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Figtree" panose="020B0604020202020204" charset="0"/>
      <p:regular r:id="rId6"/>
      <p:bold r:id="rId7"/>
      <p:italic r:id="rId8"/>
      <p:boldItalic r:id="rId9"/>
    </p:embeddedFont>
    <p:embeddedFont>
      <p:font typeface="Mansalva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Alberto Castro Gomez" initials="FACG" lastIdx="1" clrIdx="0">
    <p:extLst>
      <p:ext uri="{19B8F6BF-5375-455C-9EA6-DF929625EA0E}">
        <p15:presenceInfo xmlns:p15="http://schemas.microsoft.com/office/powerpoint/2012/main" userId="082ad2d0385fbb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C328C3-94A3-4E00-A900-9AE375A7BFE9}">
  <a:tblStyle styleId="{3EC328C3-94A3-4E00-A900-9AE375A7BF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5adc76f7d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05adc76f7d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06b5d64c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06b5d64c7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05adc76f7d_8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205adc76f7d_8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1900" y="864750"/>
            <a:ext cx="7720200" cy="34140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35650" y="910125"/>
            <a:ext cx="7472700" cy="27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35650" y="3736900"/>
            <a:ext cx="7472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366750" y="290550"/>
            <a:ext cx="8410500" cy="45624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4000" y="371250"/>
            <a:ext cx="7716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366750" y="290550"/>
            <a:ext cx="8410500" cy="45624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14000" y="371250"/>
            <a:ext cx="7716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752329" y="1671538"/>
            <a:ext cx="24414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"/>
          </p:nvPr>
        </p:nvSpPr>
        <p:spPr>
          <a:xfrm>
            <a:off x="752329" y="2340258"/>
            <a:ext cx="24414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 hasCustomPrompt="1"/>
          </p:nvPr>
        </p:nvSpPr>
        <p:spPr>
          <a:xfrm>
            <a:off x="752200" y="1215430"/>
            <a:ext cx="24414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3353400" y="1671538"/>
            <a:ext cx="24372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3353400" y="2340258"/>
            <a:ext cx="24372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6" hasCustomPrompt="1"/>
          </p:nvPr>
        </p:nvSpPr>
        <p:spPr>
          <a:xfrm>
            <a:off x="3353550" y="1215430"/>
            <a:ext cx="2437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7"/>
          </p:nvPr>
        </p:nvSpPr>
        <p:spPr>
          <a:xfrm>
            <a:off x="5954450" y="1671538"/>
            <a:ext cx="24372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5954450" y="2340258"/>
            <a:ext cx="24372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 hasCustomPrompt="1"/>
          </p:nvPr>
        </p:nvSpPr>
        <p:spPr>
          <a:xfrm>
            <a:off x="5954600" y="1215430"/>
            <a:ext cx="2437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752329" y="3382379"/>
            <a:ext cx="24414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4"/>
          </p:nvPr>
        </p:nvSpPr>
        <p:spPr>
          <a:xfrm>
            <a:off x="752329" y="4051376"/>
            <a:ext cx="24414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5" hasCustomPrompt="1"/>
          </p:nvPr>
        </p:nvSpPr>
        <p:spPr>
          <a:xfrm>
            <a:off x="752329" y="2922787"/>
            <a:ext cx="24414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6"/>
          </p:nvPr>
        </p:nvSpPr>
        <p:spPr>
          <a:xfrm>
            <a:off x="3353400" y="3382375"/>
            <a:ext cx="24372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7"/>
          </p:nvPr>
        </p:nvSpPr>
        <p:spPr>
          <a:xfrm>
            <a:off x="3353400" y="4051376"/>
            <a:ext cx="24372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8" hasCustomPrompt="1"/>
          </p:nvPr>
        </p:nvSpPr>
        <p:spPr>
          <a:xfrm>
            <a:off x="3353550" y="2922787"/>
            <a:ext cx="2437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9"/>
          </p:nvPr>
        </p:nvSpPr>
        <p:spPr>
          <a:xfrm>
            <a:off x="5954450" y="3382375"/>
            <a:ext cx="24372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0"/>
          </p:nvPr>
        </p:nvSpPr>
        <p:spPr>
          <a:xfrm>
            <a:off x="5954450" y="4051376"/>
            <a:ext cx="24372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21" hasCustomPrompt="1"/>
          </p:nvPr>
        </p:nvSpPr>
        <p:spPr>
          <a:xfrm>
            <a:off x="5954600" y="2922787"/>
            <a:ext cx="2437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0"/>
          <p:cNvGrpSpPr/>
          <p:nvPr/>
        </p:nvGrpSpPr>
        <p:grpSpPr>
          <a:xfrm>
            <a:off x="3405224" y="-225118"/>
            <a:ext cx="1164451" cy="1174656"/>
            <a:chOff x="5315550" y="2199225"/>
            <a:chExt cx="767500" cy="774175"/>
          </a:xfrm>
        </p:grpSpPr>
        <p:sp>
          <p:nvSpPr>
            <p:cNvPr id="211" name="Google Shape;211;p30"/>
            <p:cNvSpPr/>
            <p:nvPr/>
          </p:nvSpPr>
          <p:spPr>
            <a:xfrm>
              <a:off x="5886900" y="2762425"/>
              <a:ext cx="3050" cy="1550"/>
            </a:xfrm>
            <a:custGeom>
              <a:avLst/>
              <a:gdLst/>
              <a:ahLst/>
              <a:cxnLst/>
              <a:rect l="l" t="t" r="r" b="b"/>
              <a:pathLst>
                <a:path w="122" h="62" fill="none" extrusionOk="0">
                  <a:moveTo>
                    <a:pt x="122" y="6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5935200" y="26854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61" y="1"/>
                  </a:lnTo>
                  <a:cubicBezTo>
                    <a:pt x="30" y="31"/>
                    <a:pt x="0" y="31"/>
                    <a:pt x="0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5776775" y="2701325"/>
              <a:ext cx="21150" cy="4550"/>
            </a:xfrm>
            <a:custGeom>
              <a:avLst/>
              <a:gdLst/>
              <a:ahLst/>
              <a:cxnLst/>
              <a:rect l="l" t="t" r="r" b="b"/>
              <a:pathLst>
                <a:path w="846" h="182" extrusionOk="0">
                  <a:moveTo>
                    <a:pt x="0" y="0"/>
                  </a:moveTo>
                  <a:lnTo>
                    <a:pt x="0" y="31"/>
                  </a:lnTo>
                  <a:cubicBezTo>
                    <a:pt x="121" y="61"/>
                    <a:pt x="272" y="91"/>
                    <a:pt x="392" y="121"/>
                  </a:cubicBezTo>
                  <a:cubicBezTo>
                    <a:pt x="483" y="181"/>
                    <a:pt x="392" y="181"/>
                    <a:pt x="362" y="181"/>
                  </a:cubicBezTo>
                  <a:lnTo>
                    <a:pt x="724" y="181"/>
                  </a:lnTo>
                  <a:cubicBezTo>
                    <a:pt x="815" y="181"/>
                    <a:pt x="845" y="151"/>
                    <a:pt x="785" y="61"/>
                  </a:cubicBezTo>
                  <a:cubicBezTo>
                    <a:pt x="624" y="61"/>
                    <a:pt x="543" y="47"/>
                    <a:pt x="427" y="47"/>
                  </a:cubicBezTo>
                  <a:cubicBezTo>
                    <a:pt x="369" y="47"/>
                    <a:pt x="302" y="51"/>
                    <a:pt x="211" y="61"/>
                  </a:cubicBezTo>
                  <a:cubicBezTo>
                    <a:pt x="121" y="61"/>
                    <a:pt x="60" y="3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5627400" y="2696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5415400" y="2683975"/>
              <a:ext cx="8400" cy="3900"/>
            </a:xfrm>
            <a:custGeom>
              <a:avLst/>
              <a:gdLst/>
              <a:ahLst/>
              <a:cxnLst/>
              <a:rect l="l" t="t" r="r" b="b"/>
              <a:pathLst>
                <a:path w="336" h="156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61"/>
                    <a:pt x="91" y="91"/>
                    <a:pt x="121" y="151"/>
                  </a:cubicBezTo>
                  <a:cubicBezTo>
                    <a:pt x="116" y="141"/>
                    <a:pt x="126" y="138"/>
                    <a:pt x="144" y="138"/>
                  </a:cubicBezTo>
                  <a:cubicBezTo>
                    <a:pt x="185" y="138"/>
                    <a:pt x="265" y="155"/>
                    <a:pt x="296" y="155"/>
                  </a:cubicBezTo>
                  <a:cubicBezTo>
                    <a:pt x="336" y="155"/>
                    <a:pt x="297" y="1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5802425" y="2709625"/>
              <a:ext cx="3775" cy="2275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0" y="0"/>
                  </a:moveTo>
                  <a:lnTo>
                    <a:pt x="121" y="91"/>
                  </a:lnTo>
                  <a:lnTo>
                    <a:pt x="151" y="30"/>
                  </a:lnTo>
                  <a:cubicBezTo>
                    <a:pt x="121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5917100" y="2929150"/>
              <a:ext cx="2275" cy="9075"/>
            </a:xfrm>
            <a:custGeom>
              <a:avLst/>
              <a:gdLst/>
              <a:ahLst/>
              <a:cxnLst/>
              <a:rect l="l" t="t" r="r" b="b"/>
              <a:pathLst>
                <a:path w="91" h="363" extrusionOk="0">
                  <a:moveTo>
                    <a:pt x="91" y="1"/>
                  </a:moveTo>
                  <a:lnTo>
                    <a:pt x="0" y="363"/>
                  </a:lnTo>
                  <a:cubicBezTo>
                    <a:pt x="30" y="272"/>
                    <a:pt x="60" y="152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5922375" y="288690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0" y="6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5807700" y="27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5801650" y="2706600"/>
              <a:ext cx="6075" cy="1525"/>
            </a:xfrm>
            <a:custGeom>
              <a:avLst/>
              <a:gdLst/>
              <a:ahLst/>
              <a:cxnLst/>
              <a:rect l="l" t="t" r="r" b="b"/>
              <a:pathLst>
                <a:path w="243" h="61" extrusionOk="0">
                  <a:moveTo>
                    <a:pt x="1" y="1"/>
                  </a:moveTo>
                  <a:lnTo>
                    <a:pt x="242" y="61"/>
                  </a:lnTo>
                  <a:cubicBezTo>
                    <a:pt x="152" y="31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5730750" y="2553900"/>
              <a:ext cx="87525" cy="85600"/>
            </a:xfrm>
            <a:custGeom>
              <a:avLst/>
              <a:gdLst/>
              <a:ahLst/>
              <a:cxnLst/>
              <a:rect l="l" t="t" r="r" b="b"/>
              <a:pathLst>
                <a:path w="3501" h="3424" extrusionOk="0">
                  <a:moveTo>
                    <a:pt x="1370" y="0"/>
                  </a:moveTo>
                  <a:cubicBezTo>
                    <a:pt x="1081" y="0"/>
                    <a:pt x="796" y="141"/>
                    <a:pt x="634" y="405"/>
                  </a:cubicBezTo>
                  <a:cubicBezTo>
                    <a:pt x="332" y="888"/>
                    <a:pt x="121" y="1431"/>
                    <a:pt x="0" y="1974"/>
                  </a:cubicBezTo>
                  <a:cubicBezTo>
                    <a:pt x="0" y="2367"/>
                    <a:pt x="242" y="2668"/>
                    <a:pt x="604" y="2789"/>
                  </a:cubicBezTo>
                  <a:cubicBezTo>
                    <a:pt x="1056" y="2910"/>
                    <a:pt x="1449" y="3091"/>
                    <a:pt x="1841" y="3302"/>
                  </a:cubicBezTo>
                  <a:cubicBezTo>
                    <a:pt x="1992" y="3387"/>
                    <a:pt x="2140" y="3424"/>
                    <a:pt x="2278" y="3424"/>
                  </a:cubicBezTo>
                  <a:cubicBezTo>
                    <a:pt x="3026" y="3424"/>
                    <a:pt x="3501" y="2342"/>
                    <a:pt x="2686" y="1884"/>
                  </a:cubicBezTo>
                  <a:cubicBezTo>
                    <a:pt x="2445" y="1703"/>
                    <a:pt x="2203" y="1582"/>
                    <a:pt x="1932" y="1491"/>
                  </a:cubicBezTo>
                  <a:cubicBezTo>
                    <a:pt x="1992" y="1401"/>
                    <a:pt x="2022" y="1341"/>
                    <a:pt x="2083" y="1250"/>
                  </a:cubicBezTo>
                  <a:cubicBezTo>
                    <a:pt x="2294" y="828"/>
                    <a:pt x="2173" y="345"/>
                    <a:pt x="1781" y="103"/>
                  </a:cubicBezTo>
                  <a:cubicBezTo>
                    <a:pt x="1652" y="34"/>
                    <a:pt x="1510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5669325" y="2637650"/>
              <a:ext cx="115775" cy="89025"/>
            </a:xfrm>
            <a:custGeom>
              <a:avLst/>
              <a:gdLst/>
              <a:ahLst/>
              <a:cxnLst/>
              <a:rect l="l" t="t" r="r" b="b"/>
              <a:pathLst>
                <a:path w="4631" h="3561" extrusionOk="0">
                  <a:moveTo>
                    <a:pt x="1927" y="0"/>
                  </a:moveTo>
                  <a:cubicBezTo>
                    <a:pt x="1640" y="0"/>
                    <a:pt x="1362" y="141"/>
                    <a:pt x="1220" y="405"/>
                  </a:cubicBezTo>
                  <a:cubicBezTo>
                    <a:pt x="1039" y="707"/>
                    <a:pt x="918" y="1038"/>
                    <a:pt x="828" y="1370"/>
                  </a:cubicBezTo>
                  <a:cubicBezTo>
                    <a:pt x="798" y="1612"/>
                    <a:pt x="707" y="1853"/>
                    <a:pt x="586" y="2065"/>
                  </a:cubicBezTo>
                  <a:cubicBezTo>
                    <a:pt x="556" y="2095"/>
                    <a:pt x="556" y="2095"/>
                    <a:pt x="556" y="2125"/>
                  </a:cubicBezTo>
                  <a:cubicBezTo>
                    <a:pt x="0" y="2727"/>
                    <a:pt x="547" y="3561"/>
                    <a:pt x="1172" y="3561"/>
                  </a:cubicBezTo>
                  <a:cubicBezTo>
                    <a:pt x="1361" y="3561"/>
                    <a:pt x="1558" y="3484"/>
                    <a:pt x="1733" y="3302"/>
                  </a:cubicBezTo>
                  <a:cubicBezTo>
                    <a:pt x="2005" y="3000"/>
                    <a:pt x="2216" y="2608"/>
                    <a:pt x="2306" y="2215"/>
                  </a:cubicBezTo>
                  <a:cubicBezTo>
                    <a:pt x="2306" y="2185"/>
                    <a:pt x="2337" y="2125"/>
                    <a:pt x="2367" y="2095"/>
                  </a:cubicBezTo>
                  <a:cubicBezTo>
                    <a:pt x="2638" y="2336"/>
                    <a:pt x="2940" y="2547"/>
                    <a:pt x="3272" y="2759"/>
                  </a:cubicBezTo>
                  <a:cubicBezTo>
                    <a:pt x="3404" y="2843"/>
                    <a:pt x="3546" y="2884"/>
                    <a:pt x="3685" y="2884"/>
                  </a:cubicBezTo>
                  <a:cubicBezTo>
                    <a:pt x="3897" y="2884"/>
                    <a:pt x="4104" y="2789"/>
                    <a:pt x="4268" y="2608"/>
                  </a:cubicBezTo>
                  <a:lnTo>
                    <a:pt x="4298" y="2578"/>
                  </a:lnTo>
                  <a:lnTo>
                    <a:pt x="4298" y="2547"/>
                  </a:lnTo>
                  <a:cubicBezTo>
                    <a:pt x="4630" y="2155"/>
                    <a:pt x="4540" y="1582"/>
                    <a:pt x="4117" y="1310"/>
                  </a:cubicBezTo>
                  <a:cubicBezTo>
                    <a:pt x="3483" y="948"/>
                    <a:pt x="2970" y="405"/>
                    <a:pt x="2337" y="103"/>
                  </a:cubicBezTo>
                  <a:cubicBezTo>
                    <a:pt x="2208" y="34"/>
                    <a:pt x="2066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5550725" y="2581500"/>
              <a:ext cx="108375" cy="114950"/>
            </a:xfrm>
            <a:custGeom>
              <a:avLst/>
              <a:gdLst/>
              <a:ahLst/>
              <a:cxnLst/>
              <a:rect l="l" t="t" r="r" b="b"/>
              <a:pathLst>
                <a:path w="4335" h="4598" extrusionOk="0">
                  <a:moveTo>
                    <a:pt x="1201" y="1"/>
                  </a:moveTo>
                  <a:cubicBezTo>
                    <a:pt x="325" y="1"/>
                    <a:pt x="0" y="1400"/>
                    <a:pt x="955" y="1625"/>
                  </a:cubicBezTo>
                  <a:cubicBezTo>
                    <a:pt x="1317" y="1685"/>
                    <a:pt x="1649" y="1745"/>
                    <a:pt x="1981" y="1836"/>
                  </a:cubicBezTo>
                  <a:cubicBezTo>
                    <a:pt x="2162" y="1866"/>
                    <a:pt x="2313" y="1927"/>
                    <a:pt x="2494" y="1987"/>
                  </a:cubicBezTo>
                  <a:cubicBezTo>
                    <a:pt x="2403" y="2138"/>
                    <a:pt x="2313" y="2379"/>
                    <a:pt x="2282" y="2440"/>
                  </a:cubicBezTo>
                  <a:cubicBezTo>
                    <a:pt x="2132" y="2711"/>
                    <a:pt x="1950" y="2983"/>
                    <a:pt x="1769" y="3194"/>
                  </a:cubicBezTo>
                  <a:cubicBezTo>
                    <a:pt x="1158" y="3758"/>
                    <a:pt x="1720" y="4598"/>
                    <a:pt x="2383" y="4598"/>
                  </a:cubicBezTo>
                  <a:cubicBezTo>
                    <a:pt x="2571" y="4598"/>
                    <a:pt x="2767" y="4531"/>
                    <a:pt x="2946" y="4371"/>
                  </a:cubicBezTo>
                  <a:cubicBezTo>
                    <a:pt x="3278" y="4009"/>
                    <a:pt x="3580" y="3586"/>
                    <a:pt x="3791" y="3103"/>
                  </a:cubicBezTo>
                  <a:cubicBezTo>
                    <a:pt x="4033" y="2621"/>
                    <a:pt x="4334" y="1987"/>
                    <a:pt x="4214" y="1444"/>
                  </a:cubicBezTo>
                  <a:cubicBezTo>
                    <a:pt x="3942" y="327"/>
                    <a:pt x="2313" y="206"/>
                    <a:pt x="1407" y="25"/>
                  </a:cubicBezTo>
                  <a:cubicBezTo>
                    <a:pt x="1336" y="8"/>
                    <a:pt x="1267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5610800" y="2490325"/>
              <a:ext cx="134025" cy="100000"/>
            </a:xfrm>
            <a:custGeom>
              <a:avLst/>
              <a:gdLst/>
              <a:ahLst/>
              <a:cxnLst/>
              <a:rect l="l" t="t" r="r" b="b"/>
              <a:pathLst>
                <a:path w="5361" h="4000" extrusionOk="0">
                  <a:moveTo>
                    <a:pt x="4224" y="1"/>
                  </a:moveTo>
                  <a:cubicBezTo>
                    <a:pt x="4035" y="1"/>
                    <a:pt x="3843" y="87"/>
                    <a:pt x="3682" y="293"/>
                  </a:cubicBezTo>
                  <a:cubicBezTo>
                    <a:pt x="3259" y="836"/>
                    <a:pt x="2958" y="1469"/>
                    <a:pt x="2716" y="2133"/>
                  </a:cubicBezTo>
                  <a:cubicBezTo>
                    <a:pt x="2324" y="1922"/>
                    <a:pt x="1962" y="1620"/>
                    <a:pt x="1569" y="1379"/>
                  </a:cubicBezTo>
                  <a:cubicBezTo>
                    <a:pt x="1423" y="1278"/>
                    <a:pt x="1278" y="1235"/>
                    <a:pt x="1142" y="1235"/>
                  </a:cubicBezTo>
                  <a:cubicBezTo>
                    <a:pt x="461" y="1235"/>
                    <a:pt x="0" y="2320"/>
                    <a:pt x="755" y="2797"/>
                  </a:cubicBezTo>
                  <a:cubicBezTo>
                    <a:pt x="1449" y="3250"/>
                    <a:pt x="2113" y="3823"/>
                    <a:pt x="2958" y="3974"/>
                  </a:cubicBezTo>
                  <a:cubicBezTo>
                    <a:pt x="3027" y="3992"/>
                    <a:pt x="3097" y="4000"/>
                    <a:pt x="3165" y="4000"/>
                  </a:cubicBezTo>
                  <a:cubicBezTo>
                    <a:pt x="3453" y="4000"/>
                    <a:pt x="3722" y="3850"/>
                    <a:pt x="3893" y="3582"/>
                  </a:cubicBezTo>
                  <a:cubicBezTo>
                    <a:pt x="4225" y="2918"/>
                    <a:pt x="4376" y="2043"/>
                    <a:pt x="4859" y="1469"/>
                  </a:cubicBezTo>
                  <a:cubicBezTo>
                    <a:pt x="5361" y="830"/>
                    <a:pt x="4810" y="1"/>
                    <a:pt x="4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5754875" y="2392750"/>
              <a:ext cx="138725" cy="111175"/>
            </a:xfrm>
            <a:custGeom>
              <a:avLst/>
              <a:gdLst/>
              <a:ahLst/>
              <a:cxnLst/>
              <a:rect l="l" t="t" r="r" b="b"/>
              <a:pathLst>
                <a:path w="5549" h="4447" extrusionOk="0">
                  <a:moveTo>
                    <a:pt x="1374" y="1"/>
                  </a:moveTo>
                  <a:cubicBezTo>
                    <a:pt x="959" y="1"/>
                    <a:pt x="544" y="272"/>
                    <a:pt x="544" y="816"/>
                  </a:cubicBezTo>
                  <a:cubicBezTo>
                    <a:pt x="514" y="1812"/>
                    <a:pt x="1" y="3652"/>
                    <a:pt x="1087" y="4286"/>
                  </a:cubicBezTo>
                  <a:cubicBezTo>
                    <a:pt x="1297" y="4400"/>
                    <a:pt x="1520" y="4447"/>
                    <a:pt x="1750" y="4447"/>
                  </a:cubicBezTo>
                  <a:cubicBezTo>
                    <a:pt x="2741" y="4447"/>
                    <a:pt x="3859" y="3565"/>
                    <a:pt x="4618" y="3320"/>
                  </a:cubicBezTo>
                  <a:cubicBezTo>
                    <a:pt x="5549" y="3019"/>
                    <a:pt x="5288" y="1676"/>
                    <a:pt x="4466" y="1676"/>
                  </a:cubicBezTo>
                  <a:cubicBezTo>
                    <a:pt x="4381" y="1676"/>
                    <a:pt x="4291" y="1690"/>
                    <a:pt x="4196" y="1721"/>
                  </a:cubicBezTo>
                  <a:cubicBezTo>
                    <a:pt x="3773" y="1872"/>
                    <a:pt x="3351" y="2083"/>
                    <a:pt x="2958" y="2294"/>
                  </a:cubicBezTo>
                  <a:cubicBezTo>
                    <a:pt x="2717" y="2415"/>
                    <a:pt x="2506" y="2536"/>
                    <a:pt x="2264" y="2626"/>
                  </a:cubicBezTo>
                  <a:cubicBezTo>
                    <a:pt x="2234" y="2626"/>
                    <a:pt x="2174" y="2656"/>
                    <a:pt x="2113" y="2687"/>
                  </a:cubicBezTo>
                  <a:cubicBezTo>
                    <a:pt x="2113" y="2475"/>
                    <a:pt x="2083" y="2264"/>
                    <a:pt x="2113" y="2083"/>
                  </a:cubicBezTo>
                  <a:cubicBezTo>
                    <a:pt x="2144" y="1661"/>
                    <a:pt x="2204" y="1238"/>
                    <a:pt x="2204" y="816"/>
                  </a:cubicBezTo>
                  <a:cubicBezTo>
                    <a:pt x="2204" y="272"/>
                    <a:pt x="1789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5824300" y="2511800"/>
              <a:ext cx="129925" cy="152850"/>
            </a:xfrm>
            <a:custGeom>
              <a:avLst/>
              <a:gdLst/>
              <a:ahLst/>
              <a:cxnLst/>
              <a:rect l="l" t="t" r="r" b="b"/>
              <a:pathLst>
                <a:path w="5197" h="6114" extrusionOk="0">
                  <a:moveTo>
                    <a:pt x="3039" y="1"/>
                  </a:moveTo>
                  <a:cubicBezTo>
                    <a:pt x="2715" y="1"/>
                    <a:pt x="2401" y="175"/>
                    <a:pt x="2294" y="580"/>
                  </a:cubicBezTo>
                  <a:cubicBezTo>
                    <a:pt x="1962" y="1727"/>
                    <a:pt x="0" y="2723"/>
                    <a:pt x="574" y="3990"/>
                  </a:cubicBezTo>
                  <a:cubicBezTo>
                    <a:pt x="1087" y="5077"/>
                    <a:pt x="2626" y="5378"/>
                    <a:pt x="3561" y="5982"/>
                  </a:cubicBezTo>
                  <a:cubicBezTo>
                    <a:pt x="3711" y="6074"/>
                    <a:pt x="3859" y="6114"/>
                    <a:pt x="3997" y="6114"/>
                  </a:cubicBezTo>
                  <a:cubicBezTo>
                    <a:pt x="4722" y="6114"/>
                    <a:pt x="5197" y="5015"/>
                    <a:pt x="4436" y="4533"/>
                  </a:cubicBezTo>
                  <a:cubicBezTo>
                    <a:pt x="4044" y="4292"/>
                    <a:pt x="3622" y="4111"/>
                    <a:pt x="3229" y="3900"/>
                  </a:cubicBezTo>
                  <a:cubicBezTo>
                    <a:pt x="2988" y="3779"/>
                    <a:pt x="2746" y="3658"/>
                    <a:pt x="2505" y="3538"/>
                  </a:cubicBezTo>
                  <a:cubicBezTo>
                    <a:pt x="2475" y="3507"/>
                    <a:pt x="2414" y="3477"/>
                    <a:pt x="2354" y="3417"/>
                  </a:cubicBezTo>
                  <a:cubicBezTo>
                    <a:pt x="2414" y="3357"/>
                    <a:pt x="2445" y="3296"/>
                    <a:pt x="2505" y="3266"/>
                  </a:cubicBezTo>
                  <a:cubicBezTo>
                    <a:pt x="2626" y="3115"/>
                    <a:pt x="2777" y="2964"/>
                    <a:pt x="2867" y="2813"/>
                  </a:cubicBezTo>
                  <a:cubicBezTo>
                    <a:pt x="3320" y="2270"/>
                    <a:pt x="3652" y="1667"/>
                    <a:pt x="3893" y="1033"/>
                  </a:cubicBezTo>
                  <a:cubicBezTo>
                    <a:pt x="4058" y="412"/>
                    <a:pt x="3536" y="1"/>
                    <a:pt x="3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5796375" y="2692725"/>
              <a:ext cx="131300" cy="100850"/>
            </a:xfrm>
            <a:custGeom>
              <a:avLst/>
              <a:gdLst/>
              <a:ahLst/>
              <a:cxnLst/>
              <a:rect l="l" t="t" r="r" b="b"/>
              <a:pathLst>
                <a:path w="5252" h="4034" extrusionOk="0">
                  <a:moveTo>
                    <a:pt x="4388" y="1"/>
                  </a:moveTo>
                  <a:cubicBezTo>
                    <a:pt x="4265" y="1"/>
                    <a:pt x="4155" y="29"/>
                    <a:pt x="4044" y="73"/>
                  </a:cubicBezTo>
                  <a:cubicBezTo>
                    <a:pt x="3842" y="144"/>
                    <a:pt x="3619" y="169"/>
                    <a:pt x="3384" y="169"/>
                  </a:cubicBezTo>
                  <a:cubicBezTo>
                    <a:pt x="2871" y="169"/>
                    <a:pt x="2302" y="52"/>
                    <a:pt x="1777" y="52"/>
                  </a:cubicBezTo>
                  <a:cubicBezTo>
                    <a:pt x="1322" y="52"/>
                    <a:pt x="900" y="139"/>
                    <a:pt x="574" y="465"/>
                  </a:cubicBezTo>
                  <a:cubicBezTo>
                    <a:pt x="544" y="525"/>
                    <a:pt x="484" y="556"/>
                    <a:pt x="453" y="616"/>
                  </a:cubicBezTo>
                  <a:cubicBezTo>
                    <a:pt x="423" y="646"/>
                    <a:pt x="423" y="676"/>
                    <a:pt x="393" y="706"/>
                  </a:cubicBezTo>
                  <a:lnTo>
                    <a:pt x="363" y="767"/>
                  </a:lnTo>
                  <a:cubicBezTo>
                    <a:pt x="363" y="767"/>
                    <a:pt x="333" y="797"/>
                    <a:pt x="333" y="827"/>
                  </a:cubicBezTo>
                  <a:cubicBezTo>
                    <a:pt x="1" y="1551"/>
                    <a:pt x="242" y="2487"/>
                    <a:pt x="272" y="3241"/>
                  </a:cubicBezTo>
                  <a:cubicBezTo>
                    <a:pt x="287" y="3769"/>
                    <a:pt x="710" y="4033"/>
                    <a:pt x="1125" y="4033"/>
                  </a:cubicBezTo>
                  <a:cubicBezTo>
                    <a:pt x="1540" y="4033"/>
                    <a:pt x="1947" y="3769"/>
                    <a:pt x="1932" y="3241"/>
                  </a:cubicBezTo>
                  <a:cubicBezTo>
                    <a:pt x="1932" y="2849"/>
                    <a:pt x="1872" y="2517"/>
                    <a:pt x="1842" y="2125"/>
                  </a:cubicBezTo>
                  <a:lnTo>
                    <a:pt x="1842" y="1763"/>
                  </a:lnTo>
                  <a:cubicBezTo>
                    <a:pt x="1992" y="1763"/>
                    <a:pt x="2173" y="1732"/>
                    <a:pt x="2324" y="1732"/>
                  </a:cubicBezTo>
                  <a:lnTo>
                    <a:pt x="2445" y="1732"/>
                  </a:lnTo>
                  <a:lnTo>
                    <a:pt x="2928" y="1793"/>
                  </a:lnTo>
                  <a:cubicBezTo>
                    <a:pt x="3068" y="1808"/>
                    <a:pt x="3207" y="1816"/>
                    <a:pt x="3343" y="1816"/>
                  </a:cubicBezTo>
                  <a:cubicBezTo>
                    <a:pt x="3736" y="1816"/>
                    <a:pt x="4117" y="1754"/>
                    <a:pt x="4497" y="1642"/>
                  </a:cubicBezTo>
                  <a:cubicBezTo>
                    <a:pt x="5252" y="1370"/>
                    <a:pt x="5252" y="314"/>
                    <a:pt x="4527" y="12"/>
                  </a:cubicBezTo>
                  <a:cubicBezTo>
                    <a:pt x="4479" y="4"/>
                    <a:pt x="4432" y="1"/>
                    <a:pt x="4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5638500" y="2753750"/>
              <a:ext cx="127975" cy="92475"/>
            </a:xfrm>
            <a:custGeom>
              <a:avLst/>
              <a:gdLst/>
              <a:ahLst/>
              <a:cxnLst/>
              <a:rect l="l" t="t" r="r" b="b"/>
              <a:pathLst>
                <a:path w="5119" h="3699" extrusionOk="0">
                  <a:moveTo>
                    <a:pt x="2378" y="1"/>
                  </a:moveTo>
                  <a:cubicBezTo>
                    <a:pt x="2106" y="1"/>
                    <a:pt x="1834" y="136"/>
                    <a:pt x="1668" y="408"/>
                  </a:cubicBezTo>
                  <a:cubicBezTo>
                    <a:pt x="1306" y="951"/>
                    <a:pt x="1125" y="1645"/>
                    <a:pt x="612" y="2098"/>
                  </a:cubicBezTo>
                  <a:cubicBezTo>
                    <a:pt x="1" y="2662"/>
                    <a:pt x="581" y="3502"/>
                    <a:pt x="1238" y="3502"/>
                  </a:cubicBezTo>
                  <a:cubicBezTo>
                    <a:pt x="1424" y="3502"/>
                    <a:pt x="1616" y="3435"/>
                    <a:pt x="1789" y="3275"/>
                  </a:cubicBezTo>
                  <a:cubicBezTo>
                    <a:pt x="2061" y="3033"/>
                    <a:pt x="2302" y="2732"/>
                    <a:pt x="2453" y="2400"/>
                  </a:cubicBezTo>
                  <a:cubicBezTo>
                    <a:pt x="2725" y="2792"/>
                    <a:pt x="3026" y="3124"/>
                    <a:pt x="3358" y="3456"/>
                  </a:cubicBezTo>
                  <a:cubicBezTo>
                    <a:pt x="3529" y="3627"/>
                    <a:pt x="3722" y="3699"/>
                    <a:pt x="3909" y="3699"/>
                  </a:cubicBezTo>
                  <a:cubicBezTo>
                    <a:pt x="4547" y="3699"/>
                    <a:pt x="5119" y="2862"/>
                    <a:pt x="4535" y="2279"/>
                  </a:cubicBezTo>
                  <a:cubicBezTo>
                    <a:pt x="3992" y="1706"/>
                    <a:pt x="3509" y="1072"/>
                    <a:pt x="3087" y="408"/>
                  </a:cubicBezTo>
                  <a:cubicBezTo>
                    <a:pt x="2921" y="136"/>
                    <a:pt x="2649" y="1"/>
                    <a:pt x="2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5497650" y="2708775"/>
              <a:ext cx="106375" cy="119950"/>
            </a:xfrm>
            <a:custGeom>
              <a:avLst/>
              <a:gdLst/>
              <a:ahLst/>
              <a:cxnLst/>
              <a:rect l="l" t="t" r="r" b="b"/>
              <a:pathLst>
                <a:path w="4255" h="4798" extrusionOk="0">
                  <a:moveTo>
                    <a:pt x="1002" y="1"/>
                  </a:moveTo>
                  <a:cubicBezTo>
                    <a:pt x="0" y="1"/>
                    <a:pt x="28" y="1576"/>
                    <a:pt x="1086" y="1664"/>
                  </a:cubicBezTo>
                  <a:lnTo>
                    <a:pt x="1267" y="1664"/>
                  </a:lnTo>
                  <a:cubicBezTo>
                    <a:pt x="1448" y="1664"/>
                    <a:pt x="1659" y="1694"/>
                    <a:pt x="1871" y="1724"/>
                  </a:cubicBezTo>
                  <a:cubicBezTo>
                    <a:pt x="1991" y="1754"/>
                    <a:pt x="2203" y="1845"/>
                    <a:pt x="2384" y="1905"/>
                  </a:cubicBezTo>
                  <a:cubicBezTo>
                    <a:pt x="2323" y="2026"/>
                    <a:pt x="2263" y="2177"/>
                    <a:pt x="2233" y="2328"/>
                  </a:cubicBezTo>
                  <a:cubicBezTo>
                    <a:pt x="2082" y="2811"/>
                    <a:pt x="2021" y="3324"/>
                    <a:pt x="1871" y="3806"/>
                  </a:cubicBezTo>
                  <a:cubicBezTo>
                    <a:pt x="1635" y="4406"/>
                    <a:pt x="2130" y="4797"/>
                    <a:pt x="2642" y="4797"/>
                  </a:cubicBezTo>
                  <a:cubicBezTo>
                    <a:pt x="2980" y="4797"/>
                    <a:pt x="3326" y="4626"/>
                    <a:pt x="3470" y="4229"/>
                  </a:cubicBezTo>
                  <a:cubicBezTo>
                    <a:pt x="3560" y="3867"/>
                    <a:pt x="3681" y="3474"/>
                    <a:pt x="3772" y="3112"/>
                  </a:cubicBezTo>
                  <a:cubicBezTo>
                    <a:pt x="3832" y="2780"/>
                    <a:pt x="3983" y="2509"/>
                    <a:pt x="4073" y="2207"/>
                  </a:cubicBezTo>
                  <a:cubicBezTo>
                    <a:pt x="4255" y="1694"/>
                    <a:pt x="4134" y="1151"/>
                    <a:pt x="3772" y="759"/>
                  </a:cubicBezTo>
                  <a:cubicBezTo>
                    <a:pt x="3621" y="608"/>
                    <a:pt x="3410" y="457"/>
                    <a:pt x="3229" y="366"/>
                  </a:cubicBezTo>
                  <a:cubicBezTo>
                    <a:pt x="2534" y="125"/>
                    <a:pt x="1810" y="4"/>
                    <a:pt x="1086" y="4"/>
                  </a:cubicBezTo>
                  <a:cubicBezTo>
                    <a:pt x="1057" y="2"/>
                    <a:pt x="1029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5446075" y="2530775"/>
              <a:ext cx="95325" cy="146875"/>
            </a:xfrm>
            <a:custGeom>
              <a:avLst/>
              <a:gdLst/>
              <a:ahLst/>
              <a:cxnLst/>
              <a:rect l="l" t="t" r="r" b="b"/>
              <a:pathLst>
                <a:path w="3813" h="5875" extrusionOk="0">
                  <a:moveTo>
                    <a:pt x="1210" y="1"/>
                  </a:moveTo>
                  <a:cubicBezTo>
                    <a:pt x="572" y="1"/>
                    <a:pt x="0" y="837"/>
                    <a:pt x="584" y="1421"/>
                  </a:cubicBezTo>
                  <a:cubicBezTo>
                    <a:pt x="916" y="1722"/>
                    <a:pt x="2032" y="2386"/>
                    <a:pt x="2032" y="2869"/>
                  </a:cubicBezTo>
                  <a:cubicBezTo>
                    <a:pt x="2032" y="3171"/>
                    <a:pt x="1580" y="3533"/>
                    <a:pt x="1399" y="3714"/>
                  </a:cubicBezTo>
                  <a:cubicBezTo>
                    <a:pt x="1067" y="4016"/>
                    <a:pt x="765" y="4318"/>
                    <a:pt x="524" y="4680"/>
                  </a:cubicBezTo>
                  <a:cubicBezTo>
                    <a:pt x="75" y="5277"/>
                    <a:pt x="653" y="5875"/>
                    <a:pt x="1254" y="5875"/>
                  </a:cubicBezTo>
                  <a:cubicBezTo>
                    <a:pt x="1503" y="5875"/>
                    <a:pt x="1756" y="5772"/>
                    <a:pt x="1942" y="5525"/>
                  </a:cubicBezTo>
                  <a:cubicBezTo>
                    <a:pt x="2606" y="4619"/>
                    <a:pt x="3813" y="4016"/>
                    <a:pt x="3692" y="2718"/>
                  </a:cubicBezTo>
                  <a:cubicBezTo>
                    <a:pt x="3571" y="1602"/>
                    <a:pt x="2485" y="968"/>
                    <a:pt x="1761" y="244"/>
                  </a:cubicBezTo>
                  <a:cubicBezTo>
                    <a:pt x="1590" y="73"/>
                    <a:pt x="1397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478450" y="2396650"/>
              <a:ext cx="142800" cy="115175"/>
            </a:xfrm>
            <a:custGeom>
              <a:avLst/>
              <a:gdLst/>
              <a:ahLst/>
              <a:cxnLst/>
              <a:rect l="l" t="t" r="r" b="b"/>
              <a:pathLst>
                <a:path w="5712" h="4607" extrusionOk="0">
                  <a:moveTo>
                    <a:pt x="4717" y="1"/>
                  </a:moveTo>
                  <a:cubicBezTo>
                    <a:pt x="4380" y="1"/>
                    <a:pt x="4032" y="172"/>
                    <a:pt x="3876" y="569"/>
                  </a:cubicBezTo>
                  <a:cubicBezTo>
                    <a:pt x="3634" y="1173"/>
                    <a:pt x="3484" y="1806"/>
                    <a:pt x="3423" y="2440"/>
                  </a:cubicBezTo>
                  <a:lnTo>
                    <a:pt x="3423" y="2832"/>
                  </a:lnTo>
                  <a:cubicBezTo>
                    <a:pt x="3152" y="2772"/>
                    <a:pt x="2820" y="2742"/>
                    <a:pt x="2548" y="2651"/>
                  </a:cubicBezTo>
                  <a:cubicBezTo>
                    <a:pt x="2186" y="2561"/>
                    <a:pt x="1824" y="2470"/>
                    <a:pt x="1431" y="2410"/>
                  </a:cubicBezTo>
                  <a:cubicBezTo>
                    <a:pt x="1385" y="2403"/>
                    <a:pt x="1340" y="2400"/>
                    <a:pt x="1297" y="2400"/>
                  </a:cubicBezTo>
                  <a:cubicBezTo>
                    <a:pt x="368" y="2400"/>
                    <a:pt x="0" y="3865"/>
                    <a:pt x="1009" y="4009"/>
                  </a:cubicBezTo>
                  <a:cubicBezTo>
                    <a:pt x="1874" y="4137"/>
                    <a:pt x="2803" y="4607"/>
                    <a:pt x="3706" y="4607"/>
                  </a:cubicBezTo>
                  <a:cubicBezTo>
                    <a:pt x="3874" y="4607"/>
                    <a:pt x="4042" y="4590"/>
                    <a:pt x="4208" y="4553"/>
                  </a:cubicBezTo>
                  <a:cubicBezTo>
                    <a:pt x="4781" y="4402"/>
                    <a:pt x="5173" y="3858"/>
                    <a:pt x="5143" y="3285"/>
                  </a:cubicBezTo>
                  <a:cubicBezTo>
                    <a:pt x="5113" y="2953"/>
                    <a:pt x="5113" y="2651"/>
                    <a:pt x="5113" y="2319"/>
                  </a:cubicBezTo>
                  <a:cubicBezTo>
                    <a:pt x="5173" y="1867"/>
                    <a:pt x="5294" y="1414"/>
                    <a:pt x="5475" y="992"/>
                  </a:cubicBezTo>
                  <a:cubicBezTo>
                    <a:pt x="5711" y="392"/>
                    <a:pt x="5226" y="1"/>
                    <a:pt x="4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5613375" y="2358650"/>
              <a:ext cx="151375" cy="104175"/>
            </a:xfrm>
            <a:custGeom>
              <a:avLst/>
              <a:gdLst/>
              <a:ahLst/>
              <a:cxnLst/>
              <a:rect l="l" t="t" r="r" b="b"/>
              <a:pathLst>
                <a:path w="6055" h="4167" extrusionOk="0">
                  <a:moveTo>
                    <a:pt x="4870" y="0"/>
                  </a:moveTo>
                  <a:cubicBezTo>
                    <a:pt x="4617" y="0"/>
                    <a:pt x="4362" y="108"/>
                    <a:pt x="4182" y="369"/>
                  </a:cubicBezTo>
                  <a:cubicBezTo>
                    <a:pt x="3699" y="1003"/>
                    <a:pt x="3217" y="1667"/>
                    <a:pt x="2704" y="2300"/>
                  </a:cubicBezTo>
                  <a:cubicBezTo>
                    <a:pt x="2673" y="2240"/>
                    <a:pt x="2613" y="2180"/>
                    <a:pt x="2583" y="2119"/>
                  </a:cubicBezTo>
                  <a:cubicBezTo>
                    <a:pt x="2432" y="1697"/>
                    <a:pt x="2160" y="1305"/>
                    <a:pt x="1828" y="973"/>
                  </a:cubicBezTo>
                  <a:cubicBezTo>
                    <a:pt x="1664" y="845"/>
                    <a:pt x="1486" y="791"/>
                    <a:pt x="1311" y="791"/>
                  </a:cubicBezTo>
                  <a:cubicBezTo>
                    <a:pt x="621" y="791"/>
                    <a:pt x="1" y="1643"/>
                    <a:pt x="652" y="2149"/>
                  </a:cubicBezTo>
                  <a:cubicBezTo>
                    <a:pt x="1104" y="2512"/>
                    <a:pt x="1225" y="3236"/>
                    <a:pt x="1617" y="3658"/>
                  </a:cubicBezTo>
                  <a:cubicBezTo>
                    <a:pt x="1868" y="3987"/>
                    <a:pt x="2255" y="4167"/>
                    <a:pt x="2644" y="4167"/>
                  </a:cubicBezTo>
                  <a:cubicBezTo>
                    <a:pt x="2862" y="4167"/>
                    <a:pt x="3081" y="4110"/>
                    <a:pt x="3277" y="3990"/>
                  </a:cubicBezTo>
                  <a:cubicBezTo>
                    <a:pt x="4333" y="3417"/>
                    <a:pt x="4937" y="2149"/>
                    <a:pt x="5631" y="1214"/>
                  </a:cubicBezTo>
                  <a:cubicBezTo>
                    <a:pt x="6054" y="600"/>
                    <a:pt x="5467" y="0"/>
                    <a:pt x="4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743900" y="2210350"/>
              <a:ext cx="203650" cy="146450"/>
            </a:xfrm>
            <a:custGeom>
              <a:avLst/>
              <a:gdLst/>
              <a:ahLst/>
              <a:cxnLst/>
              <a:rect l="l" t="t" r="r" b="b"/>
              <a:pathLst>
                <a:path w="8146" h="5858" extrusionOk="0">
                  <a:moveTo>
                    <a:pt x="1120" y="1"/>
                  </a:moveTo>
                  <a:cubicBezTo>
                    <a:pt x="586" y="1"/>
                    <a:pt x="0" y="611"/>
                    <a:pt x="289" y="1292"/>
                  </a:cubicBezTo>
                  <a:cubicBezTo>
                    <a:pt x="651" y="2227"/>
                    <a:pt x="862" y="3193"/>
                    <a:pt x="923" y="4189"/>
                  </a:cubicBezTo>
                  <a:cubicBezTo>
                    <a:pt x="983" y="4732"/>
                    <a:pt x="923" y="5275"/>
                    <a:pt x="1406" y="5637"/>
                  </a:cubicBezTo>
                  <a:cubicBezTo>
                    <a:pt x="1631" y="5797"/>
                    <a:pt x="1874" y="5857"/>
                    <a:pt x="2123" y="5857"/>
                  </a:cubicBezTo>
                  <a:cubicBezTo>
                    <a:pt x="2673" y="5857"/>
                    <a:pt x="3251" y="5562"/>
                    <a:pt x="3729" y="5396"/>
                  </a:cubicBezTo>
                  <a:cubicBezTo>
                    <a:pt x="4876" y="5003"/>
                    <a:pt x="6053" y="4702"/>
                    <a:pt x="7200" y="4400"/>
                  </a:cubicBezTo>
                  <a:cubicBezTo>
                    <a:pt x="8146" y="4149"/>
                    <a:pt x="7860" y="2770"/>
                    <a:pt x="6981" y="2770"/>
                  </a:cubicBezTo>
                  <a:cubicBezTo>
                    <a:pt x="6907" y="2770"/>
                    <a:pt x="6829" y="2779"/>
                    <a:pt x="6747" y="2800"/>
                  </a:cubicBezTo>
                  <a:cubicBezTo>
                    <a:pt x="5872" y="3042"/>
                    <a:pt x="5027" y="3253"/>
                    <a:pt x="4152" y="3525"/>
                  </a:cubicBezTo>
                  <a:cubicBezTo>
                    <a:pt x="3609" y="3736"/>
                    <a:pt x="3065" y="3947"/>
                    <a:pt x="2492" y="4128"/>
                  </a:cubicBezTo>
                  <a:cubicBezTo>
                    <a:pt x="2462" y="3706"/>
                    <a:pt x="2432" y="3283"/>
                    <a:pt x="2401" y="2921"/>
                  </a:cubicBezTo>
                  <a:cubicBezTo>
                    <a:pt x="2281" y="2076"/>
                    <a:pt x="2070" y="1231"/>
                    <a:pt x="1738" y="447"/>
                  </a:cubicBezTo>
                  <a:cubicBezTo>
                    <a:pt x="1604" y="132"/>
                    <a:pt x="1367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908800" y="2317125"/>
              <a:ext cx="166000" cy="175250"/>
            </a:xfrm>
            <a:custGeom>
              <a:avLst/>
              <a:gdLst/>
              <a:ahLst/>
              <a:cxnLst/>
              <a:rect l="l" t="t" r="r" b="b"/>
              <a:pathLst>
                <a:path w="6640" h="7010" extrusionOk="0">
                  <a:moveTo>
                    <a:pt x="2294" y="1"/>
                  </a:moveTo>
                  <a:cubicBezTo>
                    <a:pt x="1879" y="1"/>
                    <a:pt x="1479" y="265"/>
                    <a:pt x="1509" y="793"/>
                  </a:cubicBezTo>
                  <a:cubicBezTo>
                    <a:pt x="1599" y="2271"/>
                    <a:pt x="0" y="4263"/>
                    <a:pt x="936" y="5681"/>
                  </a:cubicBezTo>
                  <a:cubicBezTo>
                    <a:pt x="1781" y="7009"/>
                    <a:pt x="4104" y="6526"/>
                    <a:pt x="5462" y="6708"/>
                  </a:cubicBezTo>
                  <a:lnTo>
                    <a:pt x="5613" y="6708"/>
                  </a:lnTo>
                  <a:cubicBezTo>
                    <a:pt x="5654" y="6713"/>
                    <a:pt x="5695" y="6715"/>
                    <a:pt x="5735" y="6715"/>
                  </a:cubicBezTo>
                  <a:cubicBezTo>
                    <a:pt x="6170" y="6715"/>
                    <a:pt x="6556" y="6425"/>
                    <a:pt x="6639" y="5983"/>
                  </a:cubicBezTo>
                  <a:cubicBezTo>
                    <a:pt x="6609" y="5953"/>
                    <a:pt x="6609" y="5953"/>
                    <a:pt x="6609" y="5923"/>
                  </a:cubicBezTo>
                  <a:cubicBezTo>
                    <a:pt x="6609" y="5863"/>
                    <a:pt x="6609" y="5802"/>
                    <a:pt x="6609" y="5742"/>
                  </a:cubicBezTo>
                  <a:cubicBezTo>
                    <a:pt x="6609" y="5410"/>
                    <a:pt x="6337" y="5138"/>
                    <a:pt x="6005" y="5108"/>
                  </a:cubicBezTo>
                  <a:cubicBezTo>
                    <a:pt x="5509" y="5034"/>
                    <a:pt x="4992" y="4980"/>
                    <a:pt x="4471" y="4980"/>
                  </a:cubicBezTo>
                  <a:cubicBezTo>
                    <a:pt x="4359" y="4980"/>
                    <a:pt x="4247" y="4982"/>
                    <a:pt x="4134" y="4987"/>
                  </a:cubicBezTo>
                  <a:cubicBezTo>
                    <a:pt x="3712" y="4987"/>
                    <a:pt x="3289" y="4957"/>
                    <a:pt x="2897" y="4897"/>
                  </a:cubicBezTo>
                  <a:cubicBezTo>
                    <a:pt x="2716" y="4867"/>
                    <a:pt x="2535" y="4806"/>
                    <a:pt x="2354" y="4716"/>
                  </a:cubicBezTo>
                  <a:cubicBezTo>
                    <a:pt x="2414" y="4505"/>
                    <a:pt x="2444" y="4022"/>
                    <a:pt x="2475" y="3931"/>
                  </a:cubicBezTo>
                  <a:cubicBezTo>
                    <a:pt x="2565" y="3599"/>
                    <a:pt x="2686" y="3237"/>
                    <a:pt x="2807" y="2905"/>
                  </a:cubicBezTo>
                  <a:cubicBezTo>
                    <a:pt x="3048" y="2241"/>
                    <a:pt x="3199" y="1517"/>
                    <a:pt x="3169" y="793"/>
                  </a:cubicBezTo>
                  <a:cubicBezTo>
                    <a:pt x="3139" y="265"/>
                    <a:pt x="2708" y="1"/>
                    <a:pt x="2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949525" y="2533950"/>
              <a:ext cx="133525" cy="188900"/>
            </a:xfrm>
            <a:custGeom>
              <a:avLst/>
              <a:gdLst/>
              <a:ahLst/>
              <a:cxnLst/>
              <a:rect l="l" t="t" r="r" b="b"/>
              <a:pathLst>
                <a:path w="5341" h="7556" extrusionOk="0">
                  <a:moveTo>
                    <a:pt x="4342" y="1"/>
                  </a:moveTo>
                  <a:cubicBezTo>
                    <a:pt x="4005" y="1"/>
                    <a:pt x="3672" y="184"/>
                    <a:pt x="3562" y="600"/>
                  </a:cubicBezTo>
                  <a:cubicBezTo>
                    <a:pt x="3411" y="1082"/>
                    <a:pt x="2294" y="1595"/>
                    <a:pt x="1841" y="1837"/>
                  </a:cubicBezTo>
                  <a:cubicBezTo>
                    <a:pt x="1328" y="2139"/>
                    <a:pt x="604" y="2350"/>
                    <a:pt x="302" y="2923"/>
                  </a:cubicBezTo>
                  <a:cubicBezTo>
                    <a:pt x="1" y="3497"/>
                    <a:pt x="272" y="4191"/>
                    <a:pt x="574" y="4734"/>
                  </a:cubicBezTo>
                  <a:cubicBezTo>
                    <a:pt x="695" y="4975"/>
                    <a:pt x="815" y="5217"/>
                    <a:pt x="966" y="5458"/>
                  </a:cubicBezTo>
                  <a:cubicBezTo>
                    <a:pt x="1238" y="6001"/>
                    <a:pt x="1540" y="6575"/>
                    <a:pt x="1811" y="7148"/>
                  </a:cubicBezTo>
                  <a:cubicBezTo>
                    <a:pt x="1969" y="7436"/>
                    <a:pt x="2213" y="7555"/>
                    <a:pt x="2460" y="7555"/>
                  </a:cubicBezTo>
                  <a:cubicBezTo>
                    <a:pt x="3017" y="7555"/>
                    <a:pt x="3594" y="6951"/>
                    <a:pt x="3260" y="6303"/>
                  </a:cubicBezTo>
                  <a:cubicBezTo>
                    <a:pt x="2958" y="5760"/>
                    <a:pt x="2717" y="5186"/>
                    <a:pt x="2445" y="4673"/>
                  </a:cubicBezTo>
                  <a:cubicBezTo>
                    <a:pt x="2354" y="4492"/>
                    <a:pt x="2264" y="4311"/>
                    <a:pt x="2143" y="4130"/>
                  </a:cubicBezTo>
                  <a:cubicBezTo>
                    <a:pt x="2063" y="3996"/>
                    <a:pt x="1982" y="3693"/>
                    <a:pt x="1880" y="3693"/>
                  </a:cubicBezTo>
                  <a:cubicBezTo>
                    <a:pt x="1871" y="3693"/>
                    <a:pt x="1863" y="3695"/>
                    <a:pt x="1855" y="3700"/>
                  </a:cubicBezTo>
                  <a:lnTo>
                    <a:pt x="1855" y="3700"/>
                  </a:lnTo>
                  <a:cubicBezTo>
                    <a:pt x="2093" y="3553"/>
                    <a:pt x="2359" y="3434"/>
                    <a:pt x="2626" y="3315"/>
                  </a:cubicBezTo>
                  <a:cubicBezTo>
                    <a:pt x="3531" y="2802"/>
                    <a:pt x="4859" y="2108"/>
                    <a:pt x="5161" y="1022"/>
                  </a:cubicBezTo>
                  <a:cubicBezTo>
                    <a:pt x="5340" y="394"/>
                    <a:pt x="4837" y="1"/>
                    <a:pt x="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5869525" y="2753525"/>
              <a:ext cx="168725" cy="153175"/>
            </a:xfrm>
            <a:custGeom>
              <a:avLst/>
              <a:gdLst/>
              <a:ahLst/>
              <a:cxnLst/>
              <a:rect l="l" t="t" r="r" b="b"/>
              <a:pathLst>
                <a:path w="6749" h="6127" extrusionOk="0">
                  <a:moveTo>
                    <a:pt x="5525" y="0"/>
                  </a:moveTo>
                  <a:cubicBezTo>
                    <a:pt x="5458" y="0"/>
                    <a:pt x="5387" y="8"/>
                    <a:pt x="5313" y="25"/>
                  </a:cubicBezTo>
                  <a:cubicBezTo>
                    <a:pt x="5055" y="80"/>
                    <a:pt x="4767" y="95"/>
                    <a:pt x="4462" y="95"/>
                  </a:cubicBezTo>
                  <a:cubicBezTo>
                    <a:pt x="4083" y="95"/>
                    <a:pt x="3679" y="71"/>
                    <a:pt x="3280" y="71"/>
                  </a:cubicBezTo>
                  <a:cubicBezTo>
                    <a:pt x="2426" y="71"/>
                    <a:pt x="1597" y="181"/>
                    <a:pt x="1088" y="870"/>
                  </a:cubicBezTo>
                  <a:cubicBezTo>
                    <a:pt x="998" y="990"/>
                    <a:pt x="937" y="1111"/>
                    <a:pt x="907" y="1262"/>
                  </a:cubicBezTo>
                  <a:cubicBezTo>
                    <a:pt x="817" y="1624"/>
                    <a:pt x="726" y="1956"/>
                    <a:pt x="696" y="2318"/>
                  </a:cubicBezTo>
                  <a:cubicBezTo>
                    <a:pt x="575" y="3254"/>
                    <a:pt x="394" y="4189"/>
                    <a:pt x="183" y="5094"/>
                  </a:cubicBezTo>
                  <a:cubicBezTo>
                    <a:pt x="0" y="5716"/>
                    <a:pt x="514" y="6127"/>
                    <a:pt x="1015" y="6127"/>
                  </a:cubicBezTo>
                  <a:cubicBezTo>
                    <a:pt x="1342" y="6127"/>
                    <a:pt x="1663" y="5952"/>
                    <a:pt x="1782" y="5547"/>
                  </a:cubicBezTo>
                  <a:cubicBezTo>
                    <a:pt x="1903" y="5094"/>
                    <a:pt x="1994" y="4642"/>
                    <a:pt x="2084" y="4189"/>
                  </a:cubicBezTo>
                  <a:cubicBezTo>
                    <a:pt x="2114" y="3978"/>
                    <a:pt x="2144" y="3767"/>
                    <a:pt x="2175" y="3525"/>
                  </a:cubicBezTo>
                  <a:cubicBezTo>
                    <a:pt x="2235" y="3133"/>
                    <a:pt x="2205" y="2197"/>
                    <a:pt x="2446" y="1866"/>
                  </a:cubicBezTo>
                  <a:cubicBezTo>
                    <a:pt x="2519" y="1757"/>
                    <a:pt x="2852" y="1735"/>
                    <a:pt x="3178" y="1735"/>
                  </a:cubicBezTo>
                  <a:cubicBezTo>
                    <a:pt x="3396" y="1735"/>
                    <a:pt x="3611" y="1745"/>
                    <a:pt x="3744" y="1745"/>
                  </a:cubicBezTo>
                  <a:cubicBezTo>
                    <a:pt x="3901" y="1752"/>
                    <a:pt x="4059" y="1756"/>
                    <a:pt x="4218" y="1756"/>
                  </a:cubicBezTo>
                  <a:cubicBezTo>
                    <a:pt x="4734" y="1756"/>
                    <a:pt x="5259" y="1716"/>
                    <a:pt x="5766" y="1624"/>
                  </a:cubicBezTo>
                  <a:cubicBezTo>
                    <a:pt x="6748" y="1400"/>
                    <a:pt x="6425" y="0"/>
                    <a:pt x="5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673150" y="2859525"/>
              <a:ext cx="180875" cy="110425"/>
            </a:xfrm>
            <a:custGeom>
              <a:avLst/>
              <a:gdLst/>
              <a:ahLst/>
              <a:cxnLst/>
              <a:rect l="l" t="t" r="r" b="b"/>
              <a:pathLst>
                <a:path w="7235" h="4417" extrusionOk="0">
                  <a:moveTo>
                    <a:pt x="3826" y="1"/>
                  </a:moveTo>
                  <a:cubicBezTo>
                    <a:pt x="3772" y="1"/>
                    <a:pt x="3717" y="4"/>
                    <a:pt x="3662" y="10"/>
                  </a:cubicBezTo>
                  <a:cubicBezTo>
                    <a:pt x="3029" y="70"/>
                    <a:pt x="2606" y="553"/>
                    <a:pt x="2244" y="1005"/>
                  </a:cubicBezTo>
                  <a:cubicBezTo>
                    <a:pt x="1731" y="1699"/>
                    <a:pt x="1188" y="2363"/>
                    <a:pt x="584" y="2997"/>
                  </a:cubicBezTo>
                  <a:cubicBezTo>
                    <a:pt x="1" y="3581"/>
                    <a:pt x="572" y="4417"/>
                    <a:pt x="1211" y="4417"/>
                  </a:cubicBezTo>
                  <a:cubicBezTo>
                    <a:pt x="1398" y="4417"/>
                    <a:pt x="1590" y="4345"/>
                    <a:pt x="1761" y="4174"/>
                  </a:cubicBezTo>
                  <a:cubicBezTo>
                    <a:pt x="2184" y="3751"/>
                    <a:pt x="2576" y="3299"/>
                    <a:pt x="2938" y="2816"/>
                  </a:cubicBezTo>
                  <a:cubicBezTo>
                    <a:pt x="3179" y="2514"/>
                    <a:pt x="3421" y="2001"/>
                    <a:pt x="3723" y="1790"/>
                  </a:cubicBezTo>
                  <a:cubicBezTo>
                    <a:pt x="3806" y="1740"/>
                    <a:pt x="3797" y="1718"/>
                    <a:pt x="3818" y="1718"/>
                  </a:cubicBezTo>
                  <a:cubicBezTo>
                    <a:pt x="3835" y="1718"/>
                    <a:pt x="3872" y="1733"/>
                    <a:pt x="3994" y="1760"/>
                  </a:cubicBezTo>
                  <a:cubicBezTo>
                    <a:pt x="4175" y="1850"/>
                    <a:pt x="4356" y="1971"/>
                    <a:pt x="4477" y="2122"/>
                  </a:cubicBezTo>
                  <a:cubicBezTo>
                    <a:pt x="4809" y="2363"/>
                    <a:pt x="5081" y="2635"/>
                    <a:pt x="5413" y="2876"/>
                  </a:cubicBezTo>
                  <a:cubicBezTo>
                    <a:pt x="5582" y="3014"/>
                    <a:pt x="5767" y="3073"/>
                    <a:pt x="5947" y="3073"/>
                  </a:cubicBezTo>
                  <a:cubicBezTo>
                    <a:pt x="6631" y="3073"/>
                    <a:pt x="7235" y="2225"/>
                    <a:pt x="6589" y="1699"/>
                  </a:cubicBezTo>
                  <a:cubicBezTo>
                    <a:pt x="5786" y="1068"/>
                    <a:pt x="4874" y="1"/>
                    <a:pt x="3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470125" y="2855525"/>
              <a:ext cx="164075" cy="117875"/>
            </a:xfrm>
            <a:custGeom>
              <a:avLst/>
              <a:gdLst/>
              <a:ahLst/>
              <a:cxnLst/>
              <a:rect l="l" t="t" r="r" b="b"/>
              <a:pathLst>
                <a:path w="6563" h="4715" extrusionOk="0">
                  <a:moveTo>
                    <a:pt x="4762" y="0"/>
                  </a:moveTo>
                  <a:cubicBezTo>
                    <a:pt x="4258" y="0"/>
                    <a:pt x="3781" y="281"/>
                    <a:pt x="3364" y="501"/>
                  </a:cubicBezTo>
                  <a:cubicBezTo>
                    <a:pt x="2549" y="954"/>
                    <a:pt x="1644" y="1135"/>
                    <a:pt x="829" y="1558"/>
                  </a:cubicBezTo>
                  <a:cubicBezTo>
                    <a:pt x="0" y="1972"/>
                    <a:pt x="505" y="3075"/>
                    <a:pt x="1275" y="3075"/>
                  </a:cubicBezTo>
                  <a:cubicBezTo>
                    <a:pt x="1402" y="3075"/>
                    <a:pt x="1537" y="3045"/>
                    <a:pt x="1674" y="2976"/>
                  </a:cubicBezTo>
                  <a:cubicBezTo>
                    <a:pt x="2549" y="2523"/>
                    <a:pt x="3666" y="2403"/>
                    <a:pt x="4450" y="1799"/>
                  </a:cubicBezTo>
                  <a:lnTo>
                    <a:pt x="4511" y="2071"/>
                  </a:lnTo>
                  <a:cubicBezTo>
                    <a:pt x="4601" y="2704"/>
                    <a:pt x="4812" y="3278"/>
                    <a:pt x="4843" y="3911"/>
                  </a:cubicBezTo>
                  <a:cubicBezTo>
                    <a:pt x="4888" y="4443"/>
                    <a:pt x="5332" y="4715"/>
                    <a:pt x="5753" y="4715"/>
                  </a:cubicBezTo>
                  <a:cubicBezTo>
                    <a:pt x="6168" y="4715"/>
                    <a:pt x="6562" y="4451"/>
                    <a:pt x="6532" y="3911"/>
                  </a:cubicBezTo>
                  <a:cubicBezTo>
                    <a:pt x="6472" y="3067"/>
                    <a:pt x="6201" y="2252"/>
                    <a:pt x="6080" y="1407"/>
                  </a:cubicBezTo>
                  <a:cubicBezTo>
                    <a:pt x="5989" y="803"/>
                    <a:pt x="5778" y="200"/>
                    <a:pt x="5114" y="49"/>
                  </a:cubicBezTo>
                  <a:cubicBezTo>
                    <a:pt x="4996" y="15"/>
                    <a:pt x="4878" y="0"/>
                    <a:pt x="4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335350" y="2689050"/>
              <a:ext cx="144200" cy="189200"/>
            </a:xfrm>
            <a:custGeom>
              <a:avLst/>
              <a:gdLst/>
              <a:ahLst/>
              <a:cxnLst/>
              <a:rect l="l" t="t" r="r" b="b"/>
              <a:pathLst>
                <a:path w="5768" h="7568" extrusionOk="0">
                  <a:moveTo>
                    <a:pt x="1112" y="1"/>
                  </a:moveTo>
                  <a:cubicBezTo>
                    <a:pt x="274" y="1"/>
                    <a:pt x="1" y="1362"/>
                    <a:pt x="939" y="1638"/>
                  </a:cubicBezTo>
                  <a:cubicBezTo>
                    <a:pt x="1573" y="1819"/>
                    <a:pt x="2176" y="2091"/>
                    <a:pt x="2840" y="2272"/>
                  </a:cubicBezTo>
                  <a:cubicBezTo>
                    <a:pt x="3082" y="2332"/>
                    <a:pt x="3353" y="2392"/>
                    <a:pt x="3595" y="2483"/>
                  </a:cubicBezTo>
                  <a:cubicBezTo>
                    <a:pt x="3715" y="2513"/>
                    <a:pt x="3836" y="2543"/>
                    <a:pt x="3957" y="2604"/>
                  </a:cubicBezTo>
                  <a:cubicBezTo>
                    <a:pt x="3896" y="3087"/>
                    <a:pt x="3836" y="3539"/>
                    <a:pt x="3745" y="3992"/>
                  </a:cubicBezTo>
                  <a:cubicBezTo>
                    <a:pt x="3655" y="4776"/>
                    <a:pt x="3685" y="5591"/>
                    <a:pt x="3293" y="6316"/>
                  </a:cubicBezTo>
                  <a:cubicBezTo>
                    <a:pt x="2938" y="6963"/>
                    <a:pt x="3523" y="7568"/>
                    <a:pt x="4087" y="7568"/>
                  </a:cubicBezTo>
                  <a:cubicBezTo>
                    <a:pt x="4337" y="7568"/>
                    <a:pt x="4584" y="7448"/>
                    <a:pt x="4741" y="7160"/>
                  </a:cubicBezTo>
                  <a:cubicBezTo>
                    <a:pt x="5224" y="6225"/>
                    <a:pt x="5254" y="5259"/>
                    <a:pt x="5375" y="4263"/>
                  </a:cubicBezTo>
                  <a:cubicBezTo>
                    <a:pt x="5435" y="3569"/>
                    <a:pt x="5767" y="2755"/>
                    <a:pt x="5586" y="2061"/>
                  </a:cubicBezTo>
                  <a:cubicBezTo>
                    <a:pt x="5405" y="1336"/>
                    <a:pt x="4771" y="1125"/>
                    <a:pt x="4168" y="914"/>
                  </a:cubicBezTo>
                  <a:cubicBezTo>
                    <a:pt x="3263" y="612"/>
                    <a:pt x="2297" y="310"/>
                    <a:pt x="1361" y="39"/>
                  </a:cubicBezTo>
                  <a:cubicBezTo>
                    <a:pt x="1274" y="13"/>
                    <a:pt x="119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315550" y="2425875"/>
              <a:ext cx="127775" cy="234775"/>
            </a:xfrm>
            <a:custGeom>
              <a:avLst/>
              <a:gdLst/>
              <a:ahLst/>
              <a:cxnLst/>
              <a:rect l="l" t="t" r="r" b="b"/>
              <a:pathLst>
                <a:path w="5111" h="9391" extrusionOk="0">
                  <a:moveTo>
                    <a:pt x="1837" y="1"/>
                  </a:moveTo>
                  <a:cubicBezTo>
                    <a:pt x="1246" y="1"/>
                    <a:pt x="682" y="838"/>
                    <a:pt x="1188" y="1482"/>
                  </a:cubicBezTo>
                  <a:cubicBezTo>
                    <a:pt x="1580" y="1995"/>
                    <a:pt x="3330" y="3806"/>
                    <a:pt x="3240" y="4349"/>
                  </a:cubicBezTo>
                  <a:cubicBezTo>
                    <a:pt x="3149" y="4802"/>
                    <a:pt x="2425" y="5556"/>
                    <a:pt x="2153" y="5979"/>
                  </a:cubicBezTo>
                  <a:cubicBezTo>
                    <a:pt x="1701" y="6703"/>
                    <a:pt x="1188" y="7367"/>
                    <a:pt x="584" y="7970"/>
                  </a:cubicBezTo>
                  <a:cubicBezTo>
                    <a:pt x="1" y="8554"/>
                    <a:pt x="555" y="9390"/>
                    <a:pt x="1184" y="9390"/>
                  </a:cubicBezTo>
                  <a:cubicBezTo>
                    <a:pt x="1369" y="9390"/>
                    <a:pt x="1560" y="9318"/>
                    <a:pt x="1731" y="9147"/>
                  </a:cubicBezTo>
                  <a:cubicBezTo>
                    <a:pt x="2516" y="8363"/>
                    <a:pt x="3180" y="7518"/>
                    <a:pt x="3723" y="6582"/>
                  </a:cubicBezTo>
                  <a:cubicBezTo>
                    <a:pt x="4115" y="5979"/>
                    <a:pt x="4900" y="5194"/>
                    <a:pt x="4960" y="4440"/>
                  </a:cubicBezTo>
                  <a:cubicBezTo>
                    <a:pt x="5111" y="2991"/>
                    <a:pt x="3119" y="1301"/>
                    <a:pt x="2365" y="275"/>
                  </a:cubicBezTo>
                  <a:cubicBezTo>
                    <a:pt x="2207" y="82"/>
                    <a:pt x="2021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386750" y="2237925"/>
              <a:ext cx="139200" cy="189600"/>
            </a:xfrm>
            <a:custGeom>
              <a:avLst/>
              <a:gdLst/>
              <a:ahLst/>
              <a:cxnLst/>
              <a:rect l="l" t="t" r="r" b="b"/>
              <a:pathLst>
                <a:path w="5568" h="7584" extrusionOk="0">
                  <a:moveTo>
                    <a:pt x="4760" y="0"/>
                  </a:moveTo>
                  <a:cubicBezTo>
                    <a:pt x="4345" y="0"/>
                    <a:pt x="3907" y="264"/>
                    <a:pt x="3862" y="792"/>
                  </a:cubicBezTo>
                  <a:cubicBezTo>
                    <a:pt x="3772" y="2271"/>
                    <a:pt x="3560" y="3750"/>
                    <a:pt x="3379" y="5198"/>
                  </a:cubicBezTo>
                  <a:cubicBezTo>
                    <a:pt x="3307" y="5706"/>
                    <a:pt x="3332" y="5898"/>
                    <a:pt x="3187" y="5898"/>
                  </a:cubicBezTo>
                  <a:cubicBezTo>
                    <a:pt x="3091" y="5898"/>
                    <a:pt x="2920" y="5813"/>
                    <a:pt x="2595" y="5681"/>
                  </a:cubicBezTo>
                  <a:cubicBezTo>
                    <a:pt x="2082" y="5439"/>
                    <a:pt x="1569" y="5289"/>
                    <a:pt x="1056" y="5198"/>
                  </a:cubicBezTo>
                  <a:cubicBezTo>
                    <a:pt x="1019" y="5194"/>
                    <a:pt x="983" y="5192"/>
                    <a:pt x="949" y="5192"/>
                  </a:cubicBezTo>
                  <a:cubicBezTo>
                    <a:pt x="1" y="5192"/>
                    <a:pt x="37" y="6741"/>
                    <a:pt x="1056" y="6858"/>
                  </a:cubicBezTo>
                  <a:cubicBezTo>
                    <a:pt x="1823" y="6946"/>
                    <a:pt x="2475" y="7583"/>
                    <a:pt x="3293" y="7583"/>
                  </a:cubicBezTo>
                  <a:cubicBezTo>
                    <a:pt x="3312" y="7583"/>
                    <a:pt x="3330" y="7583"/>
                    <a:pt x="3349" y="7582"/>
                  </a:cubicBezTo>
                  <a:cubicBezTo>
                    <a:pt x="3983" y="7582"/>
                    <a:pt x="4556" y="7160"/>
                    <a:pt x="4768" y="6556"/>
                  </a:cubicBezTo>
                  <a:cubicBezTo>
                    <a:pt x="4949" y="5892"/>
                    <a:pt x="5069" y="5198"/>
                    <a:pt x="5099" y="4504"/>
                  </a:cubicBezTo>
                  <a:cubicBezTo>
                    <a:pt x="5281" y="3267"/>
                    <a:pt x="5431" y="2029"/>
                    <a:pt x="5522" y="792"/>
                  </a:cubicBezTo>
                  <a:cubicBezTo>
                    <a:pt x="5567" y="264"/>
                    <a:pt x="5175" y="0"/>
                    <a:pt x="4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540200" y="2199225"/>
              <a:ext cx="197925" cy="135275"/>
            </a:xfrm>
            <a:custGeom>
              <a:avLst/>
              <a:gdLst/>
              <a:ahLst/>
              <a:cxnLst/>
              <a:rect l="l" t="t" r="r" b="b"/>
              <a:pathLst>
                <a:path w="7917" h="5411" extrusionOk="0">
                  <a:moveTo>
                    <a:pt x="6784" y="1"/>
                  </a:moveTo>
                  <a:cubicBezTo>
                    <a:pt x="6532" y="1"/>
                    <a:pt x="6281" y="120"/>
                    <a:pt x="6113" y="409"/>
                  </a:cubicBezTo>
                  <a:cubicBezTo>
                    <a:pt x="5721" y="1163"/>
                    <a:pt x="5299" y="1918"/>
                    <a:pt x="4937" y="2672"/>
                  </a:cubicBezTo>
                  <a:cubicBezTo>
                    <a:pt x="4786" y="2914"/>
                    <a:pt x="4665" y="3276"/>
                    <a:pt x="4514" y="3547"/>
                  </a:cubicBezTo>
                  <a:cubicBezTo>
                    <a:pt x="4454" y="3644"/>
                    <a:pt x="4432" y="3692"/>
                    <a:pt x="4412" y="3692"/>
                  </a:cubicBezTo>
                  <a:cubicBezTo>
                    <a:pt x="4382" y="3692"/>
                    <a:pt x="4357" y="3583"/>
                    <a:pt x="4212" y="3366"/>
                  </a:cubicBezTo>
                  <a:cubicBezTo>
                    <a:pt x="3579" y="2491"/>
                    <a:pt x="2160" y="2340"/>
                    <a:pt x="1708" y="1314"/>
                  </a:cubicBezTo>
                  <a:cubicBezTo>
                    <a:pt x="1573" y="998"/>
                    <a:pt x="1339" y="867"/>
                    <a:pt x="1095" y="867"/>
                  </a:cubicBezTo>
                  <a:cubicBezTo>
                    <a:pt x="570" y="867"/>
                    <a:pt x="1" y="1470"/>
                    <a:pt x="289" y="2129"/>
                  </a:cubicBezTo>
                  <a:cubicBezTo>
                    <a:pt x="621" y="2944"/>
                    <a:pt x="1376" y="3396"/>
                    <a:pt x="2070" y="3819"/>
                  </a:cubicBezTo>
                  <a:cubicBezTo>
                    <a:pt x="2734" y="4241"/>
                    <a:pt x="3307" y="5056"/>
                    <a:pt x="4061" y="5328"/>
                  </a:cubicBezTo>
                  <a:cubicBezTo>
                    <a:pt x="4223" y="5384"/>
                    <a:pt x="4386" y="5411"/>
                    <a:pt x="4546" y="5411"/>
                  </a:cubicBezTo>
                  <a:cubicBezTo>
                    <a:pt x="5071" y="5411"/>
                    <a:pt x="5557" y="5120"/>
                    <a:pt x="5812" y="4634"/>
                  </a:cubicBezTo>
                  <a:cubicBezTo>
                    <a:pt x="6476" y="3577"/>
                    <a:pt x="6958" y="2340"/>
                    <a:pt x="7562" y="1224"/>
                  </a:cubicBezTo>
                  <a:cubicBezTo>
                    <a:pt x="7917" y="598"/>
                    <a:pt x="7348" y="1"/>
                    <a:pt x="6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30"/>
          <p:cNvGrpSpPr/>
          <p:nvPr/>
        </p:nvGrpSpPr>
        <p:grpSpPr>
          <a:xfrm rot="10800000">
            <a:off x="8216249" y="1404460"/>
            <a:ext cx="1085215" cy="1001762"/>
            <a:chOff x="-1263600" y="-907150"/>
            <a:chExt cx="1004550" cy="927300"/>
          </a:xfrm>
        </p:grpSpPr>
        <p:sp>
          <p:nvSpPr>
            <p:cNvPr id="244" name="Google Shape;244;p30"/>
            <p:cNvSpPr/>
            <p:nvPr/>
          </p:nvSpPr>
          <p:spPr>
            <a:xfrm>
              <a:off x="-1263600" y="-907150"/>
              <a:ext cx="1004550" cy="927300"/>
            </a:xfrm>
            <a:custGeom>
              <a:avLst/>
              <a:gdLst/>
              <a:ahLst/>
              <a:cxnLst/>
              <a:rect l="l" t="t" r="r" b="b"/>
              <a:pathLst>
                <a:path w="40182" h="37092" extrusionOk="0">
                  <a:moveTo>
                    <a:pt x="22152" y="316"/>
                  </a:moveTo>
                  <a:lnTo>
                    <a:pt x="22152" y="316"/>
                  </a:lnTo>
                  <a:cubicBezTo>
                    <a:pt x="22209" y="344"/>
                    <a:pt x="22152" y="402"/>
                    <a:pt x="22094" y="430"/>
                  </a:cubicBezTo>
                  <a:cubicBezTo>
                    <a:pt x="22109" y="402"/>
                    <a:pt x="22059" y="395"/>
                    <a:pt x="21987" y="395"/>
                  </a:cubicBezTo>
                  <a:cubicBezTo>
                    <a:pt x="21916" y="395"/>
                    <a:pt x="21823" y="402"/>
                    <a:pt x="21751" y="402"/>
                  </a:cubicBezTo>
                  <a:cubicBezTo>
                    <a:pt x="21865" y="373"/>
                    <a:pt x="22009" y="344"/>
                    <a:pt x="22152" y="316"/>
                  </a:cubicBezTo>
                  <a:close/>
                  <a:moveTo>
                    <a:pt x="24161" y="1009"/>
                  </a:moveTo>
                  <a:cubicBezTo>
                    <a:pt x="24174" y="1009"/>
                    <a:pt x="24184" y="1022"/>
                    <a:pt x="24184" y="1060"/>
                  </a:cubicBezTo>
                  <a:lnTo>
                    <a:pt x="24098" y="1060"/>
                  </a:lnTo>
                  <a:cubicBezTo>
                    <a:pt x="24098" y="1060"/>
                    <a:pt x="24136" y="1009"/>
                    <a:pt x="24161" y="1009"/>
                  </a:cubicBezTo>
                  <a:close/>
                  <a:moveTo>
                    <a:pt x="21093" y="1432"/>
                  </a:moveTo>
                  <a:cubicBezTo>
                    <a:pt x="21093" y="1432"/>
                    <a:pt x="21093" y="1461"/>
                    <a:pt x="21093" y="1461"/>
                  </a:cubicBezTo>
                  <a:lnTo>
                    <a:pt x="21064" y="1432"/>
                  </a:lnTo>
                  <a:close/>
                  <a:moveTo>
                    <a:pt x="23687" y="1492"/>
                  </a:moveTo>
                  <a:lnTo>
                    <a:pt x="23687" y="1492"/>
                  </a:lnTo>
                  <a:cubicBezTo>
                    <a:pt x="23680" y="1499"/>
                    <a:pt x="23674" y="1508"/>
                    <a:pt x="23668" y="1518"/>
                  </a:cubicBezTo>
                  <a:cubicBezTo>
                    <a:pt x="23677" y="1509"/>
                    <a:pt x="23683" y="1500"/>
                    <a:pt x="23687" y="1492"/>
                  </a:cubicBezTo>
                  <a:close/>
                  <a:moveTo>
                    <a:pt x="22695" y="1518"/>
                  </a:moveTo>
                  <a:cubicBezTo>
                    <a:pt x="22701" y="1523"/>
                    <a:pt x="22705" y="1526"/>
                    <a:pt x="22709" y="1526"/>
                  </a:cubicBezTo>
                  <a:cubicBezTo>
                    <a:pt x="22712" y="1526"/>
                    <a:pt x="22714" y="1524"/>
                    <a:pt x="22716" y="1522"/>
                  </a:cubicBezTo>
                  <a:lnTo>
                    <a:pt x="22716" y="1522"/>
                  </a:lnTo>
                  <a:cubicBezTo>
                    <a:pt x="22709" y="1519"/>
                    <a:pt x="22703" y="1518"/>
                    <a:pt x="22695" y="1518"/>
                  </a:cubicBezTo>
                  <a:close/>
                  <a:moveTo>
                    <a:pt x="20978" y="1489"/>
                  </a:moveTo>
                  <a:lnTo>
                    <a:pt x="20978" y="1538"/>
                  </a:lnTo>
                  <a:lnTo>
                    <a:pt x="20978" y="1538"/>
                  </a:lnTo>
                  <a:cubicBezTo>
                    <a:pt x="20972" y="1536"/>
                    <a:pt x="20967" y="1535"/>
                    <a:pt x="20962" y="1535"/>
                  </a:cubicBezTo>
                  <a:cubicBezTo>
                    <a:pt x="20960" y="1535"/>
                    <a:pt x="20957" y="1535"/>
                    <a:pt x="20955" y="1536"/>
                  </a:cubicBezTo>
                  <a:lnTo>
                    <a:pt x="20955" y="1536"/>
                  </a:lnTo>
                  <a:cubicBezTo>
                    <a:pt x="20950" y="1528"/>
                    <a:pt x="20950" y="1518"/>
                    <a:pt x="20950" y="1518"/>
                  </a:cubicBezTo>
                  <a:lnTo>
                    <a:pt x="20978" y="1489"/>
                  </a:lnTo>
                  <a:close/>
                  <a:moveTo>
                    <a:pt x="28391" y="1546"/>
                  </a:moveTo>
                  <a:cubicBezTo>
                    <a:pt x="28391" y="1546"/>
                    <a:pt x="28391" y="1575"/>
                    <a:pt x="28391" y="1575"/>
                  </a:cubicBezTo>
                  <a:lnTo>
                    <a:pt x="28362" y="1575"/>
                  </a:lnTo>
                  <a:lnTo>
                    <a:pt x="28391" y="1546"/>
                  </a:lnTo>
                  <a:close/>
                  <a:moveTo>
                    <a:pt x="25815" y="1604"/>
                  </a:moveTo>
                  <a:lnTo>
                    <a:pt x="25844" y="1661"/>
                  </a:lnTo>
                  <a:cubicBezTo>
                    <a:pt x="25815" y="1661"/>
                    <a:pt x="25786" y="1632"/>
                    <a:pt x="25758" y="1632"/>
                  </a:cubicBezTo>
                  <a:lnTo>
                    <a:pt x="25729" y="1632"/>
                  </a:lnTo>
                  <a:lnTo>
                    <a:pt x="25786" y="1604"/>
                  </a:lnTo>
                  <a:close/>
                  <a:moveTo>
                    <a:pt x="21694" y="1546"/>
                  </a:moveTo>
                  <a:lnTo>
                    <a:pt x="21694" y="1546"/>
                  </a:lnTo>
                  <a:cubicBezTo>
                    <a:pt x="21751" y="1604"/>
                    <a:pt x="21780" y="1661"/>
                    <a:pt x="21808" y="1661"/>
                  </a:cubicBezTo>
                  <a:cubicBezTo>
                    <a:pt x="21782" y="1687"/>
                    <a:pt x="21780" y="1714"/>
                    <a:pt x="21757" y="1740"/>
                  </a:cubicBezTo>
                  <a:lnTo>
                    <a:pt x="21757" y="1740"/>
                  </a:lnTo>
                  <a:cubicBezTo>
                    <a:pt x="21725" y="1669"/>
                    <a:pt x="21673" y="1608"/>
                    <a:pt x="21694" y="1546"/>
                  </a:cubicBezTo>
                  <a:close/>
                  <a:moveTo>
                    <a:pt x="20721" y="1747"/>
                  </a:moveTo>
                  <a:cubicBezTo>
                    <a:pt x="20725" y="1756"/>
                    <a:pt x="20731" y="1766"/>
                    <a:pt x="20738" y="1777"/>
                  </a:cubicBezTo>
                  <a:lnTo>
                    <a:pt x="20738" y="1777"/>
                  </a:lnTo>
                  <a:cubicBezTo>
                    <a:pt x="20733" y="1767"/>
                    <a:pt x="20728" y="1757"/>
                    <a:pt x="20721" y="1747"/>
                  </a:cubicBezTo>
                  <a:close/>
                  <a:moveTo>
                    <a:pt x="21579" y="1804"/>
                  </a:moveTo>
                  <a:lnTo>
                    <a:pt x="21579" y="1804"/>
                  </a:lnTo>
                  <a:cubicBezTo>
                    <a:pt x="21579" y="1804"/>
                    <a:pt x="21579" y="1804"/>
                    <a:pt x="21579" y="1804"/>
                  </a:cubicBezTo>
                  <a:lnTo>
                    <a:pt x="21579" y="1804"/>
                  </a:lnTo>
                  <a:lnTo>
                    <a:pt x="21579" y="1804"/>
                  </a:lnTo>
                  <a:lnTo>
                    <a:pt x="21579" y="1804"/>
                  </a:lnTo>
                  <a:close/>
                  <a:moveTo>
                    <a:pt x="20434" y="1804"/>
                  </a:moveTo>
                  <a:lnTo>
                    <a:pt x="20434" y="1833"/>
                  </a:lnTo>
                  <a:lnTo>
                    <a:pt x="20406" y="1804"/>
                  </a:lnTo>
                  <a:close/>
                  <a:moveTo>
                    <a:pt x="20549" y="1775"/>
                  </a:moveTo>
                  <a:cubicBezTo>
                    <a:pt x="20549" y="1804"/>
                    <a:pt x="20549" y="1833"/>
                    <a:pt x="20520" y="1833"/>
                  </a:cubicBezTo>
                  <a:lnTo>
                    <a:pt x="20492" y="1775"/>
                  </a:lnTo>
                  <a:close/>
                  <a:moveTo>
                    <a:pt x="25643" y="1690"/>
                  </a:moveTo>
                  <a:cubicBezTo>
                    <a:pt x="25615" y="1718"/>
                    <a:pt x="25586" y="1775"/>
                    <a:pt x="25586" y="1833"/>
                  </a:cubicBezTo>
                  <a:cubicBezTo>
                    <a:pt x="25568" y="1797"/>
                    <a:pt x="25546" y="1785"/>
                    <a:pt x="25521" y="1785"/>
                  </a:cubicBezTo>
                  <a:cubicBezTo>
                    <a:pt x="25464" y="1785"/>
                    <a:pt x="25394" y="1850"/>
                    <a:pt x="25343" y="1850"/>
                  </a:cubicBezTo>
                  <a:cubicBezTo>
                    <a:pt x="25307" y="1850"/>
                    <a:pt x="25280" y="1820"/>
                    <a:pt x="25271" y="1718"/>
                  </a:cubicBezTo>
                  <a:cubicBezTo>
                    <a:pt x="25357" y="1718"/>
                    <a:pt x="25471" y="1690"/>
                    <a:pt x="25586" y="1690"/>
                  </a:cubicBezTo>
                  <a:close/>
                  <a:moveTo>
                    <a:pt x="22896" y="1861"/>
                  </a:moveTo>
                  <a:cubicBezTo>
                    <a:pt x="22889" y="1861"/>
                    <a:pt x="22884" y="1864"/>
                    <a:pt x="22881" y="1869"/>
                  </a:cubicBezTo>
                  <a:lnTo>
                    <a:pt x="22881" y="1869"/>
                  </a:lnTo>
                  <a:cubicBezTo>
                    <a:pt x="22886" y="1866"/>
                    <a:pt x="22891" y="1864"/>
                    <a:pt x="22896" y="1861"/>
                  </a:cubicBezTo>
                  <a:close/>
                  <a:moveTo>
                    <a:pt x="24910" y="1411"/>
                  </a:moveTo>
                  <a:cubicBezTo>
                    <a:pt x="24926" y="1411"/>
                    <a:pt x="24942" y="1425"/>
                    <a:pt x="24956" y="1461"/>
                  </a:cubicBezTo>
                  <a:lnTo>
                    <a:pt x="24870" y="1661"/>
                  </a:lnTo>
                  <a:cubicBezTo>
                    <a:pt x="24879" y="1665"/>
                    <a:pt x="24888" y="1667"/>
                    <a:pt x="24896" y="1667"/>
                  </a:cubicBezTo>
                  <a:cubicBezTo>
                    <a:pt x="24973" y="1667"/>
                    <a:pt x="25023" y="1498"/>
                    <a:pt x="25078" y="1498"/>
                  </a:cubicBezTo>
                  <a:cubicBezTo>
                    <a:pt x="25094" y="1498"/>
                    <a:pt x="25111" y="1511"/>
                    <a:pt x="25128" y="1546"/>
                  </a:cubicBezTo>
                  <a:cubicBezTo>
                    <a:pt x="25071" y="1632"/>
                    <a:pt x="25014" y="1604"/>
                    <a:pt x="25014" y="1632"/>
                  </a:cubicBezTo>
                  <a:cubicBezTo>
                    <a:pt x="25028" y="1681"/>
                    <a:pt x="25041" y="1699"/>
                    <a:pt x="25055" y="1699"/>
                  </a:cubicBezTo>
                  <a:cubicBezTo>
                    <a:pt x="25096" y="1699"/>
                    <a:pt x="25137" y="1545"/>
                    <a:pt x="25178" y="1545"/>
                  </a:cubicBezTo>
                  <a:cubicBezTo>
                    <a:pt x="25180" y="1545"/>
                    <a:pt x="25183" y="1545"/>
                    <a:pt x="25185" y="1546"/>
                  </a:cubicBezTo>
                  <a:lnTo>
                    <a:pt x="25157" y="1718"/>
                  </a:lnTo>
                  <a:cubicBezTo>
                    <a:pt x="24956" y="1804"/>
                    <a:pt x="24756" y="1861"/>
                    <a:pt x="24556" y="1890"/>
                  </a:cubicBezTo>
                  <a:lnTo>
                    <a:pt x="24527" y="1890"/>
                  </a:lnTo>
                  <a:cubicBezTo>
                    <a:pt x="24541" y="1761"/>
                    <a:pt x="24606" y="1761"/>
                    <a:pt x="24667" y="1761"/>
                  </a:cubicBezTo>
                  <a:cubicBezTo>
                    <a:pt x="24727" y="1761"/>
                    <a:pt x="24785" y="1761"/>
                    <a:pt x="24785" y="1632"/>
                  </a:cubicBezTo>
                  <a:lnTo>
                    <a:pt x="24756" y="1632"/>
                  </a:lnTo>
                  <a:cubicBezTo>
                    <a:pt x="24799" y="1546"/>
                    <a:pt x="24859" y="1411"/>
                    <a:pt x="24910" y="1411"/>
                  </a:cubicBezTo>
                  <a:close/>
                  <a:moveTo>
                    <a:pt x="21579" y="1804"/>
                  </a:moveTo>
                  <a:lnTo>
                    <a:pt x="21493" y="1861"/>
                  </a:lnTo>
                  <a:cubicBezTo>
                    <a:pt x="21518" y="1886"/>
                    <a:pt x="21535" y="1896"/>
                    <a:pt x="21548" y="1896"/>
                  </a:cubicBezTo>
                  <a:cubicBezTo>
                    <a:pt x="21571" y="1896"/>
                    <a:pt x="21577" y="1858"/>
                    <a:pt x="21579" y="1804"/>
                  </a:cubicBezTo>
                  <a:close/>
                  <a:moveTo>
                    <a:pt x="25844" y="1890"/>
                  </a:moveTo>
                  <a:lnTo>
                    <a:pt x="25786" y="1918"/>
                  </a:lnTo>
                  <a:cubicBezTo>
                    <a:pt x="25786" y="1918"/>
                    <a:pt x="25786" y="1890"/>
                    <a:pt x="25786" y="1890"/>
                  </a:cubicBezTo>
                  <a:close/>
                  <a:moveTo>
                    <a:pt x="20778" y="1661"/>
                  </a:moveTo>
                  <a:cubicBezTo>
                    <a:pt x="20807" y="1690"/>
                    <a:pt x="20835" y="1747"/>
                    <a:pt x="20835" y="1775"/>
                  </a:cubicBezTo>
                  <a:cubicBezTo>
                    <a:pt x="20835" y="1826"/>
                    <a:pt x="20824" y="1844"/>
                    <a:pt x="20809" y="1844"/>
                  </a:cubicBezTo>
                  <a:cubicBezTo>
                    <a:pt x="20788" y="1844"/>
                    <a:pt x="20759" y="1810"/>
                    <a:pt x="20738" y="1777"/>
                  </a:cubicBezTo>
                  <a:lnTo>
                    <a:pt x="20738" y="1777"/>
                  </a:lnTo>
                  <a:cubicBezTo>
                    <a:pt x="20772" y="1847"/>
                    <a:pt x="20753" y="1900"/>
                    <a:pt x="20778" y="1976"/>
                  </a:cubicBezTo>
                  <a:cubicBezTo>
                    <a:pt x="20835" y="1890"/>
                    <a:pt x="20864" y="1775"/>
                    <a:pt x="20835" y="1661"/>
                  </a:cubicBezTo>
                  <a:close/>
                  <a:moveTo>
                    <a:pt x="19977" y="2062"/>
                  </a:moveTo>
                  <a:lnTo>
                    <a:pt x="19977" y="2119"/>
                  </a:lnTo>
                  <a:lnTo>
                    <a:pt x="19948" y="2090"/>
                  </a:lnTo>
                  <a:lnTo>
                    <a:pt x="19977" y="2062"/>
                  </a:lnTo>
                  <a:close/>
                  <a:moveTo>
                    <a:pt x="28906" y="2090"/>
                  </a:moveTo>
                  <a:cubicBezTo>
                    <a:pt x="28933" y="2090"/>
                    <a:pt x="28988" y="2117"/>
                    <a:pt x="29043" y="2145"/>
                  </a:cubicBezTo>
                  <a:lnTo>
                    <a:pt x="29043" y="2145"/>
                  </a:lnTo>
                  <a:cubicBezTo>
                    <a:pt x="28990" y="2137"/>
                    <a:pt x="28929" y="2114"/>
                    <a:pt x="28906" y="2090"/>
                  </a:cubicBezTo>
                  <a:close/>
                  <a:moveTo>
                    <a:pt x="24284" y="1182"/>
                  </a:moveTo>
                  <a:cubicBezTo>
                    <a:pt x="24298" y="1182"/>
                    <a:pt x="24312" y="1189"/>
                    <a:pt x="24327" y="1203"/>
                  </a:cubicBezTo>
                  <a:cubicBezTo>
                    <a:pt x="24327" y="1403"/>
                    <a:pt x="24155" y="1232"/>
                    <a:pt x="24212" y="1432"/>
                  </a:cubicBezTo>
                  <a:lnTo>
                    <a:pt x="24126" y="1317"/>
                  </a:lnTo>
                  <a:lnTo>
                    <a:pt x="24126" y="1317"/>
                  </a:lnTo>
                  <a:cubicBezTo>
                    <a:pt x="24138" y="1448"/>
                    <a:pt x="24130" y="1465"/>
                    <a:pt x="24119" y="1465"/>
                  </a:cubicBezTo>
                  <a:cubicBezTo>
                    <a:pt x="24115" y="1465"/>
                    <a:pt x="24111" y="1463"/>
                    <a:pt x="24107" y="1463"/>
                  </a:cubicBezTo>
                  <a:cubicBezTo>
                    <a:pt x="24095" y="1463"/>
                    <a:pt x="24085" y="1482"/>
                    <a:pt x="24098" y="1632"/>
                  </a:cubicBezTo>
                  <a:cubicBezTo>
                    <a:pt x="24122" y="1650"/>
                    <a:pt x="24142" y="1657"/>
                    <a:pt x="24161" y="1657"/>
                  </a:cubicBezTo>
                  <a:cubicBezTo>
                    <a:pt x="24211" y="1657"/>
                    <a:pt x="24247" y="1608"/>
                    <a:pt x="24307" y="1608"/>
                  </a:cubicBezTo>
                  <a:cubicBezTo>
                    <a:pt x="24329" y="1608"/>
                    <a:pt x="24354" y="1614"/>
                    <a:pt x="24384" y="1632"/>
                  </a:cubicBezTo>
                  <a:cubicBezTo>
                    <a:pt x="24413" y="1546"/>
                    <a:pt x="24384" y="1489"/>
                    <a:pt x="24441" y="1375"/>
                  </a:cubicBezTo>
                  <a:cubicBezTo>
                    <a:pt x="24465" y="1359"/>
                    <a:pt x="24485" y="1352"/>
                    <a:pt x="24501" y="1352"/>
                  </a:cubicBezTo>
                  <a:cubicBezTo>
                    <a:pt x="24599" y="1352"/>
                    <a:pt x="24564" y="1616"/>
                    <a:pt x="24613" y="1690"/>
                  </a:cubicBezTo>
                  <a:cubicBezTo>
                    <a:pt x="24473" y="1759"/>
                    <a:pt x="24372" y="1848"/>
                    <a:pt x="24246" y="1848"/>
                  </a:cubicBezTo>
                  <a:cubicBezTo>
                    <a:pt x="24217" y="1848"/>
                    <a:pt x="24187" y="1843"/>
                    <a:pt x="24155" y="1833"/>
                  </a:cubicBezTo>
                  <a:cubicBezTo>
                    <a:pt x="24098" y="1804"/>
                    <a:pt x="24212" y="1718"/>
                    <a:pt x="24212" y="1690"/>
                  </a:cubicBezTo>
                  <a:lnTo>
                    <a:pt x="24212" y="1690"/>
                  </a:lnTo>
                  <a:cubicBezTo>
                    <a:pt x="24158" y="1713"/>
                    <a:pt x="24105" y="1719"/>
                    <a:pt x="24051" y="1719"/>
                  </a:cubicBezTo>
                  <a:cubicBezTo>
                    <a:pt x="23980" y="1719"/>
                    <a:pt x="23910" y="1708"/>
                    <a:pt x="23840" y="1708"/>
                  </a:cubicBezTo>
                  <a:cubicBezTo>
                    <a:pt x="23763" y="1708"/>
                    <a:pt x="23687" y="1721"/>
                    <a:pt x="23611" y="1775"/>
                  </a:cubicBezTo>
                  <a:cubicBezTo>
                    <a:pt x="23611" y="1747"/>
                    <a:pt x="23640" y="1718"/>
                    <a:pt x="23668" y="1690"/>
                  </a:cubicBezTo>
                  <a:cubicBezTo>
                    <a:pt x="23649" y="1690"/>
                    <a:pt x="23633" y="1686"/>
                    <a:pt x="23621" y="1686"/>
                  </a:cubicBezTo>
                  <a:cubicBezTo>
                    <a:pt x="23595" y="1686"/>
                    <a:pt x="23583" y="1699"/>
                    <a:pt x="23583" y="1775"/>
                  </a:cubicBezTo>
                  <a:lnTo>
                    <a:pt x="23611" y="1747"/>
                  </a:lnTo>
                  <a:lnTo>
                    <a:pt x="23611" y="1747"/>
                  </a:lnTo>
                  <a:cubicBezTo>
                    <a:pt x="23611" y="1833"/>
                    <a:pt x="23583" y="1947"/>
                    <a:pt x="23525" y="2033"/>
                  </a:cubicBezTo>
                  <a:lnTo>
                    <a:pt x="23497" y="2062"/>
                  </a:lnTo>
                  <a:cubicBezTo>
                    <a:pt x="23497" y="2062"/>
                    <a:pt x="23477" y="2101"/>
                    <a:pt x="23470" y="2147"/>
                  </a:cubicBezTo>
                  <a:lnTo>
                    <a:pt x="23470" y="2147"/>
                  </a:lnTo>
                  <a:cubicBezTo>
                    <a:pt x="23483" y="1904"/>
                    <a:pt x="23299" y="2077"/>
                    <a:pt x="23382" y="1718"/>
                  </a:cubicBezTo>
                  <a:cubicBezTo>
                    <a:pt x="23439" y="1718"/>
                    <a:pt x="23411" y="1489"/>
                    <a:pt x="23439" y="1375"/>
                  </a:cubicBezTo>
                  <a:cubicBezTo>
                    <a:pt x="23445" y="1373"/>
                    <a:pt x="23450" y="1372"/>
                    <a:pt x="23455" y="1372"/>
                  </a:cubicBezTo>
                  <a:cubicBezTo>
                    <a:pt x="23518" y="1372"/>
                    <a:pt x="23470" y="1554"/>
                    <a:pt x="23497" y="1661"/>
                  </a:cubicBezTo>
                  <a:cubicBezTo>
                    <a:pt x="23550" y="1607"/>
                    <a:pt x="23629" y="1429"/>
                    <a:pt x="23662" y="1429"/>
                  </a:cubicBezTo>
                  <a:cubicBezTo>
                    <a:pt x="23664" y="1429"/>
                    <a:pt x="23667" y="1430"/>
                    <a:pt x="23668" y="1432"/>
                  </a:cubicBezTo>
                  <a:cubicBezTo>
                    <a:pt x="23688" y="1452"/>
                    <a:pt x="23694" y="1472"/>
                    <a:pt x="23687" y="1492"/>
                  </a:cubicBezTo>
                  <a:lnTo>
                    <a:pt x="23687" y="1492"/>
                  </a:lnTo>
                  <a:cubicBezTo>
                    <a:pt x="23770" y="1389"/>
                    <a:pt x="23877" y="1481"/>
                    <a:pt x="23983" y="1375"/>
                  </a:cubicBezTo>
                  <a:lnTo>
                    <a:pt x="24098" y="1375"/>
                  </a:lnTo>
                  <a:cubicBezTo>
                    <a:pt x="24098" y="1260"/>
                    <a:pt x="24241" y="1260"/>
                    <a:pt x="24241" y="1203"/>
                  </a:cubicBezTo>
                  <a:cubicBezTo>
                    <a:pt x="24255" y="1189"/>
                    <a:pt x="24269" y="1182"/>
                    <a:pt x="24284" y="1182"/>
                  </a:cubicBezTo>
                  <a:close/>
                  <a:moveTo>
                    <a:pt x="29221" y="2119"/>
                  </a:moveTo>
                  <a:lnTo>
                    <a:pt x="29335" y="2176"/>
                  </a:lnTo>
                  <a:lnTo>
                    <a:pt x="29364" y="2205"/>
                  </a:lnTo>
                  <a:lnTo>
                    <a:pt x="29450" y="2291"/>
                  </a:lnTo>
                  <a:lnTo>
                    <a:pt x="29335" y="2405"/>
                  </a:lnTo>
                  <a:lnTo>
                    <a:pt x="29306" y="2405"/>
                  </a:lnTo>
                  <a:cubicBezTo>
                    <a:pt x="29306" y="2348"/>
                    <a:pt x="29278" y="2291"/>
                    <a:pt x="29249" y="2262"/>
                  </a:cubicBezTo>
                  <a:cubicBezTo>
                    <a:pt x="29306" y="2262"/>
                    <a:pt x="29335" y="2262"/>
                    <a:pt x="29221" y="2119"/>
                  </a:cubicBezTo>
                  <a:close/>
                  <a:moveTo>
                    <a:pt x="22953" y="1289"/>
                  </a:moveTo>
                  <a:cubicBezTo>
                    <a:pt x="23010" y="1461"/>
                    <a:pt x="22924" y="1518"/>
                    <a:pt x="22953" y="1718"/>
                  </a:cubicBezTo>
                  <a:cubicBezTo>
                    <a:pt x="22953" y="1518"/>
                    <a:pt x="23067" y="1518"/>
                    <a:pt x="23039" y="1375"/>
                  </a:cubicBezTo>
                  <a:lnTo>
                    <a:pt x="23039" y="1375"/>
                  </a:lnTo>
                  <a:cubicBezTo>
                    <a:pt x="23096" y="1432"/>
                    <a:pt x="23125" y="1518"/>
                    <a:pt x="23125" y="1632"/>
                  </a:cubicBezTo>
                  <a:cubicBezTo>
                    <a:pt x="23125" y="1489"/>
                    <a:pt x="23139" y="1475"/>
                    <a:pt x="23157" y="1475"/>
                  </a:cubicBezTo>
                  <a:cubicBezTo>
                    <a:pt x="23161" y="1475"/>
                    <a:pt x="23166" y="1476"/>
                    <a:pt x="23171" y="1476"/>
                  </a:cubicBezTo>
                  <a:cubicBezTo>
                    <a:pt x="23185" y="1476"/>
                    <a:pt x="23200" y="1468"/>
                    <a:pt x="23211" y="1403"/>
                  </a:cubicBezTo>
                  <a:cubicBezTo>
                    <a:pt x="23276" y="1512"/>
                    <a:pt x="23258" y="1605"/>
                    <a:pt x="23284" y="1605"/>
                  </a:cubicBezTo>
                  <a:cubicBezTo>
                    <a:pt x="23292" y="1605"/>
                    <a:pt x="23305" y="1596"/>
                    <a:pt x="23325" y="1575"/>
                  </a:cubicBezTo>
                  <a:cubicBezTo>
                    <a:pt x="23354" y="1632"/>
                    <a:pt x="23354" y="1690"/>
                    <a:pt x="23325" y="1747"/>
                  </a:cubicBezTo>
                  <a:cubicBezTo>
                    <a:pt x="23268" y="1775"/>
                    <a:pt x="23268" y="1833"/>
                    <a:pt x="23268" y="1890"/>
                  </a:cubicBezTo>
                  <a:cubicBezTo>
                    <a:pt x="23239" y="1861"/>
                    <a:pt x="23211" y="1833"/>
                    <a:pt x="23268" y="1747"/>
                  </a:cubicBezTo>
                  <a:lnTo>
                    <a:pt x="23268" y="1747"/>
                  </a:lnTo>
                  <a:cubicBezTo>
                    <a:pt x="23125" y="1804"/>
                    <a:pt x="23182" y="1918"/>
                    <a:pt x="23067" y="1918"/>
                  </a:cubicBezTo>
                  <a:cubicBezTo>
                    <a:pt x="23067" y="1861"/>
                    <a:pt x="23096" y="1833"/>
                    <a:pt x="23096" y="1775"/>
                  </a:cubicBezTo>
                  <a:lnTo>
                    <a:pt x="23096" y="1775"/>
                  </a:lnTo>
                  <a:cubicBezTo>
                    <a:pt x="23049" y="1869"/>
                    <a:pt x="23003" y="1962"/>
                    <a:pt x="22925" y="1962"/>
                  </a:cubicBezTo>
                  <a:cubicBezTo>
                    <a:pt x="22907" y="1962"/>
                    <a:pt x="22888" y="1958"/>
                    <a:pt x="22867" y="1947"/>
                  </a:cubicBezTo>
                  <a:cubicBezTo>
                    <a:pt x="22867" y="1925"/>
                    <a:pt x="22867" y="1885"/>
                    <a:pt x="22881" y="1869"/>
                  </a:cubicBezTo>
                  <a:lnTo>
                    <a:pt x="22881" y="1869"/>
                  </a:lnTo>
                  <a:cubicBezTo>
                    <a:pt x="22828" y="1895"/>
                    <a:pt x="22776" y="1921"/>
                    <a:pt x="22724" y="1947"/>
                  </a:cubicBezTo>
                  <a:cubicBezTo>
                    <a:pt x="22660" y="2011"/>
                    <a:pt x="22595" y="2092"/>
                    <a:pt x="22507" y="2092"/>
                  </a:cubicBezTo>
                  <a:cubicBezTo>
                    <a:pt x="22477" y="2092"/>
                    <a:pt x="22445" y="2083"/>
                    <a:pt x="22409" y="2062"/>
                  </a:cubicBezTo>
                  <a:cubicBezTo>
                    <a:pt x="22466" y="1833"/>
                    <a:pt x="22352" y="2004"/>
                    <a:pt x="22323" y="1775"/>
                  </a:cubicBezTo>
                  <a:lnTo>
                    <a:pt x="22237" y="1861"/>
                  </a:lnTo>
                  <a:lnTo>
                    <a:pt x="22266" y="1947"/>
                  </a:lnTo>
                  <a:cubicBezTo>
                    <a:pt x="22237" y="1947"/>
                    <a:pt x="22209" y="1976"/>
                    <a:pt x="22180" y="2004"/>
                  </a:cubicBezTo>
                  <a:cubicBezTo>
                    <a:pt x="22094" y="1947"/>
                    <a:pt x="22009" y="1918"/>
                    <a:pt x="21894" y="1890"/>
                  </a:cubicBezTo>
                  <a:cubicBezTo>
                    <a:pt x="21878" y="1884"/>
                    <a:pt x="21864" y="1881"/>
                    <a:pt x="21851" y="1881"/>
                  </a:cubicBezTo>
                  <a:cubicBezTo>
                    <a:pt x="21744" y="1881"/>
                    <a:pt x="21713" y="2071"/>
                    <a:pt x="21636" y="2147"/>
                  </a:cubicBezTo>
                  <a:cubicBezTo>
                    <a:pt x="21636" y="2119"/>
                    <a:pt x="21636" y="2062"/>
                    <a:pt x="21636" y="2004"/>
                  </a:cubicBezTo>
                  <a:cubicBezTo>
                    <a:pt x="21636" y="2055"/>
                    <a:pt x="21614" y="2084"/>
                    <a:pt x="21568" y="2109"/>
                  </a:cubicBezTo>
                  <a:lnTo>
                    <a:pt x="21568" y="2109"/>
                  </a:lnTo>
                  <a:cubicBezTo>
                    <a:pt x="21543" y="2090"/>
                    <a:pt x="21518" y="2090"/>
                    <a:pt x="21493" y="2090"/>
                  </a:cubicBezTo>
                  <a:lnTo>
                    <a:pt x="21579" y="1947"/>
                  </a:lnTo>
                  <a:lnTo>
                    <a:pt x="21579" y="1947"/>
                  </a:lnTo>
                  <a:cubicBezTo>
                    <a:pt x="21379" y="2004"/>
                    <a:pt x="21207" y="2033"/>
                    <a:pt x="21007" y="2033"/>
                  </a:cubicBezTo>
                  <a:lnTo>
                    <a:pt x="21007" y="2262"/>
                  </a:lnTo>
                  <a:cubicBezTo>
                    <a:pt x="20966" y="2282"/>
                    <a:pt x="20926" y="2302"/>
                    <a:pt x="20885" y="2302"/>
                  </a:cubicBezTo>
                  <a:cubicBezTo>
                    <a:pt x="20869" y="2302"/>
                    <a:pt x="20852" y="2299"/>
                    <a:pt x="20835" y="2291"/>
                  </a:cubicBezTo>
                  <a:cubicBezTo>
                    <a:pt x="20749" y="2090"/>
                    <a:pt x="20921" y="2233"/>
                    <a:pt x="20864" y="2062"/>
                  </a:cubicBezTo>
                  <a:lnTo>
                    <a:pt x="20864" y="2062"/>
                  </a:lnTo>
                  <a:cubicBezTo>
                    <a:pt x="20663" y="2119"/>
                    <a:pt x="20492" y="2376"/>
                    <a:pt x="20320" y="2376"/>
                  </a:cubicBezTo>
                  <a:lnTo>
                    <a:pt x="20349" y="2376"/>
                  </a:lnTo>
                  <a:cubicBezTo>
                    <a:pt x="20358" y="2462"/>
                    <a:pt x="20349" y="2491"/>
                    <a:pt x="20328" y="2491"/>
                  </a:cubicBezTo>
                  <a:cubicBezTo>
                    <a:pt x="20288" y="2491"/>
                    <a:pt x="20206" y="2376"/>
                    <a:pt x="20148" y="2376"/>
                  </a:cubicBezTo>
                  <a:cubicBezTo>
                    <a:pt x="20177" y="2348"/>
                    <a:pt x="20206" y="2291"/>
                    <a:pt x="20206" y="2262"/>
                  </a:cubicBezTo>
                  <a:cubicBezTo>
                    <a:pt x="20234" y="2119"/>
                    <a:pt x="20234" y="2004"/>
                    <a:pt x="20206" y="1890"/>
                  </a:cubicBezTo>
                  <a:lnTo>
                    <a:pt x="20291" y="1861"/>
                  </a:lnTo>
                  <a:cubicBezTo>
                    <a:pt x="20291" y="1890"/>
                    <a:pt x="20291" y="1918"/>
                    <a:pt x="20291" y="1947"/>
                  </a:cubicBezTo>
                  <a:cubicBezTo>
                    <a:pt x="20318" y="1954"/>
                    <a:pt x="20341" y="1957"/>
                    <a:pt x="20359" y="1957"/>
                  </a:cubicBezTo>
                  <a:cubicBezTo>
                    <a:pt x="20419" y="1957"/>
                    <a:pt x="20441" y="1920"/>
                    <a:pt x="20463" y="1833"/>
                  </a:cubicBezTo>
                  <a:cubicBezTo>
                    <a:pt x="20492" y="1890"/>
                    <a:pt x="20520" y="1947"/>
                    <a:pt x="20578" y="1976"/>
                  </a:cubicBezTo>
                  <a:cubicBezTo>
                    <a:pt x="20604" y="1924"/>
                    <a:pt x="20511" y="1800"/>
                    <a:pt x="20581" y="1800"/>
                  </a:cubicBezTo>
                  <a:cubicBezTo>
                    <a:pt x="20588" y="1800"/>
                    <a:pt x="20596" y="1801"/>
                    <a:pt x="20606" y="1804"/>
                  </a:cubicBezTo>
                  <a:cubicBezTo>
                    <a:pt x="20635" y="1890"/>
                    <a:pt x="20663" y="1947"/>
                    <a:pt x="20663" y="2033"/>
                  </a:cubicBezTo>
                  <a:cubicBezTo>
                    <a:pt x="20692" y="1947"/>
                    <a:pt x="20692" y="1890"/>
                    <a:pt x="20721" y="1804"/>
                  </a:cubicBezTo>
                  <a:lnTo>
                    <a:pt x="20721" y="1747"/>
                  </a:lnTo>
                  <a:cubicBezTo>
                    <a:pt x="20721" y="1718"/>
                    <a:pt x="20749" y="1690"/>
                    <a:pt x="20778" y="1661"/>
                  </a:cubicBezTo>
                  <a:cubicBezTo>
                    <a:pt x="20807" y="1604"/>
                    <a:pt x="20835" y="1575"/>
                    <a:pt x="20892" y="1546"/>
                  </a:cubicBezTo>
                  <a:cubicBezTo>
                    <a:pt x="20892" y="1661"/>
                    <a:pt x="20950" y="1775"/>
                    <a:pt x="21007" y="1861"/>
                  </a:cubicBezTo>
                  <a:cubicBezTo>
                    <a:pt x="20978" y="1690"/>
                    <a:pt x="21007" y="1747"/>
                    <a:pt x="20950" y="1546"/>
                  </a:cubicBezTo>
                  <a:cubicBezTo>
                    <a:pt x="20950" y="1541"/>
                    <a:pt x="20952" y="1537"/>
                    <a:pt x="20955" y="1536"/>
                  </a:cubicBezTo>
                  <a:lnTo>
                    <a:pt x="20955" y="1536"/>
                  </a:lnTo>
                  <a:cubicBezTo>
                    <a:pt x="20960" y="1542"/>
                    <a:pt x="20966" y="1546"/>
                    <a:pt x="20978" y="1546"/>
                  </a:cubicBezTo>
                  <a:lnTo>
                    <a:pt x="20978" y="1538"/>
                  </a:lnTo>
                  <a:lnTo>
                    <a:pt x="20978" y="1538"/>
                  </a:lnTo>
                  <a:cubicBezTo>
                    <a:pt x="20997" y="1544"/>
                    <a:pt x="21020" y="1560"/>
                    <a:pt x="21035" y="1575"/>
                  </a:cubicBezTo>
                  <a:lnTo>
                    <a:pt x="21007" y="1604"/>
                  </a:lnTo>
                  <a:lnTo>
                    <a:pt x="21035" y="1604"/>
                  </a:lnTo>
                  <a:lnTo>
                    <a:pt x="21064" y="1632"/>
                  </a:lnTo>
                  <a:cubicBezTo>
                    <a:pt x="21064" y="1604"/>
                    <a:pt x="21121" y="1632"/>
                    <a:pt x="21121" y="1575"/>
                  </a:cubicBezTo>
                  <a:lnTo>
                    <a:pt x="21156" y="1564"/>
                  </a:lnTo>
                  <a:lnTo>
                    <a:pt x="21207" y="1718"/>
                  </a:lnTo>
                  <a:lnTo>
                    <a:pt x="21264" y="1661"/>
                  </a:lnTo>
                  <a:cubicBezTo>
                    <a:pt x="21293" y="1747"/>
                    <a:pt x="21379" y="1833"/>
                    <a:pt x="21465" y="1890"/>
                  </a:cubicBezTo>
                  <a:lnTo>
                    <a:pt x="21493" y="1718"/>
                  </a:lnTo>
                  <a:lnTo>
                    <a:pt x="21579" y="1804"/>
                  </a:lnTo>
                  <a:lnTo>
                    <a:pt x="21579" y="1804"/>
                  </a:lnTo>
                  <a:cubicBezTo>
                    <a:pt x="21579" y="1786"/>
                    <a:pt x="21579" y="1767"/>
                    <a:pt x="21579" y="1747"/>
                  </a:cubicBezTo>
                  <a:cubicBezTo>
                    <a:pt x="21608" y="1804"/>
                    <a:pt x="21636" y="1833"/>
                    <a:pt x="21665" y="1861"/>
                  </a:cubicBezTo>
                  <a:lnTo>
                    <a:pt x="21665" y="1604"/>
                  </a:lnTo>
                  <a:cubicBezTo>
                    <a:pt x="21722" y="1690"/>
                    <a:pt x="21694" y="1804"/>
                    <a:pt x="21780" y="1833"/>
                  </a:cubicBezTo>
                  <a:cubicBezTo>
                    <a:pt x="21780" y="1800"/>
                    <a:pt x="21770" y="1769"/>
                    <a:pt x="21757" y="1740"/>
                  </a:cubicBezTo>
                  <a:lnTo>
                    <a:pt x="21757" y="1740"/>
                  </a:lnTo>
                  <a:lnTo>
                    <a:pt x="21837" y="1661"/>
                  </a:lnTo>
                  <a:cubicBezTo>
                    <a:pt x="21837" y="1690"/>
                    <a:pt x="21837" y="1747"/>
                    <a:pt x="21837" y="1775"/>
                  </a:cubicBezTo>
                  <a:cubicBezTo>
                    <a:pt x="21865" y="1690"/>
                    <a:pt x="21923" y="1690"/>
                    <a:pt x="21951" y="1604"/>
                  </a:cubicBezTo>
                  <a:lnTo>
                    <a:pt x="21951" y="1575"/>
                  </a:lnTo>
                  <a:cubicBezTo>
                    <a:pt x="21968" y="1586"/>
                    <a:pt x="21984" y="1590"/>
                    <a:pt x="22000" y="1590"/>
                  </a:cubicBezTo>
                  <a:cubicBezTo>
                    <a:pt x="22022" y="1590"/>
                    <a:pt x="22043" y="1582"/>
                    <a:pt x="22062" y="1582"/>
                  </a:cubicBezTo>
                  <a:cubicBezTo>
                    <a:pt x="22094" y="1582"/>
                    <a:pt x="22123" y="1604"/>
                    <a:pt x="22152" y="1718"/>
                  </a:cubicBezTo>
                  <a:cubicBezTo>
                    <a:pt x="22152" y="1661"/>
                    <a:pt x="22180" y="1489"/>
                    <a:pt x="22237" y="1489"/>
                  </a:cubicBezTo>
                  <a:cubicBezTo>
                    <a:pt x="22237" y="1614"/>
                    <a:pt x="22264" y="1635"/>
                    <a:pt x="22299" y="1635"/>
                  </a:cubicBezTo>
                  <a:cubicBezTo>
                    <a:pt x="22317" y="1635"/>
                    <a:pt x="22337" y="1629"/>
                    <a:pt x="22356" y="1629"/>
                  </a:cubicBezTo>
                  <a:cubicBezTo>
                    <a:pt x="22393" y="1629"/>
                    <a:pt x="22427" y="1651"/>
                    <a:pt x="22438" y="1775"/>
                  </a:cubicBezTo>
                  <a:cubicBezTo>
                    <a:pt x="22438" y="1518"/>
                    <a:pt x="22638" y="1632"/>
                    <a:pt x="22724" y="1461"/>
                  </a:cubicBezTo>
                  <a:lnTo>
                    <a:pt x="22724" y="1461"/>
                  </a:lnTo>
                  <a:cubicBezTo>
                    <a:pt x="22724" y="1479"/>
                    <a:pt x="22724" y="1511"/>
                    <a:pt x="22716" y="1522"/>
                  </a:cubicBezTo>
                  <a:lnTo>
                    <a:pt x="22716" y="1522"/>
                  </a:lnTo>
                  <a:cubicBezTo>
                    <a:pt x="22760" y="1539"/>
                    <a:pt x="22785" y="1611"/>
                    <a:pt x="22810" y="1661"/>
                  </a:cubicBezTo>
                  <a:cubicBezTo>
                    <a:pt x="22810" y="1518"/>
                    <a:pt x="22838" y="1403"/>
                    <a:pt x="22924" y="1289"/>
                  </a:cubicBezTo>
                  <a:close/>
                  <a:moveTo>
                    <a:pt x="29621" y="2577"/>
                  </a:moveTo>
                  <a:cubicBezTo>
                    <a:pt x="29650" y="2577"/>
                    <a:pt x="29650" y="2605"/>
                    <a:pt x="29650" y="2605"/>
                  </a:cubicBezTo>
                  <a:lnTo>
                    <a:pt x="29678" y="2605"/>
                  </a:lnTo>
                  <a:lnTo>
                    <a:pt x="29678" y="2577"/>
                  </a:lnTo>
                  <a:close/>
                  <a:moveTo>
                    <a:pt x="16967" y="2993"/>
                  </a:moveTo>
                  <a:cubicBezTo>
                    <a:pt x="16969" y="2997"/>
                    <a:pt x="16970" y="3001"/>
                    <a:pt x="16972" y="3006"/>
                  </a:cubicBezTo>
                  <a:lnTo>
                    <a:pt x="16972" y="3035"/>
                  </a:lnTo>
                  <a:cubicBezTo>
                    <a:pt x="16972" y="3020"/>
                    <a:pt x="16970" y="3006"/>
                    <a:pt x="16967" y="2993"/>
                  </a:cubicBezTo>
                  <a:close/>
                  <a:moveTo>
                    <a:pt x="13566" y="2977"/>
                  </a:moveTo>
                  <a:cubicBezTo>
                    <a:pt x="13480" y="3006"/>
                    <a:pt x="13480" y="3035"/>
                    <a:pt x="13423" y="3063"/>
                  </a:cubicBezTo>
                  <a:cubicBezTo>
                    <a:pt x="13394" y="3035"/>
                    <a:pt x="13366" y="3035"/>
                    <a:pt x="13337" y="3035"/>
                  </a:cubicBezTo>
                  <a:cubicBezTo>
                    <a:pt x="13423" y="3006"/>
                    <a:pt x="13509" y="2977"/>
                    <a:pt x="13566" y="2977"/>
                  </a:cubicBezTo>
                  <a:close/>
                  <a:moveTo>
                    <a:pt x="25185" y="3178"/>
                  </a:moveTo>
                  <a:cubicBezTo>
                    <a:pt x="25235" y="3178"/>
                    <a:pt x="25306" y="3178"/>
                    <a:pt x="25362" y="3215"/>
                  </a:cubicBezTo>
                  <a:lnTo>
                    <a:pt x="25362" y="3215"/>
                  </a:lnTo>
                  <a:lnTo>
                    <a:pt x="25185" y="3235"/>
                  </a:lnTo>
                  <a:cubicBezTo>
                    <a:pt x="25157" y="3206"/>
                    <a:pt x="25157" y="3178"/>
                    <a:pt x="25185" y="3178"/>
                  </a:cubicBezTo>
                  <a:close/>
                  <a:moveTo>
                    <a:pt x="26044" y="3407"/>
                  </a:moveTo>
                  <a:cubicBezTo>
                    <a:pt x="26043" y="3407"/>
                    <a:pt x="26042" y="3407"/>
                    <a:pt x="26041" y="3407"/>
                  </a:cubicBezTo>
                  <a:lnTo>
                    <a:pt x="26041" y="3407"/>
                  </a:lnTo>
                  <a:cubicBezTo>
                    <a:pt x="26041" y="3411"/>
                    <a:pt x="26041" y="3415"/>
                    <a:pt x="26041" y="3419"/>
                  </a:cubicBezTo>
                  <a:lnTo>
                    <a:pt x="26041" y="3419"/>
                  </a:lnTo>
                  <a:cubicBezTo>
                    <a:pt x="26043" y="3416"/>
                    <a:pt x="26044" y="3412"/>
                    <a:pt x="26044" y="3407"/>
                  </a:cubicBezTo>
                  <a:close/>
                  <a:moveTo>
                    <a:pt x="26101" y="3407"/>
                  </a:moveTo>
                  <a:lnTo>
                    <a:pt x="26044" y="3435"/>
                  </a:lnTo>
                  <a:cubicBezTo>
                    <a:pt x="26043" y="3430"/>
                    <a:pt x="26042" y="3425"/>
                    <a:pt x="26041" y="3419"/>
                  </a:cubicBezTo>
                  <a:lnTo>
                    <a:pt x="26041" y="3419"/>
                  </a:lnTo>
                  <a:cubicBezTo>
                    <a:pt x="26034" y="3436"/>
                    <a:pt x="26010" y="3440"/>
                    <a:pt x="25987" y="3464"/>
                  </a:cubicBezTo>
                  <a:cubicBezTo>
                    <a:pt x="26015" y="3464"/>
                    <a:pt x="26037" y="3478"/>
                    <a:pt x="26055" y="3478"/>
                  </a:cubicBezTo>
                  <a:cubicBezTo>
                    <a:pt x="26072" y="3478"/>
                    <a:pt x="26087" y="3464"/>
                    <a:pt x="26101" y="3407"/>
                  </a:cubicBezTo>
                  <a:close/>
                  <a:moveTo>
                    <a:pt x="21033" y="3467"/>
                  </a:moveTo>
                  <a:cubicBezTo>
                    <a:pt x="21047" y="3467"/>
                    <a:pt x="21067" y="3482"/>
                    <a:pt x="21093" y="3521"/>
                  </a:cubicBezTo>
                  <a:lnTo>
                    <a:pt x="21007" y="3521"/>
                  </a:lnTo>
                  <a:cubicBezTo>
                    <a:pt x="21007" y="3490"/>
                    <a:pt x="21015" y="3467"/>
                    <a:pt x="21033" y="3467"/>
                  </a:cubicBezTo>
                  <a:close/>
                  <a:moveTo>
                    <a:pt x="11963" y="3721"/>
                  </a:moveTo>
                  <a:cubicBezTo>
                    <a:pt x="11957" y="3728"/>
                    <a:pt x="11952" y="3736"/>
                    <a:pt x="11948" y="3744"/>
                  </a:cubicBezTo>
                  <a:lnTo>
                    <a:pt x="11948" y="3744"/>
                  </a:lnTo>
                  <a:cubicBezTo>
                    <a:pt x="11953" y="3739"/>
                    <a:pt x="11958" y="3732"/>
                    <a:pt x="11963" y="3721"/>
                  </a:cubicBezTo>
                  <a:close/>
                  <a:moveTo>
                    <a:pt x="22524" y="3750"/>
                  </a:moveTo>
                  <a:cubicBezTo>
                    <a:pt x="22524" y="3750"/>
                    <a:pt x="22524" y="3750"/>
                    <a:pt x="22524" y="3779"/>
                  </a:cubicBezTo>
                  <a:lnTo>
                    <a:pt x="22466" y="3807"/>
                  </a:lnTo>
                  <a:cubicBezTo>
                    <a:pt x="22495" y="3779"/>
                    <a:pt x="22524" y="3750"/>
                    <a:pt x="22524" y="3750"/>
                  </a:cubicBezTo>
                  <a:close/>
                  <a:moveTo>
                    <a:pt x="26273" y="3807"/>
                  </a:moveTo>
                  <a:cubicBezTo>
                    <a:pt x="26272" y="3808"/>
                    <a:pt x="26272" y="3809"/>
                    <a:pt x="26272" y="3810"/>
                  </a:cubicBezTo>
                  <a:lnTo>
                    <a:pt x="26272" y="3810"/>
                  </a:lnTo>
                  <a:cubicBezTo>
                    <a:pt x="26281" y="3809"/>
                    <a:pt x="26291" y="3809"/>
                    <a:pt x="26301" y="3807"/>
                  </a:cubicBezTo>
                  <a:close/>
                  <a:moveTo>
                    <a:pt x="22359" y="3672"/>
                  </a:moveTo>
                  <a:cubicBezTo>
                    <a:pt x="22334" y="3768"/>
                    <a:pt x="22362" y="3807"/>
                    <a:pt x="22409" y="3807"/>
                  </a:cubicBezTo>
                  <a:lnTo>
                    <a:pt x="22438" y="3807"/>
                  </a:lnTo>
                  <a:cubicBezTo>
                    <a:pt x="22381" y="3836"/>
                    <a:pt x="22323" y="3836"/>
                    <a:pt x="22295" y="3836"/>
                  </a:cubicBezTo>
                  <a:cubicBezTo>
                    <a:pt x="22295" y="3807"/>
                    <a:pt x="22323" y="3750"/>
                    <a:pt x="22323" y="3721"/>
                  </a:cubicBezTo>
                  <a:cubicBezTo>
                    <a:pt x="22336" y="3709"/>
                    <a:pt x="22349" y="3691"/>
                    <a:pt x="22359" y="3672"/>
                  </a:cubicBezTo>
                  <a:close/>
                  <a:moveTo>
                    <a:pt x="23382" y="3836"/>
                  </a:moveTo>
                  <a:cubicBezTo>
                    <a:pt x="23368" y="3850"/>
                    <a:pt x="23346" y="3857"/>
                    <a:pt x="23325" y="3857"/>
                  </a:cubicBezTo>
                  <a:cubicBezTo>
                    <a:pt x="23304" y="3857"/>
                    <a:pt x="23282" y="3850"/>
                    <a:pt x="23268" y="3836"/>
                  </a:cubicBezTo>
                  <a:close/>
                  <a:moveTo>
                    <a:pt x="22209" y="3836"/>
                  </a:moveTo>
                  <a:cubicBezTo>
                    <a:pt x="22209" y="3874"/>
                    <a:pt x="22196" y="3900"/>
                    <a:pt x="22179" y="3921"/>
                  </a:cubicBezTo>
                  <a:lnTo>
                    <a:pt x="22179" y="3921"/>
                  </a:lnTo>
                  <a:cubicBezTo>
                    <a:pt x="22176" y="3894"/>
                    <a:pt x="22169" y="3854"/>
                    <a:pt x="22152" y="3836"/>
                  </a:cubicBezTo>
                  <a:close/>
                  <a:moveTo>
                    <a:pt x="22695" y="3836"/>
                  </a:moveTo>
                  <a:cubicBezTo>
                    <a:pt x="22667" y="3893"/>
                    <a:pt x="22667" y="3922"/>
                    <a:pt x="22638" y="3922"/>
                  </a:cubicBezTo>
                  <a:lnTo>
                    <a:pt x="22638" y="3836"/>
                  </a:lnTo>
                  <a:close/>
                  <a:moveTo>
                    <a:pt x="22830" y="3852"/>
                  </a:moveTo>
                  <a:cubicBezTo>
                    <a:pt x="22835" y="3852"/>
                    <a:pt x="22838" y="3855"/>
                    <a:pt x="22838" y="3865"/>
                  </a:cubicBezTo>
                  <a:cubicBezTo>
                    <a:pt x="22800" y="3884"/>
                    <a:pt x="22761" y="3956"/>
                    <a:pt x="22731" y="3956"/>
                  </a:cubicBezTo>
                  <a:cubicBezTo>
                    <a:pt x="22718" y="3956"/>
                    <a:pt x="22707" y="3943"/>
                    <a:pt x="22699" y="3907"/>
                  </a:cubicBezTo>
                  <a:lnTo>
                    <a:pt x="22699" y="3907"/>
                  </a:lnTo>
                  <a:cubicBezTo>
                    <a:pt x="22706" y="3892"/>
                    <a:pt x="22724" y="3887"/>
                    <a:pt x="22724" y="3865"/>
                  </a:cubicBezTo>
                  <a:lnTo>
                    <a:pt x="22781" y="3865"/>
                  </a:lnTo>
                  <a:cubicBezTo>
                    <a:pt x="22800" y="3865"/>
                    <a:pt x="22819" y="3852"/>
                    <a:pt x="22830" y="3852"/>
                  </a:cubicBezTo>
                  <a:close/>
                  <a:moveTo>
                    <a:pt x="24098" y="3950"/>
                  </a:moveTo>
                  <a:cubicBezTo>
                    <a:pt x="24081" y="3968"/>
                    <a:pt x="24063" y="3995"/>
                    <a:pt x="24059" y="4021"/>
                  </a:cubicBezTo>
                  <a:lnTo>
                    <a:pt x="24059" y="4021"/>
                  </a:lnTo>
                  <a:cubicBezTo>
                    <a:pt x="24069" y="3993"/>
                    <a:pt x="24081" y="3968"/>
                    <a:pt x="24098" y="3950"/>
                  </a:cubicBezTo>
                  <a:close/>
                  <a:moveTo>
                    <a:pt x="22867" y="3893"/>
                  </a:moveTo>
                  <a:cubicBezTo>
                    <a:pt x="22867" y="3922"/>
                    <a:pt x="22867" y="3950"/>
                    <a:pt x="22867" y="3979"/>
                  </a:cubicBezTo>
                  <a:lnTo>
                    <a:pt x="22924" y="3950"/>
                  </a:lnTo>
                  <a:lnTo>
                    <a:pt x="22924" y="3950"/>
                  </a:lnTo>
                  <a:cubicBezTo>
                    <a:pt x="22906" y="4006"/>
                    <a:pt x="22875" y="4050"/>
                    <a:pt x="22848" y="4050"/>
                  </a:cubicBezTo>
                  <a:cubicBezTo>
                    <a:pt x="22833" y="4050"/>
                    <a:pt x="22820" y="4038"/>
                    <a:pt x="22810" y="4008"/>
                  </a:cubicBezTo>
                  <a:lnTo>
                    <a:pt x="22867" y="3893"/>
                  </a:lnTo>
                  <a:close/>
                  <a:moveTo>
                    <a:pt x="23268" y="3836"/>
                  </a:moveTo>
                  <a:lnTo>
                    <a:pt x="23268" y="3836"/>
                  </a:lnTo>
                  <a:cubicBezTo>
                    <a:pt x="23239" y="3865"/>
                    <a:pt x="23211" y="3893"/>
                    <a:pt x="23211" y="3922"/>
                  </a:cubicBezTo>
                  <a:lnTo>
                    <a:pt x="23239" y="3922"/>
                  </a:lnTo>
                  <a:cubicBezTo>
                    <a:pt x="23211" y="3922"/>
                    <a:pt x="23182" y="3979"/>
                    <a:pt x="23153" y="4065"/>
                  </a:cubicBezTo>
                  <a:lnTo>
                    <a:pt x="23182" y="4036"/>
                  </a:lnTo>
                  <a:lnTo>
                    <a:pt x="23182" y="4065"/>
                  </a:lnTo>
                  <a:cubicBezTo>
                    <a:pt x="23158" y="4083"/>
                    <a:pt x="23138" y="4091"/>
                    <a:pt x="23124" y="4091"/>
                  </a:cubicBezTo>
                  <a:cubicBezTo>
                    <a:pt x="23069" y="4091"/>
                    <a:pt x="23074" y="3983"/>
                    <a:pt x="23096" y="3893"/>
                  </a:cubicBezTo>
                  <a:lnTo>
                    <a:pt x="23268" y="3836"/>
                  </a:lnTo>
                  <a:close/>
                  <a:moveTo>
                    <a:pt x="24241" y="4094"/>
                  </a:moveTo>
                  <a:lnTo>
                    <a:pt x="24241" y="4094"/>
                  </a:lnTo>
                  <a:cubicBezTo>
                    <a:pt x="24222" y="4103"/>
                    <a:pt x="24206" y="4109"/>
                    <a:pt x="24194" y="4115"/>
                  </a:cubicBezTo>
                  <a:lnTo>
                    <a:pt x="24194" y="4115"/>
                  </a:lnTo>
                  <a:cubicBezTo>
                    <a:pt x="24208" y="4102"/>
                    <a:pt x="24223" y="4094"/>
                    <a:pt x="24241" y="4094"/>
                  </a:cubicBezTo>
                  <a:close/>
                  <a:moveTo>
                    <a:pt x="24126" y="3721"/>
                  </a:moveTo>
                  <a:cubicBezTo>
                    <a:pt x="24098" y="3779"/>
                    <a:pt x="24098" y="3807"/>
                    <a:pt x="24069" y="3865"/>
                  </a:cubicBezTo>
                  <a:lnTo>
                    <a:pt x="24098" y="3865"/>
                  </a:lnTo>
                  <a:cubicBezTo>
                    <a:pt x="24041" y="3922"/>
                    <a:pt x="23983" y="4008"/>
                    <a:pt x="24041" y="4065"/>
                  </a:cubicBezTo>
                  <a:cubicBezTo>
                    <a:pt x="24012" y="4036"/>
                    <a:pt x="24041" y="3979"/>
                    <a:pt x="24098" y="3950"/>
                  </a:cubicBezTo>
                  <a:lnTo>
                    <a:pt x="24098" y="3950"/>
                  </a:lnTo>
                  <a:cubicBezTo>
                    <a:pt x="24098" y="3950"/>
                    <a:pt x="24098" y="3950"/>
                    <a:pt x="24098" y="3950"/>
                  </a:cubicBezTo>
                  <a:lnTo>
                    <a:pt x="24098" y="3950"/>
                  </a:lnTo>
                  <a:cubicBezTo>
                    <a:pt x="24126" y="3979"/>
                    <a:pt x="24098" y="4036"/>
                    <a:pt x="24069" y="4065"/>
                  </a:cubicBezTo>
                  <a:cubicBezTo>
                    <a:pt x="24058" y="4053"/>
                    <a:pt x="24055" y="4037"/>
                    <a:pt x="24059" y="4021"/>
                  </a:cubicBezTo>
                  <a:lnTo>
                    <a:pt x="24059" y="4021"/>
                  </a:lnTo>
                  <a:cubicBezTo>
                    <a:pt x="24035" y="4086"/>
                    <a:pt x="24023" y="4168"/>
                    <a:pt x="23983" y="4208"/>
                  </a:cubicBezTo>
                  <a:cubicBezTo>
                    <a:pt x="23977" y="4210"/>
                    <a:pt x="23971" y="4211"/>
                    <a:pt x="23967" y="4211"/>
                  </a:cubicBezTo>
                  <a:cubicBezTo>
                    <a:pt x="23910" y="4211"/>
                    <a:pt x="23983" y="4056"/>
                    <a:pt x="23983" y="3950"/>
                  </a:cubicBezTo>
                  <a:lnTo>
                    <a:pt x="23983" y="3950"/>
                  </a:lnTo>
                  <a:cubicBezTo>
                    <a:pt x="23955" y="3979"/>
                    <a:pt x="23926" y="4008"/>
                    <a:pt x="23897" y="4036"/>
                  </a:cubicBezTo>
                  <a:cubicBezTo>
                    <a:pt x="23983" y="3922"/>
                    <a:pt x="24041" y="3836"/>
                    <a:pt x="24126" y="3721"/>
                  </a:cubicBezTo>
                  <a:close/>
                  <a:moveTo>
                    <a:pt x="24184" y="4151"/>
                  </a:moveTo>
                  <a:cubicBezTo>
                    <a:pt x="24184" y="4179"/>
                    <a:pt x="24184" y="4179"/>
                    <a:pt x="24212" y="4179"/>
                  </a:cubicBezTo>
                  <a:cubicBezTo>
                    <a:pt x="24184" y="4208"/>
                    <a:pt x="24184" y="4208"/>
                    <a:pt x="24184" y="4237"/>
                  </a:cubicBezTo>
                  <a:cubicBezTo>
                    <a:pt x="24167" y="4237"/>
                    <a:pt x="24160" y="4218"/>
                    <a:pt x="24147" y="4218"/>
                  </a:cubicBezTo>
                  <a:cubicBezTo>
                    <a:pt x="24136" y="4218"/>
                    <a:pt x="24122" y="4228"/>
                    <a:pt x="24098" y="4265"/>
                  </a:cubicBezTo>
                  <a:cubicBezTo>
                    <a:pt x="24098" y="4265"/>
                    <a:pt x="24098" y="4237"/>
                    <a:pt x="24098" y="4208"/>
                  </a:cubicBezTo>
                  <a:cubicBezTo>
                    <a:pt x="24122" y="4196"/>
                    <a:pt x="24142" y="4173"/>
                    <a:pt x="24160" y="4151"/>
                  </a:cubicBezTo>
                  <a:close/>
                  <a:moveTo>
                    <a:pt x="23497" y="3893"/>
                  </a:moveTo>
                  <a:cubicBezTo>
                    <a:pt x="23525" y="3893"/>
                    <a:pt x="23554" y="3893"/>
                    <a:pt x="23583" y="3922"/>
                  </a:cubicBezTo>
                  <a:lnTo>
                    <a:pt x="23583" y="3979"/>
                  </a:lnTo>
                  <a:lnTo>
                    <a:pt x="23525" y="4036"/>
                  </a:lnTo>
                  <a:lnTo>
                    <a:pt x="23554" y="4036"/>
                  </a:lnTo>
                  <a:cubicBezTo>
                    <a:pt x="23554" y="4065"/>
                    <a:pt x="23554" y="4094"/>
                    <a:pt x="23554" y="4122"/>
                  </a:cubicBezTo>
                  <a:cubicBezTo>
                    <a:pt x="23583" y="4094"/>
                    <a:pt x="23583" y="4065"/>
                    <a:pt x="23611" y="4036"/>
                  </a:cubicBezTo>
                  <a:cubicBezTo>
                    <a:pt x="23668" y="4036"/>
                    <a:pt x="23726" y="4065"/>
                    <a:pt x="23783" y="4094"/>
                  </a:cubicBezTo>
                  <a:lnTo>
                    <a:pt x="23840" y="4094"/>
                  </a:lnTo>
                  <a:cubicBezTo>
                    <a:pt x="23820" y="4114"/>
                    <a:pt x="23800" y="4134"/>
                    <a:pt x="23790" y="4134"/>
                  </a:cubicBezTo>
                  <a:cubicBezTo>
                    <a:pt x="23785" y="4134"/>
                    <a:pt x="23783" y="4131"/>
                    <a:pt x="23783" y="4122"/>
                  </a:cubicBezTo>
                  <a:cubicBezTo>
                    <a:pt x="23783" y="4122"/>
                    <a:pt x="23783" y="4122"/>
                    <a:pt x="23783" y="4094"/>
                  </a:cubicBezTo>
                  <a:cubicBezTo>
                    <a:pt x="23773" y="4098"/>
                    <a:pt x="23764" y="4100"/>
                    <a:pt x="23754" y="4100"/>
                  </a:cubicBezTo>
                  <a:cubicBezTo>
                    <a:pt x="23734" y="4100"/>
                    <a:pt x="23714" y="4094"/>
                    <a:pt x="23690" y="4094"/>
                  </a:cubicBezTo>
                  <a:cubicBezTo>
                    <a:pt x="23654" y="4094"/>
                    <a:pt x="23611" y="4108"/>
                    <a:pt x="23554" y="4179"/>
                  </a:cubicBezTo>
                  <a:cubicBezTo>
                    <a:pt x="23554" y="4151"/>
                    <a:pt x="23554" y="4151"/>
                    <a:pt x="23554" y="4122"/>
                  </a:cubicBezTo>
                  <a:cubicBezTo>
                    <a:pt x="23551" y="4132"/>
                    <a:pt x="23548" y="4143"/>
                    <a:pt x="23545" y="4154"/>
                  </a:cubicBezTo>
                  <a:lnTo>
                    <a:pt x="23545" y="4154"/>
                  </a:lnTo>
                  <a:cubicBezTo>
                    <a:pt x="23473" y="4183"/>
                    <a:pt x="23368" y="4279"/>
                    <a:pt x="23319" y="4279"/>
                  </a:cubicBezTo>
                  <a:cubicBezTo>
                    <a:pt x="23309" y="4279"/>
                    <a:pt x="23301" y="4275"/>
                    <a:pt x="23296" y="4265"/>
                  </a:cubicBezTo>
                  <a:cubicBezTo>
                    <a:pt x="23268" y="4065"/>
                    <a:pt x="23354" y="4237"/>
                    <a:pt x="23354" y="4036"/>
                  </a:cubicBezTo>
                  <a:lnTo>
                    <a:pt x="23411" y="4151"/>
                  </a:lnTo>
                  <a:cubicBezTo>
                    <a:pt x="23423" y="4021"/>
                    <a:pt x="23434" y="3998"/>
                    <a:pt x="23446" y="3998"/>
                  </a:cubicBezTo>
                  <a:cubicBezTo>
                    <a:pt x="23453" y="3998"/>
                    <a:pt x="23459" y="4005"/>
                    <a:pt x="23465" y="4005"/>
                  </a:cubicBezTo>
                  <a:cubicBezTo>
                    <a:pt x="23476" y="4005"/>
                    <a:pt x="23486" y="3987"/>
                    <a:pt x="23497" y="3893"/>
                  </a:cubicBezTo>
                  <a:close/>
                  <a:moveTo>
                    <a:pt x="24212" y="4208"/>
                  </a:moveTo>
                  <a:cubicBezTo>
                    <a:pt x="24241" y="4237"/>
                    <a:pt x="24212" y="4294"/>
                    <a:pt x="24212" y="4351"/>
                  </a:cubicBezTo>
                  <a:cubicBezTo>
                    <a:pt x="24212" y="4294"/>
                    <a:pt x="24212" y="4265"/>
                    <a:pt x="24212" y="4208"/>
                  </a:cubicBezTo>
                  <a:close/>
                  <a:moveTo>
                    <a:pt x="24470" y="4179"/>
                  </a:moveTo>
                  <a:lnTo>
                    <a:pt x="24498" y="4208"/>
                  </a:lnTo>
                  <a:lnTo>
                    <a:pt x="24527" y="4208"/>
                  </a:lnTo>
                  <a:cubicBezTo>
                    <a:pt x="24527" y="4265"/>
                    <a:pt x="24527" y="4294"/>
                    <a:pt x="24527" y="4322"/>
                  </a:cubicBezTo>
                  <a:cubicBezTo>
                    <a:pt x="24527" y="4294"/>
                    <a:pt x="24498" y="4265"/>
                    <a:pt x="24498" y="4208"/>
                  </a:cubicBezTo>
                  <a:cubicBezTo>
                    <a:pt x="24470" y="4237"/>
                    <a:pt x="24441" y="4294"/>
                    <a:pt x="24413" y="4351"/>
                  </a:cubicBezTo>
                  <a:lnTo>
                    <a:pt x="24384" y="4208"/>
                  </a:lnTo>
                  <a:cubicBezTo>
                    <a:pt x="24413" y="4208"/>
                    <a:pt x="24441" y="4179"/>
                    <a:pt x="24470" y="4179"/>
                  </a:cubicBezTo>
                  <a:close/>
                  <a:moveTo>
                    <a:pt x="24556" y="4351"/>
                  </a:moveTo>
                  <a:lnTo>
                    <a:pt x="24498" y="4380"/>
                  </a:lnTo>
                  <a:cubicBezTo>
                    <a:pt x="24498" y="4351"/>
                    <a:pt x="24498" y="4351"/>
                    <a:pt x="24498" y="4351"/>
                  </a:cubicBezTo>
                  <a:close/>
                  <a:moveTo>
                    <a:pt x="14253" y="4294"/>
                  </a:moveTo>
                  <a:lnTo>
                    <a:pt x="14281" y="4380"/>
                  </a:lnTo>
                  <a:lnTo>
                    <a:pt x="14281" y="4408"/>
                  </a:lnTo>
                  <a:lnTo>
                    <a:pt x="14253" y="4294"/>
                  </a:lnTo>
                  <a:close/>
                  <a:moveTo>
                    <a:pt x="23538" y="4185"/>
                  </a:moveTo>
                  <a:cubicBezTo>
                    <a:pt x="23522" y="4259"/>
                    <a:pt x="23512" y="4342"/>
                    <a:pt x="23468" y="4408"/>
                  </a:cubicBezTo>
                  <a:cubicBezTo>
                    <a:pt x="23454" y="4423"/>
                    <a:pt x="23439" y="4437"/>
                    <a:pt x="23429" y="4437"/>
                  </a:cubicBezTo>
                  <a:cubicBezTo>
                    <a:pt x="23418" y="4437"/>
                    <a:pt x="23411" y="4423"/>
                    <a:pt x="23411" y="4380"/>
                  </a:cubicBezTo>
                  <a:cubicBezTo>
                    <a:pt x="23411" y="4380"/>
                    <a:pt x="23468" y="4322"/>
                    <a:pt x="23497" y="4294"/>
                  </a:cubicBezTo>
                  <a:lnTo>
                    <a:pt x="23497" y="4294"/>
                  </a:lnTo>
                  <a:lnTo>
                    <a:pt x="23439" y="4322"/>
                  </a:lnTo>
                  <a:cubicBezTo>
                    <a:pt x="23454" y="4222"/>
                    <a:pt x="23468" y="4215"/>
                    <a:pt x="23486" y="4215"/>
                  </a:cubicBezTo>
                  <a:cubicBezTo>
                    <a:pt x="23489" y="4215"/>
                    <a:pt x="23492" y="4215"/>
                    <a:pt x="23495" y="4215"/>
                  </a:cubicBezTo>
                  <a:cubicBezTo>
                    <a:pt x="23507" y="4215"/>
                    <a:pt x="23521" y="4212"/>
                    <a:pt x="23538" y="4185"/>
                  </a:cubicBezTo>
                  <a:close/>
                  <a:moveTo>
                    <a:pt x="24327" y="4338"/>
                  </a:moveTo>
                  <a:cubicBezTo>
                    <a:pt x="24336" y="4338"/>
                    <a:pt x="24346" y="4342"/>
                    <a:pt x="24355" y="4351"/>
                  </a:cubicBezTo>
                  <a:lnTo>
                    <a:pt x="24384" y="4351"/>
                  </a:lnTo>
                  <a:cubicBezTo>
                    <a:pt x="24355" y="4380"/>
                    <a:pt x="24355" y="4408"/>
                    <a:pt x="24327" y="4437"/>
                  </a:cubicBezTo>
                  <a:cubicBezTo>
                    <a:pt x="24327" y="4380"/>
                    <a:pt x="24327" y="4351"/>
                    <a:pt x="24269" y="4351"/>
                  </a:cubicBezTo>
                  <a:cubicBezTo>
                    <a:pt x="24289" y="4351"/>
                    <a:pt x="24308" y="4338"/>
                    <a:pt x="24327" y="4338"/>
                  </a:cubicBezTo>
                  <a:close/>
                  <a:moveTo>
                    <a:pt x="14289" y="4391"/>
                  </a:moveTo>
                  <a:lnTo>
                    <a:pt x="14339" y="4466"/>
                  </a:lnTo>
                  <a:lnTo>
                    <a:pt x="14281" y="4466"/>
                  </a:lnTo>
                  <a:lnTo>
                    <a:pt x="14281" y="4437"/>
                  </a:lnTo>
                  <a:cubicBezTo>
                    <a:pt x="14299" y="4437"/>
                    <a:pt x="14295" y="4415"/>
                    <a:pt x="14289" y="4391"/>
                  </a:cubicBezTo>
                  <a:close/>
                  <a:moveTo>
                    <a:pt x="14138" y="4322"/>
                  </a:moveTo>
                  <a:cubicBezTo>
                    <a:pt x="14110" y="4351"/>
                    <a:pt x="14110" y="4437"/>
                    <a:pt x="14138" y="4494"/>
                  </a:cubicBezTo>
                  <a:lnTo>
                    <a:pt x="14110" y="4494"/>
                  </a:lnTo>
                  <a:cubicBezTo>
                    <a:pt x="13938" y="4466"/>
                    <a:pt x="13938" y="4437"/>
                    <a:pt x="13967" y="4408"/>
                  </a:cubicBezTo>
                  <a:lnTo>
                    <a:pt x="14081" y="4351"/>
                  </a:lnTo>
                  <a:cubicBezTo>
                    <a:pt x="14081" y="4351"/>
                    <a:pt x="14110" y="4322"/>
                    <a:pt x="14138" y="4322"/>
                  </a:cubicBezTo>
                  <a:close/>
                  <a:moveTo>
                    <a:pt x="13394" y="4509"/>
                  </a:moveTo>
                  <a:lnTo>
                    <a:pt x="13366" y="4523"/>
                  </a:lnTo>
                  <a:lnTo>
                    <a:pt x="13366" y="4551"/>
                  </a:lnTo>
                  <a:lnTo>
                    <a:pt x="13394" y="4580"/>
                  </a:lnTo>
                  <a:cubicBezTo>
                    <a:pt x="13394" y="4556"/>
                    <a:pt x="13394" y="4532"/>
                    <a:pt x="13394" y="4509"/>
                  </a:cubicBezTo>
                  <a:close/>
                  <a:moveTo>
                    <a:pt x="13623" y="4494"/>
                  </a:moveTo>
                  <a:cubicBezTo>
                    <a:pt x="13623" y="4541"/>
                    <a:pt x="13623" y="4588"/>
                    <a:pt x="13592" y="4588"/>
                  </a:cubicBezTo>
                  <a:cubicBezTo>
                    <a:pt x="13585" y="4588"/>
                    <a:pt x="13576" y="4585"/>
                    <a:pt x="13566" y="4580"/>
                  </a:cubicBezTo>
                  <a:lnTo>
                    <a:pt x="13550" y="4531"/>
                  </a:lnTo>
                  <a:lnTo>
                    <a:pt x="13623" y="4494"/>
                  </a:lnTo>
                  <a:close/>
                  <a:moveTo>
                    <a:pt x="13480" y="4494"/>
                  </a:moveTo>
                  <a:cubicBezTo>
                    <a:pt x="13480" y="4551"/>
                    <a:pt x="13509" y="4609"/>
                    <a:pt x="13451" y="4609"/>
                  </a:cubicBezTo>
                  <a:lnTo>
                    <a:pt x="13423" y="4609"/>
                  </a:lnTo>
                  <a:cubicBezTo>
                    <a:pt x="13394" y="4609"/>
                    <a:pt x="13337" y="4580"/>
                    <a:pt x="13308" y="4551"/>
                  </a:cubicBezTo>
                  <a:lnTo>
                    <a:pt x="13366" y="4523"/>
                  </a:lnTo>
                  <a:cubicBezTo>
                    <a:pt x="13337" y="4523"/>
                    <a:pt x="13280" y="4551"/>
                    <a:pt x="13251" y="4551"/>
                  </a:cubicBezTo>
                  <a:lnTo>
                    <a:pt x="13394" y="4494"/>
                  </a:lnTo>
                  <a:cubicBezTo>
                    <a:pt x="13394" y="4499"/>
                    <a:pt x="13394" y="4504"/>
                    <a:pt x="13394" y="4509"/>
                  </a:cubicBezTo>
                  <a:lnTo>
                    <a:pt x="13423" y="4494"/>
                  </a:lnTo>
                  <a:close/>
                  <a:moveTo>
                    <a:pt x="8679" y="4594"/>
                  </a:moveTo>
                  <a:cubicBezTo>
                    <a:pt x="8675" y="4608"/>
                    <a:pt x="8672" y="4622"/>
                    <a:pt x="8672" y="4637"/>
                  </a:cubicBezTo>
                  <a:cubicBezTo>
                    <a:pt x="8686" y="4623"/>
                    <a:pt x="8686" y="4608"/>
                    <a:pt x="8679" y="4594"/>
                  </a:cubicBezTo>
                  <a:close/>
                  <a:moveTo>
                    <a:pt x="10561" y="4551"/>
                  </a:moveTo>
                  <a:cubicBezTo>
                    <a:pt x="10561" y="4637"/>
                    <a:pt x="10624" y="4595"/>
                    <a:pt x="10645" y="4639"/>
                  </a:cubicBezTo>
                  <a:lnTo>
                    <a:pt x="10645" y="4639"/>
                  </a:lnTo>
                  <a:cubicBezTo>
                    <a:pt x="10646" y="4639"/>
                    <a:pt x="10646" y="4638"/>
                    <a:pt x="10647" y="4637"/>
                  </a:cubicBezTo>
                  <a:lnTo>
                    <a:pt x="10647" y="4637"/>
                  </a:lnTo>
                  <a:lnTo>
                    <a:pt x="10654" y="4645"/>
                  </a:lnTo>
                  <a:lnTo>
                    <a:pt x="10654" y="4645"/>
                  </a:lnTo>
                  <a:cubicBezTo>
                    <a:pt x="10655" y="4640"/>
                    <a:pt x="10653" y="4637"/>
                    <a:pt x="10647" y="4637"/>
                  </a:cubicBezTo>
                  <a:lnTo>
                    <a:pt x="10647" y="4637"/>
                  </a:lnTo>
                  <a:lnTo>
                    <a:pt x="10561" y="4551"/>
                  </a:lnTo>
                  <a:close/>
                  <a:moveTo>
                    <a:pt x="25185" y="4494"/>
                  </a:moveTo>
                  <a:cubicBezTo>
                    <a:pt x="25185" y="4523"/>
                    <a:pt x="25185" y="4551"/>
                    <a:pt x="25157" y="4609"/>
                  </a:cubicBezTo>
                  <a:lnTo>
                    <a:pt x="25128" y="4609"/>
                  </a:lnTo>
                  <a:lnTo>
                    <a:pt x="25128" y="4637"/>
                  </a:lnTo>
                  <a:cubicBezTo>
                    <a:pt x="25099" y="4637"/>
                    <a:pt x="25099" y="4666"/>
                    <a:pt x="25099" y="4666"/>
                  </a:cubicBezTo>
                  <a:cubicBezTo>
                    <a:pt x="25099" y="4580"/>
                    <a:pt x="25071" y="4580"/>
                    <a:pt x="25042" y="4580"/>
                  </a:cubicBezTo>
                  <a:cubicBezTo>
                    <a:pt x="25099" y="4551"/>
                    <a:pt x="25157" y="4523"/>
                    <a:pt x="25185" y="4494"/>
                  </a:cubicBezTo>
                  <a:close/>
                  <a:moveTo>
                    <a:pt x="25300" y="4695"/>
                  </a:move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25615" y="4695"/>
                  </a:moveTo>
                  <a:lnTo>
                    <a:pt x="25643" y="4723"/>
                  </a:lnTo>
                  <a:lnTo>
                    <a:pt x="25615" y="4752"/>
                  </a:lnTo>
                  <a:cubicBezTo>
                    <a:pt x="25615" y="4752"/>
                    <a:pt x="25615" y="4723"/>
                    <a:pt x="25615" y="4695"/>
                  </a:cubicBezTo>
                  <a:close/>
                  <a:moveTo>
                    <a:pt x="13165" y="4580"/>
                  </a:moveTo>
                  <a:lnTo>
                    <a:pt x="13165" y="4609"/>
                  </a:lnTo>
                  <a:cubicBezTo>
                    <a:pt x="13137" y="4637"/>
                    <a:pt x="13137" y="4666"/>
                    <a:pt x="13137" y="4666"/>
                  </a:cubicBezTo>
                  <a:cubicBezTo>
                    <a:pt x="13108" y="4637"/>
                    <a:pt x="13079" y="4637"/>
                    <a:pt x="13079" y="4637"/>
                  </a:cubicBezTo>
                  <a:lnTo>
                    <a:pt x="13079" y="4637"/>
                  </a:lnTo>
                  <a:cubicBezTo>
                    <a:pt x="13079" y="4666"/>
                    <a:pt x="13108" y="4637"/>
                    <a:pt x="13108" y="4695"/>
                  </a:cubicBezTo>
                  <a:cubicBezTo>
                    <a:pt x="13108" y="4723"/>
                    <a:pt x="13079" y="4752"/>
                    <a:pt x="13051" y="4780"/>
                  </a:cubicBezTo>
                  <a:cubicBezTo>
                    <a:pt x="13022" y="4752"/>
                    <a:pt x="13022" y="4723"/>
                    <a:pt x="12993" y="4666"/>
                  </a:cubicBezTo>
                  <a:lnTo>
                    <a:pt x="13022" y="4666"/>
                  </a:lnTo>
                  <a:lnTo>
                    <a:pt x="13079" y="4637"/>
                  </a:lnTo>
                  <a:lnTo>
                    <a:pt x="13165" y="4580"/>
                  </a:lnTo>
                  <a:close/>
                  <a:moveTo>
                    <a:pt x="25557" y="4695"/>
                  </a:moveTo>
                  <a:lnTo>
                    <a:pt x="25471" y="4780"/>
                  </a:lnTo>
                  <a:lnTo>
                    <a:pt x="25500" y="4695"/>
                  </a:lnTo>
                  <a:close/>
                  <a:moveTo>
                    <a:pt x="25357" y="4695"/>
                  </a:moveTo>
                  <a:lnTo>
                    <a:pt x="25300" y="4780"/>
                  </a:lnTo>
                  <a:cubicBezTo>
                    <a:pt x="25300" y="4752"/>
                    <a:pt x="25300" y="4723"/>
                    <a:pt x="25300" y="4695"/>
                  </a:cubicBezTo>
                  <a:cubicBezTo>
                    <a:pt x="25300" y="4741"/>
                    <a:pt x="25281" y="4769"/>
                    <a:pt x="25243" y="4793"/>
                  </a:cubicBezTo>
                  <a:lnTo>
                    <a:pt x="25243" y="4793"/>
                  </a:lnTo>
                  <a:cubicBezTo>
                    <a:pt x="25243" y="4763"/>
                    <a:pt x="25243" y="4719"/>
                    <a:pt x="25243" y="4695"/>
                  </a:cubicBezTo>
                  <a:lnTo>
                    <a:pt x="25300" y="4695"/>
                  </a:ln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12307" y="4838"/>
                  </a:moveTo>
                  <a:lnTo>
                    <a:pt x="12335" y="4866"/>
                  </a:lnTo>
                  <a:lnTo>
                    <a:pt x="12335" y="4923"/>
                  </a:lnTo>
                  <a:lnTo>
                    <a:pt x="12307" y="4838"/>
                  </a:lnTo>
                  <a:close/>
                  <a:moveTo>
                    <a:pt x="12993" y="4895"/>
                  </a:moveTo>
                  <a:cubicBezTo>
                    <a:pt x="13010" y="4911"/>
                    <a:pt x="13017" y="4927"/>
                    <a:pt x="13025" y="4943"/>
                  </a:cubicBezTo>
                  <a:lnTo>
                    <a:pt x="13025" y="4943"/>
                  </a:lnTo>
                  <a:cubicBezTo>
                    <a:pt x="13017" y="4937"/>
                    <a:pt x="13007" y="4930"/>
                    <a:pt x="12993" y="4923"/>
                  </a:cubicBezTo>
                  <a:cubicBezTo>
                    <a:pt x="12993" y="4923"/>
                    <a:pt x="12993" y="4895"/>
                    <a:pt x="12965" y="4895"/>
                  </a:cubicBezTo>
                  <a:close/>
                  <a:moveTo>
                    <a:pt x="8319" y="4977"/>
                  </a:moveTo>
                  <a:lnTo>
                    <a:pt x="8319" y="4977"/>
                  </a:lnTo>
                  <a:cubicBezTo>
                    <a:pt x="8319" y="4981"/>
                    <a:pt x="8320" y="4985"/>
                    <a:pt x="8320" y="4989"/>
                  </a:cubicBezTo>
                  <a:lnTo>
                    <a:pt x="8320" y="4989"/>
                  </a:lnTo>
                  <a:lnTo>
                    <a:pt x="8329" y="4981"/>
                  </a:lnTo>
                  <a:lnTo>
                    <a:pt x="8319" y="4977"/>
                  </a:lnTo>
                  <a:close/>
                  <a:moveTo>
                    <a:pt x="26158" y="5009"/>
                  </a:moveTo>
                  <a:cubicBezTo>
                    <a:pt x="26158" y="5009"/>
                    <a:pt x="26187" y="5038"/>
                    <a:pt x="26216" y="5038"/>
                  </a:cubicBezTo>
                  <a:lnTo>
                    <a:pt x="26158" y="5067"/>
                  </a:lnTo>
                  <a:lnTo>
                    <a:pt x="26158" y="5009"/>
                  </a:lnTo>
                  <a:close/>
                  <a:moveTo>
                    <a:pt x="8320" y="4989"/>
                  </a:moveTo>
                  <a:lnTo>
                    <a:pt x="8214" y="5095"/>
                  </a:lnTo>
                  <a:cubicBezTo>
                    <a:pt x="8229" y="5098"/>
                    <a:pt x="8242" y="5100"/>
                    <a:pt x="8254" y="5100"/>
                  </a:cubicBezTo>
                  <a:cubicBezTo>
                    <a:pt x="8320" y="5100"/>
                    <a:pt x="8329" y="5052"/>
                    <a:pt x="8320" y="4989"/>
                  </a:cubicBezTo>
                  <a:close/>
                  <a:moveTo>
                    <a:pt x="25786" y="4752"/>
                  </a:moveTo>
                  <a:cubicBezTo>
                    <a:pt x="25844" y="4780"/>
                    <a:pt x="25872" y="4838"/>
                    <a:pt x="25901" y="4866"/>
                  </a:cubicBezTo>
                  <a:lnTo>
                    <a:pt x="25844" y="4923"/>
                  </a:lnTo>
                  <a:lnTo>
                    <a:pt x="25901" y="4923"/>
                  </a:lnTo>
                  <a:cubicBezTo>
                    <a:pt x="25901" y="4906"/>
                    <a:pt x="25909" y="4899"/>
                    <a:pt x="25920" y="4899"/>
                  </a:cubicBezTo>
                  <a:cubicBezTo>
                    <a:pt x="25946" y="4899"/>
                    <a:pt x="25987" y="4932"/>
                    <a:pt x="25987" y="4952"/>
                  </a:cubicBezTo>
                  <a:cubicBezTo>
                    <a:pt x="25987" y="4981"/>
                    <a:pt x="25958" y="4981"/>
                    <a:pt x="25958" y="5009"/>
                  </a:cubicBezTo>
                  <a:cubicBezTo>
                    <a:pt x="25958" y="5009"/>
                    <a:pt x="25929" y="5038"/>
                    <a:pt x="25929" y="5038"/>
                  </a:cubicBezTo>
                  <a:lnTo>
                    <a:pt x="26015" y="5038"/>
                  </a:lnTo>
                  <a:cubicBezTo>
                    <a:pt x="26030" y="5024"/>
                    <a:pt x="26051" y="5017"/>
                    <a:pt x="26072" y="5017"/>
                  </a:cubicBezTo>
                  <a:cubicBezTo>
                    <a:pt x="26094" y="5017"/>
                    <a:pt x="26115" y="5024"/>
                    <a:pt x="26130" y="5038"/>
                  </a:cubicBezTo>
                  <a:cubicBezTo>
                    <a:pt x="26130" y="5052"/>
                    <a:pt x="26130" y="5052"/>
                    <a:pt x="26126" y="5052"/>
                  </a:cubicBezTo>
                  <a:cubicBezTo>
                    <a:pt x="26123" y="5052"/>
                    <a:pt x="26115" y="5052"/>
                    <a:pt x="26101" y="5067"/>
                  </a:cubicBezTo>
                  <a:lnTo>
                    <a:pt x="26072" y="5067"/>
                  </a:lnTo>
                  <a:lnTo>
                    <a:pt x="26072" y="5038"/>
                  </a:lnTo>
                  <a:cubicBezTo>
                    <a:pt x="26072" y="5034"/>
                    <a:pt x="26072" y="5032"/>
                    <a:pt x="26071" y="5032"/>
                  </a:cubicBezTo>
                  <a:cubicBezTo>
                    <a:pt x="26064" y="5032"/>
                    <a:pt x="26040" y="5095"/>
                    <a:pt x="26015" y="5095"/>
                  </a:cubicBezTo>
                  <a:cubicBezTo>
                    <a:pt x="26015" y="5067"/>
                    <a:pt x="25987" y="5038"/>
                    <a:pt x="25958" y="5038"/>
                  </a:cubicBezTo>
                  <a:cubicBezTo>
                    <a:pt x="25958" y="5080"/>
                    <a:pt x="25958" y="5106"/>
                    <a:pt x="25936" y="5106"/>
                  </a:cubicBezTo>
                  <a:cubicBezTo>
                    <a:pt x="25927" y="5106"/>
                    <a:pt x="25916" y="5103"/>
                    <a:pt x="25901" y="5095"/>
                  </a:cubicBezTo>
                  <a:cubicBezTo>
                    <a:pt x="25872" y="5038"/>
                    <a:pt x="25901" y="4981"/>
                    <a:pt x="25901" y="4923"/>
                  </a:cubicBezTo>
                  <a:lnTo>
                    <a:pt x="25901" y="4923"/>
                  </a:lnTo>
                  <a:cubicBezTo>
                    <a:pt x="25872" y="4981"/>
                    <a:pt x="25844" y="5009"/>
                    <a:pt x="25815" y="5067"/>
                  </a:cubicBezTo>
                  <a:cubicBezTo>
                    <a:pt x="25815" y="4981"/>
                    <a:pt x="25815" y="4923"/>
                    <a:pt x="25844" y="4838"/>
                  </a:cubicBezTo>
                  <a:lnTo>
                    <a:pt x="25844" y="4838"/>
                  </a:lnTo>
                  <a:cubicBezTo>
                    <a:pt x="25758" y="4895"/>
                    <a:pt x="25700" y="4981"/>
                    <a:pt x="25700" y="5095"/>
                  </a:cubicBezTo>
                  <a:cubicBezTo>
                    <a:pt x="25700" y="5095"/>
                    <a:pt x="25683" y="5095"/>
                    <a:pt x="25661" y="5109"/>
                  </a:cubicBezTo>
                  <a:lnTo>
                    <a:pt x="25661" y="5109"/>
                  </a:lnTo>
                  <a:cubicBezTo>
                    <a:pt x="25669" y="5026"/>
                    <a:pt x="25663" y="4939"/>
                    <a:pt x="25643" y="4838"/>
                  </a:cubicBezTo>
                  <a:cubicBezTo>
                    <a:pt x="25643" y="5038"/>
                    <a:pt x="25615" y="4952"/>
                    <a:pt x="25615" y="5181"/>
                  </a:cubicBezTo>
                  <a:cubicBezTo>
                    <a:pt x="25615" y="5124"/>
                    <a:pt x="25615" y="5067"/>
                    <a:pt x="25586" y="5009"/>
                  </a:cubicBezTo>
                  <a:cubicBezTo>
                    <a:pt x="25615" y="4952"/>
                    <a:pt x="25615" y="4866"/>
                    <a:pt x="25643" y="4780"/>
                  </a:cubicBezTo>
                  <a:lnTo>
                    <a:pt x="25758" y="4780"/>
                  </a:lnTo>
                  <a:lnTo>
                    <a:pt x="25786" y="4752"/>
                  </a:lnTo>
                  <a:close/>
                  <a:moveTo>
                    <a:pt x="25586" y="5181"/>
                  </a:moveTo>
                  <a:cubicBezTo>
                    <a:pt x="25615" y="5181"/>
                    <a:pt x="25615" y="5210"/>
                    <a:pt x="25586" y="5210"/>
                  </a:cubicBezTo>
                  <a:cubicBezTo>
                    <a:pt x="25586" y="5210"/>
                    <a:pt x="25580" y="5216"/>
                    <a:pt x="25571" y="5222"/>
                  </a:cubicBezTo>
                  <a:lnTo>
                    <a:pt x="25571" y="5222"/>
                  </a:lnTo>
                  <a:cubicBezTo>
                    <a:pt x="25586" y="5200"/>
                    <a:pt x="25586" y="5181"/>
                    <a:pt x="25586" y="5181"/>
                  </a:cubicBezTo>
                  <a:close/>
                  <a:moveTo>
                    <a:pt x="25987" y="5095"/>
                  </a:moveTo>
                  <a:lnTo>
                    <a:pt x="25987" y="5181"/>
                  </a:lnTo>
                  <a:cubicBezTo>
                    <a:pt x="25958" y="5181"/>
                    <a:pt x="25929" y="5210"/>
                    <a:pt x="25929" y="5238"/>
                  </a:cubicBezTo>
                  <a:lnTo>
                    <a:pt x="25987" y="5210"/>
                  </a:lnTo>
                  <a:lnTo>
                    <a:pt x="25987" y="5238"/>
                  </a:lnTo>
                  <a:lnTo>
                    <a:pt x="25958" y="5267"/>
                  </a:lnTo>
                  <a:cubicBezTo>
                    <a:pt x="25958" y="5238"/>
                    <a:pt x="25929" y="5238"/>
                    <a:pt x="25929" y="5238"/>
                  </a:cubicBezTo>
                  <a:cubicBezTo>
                    <a:pt x="25880" y="5189"/>
                    <a:pt x="25895" y="5118"/>
                    <a:pt x="25936" y="5118"/>
                  </a:cubicBezTo>
                  <a:cubicBezTo>
                    <a:pt x="25943" y="5118"/>
                    <a:pt x="25950" y="5120"/>
                    <a:pt x="25958" y="5124"/>
                  </a:cubicBezTo>
                  <a:lnTo>
                    <a:pt x="25987" y="5095"/>
                  </a:lnTo>
                  <a:close/>
                  <a:moveTo>
                    <a:pt x="12017" y="5048"/>
                  </a:moveTo>
                  <a:cubicBezTo>
                    <a:pt x="12034" y="5048"/>
                    <a:pt x="12054" y="5068"/>
                    <a:pt x="12078" y="5124"/>
                  </a:cubicBezTo>
                  <a:lnTo>
                    <a:pt x="12049" y="5124"/>
                  </a:lnTo>
                  <a:cubicBezTo>
                    <a:pt x="12078" y="5152"/>
                    <a:pt x="12135" y="5181"/>
                    <a:pt x="12164" y="5210"/>
                  </a:cubicBezTo>
                  <a:cubicBezTo>
                    <a:pt x="12122" y="5252"/>
                    <a:pt x="12064" y="5278"/>
                    <a:pt x="12003" y="5278"/>
                  </a:cubicBezTo>
                  <a:cubicBezTo>
                    <a:pt x="11981" y="5278"/>
                    <a:pt x="11958" y="5275"/>
                    <a:pt x="11935" y="5267"/>
                  </a:cubicBezTo>
                  <a:lnTo>
                    <a:pt x="11935" y="5210"/>
                  </a:lnTo>
                  <a:lnTo>
                    <a:pt x="11877" y="5181"/>
                  </a:lnTo>
                  <a:cubicBezTo>
                    <a:pt x="11939" y="5181"/>
                    <a:pt x="11971" y="5048"/>
                    <a:pt x="12017" y="5048"/>
                  </a:cubicBezTo>
                  <a:close/>
                  <a:moveTo>
                    <a:pt x="25750" y="4942"/>
                  </a:moveTo>
                  <a:cubicBezTo>
                    <a:pt x="25771" y="4942"/>
                    <a:pt x="25793" y="5052"/>
                    <a:pt x="25815" y="5095"/>
                  </a:cubicBezTo>
                  <a:lnTo>
                    <a:pt x="25786" y="5124"/>
                  </a:lnTo>
                  <a:cubicBezTo>
                    <a:pt x="25786" y="5181"/>
                    <a:pt x="25786" y="5210"/>
                    <a:pt x="25815" y="5238"/>
                  </a:cubicBezTo>
                  <a:lnTo>
                    <a:pt x="25815" y="5296"/>
                  </a:lnTo>
                  <a:cubicBezTo>
                    <a:pt x="25758" y="5267"/>
                    <a:pt x="25729" y="5210"/>
                    <a:pt x="25643" y="5210"/>
                  </a:cubicBezTo>
                  <a:cubicBezTo>
                    <a:pt x="25650" y="5184"/>
                    <a:pt x="25654" y="5159"/>
                    <a:pt x="25658" y="5133"/>
                  </a:cubicBezTo>
                  <a:lnTo>
                    <a:pt x="25658" y="5133"/>
                  </a:lnTo>
                  <a:cubicBezTo>
                    <a:pt x="25694" y="5162"/>
                    <a:pt x="25701" y="5215"/>
                    <a:pt x="25718" y="5215"/>
                  </a:cubicBezTo>
                  <a:cubicBezTo>
                    <a:pt x="25722" y="5215"/>
                    <a:pt x="25725" y="5214"/>
                    <a:pt x="25729" y="5210"/>
                  </a:cubicBezTo>
                  <a:cubicBezTo>
                    <a:pt x="25758" y="5181"/>
                    <a:pt x="25729" y="5124"/>
                    <a:pt x="25729" y="5095"/>
                  </a:cubicBezTo>
                  <a:cubicBezTo>
                    <a:pt x="25729" y="5067"/>
                    <a:pt x="25729" y="5038"/>
                    <a:pt x="25729" y="4981"/>
                  </a:cubicBezTo>
                  <a:cubicBezTo>
                    <a:pt x="25736" y="4953"/>
                    <a:pt x="25743" y="4942"/>
                    <a:pt x="25750" y="4942"/>
                  </a:cubicBezTo>
                  <a:close/>
                  <a:moveTo>
                    <a:pt x="11906" y="5238"/>
                  </a:moveTo>
                  <a:cubicBezTo>
                    <a:pt x="11906" y="5296"/>
                    <a:pt x="11906" y="5353"/>
                    <a:pt x="11906" y="5410"/>
                  </a:cubicBezTo>
                  <a:lnTo>
                    <a:pt x="11935" y="5410"/>
                  </a:lnTo>
                  <a:cubicBezTo>
                    <a:pt x="11935" y="5452"/>
                    <a:pt x="11935" y="5478"/>
                    <a:pt x="11912" y="5478"/>
                  </a:cubicBezTo>
                  <a:cubicBezTo>
                    <a:pt x="11904" y="5478"/>
                    <a:pt x="11893" y="5475"/>
                    <a:pt x="11877" y="5467"/>
                  </a:cubicBezTo>
                  <a:lnTo>
                    <a:pt x="11877" y="5439"/>
                  </a:lnTo>
                  <a:lnTo>
                    <a:pt x="11820" y="5439"/>
                  </a:lnTo>
                  <a:lnTo>
                    <a:pt x="11820" y="5410"/>
                  </a:lnTo>
                  <a:lnTo>
                    <a:pt x="11906" y="5410"/>
                  </a:lnTo>
                  <a:cubicBezTo>
                    <a:pt x="11877" y="5381"/>
                    <a:pt x="11849" y="5324"/>
                    <a:pt x="11849" y="5296"/>
                  </a:cubicBezTo>
                  <a:lnTo>
                    <a:pt x="11906" y="5238"/>
                  </a:lnTo>
                  <a:close/>
                  <a:moveTo>
                    <a:pt x="26655" y="5484"/>
                  </a:moveTo>
                  <a:cubicBezTo>
                    <a:pt x="26659" y="5484"/>
                    <a:pt x="26665" y="5487"/>
                    <a:pt x="26673" y="5496"/>
                  </a:cubicBezTo>
                  <a:lnTo>
                    <a:pt x="26673" y="5525"/>
                  </a:lnTo>
                  <a:lnTo>
                    <a:pt x="26645" y="5525"/>
                  </a:lnTo>
                  <a:cubicBezTo>
                    <a:pt x="26645" y="5504"/>
                    <a:pt x="26645" y="5484"/>
                    <a:pt x="26655" y="5484"/>
                  </a:cubicBezTo>
                  <a:close/>
                  <a:moveTo>
                    <a:pt x="26716" y="5482"/>
                  </a:moveTo>
                  <a:cubicBezTo>
                    <a:pt x="26722" y="5482"/>
                    <a:pt x="26727" y="5489"/>
                    <a:pt x="26729" y="5505"/>
                  </a:cubicBezTo>
                  <a:lnTo>
                    <a:pt x="26729" y="5505"/>
                  </a:lnTo>
                  <a:cubicBezTo>
                    <a:pt x="26729" y="5504"/>
                    <a:pt x="26728" y="5503"/>
                    <a:pt x="26727" y="5503"/>
                  </a:cubicBezTo>
                  <a:cubicBezTo>
                    <a:pt x="26724" y="5503"/>
                    <a:pt x="26716" y="5510"/>
                    <a:pt x="26702" y="5525"/>
                  </a:cubicBezTo>
                  <a:cubicBezTo>
                    <a:pt x="26708" y="5519"/>
                    <a:pt x="26709" y="5516"/>
                    <a:pt x="26707" y="5516"/>
                  </a:cubicBezTo>
                  <a:cubicBezTo>
                    <a:pt x="26706" y="5516"/>
                    <a:pt x="26704" y="5517"/>
                    <a:pt x="26702" y="5518"/>
                  </a:cubicBezTo>
                  <a:lnTo>
                    <a:pt x="26702" y="5518"/>
                  </a:lnTo>
                  <a:cubicBezTo>
                    <a:pt x="26703" y="5494"/>
                    <a:pt x="26710" y="5482"/>
                    <a:pt x="26716" y="5482"/>
                  </a:cubicBezTo>
                  <a:close/>
                  <a:moveTo>
                    <a:pt x="11734" y="5410"/>
                  </a:moveTo>
                  <a:lnTo>
                    <a:pt x="11763" y="5439"/>
                  </a:lnTo>
                  <a:lnTo>
                    <a:pt x="11620" y="5525"/>
                  </a:lnTo>
                  <a:lnTo>
                    <a:pt x="11591" y="5525"/>
                  </a:lnTo>
                  <a:cubicBezTo>
                    <a:pt x="11534" y="5553"/>
                    <a:pt x="11505" y="5582"/>
                    <a:pt x="11448" y="5582"/>
                  </a:cubicBezTo>
                  <a:cubicBezTo>
                    <a:pt x="11534" y="5525"/>
                    <a:pt x="11620" y="5496"/>
                    <a:pt x="11734" y="5439"/>
                  </a:cubicBezTo>
                  <a:lnTo>
                    <a:pt x="11734" y="5410"/>
                  </a:lnTo>
                  <a:close/>
                  <a:moveTo>
                    <a:pt x="26731" y="5525"/>
                  </a:moveTo>
                  <a:cubicBezTo>
                    <a:pt x="26759" y="5525"/>
                    <a:pt x="26702" y="5582"/>
                    <a:pt x="26702" y="5610"/>
                  </a:cubicBezTo>
                  <a:lnTo>
                    <a:pt x="26673" y="5610"/>
                  </a:lnTo>
                  <a:cubicBezTo>
                    <a:pt x="26673" y="5582"/>
                    <a:pt x="26673" y="5553"/>
                    <a:pt x="26702" y="5525"/>
                  </a:cubicBezTo>
                  <a:lnTo>
                    <a:pt x="26702" y="5525"/>
                  </a:lnTo>
                  <a:cubicBezTo>
                    <a:pt x="26688" y="5539"/>
                    <a:pt x="26688" y="5546"/>
                    <a:pt x="26695" y="5546"/>
                  </a:cubicBezTo>
                  <a:cubicBezTo>
                    <a:pt x="26702" y="5546"/>
                    <a:pt x="26716" y="5539"/>
                    <a:pt x="26731" y="5525"/>
                  </a:cubicBezTo>
                  <a:close/>
                  <a:moveTo>
                    <a:pt x="11190" y="5725"/>
                  </a:moveTo>
                  <a:lnTo>
                    <a:pt x="11190" y="5782"/>
                  </a:lnTo>
                  <a:lnTo>
                    <a:pt x="11162" y="5725"/>
                  </a:lnTo>
                  <a:close/>
                  <a:moveTo>
                    <a:pt x="11133" y="5696"/>
                  </a:moveTo>
                  <a:cubicBezTo>
                    <a:pt x="11133" y="5725"/>
                    <a:pt x="11162" y="5753"/>
                    <a:pt x="11190" y="5811"/>
                  </a:cubicBezTo>
                  <a:cubicBezTo>
                    <a:pt x="11133" y="5753"/>
                    <a:pt x="11076" y="5725"/>
                    <a:pt x="11047" y="5696"/>
                  </a:cubicBezTo>
                  <a:close/>
                  <a:moveTo>
                    <a:pt x="35147" y="6389"/>
                  </a:moveTo>
                  <a:lnTo>
                    <a:pt x="35147" y="6389"/>
                  </a:lnTo>
                  <a:cubicBezTo>
                    <a:pt x="35156" y="6397"/>
                    <a:pt x="35165" y="6404"/>
                    <a:pt x="35173" y="6412"/>
                  </a:cubicBezTo>
                  <a:cubicBezTo>
                    <a:pt x="35165" y="6403"/>
                    <a:pt x="35156" y="6396"/>
                    <a:pt x="35147" y="6389"/>
                  </a:cubicBezTo>
                  <a:close/>
                  <a:moveTo>
                    <a:pt x="32769" y="6555"/>
                  </a:moveTo>
                  <a:cubicBezTo>
                    <a:pt x="32769" y="6612"/>
                    <a:pt x="32769" y="6669"/>
                    <a:pt x="32712" y="6698"/>
                  </a:cubicBezTo>
                  <a:cubicBezTo>
                    <a:pt x="32769" y="6698"/>
                    <a:pt x="32769" y="6698"/>
                    <a:pt x="32798" y="6755"/>
                  </a:cubicBezTo>
                  <a:cubicBezTo>
                    <a:pt x="32769" y="6784"/>
                    <a:pt x="32769" y="6841"/>
                    <a:pt x="32798" y="6870"/>
                  </a:cubicBezTo>
                  <a:cubicBezTo>
                    <a:pt x="32657" y="6829"/>
                    <a:pt x="32515" y="6775"/>
                    <a:pt x="32434" y="6686"/>
                  </a:cubicBezTo>
                  <a:lnTo>
                    <a:pt x="32434" y="6686"/>
                  </a:lnTo>
                  <a:cubicBezTo>
                    <a:pt x="32459" y="6664"/>
                    <a:pt x="32483" y="6654"/>
                    <a:pt x="32505" y="6654"/>
                  </a:cubicBezTo>
                  <a:cubicBezTo>
                    <a:pt x="32547" y="6654"/>
                    <a:pt x="32582" y="6691"/>
                    <a:pt x="32598" y="6755"/>
                  </a:cubicBezTo>
                  <a:lnTo>
                    <a:pt x="32626" y="6555"/>
                  </a:lnTo>
                  <a:close/>
                  <a:moveTo>
                    <a:pt x="15712" y="6898"/>
                  </a:moveTo>
                  <a:lnTo>
                    <a:pt x="15712" y="6927"/>
                  </a:lnTo>
                  <a:lnTo>
                    <a:pt x="15684" y="6955"/>
                  </a:lnTo>
                  <a:lnTo>
                    <a:pt x="15684" y="6955"/>
                  </a:lnTo>
                  <a:lnTo>
                    <a:pt x="15712" y="6898"/>
                  </a:lnTo>
                  <a:close/>
                  <a:moveTo>
                    <a:pt x="15512" y="7041"/>
                  </a:moveTo>
                  <a:lnTo>
                    <a:pt x="15569" y="7070"/>
                  </a:lnTo>
                  <a:cubicBezTo>
                    <a:pt x="15501" y="7081"/>
                    <a:pt x="15455" y="7084"/>
                    <a:pt x="15426" y="7084"/>
                  </a:cubicBezTo>
                  <a:lnTo>
                    <a:pt x="15426" y="7084"/>
                  </a:lnTo>
                  <a:lnTo>
                    <a:pt x="15512" y="7041"/>
                  </a:lnTo>
                  <a:close/>
                  <a:moveTo>
                    <a:pt x="15369" y="7099"/>
                  </a:moveTo>
                  <a:lnTo>
                    <a:pt x="15426" y="7127"/>
                  </a:lnTo>
                  <a:lnTo>
                    <a:pt x="15398" y="7127"/>
                  </a:lnTo>
                  <a:lnTo>
                    <a:pt x="15369" y="7099"/>
                  </a:lnTo>
                  <a:close/>
                  <a:moveTo>
                    <a:pt x="10704" y="7156"/>
                  </a:moveTo>
                  <a:lnTo>
                    <a:pt x="10704" y="7156"/>
                  </a:lnTo>
                  <a:cubicBezTo>
                    <a:pt x="10724" y="7176"/>
                    <a:pt x="10730" y="7211"/>
                    <a:pt x="10732" y="7240"/>
                  </a:cubicBezTo>
                  <a:lnTo>
                    <a:pt x="10732" y="7240"/>
                  </a:lnTo>
                  <a:lnTo>
                    <a:pt x="10704" y="7156"/>
                  </a:lnTo>
                  <a:close/>
                  <a:moveTo>
                    <a:pt x="11076" y="7156"/>
                  </a:moveTo>
                  <a:cubicBezTo>
                    <a:pt x="11116" y="7216"/>
                    <a:pt x="11142" y="7290"/>
                    <a:pt x="11154" y="7290"/>
                  </a:cubicBezTo>
                  <a:cubicBezTo>
                    <a:pt x="11159" y="7290"/>
                    <a:pt x="11162" y="7276"/>
                    <a:pt x="11162" y="7242"/>
                  </a:cubicBezTo>
                  <a:cubicBezTo>
                    <a:pt x="11188" y="7294"/>
                    <a:pt x="11190" y="7322"/>
                    <a:pt x="11190" y="7370"/>
                  </a:cubicBezTo>
                  <a:lnTo>
                    <a:pt x="11190" y="7370"/>
                  </a:lnTo>
                  <a:lnTo>
                    <a:pt x="11162" y="7356"/>
                  </a:lnTo>
                  <a:cubicBezTo>
                    <a:pt x="11162" y="7342"/>
                    <a:pt x="11155" y="7335"/>
                    <a:pt x="11148" y="7335"/>
                  </a:cubicBezTo>
                  <a:cubicBezTo>
                    <a:pt x="11140" y="7335"/>
                    <a:pt x="11133" y="7342"/>
                    <a:pt x="11133" y="7356"/>
                  </a:cubicBezTo>
                  <a:cubicBezTo>
                    <a:pt x="11105" y="7270"/>
                    <a:pt x="11076" y="7213"/>
                    <a:pt x="11076" y="7156"/>
                  </a:cubicBezTo>
                  <a:close/>
                  <a:moveTo>
                    <a:pt x="11334" y="7270"/>
                  </a:moveTo>
                  <a:lnTo>
                    <a:pt x="11391" y="7299"/>
                  </a:lnTo>
                  <a:cubicBezTo>
                    <a:pt x="11391" y="7328"/>
                    <a:pt x="11391" y="7328"/>
                    <a:pt x="11419" y="7328"/>
                  </a:cubicBezTo>
                  <a:cubicBezTo>
                    <a:pt x="11391" y="7356"/>
                    <a:pt x="11362" y="7356"/>
                    <a:pt x="11362" y="7385"/>
                  </a:cubicBezTo>
                  <a:cubicBezTo>
                    <a:pt x="11352" y="7380"/>
                    <a:pt x="11342" y="7375"/>
                    <a:pt x="11334" y="7372"/>
                  </a:cubicBezTo>
                  <a:lnTo>
                    <a:pt x="11334" y="7372"/>
                  </a:lnTo>
                  <a:cubicBezTo>
                    <a:pt x="11334" y="7341"/>
                    <a:pt x="11334" y="7295"/>
                    <a:pt x="11334" y="7270"/>
                  </a:cubicBezTo>
                  <a:close/>
                  <a:moveTo>
                    <a:pt x="31081" y="7413"/>
                  </a:moveTo>
                  <a:cubicBezTo>
                    <a:pt x="31052" y="7471"/>
                    <a:pt x="31081" y="7471"/>
                    <a:pt x="30966" y="7499"/>
                  </a:cubicBezTo>
                  <a:cubicBezTo>
                    <a:pt x="30966" y="7471"/>
                    <a:pt x="30966" y="7442"/>
                    <a:pt x="30995" y="7442"/>
                  </a:cubicBezTo>
                  <a:cubicBezTo>
                    <a:pt x="31024" y="7442"/>
                    <a:pt x="31052" y="7413"/>
                    <a:pt x="31081" y="7413"/>
                  </a:cubicBezTo>
                  <a:close/>
                  <a:moveTo>
                    <a:pt x="31081" y="7442"/>
                  </a:moveTo>
                  <a:cubicBezTo>
                    <a:pt x="31052" y="7471"/>
                    <a:pt x="31052" y="7499"/>
                    <a:pt x="31052" y="7499"/>
                  </a:cubicBezTo>
                  <a:lnTo>
                    <a:pt x="31024" y="7499"/>
                  </a:lnTo>
                  <a:lnTo>
                    <a:pt x="31081" y="7442"/>
                  </a:lnTo>
                  <a:close/>
                  <a:moveTo>
                    <a:pt x="11219" y="7184"/>
                  </a:moveTo>
                  <a:cubicBezTo>
                    <a:pt x="11272" y="7369"/>
                    <a:pt x="11276" y="7214"/>
                    <a:pt x="11321" y="7367"/>
                  </a:cubicBezTo>
                  <a:lnTo>
                    <a:pt x="11321" y="7367"/>
                  </a:lnTo>
                  <a:cubicBezTo>
                    <a:pt x="11287" y="7354"/>
                    <a:pt x="11261" y="7348"/>
                    <a:pt x="11219" y="7328"/>
                  </a:cubicBezTo>
                  <a:lnTo>
                    <a:pt x="11219" y="7328"/>
                  </a:lnTo>
                  <a:cubicBezTo>
                    <a:pt x="11292" y="7382"/>
                    <a:pt x="11307" y="7402"/>
                    <a:pt x="11301" y="7402"/>
                  </a:cubicBezTo>
                  <a:cubicBezTo>
                    <a:pt x="11297" y="7402"/>
                    <a:pt x="11287" y="7395"/>
                    <a:pt x="11276" y="7385"/>
                  </a:cubicBezTo>
                  <a:cubicBezTo>
                    <a:pt x="11248" y="7385"/>
                    <a:pt x="11248" y="7385"/>
                    <a:pt x="11362" y="7528"/>
                  </a:cubicBezTo>
                  <a:cubicBezTo>
                    <a:pt x="11305" y="7499"/>
                    <a:pt x="11248" y="7442"/>
                    <a:pt x="11219" y="7385"/>
                  </a:cubicBezTo>
                  <a:lnTo>
                    <a:pt x="11191" y="7371"/>
                  </a:lnTo>
                  <a:lnTo>
                    <a:pt x="11191" y="7371"/>
                  </a:lnTo>
                  <a:cubicBezTo>
                    <a:pt x="11197" y="7302"/>
                    <a:pt x="11246" y="7319"/>
                    <a:pt x="11219" y="7184"/>
                  </a:cubicBezTo>
                  <a:close/>
                  <a:moveTo>
                    <a:pt x="9825" y="7874"/>
                  </a:moveTo>
                  <a:lnTo>
                    <a:pt x="9825" y="7874"/>
                  </a:lnTo>
                  <a:cubicBezTo>
                    <a:pt x="9821" y="7889"/>
                    <a:pt x="9828" y="7900"/>
                    <a:pt x="9845" y="7900"/>
                  </a:cubicBezTo>
                  <a:cubicBezTo>
                    <a:pt x="9836" y="7891"/>
                    <a:pt x="9830" y="7882"/>
                    <a:pt x="9825" y="7874"/>
                  </a:cubicBezTo>
                  <a:close/>
                  <a:moveTo>
                    <a:pt x="9502" y="7957"/>
                  </a:moveTo>
                  <a:lnTo>
                    <a:pt x="9502" y="7986"/>
                  </a:lnTo>
                  <a:lnTo>
                    <a:pt x="9473" y="7986"/>
                  </a:lnTo>
                  <a:lnTo>
                    <a:pt x="9502" y="7957"/>
                  </a:lnTo>
                  <a:close/>
                  <a:moveTo>
                    <a:pt x="10246" y="7986"/>
                  </a:moveTo>
                  <a:lnTo>
                    <a:pt x="10246" y="7986"/>
                  </a:lnTo>
                  <a:cubicBezTo>
                    <a:pt x="10246" y="7986"/>
                    <a:pt x="10246" y="7986"/>
                    <a:pt x="10246" y="7986"/>
                  </a:cubicBezTo>
                  <a:close/>
                  <a:moveTo>
                    <a:pt x="9767" y="8026"/>
                  </a:moveTo>
                  <a:lnTo>
                    <a:pt x="9767" y="8026"/>
                  </a:lnTo>
                  <a:cubicBezTo>
                    <a:pt x="9775" y="8043"/>
                    <a:pt x="9788" y="8043"/>
                    <a:pt x="9788" y="8043"/>
                  </a:cubicBezTo>
                  <a:cubicBezTo>
                    <a:pt x="9781" y="8036"/>
                    <a:pt x="9774" y="8030"/>
                    <a:pt x="9767" y="8026"/>
                  </a:cubicBezTo>
                  <a:close/>
                  <a:moveTo>
                    <a:pt x="9445" y="8072"/>
                  </a:moveTo>
                  <a:cubicBezTo>
                    <a:pt x="9445" y="8072"/>
                    <a:pt x="9463" y="8108"/>
                    <a:pt x="9456" y="8108"/>
                  </a:cubicBezTo>
                  <a:cubicBezTo>
                    <a:pt x="9454" y="8108"/>
                    <a:pt x="9452" y="8107"/>
                    <a:pt x="9449" y="8104"/>
                  </a:cubicBezTo>
                  <a:lnTo>
                    <a:pt x="9449" y="8104"/>
                  </a:lnTo>
                  <a:cubicBezTo>
                    <a:pt x="9448" y="8095"/>
                    <a:pt x="9447" y="8084"/>
                    <a:pt x="9445" y="8072"/>
                  </a:cubicBezTo>
                  <a:close/>
                  <a:moveTo>
                    <a:pt x="9622" y="8174"/>
                  </a:moveTo>
                  <a:cubicBezTo>
                    <a:pt x="9628" y="8189"/>
                    <a:pt x="9634" y="8204"/>
                    <a:pt x="9645" y="8215"/>
                  </a:cubicBezTo>
                  <a:cubicBezTo>
                    <a:pt x="9637" y="8199"/>
                    <a:pt x="9630" y="8186"/>
                    <a:pt x="9622" y="8174"/>
                  </a:cubicBezTo>
                  <a:close/>
                  <a:moveTo>
                    <a:pt x="10675" y="7213"/>
                  </a:moveTo>
                  <a:cubicBezTo>
                    <a:pt x="10704" y="7242"/>
                    <a:pt x="10733" y="7270"/>
                    <a:pt x="10761" y="7328"/>
                  </a:cubicBezTo>
                  <a:lnTo>
                    <a:pt x="10790" y="7385"/>
                  </a:lnTo>
                  <a:cubicBezTo>
                    <a:pt x="10818" y="7413"/>
                    <a:pt x="10847" y="7413"/>
                    <a:pt x="10876" y="7413"/>
                  </a:cubicBezTo>
                  <a:cubicBezTo>
                    <a:pt x="10876" y="7442"/>
                    <a:pt x="10904" y="7471"/>
                    <a:pt x="10904" y="7471"/>
                  </a:cubicBezTo>
                  <a:lnTo>
                    <a:pt x="10904" y="7385"/>
                  </a:lnTo>
                  <a:lnTo>
                    <a:pt x="10962" y="7385"/>
                  </a:lnTo>
                  <a:lnTo>
                    <a:pt x="10962" y="7442"/>
                  </a:lnTo>
                  <a:lnTo>
                    <a:pt x="10933" y="7471"/>
                  </a:lnTo>
                  <a:cubicBezTo>
                    <a:pt x="10945" y="7495"/>
                    <a:pt x="10952" y="7504"/>
                    <a:pt x="10958" y="7504"/>
                  </a:cubicBezTo>
                  <a:cubicBezTo>
                    <a:pt x="10967" y="7504"/>
                    <a:pt x="10974" y="7487"/>
                    <a:pt x="10990" y="7471"/>
                  </a:cubicBezTo>
                  <a:lnTo>
                    <a:pt x="10990" y="7385"/>
                  </a:lnTo>
                  <a:cubicBezTo>
                    <a:pt x="10990" y="7413"/>
                    <a:pt x="11019" y="7471"/>
                    <a:pt x="11047" y="7499"/>
                  </a:cubicBezTo>
                  <a:lnTo>
                    <a:pt x="11047" y="7471"/>
                  </a:lnTo>
                  <a:cubicBezTo>
                    <a:pt x="11047" y="7499"/>
                    <a:pt x="11076" y="7556"/>
                    <a:pt x="11076" y="7614"/>
                  </a:cubicBezTo>
                  <a:lnTo>
                    <a:pt x="10990" y="7471"/>
                  </a:lnTo>
                  <a:lnTo>
                    <a:pt x="11047" y="7671"/>
                  </a:lnTo>
                  <a:lnTo>
                    <a:pt x="10904" y="7499"/>
                  </a:lnTo>
                  <a:lnTo>
                    <a:pt x="10904" y="7556"/>
                  </a:lnTo>
                  <a:cubicBezTo>
                    <a:pt x="10904" y="7556"/>
                    <a:pt x="10962" y="7614"/>
                    <a:pt x="10990" y="7642"/>
                  </a:cubicBezTo>
                  <a:cubicBezTo>
                    <a:pt x="10997" y="7656"/>
                    <a:pt x="10991" y="7661"/>
                    <a:pt x="10978" y="7661"/>
                  </a:cubicBezTo>
                  <a:cubicBezTo>
                    <a:pt x="10933" y="7661"/>
                    <a:pt x="10805" y="7600"/>
                    <a:pt x="10761" y="7556"/>
                  </a:cubicBezTo>
                  <a:lnTo>
                    <a:pt x="10733" y="7757"/>
                  </a:lnTo>
                  <a:cubicBezTo>
                    <a:pt x="10704" y="7728"/>
                    <a:pt x="10704" y="7671"/>
                    <a:pt x="10704" y="7642"/>
                  </a:cubicBezTo>
                  <a:cubicBezTo>
                    <a:pt x="10704" y="7662"/>
                    <a:pt x="10700" y="7670"/>
                    <a:pt x="10695" y="7670"/>
                  </a:cubicBezTo>
                  <a:cubicBezTo>
                    <a:pt x="10676" y="7670"/>
                    <a:pt x="10634" y="7586"/>
                    <a:pt x="10619" y="7586"/>
                  </a:cubicBezTo>
                  <a:cubicBezTo>
                    <a:pt x="10613" y="7586"/>
                    <a:pt x="10611" y="7601"/>
                    <a:pt x="10618" y="7642"/>
                  </a:cubicBezTo>
                  <a:cubicBezTo>
                    <a:pt x="10647" y="7671"/>
                    <a:pt x="10675" y="7728"/>
                    <a:pt x="10704" y="7757"/>
                  </a:cubicBezTo>
                  <a:cubicBezTo>
                    <a:pt x="10674" y="7737"/>
                    <a:pt x="10643" y="7727"/>
                    <a:pt x="10617" y="7727"/>
                  </a:cubicBezTo>
                  <a:cubicBezTo>
                    <a:pt x="10568" y="7727"/>
                    <a:pt x="10532" y="7759"/>
                    <a:pt x="10532" y="7814"/>
                  </a:cubicBezTo>
                  <a:lnTo>
                    <a:pt x="10475" y="7700"/>
                  </a:lnTo>
                  <a:cubicBezTo>
                    <a:pt x="10361" y="7728"/>
                    <a:pt x="10332" y="7871"/>
                    <a:pt x="10246" y="7929"/>
                  </a:cubicBezTo>
                  <a:cubicBezTo>
                    <a:pt x="10303" y="7957"/>
                    <a:pt x="10418" y="8129"/>
                    <a:pt x="10418" y="8157"/>
                  </a:cubicBezTo>
                  <a:lnTo>
                    <a:pt x="10275" y="8043"/>
                  </a:lnTo>
                  <a:lnTo>
                    <a:pt x="10275" y="8043"/>
                  </a:lnTo>
                  <a:cubicBezTo>
                    <a:pt x="10332" y="8129"/>
                    <a:pt x="10361" y="8072"/>
                    <a:pt x="10418" y="8215"/>
                  </a:cubicBezTo>
                  <a:cubicBezTo>
                    <a:pt x="10361" y="8215"/>
                    <a:pt x="10246" y="8043"/>
                    <a:pt x="10246" y="7986"/>
                  </a:cubicBezTo>
                  <a:lnTo>
                    <a:pt x="10246" y="8072"/>
                  </a:lnTo>
                  <a:cubicBezTo>
                    <a:pt x="10217" y="8043"/>
                    <a:pt x="10189" y="7986"/>
                    <a:pt x="10160" y="7929"/>
                  </a:cubicBezTo>
                  <a:lnTo>
                    <a:pt x="10160" y="7929"/>
                  </a:lnTo>
                  <a:cubicBezTo>
                    <a:pt x="10171" y="7962"/>
                    <a:pt x="10165" y="7974"/>
                    <a:pt x="10151" y="7974"/>
                  </a:cubicBezTo>
                  <a:cubicBezTo>
                    <a:pt x="10130" y="7974"/>
                    <a:pt x="10092" y="7946"/>
                    <a:pt x="10074" y="7929"/>
                  </a:cubicBezTo>
                  <a:cubicBezTo>
                    <a:pt x="10074" y="7929"/>
                    <a:pt x="10074" y="7871"/>
                    <a:pt x="10103" y="7871"/>
                  </a:cubicBezTo>
                  <a:lnTo>
                    <a:pt x="10074" y="7814"/>
                  </a:lnTo>
                  <a:cubicBezTo>
                    <a:pt x="10103" y="7814"/>
                    <a:pt x="10103" y="7814"/>
                    <a:pt x="10074" y="7728"/>
                  </a:cubicBezTo>
                  <a:lnTo>
                    <a:pt x="10074" y="7700"/>
                  </a:lnTo>
                  <a:cubicBezTo>
                    <a:pt x="10132" y="7757"/>
                    <a:pt x="10103" y="7671"/>
                    <a:pt x="10189" y="7814"/>
                  </a:cubicBezTo>
                  <a:cubicBezTo>
                    <a:pt x="10189" y="7757"/>
                    <a:pt x="10132" y="7728"/>
                    <a:pt x="10103" y="7671"/>
                  </a:cubicBezTo>
                  <a:cubicBezTo>
                    <a:pt x="10087" y="7615"/>
                    <a:pt x="10098" y="7599"/>
                    <a:pt x="10120" y="7599"/>
                  </a:cubicBezTo>
                  <a:cubicBezTo>
                    <a:pt x="10150" y="7599"/>
                    <a:pt x="10200" y="7627"/>
                    <a:pt x="10236" y="7627"/>
                  </a:cubicBezTo>
                  <a:cubicBezTo>
                    <a:pt x="10272" y="7627"/>
                    <a:pt x="10295" y="7601"/>
                    <a:pt x="10275" y="7499"/>
                  </a:cubicBezTo>
                  <a:cubicBezTo>
                    <a:pt x="10275" y="7499"/>
                    <a:pt x="10275" y="7471"/>
                    <a:pt x="10275" y="7442"/>
                  </a:cubicBezTo>
                  <a:cubicBezTo>
                    <a:pt x="10361" y="7471"/>
                    <a:pt x="10446" y="7471"/>
                    <a:pt x="10561" y="7471"/>
                  </a:cubicBezTo>
                  <a:lnTo>
                    <a:pt x="10675" y="7471"/>
                  </a:lnTo>
                  <a:cubicBezTo>
                    <a:pt x="10647" y="7442"/>
                    <a:pt x="10647" y="7385"/>
                    <a:pt x="10647" y="7356"/>
                  </a:cubicBezTo>
                  <a:cubicBezTo>
                    <a:pt x="10647" y="7328"/>
                    <a:pt x="10647" y="7299"/>
                    <a:pt x="10647" y="7242"/>
                  </a:cubicBezTo>
                  <a:cubicBezTo>
                    <a:pt x="10647" y="7242"/>
                    <a:pt x="10675" y="7242"/>
                    <a:pt x="10675" y="7213"/>
                  </a:cubicBezTo>
                  <a:close/>
                  <a:moveTo>
                    <a:pt x="9706" y="8215"/>
                  </a:moveTo>
                  <a:lnTo>
                    <a:pt x="9706" y="8215"/>
                  </a:lnTo>
                  <a:cubicBezTo>
                    <a:pt x="9714" y="8236"/>
                    <a:pt x="9723" y="8255"/>
                    <a:pt x="9731" y="8272"/>
                  </a:cubicBezTo>
                  <a:cubicBezTo>
                    <a:pt x="9724" y="8251"/>
                    <a:pt x="9716" y="8233"/>
                    <a:pt x="9706" y="8215"/>
                  </a:cubicBezTo>
                  <a:close/>
                  <a:moveTo>
                    <a:pt x="32855" y="8272"/>
                  </a:moveTo>
                  <a:cubicBezTo>
                    <a:pt x="32842" y="8272"/>
                    <a:pt x="32841" y="8278"/>
                    <a:pt x="32844" y="8284"/>
                  </a:cubicBezTo>
                  <a:lnTo>
                    <a:pt x="32844" y="8284"/>
                  </a:lnTo>
                  <a:cubicBezTo>
                    <a:pt x="32847" y="8280"/>
                    <a:pt x="32851" y="8276"/>
                    <a:pt x="32855" y="8272"/>
                  </a:cubicBezTo>
                  <a:close/>
                  <a:moveTo>
                    <a:pt x="32998" y="8787"/>
                  </a:moveTo>
                  <a:lnTo>
                    <a:pt x="32998" y="8787"/>
                  </a:lnTo>
                  <a:cubicBezTo>
                    <a:pt x="33006" y="8794"/>
                    <a:pt x="33013" y="8798"/>
                    <a:pt x="33020" y="8799"/>
                  </a:cubicBezTo>
                  <a:lnTo>
                    <a:pt x="33020" y="8799"/>
                  </a:lnTo>
                  <a:cubicBezTo>
                    <a:pt x="33013" y="8795"/>
                    <a:pt x="33006" y="8791"/>
                    <a:pt x="32998" y="8787"/>
                  </a:cubicBezTo>
                  <a:close/>
                  <a:moveTo>
                    <a:pt x="8786" y="8816"/>
                  </a:moveTo>
                  <a:lnTo>
                    <a:pt x="8815" y="8873"/>
                  </a:lnTo>
                  <a:lnTo>
                    <a:pt x="8786" y="8873"/>
                  </a:lnTo>
                  <a:lnTo>
                    <a:pt x="8786" y="8816"/>
                  </a:lnTo>
                  <a:close/>
                  <a:moveTo>
                    <a:pt x="33227" y="8873"/>
                  </a:moveTo>
                  <a:cubicBezTo>
                    <a:pt x="33217" y="8873"/>
                    <a:pt x="33207" y="8876"/>
                    <a:pt x="33199" y="8881"/>
                  </a:cubicBezTo>
                  <a:lnTo>
                    <a:pt x="33199" y="8881"/>
                  </a:lnTo>
                  <a:lnTo>
                    <a:pt x="33199" y="8873"/>
                  </a:lnTo>
                  <a:close/>
                  <a:moveTo>
                    <a:pt x="33170" y="8844"/>
                  </a:moveTo>
                  <a:cubicBezTo>
                    <a:pt x="33170" y="8844"/>
                    <a:pt x="33170" y="8864"/>
                    <a:pt x="33187" y="8888"/>
                  </a:cubicBezTo>
                  <a:lnTo>
                    <a:pt x="33187" y="8888"/>
                  </a:lnTo>
                  <a:cubicBezTo>
                    <a:pt x="33177" y="8895"/>
                    <a:pt x="33170" y="8902"/>
                    <a:pt x="33170" y="8902"/>
                  </a:cubicBezTo>
                  <a:cubicBezTo>
                    <a:pt x="33113" y="8902"/>
                    <a:pt x="33113" y="8873"/>
                    <a:pt x="33170" y="8844"/>
                  </a:cubicBezTo>
                  <a:close/>
                  <a:moveTo>
                    <a:pt x="9988" y="7757"/>
                  </a:moveTo>
                  <a:cubicBezTo>
                    <a:pt x="9988" y="7757"/>
                    <a:pt x="9988" y="7785"/>
                    <a:pt x="10046" y="7900"/>
                  </a:cubicBezTo>
                  <a:cubicBezTo>
                    <a:pt x="10046" y="7900"/>
                    <a:pt x="10046" y="7929"/>
                    <a:pt x="10074" y="7957"/>
                  </a:cubicBezTo>
                  <a:lnTo>
                    <a:pt x="10046" y="7929"/>
                  </a:lnTo>
                  <a:cubicBezTo>
                    <a:pt x="9960" y="7986"/>
                    <a:pt x="9960" y="8072"/>
                    <a:pt x="9874" y="8129"/>
                  </a:cubicBezTo>
                  <a:cubicBezTo>
                    <a:pt x="9988" y="8272"/>
                    <a:pt x="9931" y="8243"/>
                    <a:pt x="9988" y="8386"/>
                  </a:cubicBezTo>
                  <a:cubicBezTo>
                    <a:pt x="9931" y="8386"/>
                    <a:pt x="9849" y="8361"/>
                    <a:pt x="9791" y="8361"/>
                  </a:cubicBezTo>
                  <a:cubicBezTo>
                    <a:pt x="9763" y="8361"/>
                    <a:pt x="9740" y="8367"/>
                    <a:pt x="9731" y="8386"/>
                  </a:cubicBezTo>
                  <a:cubicBezTo>
                    <a:pt x="9731" y="8472"/>
                    <a:pt x="9788" y="8501"/>
                    <a:pt x="9845" y="8587"/>
                  </a:cubicBezTo>
                  <a:cubicBezTo>
                    <a:pt x="9731" y="8472"/>
                    <a:pt x="9702" y="8530"/>
                    <a:pt x="9645" y="8415"/>
                  </a:cubicBezTo>
                  <a:cubicBezTo>
                    <a:pt x="9588" y="8501"/>
                    <a:pt x="9559" y="8587"/>
                    <a:pt x="9559" y="8701"/>
                  </a:cubicBezTo>
                  <a:cubicBezTo>
                    <a:pt x="9616" y="8730"/>
                    <a:pt x="9645" y="8758"/>
                    <a:pt x="9674" y="8787"/>
                  </a:cubicBezTo>
                  <a:cubicBezTo>
                    <a:pt x="9674" y="8795"/>
                    <a:pt x="9668" y="8798"/>
                    <a:pt x="9658" y="8798"/>
                  </a:cubicBezTo>
                  <a:cubicBezTo>
                    <a:pt x="9632" y="8798"/>
                    <a:pt x="9580" y="8772"/>
                    <a:pt x="9559" y="8730"/>
                  </a:cubicBezTo>
                  <a:lnTo>
                    <a:pt x="9559" y="8730"/>
                  </a:lnTo>
                  <a:cubicBezTo>
                    <a:pt x="9575" y="8791"/>
                    <a:pt x="9532" y="8820"/>
                    <a:pt x="9481" y="8820"/>
                  </a:cubicBezTo>
                  <a:cubicBezTo>
                    <a:pt x="9437" y="8820"/>
                    <a:pt x="9385" y="8798"/>
                    <a:pt x="9359" y="8758"/>
                  </a:cubicBezTo>
                  <a:cubicBezTo>
                    <a:pt x="9326" y="8725"/>
                    <a:pt x="9293" y="8692"/>
                    <a:pt x="9282" y="8692"/>
                  </a:cubicBezTo>
                  <a:cubicBezTo>
                    <a:pt x="9274" y="8692"/>
                    <a:pt x="9277" y="8710"/>
                    <a:pt x="9302" y="8758"/>
                  </a:cubicBezTo>
                  <a:cubicBezTo>
                    <a:pt x="9330" y="8816"/>
                    <a:pt x="9330" y="8873"/>
                    <a:pt x="9330" y="8930"/>
                  </a:cubicBezTo>
                  <a:cubicBezTo>
                    <a:pt x="9302" y="8902"/>
                    <a:pt x="9302" y="8816"/>
                    <a:pt x="9273" y="8730"/>
                  </a:cubicBezTo>
                  <a:lnTo>
                    <a:pt x="9273" y="8730"/>
                  </a:lnTo>
                  <a:cubicBezTo>
                    <a:pt x="9296" y="8821"/>
                    <a:pt x="9282" y="8840"/>
                    <a:pt x="9254" y="8840"/>
                  </a:cubicBezTo>
                  <a:cubicBezTo>
                    <a:pt x="9235" y="8840"/>
                    <a:pt x="9209" y="8832"/>
                    <a:pt x="9184" y="8832"/>
                  </a:cubicBezTo>
                  <a:cubicBezTo>
                    <a:pt x="9152" y="8832"/>
                    <a:pt x="9120" y="8844"/>
                    <a:pt x="9101" y="8902"/>
                  </a:cubicBezTo>
                  <a:cubicBezTo>
                    <a:pt x="9044" y="8816"/>
                    <a:pt x="9015" y="8758"/>
                    <a:pt x="8987" y="8758"/>
                  </a:cubicBezTo>
                  <a:cubicBezTo>
                    <a:pt x="8945" y="8696"/>
                    <a:pt x="8888" y="8633"/>
                    <a:pt x="8849" y="8581"/>
                  </a:cubicBezTo>
                  <a:lnTo>
                    <a:pt x="8849" y="8581"/>
                  </a:lnTo>
                  <a:cubicBezTo>
                    <a:pt x="8856" y="8585"/>
                    <a:pt x="8864" y="8587"/>
                    <a:pt x="8872" y="8587"/>
                  </a:cubicBezTo>
                  <a:lnTo>
                    <a:pt x="8958" y="8673"/>
                  </a:lnTo>
                  <a:cubicBezTo>
                    <a:pt x="9013" y="8618"/>
                    <a:pt x="9200" y="8721"/>
                    <a:pt x="9139" y="8526"/>
                  </a:cubicBezTo>
                  <a:lnTo>
                    <a:pt x="9139" y="8526"/>
                  </a:lnTo>
                  <a:cubicBezTo>
                    <a:pt x="9155" y="8554"/>
                    <a:pt x="9187" y="8587"/>
                    <a:pt x="9187" y="8587"/>
                  </a:cubicBezTo>
                  <a:cubicBezTo>
                    <a:pt x="9187" y="8594"/>
                    <a:pt x="9201" y="8600"/>
                    <a:pt x="9217" y="8600"/>
                  </a:cubicBezTo>
                  <a:cubicBezTo>
                    <a:pt x="9262" y="8600"/>
                    <a:pt x="9328" y="8560"/>
                    <a:pt x="9207" y="8411"/>
                  </a:cubicBezTo>
                  <a:lnTo>
                    <a:pt x="9207" y="8411"/>
                  </a:lnTo>
                  <a:cubicBezTo>
                    <a:pt x="9230" y="8436"/>
                    <a:pt x="9246" y="8446"/>
                    <a:pt x="9255" y="8446"/>
                  </a:cubicBezTo>
                  <a:cubicBezTo>
                    <a:pt x="9280" y="8446"/>
                    <a:pt x="9269" y="8378"/>
                    <a:pt x="9253" y="8308"/>
                  </a:cubicBezTo>
                  <a:lnTo>
                    <a:pt x="9253" y="8308"/>
                  </a:lnTo>
                  <a:cubicBezTo>
                    <a:pt x="9257" y="8314"/>
                    <a:pt x="9264" y="8320"/>
                    <a:pt x="9273" y="8329"/>
                  </a:cubicBezTo>
                  <a:cubicBezTo>
                    <a:pt x="9273" y="8301"/>
                    <a:pt x="9273" y="8301"/>
                    <a:pt x="9273" y="8301"/>
                  </a:cubicBezTo>
                  <a:cubicBezTo>
                    <a:pt x="9330" y="8301"/>
                    <a:pt x="9330" y="8301"/>
                    <a:pt x="9359" y="8243"/>
                  </a:cubicBezTo>
                  <a:cubicBezTo>
                    <a:pt x="9359" y="8230"/>
                    <a:pt x="9360" y="8225"/>
                    <a:pt x="9363" y="8225"/>
                  </a:cubicBezTo>
                  <a:cubicBezTo>
                    <a:pt x="9373" y="8225"/>
                    <a:pt x="9400" y="8291"/>
                    <a:pt x="9445" y="8358"/>
                  </a:cubicBezTo>
                  <a:cubicBezTo>
                    <a:pt x="9345" y="8157"/>
                    <a:pt x="9442" y="8198"/>
                    <a:pt x="9448" y="8116"/>
                  </a:cubicBezTo>
                  <a:lnTo>
                    <a:pt x="9448" y="8116"/>
                  </a:lnTo>
                  <a:cubicBezTo>
                    <a:pt x="9472" y="8142"/>
                    <a:pt x="9546" y="8194"/>
                    <a:pt x="9588" y="8215"/>
                  </a:cubicBezTo>
                  <a:cubicBezTo>
                    <a:pt x="9559" y="8186"/>
                    <a:pt x="9559" y="8157"/>
                    <a:pt x="9531" y="8129"/>
                  </a:cubicBezTo>
                  <a:lnTo>
                    <a:pt x="9559" y="8072"/>
                  </a:lnTo>
                  <a:cubicBezTo>
                    <a:pt x="9580" y="8113"/>
                    <a:pt x="9601" y="8140"/>
                    <a:pt x="9622" y="8174"/>
                  </a:cubicBezTo>
                  <a:lnTo>
                    <a:pt x="9622" y="8174"/>
                  </a:lnTo>
                  <a:cubicBezTo>
                    <a:pt x="9612" y="8147"/>
                    <a:pt x="9606" y="8118"/>
                    <a:pt x="9588" y="8100"/>
                  </a:cubicBezTo>
                  <a:lnTo>
                    <a:pt x="9588" y="8100"/>
                  </a:lnTo>
                  <a:cubicBezTo>
                    <a:pt x="9631" y="8122"/>
                    <a:pt x="9675" y="8160"/>
                    <a:pt x="9706" y="8215"/>
                  </a:cubicBezTo>
                  <a:lnTo>
                    <a:pt x="9706" y="8215"/>
                  </a:lnTo>
                  <a:cubicBezTo>
                    <a:pt x="9686" y="8165"/>
                    <a:pt x="9665" y="8104"/>
                    <a:pt x="9645" y="8043"/>
                  </a:cubicBezTo>
                  <a:lnTo>
                    <a:pt x="9645" y="8043"/>
                  </a:lnTo>
                  <a:lnTo>
                    <a:pt x="9674" y="8100"/>
                  </a:lnTo>
                  <a:lnTo>
                    <a:pt x="9645" y="8014"/>
                  </a:lnTo>
                  <a:cubicBezTo>
                    <a:pt x="9645" y="7986"/>
                    <a:pt x="9645" y="7957"/>
                    <a:pt x="9645" y="7957"/>
                  </a:cubicBezTo>
                  <a:lnTo>
                    <a:pt x="9702" y="8014"/>
                  </a:lnTo>
                  <a:cubicBezTo>
                    <a:pt x="9717" y="8029"/>
                    <a:pt x="9724" y="8036"/>
                    <a:pt x="9727" y="8036"/>
                  </a:cubicBezTo>
                  <a:cubicBezTo>
                    <a:pt x="9731" y="8036"/>
                    <a:pt x="9731" y="8029"/>
                    <a:pt x="9731" y="8014"/>
                  </a:cubicBezTo>
                  <a:cubicBezTo>
                    <a:pt x="9760" y="8043"/>
                    <a:pt x="9788" y="8100"/>
                    <a:pt x="9788" y="8186"/>
                  </a:cubicBezTo>
                  <a:cubicBezTo>
                    <a:pt x="9814" y="8186"/>
                    <a:pt x="9794" y="8095"/>
                    <a:pt x="9748" y="8014"/>
                  </a:cubicBezTo>
                  <a:lnTo>
                    <a:pt x="9748" y="8014"/>
                  </a:lnTo>
                  <a:cubicBezTo>
                    <a:pt x="9754" y="8018"/>
                    <a:pt x="9760" y="8021"/>
                    <a:pt x="9767" y="8026"/>
                  </a:cubicBezTo>
                  <a:lnTo>
                    <a:pt x="9767" y="8026"/>
                  </a:lnTo>
                  <a:cubicBezTo>
                    <a:pt x="9763" y="8017"/>
                    <a:pt x="9760" y="8005"/>
                    <a:pt x="9760" y="7986"/>
                  </a:cubicBezTo>
                  <a:lnTo>
                    <a:pt x="9760" y="7986"/>
                  </a:lnTo>
                  <a:cubicBezTo>
                    <a:pt x="9760" y="7986"/>
                    <a:pt x="9760" y="8015"/>
                    <a:pt x="9788" y="8043"/>
                  </a:cubicBezTo>
                  <a:lnTo>
                    <a:pt x="9817" y="8072"/>
                  </a:lnTo>
                  <a:cubicBezTo>
                    <a:pt x="9817" y="8072"/>
                    <a:pt x="9817" y="8043"/>
                    <a:pt x="9817" y="8014"/>
                  </a:cubicBezTo>
                  <a:lnTo>
                    <a:pt x="9845" y="8014"/>
                  </a:lnTo>
                  <a:cubicBezTo>
                    <a:pt x="9817" y="7986"/>
                    <a:pt x="9817" y="7957"/>
                    <a:pt x="9788" y="7929"/>
                  </a:cubicBezTo>
                  <a:cubicBezTo>
                    <a:pt x="9788" y="7871"/>
                    <a:pt x="9760" y="7843"/>
                    <a:pt x="9788" y="7843"/>
                  </a:cubicBezTo>
                  <a:cubicBezTo>
                    <a:pt x="9808" y="7843"/>
                    <a:pt x="9814" y="7856"/>
                    <a:pt x="9825" y="7874"/>
                  </a:cubicBezTo>
                  <a:lnTo>
                    <a:pt x="9825" y="7874"/>
                  </a:lnTo>
                  <a:cubicBezTo>
                    <a:pt x="9828" y="7865"/>
                    <a:pt x="9834" y="7854"/>
                    <a:pt x="9845" y="7843"/>
                  </a:cubicBezTo>
                  <a:lnTo>
                    <a:pt x="9874" y="7900"/>
                  </a:lnTo>
                  <a:cubicBezTo>
                    <a:pt x="9874" y="7871"/>
                    <a:pt x="9874" y="7843"/>
                    <a:pt x="9874" y="7814"/>
                  </a:cubicBezTo>
                  <a:lnTo>
                    <a:pt x="9903" y="7814"/>
                  </a:lnTo>
                  <a:cubicBezTo>
                    <a:pt x="9903" y="7828"/>
                    <a:pt x="9903" y="7836"/>
                    <a:pt x="9910" y="7836"/>
                  </a:cubicBezTo>
                  <a:cubicBezTo>
                    <a:pt x="9917" y="7836"/>
                    <a:pt x="9931" y="7828"/>
                    <a:pt x="9960" y="7814"/>
                  </a:cubicBezTo>
                  <a:lnTo>
                    <a:pt x="9960" y="7785"/>
                  </a:lnTo>
                  <a:lnTo>
                    <a:pt x="9988" y="7757"/>
                  </a:lnTo>
                  <a:close/>
                  <a:moveTo>
                    <a:pt x="8701" y="8902"/>
                  </a:moveTo>
                  <a:cubicBezTo>
                    <a:pt x="8701" y="8902"/>
                    <a:pt x="8701" y="8930"/>
                    <a:pt x="8701" y="8930"/>
                  </a:cubicBezTo>
                  <a:cubicBezTo>
                    <a:pt x="8701" y="8930"/>
                    <a:pt x="8672" y="8930"/>
                    <a:pt x="8672" y="8902"/>
                  </a:cubicBezTo>
                  <a:lnTo>
                    <a:pt x="8672" y="8902"/>
                  </a:lnTo>
                  <a:cubicBezTo>
                    <a:pt x="8672" y="8930"/>
                    <a:pt x="8672" y="8930"/>
                    <a:pt x="8701" y="8959"/>
                  </a:cubicBezTo>
                  <a:lnTo>
                    <a:pt x="8643" y="8930"/>
                  </a:lnTo>
                  <a:lnTo>
                    <a:pt x="8672" y="8902"/>
                  </a:lnTo>
                  <a:close/>
                  <a:moveTo>
                    <a:pt x="8643" y="8959"/>
                  </a:moveTo>
                  <a:lnTo>
                    <a:pt x="8701" y="8987"/>
                  </a:lnTo>
                  <a:cubicBezTo>
                    <a:pt x="8672" y="8987"/>
                    <a:pt x="8672" y="9016"/>
                    <a:pt x="8643" y="9016"/>
                  </a:cubicBezTo>
                  <a:cubicBezTo>
                    <a:pt x="8615" y="9016"/>
                    <a:pt x="8615" y="8987"/>
                    <a:pt x="8615" y="8959"/>
                  </a:cubicBezTo>
                  <a:close/>
                  <a:moveTo>
                    <a:pt x="8443" y="9045"/>
                  </a:moveTo>
                  <a:lnTo>
                    <a:pt x="8500" y="9073"/>
                  </a:lnTo>
                  <a:lnTo>
                    <a:pt x="8472" y="9073"/>
                  </a:lnTo>
                  <a:lnTo>
                    <a:pt x="8443" y="9045"/>
                  </a:lnTo>
                  <a:close/>
                  <a:moveTo>
                    <a:pt x="35946" y="9245"/>
                  </a:moveTo>
                  <a:cubicBezTo>
                    <a:pt x="35885" y="9245"/>
                    <a:pt x="35881" y="9278"/>
                    <a:pt x="35864" y="9300"/>
                  </a:cubicBezTo>
                  <a:lnTo>
                    <a:pt x="35864" y="9300"/>
                  </a:lnTo>
                  <a:lnTo>
                    <a:pt x="35946" y="9245"/>
                  </a:lnTo>
                  <a:close/>
                  <a:moveTo>
                    <a:pt x="35864" y="9300"/>
                  </a:moveTo>
                  <a:lnTo>
                    <a:pt x="35839" y="9316"/>
                  </a:lnTo>
                  <a:lnTo>
                    <a:pt x="35839" y="9316"/>
                  </a:lnTo>
                  <a:cubicBezTo>
                    <a:pt x="35851" y="9313"/>
                    <a:pt x="35858" y="9307"/>
                    <a:pt x="35864" y="9300"/>
                  </a:cubicBezTo>
                  <a:close/>
                  <a:moveTo>
                    <a:pt x="36118" y="9302"/>
                  </a:moveTo>
                  <a:cubicBezTo>
                    <a:pt x="36118" y="9302"/>
                    <a:pt x="36089" y="9302"/>
                    <a:pt x="36089" y="9331"/>
                  </a:cubicBezTo>
                  <a:cubicBezTo>
                    <a:pt x="36089" y="9331"/>
                    <a:pt x="36089" y="9302"/>
                    <a:pt x="36089" y="9302"/>
                  </a:cubicBezTo>
                  <a:close/>
                  <a:moveTo>
                    <a:pt x="26301" y="3092"/>
                  </a:moveTo>
                  <a:cubicBezTo>
                    <a:pt x="26244" y="3321"/>
                    <a:pt x="26530" y="3206"/>
                    <a:pt x="26330" y="3550"/>
                  </a:cubicBezTo>
                  <a:cubicBezTo>
                    <a:pt x="26387" y="3521"/>
                    <a:pt x="26416" y="3464"/>
                    <a:pt x="26416" y="3407"/>
                  </a:cubicBezTo>
                  <a:lnTo>
                    <a:pt x="26416" y="3407"/>
                  </a:lnTo>
                  <a:cubicBezTo>
                    <a:pt x="26473" y="3435"/>
                    <a:pt x="26473" y="3493"/>
                    <a:pt x="26387" y="3578"/>
                  </a:cubicBezTo>
                  <a:cubicBezTo>
                    <a:pt x="26531" y="3554"/>
                    <a:pt x="26554" y="3451"/>
                    <a:pt x="26642" y="3451"/>
                  </a:cubicBezTo>
                  <a:cubicBezTo>
                    <a:pt x="26659" y="3451"/>
                    <a:pt x="26679" y="3455"/>
                    <a:pt x="26702" y="3464"/>
                  </a:cubicBezTo>
                  <a:cubicBezTo>
                    <a:pt x="26702" y="3521"/>
                    <a:pt x="26645" y="3521"/>
                    <a:pt x="26616" y="3578"/>
                  </a:cubicBezTo>
                  <a:cubicBezTo>
                    <a:pt x="26677" y="3518"/>
                    <a:pt x="26752" y="3457"/>
                    <a:pt x="26831" y="3457"/>
                  </a:cubicBezTo>
                  <a:cubicBezTo>
                    <a:pt x="26864" y="3457"/>
                    <a:pt x="26898" y="3467"/>
                    <a:pt x="26931" y="3493"/>
                  </a:cubicBezTo>
                  <a:cubicBezTo>
                    <a:pt x="26910" y="3513"/>
                    <a:pt x="26920" y="3549"/>
                    <a:pt x="26904" y="3556"/>
                  </a:cubicBezTo>
                  <a:lnTo>
                    <a:pt x="26904" y="3556"/>
                  </a:lnTo>
                  <a:cubicBezTo>
                    <a:pt x="26894" y="3555"/>
                    <a:pt x="26884" y="3553"/>
                    <a:pt x="26874" y="3550"/>
                  </a:cubicBezTo>
                  <a:lnTo>
                    <a:pt x="26874" y="3550"/>
                  </a:lnTo>
                  <a:cubicBezTo>
                    <a:pt x="26885" y="3555"/>
                    <a:pt x="26893" y="3558"/>
                    <a:pt x="26898" y="3558"/>
                  </a:cubicBezTo>
                  <a:cubicBezTo>
                    <a:pt x="26901" y="3558"/>
                    <a:pt x="26903" y="3557"/>
                    <a:pt x="26904" y="3556"/>
                  </a:cubicBezTo>
                  <a:lnTo>
                    <a:pt x="26904" y="3556"/>
                  </a:lnTo>
                  <a:cubicBezTo>
                    <a:pt x="26918" y="3558"/>
                    <a:pt x="26931" y="3559"/>
                    <a:pt x="26945" y="3559"/>
                  </a:cubicBezTo>
                  <a:cubicBezTo>
                    <a:pt x="27069" y="3559"/>
                    <a:pt x="27200" y="3485"/>
                    <a:pt x="27328" y="3485"/>
                  </a:cubicBezTo>
                  <a:cubicBezTo>
                    <a:pt x="27388" y="3485"/>
                    <a:pt x="27447" y="3501"/>
                    <a:pt x="27503" y="3550"/>
                  </a:cubicBezTo>
                  <a:cubicBezTo>
                    <a:pt x="27360" y="3779"/>
                    <a:pt x="27561" y="3664"/>
                    <a:pt x="27503" y="3865"/>
                  </a:cubicBezTo>
                  <a:lnTo>
                    <a:pt x="27647" y="3836"/>
                  </a:lnTo>
                  <a:lnTo>
                    <a:pt x="27647" y="3721"/>
                  </a:lnTo>
                  <a:cubicBezTo>
                    <a:pt x="27660" y="3725"/>
                    <a:pt x="27674" y="3726"/>
                    <a:pt x="27687" y="3726"/>
                  </a:cubicBezTo>
                  <a:cubicBezTo>
                    <a:pt x="27759" y="3726"/>
                    <a:pt x="27837" y="3689"/>
                    <a:pt x="27895" y="3689"/>
                  </a:cubicBezTo>
                  <a:cubicBezTo>
                    <a:pt x="27922" y="3689"/>
                    <a:pt x="27945" y="3697"/>
                    <a:pt x="27961" y="3721"/>
                  </a:cubicBezTo>
                  <a:lnTo>
                    <a:pt x="27875" y="3779"/>
                  </a:lnTo>
                  <a:lnTo>
                    <a:pt x="28076" y="3807"/>
                  </a:lnTo>
                  <a:lnTo>
                    <a:pt x="27990" y="3693"/>
                  </a:lnTo>
                  <a:lnTo>
                    <a:pt x="28019" y="3664"/>
                  </a:lnTo>
                  <a:cubicBezTo>
                    <a:pt x="28019" y="3720"/>
                    <a:pt x="28031" y="3751"/>
                    <a:pt x="28054" y="3751"/>
                  </a:cubicBezTo>
                  <a:cubicBezTo>
                    <a:pt x="28067" y="3751"/>
                    <a:pt x="28084" y="3742"/>
                    <a:pt x="28104" y="3721"/>
                  </a:cubicBezTo>
                  <a:cubicBezTo>
                    <a:pt x="28076" y="3693"/>
                    <a:pt x="28076" y="3664"/>
                    <a:pt x="28047" y="3636"/>
                  </a:cubicBezTo>
                  <a:cubicBezTo>
                    <a:pt x="28088" y="3575"/>
                    <a:pt x="28085" y="3514"/>
                    <a:pt x="28121" y="3514"/>
                  </a:cubicBezTo>
                  <a:cubicBezTo>
                    <a:pt x="28135" y="3514"/>
                    <a:pt x="28157" y="3525"/>
                    <a:pt x="28190" y="3550"/>
                  </a:cubicBezTo>
                  <a:lnTo>
                    <a:pt x="28219" y="3578"/>
                  </a:lnTo>
                  <a:lnTo>
                    <a:pt x="28190" y="3693"/>
                  </a:lnTo>
                  <a:lnTo>
                    <a:pt x="28276" y="3636"/>
                  </a:lnTo>
                  <a:cubicBezTo>
                    <a:pt x="28305" y="3664"/>
                    <a:pt x="28305" y="3693"/>
                    <a:pt x="28305" y="3721"/>
                  </a:cubicBezTo>
                  <a:cubicBezTo>
                    <a:pt x="28333" y="3693"/>
                    <a:pt x="28391" y="3693"/>
                    <a:pt x="28419" y="3664"/>
                  </a:cubicBezTo>
                  <a:lnTo>
                    <a:pt x="28419" y="3664"/>
                  </a:lnTo>
                  <a:cubicBezTo>
                    <a:pt x="28391" y="3693"/>
                    <a:pt x="28333" y="3721"/>
                    <a:pt x="28305" y="3750"/>
                  </a:cubicBezTo>
                  <a:cubicBezTo>
                    <a:pt x="28276" y="3750"/>
                    <a:pt x="28248" y="3779"/>
                    <a:pt x="28190" y="3779"/>
                  </a:cubicBezTo>
                  <a:cubicBezTo>
                    <a:pt x="28223" y="3779"/>
                    <a:pt x="28284" y="3797"/>
                    <a:pt x="28340" y="3797"/>
                  </a:cubicBezTo>
                  <a:cubicBezTo>
                    <a:pt x="28383" y="3797"/>
                    <a:pt x="28423" y="3787"/>
                    <a:pt x="28448" y="3750"/>
                  </a:cubicBezTo>
                  <a:cubicBezTo>
                    <a:pt x="28429" y="3750"/>
                    <a:pt x="28397" y="3776"/>
                    <a:pt x="28378" y="3776"/>
                  </a:cubicBezTo>
                  <a:cubicBezTo>
                    <a:pt x="28368" y="3776"/>
                    <a:pt x="28362" y="3769"/>
                    <a:pt x="28362" y="3750"/>
                  </a:cubicBezTo>
                  <a:cubicBezTo>
                    <a:pt x="28391" y="3693"/>
                    <a:pt x="28419" y="3664"/>
                    <a:pt x="28448" y="3636"/>
                  </a:cubicBezTo>
                  <a:cubicBezTo>
                    <a:pt x="28476" y="3664"/>
                    <a:pt x="28505" y="3664"/>
                    <a:pt x="28505" y="3693"/>
                  </a:cubicBezTo>
                  <a:cubicBezTo>
                    <a:pt x="28505" y="3750"/>
                    <a:pt x="28419" y="3893"/>
                    <a:pt x="28419" y="3950"/>
                  </a:cubicBezTo>
                  <a:cubicBezTo>
                    <a:pt x="28450" y="3899"/>
                    <a:pt x="28489" y="3884"/>
                    <a:pt x="28530" y="3884"/>
                  </a:cubicBezTo>
                  <a:cubicBezTo>
                    <a:pt x="28583" y="3884"/>
                    <a:pt x="28641" y="3907"/>
                    <a:pt x="28697" y="3907"/>
                  </a:cubicBezTo>
                  <a:cubicBezTo>
                    <a:pt x="28720" y="3907"/>
                    <a:pt x="28742" y="3904"/>
                    <a:pt x="28763" y="3893"/>
                  </a:cubicBezTo>
                  <a:lnTo>
                    <a:pt x="28763" y="3893"/>
                  </a:lnTo>
                  <a:cubicBezTo>
                    <a:pt x="28763" y="3922"/>
                    <a:pt x="28734" y="3950"/>
                    <a:pt x="28734" y="3979"/>
                  </a:cubicBezTo>
                  <a:lnTo>
                    <a:pt x="28791" y="3893"/>
                  </a:lnTo>
                  <a:lnTo>
                    <a:pt x="28849" y="3922"/>
                  </a:lnTo>
                  <a:cubicBezTo>
                    <a:pt x="28849" y="3979"/>
                    <a:pt x="28849" y="4008"/>
                    <a:pt x="28820" y="4036"/>
                  </a:cubicBezTo>
                  <a:cubicBezTo>
                    <a:pt x="28837" y="4045"/>
                    <a:pt x="28849" y="4048"/>
                    <a:pt x="28858" y="4048"/>
                  </a:cubicBezTo>
                  <a:cubicBezTo>
                    <a:pt x="28880" y="4048"/>
                    <a:pt x="28886" y="4028"/>
                    <a:pt x="28906" y="4008"/>
                  </a:cubicBezTo>
                  <a:cubicBezTo>
                    <a:pt x="28906" y="4036"/>
                    <a:pt x="28906" y="4094"/>
                    <a:pt x="28906" y="4122"/>
                  </a:cubicBezTo>
                  <a:cubicBezTo>
                    <a:pt x="28927" y="4115"/>
                    <a:pt x="28950" y="4111"/>
                    <a:pt x="28974" y="4111"/>
                  </a:cubicBezTo>
                  <a:cubicBezTo>
                    <a:pt x="29045" y="4111"/>
                    <a:pt x="29120" y="4144"/>
                    <a:pt x="29163" y="4208"/>
                  </a:cubicBezTo>
                  <a:lnTo>
                    <a:pt x="29192" y="4294"/>
                  </a:lnTo>
                  <a:lnTo>
                    <a:pt x="29221" y="4237"/>
                  </a:lnTo>
                  <a:lnTo>
                    <a:pt x="29278" y="4294"/>
                  </a:lnTo>
                  <a:cubicBezTo>
                    <a:pt x="29278" y="4294"/>
                    <a:pt x="29278" y="4322"/>
                    <a:pt x="29278" y="4351"/>
                  </a:cubicBezTo>
                  <a:lnTo>
                    <a:pt x="29392" y="4351"/>
                  </a:lnTo>
                  <a:cubicBezTo>
                    <a:pt x="29421" y="4351"/>
                    <a:pt x="29450" y="4380"/>
                    <a:pt x="29478" y="4380"/>
                  </a:cubicBezTo>
                  <a:lnTo>
                    <a:pt x="29478" y="4351"/>
                  </a:lnTo>
                  <a:lnTo>
                    <a:pt x="29764" y="4351"/>
                  </a:lnTo>
                  <a:cubicBezTo>
                    <a:pt x="29764" y="4466"/>
                    <a:pt x="29707" y="4408"/>
                    <a:pt x="29678" y="4466"/>
                  </a:cubicBezTo>
                  <a:cubicBezTo>
                    <a:pt x="29764" y="4551"/>
                    <a:pt x="29678" y="4637"/>
                    <a:pt x="29678" y="4752"/>
                  </a:cubicBezTo>
                  <a:cubicBezTo>
                    <a:pt x="29714" y="4664"/>
                    <a:pt x="29749" y="4630"/>
                    <a:pt x="29784" y="4630"/>
                  </a:cubicBezTo>
                  <a:cubicBezTo>
                    <a:pt x="29806" y="4630"/>
                    <a:pt x="29828" y="4644"/>
                    <a:pt x="29850" y="4666"/>
                  </a:cubicBezTo>
                  <a:lnTo>
                    <a:pt x="29822" y="4494"/>
                  </a:lnTo>
                  <a:cubicBezTo>
                    <a:pt x="29849" y="4481"/>
                    <a:pt x="29870" y="4475"/>
                    <a:pt x="29886" y="4475"/>
                  </a:cubicBezTo>
                  <a:cubicBezTo>
                    <a:pt x="29986" y="4475"/>
                    <a:pt x="29886" y="4714"/>
                    <a:pt x="29986" y="4714"/>
                  </a:cubicBezTo>
                  <a:cubicBezTo>
                    <a:pt x="30002" y="4714"/>
                    <a:pt x="30023" y="4708"/>
                    <a:pt x="30051" y="4695"/>
                  </a:cubicBezTo>
                  <a:lnTo>
                    <a:pt x="30051" y="4695"/>
                  </a:lnTo>
                  <a:lnTo>
                    <a:pt x="29965" y="4780"/>
                  </a:lnTo>
                  <a:cubicBezTo>
                    <a:pt x="29974" y="4778"/>
                    <a:pt x="29984" y="4777"/>
                    <a:pt x="29994" y="4777"/>
                  </a:cubicBezTo>
                  <a:cubicBezTo>
                    <a:pt x="30056" y="4777"/>
                    <a:pt x="30131" y="4816"/>
                    <a:pt x="30213" y="4816"/>
                  </a:cubicBezTo>
                  <a:cubicBezTo>
                    <a:pt x="30280" y="4816"/>
                    <a:pt x="30351" y="4789"/>
                    <a:pt x="30423" y="4695"/>
                  </a:cubicBezTo>
                  <a:lnTo>
                    <a:pt x="30423" y="4695"/>
                  </a:lnTo>
                  <a:cubicBezTo>
                    <a:pt x="30423" y="4752"/>
                    <a:pt x="30394" y="4838"/>
                    <a:pt x="30365" y="4838"/>
                  </a:cubicBezTo>
                  <a:cubicBezTo>
                    <a:pt x="30394" y="4866"/>
                    <a:pt x="30423" y="4866"/>
                    <a:pt x="30451" y="4866"/>
                  </a:cubicBezTo>
                  <a:cubicBezTo>
                    <a:pt x="30508" y="4881"/>
                    <a:pt x="30580" y="4881"/>
                    <a:pt x="30652" y="4881"/>
                  </a:cubicBezTo>
                  <a:cubicBezTo>
                    <a:pt x="30723" y="4881"/>
                    <a:pt x="30795" y="4881"/>
                    <a:pt x="30852" y="4895"/>
                  </a:cubicBezTo>
                  <a:cubicBezTo>
                    <a:pt x="30909" y="4923"/>
                    <a:pt x="30966" y="4952"/>
                    <a:pt x="30995" y="5009"/>
                  </a:cubicBezTo>
                  <a:cubicBezTo>
                    <a:pt x="31081" y="4952"/>
                    <a:pt x="31109" y="5009"/>
                    <a:pt x="31138" y="4866"/>
                  </a:cubicBezTo>
                  <a:cubicBezTo>
                    <a:pt x="31167" y="5124"/>
                    <a:pt x="31338" y="5152"/>
                    <a:pt x="31481" y="5152"/>
                  </a:cubicBezTo>
                  <a:cubicBezTo>
                    <a:pt x="31567" y="5152"/>
                    <a:pt x="31625" y="5152"/>
                    <a:pt x="31682" y="5181"/>
                  </a:cubicBezTo>
                  <a:cubicBezTo>
                    <a:pt x="31739" y="5267"/>
                    <a:pt x="31768" y="5353"/>
                    <a:pt x="31739" y="5410"/>
                  </a:cubicBezTo>
                  <a:lnTo>
                    <a:pt x="31653" y="5410"/>
                  </a:lnTo>
                  <a:lnTo>
                    <a:pt x="31882" y="5553"/>
                  </a:lnTo>
                  <a:cubicBezTo>
                    <a:pt x="31968" y="5439"/>
                    <a:pt x="31911" y="5467"/>
                    <a:pt x="31939" y="5353"/>
                  </a:cubicBezTo>
                  <a:cubicBezTo>
                    <a:pt x="31982" y="5338"/>
                    <a:pt x="32018" y="5331"/>
                    <a:pt x="32054" y="5331"/>
                  </a:cubicBezTo>
                  <a:cubicBezTo>
                    <a:pt x="32090" y="5331"/>
                    <a:pt x="32125" y="5338"/>
                    <a:pt x="32168" y="5353"/>
                  </a:cubicBezTo>
                  <a:cubicBezTo>
                    <a:pt x="32025" y="5353"/>
                    <a:pt x="32025" y="5496"/>
                    <a:pt x="31997" y="5582"/>
                  </a:cubicBezTo>
                  <a:cubicBezTo>
                    <a:pt x="32025" y="5553"/>
                    <a:pt x="32054" y="5525"/>
                    <a:pt x="32082" y="5496"/>
                  </a:cubicBezTo>
                  <a:lnTo>
                    <a:pt x="32082" y="5496"/>
                  </a:lnTo>
                  <a:cubicBezTo>
                    <a:pt x="32061" y="5560"/>
                    <a:pt x="32063" y="5582"/>
                    <a:pt x="32078" y="5582"/>
                  </a:cubicBezTo>
                  <a:cubicBezTo>
                    <a:pt x="32108" y="5582"/>
                    <a:pt x="32192" y="5496"/>
                    <a:pt x="32252" y="5496"/>
                  </a:cubicBezTo>
                  <a:cubicBezTo>
                    <a:pt x="32281" y="5496"/>
                    <a:pt x="32304" y="5517"/>
                    <a:pt x="32311" y="5582"/>
                  </a:cubicBezTo>
                  <a:lnTo>
                    <a:pt x="32254" y="5610"/>
                  </a:lnTo>
                  <a:lnTo>
                    <a:pt x="32283" y="5610"/>
                  </a:lnTo>
                  <a:lnTo>
                    <a:pt x="32111" y="5811"/>
                  </a:lnTo>
                  <a:cubicBezTo>
                    <a:pt x="32140" y="5868"/>
                    <a:pt x="32168" y="5925"/>
                    <a:pt x="32197" y="5982"/>
                  </a:cubicBezTo>
                  <a:lnTo>
                    <a:pt x="32140" y="6040"/>
                  </a:lnTo>
                  <a:cubicBezTo>
                    <a:pt x="32254" y="6097"/>
                    <a:pt x="32340" y="6154"/>
                    <a:pt x="32369" y="6269"/>
                  </a:cubicBezTo>
                  <a:lnTo>
                    <a:pt x="32397" y="6183"/>
                  </a:lnTo>
                  <a:lnTo>
                    <a:pt x="32397" y="6211"/>
                  </a:lnTo>
                  <a:cubicBezTo>
                    <a:pt x="32426" y="6211"/>
                    <a:pt x="32426" y="6183"/>
                    <a:pt x="32426" y="6183"/>
                  </a:cubicBezTo>
                  <a:cubicBezTo>
                    <a:pt x="32455" y="6211"/>
                    <a:pt x="32426" y="6297"/>
                    <a:pt x="32426" y="6326"/>
                  </a:cubicBezTo>
                  <a:cubicBezTo>
                    <a:pt x="32455" y="6269"/>
                    <a:pt x="32426" y="6211"/>
                    <a:pt x="32483" y="6183"/>
                  </a:cubicBezTo>
                  <a:cubicBezTo>
                    <a:pt x="32540" y="6211"/>
                    <a:pt x="32569" y="6240"/>
                    <a:pt x="32626" y="6269"/>
                  </a:cubicBezTo>
                  <a:lnTo>
                    <a:pt x="32626" y="6383"/>
                  </a:lnTo>
                  <a:cubicBezTo>
                    <a:pt x="32616" y="6425"/>
                    <a:pt x="32601" y="6436"/>
                    <a:pt x="32584" y="6436"/>
                  </a:cubicBezTo>
                  <a:cubicBezTo>
                    <a:pt x="32566" y="6436"/>
                    <a:pt x="32544" y="6423"/>
                    <a:pt x="32522" y="6423"/>
                  </a:cubicBezTo>
                  <a:cubicBezTo>
                    <a:pt x="32509" y="6423"/>
                    <a:pt x="32496" y="6427"/>
                    <a:pt x="32483" y="6440"/>
                  </a:cubicBezTo>
                  <a:cubicBezTo>
                    <a:pt x="32553" y="6557"/>
                    <a:pt x="32453" y="6578"/>
                    <a:pt x="32413" y="6659"/>
                  </a:cubicBezTo>
                  <a:lnTo>
                    <a:pt x="32413" y="6659"/>
                  </a:lnTo>
                  <a:cubicBezTo>
                    <a:pt x="32391" y="6628"/>
                    <a:pt x="32375" y="6594"/>
                    <a:pt x="32369" y="6555"/>
                  </a:cubicBezTo>
                  <a:lnTo>
                    <a:pt x="32426" y="6555"/>
                  </a:lnTo>
                  <a:cubicBezTo>
                    <a:pt x="32403" y="6526"/>
                    <a:pt x="32375" y="6516"/>
                    <a:pt x="32344" y="6516"/>
                  </a:cubicBezTo>
                  <a:cubicBezTo>
                    <a:pt x="32259" y="6516"/>
                    <a:pt x="32156" y="6595"/>
                    <a:pt x="32098" y="6595"/>
                  </a:cubicBezTo>
                  <a:cubicBezTo>
                    <a:pt x="32071" y="6595"/>
                    <a:pt x="32054" y="6578"/>
                    <a:pt x="32054" y="6526"/>
                  </a:cubicBezTo>
                  <a:lnTo>
                    <a:pt x="32082" y="6526"/>
                  </a:lnTo>
                  <a:cubicBezTo>
                    <a:pt x="31825" y="6269"/>
                    <a:pt x="31424" y="6183"/>
                    <a:pt x="31310" y="5839"/>
                  </a:cubicBezTo>
                  <a:cubicBezTo>
                    <a:pt x="31284" y="5870"/>
                    <a:pt x="31260" y="5881"/>
                    <a:pt x="31236" y="5881"/>
                  </a:cubicBezTo>
                  <a:cubicBezTo>
                    <a:pt x="31160" y="5881"/>
                    <a:pt x="31089" y="5767"/>
                    <a:pt x="31006" y="5767"/>
                  </a:cubicBezTo>
                  <a:cubicBezTo>
                    <a:pt x="30967" y="5767"/>
                    <a:pt x="30926" y="5792"/>
                    <a:pt x="30880" y="5868"/>
                  </a:cubicBezTo>
                  <a:cubicBezTo>
                    <a:pt x="30766" y="5639"/>
                    <a:pt x="30852" y="5582"/>
                    <a:pt x="30652" y="5381"/>
                  </a:cubicBezTo>
                  <a:cubicBezTo>
                    <a:pt x="30644" y="5374"/>
                    <a:pt x="30636" y="5371"/>
                    <a:pt x="30626" y="5371"/>
                  </a:cubicBezTo>
                  <a:cubicBezTo>
                    <a:pt x="30564" y="5371"/>
                    <a:pt x="30458" y="5499"/>
                    <a:pt x="30383" y="5499"/>
                  </a:cubicBezTo>
                  <a:cubicBezTo>
                    <a:pt x="30377" y="5499"/>
                    <a:pt x="30371" y="5498"/>
                    <a:pt x="30365" y="5496"/>
                  </a:cubicBezTo>
                  <a:lnTo>
                    <a:pt x="30423" y="5353"/>
                  </a:lnTo>
                  <a:lnTo>
                    <a:pt x="30222" y="5467"/>
                  </a:lnTo>
                  <a:lnTo>
                    <a:pt x="30222" y="5467"/>
                  </a:lnTo>
                  <a:lnTo>
                    <a:pt x="30251" y="5238"/>
                  </a:lnTo>
                  <a:lnTo>
                    <a:pt x="30136" y="5238"/>
                  </a:lnTo>
                  <a:cubicBezTo>
                    <a:pt x="30194" y="5267"/>
                    <a:pt x="30194" y="5324"/>
                    <a:pt x="30165" y="5381"/>
                  </a:cubicBezTo>
                  <a:cubicBezTo>
                    <a:pt x="30051" y="5381"/>
                    <a:pt x="29965" y="5238"/>
                    <a:pt x="29936" y="5152"/>
                  </a:cubicBezTo>
                  <a:cubicBezTo>
                    <a:pt x="29907" y="5124"/>
                    <a:pt x="29907" y="5095"/>
                    <a:pt x="29936" y="5067"/>
                  </a:cubicBezTo>
                  <a:cubicBezTo>
                    <a:pt x="29793" y="5067"/>
                    <a:pt x="29678" y="5067"/>
                    <a:pt x="29564" y="5095"/>
                  </a:cubicBezTo>
                  <a:cubicBezTo>
                    <a:pt x="29584" y="5054"/>
                    <a:pt x="29605" y="5028"/>
                    <a:pt x="29636" y="5016"/>
                  </a:cubicBezTo>
                  <a:lnTo>
                    <a:pt x="29636" y="5016"/>
                  </a:lnTo>
                  <a:cubicBezTo>
                    <a:pt x="29638" y="5017"/>
                    <a:pt x="29641" y="5018"/>
                    <a:pt x="29645" y="5018"/>
                  </a:cubicBezTo>
                  <a:cubicBezTo>
                    <a:pt x="29653" y="5018"/>
                    <a:pt x="29664" y="5015"/>
                    <a:pt x="29678" y="5009"/>
                  </a:cubicBezTo>
                  <a:cubicBezTo>
                    <a:pt x="29662" y="5009"/>
                    <a:pt x="29648" y="5012"/>
                    <a:pt x="29636" y="5016"/>
                  </a:cubicBezTo>
                  <a:lnTo>
                    <a:pt x="29636" y="5016"/>
                  </a:lnTo>
                  <a:cubicBezTo>
                    <a:pt x="29594" y="5002"/>
                    <a:pt x="29670" y="4877"/>
                    <a:pt x="29600" y="4877"/>
                  </a:cubicBezTo>
                  <a:cubicBezTo>
                    <a:pt x="29585" y="4877"/>
                    <a:pt x="29564" y="4882"/>
                    <a:pt x="29535" y="4895"/>
                  </a:cubicBezTo>
                  <a:cubicBezTo>
                    <a:pt x="29535" y="4952"/>
                    <a:pt x="29478" y="5009"/>
                    <a:pt x="29478" y="5038"/>
                  </a:cubicBezTo>
                  <a:cubicBezTo>
                    <a:pt x="29421" y="4923"/>
                    <a:pt x="29249" y="4866"/>
                    <a:pt x="29106" y="4866"/>
                  </a:cubicBezTo>
                  <a:lnTo>
                    <a:pt x="29163" y="4752"/>
                  </a:lnTo>
                  <a:cubicBezTo>
                    <a:pt x="28877" y="4695"/>
                    <a:pt x="28620" y="4666"/>
                    <a:pt x="28333" y="4637"/>
                  </a:cubicBezTo>
                  <a:lnTo>
                    <a:pt x="28333" y="4637"/>
                  </a:lnTo>
                  <a:cubicBezTo>
                    <a:pt x="28391" y="4695"/>
                    <a:pt x="28391" y="4752"/>
                    <a:pt x="28391" y="4838"/>
                  </a:cubicBezTo>
                  <a:cubicBezTo>
                    <a:pt x="28426" y="4835"/>
                    <a:pt x="28461" y="4833"/>
                    <a:pt x="28496" y="4833"/>
                  </a:cubicBezTo>
                  <a:cubicBezTo>
                    <a:pt x="28804" y="4833"/>
                    <a:pt x="29107" y="4944"/>
                    <a:pt x="29364" y="5124"/>
                  </a:cubicBezTo>
                  <a:cubicBezTo>
                    <a:pt x="30022" y="5582"/>
                    <a:pt x="30451" y="6440"/>
                    <a:pt x="29879" y="7127"/>
                  </a:cubicBezTo>
                  <a:cubicBezTo>
                    <a:pt x="29593" y="7442"/>
                    <a:pt x="29221" y="7671"/>
                    <a:pt x="28820" y="7814"/>
                  </a:cubicBezTo>
                  <a:cubicBezTo>
                    <a:pt x="28505" y="7929"/>
                    <a:pt x="28190" y="7957"/>
                    <a:pt x="27875" y="8043"/>
                  </a:cubicBezTo>
                  <a:cubicBezTo>
                    <a:pt x="27761" y="8072"/>
                    <a:pt x="27103" y="8329"/>
                    <a:pt x="26731" y="8472"/>
                  </a:cubicBezTo>
                  <a:cubicBezTo>
                    <a:pt x="26702" y="8558"/>
                    <a:pt x="26673" y="8644"/>
                    <a:pt x="26645" y="8758"/>
                  </a:cubicBezTo>
                  <a:cubicBezTo>
                    <a:pt x="26754" y="9060"/>
                    <a:pt x="26549" y="9361"/>
                    <a:pt x="26230" y="9361"/>
                  </a:cubicBezTo>
                  <a:cubicBezTo>
                    <a:pt x="26216" y="9361"/>
                    <a:pt x="26202" y="9361"/>
                    <a:pt x="26187" y="9359"/>
                  </a:cubicBezTo>
                  <a:cubicBezTo>
                    <a:pt x="26146" y="9373"/>
                    <a:pt x="26104" y="9380"/>
                    <a:pt x="26063" y="9380"/>
                  </a:cubicBezTo>
                  <a:cubicBezTo>
                    <a:pt x="25846" y="9380"/>
                    <a:pt x="25648" y="9200"/>
                    <a:pt x="25672" y="8959"/>
                  </a:cubicBezTo>
                  <a:lnTo>
                    <a:pt x="25672" y="8902"/>
                  </a:lnTo>
                  <a:cubicBezTo>
                    <a:pt x="25328" y="8243"/>
                    <a:pt x="24785" y="7757"/>
                    <a:pt x="24098" y="7471"/>
                  </a:cubicBezTo>
                  <a:cubicBezTo>
                    <a:pt x="23697" y="7299"/>
                    <a:pt x="23354" y="6984"/>
                    <a:pt x="23153" y="6612"/>
                  </a:cubicBezTo>
                  <a:cubicBezTo>
                    <a:pt x="22781" y="5954"/>
                    <a:pt x="23039" y="5152"/>
                    <a:pt x="23697" y="4809"/>
                  </a:cubicBezTo>
                  <a:cubicBezTo>
                    <a:pt x="23889" y="4716"/>
                    <a:pt x="24082" y="4676"/>
                    <a:pt x="24272" y="4676"/>
                  </a:cubicBezTo>
                  <a:cubicBezTo>
                    <a:pt x="24735" y="4676"/>
                    <a:pt x="25179" y="4918"/>
                    <a:pt x="25530" y="5238"/>
                  </a:cubicBezTo>
                  <a:lnTo>
                    <a:pt x="25530" y="5238"/>
                  </a:lnTo>
                  <a:cubicBezTo>
                    <a:pt x="25529" y="5238"/>
                    <a:pt x="25529" y="5238"/>
                    <a:pt x="25529" y="5238"/>
                  </a:cubicBezTo>
                  <a:lnTo>
                    <a:pt x="25530" y="5238"/>
                  </a:lnTo>
                  <a:cubicBezTo>
                    <a:pt x="25657" y="5355"/>
                    <a:pt x="25772" y="5481"/>
                    <a:pt x="25872" y="5610"/>
                  </a:cubicBezTo>
                  <a:cubicBezTo>
                    <a:pt x="26101" y="5954"/>
                    <a:pt x="26301" y="6326"/>
                    <a:pt x="26387" y="6698"/>
                  </a:cubicBezTo>
                  <a:cubicBezTo>
                    <a:pt x="26559" y="6183"/>
                    <a:pt x="26874" y="5696"/>
                    <a:pt x="27274" y="5324"/>
                  </a:cubicBezTo>
                  <a:cubicBezTo>
                    <a:pt x="27532" y="5067"/>
                    <a:pt x="27847" y="4923"/>
                    <a:pt x="28190" y="4838"/>
                  </a:cubicBezTo>
                  <a:cubicBezTo>
                    <a:pt x="28190" y="4780"/>
                    <a:pt x="28219" y="4723"/>
                    <a:pt x="28276" y="4666"/>
                  </a:cubicBezTo>
                  <a:lnTo>
                    <a:pt x="28276" y="4666"/>
                  </a:lnTo>
                  <a:lnTo>
                    <a:pt x="28133" y="4723"/>
                  </a:lnTo>
                  <a:cubicBezTo>
                    <a:pt x="28133" y="4666"/>
                    <a:pt x="28162" y="4637"/>
                    <a:pt x="28190" y="4580"/>
                  </a:cubicBezTo>
                  <a:lnTo>
                    <a:pt x="28133" y="4580"/>
                  </a:lnTo>
                  <a:cubicBezTo>
                    <a:pt x="28133" y="4580"/>
                    <a:pt x="28104" y="4580"/>
                    <a:pt x="28104" y="4551"/>
                  </a:cubicBezTo>
                  <a:lnTo>
                    <a:pt x="28104" y="4523"/>
                  </a:lnTo>
                  <a:cubicBezTo>
                    <a:pt x="28104" y="4509"/>
                    <a:pt x="28104" y="4494"/>
                    <a:pt x="28101" y="4494"/>
                  </a:cubicBezTo>
                  <a:cubicBezTo>
                    <a:pt x="28097" y="4494"/>
                    <a:pt x="28090" y="4509"/>
                    <a:pt x="28076" y="4551"/>
                  </a:cubicBezTo>
                  <a:lnTo>
                    <a:pt x="28076" y="4494"/>
                  </a:lnTo>
                  <a:lnTo>
                    <a:pt x="28047" y="4494"/>
                  </a:lnTo>
                  <a:lnTo>
                    <a:pt x="27961" y="4466"/>
                  </a:lnTo>
                  <a:cubicBezTo>
                    <a:pt x="27875" y="4437"/>
                    <a:pt x="27790" y="4408"/>
                    <a:pt x="27704" y="4351"/>
                  </a:cubicBezTo>
                  <a:cubicBezTo>
                    <a:pt x="27618" y="4494"/>
                    <a:pt x="27561" y="4408"/>
                    <a:pt x="27446" y="4494"/>
                  </a:cubicBezTo>
                  <a:cubicBezTo>
                    <a:pt x="27332" y="4351"/>
                    <a:pt x="27246" y="4151"/>
                    <a:pt x="27074" y="4065"/>
                  </a:cubicBezTo>
                  <a:cubicBezTo>
                    <a:pt x="26931" y="4065"/>
                    <a:pt x="26988" y="4179"/>
                    <a:pt x="26874" y="4237"/>
                  </a:cubicBezTo>
                  <a:cubicBezTo>
                    <a:pt x="26960" y="4094"/>
                    <a:pt x="26788" y="4008"/>
                    <a:pt x="26902" y="3979"/>
                  </a:cubicBezTo>
                  <a:cubicBezTo>
                    <a:pt x="26731" y="3893"/>
                    <a:pt x="26530" y="3836"/>
                    <a:pt x="26330" y="3836"/>
                  </a:cubicBezTo>
                  <a:cubicBezTo>
                    <a:pt x="26330" y="3893"/>
                    <a:pt x="26330" y="3922"/>
                    <a:pt x="26301" y="3979"/>
                  </a:cubicBezTo>
                  <a:cubicBezTo>
                    <a:pt x="26301" y="3982"/>
                    <a:pt x="26301" y="3983"/>
                    <a:pt x="26300" y="3983"/>
                  </a:cubicBezTo>
                  <a:cubicBezTo>
                    <a:pt x="26292" y="3983"/>
                    <a:pt x="26248" y="3863"/>
                    <a:pt x="26272" y="3810"/>
                  </a:cubicBezTo>
                  <a:lnTo>
                    <a:pt x="26272" y="3810"/>
                  </a:lnTo>
                  <a:cubicBezTo>
                    <a:pt x="26269" y="3810"/>
                    <a:pt x="26266" y="3810"/>
                    <a:pt x="26263" y="3810"/>
                  </a:cubicBezTo>
                  <a:cubicBezTo>
                    <a:pt x="26059" y="3810"/>
                    <a:pt x="25951" y="3596"/>
                    <a:pt x="25844" y="3407"/>
                  </a:cubicBezTo>
                  <a:lnTo>
                    <a:pt x="25844" y="3407"/>
                  </a:lnTo>
                  <a:cubicBezTo>
                    <a:pt x="25863" y="3416"/>
                    <a:pt x="25882" y="3419"/>
                    <a:pt x="25902" y="3419"/>
                  </a:cubicBezTo>
                  <a:cubicBezTo>
                    <a:pt x="25941" y="3419"/>
                    <a:pt x="25985" y="3407"/>
                    <a:pt x="26041" y="3407"/>
                  </a:cubicBezTo>
                  <a:lnTo>
                    <a:pt x="26041" y="3407"/>
                  </a:lnTo>
                  <a:cubicBezTo>
                    <a:pt x="26038" y="3277"/>
                    <a:pt x="26193" y="3172"/>
                    <a:pt x="26273" y="3092"/>
                  </a:cubicBezTo>
                  <a:close/>
                  <a:moveTo>
                    <a:pt x="35917" y="9188"/>
                  </a:moveTo>
                  <a:cubicBezTo>
                    <a:pt x="35946" y="9245"/>
                    <a:pt x="35975" y="9274"/>
                    <a:pt x="36032" y="9274"/>
                  </a:cubicBezTo>
                  <a:cubicBezTo>
                    <a:pt x="36003" y="9331"/>
                    <a:pt x="35975" y="9331"/>
                    <a:pt x="35946" y="9359"/>
                  </a:cubicBezTo>
                  <a:lnTo>
                    <a:pt x="35917" y="9331"/>
                  </a:lnTo>
                  <a:cubicBezTo>
                    <a:pt x="35917" y="9331"/>
                    <a:pt x="35917" y="9359"/>
                    <a:pt x="35917" y="9359"/>
                  </a:cubicBezTo>
                  <a:cubicBezTo>
                    <a:pt x="35889" y="9374"/>
                    <a:pt x="35860" y="9381"/>
                    <a:pt x="35835" y="9381"/>
                  </a:cubicBezTo>
                  <a:cubicBezTo>
                    <a:pt x="35810" y="9381"/>
                    <a:pt x="35789" y="9374"/>
                    <a:pt x="35774" y="9359"/>
                  </a:cubicBezTo>
                  <a:lnTo>
                    <a:pt x="35839" y="9316"/>
                  </a:lnTo>
                  <a:lnTo>
                    <a:pt x="35839" y="9316"/>
                  </a:lnTo>
                  <a:cubicBezTo>
                    <a:pt x="35834" y="9318"/>
                    <a:pt x="35828" y="9318"/>
                    <a:pt x="35822" y="9318"/>
                  </a:cubicBezTo>
                  <a:cubicBezTo>
                    <a:pt x="35804" y="9318"/>
                    <a:pt x="35780" y="9314"/>
                    <a:pt x="35746" y="9302"/>
                  </a:cubicBezTo>
                  <a:cubicBezTo>
                    <a:pt x="35717" y="9245"/>
                    <a:pt x="35832" y="9216"/>
                    <a:pt x="35889" y="9188"/>
                  </a:cubicBezTo>
                  <a:close/>
                  <a:moveTo>
                    <a:pt x="34172" y="9875"/>
                  </a:moveTo>
                  <a:lnTo>
                    <a:pt x="34143" y="9989"/>
                  </a:lnTo>
                  <a:lnTo>
                    <a:pt x="34258" y="9903"/>
                  </a:lnTo>
                  <a:lnTo>
                    <a:pt x="34172" y="9875"/>
                  </a:lnTo>
                  <a:close/>
                  <a:moveTo>
                    <a:pt x="11114" y="10209"/>
                  </a:moveTo>
                  <a:lnTo>
                    <a:pt x="11114" y="10209"/>
                  </a:lnTo>
                  <a:cubicBezTo>
                    <a:pt x="11108" y="10218"/>
                    <a:pt x="11114" y="10218"/>
                    <a:pt x="11133" y="10218"/>
                  </a:cubicBezTo>
                  <a:cubicBezTo>
                    <a:pt x="11127" y="10215"/>
                    <a:pt x="11120" y="10212"/>
                    <a:pt x="11114" y="10209"/>
                  </a:cubicBezTo>
                  <a:close/>
                  <a:moveTo>
                    <a:pt x="9216" y="10304"/>
                  </a:moveTo>
                  <a:cubicBezTo>
                    <a:pt x="9228" y="10317"/>
                    <a:pt x="9230" y="10324"/>
                    <a:pt x="9233" y="10333"/>
                  </a:cubicBezTo>
                  <a:lnTo>
                    <a:pt x="9216" y="10333"/>
                  </a:lnTo>
                  <a:lnTo>
                    <a:pt x="9216" y="10304"/>
                  </a:lnTo>
                  <a:close/>
                  <a:moveTo>
                    <a:pt x="10864" y="10205"/>
                  </a:moveTo>
                  <a:lnTo>
                    <a:pt x="10864" y="10205"/>
                  </a:lnTo>
                  <a:cubicBezTo>
                    <a:pt x="10866" y="10205"/>
                    <a:pt x="10885" y="10218"/>
                    <a:pt x="10904" y="10218"/>
                  </a:cubicBezTo>
                  <a:lnTo>
                    <a:pt x="11019" y="10304"/>
                  </a:lnTo>
                  <a:cubicBezTo>
                    <a:pt x="11019" y="10333"/>
                    <a:pt x="11019" y="10333"/>
                    <a:pt x="11019" y="10361"/>
                  </a:cubicBezTo>
                  <a:lnTo>
                    <a:pt x="10990" y="10333"/>
                  </a:lnTo>
                  <a:cubicBezTo>
                    <a:pt x="10962" y="10304"/>
                    <a:pt x="10904" y="10275"/>
                    <a:pt x="10876" y="10218"/>
                  </a:cubicBezTo>
                  <a:cubicBezTo>
                    <a:pt x="10866" y="10209"/>
                    <a:pt x="10863" y="10205"/>
                    <a:pt x="10864" y="10205"/>
                  </a:cubicBezTo>
                  <a:close/>
                  <a:moveTo>
                    <a:pt x="9409" y="10207"/>
                  </a:moveTo>
                  <a:lnTo>
                    <a:pt x="9416" y="10218"/>
                  </a:lnTo>
                  <a:cubicBezTo>
                    <a:pt x="9445" y="10275"/>
                    <a:pt x="9473" y="10333"/>
                    <a:pt x="9473" y="10390"/>
                  </a:cubicBezTo>
                  <a:cubicBezTo>
                    <a:pt x="9302" y="10194"/>
                    <a:pt x="9423" y="10270"/>
                    <a:pt x="9409" y="10207"/>
                  </a:cubicBezTo>
                  <a:close/>
                  <a:moveTo>
                    <a:pt x="9159" y="10333"/>
                  </a:moveTo>
                  <a:cubicBezTo>
                    <a:pt x="9187" y="10333"/>
                    <a:pt x="9187" y="10333"/>
                    <a:pt x="9216" y="10361"/>
                  </a:cubicBezTo>
                  <a:cubicBezTo>
                    <a:pt x="9259" y="10383"/>
                    <a:pt x="9253" y="10388"/>
                    <a:pt x="9273" y="10415"/>
                  </a:cubicBezTo>
                  <a:lnTo>
                    <a:pt x="9273" y="10415"/>
                  </a:lnTo>
                  <a:cubicBezTo>
                    <a:pt x="9273" y="10406"/>
                    <a:pt x="9273" y="10398"/>
                    <a:pt x="9273" y="10390"/>
                  </a:cubicBezTo>
                  <a:cubicBezTo>
                    <a:pt x="9301" y="10390"/>
                    <a:pt x="9302" y="10417"/>
                    <a:pt x="9276" y="10418"/>
                  </a:cubicBezTo>
                  <a:lnTo>
                    <a:pt x="9276" y="10418"/>
                  </a:lnTo>
                  <a:cubicBezTo>
                    <a:pt x="9275" y="10417"/>
                    <a:pt x="9274" y="10416"/>
                    <a:pt x="9273" y="10415"/>
                  </a:cubicBezTo>
                  <a:lnTo>
                    <a:pt x="9273" y="10415"/>
                  </a:lnTo>
                  <a:cubicBezTo>
                    <a:pt x="9273" y="10416"/>
                    <a:pt x="9273" y="10417"/>
                    <a:pt x="9273" y="10418"/>
                  </a:cubicBezTo>
                  <a:cubicBezTo>
                    <a:pt x="9274" y="10418"/>
                    <a:pt x="9275" y="10418"/>
                    <a:pt x="9276" y="10418"/>
                  </a:cubicBezTo>
                  <a:lnTo>
                    <a:pt x="9276" y="10418"/>
                  </a:lnTo>
                  <a:cubicBezTo>
                    <a:pt x="9282" y="10426"/>
                    <a:pt x="9290" y="10435"/>
                    <a:pt x="9302" y="10447"/>
                  </a:cubicBezTo>
                  <a:cubicBezTo>
                    <a:pt x="9273" y="10447"/>
                    <a:pt x="9273" y="10476"/>
                    <a:pt x="9244" y="10476"/>
                  </a:cubicBezTo>
                  <a:lnTo>
                    <a:pt x="9216" y="10476"/>
                  </a:lnTo>
                  <a:cubicBezTo>
                    <a:pt x="9169" y="10429"/>
                    <a:pt x="9103" y="10382"/>
                    <a:pt x="9127" y="10382"/>
                  </a:cubicBezTo>
                  <a:cubicBezTo>
                    <a:pt x="9133" y="10382"/>
                    <a:pt x="9143" y="10385"/>
                    <a:pt x="9159" y="10390"/>
                  </a:cubicBezTo>
                  <a:lnTo>
                    <a:pt x="9216" y="10418"/>
                  </a:lnTo>
                  <a:cubicBezTo>
                    <a:pt x="9216" y="10390"/>
                    <a:pt x="9159" y="10361"/>
                    <a:pt x="9159" y="10333"/>
                  </a:cubicBezTo>
                  <a:close/>
                  <a:moveTo>
                    <a:pt x="9502" y="10476"/>
                  </a:moveTo>
                  <a:cubicBezTo>
                    <a:pt x="9588" y="10504"/>
                    <a:pt x="9616" y="10533"/>
                    <a:pt x="9616" y="10533"/>
                  </a:cubicBezTo>
                  <a:lnTo>
                    <a:pt x="9588" y="10533"/>
                  </a:lnTo>
                  <a:cubicBezTo>
                    <a:pt x="9559" y="10533"/>
                    <a:pt x="9531" y="10504"/>
                    <a:pt x="9473" y="10504"/>
                  </a:cubicBezTo>
                  <a:cubicBezTo>
                    <a:pt x="9502" y="10504"/>
                    <a:pt x="9502" y="10504"/>
                    <a:pt x="9502" y="10476"/>
                  </a:cubicBezTo>
                  <a:close/>
                  <a:moveTo>
                    <a:pt x="33685" y="10418"/>
                  </a:moveTo>
                  <a:cubicBezTo>
                    <a:pt x="33714" y="10418"/>
                    <a:pt x="33714" y="10447"/>
                    <a:pt x="33742" y="10476"/>
                  </a:cubicBezTo>
                  <a:cubicBezTo>
                    <a:pt x="33719" y="10499"/>
                    <a:pt x="33677" y="10541"/>
                    <a:pt x="33662" y="10541"/>
                  </a:cubicBezTo>
                  <a:cubicBezTo>
                    <a:pt x="33659" y="10541"/>
                    <a:pt x="33657" y="10538"/>
                    <a:pt x="33657" y="10533"/>
                  </a:cubicBezTo>
                  <a:cubicBezTo>
                    <a:pt x="33685" y="10533"/>
                    <a:pt x="33685" y="10447"/>
                    <a:pt x="33685" y="10418"/>
                  </a:cubicBezTo>
                  <a:close/>
                  <a:moveTo>
                    <a:pt x="36470" y="10576"/>
                  </a:moveTo>
                  <a:cubicBezTo>
                    <a:pt x="36475" y="10580"/>
                    <a:pt x="36481" y="10585"/>
                    <a:pt x="36490" y="10590"/>
                  </a:cubicBezTo>
                  <a:cubicBezTo>
                    <a:pt x="36484" y="10584"/>
                    <a:pt x="36477" y="10580"/>
                    <a:pt x="36470" y="10576"/>
                  </a:cubicBezTo>
                  <a:close/>
                  <a:moveTo>
                    <a:pt x="9216" y="10647"/>
                  </a:moveTo>
                  <a:lnTo>
                    <a:pt x="9244" y="10676"/>
                  </a:lnTo>
                  <a:cubicBezTo>
                    <a:pt x="9244" y="10676"/>
                    <a:pt x="9216" y="10676"/>
                    <a:pt x="9187" y="10647"/>
                  </a:cubicBezTo>
                  <a:close/>
                  <a:moveTo>
                    <a:pt x="9159" y="10647"/>
                  </a:moveTo>
                  <a:cubicBezTo>
                    <a:pt x="9159" y="10676"/>
                    <a:pt x="9187" y="10705"/>
                    <a:pt x="9216" y="10762"/>
                  </a:cubicBezTo>
                  <a:cubicBezTo>
                    <a:pt x="9216" y="10762"/>
                    <a:pt x="9216" y="10790"/>
                    <a:pt x="9216" y="10819"/>
                  </a:cubicBezTo>
                  <a:lnTo>
                    <a:pt x="9187" y="10790"/>
                  </a:lnTo>
                  <a:lnTo>
                    <a:pt x="9187" y="10790"/>
                  </a:lnTo>
                  <a:cubicBezTo>
                    <a:pt x="9193" y="10794"/>
                    <a:pt x="9198" y="10795"/>
                    <a:pt x="9201" y="10795"/>
                  </a:cubicBezTo>
                  <a:cubicBezTo>
                    <a:pt x="9227" y="10795"/>
                    <a:pt x="9159" y="10701"/>
                    <a:pt x="9159" y="10676"/>
                  </a:cubicBezTo>
                  <a:lnTo>
                    <a:pt x="9159" y="10647"/>
                  </a:lnTo>
                  <a:close/>
                  <a:moveTo>
                    <a:pt x="9044" y="10790"/>
                  </a:moveTo>
                  <a:lnTo>
                    <a:pt x="9044" y="10790"/>
                  </a:lnTo>
                  <a:cubicBezTo>
                    <a:pt x="9067" y="10813"/>
                    <a:pt x="9107" y="10836"/>
                    <a:pt x="9137" y="10844"/>
                  </a:cubicBezTo>
                  <a:lnTo>
                    <a:pt x="9137" y="10844"/>
                  </a:lnTo>
                  <a:cubicBezTo>
                    <a:pt x="9137" y="10848"/>
                    <a:pt x="9144" y="10848"/>
                    <a:pt x="9159" y="10848"/>
                  </a:cubicBezTo>
                  <a:lnTo>
                    <a:pt x="9130" y="10848"/>
                  </a:lnTo>
                  <a:lnTo>
                    <a:pt x="9073" y="10819"/>
                  </a:lnTo>
                  <a:lnTo>
                    <a:pt x="9044" y="10790"/>
                  </a:lnTo>
                  <a:close/>
                  <a:moveTo>
                    <a:pt x="10818" y="10829"/>
                  </a:moveTo>
                  <a:lnTo>
                    <a:pt x="10818" y="10829"/>
                  </a:lnTo>
                  <a:cubicBezTo>
                    <a:pt x="10827" y="10835"/>
                    <a:pt x="10837" y="10841"/>
                    <a:pt x="10847" y="10848"/>
                  </a:cubicBezTo>
                  <a:lnTo>
                    <a:pt x="10818" y="10848"/>
                  </a:lnTo>
                  <a:lnTo>
                    <a:pt x="10818" y="10829"/>
                  </a:lnTo>
                  <a:close/>
                  <a:moveTo>
                    <a:pt x="10628" y="10750"/>
                  </a:moveTo>
                  <a:lnTo>
                    <a:pt x="10628" y="10750"/>
                  </a:lnTo>
                  <a:cubicBezTo>
                    <a:pt x="10730" y="10813"/>
                    <a:pt x="10706" y="10763"/>
                    <a:pt x="10805" y="10821"/>
                  </a:cubicBezTo>
                  <a:lnTo>
                    <a:pt x="10805" y="10821"/>
                  </a:lnTo>
                  <a:cubicBezTo>
                    <a:pt x="10782" y="10828"/>
                    <a:pt x="10761" y="10852"/>
                    <a:pt x="10761" y="10876"/>
                  </a:cubicBezTo>
                  <a:cubicBezTo>
                    <a:pt x="10708" y="10823"/>
                    <a:pt x="10666" y="10781"/>
                    <a:pt x="10628" y="10750"/>
                  </a:cubicBezTo>
                  <a:close/>
                  <a:moveTo>
                    <a:pt x="8357" y="10819"/>
                  </a:moveTo>
                  <a:lnTo>
                    <a:pt x="8472" y="10876"/>
                  </a:lnTo>
                  <a:lnTo>
                    <a:pt x="8472" y="10905"/>
                  </a:lnTo>
                  <a:lnTo>
                    <a:pt x="8472" y="10934"/>
                  </a:lnTo>
                  <a:cubicBezTo>
                    <a:pt x="8472" y="10934"/>
                    <a:pt x="8443" y="10934"/>
                    <a:pt x="8414" y="10905"/>
                  </a:cubicBezTo>
                  <a:cubicBezTo>
                    <a:pt x="8386" y="10876"/>
                    <a:pt x="8386" y="10848"/>
                    <a:pt x="8357" y="10819"/>
                  </a:cubicBezTo>
                  <a:close/>
                  <a:moveTo>
                    <a:pt x="9159" y="10905"/>
                  </a:moveTo>
                  <a:cubicBezTo>
                    <a:pt x="9159" y="10934"/>
                    <a:pt x="9159" y="10962"/>
                    <a:pt x="9159" y="10962"/>
                  </a:cubicBezTo>
                  <a:lnTo>
                    <a:pt x="9187" y="10962"/>
                  </a:lnTo>
                  <a:cubicBezTo>
                    <a:pt x="9159" y="10962"/>
                    <a:pt x="9159" y="10991"/>
                    <a:pt x="9159" y="10991"/>
                  </a:cubicBezTo>
                  <a:lnTo>
                    <a:pt x="9073" y="10962"/>
                  </a:lnTo>
                  <a:lnTo>
                    <a:pt x="9073" y="10962"/>
                  </a:lnTo>
                  <a:cubicBezTo>
                    <a:pt x="9103" y="10985"/>
                    <a:pt x="9107" y="10992"/>
                    <a:pt x="9099" y="10992"/>
                  </a:cubicBezTo>
                  <a:cubicBezTo>
                    <a:pt x="9089" y="10992"/>
                    <a:pt x="9058" y="10981"/>
                    <a:pt x="9041" y="10981"/>
                  </a:cubicBezTo>
                  <a:cubicBezTo>
                    <a:pt x="9030" y="10981"/>
                    <a:pt x="9024" y="10985"/>
                    <a:pt x="9031" y="10999"/>
                  </a:cubicBezTo>
                  <a:lnTo>
                    <a:pt x="9031" y="10999"/>
                  </a:lnTo>
                  <a:lnTo>
                    <a:pt x="9015" y="10991"/>
                  </a:lnTo>
                  <a:cubicBezTo>
                    <a:pt x="9015" y="10991"/>
                    <a:pt x="9015" y="11019"/>
                    <a:pt x="9015" y="11019"/>
                  </a:cubicBezTo>
                  <a:cubicBezTo>
                    <a:pt x="8987" y="10991"/>
                    <a:pt x="8987" y="10934"/>
                    <a:pt x="8987" y="10905"/>
                  </a:cubicBezTo>
                  <a:lnTo>
                    <a:pt x="8987" y="10905"/>
                  </a:lnTo>
                  <a:lnTo>
                    <a:pt x="9044" y="10962"/>
                  </a:lnTo>
                  <a:cubicBezTo>
                    <a:pt x="9101" y="10962"/>
                    <a:pt x="9101" y="10934"/>
                    <a:pt x="9159" y="10905"/>
                  </a:cubicBezTo>
                  <a:close/>
                  <a:moveTo>
                    <a:pt x="9159" y="10991"/>
                  </a:moveTo>
                  <a:lnTo>
                    <a:pt x="9216" y="11019"/>
                  </a:lnTo>
                  <a:lnTo>
                    <a:pt x="9187" y="11019"/>
                  </a:lnTo>
                  <a:lnTo>
                    <a:pt x="9159" y="10991"/>
                  </a:lnTo>
                  <a:close/>
                  <a:moveTo>
                    <a:pt x="7127" y="11048"/>
                  </a:moveTo>
                  <a:lnTo>
                    <a:pt x="7127" y="11048"/>
                  </a:lnTo>
                  <a:cubicBezTo>
                    <a:pt x="7127" y="11048"/>
                    <a:pt x="7155" y="11048"/>
                    <a:pt x="7155" y="11077"/>
                  </a:cubicBezTo>
                  <a:cubicBezTo>
                    <a:pt x="7155" y="11077"/>
                    <a:pt x="7127" y="11077"/>
                    <a:pt x="7127" y="11048"/>
                  </a:cubicBezTo>
                  <a:close/>
                  <a:moveTo>
                    <a:pt x="9058" y="11148"/>
                  </a:moveTo>
                  <a:cubicBezTo>
                    <a:pt x="9053" y="11152"/>
                    <a:pt x="9048" y="11156"/>
                    <a:pt x="9042" y="11160"/>
                  </a:cubicBezTo>
                  <a:lnTo>
                    <a:pt x="9042" y="11160"/>
                  </a:lnTo>
                  <a:cubicBezTo>
                    <a:pt x="9031" y="11148"/>
                    <a:pt x="9038" y="11148"/>
                    <a:pt x="9048" y="11148"/>
                  </a:cubicBezTo>
                  <a:cubicBezTo>
                    <a:pt x="9051" y="11148"/>
                    <a:pt x="9055" y="11148"/>
                    <a:pt x="9058" y="11148"/>
                  </a:cubicBezTo>
                  <a:close/>
                  <a:moveTo>
                    <a:pt x="4126" y="11326"/>
                  </a:moveTo>
                  <a:lnTo>
                    <a:pt x="4126" y="11326"/>
                  </a:lnTo>
                  <a:cubicBezTo>
                    <a:pt x="4124" y="11329"/>
                    <a:pt x="4123" y="11331"/>
                    <a:pt x="4122" y="11334"/>
                  </a:cubicBezTo>
                  <a:cubicBezTo>
                    <a:pt x="4131" y="11334"/>
                    <a:pt x="4131" y="11331"/>
                    <a:pt x="4126" y="11326"/>
                  </a:cubicBezTo>
                  <a:close/>
                  <a:moveTo>
                    <a:pt x="8758" y="11306"/>
                  </a:moveTo>
                  <a:lnTo>
                    <a:pt x="8815" y="11334"/>
                  </a:lnTo>
                  <a:lnTo>
                    <a:pt x="8729" y="11334"/>
                  </a:lnTo>
                  <a:cubicBezTo>
                    <a:pt x="8729" y="11306"/>
                    <a:pt x="8729" y="11306"/>
                    <a:pt x="8758" y="11306"/>
                  </a:cubicBezTo>
                  <a:close/>
                  <a:moveTo>
                    <a:pt x="39066" y="11306"/>
                  </a:moveTo>
                  <a:cubicBezTo>
                    <a:pt x="39066" y="11334"/>
                    <a:pt x="39094" y="11334"/>
                    <a:pt x="39094" y="11334"/>
                  </a:cubicBezTo>
                  <a:cubicBezTo>
                    <a:pt x="39094" y="11334"/>
                    <a:pt x="39094" y="11306"/>
                    <a:pt x="39066" y="11306"/>
                  </a:cubicBezTo>
                  <a:close/>
                  <a:moveTo>
                    <a:pt x="8792" y="11077"/>
                  </a:moveTo>
                  <a:cubicBezTo>
                    <a:pt x="8816" y="11077"/>
                    <a:pt x="8894" y="11111"/>
                    <a:pt x="8927" y="11111"/>
                  </a:cubicBezTo>
                  <a:cubicBezTo>
                    <a:pt x="8944" y="11111"/>
                    <a:pt x="8949" y="11102"/>
                    <a:pt x="8930" y="11077"/>
                  </a:cubicBezTo>
                  <a:lnTo>
                    <a:pt x="8930" y="11077"/>
                  </a:lnTo>
                  <a:cubicBezTo>
                    <a:pt x="8930" y="11077"/>
                    <a:pt x="9011" y="11142"/>
                    <a:pt x="9039" y="11162"/>
                  </a:cubicBezTo>
                  <a:lnTo>
                    <a:pt x="9039" y="11162"/>
                  </a:lnTo>
                  <a:cubicBezTo>
                    <a:pt x="9025" y="11169"/>
                    <a:pt x="9007" y="11174"/>
                    <a:pt x="8982" y="11174"/>
                  </a:cubicBezTo>
                  <a:cubicBezTo>
                    <a:pt x="8961" y="11174"/>
                    <a:pt x="8934" y="11171"/>
                    <a:pt x="8901" y="11162"/>
                  </a:cubicBezTo>
                  <a:lnTo>
                    <a:pt x="8901" y="11162"/>
                  </a:lnTo>
                  <a:cubicBezTo>
                    <a:pt x="9101" y="11277"/>
                    <a:pt x="8758" y="11220"/>
                    <a:pt x="9073" y="11363"/>
                  </a:cubicBezTo>
                  <a:lnTo>
                    <a:pt x="8930" y="11334"/>
                  </a:lnTo>
                  <a:cubicBezTo>
                    <a:pt x="8901" y="11277"/>
                    <a:pt x="8844" y="11162"/>
                    <a:pt x="8901" y="11162"/>
                  </a:cubicBezTo>
                  <a:lnTo>
                    <a:pt x="8872" y="11162"/>
                  </a:lnTo>
                  <a:cubicBezTo>
                    <a:pt x="8786" y="11096"/>
                    <a:pt x="8774" y="11077"/>
                    <a:pt x="8792" y="11077"/>
                  </a:cubicBezTo>
                  <a:close/>
                  <a:moveTo>
                    <a:pt x="37689" y="11389"/>
                  </a:moveTo>
                  <a:cubicBezTo>
                    <a:pt x="37688" y="11390"/>
                    <a:pt x="37687" y="11391"/>
                    <a:pt x="37687" y="11391"/>
                  </a:cubicBezTo>
                  <a:lnTo>
                    <a:pt x="37692" y="11391"/>
                  </a:lnTo>
                  <a:cubicBezTo>
                    <a:pt x="37691" y="11391"/>
                    <a:pt x="37690" y="11390"/>
                    <a:pt x="37689" y="11389"/>
                  </a:cubicBezTo>
                  <a:close/>
                  <a:moveTo>
                    <a:pt x="37606" y="11391"/>
                  </a:moveTo>
                  <a:cubicBezTo>
                    <a:pt x="37626" y="11411"/>
                    <a:pt x="37632" y="11445"/>
                    <a:pt x="37662" y="11445"/>
                  </a:cubicBezTo>
                  <a:cubicBezTo>
                    <a:pt x="37675" y="11445"/>
                    <a:pt x="37694" y="11438"/>
                    <a:pt x="37720" y="11420"/>
                  </a:cubicBezTo>
                  <a:lnTo>
                    <a:pt x="37663" y="11420"/>
                  </a:lnTo>
                  <a:cubicBezTo>
                    <a:pt x="37670" y="11409"/>
                    <a:pt x="37678" y="11400"/>
                    <a:pt x="37687" y="11391"/>
                  </a:cubicBezTo>
                  <a:close/>
                  <a:moveTo>
                    <a:pt x="8071" y="11420"/>
                  </a:moveTo>
                  <a:lnTo>
                    <a:pt x="8157" y="11449"/>
                  </a:lnTo>
                  <a:cubicBezTo>
                    <a:pt x="8157" y="11477"/>
                    <a:pt x="8128" y="11477"/>
                    <a:pt x="8128" y="11506"/>
                  </a:cubicBezTo>
                  <a:lnTo>
                    <a:pt x="8071" y="11477"/>
                  </a:lnTo>
                  <a:lnTo>
                    <a:pt x="8071" y="11420"/>
                  </a:lnTo>
                  <a:close/>
                  <a:moveTo>
                    <a:pt x="8729" y="11506"/>
                  </a:moveTo>
                  <a:lnTo>
                    <a:pt x="8786" y="11520"/>
                  </a:lnTo>
                  <a:lnTo>
                    <a:pt x="8758" y="11506"/>
                  </a:lnTo>
                  <a:close/>
                  <a:moveTo>
                    <a:pt x="8615" y="11477"/>
                  </a:moveTo>
                  <a:lnTo>
                    <a:pt x="8673" y="11521"/>
                  </a:lnTo>
                  <a:lnTo>
                    <a:pt x="8673" y="11521"/>
                  </a:lnTo>
                  <a:cubicBezTo>
                    <a:pt x="8658" y="11506"/>
                    <a:pt x="8643" y="11491"/>
                    <a:pt x="8628" y="11477"/>
                  </a:cubicBezTo>
                  <a:close/>
                  <a:moveTo>
                    <a:pt x="8673" y="11521"/>
                  </a:moveTo>
                  <a:cubicBezTo>
                    <a:pt x="8689" y="11537"/>
                    <a:pt x="8707" y="11552"/>
                    <a:pt x="8729" y="11563"/>
                  </a:cubicBezTo>
                  <a:lnTo>
                    <a:pt x="8673" y="11521"/>
                  </a:lnTo>
                  <a:close/>
                  <a:moveTo>
                    <a:pt x="8729" y="11391"/>
                  </a:moveTo>
                  <a:cubicBezTo>
                    <a:pt x="8786" y="11420"/>
                    <a:pt x="8872" y="11477"/>
                    <a:pt x="8901" y="11506"/>
                  </a:cubicBezTo>
                  <a:lnTo>
                    <a:pt x="8729" y="11420"/>
                  </a:lnTo>
                  <a:lnTo>
                    <a:pt x="8844" y="11535"/>
                  </a:lnTo>
                  <a:lnTo>
                    <a:pt x="8786" y="11520"/>
                  </a:lnTo>
                  <a:lnTo>
                    <a:pt x="8815" y="11535"/>
                  </a:lnTo>
                  <a:cubicBezTo>
                    <a:pt x="8849" y="11568"/>
                    <a:pt x="8823" y="11582"/>
                    <a:pt x="8779" y="11582"/>
                  </a:cubicBezTo>
                  <a:cubicBezTo>
                    <a:pt x="8748" y="11582"/>
                    <a:pt x="8708" y="11575"/>
                    <a:pt x="8672" y="11563"/>
                  </a:cubicBezTo>
                  <a:cubicBezTo>
                    <a:pt x="8672" y="11535"/>
                    <a:pt x="8672" y="11535"/>
                    <a:pt x="8586" y="11449"/>
                  </a:cubicBezTo>
                  <a:lnTo>
                    <a:pt x="8586" y="11449"/>
                  </a:lnTo>
                  <a:cubicBezTo>
                    <a:pt x="8602" y="11456"/>
                    <a:pt x="8615" y="11466"/>
                    <a:pt x="8628" y="11477"/>
                  </a:cubicBezTo>
                  <a:lnTo>
                    <a:pt x="8672" y="11477"/>
                  </a:lnTo>
                  <a:lnTo>
                    <a:pt x="8672" y="11506"/>
                  </a:lnTo>
                  <a:lnTo>
                    <a:pt x="8729" y="11506"/>
                  </a:lnTo>
                  <a:cubicBezTo>
                    <a:pt x="8672" y="11449"/>
                    <a:pt x="8558" y="11420"/>
                    <a:pt x="8643" y="11420"/>
                  </a:cubicBezTo>
                  <a:cubicBezTo>
                    <a:pt x="8643" y="11420"/>
                    <a:pt x="8672" y="11449"/>
                    <a:pt x="8701" y="11449"/>
                  </a:cubicBezTo>
                  <a:cubicBezTo>
                    <a:pt x="8701" y="11449"/>
                    <a:pt x="8729" y="11449"/>
                    <a:pt x="8729" y="11420"/>
                  </a:cubicBezTo>
                  <a:cubicBezTo>
                    <a:pt x="8729" y="11420"/>
                    <a:pt x="8729" y="11391"/>
                    <a:pt x="8729" y="11391"/>
                  </a:cubicBezTo>
                  <a:close/>
                  <a:moveTo>
                    <a:pt x="34658" y="11678"/>
                  </a:moveTo>
                  <a:lnTo>
                    <a:pt x="34658" y="11706"/>
                  </a:lnTo>
                  <a:lnTo>
                    <a:pt x="34630" y="11678"/>
                  </a:lnTo>
                  <a:close/>
                  <a:moveTo>
                    <a:pt x="8500" y="11506"/>
                  </a:moveTo>
                  <a:cubicBezTo>
                    <a:pt x="8529" y="11535"/>
                    <a:pt x="8586" y="11563"/>
                    <a:pt x="8615" y="11563"/>
                  </a:cubicBezTo>
                  <a:lnTo>
                    <a:pt x="8672" y="11678"/>
                  </a:lnTo>
                  <a:cubicBezTo>
                    <a:pt x="8643" y="11678"/>
                    <a:pt x="8615" y="11620"/>
                    <a:pt x="8558" y="11592"/>
                  </a:cubicBezTo>
                  <a:lnTo>
                    <a:pt x="8558" y="11592"/>
                  </a:lnTo>
                  <a:cubicBezTo>
                    <a:pt x="8615" y="11649"/>
                    <a:pt x="8615" y="11649"/>
                    <a:pt x="8615" y="11649"/>
                  </a:cubicBezTo>
                  <a:lnTo>
                    <a:pt x="8558" y="11620"/>
                  </a:lnTo>
                  <a:lnTo>
                    <a:pt x="8558" y="11649"/>
                  </a:lnTo>
                  <a:cubicBezTo>
                    <a:pt x="8541" y="11632"/>
                    <a:pt x="8505" y="11616"/>
                    <a:pt x="8495" y="11616"/>
                  </a:cubicBezTo>
                  <a:cubicBezTo>
                    <a:pt x="8487" y="11616"/>
                    <a:pt x="8493" y="11625"/>
                    <a:pt x="8529" y="11649"/>
                  </a:cubicBezTo>
                  <a:lnTo>
                    <a:pt x="8586" y="11678"/>
                  </a:lnTo>
                  <a:lnTo>
                    <a:pt x="8586" y="11706"/>
                  </a:lnTo>
                  <a:cubicBezTo>
                    <a:pt x="8586" y="11710"/>
                    <a:pt x="8587" y="11713"/>
                    <a:pt x="8588" y="11715"/>
                  </a:cubicBezTo>
                  <a:lnTo>
                    <a:pt x="8588" y="11715"/>
                  </a:lnTo>
                  <a:cubicBezTo>
                    <a:pt x="8578" y="11718"/>
                    <a:pt x="8568" y="11725"/>
                    <a:pt x="8558" y="11735"/>
                  </a:cubicBezTo>
                  <a:cubicBezTo>
                    <a:pt x="8472" y="11649"/>
                    <a:pt x="8329" y="11620"/>
                    <a:pt x="8414" y="11620"/>
                  </a:cubicBezTo>
                  <a:cubicBezTo>
                    <a:pt x="8414" y="11620"/>
                    <a:pt x="8414" y="11608"/>
                    <a:pt x="8457" y="11608"/>
                  </a:cubicBezTo>
                  <a:cubicBezTo>
                    <a:pt x="8478" y="11608"/>
                    <a:pt x="8510" y="11611"/>
                    <a:pt x="8558" y="11620"/>
                  </a:cubicBezTo>
                  <a:cubicBezTo>
                    <a:pt x="8500" y="11563"/>
                    <a:pt x="8443" y="11506"/>
                    <a:pt x="8500" y="11506"/>
                  </a:cubicBezTo>
                  <a:close/>
                  <a:moveTo>
                    <a:pt x="8615" y="11706"/>
                  </a:moveTo>
                  <a:lnTo>
                    <a:pt x="8643" y="11735"/>
                  </a:lnTo>
                  <a:cubicBezTo>
                    <a:pt x="8631" y="11722"/>
                    <a:pt x="8618" y="11715"/>
                    <a:pt x="8606" y="11714"/>
                  </a:cubicBezTo>
                  <a:lnTo>
                    <a:pt x="8606" y="11714"/>
                  </a:lnTo>
                  <a:cubicBezTo>
                    <a:pt x="8611" y="11710"/>
                    <a:pt x="8615" y="11706"/>
                    <a:pt x="8615" y="11706"/>
                  </a:cubicBezTo>
                  <a:close/>
                  <a:moveTo>
                    <a:pt x="7642" y="11763"/>
                  </a:moveTo>
                  <a:lnTo>
                    <a:pt x="7699" y="11792"/>
                  </a:lnTo>
                  <a:lnTo>
                    <a:pt x="7717" y="11792"/>
                  </a:lnTo>
                  <a:cubicBezTo>
                    <a:pt x="7716" y="11800"/>
                    <a:pt x="7713" y="11812"/>
                    <a:pt x="7689" y="11812"/>
                  </a:cubicBezTo>
                  <a:cubicBezTo>
                    <a:pt x="7679" y="11812"/>
                    <a:pt x="7663" y="11810"/>
                    <a:pt x="7642" y="11803"/>
                  </a:cubicBezTo>
                  <a:lnTo>
                    <a:pt x="7642" y="11803"/>
                  </a:lnTo>
                  <a:lnTo>
                    <a:pt x="7642" y="11763"/>
                  </a:lnTo>
                  <a:close/>
                  <a:moveTo>
                    <a:pt x="35231" y="11878"/>
                  </a:moveTo>
                  <a:cubicBezTo>
                    <a:pt x="35226" y="11878"/>
                    <a:pt x="35222" y="11879"/>
                    <a:pt x="35218" y="11880"/>
                  </a:cubicBezTo>
                  <a:lnTo>
                    <a:pt x="35218" y="11880"/>
                  </a:lnTo>
                  <a:cubicBezTo>
                    <a:pt x="35222" y="11879"/>
                    <a:pt x="35226" y="11879"/>
                    <a:pt x="35231" y="11878"/>
                  </a:cubicBezTo>
                  <a:close/>
                  <a:moveTo>
                    <a:pt x="31596" y="7814"/>
                  </a:moveTo>
                  <a:cubicBezTo>
                    <a:pt x="31739" y="7843"/>
                    <a:pt x="31882" y="7871"/>
                    <a:pt x="32025" y="7929"/>
                  </a:cubicBezTo>
                  <a:cubicBezTo>
                    <a:pt x="31991" y="7972"/>
                    <a:pt x="31964" y="7991"/>
                    <a:pt x="31941" y="7998"/>
                  </a:cubicBezTo>
                  <a:lnTo>
                    <a:pt x="31941" y="7998"/>
                  </a:lnTo>
                  <a:cubicBezTo>
                    <a:pt x="31970" y="7995"/>
                    <a:pt x="31999" y="7993"/>
                    <a:pt x="32025" y="7993"/>
                  </a:cubicBezTo>
                  <a:cubicBezTo>
                    <a:pt x="32111" y="7993"/>
                    <a:pt x="32183" y="8014"/>
                    <a:pt x="32226" y="8100"/>
                  </a:cubicBezTo>
                  <a:cubicBezTo>
                    <a:pt x="32226" y="8157"/>
                    <a:pt x="32140" y="8157"/>
                    <a:pt x="32111" y="8186"/>
                  </a:cubicBezTo>
                  <a:cubicBezTo>
                    <a:pt x="32311" y="8215"/>
                    <a:pt x="32340" y="8415"/>
                    <a:pt x="32540" y="8415"/>
                  </a:cubicBezTo>
                  <a:cubicBezTo>
                    <a:pt x="32540" y="8444"/>
                    <a:pt x="32512" y="8444"/>
                    <a:pt x="32483" y="8444"/>
                  </a:cubicBezTo>
                  <a:cubicBezTo>
                    <a:pt x="32502" y="8444"/>
                    <a:pt x="32509" y="8482"/>
                    <a:pt x="32536" y="8482"/>
                  </a:cubicBezTo>
                  <a:cubicBezTo>
                    <a:pt x="32550" y="8482"/>
                    <a:pt x="32569" y="8472"/>
                    <a:pt x="32598" y="8444"/>
                  </a:cubicBezTo>
                  <a:lnTo>
                    <a:pt x="32540" y="8444"/>
                  </a:lnTo>
                  <a:cubicBezTo>
                    <a:pt x="32598" y="8329"/>
                    <a:pt x="32769" y="8301"/>
                    <a:pt x="32855" y="8243"/>
                  </a:cubicBezTo>
                  <a:lnTo>
                    <a:pt x="32884" y="8243"/>
                  </a:lnTo>
                  <a:cubicBezTo>
                    <a:pt x="32855" y="8272"/>
                    <a:pt x="32855" y="8272"/>
                    <a:pt x="32855" y="8301"/>
                  </a:cubicBezTo>
                  <a:cubicBezTo>
                    <a:pt x="32855" y="8301"/>
                    <a:pt x="32847" y="8292"/>
                    <a:pt x="32844" y="8284"/>
                  </a:cubicBezTo>
                  <a:lnTo>
                    <a:pt x="32844" y="8284"/>
                  </a:lnTo>
                  <a:cubicBezTo>
                    <a:pt x="32747" y="8393"/>
                    <a:pt x="32818" y="8475"/>
                    <a:pt x="32598" y="8558"/>
                  </a:cubicBezTo>
                  <a:lnTo>
                    <a:pt x="32769" y="8558"/>
                  </a:lnTo>
                  <a:cubicBezTo>
                    <a:pt x="32741" y="8587"/>
                    <a:pt x="32683" y="8615"/>
                    <a:pt x="32655" y="8644"/>
                  </a:cubicBezTo>
                  <a:cubicBezTo>
                    <a:pt x="32712" y="8615"/>
                    <a:pt x="32769" y="8587"/>
                    <a:pt x="32798" y="8558"/>
                  </a:cubicBezTo>
                  <a:lnTo>
                    <a:pt x="32798" y="8558"/>
                  </a:lnTo>
                  <a:cubicBezTo>
                    <a:pt x="32798" y="8587"/>
                    <a:pt x="32798" y="8615"/>
                    <a:pt x="32683" y="8673"/>
                  </a:cubicBezTo>
                  <a:cubicBezTo>
                    <a:pt x="32700" y="8676"/>
                    <a:pt x="32716" y="8677"/>
                    <a:pt x="32730" y="8677"/>
                  </a:cubicBezTo>
                  <a:cubicBezTo>
                    <a:pt x="32805" y="8677"/>
                    <a:pt x="32852" y="8640"/>
                    <a:pt x="32891" y="8640"/>
                  </a:cubicBezTo>
                  <a:cubicBezTo>
                    <a:pt x="32909" y="8640"/>
                    <a:pt x="32925" y="8648"/>
                    <a:pt x="32941" y="8673"/>
                  </a:cubicBezTo>
                  <a:cubicBezTo>
                    <a:pt x="32912" y="8701"/>
                    <a:pt x="32855" y="8730"/>
                    <a:pt x="32827" y="8758"/>
                  </a:cubicBezTo>
                  <a:cubicBezTo>
                    <a:pt x="32886" y="8739"/>
                    <a:pt x="32945" y="8705"/>
                    <a:pt x="32995" y="8705"/>
                  </a:cubicBezTo>
                  <a:cubicBezTo>
                    <a:pt x="33017" y="8705"/>
                    <a:pt x="33038" y="8712"/>
                    <a:pt x="33056" y="8730"/>
                  </a:cubicBezTo>
                  <a:cubicBezTo>
                    <a:pt x="33056" y="8730"/>
                    <a:pt x="33084" y="8758"/>
                    <a:pt x="33084" y="8758"/>
                  </a:cubicBezTo>
                  <a:cubicBezTo>
                    <a:pt x="33064" y="8779"/>
                    <a:pt x="33044" y="8799"/>
                    <a:pt x="33023" y="8799"/>
                  </a:cubicBezTo>
                  <a:cubicBezTo>
                    <a:pt x="33022" y="8799"/>
                    <a:pt x="33021" y="8799"/>
                    <a:pt x="33020" y="8799"/>
                  </a:cubicBezTo>
                  <a:lnTo>
                    <a:pt x="33020" y="8799"/>
                  </a:lnTo>
                  <a:cubicBezTo>
                    <a:pt x="33064" y="8823"/>
                    <a:pt x="33092" y="8844"/>
                    <a:pt x="33141" y="8844"/>
                  </a:cubicBezTo>
                  <a:cubicBezTo>
                    <a:pt x="33056" y="8930"/>
                    <a:pt x="33199" y="8987"/>
                    <a:pt x="33227" y="9016"/>
                  </a:cubicBezTo>
                  <a:cubicBezTo>
                    <a:pt x="33313" y="8930"/>
                    <a:pt x="33370" y="8959"/>
                    <a:pt x="33399" y="8902"/>
                  </a:cubicBezTo>
                  <a:cubicBezTo>
                    <a:pt x="33428" y="8902"/>
                    <a:pt x="33428" y="8930"/>
                    <a:pt x="33428" y="8959"/>
                  </a:cubicBezTo>
                  <a:cubicBezTo>
                    <a:pt x="33227" y="9102"/>
                    <a:pt x="33399" y="9045"/>
                    <a:pt x="33256" y="9216"/>
                  </a:cubicBezTo>
                  <a:lnTo>
                    <a:pt x="33370" y="9216"/>
                  </a:lnTo>
                  <a:lnTo>
                    <a:pt x="33428" y="9102"/>
                  </a:lnTo>
                  <a:cubicBezTo>
                    <a:pt x="33428" y="9131"/>
                    <a:pt x="33456" y="9131"/>
                    <a:pt x="33485" y="9131"/>
                  </a:cubicBezTo>
                  <a:cubicBezTo>
                    <a:pt x="33485" y="9159"/>
                    <a:pt x="33485" y="9159"/>
                    <a:pt x="33485" y="9188"/>
                  </a:cubicBezTo>
                  <a:cubicBezTo>
                    <a:pt x="33513" y="9188"/>
                    <a:pt x="33542" y="9216"/>
                    <a:pt x="33571" y="9216"/>
                  </a:cubicBezTo>
                  <a:lnTo>
                    <a:pt x="33542" y="9216"/>
                  </a:lnTo>
                  <a:lnTo>
                    <a:pt x="33657" y="9302"/>
                  </a:lnTo>
                  <a:lnTo>
                    <a:pt x="33657" y="9274"/>
                  </a:lnTo>
                  <a:cubicBezTo>
                    <a:pt x="33742" y="9331"/>
                    <a:pt x="33857" y="9388"/>
                    <a:pt x="33971" y="9388"/>
                  </a:cubicBezTo>
                  <a:cubicBezTo>
                    <a:pt x="33914" y="9417"/>
                    <a:pt x="33857" y="9474"/>
                    <a:pt x="33800" y="9531"/>
                  </a:cubicBezTo>
                  <a:cubicBezTo>
                    <a:pt x="33833" y="9511"/>
                    <a:pt x="33861" y="9503"/>
                    <a:pt x="33885" y="9503"/>
                  </a:cubicBezTo>
                  <a:cubicBezTo>
                    <a:pt x="33952" y="9503"/>
                    <a:pt x="33989" y="9564"/>
                    <a:pt x="34056" y="9564"/>
                  </a:cubicBezTo>
                  <a:cubicBezTo>
                    <a:pt x="34065" y="9564"/>
                    <a:pt x="34075" y="9562"/>
                    <a:pt x="34086" y="9560"/>
                  </a:cubicBezTo>
                  <a:lnTo>
                    <a:pt x="34086" y="9560"/>
                  </a:lnTo>
                  <a:cubicBezTo>
                    <a:pt x="34057" y="9588"/>
                    <a:pt x="34029" y="9617"/>
                    <a:pt x="34000" y="9646"/>
                  </a:cubicBezTo>
                  <a:lnTo>
                    <a:pt x="34114" y="9560"/>
                  </a:lnTo>
                  <a:lnTo>
                    <a:pt x="34114" y="9560"/>
                  </a:lnTo>
                  <a:cubicBezTo>
                    <a:pt x="34114" y="9617"/>
                    <a:pt x="34086" y="9646"/>
                    <a:pt x="34029" y="9703"/>
                  </a:cubicBezTo>
                  <a:cubicBezTo>
                    <a:pt x="34032" y="9715"/>
                    <a:pt x="34038" y="9719"/>
                    <a:pt x="34046" y="9719"/>
                  </a:cubicBezTo>
                  <a:cubicBezTo>
                    <a:pt x="34080" y="9719"/>
                    <a:pt x="34146" y="9618"/>
                    <a:pt x="34179" y="9618"/>
                  </a:cubicBezTo>
                  <a:cubicBezTo>
                    <a:pt x="34192" y="9618"/>
                    <a:pt x="34200" y="9633"/>
                    <a:pt x="34200" y="9674"/>
                  </a:cubicBezTo>
                  <a:lnTo>
                    <a:pt x="34143" y="9674"/>
                  </a:lnTo>
                  <a:cubicBezTo>
                    <a:pt x="34143" y="9732"/>
                    <a:pt x="34200" y="9760"/>
                    <a:pt x="34258" y="9789"/>
                  </a:cubicBezTo>
                  <a:cubicBezTo>
                    <a:pt x="34229" y="9817"/>
                    <a:pt x="34229" y="9875"/>
                    <a:pt x="34258" y="9903"/>
                  </a:cubicBezTo>
                  <a:cubicBezTo>
                    <a:pt x="34258" y="9932"/>
                    <a:pt x="34286" y="9960"/>
                    <a:pt x="34315" y="9989"/>
                  </a:cubicBezTo>
                  <a:cubicBezTo>
                    <a:pt x="34301" y="9994"/>
                    <a:pt x="34289" y="9995"/>
                    <a:pt x="34279" y="9995"/>
                  </a:cubicBezTo>
                  <a:cubicBezTo>
                    <a:pt x="34254" y="9995"/>
                    <a:pt x="34238" y="9985"/>
                    <a:pt x="34220" y="9985"/>
                  </a:cubicBezTo>
                  <a:cubicBezTo>
                    <a:pt x="34201" y="9985"/>
                    <a:pt x="34180" y="9997"/>
                    <a:pt x="34143" y="10046"/>
                  </a:cubicBezTo>
                  <a:cubicBezTo>
                    <a:pt x="34258" y="10132"/>
                    <a:pt x="34458" y="10161"/>
                    <a:pt x="34572" y="10247"/>
                  </a:cubicBezTo>
                  <a:cubicBezTo>
                    <a:pt x="34544" y="10247"/>
                    <a:pt x="34515" y="10275"/>
                    <a:pt x="34487" y="10275"/>
                  </a:cubicBezTo>
                  <a:lnTo>
                    <a:pt x="34601" y="10275"/>
                  </a:lnTo>
                  <a:cubicBezTo>
                    <a:pt x="34601" y="10275"/>
                    <a:pt x="34601" y="10304"/>
                    <a:pt x="34630" y="10304"/>
                  </a:cubicBezTo>
                  <a:lnTo>
                    <a:pt x="34630" y="10275"/>
                  </a:lnTo>
                  <a:cubicBezTo>
                    <a:pt x="34658" y="10304"/>
                    <a:pt x="34687" y="10304"/>
                    <a:pt x="34715" y="10333"/>
                  </a:cubicBezTo>
                  <a:cubicBezTo>
                    <a:pt x="34687" y="10390"/>
                    <a:pt x="34658" y="10447"/>
                    <a:pt x="34744" y="10447"/>
                  </a:cubicBezTo>
                  <a:cubicBezTo>
                    <a:pt x="34715" y="10447"/>
                    <a:pt x="34572" y="10504"/>
                    <a:pt x="34601" y="10504"/>
                  </a:cubicBezTo>
                  <a:cubicBezTo>
                    <a:pt x="34630" y="10590"/>
                    <a:pt x="34715" y="10619"/>
                    <a:pt x="34801" y="10676"/>
                  </a:cubicBezTo>
                  <a:cubicBezTo>
                    <a:pt x="34801" y="10705"/>
                    <a:pt x="34744" y="10733"/>
                    <a:pt x="34744" y="10790"/>
                  </a:cubicBezTo>
                  <a:cubicBezTo>
                    <a:pt x="34758" y="10776"/>
                    <a:pt x="34787" y="10769"/>
                    <a:pt x="34819" y="10769"/>
                  </a:cubicBezTo>
                  <a:cubicBezTo>
                    <a:pt x="34851" y="10769"/>
                    <a:pt x="34887" y="10776"/>
                    <a:pt x="34916" y="10790"/>
                  </a:cubicBezTo>
                  <a:cubicBezTo>
                    <a:pt x="34887" y="10848"/>
                    <a:pt x="34916" y="10905"/>
                    <a:pt x="34944" y="10962"/>
                  </a:cubicBezTo>
                  <a:cubicBezTo>
                    <a:pt x="34928" y="10954"/>
                    <a:pt x="34908" y="10950"/>
                    <a:pt x="34887" y="10950"/>
                  </a:cubicBezTo>
                  <a:cubicBezTo>
                    <a:pt x="34837" y="10950"/>
                    <a:pt x="34776" y="10971"/>
                    <a:pt x="34715" y="10991"/>
                  </a:cubicBezTo>
                  <a:cubicBezTo>
                    <a:pt x="34741" y="10982"/>
                    <a:pt x="34763" y="10979"/>
                    <a:pt x="34784" y="10979"/>
                  </a:cubicBezTo>
                  <a:cubicBezTo>
                    <a:pt x="34885" y="10979"/>
                    <a:pt x="34943" y="11060"/>
                    <a:pt x="35030" y="11060"/>
                  </a:cubicBezTo>
                  <a:cubicBezTo>
                    <a:pt x="35047" y="11060"/>
                    <a:pt x="35067" y="11056"/>
                    <a:pt x="35088" y="11048"/>
                  </a:cubicBezTo>
                  <a:lnTo>
                    <a:pt x="35088" y="11048"/>
                  </a:lnTo>
                  <a:cubicBezTo>
                    <a:pt x="35059" y="11077"/>
                    <a:pt x="35030" y="11077"/>
                    <a:pt x="35002" y="11105"/>
                  </a:cubicBezTo>
                  <a:lnTo>
                    <a:pt x="35088" y="11077"/>
                  </a:lnTo>
                  <a:lnTo>
                    <a:pt x="35088" y="11077"/>
                  </a:lnTo>
                  <a:cubicBezTo>
                    <a:pt x="35059" y="11191"/>
                    <a:pt x="35145" y="11220"/>
                    <a:pt x="35231" y="11277"/>
                  </a:cubicBezTo>
                  <a:lnTo>
                    <a:pt x="35316" y="11306"/>
                  </a:lnTo>
                  <a:cubicBezTo>
                    <a:pt x="35345" y="11391"/>
                    <a:pt x="35345" y="11477"/>
                    <a:pt x="35316" y="11535"/>
                  </a:cubicBezTo>
                  <a:lnTo>
                    <a:pt x="35259" y="11535"/>
                  </a:lnTo>
                  <a:cubicBezTo>
                    <a:pt x="35259" y="11563"/>
                    <a:pt x="35231" y="11563"/>
                    <a:pt x="35202" y="11592"/>
                  </a:cubicBezTo>
                  <a:lnTo>
                    <a:pt x="35259" y="11592"/>
                  </a:lnTo>
                  <a:lnTo>
                    <a:pt x="35259" y="11649"/>
                  </a:lnTo>
                  <a:cubicBezTo>
                    <a:pt x="35259" y="11678"/>
                    <a:pt x="35316" y="11706"/>
                    <a:pt x="35316" y="11735"/>
                  </a:cubicBezTo>
                  <a:cubicBezTo>
                    <a:pt x="35345" y="11821"/>
                    <a:pt x="35402" y="11849"/>
                    <a:pt x="35460" y="11878"/>
                  </a:cubicBezTo>
                  <a:lnTo>
                    <a:pt x="35345" y="11935"/>
                  </a:lnTo>
                  <a:lnTo>
                    <a:pt x="35173" y="11935"/>
                  </a:lnTo>
                  <a:cubicBezTo>
                    <a:pt x="35173" y="11911"/>
                    <a:pt x="35194" y="11886"/>
                    <a:pt x="35218" y="11880"/>
                  </a:cubicBezTo>
                  <a:lnTo>
                    <a:pt x="35218" y="11880"/>
                  </a:lnTo>
                  <a:cubicBezTo>
                    <a:pt x="35211" y="11880"/>
                    <a:pt x="35205" y="11881"/>
                    <a:pt x="35199" y="11881"/>
                  </a:cubicBezTo>
                  <a:cubicBezTo>
                    <a:pt x="35074" y="11881"/>
                    <a:pt x="35073" y="11738"/>
                    <a:pt x="34933" y="11732"/>
                  </a:cubicBezTo>
                  <a:lnTo>
                    <a:pt x="34933" y="11732"/>
                  </a:lnTo>
                  <a:cubicBezTo>
                    <a:pt x="34927" y="11742"/>
                    <a:pt x="34922" y="11752"/>
                    <a:pt x="34916" y="11763"/>
                  </a:cubicBezTo>
                  <a:lnTo>
                    <a:pt x="34916" y="11735"/>
                  </a:lnTo>
                  <a:cubicBezTo>
                    <a:pt x="34917" y="11734"/>
                    <a:pt x="34918" y="11733"/>
                    <a:pt x="34918" y="11732"/>
                  </a:cubicBezTo>
                  <a:lnTo>
                    <a:pt x="34918" y="11732"/>
                  </a:lnTo>
                  <a:cubicBezTo>
                    <a:pt x="34909" y="11732"/>
                    <a:pt x="34898" y="11733"/>
                    <a:pt x="34887" y="11735"/>
                  </a:cubicBezTo>
                  <a:cubicBezTo>
                    <a:pt x="34887" y="11735"/>
                    <a:pt x="34887" y="11706"/>
                    <a:pt x="34887" y="11706"/>
                  </a:cubicBezTo>
                  <a:cubicBezTo>
                    <a:pt x="34914" y="11679"/>
                    <a:pt x="34942" y="11666"/>
                    <a:pt x="34964" y="11659"/>
                  </a:cubicBezTo>
                  <a:lnTo>
                    <a:pt x="34964" y="11659"/>
                  </a:lnTo>
                  <a:cubicBezTo>
                    <a:pt x="34945" y="11683"/>
                    <a:pt x="34941" y="11708"/>
                    <a:pt x="34918" y="11732"/>
                  </a:cubicBezTo>
                  <a:lnTo>
                    <a:pt x="34918" y="11732"/>
                  </a:lnTo>
                  <a:cubicBezTo>
                    <a:pt x="34920" y="11732"/>
                    <a:pt x="34922" y="11732"/>
                    <a:pt x="34924" y="11732"/>
                  </a:cubicBezTo>
                  <a:cubicBezTo>
                    <a:pt x="34927" y="11732"/>
                    <a:pt x="34930" y="11732"/>
                    <a:pt x="34933" y="11732"/>
                  </a:cubicBezTo>
                  <a:lnTo>
                    <a:pt x="34933" y="11732"/>
                  </a:lnTo>
                  <a:cubicBezTo>
                    <a:pt x="34956" y="11695"/>
                    <a:pt x="34979" y="11672"/>
                    <a:pt x="35002" y="11649"/>
                  </a:cubicBezTo>
                  <a:lnTo>
                    <a:pt x="34998" y="11649"/>
                  </a:lnTo>
                  <a:cubicBezTo>
                    <a:pt x="34989" y="11652"/>
                    <a:pt x="34977" y="11654"/>
                    <a:pt x="34964" y="11659"/>
                  </a:cubicBezTo>
                  <a:lnTo>
                    <a:pt x="34964" y="11659"/>
                  </a:lnTo>
                  <a:cubicBezTo>
                    <a:pt x="34967" y="11655"/>
                    <a:pt x="34970" y="11652"/>
                    <a:pt x="34973" y="11649"/>
                  </a:cubicBezTo>
                  <a:lnTo>
                    <a:pt x="34998" y="11649"/>
                  </a:lnTo>
                  <a:cubicBezTo>
                    <a:pt x="35023" y="11642"/>
                    <a:pt x="35030" y="11635"/>
                    <a:pt x="35002" y="11592"/>
                  </a:cubicBezTo>
                  <a:cubicBezTo>
                    <a:pt x="34973" y="11592"/>
                    <a:pt x="34973" y="11592"/>
                    <a:pt x="34944" y="11563"/>
                  </a:cubicBezTo>
                  <a:lnTo>
                    <a:pt x="34859" y="11649"/>
                  </a:lnTo>
                  <a:cubicBezTo>
                    <a:pt x="34859" y="11620"/>
                    <a:pt x="34859" y="11620"/>
                    <a:pt x="34887" y="11592"/>
                  </a:cubicBezTo>
                  <a:lnTo>
                    <a:pt x="34887" y="11592"/>
                  </a:lnTo>
                  <a:cubicBezTo>
                    <a:pt x="34830" y="11620"/>
                    <a:pt x="34801" y="11649"/>
                    <a:pt x="34744" y="11678"/>
                  </a:cubicBezTo>
                  <a:lnTo>
                    <a:pt x="34658" y="11649"/>
                  </a:lnTo>
                  <a:cubicBezTo>
                    <a:pt x="34687" y="11649"/>
                    <a:pt x="34744" y="11592"/>
                    <a:pt x="34801" y="11563"/>
                  </a:cubicBezTo>
                  <a:lnTo>
                    <a:pt x="34801" y="11620"/>
                  </a:lnTo>
                  <a:cubicBezTo>
                    <a:pt x="34863" y="11550"/>
                    <a:pt x="34887" y="11531"/>
                    <a:pt x="34897" y="11531"/>
                  </a:cubicBezTo>
                  <a:cubicBezTo>
                    <a:pt x="34908" y="11531"/>
                    <a:pt x="34901" y="11557"/>
                    <a:pt x="34914" y="11557"/>
                  </a:cubicBezTo>
                  <a:cubicBezTo>
                    <a:pt x="34925" y="11557"/>
                    <a:pt x="34954" y="11535"/>
                    <a:pt x="35030" y="11449"/>
                  </a:cubicBezTo>
                  <a:cubicBezTo>
                    <a:pt x="35002" y="11306"/>
                    <a:pt x="34859" y="11363"/>
                    <a:pt x="34830" y="11220"/>
                  </a:cubicBezTo>
                  <a:cubicBezTo>
                    <a:pt x="34715" y="11248"/>
                    <a:pt x="34687" y="11334"/>
                    <a:pt x="34601" y="11363"/>
                  </a:cubicBezTo>
                  <a:cubicBezTo>
                    <a:pt x="34334" y="11336"/>
                    <a:pt x="34815" y="10985"/>
                    <a:pt x="34647" y="10985"/>
                  </a:cubicBezTo>
                  <a:cubicBezTo>
                    <a:pt x="34635" y="10985"/>
                    <a:pt x="34620" y="10987"/>
                    <a:pt x="34601" y="10991"/>
                  </a:cubicBezTo>
                  <a:lnTo>
                    <a:pt x="34458" y="11048"/>
                  </a:lnTo>
                  <a:cubicBezTo>
                    <a:pt x="34401" y="11077"/>
                    <a:pt x="34343" y="11077"/>
                    <a:pt x="34343" y="11077"/>
                  </a:cubicBezTo>
                  <a:cubicBezTo>
                    <a:pt x="34343" y="11019"/>
                    <a:pt x="34343" y="11019"/>
                    <a:pt x="34343" y="11019"/>
                  </a:cubicBezTo>
                  <a:lnTo>
                    <a:pt x="34515" y="10905"/>
                  </a:lnTo>
                  <a:cubicBezTo>
                    <a:pt x="34504" y="10882"/>
                    <a:pt x="34486" y="10874"/>
                    <a:pt x="34465" y="10874"/>
                  </a:cubicBezTo>
                  <a:cubicBezTo>
                    <a:pt x="34410" y="10874"/>
                    <a:pt x="34334" y="10927"/>
                    <a:pt x="34290" y="10927"/>
                  </a:cubicBezTo>
                  <a:cubicBezTo>
                    <a:pt x="34264" y="10927"/>
                    <a:pt x="34249" y="10908"/>
                    <a:pt x="34258" y="10848"/>
                  </a:cubicBezTo>
                  <a:cubicBezTo>
                    <a:pt x="34273" y="10833"/>
                    <a:pt x="34287" y="10828"/>
                    <a:pt x="34301" y="10828"/>
                  </a:cubicBezTo>
                  <a:cubicBezTo>
                    <a:pt x="34333" y="10828"/>
                    <a:pt x="34359" y="10854"/>
                    <a:pt x="34368" y="10854"/>
                  </a:cubicBezTo>
                  <a:cubicBezTo>
                    <a:pt x="34371" y="10854"/>
                    <a:pt x="34372" y="10852"/>
                    <a:pt x="34372" y="10848"/>
                  </a:cubicBezTo>
                  <a:cubicBezTo>
                    <a:pt x="34401" y="10779"/>
                    <a:pt x="34394" y="10758"/>
                    <a:pt x="34370" y="10758"/>
                  </a:cubicBezTo>
                  <a:cubicBezTo>
                    <a:pt x="34330" y="10758"/>
                    <a:pt x="34241" y="10822"/>
                    <a:pt x="34209" y="10822"/>
                  </a:cubicBezTo>
                  <a:cubicBezTo>
                    <a:pt x="34205" y="10822"/>
                    <a:pt x="34202" y="10821"/>
                    <a:pt x="34200" y="10819"/>
                  </a:cubicBezTo>
                  <a:lnTo>
                    <a:pt x="34343" y="10676"/>
                  </a:lnTo>
                  <a:cubicBezTo>
                    <a:pt x="34229" y="10590"/>
                    <a:pt x="34000" y="10561"/>
                    <a:pt x="33885" y="10447"/>
                  </a:cubicBezTo>
                  <a:cubicBezTo>
                    <a:pt x="33914" y="10418"/>
                    <a:pt x="34000" y="10390"/>
                    <a:pt x="34000" y="10333"/>
                  </a:cubicBezTo>
                  <a:cubicBezTo>
                    <a:pt x="33800" y="10247"/>
                    <a:pt x="33742" y="9989"/>
                    <a:pt x="33685" y="9760"/>
                  </a:cubicBezTo>
                  <a:lnTo>
                    <a:pt x="33513" y="9817"/>
                  </a:lnTo>
                  <a:cubicBezTo>
                    <a:pt x="33513" y="9817"/>
                    <a:pt x="33542" y="9760"/>
                    <a:pt x="33571" y="9760"/>
                  </a:cubicBezTo>
                  <a:cubicBezTo>
                    <a:pt x="33571" y="9732"/>
                    <a:pt x="33566" y="9721"/>
                    <a:pt x="33557" y="9721"/>
                  </a:cubicBezTo>
                  <a:cubicBezTo>
                    <a:pt x="33530" y="9721"/>
                    <a:pt x="33471" y="9824"/>
                    <a:pt x="33428" y="9846"/>
                  </a:cubicBezTo>
                  <a:cubicBezTo>
                    <a:pt x="33342" y="9846"/>
                    <a:pt x="33456" y="9732"/>
                    <a:pt x="33513" y="9703"/>
                  </a:cubicBezTo>
                  <a:cubicBezTo>
                    <a:pt x="33313" y="9703"/>
                    <a:pt x="33027" y="9646"/>
                    <a:pt x="33056" y="9417"/>
                  </a:cubicBezTo>
                  <a:lnTo>
                    <a:pt x="33113" y="9417"/>
                  </a:lnTo>
                  <a:cubicBezTo>
                    <a:pt x="33108" y="9397"/>
                    <a:pt x="33094" y="9389"/>
                    <a:pt x="33074" y="9389"/>
                  </a:cubicBezTo>
                  <a:cubicBezTo>
                    <a:pt x="33011" y="9389"/>
                    <a:pt x="32888" y="9473"/>
                    <a:pt x="32829" y="9473"/>
                  </a:cubicBezTo>
                  <a:cubicBezTo>
                    <a:pt x="32804" y="9473"/>
                    <a:pt x="32791" y="9458"/>
                    <a:pt x="32798" y="9417"/>
                  </a:cubicBezTo>
                  <a:lnTo>
                    <a:pt x="32855" y="9417"/>
                  </a:lnTo>
                  <a:cubicBezTo>
                    <a:pt x="32827" y="9359"/>
                    <a:pt x="32769" y="9302"/>
                    <a:pt x="32741" y="9274"/>
                  </a:cubicBezTo>
                  <a:cubicBezTo>
                    <a:pt x="32741" y="9159"/>
                    <a:pt x="32512" y="9159"/>
                    <a:pt x="32626" y="8987"/>
                  </a:cubicBezTo>
                  <a:lnTo>
                    <a:pt x="32626" y="8987"/>
                  </a:lnTo>
                  <a:lnTo>
                    <a:pt x="32512" y="9073"/>
                  </a:lnTo>
                  <a:cubicBezTo>
                    <a:pt x="32483" y="8987"/>
                    <a:pt x="32455" y="8902"/>
                    <a:pt x="32455" y="8816"/>
                  </a:cubicBezTo>
                  <a:cubicBezTo>
                    <a:pt x="32423" y="8848"/>
                    <a:pt x="32399" y="8860"/>
                    <a:pt x="32381" y="8860"/>
                  </a:cubicBezTo>
                  <a:cubicBezTo>
                    <a:pt x="32326" y="8860"/>
                    <a:pt x="32318" y="8743"/>
                    <a:pt x="32243" y="8743"/>
                  </a:cubicBezTo>
                  <a:cubicBezTo>
                    <a:pt x="32213" y="8743"/>
                    <a:pt x="32171" y="8762"/>
                    <a:pt x="32111" y="8816"/>
                  </a:cubicBezTo>
                  <a:cubicBezTo>
                    <a:pt x="32111" y="8615"/>
                    <a:pt x="32197" y="8587"/>
                    <a:pt x="32111" y="8386"/>
                  </a:cubicBezTo>
                  <a:cubicBezTo>
                    <a:pt x="32111" y="8386"/>
                    <a:pt x="31968" y="8530"/>
                    <a:pt x="31911" y="8530"/>
                  </a:cubicBezTo>
                  <a:lnTo>
                    <a:pt x="32054" y="8415"/>
                  </a:lnTo>
                  <a:lnTo>
                    <a:pt x="32054" y="8415"/>
                  </a:lnTo>
                  <a:cubicBezTo>
                    <a:pt x="31997" y="8444"/>
                    <a:pt x="31939" y="8472"/>
                    <a:pt x="31882" y="8501"/>
                  </a:cubicBezTo>
                  <a:lnTo>
                    <a:pt x="32025" y="8358"/>
                  </a:lnTo>
                  <a:lnTo>
                    <a:pt x="31968" y="8329"/>
                  </a:lnTo>
                  <a:cubicBezTo>
                    <a:pt x="31968" y="8386"/>
                    <a:pt x="31939" y="8415"/>
                    <a:pt x="31882" y="8444"/>
                  </a:cubicBezTo>
                  <a:cubicBezTo>
                    <a:pt x="31768" y="8415"/>
                    <a:pt x="31854" y="8186"/>
                    <a:pt x="31911" y="8129"/>
                  </a:cubicBezTo>
                  <a:lnTo>
                    <a:pt x="31653" y="8043"/>
                  </a:lnTo>
                  <a:cubicBezTo>
                    <a:pt x="31710" y="8014"/>
                    <a:pt x="31739" y="8014"/>
                    <a:pt x="31796" y="8014"/>
                  </a:cubicBezTo>
                  <a:lnTo>
                    <a:pt x="31739" y="8014"/>
                  </a:lnTo>
                  <a:cubicBezTo>
                    <a:pt x="31800" y="8014"/>
                    <a:pt x="31860" y="8006"/>
                    <a:pt x="31918" y="8000"/>
                  </a:cubicBezTo>
                  <a:lnTo>
                    <a:pt x="31918" y="8000"/>
                  </a:lnTo>
                  <a:cubicBezTo>
                    <a:pt x="31920" y="8000"/>
                    <a:pt x="31921" y="8000"/>
                    <a:pt x="31923" y="8000"/>
                  </a:cubicBezTo>
                  <a:cubicBezTo>
                    <a:pt x="31929" y="8000"/>
                    <a:pt x="31935" y="8000"/>
                    <a:pt x="31941" y="7998"/>
                  </a:cubicBezTo>
                  <a:lnTo>
                    <a:pt x="31941" y="7998"/>
                  </a:lnTo>
                  <a:cubicBezTo>
                    <a:pt x="31934" y="7999"/>
                    <a:pt x="31926" y="7999"/>
                    <a:pt x="31918" y="8000"/>
                  </a:cubicBezTo>
                  <a:lnTo>
                    <a:pt x="31918" y="8000"/>
                  </a:lnTo>
                  <a:cubicBezTo>
                    <a:pt x="31878" y="7997"/>
                    <a:pt x="31847" y="7957"/>
                    <a:pt x="31796" y="7957"/>
                  </a:cubicBezTo>
                  <a:cubicBezTo>
                    <a:pt x="31796" y="7957"/>
                    <a:pt x="31796" y="7944"/>
                    <a:pt x="31779" y="7944"/>
                  </a:cubicBezTo>
                  <a:cubicBezTo>
                    <a:pt x="31771" y="7944"/>
                    <a:pt x="31758" y="7948"/>
                    <a:pt x="31739" y="7957"/>
                  </a:cubicBezTo>
                  <a:cubicBezTo>
                    <a:pt x="31682" y="7957"/>
                    <a:pt x="31653" y="8014"/>
                    <a:pt x="31625" y="8014"/>
                  </a:cubicBezTo>
                  <a:cubicBezTo>
                    <a:pt x="31653" y="7957"/>
                    <a:pt x="31653" y="7871"/>
                    <a:pt x="31596" y="7814"/>
                  </a:cubicBezTo>
                  <a:close/>
                  <a:moveTo>
                    <a:pt x="5209" y="11878"/>
                  </a:moveTo>
                  <a:lnTo>
                    <a:pt x="5123" y="12021"/>
                  </a:lnTo>
                  <a:cubicBezTo>
                    <a:pt x="5123" y="12021"/>
                    <a:pt x="5095" y="11992"/>
                    <a:pt x="5095" y="11964"/>
                  </a:cubicBezTo>
                  <a:lnTo>
                    <a:pt x="5095" y="11935"/>
                  </a:lnTo>
                  <a:lnTo>
                    <a:pt x="5123" y="11878"/>
                  </a:lnTo>
                  <a:close/>
                  <a:moveTo>
                    <a:pt x="7642" y="11992"/>
                  </a:moveTo>
                  <a:cubicBezTo>
                    <a:pt x="7699" y="12050"/>
                    <a:pt x="7699" y="12050"/>
                    <a:pt x="7699" y="12078"/>
                  </a:cubicBezTo>
                  <a:lnTo>
                    <a:pt x="7670" y="12050"/>
                  </a:lnTo>
                  <a:lnTo>
                    <a:pt x="7584" y="12021"/>
                  </a:lnTo>
                  <a:cubicBezTo>
                    <a:pt x="7613" y="12021"/>
                    <a:pt x="7613" y="12021"/>
                    <a:pt x="7613" y="11992"/>
                  </a:cubicBezTo>
                  <a:close/>
                  <a:moveTo>
                    <a:pt x="38121" y="12078"/>
                  </a:moveTo>
                  <a:lnTo>
                    <a:pt x="38121" y="12078"/>
                  </a:lnTo>
                  <a:cubicBezTo>
                    <a:pt x="38124" y="12084"/>
                    <a:pt x="38126" y="12088"/>
                    <a:pt x="38129" y="12091"/>
                  </a:cubicBezTo>
                  <a:lnTo>
                    <a:pt x="38129" y="12091"/>
                  </a:lnTo>
                  <a:cubicBezTo>
                    <a:pt x="38126" y="12087"/>
                    <a:pt x="38124" y="12083"/>
                    <a:pt x="38121" y="12078"/>
                  </a:cubicBezTo>
                  <a:close/>
                  <a:moveTo>
                    <a:pt x="5095" y="12050"/>
                  </a:moveTo>
                  <a:cubicBezTo>
                    <a:pt x="5095" y="12078"/>
                    <a:pt x="5066" y="12107"/>
                    <a:pt x="5009" y="12107"/>
                  </a:cubicBezTo>
                  <a:lnTo>
                    <a:pt x="5095" y="12050"/>
                  </a:lnTo>
                  <a:close/>
                  <a:moveTo>
                    <a:pt x="8529" y="12021"/>
                  </a:moveTo>
                  <a:lnTo>
                    <a:pt x="8529" y="12021"/>
                  </a:lnTo>
                  <a:cubicBezTo>
                    <a:pt x="8586" y="12050"/>
                    <a:pt x="8615" y="12078"/>
                    <a:pt x="8643" y="12107"/>
                  </a:cubicBezTo>
                  <a:lnTo>
                    <a:pt x="8621" y="12100"/>
                  </a:lnTo>
                  <a:lnTo>
                    <a:pt x="8621" y="12100"/>
                  </a:lnTo>
                  <a:cubicBezTo>
                    <a:pt x="8640" y="12110"/>
                    <a:pt x="8659" y="12123"/>
                    <a:pt x="8672" y="12136"/>
                  </a:cubicBezTo>
                  <a:lnTo>
                    <a:pt x="8586" y="12136"/>
                  </a:lnTo>
                  <a:cubicBezTo>
                    <a:pt x="8586" y="12115"/>
                    <a:pt x="8586" y="12094"/>
                    <a:pt x="8575" y="12084"/>
                  </a:cubicBezTo>
                  <a:lnTo>
                    <a:pt x="8575" y="12084"/>
                  </a:lnTo>
                  <a:lnTo>
                    <a:pt x="8621" y="12100"/>
                  </a:lnTo>
                  <a:lnTo>
                    <a:pt x="8621" y="12100"/>
                  </a:lnTo>
                  <a:cubicBezTo>
                    <a:pt x="8598" y="12087"/>
                    <a:pt x="8573" y="12078"/>
                    <a:pt x="8558" y="12078"/>
                  </a:cubicBezTo>
                  <a:lnTo>
                    <a:pt x="8558" y="12078"/>
                  </a:lnTo>
                  <a:cubicBezTo>
                    <a:pt x="8565" y="12078"/>
                    <a:pt x="8571" y="12080"/>
                    <a:pt x="8575" y="12084"/>
                  </a:cubicBezTo>
                  <a:lnTo>
                    <a:pt x="8575" y="12084"/>
                  </a:lnTo>
                  <a:lnTo>
                    <a:pt x="8558" y="12078"/>
                  </a:lnTo>
                  <a:lnTo>
                    <a:pt x="8529" y="12021"/>
                  </a:lnTo>
                  <a:close/>
                  <a:moveTo>
                    <a:pt x="35345" y="12107"/>
                  </a:moveTo>
                  <a:lnTo>
                    <a:pt x="35345" y="12164"/>
                  </a:lnTo>
                  <a:lnTo>
                    <a:pt x="35288" y="12221"/>
                  </a:lnTo>
                  <a:cubicBezTo>
                    <a:pt x="35231" y="12164"/>
                    <a:pt x="35259" y="12136"/>
                    <a:pt x="35345" y="12107"/>
                  </a:cubicBezTo>
                  <a:close/>
                  <a:moveTo>
                    <a:pt x="8216" y="12146"/>
                  </a:moveTo>
                  <a:lnTo>
                    <a:pt x="8243" y="12164"/>
                  </a:lnTo>
                  <a:cubicBezTo>
                    <a:pt x="8300" y="12193"/>
                    <a:pt x="8357" y="12250"/>
                    <a:pt x="8386" y="12279"/>
                  </a:cubicBezTo>
                  <a:cubicBezTo>
                    <a:pt x="8326" y="12239"/>
                    <a:pt x="8266" y="12185"/>
                    <a:pt x="8216" y="12146"/>
                  </a:cubicBezTo>
                  <a:close/>
                  <a:moveTo>
                    <a:pt x="35402" y="12279"/>
                  </a:moveTo>
                  <a:cubicBezTo>
                    <a:pt x="35402" y="12307"/>
                    <a:pt x="35402" y="12336"/>
                    <a:pt x="35431" y="12364"/>
                  </a:cubicBezTo>
                  <a:cubicBezTo>
                    <a:pt x="35431" y="12374"/>
                    <a:pt x="35428" y="12377"/>
                    <a:pt x="35421" y="12377"/>
                  </a:cubicBezTo>
                  <a:cubicBezTo>
                    <a:pt x="35409" y="12377"/>
                    <a:pt x="35383" y="12364"/>
                    <a:pt x="35345" y="12364"/>
                  </a:cubicBezTo>
                  <a:cubicBezTo>
                    <a:pt x="35345" y="12336"/>
                    <a:pt x="35374" y="12336"/>
                    <a:pt x="35402" y="12307"/>
                  </a:cubicBezTo>
                  <a:lnTo>
                    <a:pt x="35402" y="12279"/>
                  </a:lnTo>
                  <a:close/>
                  <a:moveTo>
                    <a:pt x="6926" y="12422"/>
                  </a:moveTo>
                  <a:lnTo>
                    <a:pt x="6983" y="12450"/>
                  </a:lnTo>
                  <a:lnTo>
                    <a:pt x="6983" y="12479"/>
                  </a:lnTo>
                  <a:lnTo>
                    <a:pt x="6926" y="12422"/>
                  </a:lnTo>
                  <a:close/>
                  <a:moveTo>
                    <a:pt x="6865" y="12704"/>
                  </a:moveTo>
                  <a:lnTo>
                    <a:pt x="6869" y="12708"/>
                  </a:lnTo>
                  <a:lnTo>
                    <a:pt x="6869" y="12708"/>
                  </a:lnTo>
                  <a:lnTo>
                    <a:pt x="6865" y="12704"/>
                  </a:lnTo>
                  <a:close/>
                  <a:moveTo>
                    <a:pt x="5095" y="12536"/>
                  </a:moveTo>
                  <a:cubicBezTo>
                    <a:pt x="5123" y="12622"/>
                    <a:pt x="5152" y="12679"/>
                    <a:pt x="5180" y="12737"/>
                  </a:cubicBezTo>
                  <a:lnTo>
                    <a:pt x="5037" y="12622"/>
                  </a:lnTo>
                  <a:lnTo>
                    <a:pt x="5037" y="12593"/>
                  </a:lnTo>
                  <a:cubicBezTo>
                    <a:pt x="5051" y="12602"/>
                    <a:pt x="5062" y="12609"/>
                    <a:pt x="5070" y="12614"/>
                  </a:cubicBezTo>
                  <a:lnTo>
                    <a:pt x="5070" y="12614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92" y="12612"/>
                    <a:pt x="5099" y="12625"/>
                    <a:pt x="5092" y="12625"/>
                  </a:cubicBezTo>
                  <a:cubicBezTo>
                    <a:pt x="5089" y="12625"/>
                    <a:pt x="5082" y="12621"/>
                    <a:pt x="5070" y="12614"/>
                  </a:cubicBezTo>
                  <a:lnTo>
                    <a:pt x="5070" y="12614"/>
                  </a:lnTo>
                  <a:lnTo>
                    <a:pt x="5066" y="12622"/>
                  </a:lnTo>
                  <a:cubicBezTo>
                    <a:pt x="5095" y="12651"/>
                    <a:pt x="5123" y="12679"/>
                    <a:pt x="5152" y="12679"/>
                  </a:cubicBezTo>
                  <a:lnTo>
                    <a:pt x="5095" y="12565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76" y="12584"/>
                    <a:pt x="5071" y="12575"/>
                    <a:pt x="5066" y="12565"/>
                  </a:cubicBezTo>
                  <a:lnTo>
                    <a:pt x="5066" y="12536"/>
                  </a:lnTo>
                  <a:close/>
                  <a:moveTo>
                    <a:pt x="6869" y="12708"/>
                  </a:moveTo>
                  <a:lnTo>
                    <a:pt x="6898" y="12737"/>
                  </a:lnTo>
                  <a:lnTo>
                    <a:pt x="6869" y="12737"/>
                  </a:lnTo>
                  <a:cubicBezTo>
                    <a:pt x="6869" y="12708"/>
                    <a:pt x="6869" y="12708"/>
                    <a:pt x="6869" y="12708"/>
                  </a:cubicBezTo>
                  <a:close/>
                  <a:moveTo>
                    <a:pt x="3606" y="12765"/>
                  </a:moveTo>
                  <a:lnTo>
                    <a:pt x="3606" y="12765"/>
                  </a:lnTo>
                  <a:cubicBezTo>
                    <a:pt x="3606" y="12765"/>
                    <a:pt x="3635" y="12794"/>
                    <a:pt x="3664" y="12794"/>
                  </a:cubicBezTo>
                  <a:cubicBezTo>
                    <a:pt x="3635" y="12794"/>
                    <a:pt x="3606" y="12794"/>
                    <a:pt x="3606" y="12765"/>
                  </a:cubicBezTo>
                  <a:close/>
                  <a:moveTo>
                    <a:pt x="39438" y="12765"/>
                  </a:moveTo>
                  <a:cubicBezTo>
                    <a:pt x="39438" y="12794"/>
                    <a:pt x="39438" y="12794"/>
                    <a:pt x="39438" y="12822"/>
                  </a:cubicBezTo>
                  <a:cubicBezTo>
                    <a:pt x="39438" y="12794"/>
                    <a:pt x="39409" y="12765"/>
                    <a:pt x="39409" y="12765"/>
                  </a:cubicBezTo>
                  <a:close/>
                  <a:moveTo>
                    <a:pt x="6782" y="12804"/>
                  </a:moveTo>
                  <a:cubicBezTo>
                    <a:pt x="6807" y="12804"/>
                    <a:pt x="6847" y="12817"/>
                    <a:pt x="6898" y="12851"/>
                  </a:cubicBezTo>
                  <a:cubicBezTo>
                    <a:pt x="6926" y="12851"/>
                    <a:pt x="6926" y="12880"/>
                    <a:pt x="6926" y="12908"/>
                  </a:cubicBezTo>
                  <a:cubicBezTo>
                    <a:pt x="6895" y="12877"/>
                    <a:pt x="6873" y="12865"/>
                    <a:pt x="6855" y="12865"/>
                  </a:cubicBezTo>
                  <a:cubicBezTo>
                    <a:pt x="6808" y="12865"/>
                    <a:pt x="6796" y="12952"/>
                    <a:pt x="6755" y="12994"/>
                  </a:cubicBezTo>
                  <a:lnTo>
                    <a:pt x="6755" y="12966"/>
                  </a:lnTo>
                  <a:cubicBezTo>
                    <a:pt x="6755" y="12937"/>
                    <a:pt x="6755" y="12880"/>
                    <a:pt x="6755" y="12851"/>
                  </a:cubicBezTo>
                  <a:cubicBezTo>
                    <a:pt x="6755" y="12851"/>
                    <a:pt x="6755" y="12822"/>
                    <a:pt x="6755" y="12822"/>
                  </a:cubicBezTo>
                  <a:cubicBezTo>
                    <a:pt x="6755" y="12811"/>
                    <a:pt x="6764" y="12804"/>
                    <a:pt x="6782" y="12804"/>
                  </a:cubicBezTo>
                  <a:close/>
                  <a:moveTo>
                    <a:pt x="39323" y="12765"/>
                  </a:moveTo>
                  <a:cubicBezTo>
                    <a:pt x="39323" y="12841"/>
                    <a:pt x="39323" y="12918"/>
                    <a:pt x="39323" y="12994"/>
                  </a:cubicBezTo>
                  <a:lnTo>
                    <a:pt x="39237" y="12994"/>
                  </a:lnTo>
                  <a:lnTo>
                    <a:pt x="39180" y="12851"/>
                  </a:lnTo>
                  <a:cubicBezTo>
                    <a:pt x="39237" y="12794"/>
                    <a:pt x="39266" y="12794"/>
                    <a:pt x="39323" y="12765"/>
                  </a:cubicBezTo>
                  <a:close/>
                  <a:moveTo>
                    <a:pt x="6611" y="13023"/>
                  </a:moveTo>
                  <a:cubicBezTo>
                    <a:pt x="6640" y="13023"/>
                    <a:pt x="6669" y="13051"/>
                    <a:pt x="6669" y="13080"/>
                  </a:cubicBezTo>
                  <a:lnTo>
                    <a:pt x="6583" y="13023"/>
                  </a:lnTo>
                  <a:close/>
                  <a:moveTo>
                    <a:pt x="6440" y="13624"/>
                  </a:moveTo>
                  <a:cubicBezTo>
                    <a:pt x="6520" y="13651"/>
                    <a:pt x="6600" y="13677"/>
                    <a:pt x="6657" y="13704"/>
                  </a:cubicBezTo>
                  <a:lnTo>
                    <a:pt x="6657" y="13704"/>
                  </a:lnTo>
                  <a:cubicBezTo>
                    <a:pt x="6586" y="13660"/>
                    <a:pt x="6577" y="13624"/>
                    <a:pt x="6440" y="13624"/>
                  </a:cubicBezTo>
                  <a:close/>
                  <a:moveTo>
                    <a:pt x="6529" y="13150"/>
                  </a:moveTo>
                  <a:cubicBezTo>
                    <a:pt x="6539" y="13150"/>
                    <a:pt x="6562" y="13162"/>
                    <a:pt x="6611" y="13194"/>
                  </a:cubicBezTo>
                  <a:cubicBezTo>
                    <a:pt x="6669" y="13223"/>
                    <a:pt x="6697" y="13252"/>
                    <a:pt x="6755" y="13252"/>
                  </a:cubicBezTo>
                  <a:cubicBezTo>
                    <a:pt x="6726" y="13338"/>
                    <a:pt x="6726" y="13395"/>
                    <a:pt x="6783" y="13481"/>
                  </a:cubicBezTo>
                  <a:cubicBezTo>
                    <a:pt x="6755" y="13481"/>
                    <a:pt x="6726" y="13423"/>
                    <a:pt x="6726" y="13423"/>
                  </a:cubicBezTo>
                  <a:cubicBezTo>
                    <a:pt x="6697" y="13481"/>
                    <a:pt x="6611" y="13481"/>
                    <a:pt x="6554" y="13509"/>
                  </a:cubicBezTo>
                  <a:cubicBezTo>
                    <a:pt x="6611" y="13538"/>
                    <a:pt x="6697" y="13567"/>
                    <a:pt x="6755" y="13652"/>
                  </a:cubicBezTo>
                  <a:lnTo>
                    <a:pt x="6812" y="13710"/>
                  </a:lnTo>
                  <a:lnTo>
                    <a:pt x="6898" y="13767"/>
                  </a:lnTo>
                  <a:cubicBezTo>
                    <a:pt x="6812" y="13767"/>
                    <a:pt x="6755" y="13738"/>
                    <a:pt x="6669" y="13710"/>
                  </a:cubicBezTo>
                  <a:cubicBezTo>
                    <a:pt x="6665" y="13708"/>
                    <a:pt x="6661" y="13706"/>
                    <a:pt x="6657" y="13704"/>
                  </a:cubicBezTo>
                  <a:lnTo>
                    <a:pt x="6657" y="13704"/>
                  </a:lnTo>
                  <a:cubicBezTo>
                    <a:pt x="6675" y="13715"/>
                    <a:pt x="6697" y="13727"/>
                    <a:pt x="6726" y="13738"/>
                  </a:cubicBezTo>
                  <a:lnTo>
                    <a:pt x="6755" y="13767"/>
                  </a:lnTo>
                  <a:cubicBezTo>
                    <a:pt x="6669" y="13738"/>
                    <a:pt x="6583" y="13710"/>
                    <a:pt x="6497" y="13681"/>
                  </a:cubicBezTo>
                  <a:lnTo>
                    <a:pt x="6497" y="13681"/>
                  </a:lnTo>
                  <a:lnTo>
                    <a:pt x="6468" y="13652"/>
                  </a:lnTo>
                  <a:lnTo>
                    <a:pt x="6468" y="13710"/>
                  </a:lnTo>
                  <a:lnTo>
                    <a:pt x="6497" y="13738"/>
                  </a:lnTo>
                  <a:cubicBezTo>
                    <a:pt x="6490" y="13716"/>
                    <a:pt x="6490" y="13707"/>
                    <a:pt x="6496" y="13707"/>
                  </a:cubicBezTo>
                  <a:cubicBezTo>
                    <a:pt x="6508" y="13707"/>
                    <a:pt x="6544" y="13742"/>
                    <a:pt x="6593" y="13777"/>
                  </a:cubicBezTo>
                  <a:lnTo>
                    <a:pt x="6593" y="13777"/>
                  </a:lnTo>
                  <a:lnTo>
                    <a:pt x="6497" y="13681"/>
                  </a:lnTo>
                  <a:lnTo>
                    <a:pt x="6497" y="13681"/>
                  </a:lnTo>
                  <a:cubicBezTo>
                    <a:pt x="6611" y="13738"/>
                    <a:pt x="6640" y="13738"/>
                    <a:pt x="6640" y="13767"/>
                  </a:cubicBezTo>
                  <a:cubicBezTo>
                    <a:pt x="6640" y="13767"/>
                    <a:pt x="6611" y="13767"/>
                    <a:pt x="6669" y="13824"/>
                  </a:cubicBezTo>
                  <a:cubicBezTo>
                    <a:pt x="6641" y="13810"/>
                    <a:pt x="6616" y="13794"/>
                    <a:pt x="6593" y="13777"/>
                  </a:cubicBezTo>
                  <a:lnTo>
                    <a:pt x="6593" y="13777"/>
                  </a:lnTo>
                  <a:lnTo>
                    <a:pt x="6611" y="13795"/>
                  </a:lnTo>
                  <a:cubicBezTo>
                    <a:pt x="6600" y="13841"/>
                    <a:pt x="6579" y="13860"/>
                    <a:pt x="6553" y="13860"/>
                  </a:cubicBezTo>
                  <a:cubicBezTo>
                    <a:pt x="6514" y="13860"/>
                    <a:pt x="6463" y="13818"/>
                    <a:pt x="6411" y="13767"/>
                  </a:cubicBezTo>
                  <a:lnTo>
                    <a:pt x="6411" y="13738"/>
                  </a:lnTo>
                  <a:lnTo>
                    <a:pt x="6468" y="13738"/>
                  </a:lnTo>
                  <a:lnTo>
                    <a:pt x="6468" y="13710"/>
                  </a:lnTo>
                  <a:lnTo>
                    <a:pt x="6440" y="13681"/>
                  </a:lnTo>
                  <a:cubicBezTo>
                    <a:pt x="6411" y="13652"/>
                    <a:pt x="6382" y="13624"/>
                    <a:pt x="6382" y="13624"/>
                  </a:cubicBezTo>
                  <a:lnTo>
                    <a:pt x="6382" y="13624"/>
                  </a:lnTo>
                  <a:cubicBezTo>
                    <a:pt x="6382" y="13652"/>
                    <a:pt x="6411" y="13652"/>
                    <a:pt x="6411" y="13681"/>
                  </a:cubicBezTo>
                  <a:lnTo>
                    <a:pt x="6382" y="13681"/>
                  </a:lnTo>
                  <a:lnTo>
                    <a:pt x="6354" y="13652"/>
                  </a:lnTo>
                  <a:cubicBezTo>
                    <a:pt x="6354" y="13624"/>
                    <a:pt x="6354" y="13595"/>
                    <a:pt x="6354" y="13595"/>
                  </a:cubicBezTo>
                  <a:cubicBezTo>
                    <a:pt x="6354" y="13567"/>
                    <a:pt x="6354" y="13538"/>
                    <a:pt x="6354" y="13538"/>
                  </a:cubicBezTo>
                  <a:lnTo>
                    <a:pt x="6440" y="13538"/>
                  </a:lnTo>
                  <a:cubicBezTo>
                    <a:pt x="6554" y="13538"/>
                    <a:pt x="6554" y="13366"/>
                    <a:pt x="6726" y="13366"/>
                  </a:cubicBezTo>
                  <a:cubicBezTo>
                    <a:pt x="6640" y="13338"/>
                    <a:pt x="6583" y="13280"/>
                    <a:pt x="6526" y="13223"/>
                  </a:cubicBezTo>
                  <a:cubicBezTo>
                    <a:pt x="6566" y="13223"/>
                    <a:pt x="6505" y="13150"/>
                    <a:pt x="6529" y="13150"/>
                  </a:cubicBezTo>
                  <a:close/>
                  <a:moveTo>
                    <a:pt x="35173" y="14110"/>
                  </a:moveTo>
                  <a:cubicBezTo>
                    <a:pt x="35202" y="14139"/>
                    <a:pt x="35202" y="14139"/>
                    <a:pt x="35231" y="14168"/>
                  </a:cubicBezTo>
                  <a:lnTo>
                    <a:pt x="35202" y="14168"/>
                  </a:lnTo>
                  <a:cubicBezTo>
                    <a:pt x="35191" y="14168"/>
                    <a:pt x="35165" y="14172"/>
                    <a:pt x="35147" y="14172"/>
                  </a:cubicBezTo>
                  <a:cubicBezTo>
                    <a:pt x="35118" y="14172"/>
                    <a:pt x="35105" y="14162"/>
                    <a:pt x="35173" y="14110"/>
                  </a:cubicBezTo>
                  <a:close/>
                  <a:moveTo>
                    <a:pt x="6068" y="14239"/>
                  </a:moveTo>
                  <a:lnTo>
                    <a:pt x="6068" y="14239"/>
                  </a:lnTo>
                  <a:cubicBezTo>
                    <a:pt x="6075" y="14246"/>
                    <a:pt x="6082" y="14253"/>
                    <a:pt x="6096" y="14253"/>
                  </a:cubicBezTo>
                  <a:lnTo>
                    <a:pt x="6068" y="14239"/>
                  </a:lnTo>
                  <a:close/>
                  <a:moveTo>
                    <a:pt x="39781" y="14196"/>
                  </a:moveTo>
                  <a:cubicBezTo>
                    <a:pt x="39838" y="14196"/>
                    <a:pt x="39867" y="14225"/>
                    <a:pt x="39896" y="14253"/>
                  </a:cubicBezTo>
                  <a:lnTo>
                    <a:pt x="39810" y="14339"/>
                  </a:lnTo>
                  <a:cubicBezTo>
                    <a:pt x="39810" y="14282"/>
                    <a:pt x="39781" y="14253"/>
                    <a:pt x="39781" y="14196"/>
                  </a:cubicBezTo>
                  <a:close/>
                  <a:moveTo>
                    <a:pt x="1775" y="14425"/>
                  </a:moveTo>
                  <a:cubicBezTo>
                    <a:pt x="1775" y="14425"/>
                    <a:pt x="1775" y="14425"/>
                    <a:pt x="1775" y="14425"/>
                  </a:cubicBezTo>
                  <a:lnTo>
                    <a:pt x="1775" y="14425"/>
                  </a:lnTo>
                  <a:close/>
                  <a:moveTo>
                    <a:pt x="39957" y="14375"/>
                  </a:moveTo>
                  <a:cubicBezTo>
                    <a:pt x="39962" y="14397"/>
                    <a:pt x="39973" y="14415"/>
                    <a:pt x="39985" y="14436"/>
                  </a:cubicBezTo>
                  <a:lnTo>
                    <a:pt x="39985" y="14436"/>
                  </a:lnTo>
                  <a:cubicBezTo>
                    <a:pt x="39978" y="14415"/>
                    <a:pt x="39968" y="14395"/>
                    <a:pt x="39957" y="14375"/>
                  </a:cubicBezTo>
                  <a:close/>
                  <a:moveTo>
                    <a:pt x="4379" y="14425"/>
                  </a:moveTo>
                  <a:lnTo>
                    <a:pt x="4408" y="14482"/>
                  </a:lnTo>
                  <a:lnTo>
                    <a:pt x="4379" y="14482"/>
                  </a:lnTo>
                  <a:cubicBezTo>
                    <a:pt x="4379" y="14454"/>
                    <a:pt x="4379" y="14454"/>
                    <a:pt x="4379" y="14454"/>
                  </a:cubicBezTo>
                  <a:lnTo>
                    <a:pt x="4379" y="14425"/>
                  </a:lnTo>
                  <a:close/>
                  <a:moveTo>
                    <a:pt x="12800" y="8017"/>
                  </a:moveTo>
                  <a:cubicBezTo>
                    <a:pt x="14214" y="8017"/>
                    <a:pt x="14885" y="10319"/>
                    <a:pt x="15169" y="12136"/>
                  </a:cubicBezTo>
                  <a:cubicBezTo>
                    <a:pt x="15541" y="11248"/>
                    <a:pt x="16113" y="10447"/>
                    <a:pt x="16857" y="9817"/>
                  </a:cubicBezTo>
                  <a:cubicBezTo>
                    <a:pt x="17287" y="9491"/>
                    <a:pt x="17824" y="9273"/>
                    <a:pt x="18337" y="9273"/>
                  </a:cubicBezTo>
                  <a:cubicBezTo>
                    <a:pt x="18815" y="9273"/>
                    <a:pt x="19273" y="9463"/>
                    <a:pt x="19605" y="9932"/>
                  </a:cubicBezTo>
                  <a:cubicBezTo>
                    <a:pt x="20148" y="10790"/>
                    <a:pt x="20062" y="12078"/>
                    <a:pt x="19232" y="12708"/>
                  </a:cubicBezTo>
                  <a:cubicBezTo>
                    <a:pt x="18345" y="13395"/>
                    <a:pt x="15884" y="13051"/>
                    <a:pt x="15426" y="14053"/>
                  </a:cubicBezTo>
                  <a:lnTo>
                    <a:pt x="15369" y="14282"/>
                  </a:lnTo>
                  <a:cubicBezTo>
                    <a:pt x="15305" y="14491"/>
                    <a:pt x="15123" y="14601"/>
                    <a:pt x="14940" y="14601"/>
                  </a:cubicBezTo>
                  <a:cubicBezTo>
                    <a:pt x="14798" y="14601"/>
                    <a:pt x="14655" y="14534"/>
                    <a:pt x="14568" y="14396"/>
                  </a:cubicBezTo>
                  <a:cubicBezTo>
                    <a:pt x="14339" y="13939"/>
                    <a:pt x="14196" y="13452"/>
                    <a:pt x="13967" y="13023"/>
                  </a:cubicBezTo>
                  <a:cubicBezTo>
                    <a:pt x="13623" y="12536"/>
                    <a:pt x="13165" y="12107"/>
                    <a:pt x="12621" y="11878"/>
                  </a:cubicBezTo>
                  <a:cubicBezTo>
                    <a:pt x="12135" y="11620"/>
                    <a:pt x="11734" y="11277"/>
                    <a:pt x="11391" y="10848"/>
                  </a:cubicBezTo>
                  <a:cubicBezTo>
                    <a:pt x="11334" y="10733"/>
                    <a:pt x="11276" y="10619"/>
                    <a:pt x="11219" y="10504"/>
                  </a:cubicBezTo>
                  <a:lnTo>
                    <a:pt x="11162" y="10476"/>
                  </a:lnTo>
                  <a:cubicBezTo>
                    <a:pt x="11162" y="10476"/>
                    <a:pt x="11190" y="10447"/>
                    <a:pt x="11190" y="10447"/>
                  </a:cubicBezTo>
                  <a:lnTo>
                    <a:pt x="11219" y="10476"/>
                  </a:lnTo>
                  <a:cubicBezTo>
                    <a:pt x="11219" y="10418"/>
                    <a:pt x="11162" y="10361"/>
                    <a:pt x="11162" y="10333"/>
                  </a:cubicBezTo>
                  <a:cubicBezTo>
                    <a:pt x="11162" y="10333"/>
                    <a:pt x="11162" y="10361"/>
                    <a:pt x="11162" y="10390"/>
                  </a:cubicBezTo>
                  <a:lnTo>
                    <a:pt x="11076" y="10304"/>
                  </a:lnTo>
                  <a:cubicBezTo>
                    <a:pt x="11019" y="10247"/>
                    <a:pt x="11076" y="10247"/>
                    <a:pt x="10990" y="10161"/>
                  </a:cubicBezTo>
                  <a:lnTo>
                    <a:pt x="10990" y="10161"/>
                  </a:lnTo>
                  <a:lnTo>
                    <a:pt x="11133" y="10247"/>
                  </a:lnTo>
                  <a:lnTo>
                    <a:pt x="11133" y="10247"/>
                  </a:lnTo>
                  <a:lnTo>
                    <a:pt x="11044" y="10180"/>
                  </a:lnTo>
                  <a:lnTo>
                    <a:pt x="11044" y="10180"/>
                  </a:lnTo>
                  <a:cubicBezTo>
                    <a:pt x="11062" y="10190"/>
                    <a:pt x="11084" y="10196"/>
                    <a:pt x="11114" y="10209"/>
                  </a:cubicBezTo>
                  <a:lnTo>
                    <a:pt x="11114" y="10209"/>
                  </a:lnTo>
                  <a:cubicBezTo>
                    <a:pt x="11118" y="10205"/>
                    <a:pt x="11124" y="10199"/>
                    <a:pt x="11133" y="10189"/>
                  </a:cubicBezTo>
                  <a:cubicBezTo>
                    <a:pt x="11064" y="10166"/>
                    <a:pt x="10994" y="10124"/>
                    <a:pt x="11016" y="10124"/>
                  </a:cubicBezTo>
                  <a:cubicBezTo>
                    <a:pt x="11021" y="10124"/>
                    <a:pt x="11031" y="10127"/>
                    <a:pt x="11047" y="10132"/>
                  </a:cubicBezTo>
                  <a:cubicBezTo>
                    <a:pt x="11076" y="10132"/>
                    <a:pt x="11076" y="10161"/>
                    <a:pt x="11076" y="10161"/>
                  </a:cubicBezTo>
                  <a:lnTo>
                    <a:pt x="11105" y="10161"/>
                  </a:lnTo>
                  <a:cubicBezTo>
                    <a:pt x="11019" y="9817"/>
                    <a:pt x="11047" y="9445"/>
                    <a:pt x="11162" y="9131"/>
                  </a:cubicBezTo>
                  <a:cubicBezTo>
                    <a:pt x="11276" y="8816"/>
                    <a:pt x="11477" y="8530"/>
                    <a:pt x="11763" y="8358"/>
                  </a:cubicBezTo>
                  <a:lnTo>
                    <a:pt x="11791" y="8358"/>
                  </a:lnTo>
                  <a:cubicBezTo>
                    <a:pt x="12164" y="8121"/>
                    <a:pt x="12499" y="8017"/>
                    <a:pt x="12800" y="8017"/>
                  </a:cubicBezTo>
                  <a:close/>
                  <a:moveTo>
                    <a:pt x="6325" y="14540"/>
                  </a:moveTo>
                  <a:lnTo>
                    <a:pt x="6325" y="14625"/>
                  </a:lnTo>
                  <a:cubicBezTo>
                    <a:pt x="6382" y="14625"/>
                    <a:pt x="6354" y="14568"/>
                    <a:pt x="6325" y="14540"/>
                  </a:cubicBezTo>
                  <a:close/>
                  <a:moveTo>
                    <a:pt x="6354" y="13881"/>
                  </a:moveTo>
                  <a:cubicBezTo>
                    <a:pt x="6354" y="13967"/>
                    <a:pt x="6382" y="14024"/>
                    <a:pt x="6354" y="14053"/>
                  </a:cubicBezTo>
                  <a:cubicBezTo>
                    <a:pt x="6339" y="14061"/>
                    <a:pt x="6327" y="14064"/>
                    <a:pt x="6319" y="14064"/>
                  </a:cubicBezTo>
                  <a:cubicBezTo>
                    <a:pt x="6295" y="14064"/>
                    <a:pt x="6289" y="14038"/>
                    <a:pt x="6268" y="13996"/>
                  </a:cubicBezTo>
                  <a:lnTo>
                    <a:pt x="6268" y="13996"/>
                  </a:lnTo>
                  <a:cubicBezTo>
                    <a:pt x="6354" y="14168"/>
                    <a:pt x="6125" y="14196"/>
                    <a:pt x="6211" y="14396"/>
                  </a:cubicBezTo>
                  <a:lnTo>
                    <a:pt x="6182" y="14396"/>
                  </a:lnTo>
                  <a:cubicBezTo>
                    <a:pt x="6268" y="14425"/>
                    <a:pt x="6325" y="14482"/>
                    <a:pt x="6411" y="14568"/>
                  </a:cubicBezTo>
                  <a:cubicBezTo>
                    <a:pt x="6390" y="14589"/>
                    <a:pt x="6431" y="14657"/>
                    <a:pt x="6397" y="14657"/>
                  </a:cubicBezTo>
                  <a:cubicBezTo>
                    <a:pt x="6385" y="14657"/>
                    <a:pt x="6363" y="14648"/>
                    <a:pt x="6325" y="14625"/>
                  </a:cubicBezTo>
                  <a:cubicBezTo>
                    <a:pt x="6154" y="14540"/>
                    <a:pt x="6325" y="14540"/>
                    <a:pt x="6211" y="14425"/>
                  </a:cubicBezTo>
                  <a:lnTo>
                    <a:pt x="6211" y="14425"/>
                  </a:lnTo>
                  <a:cubicBezTo>
                    <a:pt x="6211" y="14568"/>
                    <a:pt x="6268" y="14740"/>
                    <a:pt x="6182" y="14769"/>
                  </a:cubicBezTo>
                  <a:cubicBezTo>
                    <a:pt x="6039" y="14711"/>
                    <a:pt x="6125" y="14625"/>
                    <a:pt x="6096" y="14597"/>
                  </a:cubicBezTo>
                  <a:cubicBezTo>
                    <a:pt x="6096" y="14597"/>
                    <a:pt x="6096" y="14568"/>
                    <a:pt x="6096" y="14568"/>
                  </a:cubicBezTo>
                  <a:lnTo>
                    <a:pt x="6125" y="14540"/>
                  </a:lnTo>
                  <a:lnTo>
                    <a:pt x="6068" y="14511"/>
                  </a:lnTo>
                  <a:cubicBezTo>
                    <a:pt x="6068" y="14482"/>
                    <a:pt x="6068" y="14482"/>
                    <a:pt x="6068" y="14454"/>
                  </a:cubicBezTo>
                  <a:cubicBezTo>
                    <a:pt x="6039" y="14425"/>
                    <a:pt x="6010" y="14368"/>
                    <a:pt x="6010" y="14311"/>
                  </a:cubicBezTo>
                  <a:lnTo>
                    <a:pt x="6010" y="14311"/>
                  </a:lnTo>
                  <a:lnTo>
                    <a:pt x="6068" y="14339"/>
                  </a:lnTo>
                  <a:lnTo>
                    <a:pt x="6096" y="14339"/>
                  </a:lnTo>
                  <a:cubicBezTo>
                    <a:pt x="6096" y="14339"/>
                    <a:pt x="6096" y="14339"/>
                    <a:pt x="6125" y="14368"/>
                  </a:cubicBezTo>
                  <a:lnTo>
                    <a:pt x="6125" y="14339"/>
                  </a:lnTo>
                  <a:lnTo>
                    <a:pt x="6211" y="14396"/>
                  </a:lnTo>
                  <a:cubicBezTo>
                    <a:pt x="6147" y="14354"/>
                    <a:pt x="6146" y="14280"/>
                    <a:pt x="6127" y="14280"/>
                  </a:cubicBezTo>
                  <a:cubicBezTo>
                    <a:pt x="6120" y="14280"/>
                    <a:pt x="6111" y="14289"/>
                    <a:pt x="6096" y="14311"/>
                  </a:cubicBezTo>
                  <a:cubicBezTo>
                    <a:pt x="6068" y="14282"/>
                    <a:pt x="6068" y="14253"/>
                    <a:pt x="6039" y="14225"/>
                  </a:cubicBezTo>
                  <a:lnTo>
                    <a:pt x="6039" y="14225"/>
                  </a:lnTo>
                  <a:lnTo>
                    <a:pt x="6068" y="14239"/>
                  </a:lnTo>
                  <a:lnTo>
                    <a:pt x="6068" y="14239"/>
                  </a:lnTo>
                  <a:cubicBezTo>
                    <a:pt x="6060" y="14232"/>
                    <a:pt x="6053" y="14225"/>
                    <a:pt x="6039" y="14225"/>
                  </a:cubicBezTo>
                  <a:lnTo>
                    <a:pt x="6039" y="14196"/>
                  </a:lnTo>
                  <a:cubicBezTo>
                    <a:pt x="6068" y="14196"/>
                    <a:pt x="6096" y="14225"/>
                    <a:pt x="6125" y="14225"/>
                  </a:cubicBezTo>
                  <a:lnTo>
                    <a:pt x="6068" y="14168"/>
                  </a:lnTo>
                  <a:cubicBezTo>
                    <a:pt x="6068" y="14139"/>
                    <a:pt x="6068" y="14139"/>
                    <a:pt x="6068" y="14110"/>
                  </a:cubicBezTo>
                  <a:cubicBezTo>
                    <a:pt x="6096" y="14110"/>
                    <a:pt x="6096" y="14139"/>
                    <a:pt x="6096" y="14168"/>
                  </a:cubicBezTo>
                  <a:lnTo>
                    <a:pt x="6125" y="14168"/>
                  </a:lnTo>
                  <a:cubicBezTo>
                    <a:pt x="6211" y="14168"/>
                    <a:pt x="6154" y="14082"/>
                    <a:pt x="6096" y="13996"/>
                  </a:cubicBezTo>
                  <a:cubicBezTo>
                    <a:pt x="6096" y="13996"/>
                    <a:pt x="6096" y="13967"/>
                    <a:pt x="6096" y="13967"/>
                  </a:cubicBezTo>
                  <a:cubicBezTo>
                    <a:pt x="6096" y="13967"/>
                    <a:pt x="6125" y="13996"/>
                    <a:pt x="6125" y="13996"/>
                  </a:cubicBezTo>
                  <a:cubicBezTo>
                    <a:pt x="6239" y="13996"/>
                    <a:pt x="6211" y="13939"/>
                    <a:pt x="6154" y="13881"/>
                  </a:cubicBezTo>
                  <a:lnTo>
                    <a:pt x="6154" y="13881"/>
                  </a:lnTo>
                  <a:cubicBezTo>
                    <a:pt x="6182" y="13896"/>
                    <a:pt x="6218" y="13903"/>
                    <a:pt x="6254" y="13903"/>
                  </a:cubicBezTo>
                  <a:cubicBezTo>
                    <a:pt x="6289" y="13903"/>
                    <a:pt x="6325" y="13896"/>
                    <a:pt x="6354" y="13881"/>
                  </a:cubicBezTo>
                  <a:close/>
                  <a:moveTo>
                    <a:pt x="36662" y="14797"/>
                  </a:moveTo>
                  <a:lnTo>
                    <a:pt x="36662" y="14826"/>
                  </a:lnTo>
                  <a:lnTo>
                    <a:pt x="36633" y="14826"/>
                  </a:lnTo>
                  <a:lnTo>
                    <a:pt x="36662" y="14797"/>
                  </a:lnTo>
                  <a:close/>
                  <a:moveTo>
                    <a:pt x="5925" y="14797"/>
                  </a:moveTo>
                  <a:cubicBezTo>
                    <a:pt x="5925" y="14797"/>
                    <a:pt x="5953" y="14797"/>
                    <a:pt x="5953" y="14826"/>
                  </a:cubicBezTo>
                  <a:lnTo>
                    <a:pt x="5953" y="14883"/>
                  </a:lnTo>
                  <a:lnTo>
                    <a:pt x="5925" y="14883"/>
                  </a:lnTo>
                  <a:cubicBezTo>
                    <a:pt x="5925" y="14883"/>
                    <a:pt x="5925" y="14854"/>
                    <a:pt x="5925" y="14826"/>
                  </a:cubicBezTo>
                  <a:cubicBezTo>
                    <a:pt x="5925" y="14826"/>
                    <a:pt x="5925" y="14797"/>
                    <a:pt x="5925" y="14797"/>
                  </a:cubicBezTo>
                  <a:close/>
                  <a:moveTo>
                    <a:pt x="39724" y="14912"/>
                  </a:moveTo>
                  <a:cubicBezTo>
                    <a:pt x="39724" y="14969"/>
                    <a:pt x="39752" y="14997"/>
                    <a:pt x="39752" y="15055"/>
                  </a:cubicBezTo>
                  <a:cubicBezTo>
                    <a:pt x="39752" y="15026"/>
                    <a:pt x="39724" y="15026"/>
                    <a:pt x="39695" y="14997"/>
                  </a:cubicBezTo>
                  <a:lnTo>
                    <a:pt x="39695" y="14940"/>
                  </a:lnTo>
                  <a:lnTo>
                    <a:pt x="39724" y="14912"/>
                  </a:lnTo>
                  <a:close/>
                  <a:moveTo>
                    <a:pt x="37463" y="15026"/>
                  </a:moveTo>
                  <a:cubicBezTo>
                    <a:pt x="37463" y="15055"/>
                    <a:pt x="37463" y="15083"/>
                    <a:pt x="37463" y="15112"/>
                  </a:cubicBezTo>
                  <a:lnTo>
                    <a:pt x="37377" y="15112"/>
                  </a:lnTo>
                  <a:cubicBezTo>
                    <a:pt x="37377" y="15112"/>
                    <a:pt x="37377" y="15083"/>
                    <a:pt x="37377" y="15083"/>
                  </a:cubicBezTo>
                  <a:cubicBezTo>
                    <a:pt x="37406" y="15083"/>
                    <a:pt x="37406" y="15055"/>
                    <a:pt x="37434" y="15026"/>
                  </a:cubicBezTo>
                  <a:close/>
                  <a:moveTo>
                    <a:pt x="39266" y="15083"/>
                  </a:moveTo>
                  <a:lnTo>
                    <a:pt x="39266" y="15112"/>
                  </a:lnTo>
                  <a:cubicBezTo>
                    <a:pt x="39267" y="15102"/>
                    <a:pt x="39268" y="15093"/>
                    <a:pt x="39268" y="15083"/>
                  </a:cubicBezTo>
                  <a:lnTo>
                    <a:pt x="39268" y="15083"/>
                  </a:lnTo>
                  <a:cubicBezTo>
                    <a:pt x="39267" y="15083"/>
                    <a:pt x="39267" y="15083"/>
                    <a:pt x="39266" y="15083"/>
                  </a:cubicBezTo>
                  <a:close/>
                  <a:moveTo>
                    <a:pt x="4179" y="15112"/>
                  </a:moveTo>
                  <a:cubicBezTo>
                    <a:pt x="4179" y="15112"/>
                    <a:pt x="4179" y="15141"/>
                    <a:pt x="4179" y="15169"/>
                  </a:cubicBezTo>
                  <a:lnTo>
                    <a:pt x="4150" y="15169"/>
                  </a:lnTo>
                  <a:cubicBezTo>
                    <a:pt x="4150" y="15141"/>
                    <a:pt x="4150" y="15112"/>
                    <a:pt x="4179" y="15112"/>
                  </a:cubicBezTo>
                  <a:close/>
                  <a:moveTo>
                    <a:pt x="1517" y="15141"/>
                  </a:moveTo>
                  <a:lnTo>
                    <a:pt x="1539" y="15226"/>
                  </a:lnTo>
                  <a:cubicBezTo>
                    <a:pt x="1539" y="15198"/>
                    <a:pt x="1532" y="15169"/>
                    <a:pt x="1517" y="15141"/>
                  </a:cubicBezTo>
                  <a:close/>
                  <a:moveTo>
                    <a:pt x="5667" y="15169"/>
                  </a:moveTo>
                  <a:lnTo>
                    <a:pt x="5753" y="15198"/>
                  </a:lnTo>
                  <a:cubicBezTo>
                    <a:pt x="5753" y="15198"/>
                    <a:pt x="5753" y="15226"/>
                    <a:pt x="5696" y="15255"/>
                  </a:cubicBezTo>
                  <a:lnTo>
                    <a:pt x="5667" y="15226"/>
                  </a:lnTo>
                  <a:cubicBezTo>
                    <a:pt x="5667" y="15198"/>
                    <a:pt x="5667" y="15198"/>
                    <a:pt x="5667" y="15169"/>
                  </a:cubicBezTo>
                  <a:close/>
                  <a:moveTo>
                    <a:pt x="39151" y="15341"/>
                  </a:moveTo>
                  <a:cubicBezTo>
                    <a:pt x="39146" y="15341"/>
                    <a:pt x="39147" y="15341"/>
                    <a:pt x="39151" y="15341"/>
                  </a:cubicBezTo>
                  <a:lnTo>
                    <a:pt x="39151" y="15341"/>
                  </a:lnTo>
                  <a:cubicBezTo>
                    <a:pt x="39151" y="15341"/>
                    <a:pt x="39151" y="15341"/>
                    <a:pt x="39151" y="15341"/>
                  </a:cubicBezTo>
                  <a:close/>
                  <a:moveTo>
                    <a:pt x="4064" y="15427"/>
                  </a:moveTo>
                  <a:cubicBezTo>
                    <a:pt x="4179" y="15513"/>
                    <a:pt x="4265" y="15570"/>
                    <a:pt x="4150" y="15684"/>
                  </a:cubicBezTo>
                  <a:lnTo>
                    <a:pt x="4093" y="15656"/>
                  </a:lnTo>
                  <a:cubicBezTo>
                    <a:pt x="4179" y="15598"/>
                    <a:pt x="4007" y="15570"/>
                    <a:pt x="3950" y="15513"/>
                  </a:cubicBezTo>
                  <a:cubicBezTo>
                    <a:pt x="3950" y="15513"/>
                    <a:pt x="3950" y="15484"/>
                    <a:pt x="3950" y="15484"/>
                  </a:cubicBezTo>
                  <a:cubicBezTo>
                    <a:pt x="3978" y="15455"/>
                    <a:pt x="3978" y="15427"/>
                    <a:pt x="4007" y="15427"/>
                  </a:cubicBezTo>
                  <a:lnTo>
                    <a:pt x="4064" y="15455"/>
                  </a:lnTo>
                  <a:lnTo>
                    <a:pt x="4064" y="15427"/>
                  </a:lnTo>
                  <a:close/>
                  <a:moveTo>
                    <a:pt x="39867" y="15398"/>
                  </a:moveTo>
                  <a:cubicBezTo>
                    <a:pt x="39896" y="15541"/>
                    <a:pt x="39924" y="15684"/>
                    <a:pt x="39953" y="15827"/>
                  </a:cubicBezTo>
                  <a:lnTo>
                    <a:pt x="39981" y="15856"/>
                  </a:lnTo>
                  <a:lnTo>
                    <a:pt x="39981" y="15913"/>
                  </a:lnTo>
                  <a:lnTo>
                    <a:pt x="39924" y="15885"/>
                  </a:lnTo>
                  <a:lnTo>
                    <a:pt x="39810" y="15799"/>
                  </a:lnTo>
                  <a:cubicBezTo>
                    <a:pt x="39838" y="15656"/>
                    <a:pt x="39867" y="15513"/>
                    <a:pt x="39838" y="15398"/>
                  </a:cubicBezTo>
                  <a:close/>
                  <a:moveTo>
                    <a:pt x="39838" y="15985"/>
                  </a:moveTo>
                  <a:lnTo>
                    <a:pt x="39867" y="16028"/>
                  </a:lnTo>
                  <a:cubicBezTo>
                    <a:pt x="39853" y="16013"/>
                    <a:pt x="39845" y="15999"/>
                    <a:pt x="39838" y="15985"/>
                  </a:cubicBezTo>
                  <a:close/>
                  <a:moveTo>
                    <a:pt x="3749" y="16343"/>
                  </a:moveTo>
                  <a:cubicBezTo>
                    <a:pt x="3749" y="16371"/>
                    <a:pt x="3778" y="16371"/>
                    <a:pt x="3778" y="16400"/>
                  </a:cubicBezTo>
                  <a:lnTo>
                    <a:pt x="3749" y="16371"/>
                  </a:lnTo>
                  <a:cubicBezTo>
                    <a:pt x="3749" y="16371"/>
                    <a:pt x="3749" y="16343"/>
                    <a:pt x="3749" y="16343"/>
                  </a:cubicBezTo>
                  <a:close/>
                  <a:moveTo>
                    <a:pt x="39581" y="16886"/>
                  </a:moveTo>
                  <a:cubicBezTo>
                    <a:pt x="39581" y="16915"/>
                    <a:pt x="39581" y="16944"/>
                    <a:pt x="39581" y="16944"/>
                  </a:cubicBezTo>
                  <a:cubicBezTo>
                    <a:pt x="39544" y="16944"/>
                    <a:pt x="39519" y="16944"/>
                    <a:pt x="39506" y="16921"/>
                  </a:cubicBezTo>
                  <a:lnTo>
                    <a:pt x="39506" y="16921"/>
                  </a:lnTo>
                  <a:lnTo>
                    <a:pt x="39495" y="16944"/>
                  </a:lnTo>
                  <a:cubicBezTo>
                    <a:pt x="39495" y="16915"/>
                    <a:pt x="39466" y="16886"/>
                    <a:pt x="39466" y="16886"/>
                  </a:cubicBezTo>
                  <a:lnTo>
                    <a:pt x="39496" y="16886"/>
                  </a:lnTo>
                  <a:cubicBezTo>
                    <a:pt x="39498" y="16902"/>
                    <a:pt x="39501" y="16913"/>
                    <a:pt x="39506" y="16921"/>
                  </a:cubicBezTo>
                  <a:lnTo>
                    <a:pt x="39506" y="16921"/>
                  </a:lnTo>
                  <a:lnTo>
                    <a:pt x="39523" y="16886"/>
                  </a:lnTo>
                  <a:close/>
                  <a:moveTo>
                    <a:pt x="39838" y="16800"/>
                  </a:moveTo>
                  <a:cubicBezTo>
                    <a:pt x="39838" y="16829"/>
                    <a:pt x="39867" y="16829"/>
                    <a:pt x="39867" y="16858"/>
                  </a:cubicBezTo>
                  <a:lnTo>
                    <a:pt x="39867" y="16886"/>
                  </a:lnTo>
                  <a:cubicBezTo>
                    <a:pt x="39867" y="16915"/>
                    <a:pt x="39896" y="16944"/>
                    <a:pt x="39896" y="16972"/>
                  </a:cubicBezTo>
                  <a:lnTo>
                    <a:pt x="39752" y="16972"/>
                  </a:lnTo>
                  <a:lnTo>
                    <a:pt x="39752" y="16915"/>
                  </a:lnTo>
                  <a:lnTo>
                    <a:pt x="39810" y="16944"/>
                  </a:lnTo>
                  <a:cubicBezTo>
                    <a:pt x="39838" y="16886"/>
                    <a:pt x="39810" y="16886"/>
                    <a:pt x="39752" y="16858"/>
                  </a:cubicBezTo>
                  <a:lnTo>
                    <a:pt x="39752" y="16829"/>
                  </a:lnTo>
                  <a:cubicBezTo>
                    <a:pt x="39810" y="16829"/>
                    <a:pt x="39810" y="16800"/>
                    <a:pt x="39838" y="16800"/>
                  </a:cubicBezTo>
                  <a:close/>
                  <a:moveTo>
                    <a:pt x="39552" y="18489"/>
                  </a:moveTo>
                  <a:lnTo>
                    <a:pt x="39581" y="18503"/>
                  </a:lnTo>
                  <a:cubicBezTo>
                    <a:pt x="39574" y="18496"/>
                    <a:pt x="39566" y="18489"/>
                    <a:pt x="39552" y="18489"/>
                  </a:cubicBezTo>
                  <a:close/>
                  <a:moveTo>
                    <a:pt x="39581" y="18503"/>
                  </a:moveTo>
                  <a:cubicBezTo>
                    <a:pt x="39588" y="18510"/>
                    <a:pt x="39595" y="18518"/>
                    <a:pt x="39609" y="18518"/>
                  </a:cubicBezTo>
                  <a:lnTo>
                    <a:pt x="39581" y="18503"/>
                  </a:lnTo>
                  <a:close/>
                  <a:moveTo>
                    <a:pt x="39523" y="18317"/>
                  </a:moveTo>
                  <a:lnTo>
                    <a:pt x="39552" y="18346"/>
                  </a:lnTo>
                  <a:cubicBezTo>
                    <a:pt x="39581" y="18403"/>
                    <a:pt x="39581" y="18460"/>
                    <a:pt x="39609" y="18518"/>
                  </a:cubicBezTo>
                  <a:cubicBezTo>
                    <a:pt x="39609" y="18518"/>
                    <a:pt x="39609" y="18546"/>
                    <a:pt x="39609" y="18546"/>
                  </a:cubicBezTo>
                  <a:cubicBezTo>
                    <a:pt x="39552" y="18546"/>
                    <a:pt x="39523" y="18518"/>
                    <a:pt x="39523" y="18460"/>
                  </a:cubicBezTo>
                  <a:lnTo>
                    <a:pt x="39523" y="18460"/>
                  </a:lnTo>
                  <a:lnTo>
                    <a:pt x="39552" y="18489"/>
                  </a:lnTo>
                  <a:cubicBezTo>
                    <a:pt x="39523" y="18432"/>
                    <a:pt x="39523" y="18375"/>
                    <a:pt x="39523" y="18317"/>
                  </a:cubicBezTo>
                  <a:close/>
                  <a:moveTo>
                    <a:pt x="2433" y="18747"/>
                  </a:moveTo>
                  <a:lnTo>
                    <a:pt x="2490" y="18775"/>
                  </a:lnTo>
                  <a:cubicBezTo>
                    <a:pt x="2519" y="18804"/>
                    <a:pt x="2547" y="18832"/>
                    <a:pt x="2490" y="18861"/>
                  </a:cubicBezTo>
                  <a:lnTo>
                    <a:pt x="2433" y="18861"/>
                  </a:lnTo>
                  <a:cubicBezTo>
                    <a:pt x="2433" y="18832"/>
                    <a:pt x="2433" y="18775"/>
                    <a:pt x="2433" y="18747"/>
                  </a:cubicBezTo>
                  <a:close/>
                  <a:moveTo>
                    <a:pt x="2404" y="18947"/>
                  </a:moveTo>
                  <a:lnTo>
                    <a:pt x="2433" y="19004"/>
                  </a:lnTo>
                  <a:lnTo>
                    <a:pt x="2433" y="19119"/>
                  </a:lnTo>
                  <a:cubicBezTo>
                    <a:pt x="2433" y="19090"/>
                    <a:pt x="2404" y="19061"/>
                    <a:pt x="2376" y="19033"/>
                  </a:cubicBezTo>
                  <a:cubicBezTo>
                    <a:pt x="2376" y="19004"/>
                    <a:pt x="2376" y="18976"/>
                    <a:pt x="2404" y="18947"/>
                  </a:cubicBezTo>
                  <a:close/>
                  <a:moveTo>
                    <a:pt x="2404" y="19204"/>
                  </a:moveTo>
                  <a:cubicBezTo>
                    <a:pt x="2404" y="19290"/>
                    <a:pt x="2376" y="19376"/>
                    <a:pt x="2347" y="19462"/>
                  </a:cubicBezTo>
                  <a:cubicBezTo>
                    <a:pt x="2261" y="19405"/>
                    <a:pt x="2204" y="19319"/>
                    <a:pt x="2290" y="19204"/>
                  </a:cubicBezTo>
                  <a:close/>
                  <a:moveTo>
                    <a:pt x="39037" y="19519"/>
                  </a:moveTo>
                  <a:lnTo>
                    <a:pt x="39008" y="19634"/>
                  </a:lnTo>
                  <a:lnTo>
                    <a:pt x="38951" y="19577"/>
                  </a:lnTo>
                  <a:cubicBezTo>
                    <a:pt x="38951" y="19548"/>
                    <a:pt x="38951" y="19548"/>
                    <a:pt x="38980" y="19519"/>
                  </a:cubicBezTo>
                  <a:close/>
                  <a:moveTo>
                    <a:pt x="36246" y="9536"/>
                  </a:moveTo>
                  <a:lnTo>
                    <a:pt x="36246" y="9536"/>
                  </a:lnTo>
                  <a:cubicBezTo>
                    <a:pt x="36216" y="9793"/>
                    <a:pt x="36675" y="9638"/>
                    <a:pt x="36461" y="9932"/>
                  </a:cubicBezTo>
                  <a:cubicBezTo>
                    <a:pt x="36719" y="10075"/>
                    <a:pt x="36976" y="10247"/>
                    <a:pt x="37205" y="10447"/>
                  </a:cubicBezTo>
                  <a:cubicBezTo>
                    <a:pt x="37167" y="10471"/>
                    <a:pt x="37136" y="10481"/>
                    <a:pt x="37109" y="10481"/>
                  </a:cubicBezTo>
                  <a:cubicBezTo>
                    <a:pt x="37009" y="10481"/>
                    <a:pt x="36979" y="10343"/>
                    <a:pt x="36884" y="10343"/>
                  </a:cubicBezTo>
                  <a:cubicBezTo>
                    <a:pt x="36855" y="10343"/>
                    <a:pt x="36821" y="10356"/>
                    <a:pt x="36776" y="10390"/>
                  </a:cubicBezTo>
                  <a:cubicBezTo>
                    <a:pt x="37034" y="10533"/>
                    <a:pt x="37291" y="10533"/>
                    <a:pt x="37377" y="10790"/>
                  </a:cubicBezTo>
                  <a:cubicBezTo>
                    <a:pt x="37377" y="10827"/>
                    <a:pt x="37356" y="10838"/>
                    <a:pt x="37327" y="10838"/>
                  </a:cubicBezTo>
                  <a:cubicBezTo>
                    <a:pt x="37289" y="10838"/>
                    <a:pt x="37238" y="10819"/>
                    <a:pt x="37205" y="10819"/>
                  </a:cubicBezTo>
                  <a:cubicBezTo>
                    <a:pt x="37320" y="10905"/>
                    <a:pt x="37406" y="10991"/>
                    <a:pt x="37463" y="11105"/>
                  </a:cubicBezTo>
                  <a:cubicBezTo>
                    <a:pt x="37491" y="11219"/>
                    <a:pt x="37576" y="11304"/>
                    <a:pt x="37689" y="11389"/>
                  </a:cubicBezTo>
                  <a:lnTo>
                    <a:pt x="37689" y="11389"/>
                  </a:lnTo>
                  <a:cubicBezTo>
                    <a:pt x="37733" y="11347"/>
                    <a:pt x="37792" y="11334"/>
                    <a:pt x="37854" y="11334"/>
                  </a:cubicBezTo>
                  <a:cubicBezTo>
                    <a:pt x="37952" y="11334"/>
                    <a:pt x="38058" y="11367"/>
                    <a:pt x="38120" y="11367"/>
                  </a:cubicBezTo>
                  <a:cubicBezTo>
                    <a:pt x="38129" y="11367"/>
                    <a:pt x="38137" y="11366"/>
                    <a:pt x="38144" y="11364"/>
                  </a:cubicBezTo>
                  <a:lnTo>
                    <a:pt x="38144" y="11364"/>
                  </a:lnTo>
                  <a:cubicBezTo>
                    <a:pt x="37840" y="11450"/>
                    <a:pt x="38204" y="11592"/>
                    <a:pt x="37749" y="11678"/>
                  </a:cubicBezTo>
                  <a:cubicBezTo>
                    <a:pt x="37778" y="11692"/>
                    <a:pt x="37813" y="11699"/>
                    <a:pt x="37846" y="11699"/>
                  </a:cubicBezTo>
                  <a:cubicBezTo>
                    <a:pt x="37878" y="11699"/>
                    <a:pt x="37906" y="11692"/>
                    <a:pt x="37921" y="11678"/>
                  </a:cubicBezTo>
                  <a:lnTo>
                    <a:pt x="37921" y="11678"/>
                  </a:lnTo>
                  <a:cubicBezTo>
                    <a:pt x="37921" y="11706"/>
                    <a:pt x="37892" y="11763"/>
                    <a:pt x="37806" y="11763"/>
                  </a:cubicBezTo>
                  <a:cubicBezTo>
                    <a:pt x="37921" y="11878"/>
                    <a:pt x="38007" y="11763"/>
                    <a:pt x="38064" y="11907"/>
                  </a:cubicBezTo>
                  <a:lnTo>
                    <a:pt x="37921" y="11907"/>
                  </a:lnTo>
                  <a:cubicBezTo>
                    <a:pt x="38064" y="11907"/>
                    <a:pt x="38178" y="11964"/>
                    <a:pt x="38207" y="12078"/>
                  </a:cubicBezTo>
                  <a:cubicBezTo>
                    <a:pt x="38188" y="12078"/>
                    <a:pt x="38169" y="12104"/>
                    <a:pt x="38150" y="12104"/>
                  </a:cubicBezTo>
                  <a:cubicBezTo>
                    <a:pt x="38143" y="12104"/>
                    <a:pt x="38136" y="12100"/>
                    <a:pt x="38129" y="12091"/>
                  </a:cubicBezTo>
                  <a:lnTo>
                    <a:pt x="38129" y="12091"/>
                  </a:lnTo>
                  <a:cubicBezTo>
                    <a:pt x="38249" y="12279"/>
                    <a:pt x="38550" y="12285"/>
                    <a:pt x="38522" y="12565"/>
                  </a:cubicBezTo>
                  <a:cubicBezTo>
                    <a:pt x="38293" y="12593"/>
                    <a:pt x="38493" y="12651"/>
                    <a:pt x="38293" y="12765"/>
                  </a:cubicBezTo>
                  <a:lnTo>
                    <a:pt x="38407" y="12851"/>
                  </a:lnTo>
                  <a:lnTo>
                    <a:pt x="38493" y="12765"/>
                  </a:lnTo>
                  <a:cubicBezTo>
                    <a:pt x="38522" y="12851"/>
                    <a:pt x="38694" y="12908"/>
                    <a:pt x="38665" y="13023"/>
                  </a:cubicBezTo>
                  <a:lnTo>
                    <a:pt x="38550" y="12966"/>
                  </a:lnTo>
                  <a:lnTo>
                    <a:pt x="38665" y="13137"/>
                  </a:lnTo>
                  <a:lnTo>
                    <a:pt x="38694" y="13023"/>
                  </a:lnTo>
                  <a:cubicBezTo>
                    <a:pt x="38716" y="13032"/>
                    <a:pt x="38737" y="13035"/>
                    <a:pt x="38758" y="13035"/>
                  </a:cubicBezTo>
                  <a:cubicBezTo>
                    <a:pt x="38822" y="13035"/>
                    <a:pt x="38877" y="13001"/>
                    <a:pt x="38912" y="13001"/>
                  </a:cubicBezTo>
                  <a:cubicBezTo>
                    <a:pt x="38937" y="13001"/>
                    <a:pt x="38951" y="13019"/>
                    <a:pt x="38951" y="13080"/>
                  </a:cubicBezTo>
                  <a:cubicBezTo>
                    <a:pt x="38948" y="13077"/>
                    <a:pt x="38946" y="13076"/>
                    <a:pt x="38945" y="13076"/>
                  </a:cubicBezTo>
                  <a:cubicBezTo>
                    <a:pt x="38933" y="13076"/>
                    <a:pt x="38971" y="13178"/>
                    <a:pt x="38894" y="13280"/>
                  </a:cubicBezTo>
                  <a:cubicBezTo>
                    <a:pt x="38980" y="13309"/>
                    <a:pt x="39066" y="13338"/>
                    <a:pt x="39037" y="13423"/>
                  </a:cubicBezTo>
                  <a:cubicBezTo>
                    <a:pt x="39018" y="13500"/>
                    <a:pt x="38922" y="13500"/>
                    <a:pt x="38844" y="13500"/>
                  </a:cubicBezTo>
                  <a:lnTo>
                    <a:pt x="38844" y="13500"/>
                  </a:lnTo>
                  <a:cubicBezTo>
                    <a:pt x="38805" y="13500"/>
                    <a:pt x="38770" y="13500"/>
                    <a:pt x="38751" y="13509"/>
                  </a:cubicBezTo>
                  <a:cubicBezTo>
                    <a:pt x="38951" y="13509"/>
                    <a:pt x="38894" y="13738"/>
                    <a:pt x="39094" y="13767"/>
                  </a:cubicBezTo>
                  <a:cubicBezTo>
                    <a:pt x="39008" y="13767"/>
                    <a:pt x="38951" y="13767"/>
                    <a:pt x="38894" y="13795"/>
                  </a:cubicBezTo>
                  <a:lnTo>
                    <a:pt x="39066" y="13795"/>
                  </a:lnTo>
                  <a:cubicBezTo>
                    <a:pt x="39037" y="13853"/>
                    <a:pt x="39008" y="13881"/>
                    <a:pt x="38922" y="13881"/>
                  </a:cubicBezTo>
                  <a:cubicBezTo>
                    <a:pt x="38922" y="13925"/>
                    <a:pt x="38939" y="13939"/>
                    <a:pt x="38962" y="13939"/>
                  </a:cubicBezTo>
                  <a:cubicBezTo>
                    <a:pt x="39005" y="13939"/>
                    <a:pt x="39070" y="13893"/>
                    <a:pt x="39098" y="13893"/>
                  </a:cubicBezTo>
                  <a:cubicBezTo>
                    <a:pt x="39115" y="13893"/>
                    <a:pt x="39119" y="13910"/>
                    <a:pt x="39094" y="13967"/>
                  </a:cubicBezTo>
                  <a:lnTo>
                    <a:pt x="39037" y="13967"/>
                  </a:lnTo>
                  <a:cubicBezTo>
                    <a:pt x="39037" y="14139"/>
                    <a:pt x="39209" y="14282"/>
                    <a:pt x="39180" y="14454"/>
                  </a:cubicBezTo>
                  <a:cubicBezTo>
                    <a:pt x="39138" y="14478"/>
                    <a:pt x="39110" y="14486"/>
                    <a:pt x="39090" y="14486"/>
                  </a:cubicBezTo>
                  <a:cubicBezTo>
                    <a:pt x="39031" y="14486"/>
                    <a:pt x="39045" y="14405"/>
                    <a:pt x="38987" y="14405"/>
                  </a:cubicBezTo>
                  <a:cubicBezTo>
                    <a:pt x="38971" y="14405"/>
                    <a:pt x="38951" y="14411"/>
                    <a:pt x="38922" y="14425"/>
                  </a:cubicBezTo>
                  <a:cubicBezTo>
                    <a:pt x="39005" y="14644"/>
                    <a:pt x="39271" y="14864"/>
                    <a:pt x="39268" y="15083"/>
                  </a:cubicBezTo>
                  <a:lnTo>
                    <a:pt x="39268" y="15083"/>
                  </a:lnTo>
                  <a:cubicBezTo>
                    <a:pt x="39576" y="15084"/>
                    <a:pt x="39160" y="15252"/>
                    <a:pt x="39291" y="15366"/>
                  </a:cubicBezTo>
                  <a:lnTo>
                    <a:pt x="39291" y="15366"/>
                  </a:lnTo>
                  <a:cubicBezTo>
                    <a:pt x="39262" y="15346"/>
                    <a:pt x="39171" y="15342"/>
                    <a:pt x="39151" y="15341"/>
                  </a:cubicBezTo>
                  <a:lnTo>
                    <a:pt x="39151" y="15341"/>
                  </a:lnTo>
                  <a:cubicBezTo>
                    <a:pt x="39123" y="15513"/>
                    <a:pt x="39266" y="15684"/>
                    <a:pt x="39380" y="15913"/>
                  </a:cubicBezTo>
                  <a:lnTo>
                    <a:pt x="39295" y="15885"/>
                  </a:lnTo>
                  <a:cubicBezTo>
                    <a:pt x="39209" y="15971"/>
                    <a:pt x="39266" y="16142"/>
                    <a:pt x="39209" y="16228"/>
                  </a:cubicBezTo>
                  <a:cubicBezTo>
                    <a:pt x="39237" y="16257"/>
                    <a:pt x="39266" y="16257"/>
                    <a:pt x="39295" y="16285"/>
                  </a:cubicBezTo>
                  <a:cubicBezTo>
                    <a:pt x="39295" y="16300"/>
                    <a:pt x="39302" y="16307"/>
                    <a:pt x="39316" y="16307"/>
                  </a:cubicBezTo>
                  <a:cubicBezTo>
                    <a:pt x="39330" y="16307"/>
                    <a:pt x="39352" y="16300"/>
                    <a:pt x="39380" y="16285"/>
                  </a:cubicBezTo>
                  <a:lnTo>
                    <a:pt x="39380" y="16285"/>
                  </a:lnTo>
                  <a:cubicBezTo>
                    <a:pt x="39180" y="16428"/>
                    <a:pt x="39209" y="16572"/>
                    <a:pt x="39266" y="16743"/>
                  </a:cubicBezTo>
                  <a:cubicBezTo>
                    <a:pt x="39323" y="16886"/>
                    <a:pt x="39409" y="17058"/>
                    <a:pt x="39209" y="17173"/>
                  </a:cubicBezTo>
                  <a:cubicBezTo>
                    <a:pt x="39209" y="17149"/>
                    <a:pt x="39152" y="17107"/>
                    <a:pt x="39131" y="17107"/>
                  </a:cubicBezTo>
                  <a:cubicBezTo>
                    <a:pt x="39126" y="17107"/>
                    <a:pt x="39123" y="17110"/>
                    <a:pt x="39123" y="17115"/>
                  </a:cubicBezTo>
                  <a:cubicBezTo>
                    <a:pt x="39151" y="17173"/>
                    <a:pt x="39151" y="17258"/>
                    <a:pt x="39180" y="17344"/>
                  </a:cubicBezTo>
                  <a:cubicBezTo>
                    <a:pt x="39295" y="17344"/>
                    <a:pt x="39266" y="17344"/>
                    <a:pt x="39352" y="17287"/>
                  </a:cubicBezTo>
                  <a:cubicBezTo>
                    <a:pt x="39409" y="17316"/>
                    <a:pt x="39438" y="17344"/>
                    <a:pt x="39438" y="17373"/>
                  </a:cubicBezTo>
                  <a:lnTo>
                    <a:pt x="39438" y="17430"/>
                  </a:lnTo>
                  <a:cubicBezTo>
                    <a:pt x="39421" y="17413"/>
                    <a:pt x="39399" y="17406"/>
                    <a:pt x="39375" y="17406"/>
                  </a:cubicBezTo>
                  <a:cubicBezTo>
                    <a:pt x="39316" y="17406"/>
                    <a:pt x="39241" y="17447"/>
                    <a:pt x="39180" y="17487"/>
                  </a:cubicBezTo>
                  <a:lnTo>
                    <a:pt x="39295" y="17487"/>
                  </a:lnTo>
                  <a:cubicBezTo>
                    <a:pt x="39066" y="17573"/>
                    <a:pt x="39581" y="17573"/>
                    <a:pt x="39380" y="17716"/>
                  </a:cubicBezTo>
                  <a:lnTo>
                    <a:pt x="39323" y="17688"/>
                  </a:lnTo>
                  <a:lnTo>
                    <a:pt x="39323" y="17688"/>
                  </a:lnTo>
                  <a:cubicBezTo>
                    <a:pt x="39323" y="17745"/>
                    <a:pt x="39380" y="17802"/>
                    <a:pt x="39380" y="17859"/>
                  </a:cubicBezTo>
                  <a:lnTo>
                    <a:pt x="39380" y="17888"/>
                  </a:lnTo>
                  <a:cubicBezTo>
                    <a:pt x="39266" y="17888"/>
                    <a:pt x="39352" y="17831"/>
                    <a:pt x="39237" y="17802"/>
                  </a:cubicBezTo>
                  <a:lnTo>
                    <a:pt x="39237" y="17802"/>
                  </a:lnTo>
                  <a:cubicBezTo>
                    <a:pt x="39237" y="17888"/>
                    <a:pt x="39466" y="18060"/>
                    <a:pt x="39295" y="18117"/>
                  </a:cubicBezTo>
                  <a:cubicBezTo>
                    <a:pt x="39266" y="18060"/>
                    <a:pt x="39295" y="18002"/>
                    <a:pt x="39266" y="17945"/>
                  </a:cubicBezTo>
                  <a:cubicBezTo>
                    <a:pt x="39066" y="18002"/>
                    <a:pt x="39094" y="18031"/>
                    <a:pt x="39066" y="18088"/>
                  </a:cubicBezTo>
                  <a:lnTo>
                    <a:pt x="38951" y="18231"/>
                  </a:lnTo>
                  <a:lnTo>
                    <a:pt x="38951" y="18231"/>
                  </a:lnTo>
                  <a:lnTo>
                    <a:pt x="39008" y="18203"/>
                  </a:lnTo>
                  <a:cubicBezTo>
                    <a:pt x="39352" y="18403"/>
                    <a:pt x="39008" y="18460"/>
                    <a:pt x="39209" y="18689"/>
                  </a:cubicBezTo>
                  <a:cubicBezTo>
                    <a:pt x="39122" y="18590"/>
                    <a:pt x="39089" y="18566"/>
                    <a:pt x="39065" y="18566"/>
                  </a:cubicBezTo>
                  <a:cubicBezTo>
                    <a:pt x="39043" y="18566"/>
                    <a:pt x="39029" y="18587"/>
                    <a:pt x="38987" y="18587"/>
                  </a:cubicBezTo>
                  <a:cubicBezTo>
                    <a:pt x="38971" y="18587"/>
                    <a:pt x="38950" y="18584"/>
                    <a:pt x="38922" y="18575"/>
                  </a:cubicBezTo>
                  <a:cubicBezTo>
                    <a:pt x="38882" y="18595"/>
                    <a:pt x="38842" y="18615"/>
                    <a:pt x="38801" y="18615"/>
                  </a:cubicBezTo>
                  <a:cubicBezTo>
                    <a:pt x="38784" y="18615"/>
                    <a:pt x="38768" y="18612"/>
                    <a:pt x="38751" y="18603"/>
                  </a:cubicBezTo>
                  <a:lnTo>
                    <a:pt x="38751" y="18603"/>
                  </a:lnTo>
                  <a:cubicBezTo>
                    <a:pt x="38865" y="18718"/>
                    <a:pt x="38608" y="18718"/>
                    <a:pt x="38779" y="18861"/>
                  </a:cubicBezTo>
                  <a:cubicBezTo>
                    <a:pt x="38736" y="18861"/>
                    <a:pt x="38742" y="18909"/>
                    <a:pt x="38687" y="18909"/>
                  </a:cubicBezTo>
                  <a:cubicBezTo>
                    <a:pt x="38668" y="18909"/>
                    <a:pt x="38643" y="18904"/>
                    <a:pt x="38608" y="18890"/>
                  </a:cubicBezTo>
                  <a:lnTo>
                    <a:pt x="38608" y="18890"/>
                  </a:lnTo>
                  <a:cubicBezTo>
                    <a:pt x="38608" y="18930"/>
                    <a:pt x="38622" y="18942"/>
                    <a:pt x="38642" y="18942"/>
                  </a:cubicBezTo>
                  <a:cubicBezTo>
                    <a:pt x="38674" y="18942"/>
                    <a:pt x="38721" y="18914"/>
                    <a:pt x="38757" y="18914"/>
                  </a:cubicBezTo>
                  <a:cubicBezTo>
                    <a:pt x="38765" y="18914"/>
                    <a:pt x="38773" y="18915"/>
                    <a:pt x="38779" y="18918"/>
                  </a:cubicBezTo>
                  <a:cubicBezTo>
                    <a:pt x="38922" y="19119"/>
                    <a:pt x="38465" y="19204"/>
                    <a:pt x="38636" y="19491"/>
                  </a:cubicBezTo>
                  <a:cubicBezTo>
                    <a:pt x="38665" y="19720"/>
                    <a:pt x="38808" y="19805"/>
                    <a:pt x="38865" y="19977"/>
                  </a:cubicBezTo>
                  <a:lnTo>
                    <a:pt x="38865" y="20034"/>
                  </a:lnTo>
                  <a:cubicBezTo>
                    <a:pt x="38751" y="20034"/>
                    <a:pt x="38694" y="19920"/>
                    <a:pt x="38694" y="19920"/>
                  </a:cubicBezTo>
                  <a:cubicBezTo>
                    <a:pt x="38608" y="19949"/>
                    <a:pt x="38579" y="20063"/>
                    <a:pt x="38608" y="20149"/>
                  </a:cubicBezTo>
                  <a:cubicBezTo>
                    <a:pt x="38579" y="20120"/>
                    <a:pt x="38522" y="20120"/>
                    <a:pt x="38493" y="20120"/>
                  </a:cubicBezTo>
                  <a:cubicBezTo>
                    <a:pt x="38579" y="19977"/>
                    <a:pt x="38350" y="19891"/>
                    <a:pt x="38579" y="19805"/>
                  </a:cubicBezTo>
                  <a:lnTo>
                    <a:pt x="38493" y="19805"/>
                  </a:lnTo>
                  <a:cubicBezTo>
                    <a:pt x="38493" y="19777"/>
                    <a:pt x="38493" y="19777"/>
                    <a:pt x="38493" y="19748"/>
                  </a:cubicBezTo>
                  <a:cubicBezTo>
                    <a:pt x="38465" y="19777"/>
                    <a:pt x="38465" y="19777"/>
                    <a:pt x="38436" y="19777"/>
                  </a:cubicBezTo>
                  <a:cubicBezTo>
                    <a:pt x="38379" y="19777"/>
                    <a:pt x="38350" y="19748"/>
                    <a:pt x="38293" y="19720"/>
                  </a:cubicBezTo>
                  <a:cubicBezTo>
                    <a:pt x="38636" y="19691"/>
                    <a:pt x="38207" y="19462"/>
                    <a:pt x="38493" y="19348"/>
                  </a:cubicBezTo>
                  <a:lnTo>
                    <a:pt x="38493" y="19348"/>
                  </a:lnTo>
                  <a:cubicBezTo>
                    <a:pt x="38480" y="19349"/>
                    <a:pt x="38467" y="19350"/>
                    <a:pt x="38455" y="19350"/>
                  </a:cubicBezTo>
                  <a:cubicBezTo>
                    <a:pt x="38209" y="19350"/>
                    <a:pt x="38225" y="19087"/>
                    <a:pt x="38007" y="19033"/>
                  </a:cubicBezTo>
                  <a:lnTo>
                    <a:pt x="38064" y="19033"/>
                  </a:lnTo>
                  <a:cubicBezTo>
                    <a:pt x="38064" y="18918"/>
                    <a:pt x="38093" y="18861"/>
                    <a:pt x="38121" y="18775"/>
                  </a:cubicBezTo>
                  <a:lnTo>
                    <a:pt x="38121" y="18775"/>
                  </a:lnTo>
                  <a:cubicBezTo>
                    <a:pt x="38035" y="18804"/>
                    <a:pt x="37978" y="18832"/>
                    <a:pt x="37892" y="18832"/>
                  </a:cubicBezTo>
                  <a:lnTo>
                    <a:pt x="37806" y="18832"/>
                  </a:lnTo>
                  <a:cubicBezTo>
                    <a:pt x="37806" y="18804"/>
                    <a:pt x="37835" y="18775"/>
                    <a:pt x="37835" y="18747"/>
                  </a:cubicBezTo>
                  <a:lnTo>
                    <a:pt x="37892" y="18747"/>
                  </a:lnTo>
                  <a:cubicBezTo>
                    <a:pt x="37949" y="18718"/>
                    <a:pt x="38035" y="18689"/>
                    <a:pt x="38093" y="18661"/>
                  </a:cubicBezTo>
                  <a:lnTo>
                    <a:pt x="38093" y="18661"/>
                  </a:lnTo>
                  <a:cubicBezTo>
                    <a:pt x="38007" y="18689"/>
                    <a:pt x="37921" y="18718"/>
                    <a:pt x="37835" y="18718"/>
                  </a:cubicBezTo>
                  <a:lnTo>
                    <a:pt x="37835" y="18689"/>
                  </a:lnTo>
                  <a:cubicBezTo>
                    <a:pt x="37892" y="18661"/>
                    <a:pt x="37949" y="18661"/>
                    <a:pt x="38007" y="18661"/>
                  </a:cubicBezTo>
                  <a:lnTo>
                    <a:pt x="37864" y="18661"/>
                  </a:lnTo>
                  <a:lnTo>
                    <a:pt x="37864" y="18603"/>
                  </a:lnTo>
                  <a:lnTo>
                    <a:pt x="37978" y="18603"/>
                  </a:lnTo>
                  <a:cubicBezTo>
                    <a:pt x="37978" y="18603"/>
                    <a:pt x="37949" y="18575"/>
                    <a:pt x="37949" y="18575"/>
                  </a:cubicBezTo>
                  <a:cubicBezTo>
                    <a:pt x="37964" y="18565"/>
                    <a:pt x="37979" y="18561"/>
                    <a:pt x="37993" y="18561"/>
                  </a:cubicBezTo>
                  <a:cubicBezTo>
                    <a:pt x="38055" y="18561"/>
                    <a:pt x="38112" y="18636"/>
                    <a:pt x="38140" y="18636"/>
                  </a:cubicBezTo>
                  <a:cubicBezTo>
                    <a:pt x="38144" y="18636"/>
                    <a:pt x="38147" y="18635"/>
                    <a:pt x="38150" y="18632"/>
                  </a:cubicBezTo>
                  <a:cubicBezTo>
                    <a:pt x="38150" y="18556"/>
                    <a:pt x="38086" y="18543"/>
                    <a:pt x="38010" y="18543"/>
                  </a:cubicBezTo>
                  <a:cubicBezTo>
                    <a:pt x="37972" y="18543"/>
                    <a:pt x="37930" y="18546"/>
                    <a:pt x="37892" y="18546"/>
                  </a:cubicBezTo>
                  <a:lnTo>
                    <a:pt x="37892" y="18403"/>
                  </a:lnTo>
                  <a:cubicBezTo>
                    <a:pt x="37921" y="18417"/>
                    <a:pt x="37957" y="18425"/>
                    <a:pt x="37992" y="18425"/>
                  </a:cubicBezTo>
                  <a:cubicBezTo>
                    <a:pt x="38028" y="18425"/>
                    <a:pt x="38064" y="18417"/>
                    <a:pt x="38093" y="18403"/>
                  </a:cubicBezTo>
                  <a:cubicBezTo>
                    <a:pt x="38035" y="18346"/>
                    <a:pt x="38007" y="18289"/>
                    <a:pt x="37949" y="18260"/>
                  </a:cubicBezTo>
                  <a:lnTo>
                    <a:pt x="38007" y="17888"/>
                  </a:lnTo>
                  <a:lnTo>
                    <a:pt x="37864" y="17974"/>
                  </a:lnTo>
                  <a:cubicBezTo>
                    <a:pt x="37864" y="17859"/>
                    <a:pt x="37864" y="17745"/>
                    <a:pt x="37749" y="17630"/>
                  </a:cubicBezTo>
                  <a:lnTo>
                    <a:pt x="37520" y="17630"/>
                  </a:lnTo>
                  <a:cubicBezTo>
                    <a:pt x="37520" y="17573"/>
                    <a:pt x="37377" y="17516"/>
                    <a:pt x="37520" y="17487"/>
                  </a:cubicBezTo>
                  <a:cubicBezTo>
                    <a:pt x="37520" y="17516"/>
                    <a:pt x="37549" y="17545"/>
                    <a:pt x="37606" y="17545"/>
                  </a:cubicBezTo>
                  <a:lnTo>
                    <a:pt x="37549" y="17487"/>
                  </a:lnTo>
                  <a:cubicBezTo>
                    <a:pt x="37582" y="17478"/>
                    <a:pt x="37606" y="17474"/>
                    <a:pt x="37623" y="17474"/>
                  </a:cubicBezTo>
                  <a:cubicBezTo>
                    <a:pt x="37709" y="17474"/>
                    <a:pt x="37630" y="17573"/>
                    <a:pt x="37749" y="17573"/>
                  </a:cubicBezTo>
                  <a:cubicBezTo>
                    <a:pt x="37692" y="17430"/>
                    <a:pt x="37520" y="17287"/>
                    <a:pt x="37577" y="17201"/>
                  </a:cubicBezTo>
                  <a:cubicBezTo>
                    <a:pt x="37588" y="17200"/>
                    <a:pt x="37598" y="17199"/>
                    <a:pt x="37607" y="17199"/>
                  </a:cubicBezTo>
                  <a:cubicBezTo>
                    <a:pt x="37729" y="17199"/>
                    <a:pt x="37702" y="17331"/>
                    <a:pt x="37757" y="17331"/>
                  </a:cubicBezTo>
                  <a:cubicBezTo>
                    <a:pt x="37773" y="17331"/>
                    <a:pt x="37797" y="17318"/>
                    <a:pt x="37835" y="17287"/>
                  </a:cubicBezTo>
                  <a:lnTo>
                    <a:pt x="37835" y="17287"/>
                  </a:lnTo>
                  <a:lnTo>
                    <a:pt x="37749" y="17459"/>
                  </a:lnTo>
                  <a:cubicBezTo>
                    <a:pt x="37828" y="17423"/>
                    <a:pt x="37865" y="17410"/>
                    <a:pt x="37883" y="17410"/>
                  </a:cubicBezTo>
                  <a:cubicBezTo>
                    <a:pt x="37923" y="17410"/>
                    <a:pt x="37855" y="17479"/>
                    <a:pt x="37943" y="17479"/>
                  </a:cubicBezTo>
                  <a:cubicBezTo>
                    <a:pt x="37969" y="17479"/>
                    <a:pt x="38007" y="17473"/>
                    <a:pt x="38064" y="17459"/>
                  </a:cubicBezTo>
                  <a:cubicBezTo>
                    <a:pt x="38121" y="17230"/>
                    <a:pt x="37949" y="17230"/>
                    <a:pt x="38007" y="17001"/>
                  </a:cubicBezTo>
                  <a:cubicBezTo>
                    <a:pt x="37981" y="16994"/>
                    <a:pt x="37959" y="16992"/>
                    <a:pt x="37940" y="16992"/>
                  </a:cubicBezTo>
                  <a:cubicBezTo>
                    <a:pt x="37906" y="16992"/>
                    <a:pt x="37880" y="16999"/>
                    <a:pt x="37849" y="16999"/>
                  </a:cubicBezTo>
                  <a:cubicBezTo>
                    <a:pt x="37822" y="16999"/>
                    <a:pt x="37791" y="16993"/>
                    <a:pt x="37749" y="16972"/>
                  </a:cubicBezTo>
                  <a:cubicBezTo>
                    <a:pt x="37549" y="16715"/>
                    <a:pt x="38207" y="16743"/>
                    <a:pt x="37949" y="16543"/>
                  </a:cubicBezTo>
                  <a:cubicBezTo>
                    <a:pt x="37806" y="16486"/>
                    <a:pt x="37577" y="16486"/>
                    <a:pt x="37692" y="16314"/>
                  </a:cubicBezTo>
                  <a:lnTo>
                    <a:pt x="37692" y="16314"/>
                  </a:lnTo>
                  <a:lnTo>
                    <a:pt x="37921" y="16371"/>
                  </a:lnTo>
                  <a:cubicBezTo>
                    <a:pt x="37921" y="16142"/>
                    <a:pt x="37606" y="16257"/>
                    <a:pt x="37720" y="16056"/>
                  </a:cubicBezTo>
                  <a:lnTo>
                    <a:pt x="37720" y="16056"/>
                  </a:lnTo>
                  <a:cubicBezTo>
                    <a:pt x="37797" y="16082"/>
                    <a:pt x="37805" y="16175"/>
                    <a:pt x="37826" y="16175"/>
                  </a:cubicBezTo>
                  <a:cubicBezTo>
                    <a:pt x="37829" y="16175"/>
                    <a:pt x="37832" y="16174"/>
                    <a:pt x="37835" y="16171"/>
                  </a:cubicBezTo>
                  <a:cubicBezTo>
                    <a:pt x="38007" y="16028"/>
                    <a:pt x="37692" y="16085"/>
                    <a:pt x="37692" y="15971"/>
                  </a:cubicBezTo>
                  <a:lnTo>
                    <a:pt x="37892" y="15942"/>
                  </a:lnTo>
                  <a:cubicBezTo>
                    <a:pt x="37835" y="15742"/>
                    <a:pt x="37663" y="15513"/>
                    <a:pt x="37606" y="15284"/>
                  </a:cubicBezTo>
                  <a:lnTo>
                    <a:pt x="37606" y="15284"/>
                  </a:lnTo>
                  <a:cubicBezTo>
                    <a:pt x="37635" y="15284"/>
                    <a:pt x="37663" y="15291"/>
                    <a:pt x="37692" y="15291"/>
                  </a:cubicBezTo>
                  <a:cubicBezTo>
                    <a:pt x="37720" y="15291"/>
                    <a:pt x="37749" y="15284"/>
                    <a:pt x="37778" y="15255"/>
                  </a:cubicBezTo>
                  <a:cubicBezTo>
                    <a:pt x="37663" y="14940"/>
                    <a:pt x="37663" y="14625"/>
                    <a:pt x="37749" y="14311"/>
                  </a:cubicBezTo>
                  <a:lnTo>
                    <a:pt x="37549" y="14253"/>
                  </a:lnTo>
                  <a:cubicBezTo>
                    <a:pt x="37549" y="14230"/>
                    <a:pt x="37605" y="14188"/>
                    <a:pt x="37642" y="14188"/>
                  </a:cubicBezTo>
                  <a:cubicBezTo>
                    <a:pt x="37650" y="14188"/>
                    <a:pt x="37658" y="14191"/>
                    <a:pt x="37663" y="14196"/>
                  </a:cubicBezTo>
                  <a:cubicBezTo>
                    <a:pt x="37672" y="14162"/>
                    <a:pt x="37665" y="14151"/>
                    <a:pt x="37650" y="14151"/>
                  </a:cubicBezTo>
                  <a:cubicBezTo>
                    <a:pt x="37620" y="14151"/>
                    <a:pt x="37553" y="14200"/>
                    <a:pt x="37510" y="14200"/>
                  </a:cubicBezTo>
                  <a:cubicBezTo>
                    <a:pt x="37503" y="14200"/>
                    <a:pt x="37497" y="14199"/>
                    <a:pt x="37492" y="14196"/>
                  </a:cubicBezTo>
                  <a:cubicBezTo>
                    <a:pt x="37468" y="14149"/>
                    <a:pt x="37521" y="14103"/>
                    <a:pt x="37572" y="14103"/>
                  </a:cubicBezTo>
                  <a:cubicBezTo>
                    <a:pt x="37584" y="14103"/>
                    <a:pt x="37595" y="14105"/>
                    <a:pt x="37606" y="14110"/>
                  </a:cubicBezTo>
                  <a:cubicBezTo>
                    <a:pt x="37549" y="14082"/>
                    <a:pt x="37492" y="14024"/>
                    <a:pt x="37463" y="13967"/>
                  </a:cubicBezTo>
                  <a:cubicBezTo>
                    <a:pt x="37520" y="13910"/>
                    <a:pt x="37463" y="13910"/>
                    <a:pt x="37406" y="13910"/>
                  </a:cubicBezTo>
                  <a:lnTo>
                    <a:pt x="37377" y="13853"/>
                  </a:lnTo>
                  <a:cubicBezTo>
                    <a:pt x="37377" y="13853"/>
                    <a:pt x="37406" y="13824"/>
                    <a:pt x="37406" y="13824"/>
                  </a:cubicBezTo>
                  <a:cubicBezTo>
                    <a:pt x="37377" y="13824"/>
                    <a:pt x="37406" y="13853"/>
                    <a:pt x="37348" y="13853"/>
                  </a:cubicBezTo>
                  <a:cubicBezTo>
                    <a:pt x="37320" y="13767"/>
                    <a:pt x="37263" y="13681"/>
                    <a:pt x="37263" y="13595"/>
                  </a:cubicBezTo>
                  <a:cubicBezTo>
                    <a:pt x="37234" y="13567"/>
                    <a:pt x="37234" y="13567"/>
                    <a:pt x="37263" y="13538"/>
                  </a:cubicBezTo>
                  <a:cubicBezTo>
                    <a:pt x="37291" y="13509"/>
                    <a:pt x="37320" y="13481"/>
                    <a:pt x="37263" y="13481"/>
                  </a:cubicBezTo>
                  <a:cubicBezTo>
                    <a:pt x="37263" y="13452"/>
                    <a:pt x="37263" y="13423"/>
                    <a:pt x="37263" y="13423"/>
                  </a:cubicBezTo>
                  <a:lnTo>
                    <a:pt x="37320" y="13452"/>
                  </a:lnTo>
                  <a:cubicBezTo>
                    <a:pt x="37320" y="13252"/>
                    <a:pt x="36948" y="13366"/>
                    <a:pt x="37034" y="13166"/>
                  </a:cubicBezTo>
                  <a:lnTo>
                    <a:pt x="37091" y="13166"/>
                  </a:lnTo>
                  <a:lnTo>
                    <a:pt x="37091" y="13137"/>
                  </a:lnTo>
                  <a:cubicBezTo>
                    <a:pt x="37034" y="12966"/>
                    <a:pt x="37005" y="12794"/>
                    <a:pt x="36919" y="12622"/>
                  </a:cubicBezTo>
                  <a:cubicBezTo>
                    <a:pt x="36948" y="12593"/>
                    <a:pt x="36976" y="12536"/>
                    <a:pt x="37005" y="12479"/>
                  </a:cubicBezTo>
                  <a:cubicBezTo>
                    <a:pt x="37005" y="12450"/>
                    <a:pt x="36948" y="12450"/>
                    <a:pt x="36891" y="12450"/>
                  </a:cubicBezTo>
                  <a:cubicBezTo>
                    <a:pt x="36862" y="12422"/>
                    <a:pt x="36862" y="12393"/>
                    <a:pt x="36891" y="12393"/>
                  </a:cubicBezTo>
                  <a:cubicBezTo>
                    <a:pt x="36862" y="12307"/>
                    <a:pt x="36891" y="12250"/>
                    <a:pt x="36919" y="12164"/>
                  </a:cubicBezTo>
                  <a:lnTo>
                    <a:pt x="36919" y="12164"/>
                  </a:lnTo>
                  <a:cubicBezTo>
                    <a:pt x="36902" y="12168"/>
                    <a:pt x="36887" y="12170"/>
                    <a:pt x="36873" y="12170"/>
                  </a:cubicBezTo>
                  <a:cubicBezTo>
                    <a:pt x="36711" y="12170"/>
                    <a:pt x="36805" y="11915"/>
                    <a:pt x="36644" y="11915"/>
                  </a:cubicBezTo>
                  <a:cubicBezTo>
                    <a:pt x="36618" y="11915"/>
                    <a:pt x="36587" y="11921"/>
                    <a:pt x="36547" y="11935"/>
                  </a:cubicBezTo>
                  <a:cubicBezTo>
                    <a:pt x="36576" y="11849"/>
                    <a:pt x="36604" y="11763"/>
                    <a:pt x="36633" y="11678"/>
                  </a:cubicBezTo>
                  <a:cubicBezTo>
                    <a:pt x="36662" y="11649"/>
                    <a:pt x="36662" y="11620"/>
                    <a:pt x="36662" y="11563"/>
                  </a:cubicBezTo>
                  <a:cubicBezTo>
                    <a:pt x="36662" y="11563"/>
                    <a:pt x="36690" y="11535"/>
                    <a:pt x="36690" y="11535"/>
                  </a:cubicBezTo>
                  <a:lnTo>
                    <a:pt x="36719" y="11506"/>
                  </a:lnTo>
                  <a:cubicBezTo>
                    <a:pt x="36719" y="11501"/>
                    <a:pt x="36714" y="11500"/>
                    <a:pt x="36705" y="11500"/>
                  </a:cubicBezTo>
                  <a:cubicBezTo>
                    <a:pt x="36682" y="11500"/>
                    <a:pt x="36636" y="11510"/>
                    <a:pt x="36588" y="11510"/>
                  </a:cubicBezTo>
                  <a:cubicBezTo>
                    <a:pt x="36538" y="11510"/>
                    <a:pt x="36486" y="11498"/>
                    <a:pt x="36461" y="11449"/>
                  </a:cubicBezTo>
                  <a:lnTo>
                    <a:pt x="36633" y="11420"/>
                  </a:lnTo>
                  <a:lnTo>
                    <a:pt x="36433" y="11334"/>
                  </a:lnTo>
                  <a:lnTo>
                    <a:pt x="36633" y="11220"/>
                  </a:lnTo>
                  <a:lnTo>
                    <a:pt x="36576" y="11134"/>
                  </a:lnTo>
                  <a:cubicBezTo>
                    <a:pt x="36576" y="11162"/>
                    <a:pt x="36518" y="11220"/>
                    <a:pt x="36461" y="11220"/>
                  </a:cubicBezTo>
                  <a:cubicBezTo>
                    <a:pt x="36347" y="11105"/>
                    <a:pt x="36490" y="10876"/>
                    <a:pt x="36576" y="10848"/>
                  </a:cubicBezTo>
                  <a:cubicBezTo>
                    <a:pt x="36518" y="10762"/>
                    <a:pt x="36433" y="10647"/>
                    <a:pt x="36347" y="10561"/>
                  </a:cubicBezTo>
                  <a:cubicBezTo>
                    <a:pt x="36393" y="10561"/>
                    <a:pt x="36438" y="10561"/>
                    <a:pt x="36470" y="10576"/>
                  </a:cubicBezTo>
                  <a:lnTo>
                    <a:pt x="36470" y="10576"/>
                  </a:lnTo>
                  <a:cubicBezTo>
                    <a:pt x="36385" y="10507"/>
                    <a:pt x="36678" y="10528"/>
                    <a:pt x="36490" y="10447"/>
                  </a:cubicBezTo>
                  <a:lnTo>
                    <a:pt x="36490" y="10447"/>
                  </a:lnTo>
                  <a:cubicBezTo>
                    <a:pt x="36480" y="10457"/>
                    <a:pt x="36464" y="10460"/>
                    <a:pt x="36446" y="10460"/>
                  </a:cubicBezTo>
                  <a:cubicBezTo>
                    <a:pt x="36410" y="10460"/>
                    <a:pt x="36366" y="10447"/>
                    <a:pt x="36347" y="10447"/>
                  </a:cubicBezTo>
                  <a:cubicBezTo>
                    <a:pt x="36404" y="10333"/>
                    <a:pt x="36375" y="10161"/>
                    <a:pt x="36290" y="10046"/>
                  </a:cubicBezTo>
                  <a:lnTo>
                    <a:pt x="36404" y="10046"/>
                  </a:lnTo>
                  <a:cubicBezTo>
                    <a:pt x="36375" y="9903"/>
                    <a:pt x="36290" y="9732"/>
                    <a:pt x="36204" y="9588"/>
                  </a:cubicBezTo>
                  <a:cubicBezTo>
                    <a:pt x="36219" y="9573"/>
                    <a:pt x="36235" y="9557"/>
                    <a:pt x="36246" y="9536"/>
                  </a:cubicBezTo>
                  <a:close/>
                  <a:moveTo>
                    <a:pt x="38636" y="20178"/>
                  </a:moveTo>
                  <a:cubicBezTo>
                    <a:pt x="38694" y="20178"/>
                    <a:pt x="38751" y="20178"/>
                    <a:pt x="38808" y="20206"/>
                  </a:cubicBezTo>
                  <a:cubicBezTo>
                    <a:pt x="38755" y="20233"/>
                    <a:pt x="38727" y="20259"/>
                    <a:pt x="38723" y="20285"/>
                  </a:cubicBezTo>
                  <a:lnTo>
                    <a:pt x="38723" y="20285"/>
                  </a:lnTo>
                  <a:lnTo>
                    <a:pt x="38636" y="20178"/>
                  </a:lnTo>
                  <a:close/>
                  <a:moveTo>
                    <a:pt x="38694" y="20292"/>
                  </a:moveTo>
                  <a:lnTo>
                    <a:pt x="38751" y="20349"/>
                  </a:lnTo>
                  <a:lnTo>
                    <a:pt x="38722" y="20349"/>
                  </a:lnTo>
                  <a:cubicBezTo>
                    <a:pt x="38722" y="20378"/>
                    <a:pt x="38722" y="20378"/>
                    <a:pt x="38722" y="20378"/>
                  </a:cubicBezTo>
                  <a:lnTo>
                    <a:pt x="38694" y="20464"/>
                  </a:lnTo>
                  <a:cubicBezTo>
                    <a:pt x="38665" y="20492"/>
                    <a:pt x="38636" y="20492"/>
                    <a:pt x="38636" y="20521"/>
                  </a:cubicBezTo>
                  <a:cubicBezTo>
                    <a:pt x="38636" y="20492"/>
                    <a:pt x="38636" y="20464"/>
                    <a:pt x="38608" y="20435"/>
                  </a:cubicBezTo>
                  <a:cubicBezTo>
                    <a:pt x="38665" y="20378"/>
                    <a:pt x="38694" y="20349"/>
                    <a:pt x="38608" y="20321"/>
                  </a:cubicBezTo>
                  <a:cubicBezTo>
                    <a:pt x="38636" y="20321"/>
                    <a:pt x="38665" y="20292"/>
                    <a:pt x="38694" y="20292"/>
                  </a:cubicBezTo>
                  <a:close/>
                  <a:moveTo>
                    <a:pt x="38694" y="20550"/>
                  </a:moveTo>
                  <a:lnTo>
                    <a:pt x="38665" y="20578"/>
                  </a:lnTo>
                  <a:lnTo>
                    <a:pt x="38636" y="20578"/>
                  </a:lnTo>
                  <a:cubicBezTo>
                    <a:pt x="38636" y="20550"/>
                    <a:pt x="38665" y="20550"/>
                    <a:pt x="38694" y="20550"/>
                  </a:cubicBezTo>
                  <a:close/>
                  <a:moveTo>
                    <a:pt x="39122" y="21283"/>
                  </a:moveTo>
                  <a:cubicBezTo>
                    <a:pt x="39122" y="21286"/>
                    <a:pt x="39122" y="21290"/>
                    <a:pt x="39123" y="21294"/>
                  </a:cubicBezTo>
                  <a:cubicBezTo>
                    <a:pt x="39123" y="21290"/>
                    <a:pt x="39123" y="21286"/>
                    <a:pt x="39122" y="21283"/>
                  </a:cubicBezTo>
                  <a:close/>
                  <a:moveTo>
                    <a:pt x="37244" y="21303"/>
                  </a:moveTo>
                  <a:cubicBezTo>
                    <a:pt x="37251" y="21305"/>
                    <a:pt x="37256" y="21306"/>
                    <a:pt x="37262" y="21306"/>
                  </a:cubicBezTo>
                  <a:lnTo>
                    <a:pt x="37262" y="21306"/>
                  </a:lnTo>
                  <a:lnTo>
                    <a:pt x="37244" y="21303"/>
                  </a:lnTo>
                  <a:close/>
                  <a:moveTo>
                    <a:pt x="37305" y="21301"/>
                  </a:moveTo>
                  <a:cubicBezTo>
                    <a:pt x="37288" y="21301"/>
                    <a:pt x="37277" y="21306"/>
                    <a:pt x="37262" y="21306"/>
                  </a:cubicBezTo>
                  <a:cubicBezTo>
                    <a:pt x="37262" y="21306"/>
                    <a:pt x="37262" y="21306"/>
                    <a:pt x="37262" y="21306"/>
                  </a:cubicBezTo>
                  <a:lnTo>
                    <a:pt x="37262" y="21306"/>
                  </a:lnTo>
                  <a:lnTo>
                    <a:pt x="37377" y="21322"/>
                  </a:lnTo>
                  <a:cubicBezTo>
                    <a:pt x="37343" y="21305"/>
                    <a:pt x="37322" y="21301"/>
                    <a:pt x="37305" y="21301"/>
                  </a:cubicBezTo>
                  <a:close/>
                  <a:moveTo>
                    <a:pt x="37215" y="21253"/>
                  </a:moveTo>
                  <a:cubicBezTo>
                    <a:pt x="37256" y="21253"/>
                    <a:pt x="37316" y="21273"/>
                    <a:pt x="37377" y="21294"/>
                  </a:cubicBezTo>
                  <a:lnTo>
                    <a:pt x="37406" y="21351"/>
                  </a:lnTo>
                  <a:lnTo>
                    <a:pt x="37406" y="21380"/>
                  </a:lnTo>
                  <a:cubicBezTo>
                    <a:pt x="37390" y="21385"/>
                    <a:pt x="37372" y="21387"/>
                    <a:pt x="37354" y="21387"/>
                  </a:cubicBezTo>
                  <a:cubicBezTo>
                    <a:pt x="37272" y="21387"/>
                    <a:pt x="37177" y="21340"/>
                    <a:pt x="37177" y="21294"/>
                  </a:cubicBezTo>
                  <a:lnTo>
                    <a:pt x="37177" y="21294"/>
                  </a:lnTo>
                  <a:lnTo>
                    <a:pt x="37244" y="21303"/>
                  </a:lnTo>
                  <a:lnTo>
                    <a:pt x="37244" y="21303"/>
                  </a:lnTo>
                  <a:cubicBezTo>
                    <a:pt x="37228" y="21299"/>
                    <a:pt x="37208" y="21288"/>
                    <a:pt x="37177" y="21265"/>
                  </a:cubicBezTo>
                  <a:cubicBezTo>
                    <a:pt x="37185" y="21257"/>
                    <a:pt x="37198" y="21253"/>
                    <a:pt x="37215" y="21253"/>
                  </a:cubicBezTo>
                  <a:close/>
                  <a:moveTo>
                    <a:pt x="37485" y="21530"/>
                  </a:moveTo>
                  <a:lnTo>
                    <a:pt x="37549" y="21551"/>
                  </a:lnTo>
                  <a:cubicBezTo>
                    <a:pt x="37533" y="21551"/>
                    <a:pt x="37509" y="21543"/>
                    <a:pt x="37485" y="21530"/>
                  </a:cubicBezTo>
                  <a:close/>
                  <a:moveTo>
                    <a:pt x="8602" y="18653"/>
                  </a:moveTo>
                  <a:cubicBezTo>
                    <a:pt x="8931" y="18653"/>
                    <a:pt x="9262" y="19008"/>
                    <a:pt x="9044" y="19405"/>
                  </a:cubicBezTo>
                  <a:cubicBezTo>
                    <a:pt x="8672" y="20034"/>
                    <a:pt x="8414" y="20750"/>
                    <a:pt x="8014" y="21380"/>
                  </a:cubicBezTo>
                  <a:cubicBezTo>
                    <a:pt x="7855" y="21675"/>
                    <a:pt x="7552" y="21844"/>
                    <a:pt x="7233" y="21844"/>
                  </a:cubicBezTo>
                  <a:cubicBezTo>
                    <a:pt x="7150" y="21844"/>
                    <a:pt x="7066" y="21832"/>
                    <a:pt x="6983" y="21809"/>
                  </a:cubicBezTo>
                  <a:cubicBezTo>
                    <a:pt x="6554" y="21637"/>
                    <a:pt x="6211" y="21179"/>
                    <a:pt x="5810" y="20922"/>
                  </a:cubicBezTo>
                  <a:cubicBezTo>
                    <a:pt x="5381" y="20693"/>
                    <a:pt x="5009" y="20349"/>
                    <a:pt x="4780" y="19920"/>
                  </a:cubicBezTo>
                  <a:cubicBezTo>
                    <a:pt x="4546" y="19570"/>
                    <a:pt x="4855" y="19233"/>
                    <a:pt x="5158" y="19233"/>
                  </a:cubicBezTo>
                  <a:cubicBezTo>
                    <a:pt x="5300" y="19233"/>
                    <a:pt x="5441" y="19307"/>
                    <a:pt x="5524" y="19491"/>
                  </a:cubicBezTo>
                  <a:lnTo>
                    <a:pt x="5610" y="19433"/>
                  </a:lnTo>
                  <a:cubicBezTo>
                    <a:pt x="5867" y="20063"/>
                    <a:pt x="6669" y="20120"/>
                    <a:pt x="7069" y="20635"/>
                  </a:cubicBezTo>
                  <a:cubicBezTo>
                    <a:pt x="7156" y="20774"/>
                    <a:pt x="7159" y="20850"/>
                    <a:pt x="7173" y="20850"/>
                  </a:cubicBezTo>
                  <a:cubicBezTo>
                    <a:pt x="7182" y="20850"/>
                    <a:pt x="7196" y="20818"/>
                    <a:pt x="7241" y="20750"/>
                  </a:cubicBezTo>
                  <a:cubicBezTo>
                    <a:pt x="7356" y="20578"/>
                    <a:pt x="7413" y="20378"/>
                    <a:pt x="7499" y="20235"/>
                  </a:cubicBezTo>
                  <a:cubicBezTo>
                    <a:pt x="7699" y="19777"/>
                    <a:pt x="7957" y="19348"/>
                    <a:pt x="8214" y="18890"/>
                  </a:cubicBezTo>
                  <a:cubicBezTo>
                    <a:pt x="8311" y="18723"/>
                    <a:pt x="8456" y="18653"/>
                    <a:pt x="8602" y="18653"/>
                  </a:cubicBezTo>
                  <a:close/>
                  <a:moveTo>
                    <a:pt x="37320" y="21780"/>
                  </a:moveTo>
                  <a:lnTo>
                    <a:pt x="37406" y="21837"/>
                  </a:lnTo>
                  <a:cubicBezTo>
                    <a:pt x="37406" y="21866"/>
                    <a:pt x="37320" y="21866"/>
                    <a:pt x="37463" y="21952"/>
                  </a:cubicBezTo>
                  <a:cubicBezTo>
                    <a:pt x="37419" y="21930"/>
                    <a:pt x="37359" y="21908"/>
                    <a:pt x="37307" y="21899"/>
                  </a:cubicBezTo>
                  <a:lnTo>
                    <a:pt x="37307" y="21899"/>
                  </a:lnTo>
                  <a:cubicBezTo>
                    <a:pt x="37320" y="21868"/>
                    <a:pt x="37320" y="21824"/>
                    <a:pt x="37320" y="21780"/>
                  </a:cubicBezTo>
                  <a:close/>
                  <a:moveTo>
                    <a:pt x="37234" y="21923"/>
                  </a:moveTo>
                  <a:cubicBezTo>
                    <a:pt x="37205" y="21952"/>
                    <a:pt x="37205" y="21952"/>
                    <a:pt x="37234" y="21981"/>
                  </a:cubicBezTo>
                  <a:lnTo>
                    <a:pt x="37177" y="21952"/>
                  </a:lnTo>
                  <a:cubicBezTo>
                    <a:pt x="37177" y="21952"/>
                    <a:pt x="37205" y="21923"/>
                    <a:pt x="37205" y="21923"/>
                  </a:cubicBezTo>
                  <a:close/>
                  <a:moveTo>
                    <a:pt x="37177" y="22009"/>
                  </a:moveTo>
                  <a:cubicBezTo>
                    <a:pt x="37177" y="22038"/>
                    <a:pt x="37205" y="22038"/>
                    <a:pt x="37234" y="22066"/>
                  </a:cubicBezTo>
                  <a:lnTo>
                    <a:pt x="37177" y="22038"/>
                  </a:lnTo>
                  <a:lnTo>
                    <a:pt x="37177" y="22009"/>
                  </a:lnTo>
                  <a:close/>
                  <a:moveTo>
                    <a:pt x="37291" y="22066"/>
                  </a:moveTo>
                  <a:cubicBezTo>
                    <a:pt x="37291" y="22066"/>
                    <a:pt x="37291" y="22066"/>
                    <a:pt x="37291" y="22095"/>
                  </a:cubicBezTo>
                  <a:cubicBezTo>
                    <a:pt x="37281" y="22085"/>
                    <a:pt x="37271" y="22075"/>
                    <a:pt x="37261" y="22066"/>
                  </a:cubicBezTo>
                  <a:close/>
                  <a:moveTo>
                    <a:pt x="37119" y="22238"/>
                  </a:moveTo>
                  <a:cubicBezTo>
                    <a:pt x="37062" y="22267"/>
                    <a:pt x="37119" y="22324"/>
                    <a:pt x="37091" y="22353"/>
                  </a:cubicBezTo>
                  <a:lnTo>
                    <a:pt x="36976" y="22353"/>
                  </a:lnTo>
                  <a:cubicBezTo>
                    <a:pt x="36948" y="22353"/>
                    <a:pt x="37034" y="22238"/>
                    <a:pt x="37119" y="22238"/>
                  </a:cubicBezTo>
                  <a:close/>
                  <a:moveTo>
                    <a:pt x="36948" y="22353"/>
                  </a:moveTo>
                  <a:lnTo>
                    <a:pt x="36948" y="22381"/>
                  </a:lnTo>
                  <a:lnTo>
                    <a:pt x="36891" y="22353"/>
                  </a:lnTo>
                  <a:close/>
                  <a:moveTo>
                    <a:pt x="9951" y="18984"/>
                  </a:moveTo>
                  <a:cubicBezTo>
                    <a:pt x="10090" y="18984"/>
                    <a:pt x="10224" y="19057"/>
                    <a:pt x="10303" y="19233"/>
                  </a:cubicBezTo>
                  <a:cubicBezTo>
                    <a:pt x="10504" y="19720"/>
                    <a:pt x="10618" y="20206"/>
                    <a:pt x="10704" y="20693"/>
                  </a:cubicBezTo>
                  <a:cubicBezTo>
                    <a:pt x="10733" y="20893"/>
                    <a:pt x="10733" y="21151"/>
                    <a:pt x="10761" y="21408"/>
                  </a:cubicBezTo>
                  <a:cubicBezTo>
                    <a:pt x="11076" y="21322"/>
                    <a:pt x="11419" y="21208"/>
                    <a:pt x="11734" y="21065"/>
                  </a:cubicBezTo>
                  <a:cubicBezTo>
                    <a:pt x="12221" y="20922"/>
                    <a:pt x="12736" y="20779"/>
                    <a:pt x="13251" y="20635"/>
                  </a:cubicBezTo>
                  <a:cubicBezTo>
                    <a:pt x="13280" y="20631"/>
                    <a:pt x="13308" y="20629"/>
                    <a:pt x="13335" y="20629"/>
                  </a:cubicBezTo>
                  <a:cubicBezTo>
                    <a:pt x="13845" y="20629"/>
                    <a:pt x="14025" y="21362"/>
                    <a:pt x="13509" y="21580"/>
                  </a:cubicBezTo>
                  <a:cubicBezTo>
                    <a:pt x="12822" y="21752"/>
                    <a:pt x="12135" y="21923"/>
                    <a:pt x="11477" y="22152"/>
                  </a:cubicBezTo>
                  <a:cubicBezTo>
                    <a:pt x="11181" y="22251"/>
                    <a:pt x="10843" y="22418"/>
                    <a:pt x="10522" y="22418"/>
                  </a:cubicBezTo>
                  <a:cubicBezTo>
                    <a:pt x="10377" y="22418"/>
                    <a:pt x="10236" y="22384"/>
                    <a:pt x="10103" y="22295"/>
                  </a:cubicBezTo>
                  <a:cubicBezTo>
                    <a:pt x="9817" y="22066"/>
                    <a:pt x="9845" y="21780"/>
                    <a:pt x="9817" y="21437"/>
                  </a:cubicBezTo>
                  <a:cubicBezTo>
                    <a:pt x="9788" y="20864"/>
                    <a:pt x="9674" y="20292"/>
                    <a:pt x="9473" y="19748"/>
                  </a:cubicBezTo>
                  <a:cubicBezTo>
                    <a:pt x="9295" y="19352"/>
                    <a:pt x="9638" y="18984"/>
                    <a:pt x="9951" y="18984"/>
                  </a:cubicBezTo>
                  <a:close/>
                  <a:moveTo>
                    <a:pt x="36862" y="22410"/>
                  </a:moveTo>
                  <a:lnTo>
                    <a:pt x="36948" y="22438"/>
                  </a:lnTo>
                  <a:lnTo>
                    <a:pt x="36948" y="22496"/>
                  </a:lnTo>
                  <a:cubicBezTo>
                    <a:pt x="36948" y="22500"/>
                    <a:pt x="36947" y="22501"/>
                    <a:pt x="36945" y="22501"/>
                  </a:cubicBezTo>
                  <a:cubicBezTo>
                    <a:pt x="36932" y="22501"/>
                    <a:pt x="36887" y="22434"/>
                    <a:pt x="36862" y="22410"/>
                  </a:cubicBezTo>
                  <a:close/>
                  <a:moveTo>
                    <a:pt x="38493" y="22582"/>
                  </a:moveTo>
                  <a:lnTo>
                    <a:pt x="38522" y="22725"/>
                  </a:lnTo>
                  <a:cubicBezTo>
                    <a:pt x="38461" y="22704"/>
                    <a:pt x="38414" y="22684"/>
                    <a:pt x="38382" y="22664"/>
                  </a:cubicBezTo>
                  <a:lnTo>
                    <a:pt x="38382" y="22664"/>
                  </a:lnTo>
                  <a:lnTo>
                    <a:pt x="38407" y="22639"/>
                  </a:lnTo>
                  <a:lnTo>
                    <a:pt x="38493" y="22582"/>
                  </a:lnTo>
                  <a:close/>
                  <a:moveTo>
                    <a:pt x="37949" y="22667"/>
                  </a:moveTo>
                  <a:lnTo>
                    <a:pt x="37978" y="22696"/>
                  </a:lnTo>
                  <a:lnTo>
                    <a:pt x="38007" y="22696"/>
                  </a:lnTo>
                  <a:cubicBezTo>
                    <a:pt x="38007" y="22696"/>
                    <a:pt x="38007" y="22725"/>
                    <a:pt x="38007" y="22753"/>
                  </a:cubicBezTo>
                  <a:cubicBezTo>
                    <a:pt x="37978" y="22725"/>
                    <a:pt x="37949" y="22696"/>
                    <a:pt x="37949" y="22667"/>
                  </a:cubicBezTo>
                  <a:close/>
                  <a:moveTo>
                    <a:pt x="37005" y="22696"/>
                  </a:moveTo>
                  <a:cubicBezTo>
                    <a:pt x="36976" y="22753"/>
                    <a:pt x="36976" y="22811"/>
                    <a:pt x="36948" y="22868"/>
                  </a:cubicBezTo>
                  <a:lnTo>
                    <a:pt x="36976" y="22896"/>
                  </a:lnTo>
                  <a:cubicBezTo>
                    <a:pt x="36833" y="22811"/>
                    <a:pt x="36919" y="22753"/>
                    <a:pt x="36919" y="22696"/>
                  </a:cubicBezTo>
                  <a:close/>
                  <a:moveTo>
                    <a:pt x="36833" y="22725"/>
                  </a:moveTo>
                  <a:cubicBezTo>
                    <a:pt x="36833" y="22834"/>
                    <a:pt x="36911" y="22943"/>
                    <a:pt x="36819" y="23002"/>
                  </a:cubicBezTo>
                  <a:lnTo>
                    <a:pt x="36819" y="23002"/>
                  </a:lnTo>
                  <a:cubicBezTo>
                    <a:pt x="36651" y="22895"/>
                    <a:pt x="36997" y="22865"/>
                    <a:pt x="36690" y="22753"/>
                  </a:cubicBezTo>
                  <a:cubicBezTo>
                    <a:pt x="36747" y="22725"/>
                    <a:pt x="36776" y="22725"/>
                    <a:pt x="36833" y="22725"/>
                  </a:cubicBezTo>
                  <a:close/>
                  <a:moveTo>
                    <a:pt x="36805" y="23011"/>
                  </a:moveTo>
                  <a:lnTo>
                    <a:pt x="36833" y="23039"/>
                  </a:lnTo>
                  <a:cubicBezTo>
                    <a:pt x="36833" y="23039"/>
                    <a:pt x="36805" y="23039"/>
                    <a:pt x="36776" y="23011"/>
                  </a:cubicBezTo>
                  <a:close/>
                  <a:moveTo>
                    <a:pt x="24939" y="18157"/>
                  </a:moveTo>
                  <a:cubicBezTo>
                    <a:pt x="25357" y="18157"/>
                    <a:pt x="25796" y="18292"/>
                    <a:pt x="26244" y="18603"/>
                  </a:cubicBezTo>
                  <a:cubicBezTo>
                    <a:pt x="26960" y="19061"/>
                    <a:pt x="27160" y="20006"/>
                    <a:pt x="26673" y="20721"/>
                  </a:cubicBezTo>
                  <a:cubicBezTo>
                    <a:pt x="26359" y="21151"/>
                    <a:pt x="25729" y="21322"/>
                    <a:pt x="25243" y="21523"/>
                  </a:cubicBezTo>
                  <a:cubicBezTo>
                    <a:pt x="24212" y="21952"/>
                    <a:pt x="23125" y="22238"/>
                    <a:pt x="22237" y="22954"/>
                  </a:cubicBezTo>
                  <a:cubicBezTo>
                    <a:pt x="22180" y="22982"/>
                    <a:pt x="22123" y="23011"/>
                    <a:pt x="22094" y="23039"/>
                  </a:cubicBezTo>
                  <a:cubicBezTo>
                    <a:pt x="22031" y="23087"/>
                    <a:pt x="21960" y="23108"/>
                    <a:pt x="21889" y="23108"/>
                  </a:cubicBezTo>
                  <a:cubicBezTo>
                    <a:pt x="21831" y="23108"/>
                    <a:pt x="21774" y="23094"/>
                    <a:pt x="21722" y="23068"/>
                  </a:cubicBezTo>
                  <a:cubicBezTo>
                    <a:pt x="20663" y="22696"/>
                    <a:pt x="16371" y="21494"/>
                    <a:pt x="17973" y="19548"/>
                  </a:cubicBezTo>
                  <a:lnTo>
                    <a:pt x="17973" y="19548"/>
                  </a:lnTo>
                  <a:lnTo>
                    <a:pt x="17973" y="19577"/>
                  </a:lnTo>
                  <a:cubicBezTo>
                    <a:pt x="18275" y="19192"/>
                    <a:pt x="18791" y="19022"/>
                    <a:pt x="19300" y="19022"/>
                  </a:cubicBezTo>
                  <a:cubicBezTo>
                    <a:pt x="19661" y="19022"/>
                    <a:pt x="20018" y="19107"/>
                    <a:pt x="20291" y="19262"/>
                  </a:cubicBezTo>
                  <a:cubicBezTo>
                    <a:pt x="21007" y="19662"/>
                    <a:pt x="21493" y="20407"/>
                    <a:pt x="21837" y="21208"/>
                  </a:cubicBezTo>
                  <a:cubicBezTo>
                    <a:pt x="22324" y="19725"/>
                    <a:pt x="23512" y="18157"/>
                    <a:pt x="24939" y="18157"/>
                  </a:cubicBezTo>
                  <a:close/>
                  <a:moveTo>
                    <a:pt x="36547" y="23297"/>
                  </a:moveTo>
                  <a:lnTo>
                    <a:pt x="36547" y="23297"/>
                  </a:lnTo>
                  <a:cubicBezTo>
                    <a:pt x="36547" y="23326"/>
                    <a:pt x="36490" y="23326"/>
                    <a:pt x="36576" y="23383"/>
                  </a:cubicBezTo>
                  <a:lnTo>
                    <a:pt x="36576" y="23354"/>
                  </a:lnTo>
                  <a:cubicBezTo>
                    <a:pt x="36576" y="23354"/>
                    <a:pt x="36547" y="23326"/>
                    <a:pt x="36547" y="23297"/>
                  </a:cubicBezTo>
                  <a:close/>
                  <a:moveTo>
                    <a:pt x="36378" y="23414"/>
                  </a:moveTo>
                  <a:cubicBezTo>
                    <a:pt x="36377" y="23414"/>
                    <a:pt x="36377" y="23414"/>
                    <a:pt x="36377" y="23414"/>
                  </a:cubicBezTo>
                  <a:lnTo>
                    <a:pt x="36377" y="23414"/>
                  </a:lnTo>
                  <a:cubicBezTo>
                    <a:pt x="36386" y="23427"/>
                    <a:pt x="36395" y="23439"/>
                    <a:pt x="36404" y="23450"/>
                  </a:cubicBezTo>
                  <a:lnTo>
                    <a:pt x="36404" y="23450"/>
                  </a:lnTo>
                  <a:cubicBezTo>
                    <a:pt x="36404" y="23447"/>
                    <a:pt x="36404" y="23443"/>
                    <a:pt x="36404" y="23440"/>
                  </a:cubicBezTo>
                  <a:lnTo>
                    <a:pt x="36378" y="23414"/>
                  </a:lnTo>
                  <a:close/>
                  <a:moveTo>
                    <a:pt x="36404" y="23412"/>
                  </a:moveTo>
                  <a:lnTo>
                    <a:pt x="36404" y="23440"/>
                  </a:lnTo>
                  <a:cubicBezTo>
                    <a:pt x="36421" y="23457"/>
                    <a:pt x="36438" y="23483"/>
                    <a:pt x="36460" y="23503"/>
                  </a:cubicBezTo>
                  <a:lnTo>
                    <a:pt x="36460" y="23503"/>
                  </a:lnTo>
                  <a:cubicBezTo>
                    <a:pt x="36443" y="23491"/>
                    <a:pt x="36424" y="23473"/>
                    <a:pt x="36404" y="23450"/>
                  </a:cubicBezTo>
                  <a:lnTo>
                    <a:pt x="36404" y="23450"/>
                  </a:lnTo>
                  <a:cubicBezTo>
                    <a:pt x="36404" y="23475"/>
                    <a:pt x="36404" y="23497"/>
                    <a:pt x="36404" y="23497"/>
                  </a:cubicBezTo>
                  <a:cubicBezTo>
                    <a:pt x="36354" y="23472"/>
                    <a:pt x="36326" y="23425"/>
                    <a:pt x="36377" y="23414"/>
                  </a:cubicBezTo>
                  <a:lnTo>
                    <a:pt x="36377" y="23414"/>
                  </a:lnTo>
                  <a:cubicBezTo>
                    <a:pt x="36376" y="23413"/>
                    <a:pt x="36376" y="23412"/>
                    <a:pt x="36375" y="23412"/>
                  </a:cubicBezTo>
                  <a:lnTo>
                    <a:pt x="36375" y="23412"/>
                  </a:lnTo>
                  <a:lnTo>
                    <a:pt x="36378" y="23414"/>
                  </a:lnTo>
                  <a:lnTo>
                    <a:pt x="36378" y="23414"/>
                  </a:lnTo>
                  <a:cubicBezTo>
                    <a:pt x="36385" y="23412"/>
                    <a:pt x="36394" y="23412"/>
                    <a:pt x="36404" y="23412"/>
                  </a:cubicBezTo>
                  <a:close/>
                  <a:moveTo>
                    <a:pt x="38522" y="23412"/>
                  </a:moveTo>
                  <a:lnTo>
                    <a:pt x="38522" y="23526"/>
                  </a:lnTo>
                  <a:lnTo>
                    <a:pt x="38407" y="23440"/>
                  </a:lnTo>
                  <a:cubicBezTo>
                    <a:pt x="38436" y="23412"/>
                    <a:pt x="38493" y="23412"/>
                    <a:pt x="38522" y="23412"/>
                  </a:cubicBezTo>
                  <a:close/>
                  <a:moveTo>
                    <a:pt x="36461" y="23612"/>
                  </a:moveTo>
                  <a:lnTo>
                    <a:pt x="36461" y="23640"/>
                  </a:lnTo>
                  <a:lnTo>
                    <a:pt x="36447" y="23640"/>
                  </a:lnTo>
                  <a:lnTo>
                    <a:pt x="36433" y="23612"/>
                  </a:lnTo>
                  <a:close/>
                  <a:moveTo>
                    <a:pt x="36690" y="23068"/>
                  </a:moveTo>
                  <a:lnTo>
                    <a:pt x="36690" y="23068"/>
                  </a:lnTo>
                  <a:cubicBezTo>
                    <a:pt x="36662" y="23154"/>
                    <a:pt x="36547" y="23211"/>
                    <a:pt x="36576" y="23354"/>
                  </a:cubicBezTo>
                  <a:cubicBezTo>
                    <a:pt x="36719" y="23412"/>
                    <a:pt x="36805" y="23583"/>
                    <a:pt x="36862" y="23669"/>
                  </a:cubicBezTo>
                  <a:lnTo>
                    <a:pt x="36833" y="23640"/>
                  </a:lnTo>
                  <a:cubicBezTo>
                    <a:pt x="36763" y="23580"/>
                    <a:pt x="36728" y="23569"/>
                    <a:pt x="36700" y="23569"/>
                  </a:cubicBezTo>
                  <a:cubicBezTo>
                    <a:pt x="36684" y="23569"/>
                    <a:pt x="36669" y="23573"/>
                    <a:pt x="36652" y="23573"/>
                  </a:cubicBezTo>
                  <a:cubicBezTo>
                    <a:pt x="36614" y="23573"/>
                    <a:pt x="36560" y="23555"/>
                    <a:pt x="36433" y="23440"/>
                  </a:cubicBezTo>
                  <a:cubicBezTo>
                    <a:pt x="36490" y="23383"/>
                    <a:pt x="36518" y="23326"/>
                    <a:pt x="36547" y="23240"/>
                  </a:cubicBezTo>
                  <a:cubicBezTo>
                    <a:pt x="36547" y="23240"/>
                    <a:pt x="36547" y="23268"/>
                    <a:pt x="36547" y="23268"/>
                  </a:cubicBezTo>
                  <a:cubicBezTo>
                    <a:pt x="36576" y="23183"/>
                    <a:pt x="36633" y="23125"/>
                    <a:pt x="36690" y="23068"/>
                  </a:cubicBezTo>
                  <a:close/>
                  <a:moveTo>
                    <a:pt x="36375" y="23726"/>
                  </a:moveTo>
                  <a:cubicBezTo>
                    <a:pt x="36362" y="23726"/>
                    <a:pt x="36361" y="23732"/>
                    <a:pt x="36367" y="23742"/>
                  </a:cubicBezTo>
                  <a:lnTo>
                    <a:pt x="36367" y="23742"/>
                  </a:lnTo>
                  <a:cubicBezTo>
                    <a:pt x="36369" y="23737"/>
                    <a:pt x="36372" y="23731"/>
                    <a:pt x="36375" y="23726"/>
                  </a:cubicBezTo>
                  <a:close/>
                  <a:moveTo>
                    <a:pt x="38379" y="23526"/>
                  </a:moveTo>
                  <a:lnTo>
                    <a:pt x="38522" y="23583"/>
                  </a:lnTo>
                  <a:cubicBezTo>
                    <a:pt x="38493" y="23612"/>
                    <a:pt x="38493" y="23669"/>
                    <a:pt x="38493" y="23726"/>
                  </a:cubicBezTo>
                  <a:lnTo>
                    <a:pt x="38493" y="23755"/>
                  </a:lnTo>
                  <a:cubicBezTo>
                    <a:pt x="38436" y="23669"/>
                    <a:pt x="38379" y="23612"/>
                    <a:pt x="38379" y="23526"/>
                  </a:cubicBezTo>
                  <a:close/>
                  <a:moveTo>
                    <a:pt x="4465" y="23669"/>
                  </a:moveTo>
                  <a:lnTo>
                    <a:pt x="4494" y="23784"/>
                  </a:lnTo>
                  <a:lnTo>
                    <a:pt x="4465" y="23784"/>
                  </a:lnTo>
                  <a:lnTo>
                    <a:pt x="4465" y="23669"/>
                  </a:lnTo>
                  <a:close/>
                  <a:moveTo>
                    <a:pt x="4408" y="23869"/>
                  </a:moveTo>
                  <a:cubicBezTo>
                    <a:pt x="4436" y="23898"/>
                    <a:pt x="4465" y="23927"/>
                    <a:pt x="4465" y="23984"/>
                  </a:cubicBezTo>
                  <a:cubicBezTo>
                    <a:pt x="4427" y="23992"/>
                    <a:pt x="4394" y="23995"/>
                    <a:pt x="4369" y="23995"/>
                  </a:cubicBezTo>
                  <a:cubicBezTo>
                    <a:pt x="4299" y="23995"/>
                    <a:pt x="4280" y="23969"/>
                    <a:pt x="4322" y="23927"/>
                  </a:cubicBezTo>
                  <a:lnTo>
                    <a:pt x="4408" y="23869"/>
                  </a:lnTo>
                  <a:close/>
                  <a:moveTo>
                    <a:pt x="36404" y="23640"/>
                  </a:moveTo>
                  <a:cubicBezTo>
                    <a:pt x="36433" y="23669"/>
                    <a:pt x="36461" y="23726"/>
                    <a:pt x="36404" y="23755"/>
                  </a:cubicBezTo>
                  <a:lnTo>
                    <a:pt x="36404" y="23784"/>
                  </a:lnTo>
                  <a:cubicBezTo>
                    <a:pt x="36389" y="23768"/>
                    <a:pt x="36373" y="23753"/>
                    <a:pt x="36367" y="23742"/>
                  </a:cubicBezTo>
                  <a:lnTo>
                    <a:pt x="36367" y="23742"/>
                  </a:lnTo>
                  <a:cubicBezTo>
                    <a:pt x="36328" y="23829"/>
                    <a:pt x="36402" y="23960"/>
                    <a:pt x="36375" y="24041"/>
                  </a:cubicBezTo>
                  <a:cubicBezTo>
                    <a:pt x="36361" y="24055"/>
                    <a:pt x="36354" y="24063"/>
                    <a:pt x="36347" y="24063"/>
                  </a:cubicBezTo>
                  <a:cubicBezTo>
                    <a:pt x="36340" y="24063"/>
                    <a:pt x="36333" y="24056"/>
                    <a:pt x="36319" y="24042"/>
                  </a:cubicBezTo>
                  <a:lnTo>
                    <a:pt x="36319" y="24042"/>
                  </a:lnTo>
                  <a:lnTo>
                    <a:pt x="36347" y="24070"/>
                  </a:lnTo>
                  <a:cubicBezTo>
                    <a:pt x="36318" y="24070"/>
                    <a:pt x="36261" y="24041"/>
                    <a:pt x="36232" y="24013"/>
                  </a:cubicBezTo>
                  <a:cubicBezTo>
                    <a:pt x="36232" y="23995"/>
                    <a:pt x="36243" y="23988"/>
                    <a:pt x="36259" y="23988"/>
                  </a:cubicBezTo>
                  <a:cubicBezTo>
                    <a:pt x="36295" y="23988"/>
                    <a:pt x="36356" y="24021"/>
                    <a:pt x="36375" y="24041"/>
                  </a:cubicBezTo>
                  <a:cubicBezTo>
                    <a:pt x="36290" y="23898"/>
                    <a:pt x="36261" y="23698"/>
                    <a:pt x="36404" y="23640"/>
                  </a:cubicBezTo>
                  <a:close/>
                  <a:moveTo>
                    <a:pt x="3707" y="19619"/>
                  </a:moveTo>
                  <a:cubicBezTo>
                    <a:pt x="3950" y="19619"/>
                    <a:pt x="4179" y="19777"/>
                    <a:pt x="4150" y="20092"/>
                  </a:cubicBezTo>
                  <a:cubicBezTo>
                    <a:pt x="4093" y="20807"/>
                    <a:pt x="4007" y="21523"/>
                    <a:pt x="3921" y="22267"/>
                  </a:cubicBezTo>
                  <a:cubicBezTo>
                    <a:pt x="3893" y="22667"/>
                    <a:pt x="3807" y="23068"/>
                    <a:pt x="3721" y="23469"/>
                  </a:cubicBezTo>
                  <a:cubicBezTo>
                    <a:pt x="3578" y="23812"/>
                    <a:pt x="3234" y="24070"/>
                    <a:pt x="2862" y="24070"/>
                  </a:cubicBezTo>
                  <a:cubicBezTo>
                    <a:pt x="2846" y="24071"/>
                    <a:pt x="2829" y="24071"/>
                    <a:pt x="2812" y="24071"/>
                  </a:cubicBezTo>
                  <a:cubicBezTo>
                    <a:pt x="2350" y="24071"/>
                    <a:pt x="1987" y="23697"/>
                    <a:pt x="1517" y="23669"/>
                  </a:cubicBezTo>
                  <a:lnTo>
                    <a:pt x="1517" y="23640"/>
                  </a:lnTo>
                  <a:cubicBezTo>
                    <a:pt x="933" y="23585"/>
                    <a:pt x="890" y="22665"/>
                    <a:pt x="1465" y="22665"/>
                  </a:cubicBezTo>
                  <a:cubicBezTo>
                    <a:pt x="1482" y="22665"/>
                    <a:pt x="1499" y="22666"/>
                    <a:pt x="1517" y="22667"/>
                  </a:cubicBezTo>
                  <a:cubicBezTo>
                    <a:pt x="1832" y="22725"/>
                    <a:pt x="2147" y="22811"/>
                    <a:pt x="2433" y="22954"/>
                  </a:cubicBezTo>
                  <a:cubicBezTo>
                    <a:pt x="2623" y="23032"/>
                    <a:pt x="2722" y="23080"/>
                    <a:pt x="2776" y="23080"/>
                  </a:cubicBezTo>
                  <a:cubicBezTo>
                    <a:pt x="2861" y="23080"/>
                    <a:pt x="2839" y="22964"/>
                    <a:pt x="2891" y="22667"/>
                  </a:cubicBezTo>
                  <a:cubicBezTo>
                    <a:pt x="3005" y="21809"/>
                    <a:pt x="3120" y="20950"/>
                    <a:pt x="3177" y="20092"/>
                  </a:cubicBezTo>
                  <a:cubicBezTo>
                    <a:pt x="3206" y="19777"/>
                    <a:pt x="3463" y="19619"/>
                    <a:pt x="3707" y="19619"/>
                  </a:cubicBezTo>
                  <a:close/>
                  <a:moveTo>
                    <a:pt x="36318" y="24070"/>
                  </a:moveTo>
                  <a:lnTo>
                    <a:pt x="36318" y="24098"/>
                  </a:lnTo>
                  <a:lnTo>
                    <a:pt x="36290" y="24070"/>
                  </a:lnTo>
                  <a:close/>
                  <a:moveTo>
                    <a:pt x="37234" y="24184"/>
                  </a:moveTo>
                  <a:cubicBezTo>
                    <a:pt x="37217" y="24193"/>
                    <a:pt x="37208" y="24201"/>
                    <a:pt x="37205" y="24210"/>
                  </a:cubicBezTo>
                  <a:lnTo>
                    <a:pt x="37205" y="24210"/>
                  </a:lnTo>
                  <a:lnTo>
                    <a:pt x="37205" y="24184"/>
                  </a:lnTo>
                  <a:close/>
                  <a:moveTo>
                    <a:pt x="35889" y="24327"/>
                  </a:moveTo>
                  <a:cubicBezTo>
                    <a:pt x="35860" y="24356"/>
                    <a:pt x="35860" y="24385"/>
                    <a:pt x="35832" y="24385"/>
                  </a:cubicBezTo>
                  <a:cubicBezTo>
                    <a:pt x="35803" y="24385"/>
                    <a:pt x="35774" y="24356"/>
                    <a:pt x="35746" y="24327"/>
                  </a:cubicBezTo>
                  <a:close/>
                  <a:moveTo>
                    <a:pt x="37350" y="24364"/>
                  </a:moveTo>
                  <a:cubicBezTo>
                    <a:pt x="37348" y="24370"/>
                    <a:pt x="37348" y="24376"/>
                    <a:pt x="37348" y="24385"/>
                  </a:cubicBezTo>
                  <a:cubicBezTo>
                    <a:pt x="37351" y="24378"/>
                    <a:pt x="37351" y="24371"/>
                    <a:pt x="37350" y="24364"/>
                  </a:cubicBezTo>
                  <a:close/>
                  <a:moveTo>
                    <a:pt x="36061" y="24442"/>
                  </a:moveTo>
                  <a:cubicBezTo>
                    <a:pt x="36061" y="24470"/>
                    <a:pt x="36061" y="24470"/>
                    <a:pt x="36089" y="24499"/>
                  </a:cubicBezTo>
                  <a:cubicBezTo>
                    <a:pt x="36089" y="24470"/>
                    <a:pt x="36061" y="24442"/>
                    <a:pt x="36061" y="24442"/>
                  </a:cubicBezTo>
                  <a:close/>
                  <a:moveTo>
                    <a:pt x="36146" y="24356"/>
                  </a:moveTo>
                  <a:cubicBezTo>
                    <a:pt x="36175" y="24385"/>
                    <a:pt x="36204" y="24413"/>
                    <a:pt x="36232" y="24442"/>
                  </a:cubicBezTo>
                  <a:cubicBezTo>
                    <a:pt x="36232" y="24470"/>
                    <a:pt x="36261" y="24470"/>
                    <a:pt x="36261" y="24499"/>
                  </a:cubicBezTo>
                  <a:lnTo>
                    <a:pt x="36232" y="24499"/>
                  </a:lnTo>
                  <a:cubicBezTo>
                    <a:pt x="36232" y="24493"/>
                    <a:pt x="36231" y="24491"/>
                    <a:pt x="36228" y="24491"/>
                  </a:cubicBezTo>
                  <a:cubicBezTo>
                    <a:pt x="36219" y="24491"/>
                    <a:pt x="36197" y="24507"/>
                    <a:pt x="36151" y="24507"/>
                  </a:cubicBezTo>
                  <a:cubicBezTo>
                    <a:pt x="36134" y="24507"/>
                    <a:pt x="36113" y="24505"/>
                    <a:pt x="36089" y="24499"/>
                  </a:cubicBezTo>
                  <a:lnTo>
                    <a:pt x="36089" y="24499"/>
                  </a:lnTo>
                  <a:cubicBezTo>
                    <a:pt x="36118" y="24556"/>
                    <a:pt x="36146" y="24614"/>
                    <a:pt x="36089" y="24614"/>
                  </a:cubicBezTo>
                  <a:cubicBezTo>
                    <a:pt x="36061" y="24614"/>
                    <a:pt x="36032" y="24585"/>
                    <a:pt x="36003" y="24556"/>
                  </a:cubicBezTo>
                  <a:cubicBezTo>
                    <a:pt x="36003" y="24528"/>
                    <a:pt x="36032" y="24499"/>
                    <a:pt x="36061" y="24442"/>
                  </a:cubicBezTo>
                  <a:cubicBezTo>
                    <a:pt x="36089" y="24413"/>
                    <a:pt x="36118" y="24385"/>
                    <a:pt x="36146" y="24356"/>
                  </a:cubicBezTo>
                  <a:close/>
                  <a:moveTo>
                    <a:pt x="35832" y="24499"/>
                  </a:moveTo>
                  <a:cubicBezTo>
                    <a:pt x="35860" y="24499"/>
                    <a:pt x="35860" y="24528"/>
                    <a:pt x="35889" y="24528"/>
                  </a:cubicBezTo>
                  <a:cubicBezTo>
                    <a:pt x="35889" y="24578"/>
                    <a:pt x="35844" y="24606"/>
                    <a:pt x="35893" y="24691"/>
                  </a:cubicBezTo>
                  <a:lnTo>
                    <a:pt x="35893" y="24691"/>
                  </a:lnTo>
                  <a:cubicBezTo>
                    <a:pt x="35863" y="24655"/>
                    <a:pt x="35825" y="24628"/>
                    <a:pt x="35803" y="24585"/>
                  </a:cubicBezTo>
                  <a:lnTo>
                    <a:pt x="35803" y="24585"/>
                  </a:lnTo>
                  <a:lnTo>
                    <a:pt x="35832" y="24614"/>
                  </a:lnTo>
                  <a:cubicBezTo>
                    <a:pt x="35832" y="24585"/>
                    <a:pt x="35832" y="24528"/>
                    <a:pt x="35832" y="24499"/>
                  </a:cubicBezTo>
                  <a:close/>
                  <a:moveTo>
                    <a:pt x="35832" y="24642"/>
                  </a:moveTo>
                  <a:lnTo>
                    <a:pt x="35889" y="24699"/>
                  </a:lnTo>
                  <a:cubicBezTo>
                    <a:pt x="35870" y="24699"/>
                    <a:pt x="35851" y="24687"/>
                    <a:pt x="35832" y="24678"/>
                  </a:cubicBezTo>
                  <a:lnTo>
                    <a:pt x="35832" y="24678"/>
                  </a:lnTo>
                  <a:lnTo>
                    <a:pt x="35832" y="24642"/>
                  </a:lnTo>
                  <a:close/>
                  <a:moveTo>
                    <a:pt x="35832" y="24728"/>
                  </a:moveTo>
                  <a:cubicBezTo>
                    <a:pt x="35832" y="24728"/>
                    <a:pt x="35848" y="24744"/>
                    <a:pt x="35832" y="24752"/>
                  </a:cubicBezTo>
                  <a:lnTo>
                    <a:pt x="35832" y="24752"/>
                  </a:lnTo>
                  <a:lnTo>
                    <a:pt x="35832" y="24728"/>
                  </a:lnTo>
                  <a:close/>
                  <a:moveTo>
                    <a:pt x="35631" y="24814"/>
                  </a:moveTo>
                  <a:lnTo>
                    <a:pt x="35689" y="24842"/>
                  </a:lnTo>
                  <a:cubicBezTo>
                    <a:pt x="35689" y="24842"/>
                    <a:pt x="35661" y="24842"/>
                    <a:pt x="35660" y="24870"/>
                  </a:cubicBezTo>
                  <a:lnTo>
                    <a:pt x="35660" y="24870"/>
                  </a:lnTo>
                  <a:cubicBezTo>
                    <a:pt x="35643" y="24851"/>
                    <a:pt x="35631" y="24833"/>
                    <a:pt x="35631" y="24814"/>
                  </a:cubicBezTo>
                  <a:close/>
                  <a:moveTo>
                    <a:pt x="9076" y="22466"/>
                  </a:moveTo>
                  <a:cubicBezTo>
                    <a:pt x="9430" y="22466"/>
                    <a:pt x="9773" y="22810"/>
                    <a:pt x="9531" y="23154"/>
                  </a:cubicBezTo>
                  <a:cubicBezTo>
                    <a:pt x="9130" y="23726"/>
                    <a:pt x="8758" y="24470"/>
                    <a:pt x="8157" y="24785"/>
                  </a:cubicBezTo>
                  <a:cubicBezTo>
                    <a:pt x="8030" y="24859"/>
                    <a:pt x="7894" y="24894"/>
                    <a:pt x="7762" y="24894"/>
                  </a:cubicBezTo>
                  <a:cubicBezTo>
                    <a:pt x="7536" y="24894"/>
                    <a:pt x="7317" y="24794"/>
                    <a:pt x="7155" y="24614"/>
                  </a:cubicBezTo>
                  <a:cubicBezTo>
                    <a:pt x="6955" y="24356"/>
                    <a:pt x="6869" y="23927"/>
                    <a:pt x="6611" y="23726"/>
                  </a:cubicBezTo>
                  <a:cubicBezTo>
                    <a:pt x="6223" y="23430"/>
                    <a:pt x="6582" y="22932"/>
                    <a:pt x="6990" y="22932"/>
                  </a:cubicBezTo>
                  <a:cubicBezTo>
                    <a:pt x="7093" y="22932"/>
                    <a:pt x="7200" y="22964"/>
                    <a:pt x="7298" y="23039"/>
                  </a:cubicBezTo>
                  <a:cubicBezTo>
                    <a:pt x="7499" y="23240"/>
                    <a:pt x="7642" y="23469"/>
                    <a:pt x="7756" y="23698"/>
                  </a:cubicBezTo>
                  <a:cubicBezTo>
                    <a:pt x="7785" y="23755"/>
                    <a:pt x="7785" y="23784"/>
                    <a:pt x="7813" y="23812"/>
                  </a:cubicBezTo>
                  <a:cubicBezTo>
                    <a:pt x="8100" y="23440"/>
                    <a:pt x="8414" y="23068"/>
                    <a:pt x="8672" y="22667"/>
                  </a:cubicBezTo>
                  <a:cubicBezTo>
                    <a:pt x="8781" y="22525"/>
                    <a:pt x="8929" y="22466"/>
                    <a:pt x="9076" y="22466"/>
                  </a:cubicBezTo>
                  <a:close/>
                  <a:moveTo>
                    <a:pt x="35631" y="24871"/>
                  </a:moveTo>
                  <a:cubicBezTo>
                    <a:pt x="35660" y="24871"/>
                    <a:pt x="35660" y="24900"/>
                    <a:pt x="35660" y="24900"/>
                  </a:cubicBezTo>
                  <a:cubicBezTo>
                    <a:pt x="35631" y="24928"/>
                    <a:pt x="35603" y="24928"/>
                    <a:pt x="35603" y="24928"/>
                  </a:cubicBezTo>
                  <a:lnTo>
                    <a:pt x="35603" y="24957"/>
                  </a:lnTo>
                  <a:cubicBezTo>
                    <a:pt x="35574" y="24900"/>
                    <a:pt x="35545" y="24871"/>
                    <a:pt x="35631" y="24871"/>
                  </a:cubicBezTo>
                  <a:close/>
                  <a:moveTo>
                    <a:pt x="35316" y="25186"/>
                  </a:moveTo>
                  <a:lnTo>
                    <a:pt x="35374" y="25243"/>
                  </a:lnTo>
                  <a:cubicBezTo>
                    <a:pt x="35398" y="25267"/>
                    <a:pt x="35397" y="25276"/>
                    <a:pt x="35383" y="25276"/>
                  </a:cubicBezTo>
                  <a:cubicBezTo>
                    <a:pt x="35369" y="25276"/>
                    <a:pt x="35342" y="25267"/>
                    <a:pt x="35316" y="25256"/>
                  </a:cubicBezTo>
                  <a:lnTo>
                    <a:pt x="35316" y="25256"/>
                  </a:lnTo>
                  <a:lnTo>
                    <a:pt x="35316" y="25186"/>
                  </a:lnTo>
                  <a:close/>
                  <a:moveTo>
                    <a:pt x="35088" y="25272"/>
                  </a:moveTo>
                  <a:cubicBezTo>
                    <a:pt x="35059" y="25300"/>
                    <a:pt x="35059" y="25329"/>
                    <a:pt x="35059" y="25357"/>
                  </a:cubicBezTo>
                  <a:lnTo>
                    <a:pt x="35059" y="25357"/>
                  </a:lnTo>
                  <a:cubicBezTo>
                    <a:pt x="35059" y="25329"/>
                    <a:pt x="35059" y="25272"/>
                    <a:pt x="35088" y="25272"/>
                  </a:cubicBezTo>
                  <a:close/>
                  <a:moveTo>
                    <a:pt x="38636" y="25329"/>
                  </a:moveTo>
                  <a:cubicBezTo>
                    <a:pt x="38636" y="25353"/>
                    <a:pt x="38637" y="25375"/>
                    <a:pt x="38639" y="25394"/>
                  </a:cubicBezTo>
                  <a:lnTo>
                    <a:pt x="38639" y="25394"/>
                  </a:lnTo>
                  <a:cubicBezTo>
                    <a:pt x="38638" y="25391"/>
                    <a:pt x="38637" y="25389"/>
                    <a:pt x="38636" y="25386"/>
                  </a:cubicBezTo>
                  <a:lnTo>
                    <a:pt x="38636" y="25329"/>
                  </a:lnTo>
                  <a:close/>
                  <a:moveTo>
                    <a:pt x="14517" y="21480"/>
                  </a:moveTo>
                  <a:cubicBezTo>
                    <a:pt x="14761" y="21480"/>
                    <a:pt x="15011" y="21637"/>
                    <a:pt x="15025" y="21952"/>
                  </a:cubicBezTo>
                  <a:cubicBezTo>
                    <a:pt x="15025" y="22381"/>
                    <a:pt x="14968" y="22782"/>
                    <a:pt x="14797" y="23183"/>
                  </a:cubicBezTo>
                  <a:cubicBezTo>
                    <a:pt x="14739" y="23383"/>
                    <a:pt x="14653" y="23583"/>
                    <a:pt x="14625" y="23784"/>
                  </a:cubicBezTo>
                  <a:cubicBezTo>
                    <a:pt x="14625" y="23841"/>
                    <a:pt x="14596" y="24127"/>
                    <a:pt x="14568" y="24241"/>
                  </a:cubicBezTo>
                  <a:cubicBezTo>
                    <a:pt x="14653" y="24299"/>
                    <a:pt x="14739" y="24327"/>
                    <a:pt x="14854" y="24356"/>
                  </a:cubicBezTo>
                  <a:cubicBezTo>
                    <a:pt x="15083" y="24385"/>
                    <a:pt x="15340" y="24413"/>
                    <a:pt x="15569" y="24413"/>
                  </a:cubicBezTo>
                  <a:cubicBezTo>
                    <a:pt x="15941" y="24413"/>
                    <a:pt x="16313" y="24442"/>
                    <a:pt x="16685" y="24499"/>
                  </a:cubicBezTo>
                  <a:cubicBezTo>
                    <a:pt x="17279" y="24580"/>
                    <a:pt x="17084" y="25424"/>
                    <a:pt x="16532" y="25424"/>
                  </a:cubicBezTo>
                  <a:cubicBezTo>
                    <a:pt x="16498" y="25424"/>
                    <a:pt x="16464" y="25421"/>
                    <a:pt x="16428" y="25415"/>
                  </a:cubicBezTo>
                  <a:cubicBezTo>
                    <a:pt x="16224" y="25377"/>
                    <a:pt x="15976" y="25373"/>
                    <a:pt x="15709" y="25373"/>
                  </a:cubicBezTo>
                  <a:cubicBezTo>
                    <a:pt x="15638" y="25373"/>
                    <a:pt x="15566" y="25374"/>
                    <a:pt x="15493" y="25374"/>
                  </a:cubicBezTo>
                  <a:cubicBezTo>
                    <a:pt x="14800" y="25374"/>
                    <a:pt x="14043" y="25348"/>
                    <a:pt x="13680" y="24814"/>
                  </a:cubicBezTo>
                  <a:cubicBezTo>
                    <a:pt x="13165" y="24013"/>
                    <a:pt x="14081" y="22811"/>
                    <a:pt x="14052" y="21952"/>
                  </a:cubicBezTo>
                  <a:cubicBezTo>
                    <a:pt x="14038" y="21637"/>
                    <a:pt x="14274" y="21480"/>
                    <a:pt x="14517" y="21480"/>
                  </a:cubicBezTo>
                  <a:close/>
                  <a:moveTo>
                    <a:pt x="34885" y="25326"/>
                  </a:moveTo>
                  <a:cubicBezTo>
                    <a:pt x="34896" y="25326"/>
                    <a:pt x="34914" y="25335"/>
                    <a:pt x="34944" y="25358"/>
                  </a:cubicBezTo>
                  <a:cubicBezTo>
                    <a:pt x="34916" y="25358"/>
                    <a:pt x="34973" y="25415"/>
                    <a:pt x="35002" y="25443"/>
                  </a:cubicBezTo>
                  <a:lnTo>
                    <a:pt x="34973" y="25386"/>
                  </a:lnTo>
                  <a:lnTo>
                    <a:pt x="34973" y="25386"/>
                  </a:lnTo>
                  <a:cubicBezTo>
                    <a:pt x="35059" y="25415"/>
                    <a:pt x="35059" y="25443"/>
                    <a:pt x="35059" y="25472"/>
                  </a:cubicBezTo>
                  <a:cubicBezTo>
                    <a:pt x="35030" y="25472"/>
                    <a:pt x="35030" y="25501"/>
                    <a:pt x="35030" y="25501"/>
                  </a:cubicBezTo>
                  <a:lnTo>
                    <a:pt x="35030" y="25529"/>
                  </a:lnTo>
                  <a:lnTo>
                    <a:pt x="35002" y="25472"/>
                  </a:lnTo>
                  <a:lnTo>
                    <a:pt x="34973" y="25472"/>
                  </a:lnTo>
                  <a:lnTo>
                    <a:pt x="34887" y="25415"/>
                  </a:lnTo>
                  <a:cubicBezTo>
                    <a:pt x="34887" y="25394"/>
                    <a:pt x="34856" y="25326"/>
                    <a:pt x="34885" y="25326"/>
                  </a:cubicBezTo>
                  <a:close/>
                  <a:moveTo>
                    <a:pt x="36147" y="25643"/>
                  </a:moveTo>
                  <a:cubicBezTo>
                    <a:pt x="36147" y="25644"/>
                    <a:pt x="36147" y="25644"/>
                    <a:pt x="36146" y="25644"/>
                  </a:cubicBezTo>
                  <a:cubicBezTo>
                    <a:pt x="36150" y="25648"/>
                    <a:pt x="36152" y="25650"/>
                    <a:pt x="36152" y="25650"/>
                  </a:cubicBezTo>
                  <a:cubicBezTo>
                    <a:pt x="36152" y="25650"/>
                    <a:pt x="36151" y="25647"/>
                    <a:pt x="36147" y="25643"/>
                  </a:cubicBezTo>
                  <a:close/>
                  <a:moveTo>
                    <a:pt x="35832" y="25644"/>
                  </a:moveTo>
                  <a:lnTo>
                    <a:pt x="35917" y="25730"/>
                  </a:lnTo>
                  <a:cubicBezTo>
                    <a:pt x="35917" y="25701"/>
                    <a:pt x="35889" y="25701"/>
                    <a:pt x="35832" y="25644"/>
                  </a:cubicBezTo>
                  <a:close/>
                  <a:moveTo>
                    <a:pt x="10340" y="23265"/>
                  </a:moveTo>
                  <a:cubicBezTo>
                    <a:pt x="10581" y="23265"/>
                    <a:pt x="10818" y="23415"/>
                    <a:pt x="10818" y="23726"/>
                  </a:cubicBezTo>
                  <a:cubicBezTo>
                    <a:pt x="10818" y="23984"/>
                    <a:pt x="10761" y="24241"/>
                    <a:pt x="10761" y="24470"/>
                  </a:cubicBezTo>
                  <a:cubicBezTo>
                    <a:pt x="10790" y="24585"/>
                    <a:pt x="10790" y="24728"/>
                    <a:pt x="10790" y="24842"/>
                  </a:cubicBezTo>
                  <a:lnTo>
                    <a:pt x="10876" y="24814"/>
                  </a:lnTo>
                  <a:cubicBezTo>
                    <a:pt x="10990" y="24757"/>
                    <a:pt x="11133" y="24699"/>
                    <a:pt x="11276" y="24614"/>
                  </a:cubicBezTo>
                  <a:cubicBezTo>
                    <a:pt x="11505" y="24470"/>
                    <a:pt x="11734" y="24356"/>
                    <a:pt x="11992" y="24270"/>
                  </a:cubicBezTo>
                  <a:cubicBezTo>
                    <a:pt x="12049" y="24251"/>
                    <a:pt x="12103" y="24242"/>
                    <a:pt x="12153" y="24242"/>
                  </a:cubicBezTo>
                  <a:cubicBezTo>
                    <a:pt x="12629" y="24242"/>
                    <a:pt x="12767" y="25033"/>
                    <a:pt x="12249" y="25215"/>
                  </a:cubicBezTo>
                  <a:cubicBezTo>
                    <a:pt x="11769" y="25375"/>
                    <a:pt x="11161" y="25864"/>
                    <a:pt x="10585" y="25864"/>
                  </a:cubicBezTo>
                  <a:cubicBezTo>
                    <a:pt x="10441" y="25864"/>
                    <a:pt x="10298" y="25833"/>
                    <a:pt x="10160" y="25758"/>
                  </a:cubicBezTo>
                  <a:cubicBezTo>
                    <a:pt x="9502" y="25386"/>
                    <a:pt x="9817" y="24327"/>
                    <a:pt x="9845" y="23726"/>
                  </a:cubicBezTo>
                  <a:cubicBezTo>
                    <a:pt x="9845" y="23422"/>
                    <a:pt x="10094" y="23265"/>
                    <a:pt x="10340" y="23265"/>
                  </a:cubicBezTo>
                  <a:close/>
                  <a:moveTo>
                    <a:pt x="5896" y="23290"/>
                  </a:moveTo>
                  <a:cubicBezTo>
                    <a:pt x="6199" y="23290"/>
                    <a:pt x="6493" y="23522"/>
                    <a:pt x="6354" y="23869"/>
                  </a:cubicBezTo>
                  <a:cubicBezTo>
                    <a:pt x="6239" y="24127"/>
                    <a:pt x="6182" y="24385"/>
                    <a:pt x="6125" y="24642"/>
                  </a:cubicBezTo>
                  <a:cubicBezTo>
                    <a:pt x="6039" y="24928"/>
                    <a:pt x="6068" y="25100"/>
                    <a:pt x="6068" y="25300"/>
                  </a:cubicBezTo>
                  <a:lnTo>
                    <a:pt x="6154" y="25243"/>
                  </a:lnTo>
                  <a:lnTo>
                    <a:pt x="6154" y="25243"/>
                  </a:lnTo>
                  <a:cubicBezTo>
                    <a:pt x="6154" y="25558"/>
                    <a:pt x="5925" y="25873"/>
                    <a:pt x="5610" y="25959"/>
                  </a:cubicBezTo>
                  <a:cubicBezTo>
                    <a:pt x="5510" y="25981"/>
                    <a:pt x="5410" y="25991"/>
                    <a:pt x="5309" y="25991"/>
                  </a:cubicBezTo>
                  <a:cubicBezTo>
                    <a:pt x="4773" y="25991"/>
                    <a:pt x="4227" y="25716"/>
                    <a:pt x="3721" y="25644"/>
                  </a:cubicBezTo>
                  <a:cubicBezTo>
                    <a:pt x="3146" y="25562"/>
                    <a:pt x="3357" y="24694"/>
                    <a:pt x="3902" y="24694"/>
                  </a:cubicBezTo>
                  <a:cubicBezTo>
                    <a:pt x="3927" y="24694"/>
                    <a:pt x="3952" y="24696"/>
                    <a:pt x="3978" y="24699"/>
                  </a:cubicBezTo>
                  <a:cubicBezTo>
                    <a:pt x="4207" y="24728"/>
                    <a:pt x="4408" y="24785"/>
                    <a:pt x="4637" y="24871"/>
                  </a:cubicBezTo>
                  <a:cubicBezTo>
                    <a:pt x="4780" y="24900"/>
                    <a:pt x="4980" y="24900"/>
                    <a:pt x="5152" y="24957"/>
                  </a:cubicBezTo>
                  <a:cubicBezTo>
                    <a:pt x="5152" y="24871"/>
                    <a:pt x="5152" y="24785"/>
                    <a:pt x="5152" y="24728"/>
                  </a:cubicBezTo>
                  <a:cubicBezTo>
                    <a:pt x="5180" y="24327"/>
                    <a:pt x="5266" y="23955"/>
                    <a:pt x="5409" y="23612"/>
                  </a:cubicBezTo>
                  <a:cubicBezTo>
                    <a:pt x="5499" y="23387"/>
                    <a:pt x="5700" y="23290"/>
                    <a:pt x="5896" y="23290"/>
                  </a:cubicBezTo>
                  <a:close/>
                  <a:moveTo>
                    <a:pt x="5009" y="26188"/>
                  </a:moveTo>
                  <a:cubicBezTo>
                    <a:pt x="5037" y="26216"/>
                    <a:pt x="5066" y="26245"/>
                    <a:pt x="5095" y="26273"/>
                  </a:cubicBezTo>
                  <a:cubicBezTo>
                    <a:pt x="5030" y="26299"/>
                    <a:pt x="4983" y="26313"/>
                    <a:pt x="4954" y="26313"/>
                  </a:cubicBezTo>
                  <a:cubicBezTo>
                    <a:pt x="4917" y="26313"/>
                    <a:pt x="4907" y="26292"/>
                    <a:pt x="4923" y="26245"/>
                  </a:cubicBezTo>
                  <a:lnTo>
                    <a:pt x="5009" y="26188"/>
                  </a:lnTo>
                  <a:close/>
                  <a:moveTo>
                    <a:pt x="5180" y="26359"/>
                  </a:moveTo>
                  <a:cubicBezTo>
                    <a:pt x="5180" y="26359"/>
                    <a:pt x="5180" y="26388"/>
                    <a:pt x="5180" y="26417"/>
                  </a:cubicBezTo>
                  <a:lnTo>
                    <a:pt x="5066" y="26359"/>
                  </a:lnTo>
                  <a:close/>
                  <a:moveTo>
                    <a:pt x="5066" y="26359"/>
                  </a:moveTo>
                  <a:lnTo>
                    <a:pt x="5152" y="26474"/>
                  </a:lnTo>
                  <a:lnTo>
                    <a:pt x="5095" y="26474"/>
                  </a:lnTo>
                  <a:cubicBezTo>
                    <a:pt x="5066" y="26445"/>
                    <a:pt x="5037" y="26417"/>
                    <a:pt x="5037" y="26417"/>
                  </a:cubicBezTo>
                  <a:cubicBezTo>
                    <a:pt x="5037" y="26388"/>
                    <a:pt x="5037" y="26388"/>
                    <a:pt x="5037" y="26359"/>
                  </a:cubicBezTo>
                  <a:close/>
                  <a:moveTo>
                    <a:pt x="5324" y="26617"/>
                  </a:moveTo>
                  <a:cubicBezTo>
                    <a:pt x="5324" y="26645"/>
                    <a:pt x="5324" y="26645"/>
                    <a:pt x="5352" y="26645"/>
                  </a:cubicBezTo>
                  <a:lnTo>
                    <a:pt x="5409" y="26645"/>
                  </a:lnTo>
                  <a:cubicBezTo>
                    <a:pt x="5381" y="26645"/>
                    <a:pt x="5381" y="26645"/>
                    <a:pt x="5352" y="26617"/>
                  </a:cubicBezTo>
                  <a:close/>
                  <a:moveTo>
                    <a:pt x="5432" y="26373"/>
                  </a:moveTo>
                  <a:cubicBezTo>
                    <a:pt x="5454" y="26373"/>
                    <a:pt x="5467" y="26390"/>
                    <a:pt x="5467" y="26445"/>
                  </a:cubicBezTo>
                  <a:cubicBezTo>
                    <a:pt x="5438" y="26445"/>
                    <a:pt x="5495" y="26531"/>
                    <a:pt x="5409" y="26617"/>
                  </a:cubicBezTo>
                  <a:cubicBezTo>
                    <a:pt x="5409" y="26617"/>
                    <a:pt x="5409" y="26617"/>
                    <a:pt x="5409" y="26645"/>
                  </a:cubicBezTo>
                  <a:lnTo>
                    <a:pt x="5438" y="26645"/>
                  </a:lnTo>
                  <a:cubicBezTo>
                    <a:pt x="5467" y="26645"/>
                    <a:pt x="5495" y="26645"/>
                    <a:pt x="5524" y="26674"/>
                  </a:cubicBezTo>
                  <a:cubicBezTo>
                    <a:pt x="5553" y="26674"/>
                    <a:pt x="5581" y="26731"/>
                    <a:pt x="5553" y="26760"/>
                  </a:cubicBezTo>
                  <a:lnTo>
                    <a:pt x="5524" y="26789"/>
                  </a:lnTo>
                  <a:lnTo>
                    <a:pt x="5495" y="26789"/>
                  </a:lnTo>
                  <a:cubicBezTo>
                    <a:pt x="5438" y="26789"/>
                    <a:pt x="5381" y="26817"/>
                    <a:pt x="5352" y="26846"/>
                  </a:cubicBezTo>
                  <a:lnTo>
                    <a:pt x="5295" y="26846"/>
                  </a:lnTo>
                  <a:cubicBezTo>
                    <a:pt x="5266" y="26846"/>
                    <a:pt x="5238" y="26817"/>
                    <a:pt x="5209" y="26817"/>
                  </a:cubicBezTo>
                  <a:cubicBezTo>
                    <a:pt x="5180" y="26789"/>
                    <a:pt x="5180" y="26760"/>
                    <a:pt x="5209" y="26731"/>
                  </a:cubicBezTo>
                  <a:lnTo>
                    <a:pt x="5266" y="26731"/>
                  </a:lnTo>
                  <a:cubicBezTo>
                    <a:pt x="5266" y="26731"/>
                    <a:pt x="5266" y="26703"/>
                    <a:pt x="5238" y="26674"/>
                  </a:cubicBezTo>
                  <a:lnTo>
                    <a:pt x="5295" y="26645"/>
                  </a:lnTo>
                  <a:lnTo>
                    <a:pt x="5324" y="26617"/>
                  </a:lnTo>
                  <a:cubicBezTo>
                    <a:pt x="5409" y="26560"/>
                    <a:pt x="5467" y="26502"/>
                    <a:pt x="5324" y="26474"/>
                  </a:cubicBezTo>
                  <a:lnTo>
                    <a:pt x="5209" y="26474"/>
                  </a:lnTo>
                  <a:lnTo>
                    <a:pt x="5238" y="26417"/>
                  </a:lnTo>
                  <a:lnTo>
                    <a:pt x="5266" y="26417"/>
                  </a:lnTo>
                  <a:cubicBezTo>
                    <a:pt x="5337" y="26417"/>
                    <a:pt x="5396" y="26373"/>
                    <a:pt x="5432" y="26373"/>
                  </a:cubicBezTo>
                  <a:close/>
                  <a:moveTo>
                    <a:pt x="37234" y="26960"/>
                  </a:moveTo>
                  <a:cubicBezTo>
                    <a:pt x="37223" y="26960"/>
                    <a:pt x="37221" y="26964"/>
                    <a:pt x="37223" y="26970"/>
                  </a:cubicBezTo>
                  <a:lnTo>
                    <a:pt x="37223" y="26970"/>
                  </a:lnTo>
                  <a:cubicBezTo>
                    <a:pt x="37227" y="26967"/>
                    <a:pt x="37230" y="26964"/>
                    <a:pt x="37234" y="26960"/>
                  </a:cubicBezTo>
                  <a:close/>
                  <a:moveTo>
                    <a:pt x="5610" y="27132"/>
                  </a:moveTo>
                  <a:cubicBezTo>
                    <a:pt x="5610" y="27161"/>
                    <a:pt x="5581" y="27161"/>
                    <a:pt x="5581" y="27189"/>
                  </a:cubicBezTo>
                  <a:lnTo>
                    <a:pt x="5553" y="27161"/>
                  </a:lnTo>
                  <a:cubicBezTo>
                    <a:pt x="5581" y="27161"/>
                    <a:pt x="5610" y="27132"/>
                    <a:pt x="5610" y="27132"/>
                  </a:cubicBezTo>
                  <a:close/>
                  <a:moveTo>
                    <a:pt x="5599" y="27232"/>
                  </a:moveTo>
                  <a:cubicBezTo>
                    <a:pt x="5602" y="27232"/>
                    <a:pt x="5606" y="27234"/>
                    <a:pt x="5609" y="27237"/>
                  </a:cubicBezTo>
                  <a:lnTo>
                    <a:pt x="5609" y="27237"/>
                  </a:lnTo>
                  <a:cubicBezTo>
                    <a:pt x="5608" y="27242"/>
                    <a:pt x="5605" y="27245"/>
                    <a:pt x="5600" y="27246"/>
                  </a:cubicBezTo>
                  <a:lnTo>
                    <a:pt x="5600" y="27246"/>
                  </a:lnTo>
                  <a:cubicBezTo>
                    <a:pt x="5583" y="27243"/>
                    <a:pt x="5590" y="27232"/>
                    <a:pt x="5599" y="27232"/>
                  </a:cubicBezTo>
                  <a:close/>
                  <a:moveTo>
                    <a:pt x="5553" y="27246"/>
                  </a:moveTo>
                  <a:cubicBezTo>
                    <a:pt x="5558" y="27252"/>
                    <a:pt x="5563" y="27257"/>
                    <a:pt x="5567" y="27261"/>
                  </a:cubicBezTo>
                  <a:lnTo>
                    <a:pt x="5567" y="27261"/>
                  </a:lnTo>
                  <a:lnTo>
                    <a:pt x="5553" y="27275"/>
                  </a:lnTo>
                  <a:cubicBezTo>
                    <a:pt x="5553" y="27275"/>
                    <a:pt x="5553" y="27275"/>
                    <a:pt x="5553" y="27246"/>
                  </a:cubicBezTo>
                  <a:close/>
                  <a:moveTo>
                    <a:pt x="5553" y="27304"/>
                  </a:moveTo>
                  <a:cubicBezTo>
                    <a:pt x="5560" y="27335"/>
                    <a:pt x="5572" y="27361"/>
                    <a:pt x="5587" y="27385"/>
                  </a:cubicBezTo>
                  <a:lnTo>
                    <a:pt x="5587" y="27385"/>
                  </a:lnTo>
                  <a:cubicBezTo>
                    <a:pt x="5575" y="27379"/>
                    <a:pt x="5564" y="27372"/>
                    <a:pt x="5553" y="27361"/>
                  </a:cubicBezTo>
                  <a:cubicBezTo>
                    <a:pt x="5553" y="27332"/>
                    <a:pt x="5553" y="27332"/>
                    <a:pt x="5553" y="27304"/>
                  </a:cubicBezTo>
                  <a:close/>
                  <a:moveTo>
                    <a:pt x="5623" y="27434"/>
                  </a:moveTo>
                  <a:lnTo>
                    <a:pt x="5623" y="27434"/>
                  </a:lnTo>
                  <a:cubicBezTo>
                    <a:pt x="5656" y="27472"/>
                    <a:pt x="5694" y="27503"/>
                    <a:pt x="5724" y="27533"/>
                  </a:cubicBezTo>
                  <a:cubicBezTo>
                    <a:pt x="5696" y="27561"/>
                    <a:pt x="5667" y="27561"/>
                    <a:pt x="5667" y="27561"/>
                  </a:cubicBezTo>
                  <a:cubicBezTo>
                    <a:pt x="5656" y="27567"/>
                    <a:pt x="5646" y="27569"/>
                    <a:pt x="5637" y="27569"/>
                  </a:cubicBezTo>
                  <a:cubicBezTo>
                    <a:pt x="5599" y="27569"/>
                    <a:pt x="5576" y="27527"/>
                    <a:pt x="5553" y="27504"/>
                  </a:cubicBezTo>
                  <a:lnTo>
                    <a:pt x="5623" y="27434"/>
                  </a:lnTo>
                  <a:close/>
                  <a:moveTo>
                    <a:pt x="1975" y="27390"/>
                  </a:moveTo>
                  <a:cubicBezTo>
                    <a:pt x="2032" y="27475"/>
                    <a:pt x="2090" y="27533"/>
                    <a:pt x="2061" y="27647"/>
                  </a:cubicBezTo>
                  <a:lnTo>
                    <a:pt x="2032" y="27647"/>
                  </a:lnTo>
                  <a:lnTo>
                    <a:pt x="1918" y="27504"/>
                  </a:lnTo>
                  <a:lnTo>
                    <a:pt x="2004" y="27504"/>
                  </a:lnTo>
                  <a:cubicBezTo>
                    <a:pt x="2004" y="27475"/>
                    <a:pt x="1946" y="27475"/>
                    <a:pt x="1889" y="27475"/>
                  </a:cubicBezTo>
                  <a:lnTo>
                    <a:pt x="1832" y="27390"/>
                  </a:lnTo>
                  <a:lnTo>
                    <a:pt x="1832" y="27390"/>
                  </a:lnTo>
                  <a:cubicBezTo>
                    <a:pt x="1861" y="27418"/>
                    <a:pt x="1889" y="27447"/>
                    <a:pt x="1918" y="27447"/>
                  </a:cubicBezTo>
                  <a:lnTo>
                    <a:pt x="1975" y="27390"/>
                  </a:lnTo>
                  <a:close/>
                  <a:moveTo>
                    <a:pt x="2147" y="27619"/>
                  </a:moveTo>
                  <a:lnTo>
                    <a:pt x="2061" y="27676"/>
                  </a:lnTo>
                  <a:cubicBezTo>
                    <a:pt x="2061" y="27647"/>
                    <a:pt x="2090" y="27647"/>
                    <a:pt x="2090" y="27619"/>
                  </a:cubicBezTo>
                  <a:close/>
                  <a:moveTo>
                    <a:pt x="5810" y="27561"/>
                  </a:moveTo>
                  <a:cubicBezTo>
                    <a:pt x="5839" y="27590"/>
                    <a:pt x="5867" y="27619"/>
                    <a:pt x="5867" y="27676"/>
                  </a:cubicBezTo>
                  <a:cubicBezTo>
                    <a:pt x="5810" y="27676"/>
                    <a:pt x="5781" y="27676"/>
                    <a:pt x="5753" y="27647"/>
                  </a:cubicBezTo>
                  <a:lnTo>
                    <a:pt x="5724" y="27647"/>
                  </a:lnTo>
                  <a:lnTo>
                    <a:pt x="5810" y="27590"/>
                  </a:lnTo>
                  <a:cubicBezTo>
                    <a:pt x="5810" y="27590"/>
                    <a:pt x="5810" y="27561"/>
                    <a:pt x="5810" y="27561"/>
                  </a:cubicBezTo>
                  <a:close/>
                  <a:moveTo>
                    <a:pt x="31481" y="27704"/>
                  </a:moveTo>
                  <a:lnTo>
                    <a:pt x="31481" y="27733"/>
                  </a:lnTo>
                  <a:lnTo>
                    <a:pt x="31453" y="27733"/>
                  </a:lnTo>
                  <a:lnTo>
                    <a:pt x="31481" y="27704"/>
                  </a:lnTo>
                  <a:close/>
                  <a:moveTo>
                    <a:pt x="2204" y="27647"/>
                  </a:moveTo>
                  <a:cubicBezTo>
                    <a:pt x="2204" y="27647"/>
                    <a:pt x="2233" y="27676"/>
                    <a:pt x="2233" y="27676"/>
                  </a:cubicBezTo>
                  <a:cubicBezTo>
                    <a:pt x="2188" y="27698"/>
                    <a:pt x="2161" y="27721"/>
                    <a:pt x="2137" y="27757"/>
                  </a:cubicBezTo>
                  <a:lnTo>
                    <a:pt x="2137" y="27757"/>
                  </a:lnTo>
                  <a:lnTo>
                    <a:pt x="2090" y="27733"/>
                  </a:lnTo>
                  <a:cubicBezTo>
                    <a:pt x="2147" y="27676"/>
                    <a:pt x="2147" y="27647"/>
                    <a:pt x="2204" y="27647"/>
                  </a:cubicBezTo>
                  <a:close/>
                  <a:moveTo>
                    <a:pt x="8649" y="25563"/>
                  </a:moveTo>
                  <a:cubicBezTo>
                    <a:pt x="8998" y="25563"/>
                    <a:pt x="9319" y="26047"/>
                    <a:pt x="9015" y="26417"/>
                  </a:cubicBezTo>
                  <a:cubicBezTo>
                    <a:pt x="8729" y="26789"/>
                    <a:pt x="8672" y="27275"/>
                    <a:pt x="8443" y="27676"/>
                  </a:cubicBezTo>
                  <a:cubicBezTo>
                    <a:pt x="8343" y="27826"/>
                    <a:pt x="8178" y="27910"/>
                    <a:pt x="7985" y="27910"/>
                  </a:cubicBezTo>
                  <a:cubicBezTo>
                    <a:pt x="7957" y="27910"/>
                    <a:pt x="7928" y="27908"/>
                    <a:pt x="7899" y="27905"/>
                  </a:cubicBezTo>
                  <a:cubicBezTo>
                    <a:pt x="7441" y="27762"/>
                    <a:pt x="6983" y="27533"/>
                    <a:pt x="6611" y="27218"/>
                  </a:cubicBezTo>
                  <a:cubicBezTo>
                    <a:pt x="6155" y="26930"/>
                    <a:pt x="6424" y="26280"/>
                    <a:pt x="6843" y="26280"/>
                  </a:cubicBezTo>
                  <a:cubicBezTo>
                    <a:pt x="6924" y="26280"/>
                    <a:pt x="7010" y="26304"/>
                    <a:pt x="7098" y="26359"/>
                  </a:cubicBezTo>
                  <a:cubicBezTo>
                    <a:pt x="7327" y="26502"/>
                    <a:pt x="7527" y="26674"/>
                    <a:pt x="7785" y="26817"/>
                  </a:cubicBezTo>
                  <a:cubicBezTo>
                    <a:pt x="7899" y="26417"/>
                    <a:pt x="8100" y="26044"/>
                    <a:pt x="8329" y="25730"/>
                  </a:cubicBezTo>
                  <a:cubicBezTo>
                    <a:pt x="8425" y="25612"/>
                    <a:pt x="8539" y="25563"/>
                    <a:pt x="8649" y="25563"/>
                  </a:cubicBezTo>
                  <a:close/>
                  <a:moveTo>
                    <a:pt x="2290" y="27762"/>
                  </a:moveTo>
                  <a:cubicBezTo>
                    <a:pt x="2344" y="27843"/>
                    <a:pt x="2373" y="27924"/>
                    <a:pt x="2376" y="28005"/>
                  </a:cubicBezTo>
                  <a:lnTo>
                    <a:pt x="2376" y="28005"/>
                  </a:lnTo>
                  <a:cubicBezTo>
                    <a:pt x="2272" y="27956"/>
                    <a:pt x="2185" y="27919"/>
                    <a:pt x="2290" y="27762"/>
                  </a:cubicBezTo>
                  <a:close/>
                  <a:moveTo>
                    <a:pt x="2233" y="28076"/>
                  </a:moveTo>
                  <a:lnTo>
                    <a:pt x="2147" y="28105"/>
                  </a:lnTo>
                  <a:lnTo>
                    <a:pt x="2118" y="28076"/>
                  </a:lnTo>
                  <a:close/>
                  <a:moveTo>
                    <a:pt x="36404" y="28220"/>
                  </a:moveTo>
                  <a:lnTo>
                    <a:pt x="36404" y="28220"/>
                  </a:lnTo>
                  <a:cubicBezTo>
                    <a:pt x="36404" y="28226"/>
                    <a:pt x="36406" y="28231"/>
                    <a:pt x="36408" y="28235"/>
                  </a:cubicBezTo>
                  <a:lnTo>
                    <a:pt x="36408" y="28235"/>
                  </a:lnTo>
                  <a:cubicBezTo>
                    <a:pt x="36407" y="28230"/>
                    <a:pt x="36406" y="28225"/>
                    <a:pt x="36404" y="28220"/>
                  </a:cubicBezTo>
                  <a:close/>
                  <a:moveTo>
                    <a:pt x="2920" y="28677"/>
                  </a:moveTo>
                  <a:lnTo>
                    <a:pt x="2920" y="28706"/>
                  </a:lnTo>
                  <a:lnTo>
                    <a:pt x="2862" y="28706"/>
                  </a:lnTo>
                  <a:cubicBezTo>
                    <a:pt x="2891" y="28706"/>
                    <a:pt x="2891" y="28677"/>
                    <a:pt x="2920" y="28677"/>
                  </a:cubicBezTo>
                  <a:close/>
                  <a:moveTo>
                    <a:pt x="15203" y="28760"/>
                  </a:moveTo>
                  <a:cubicBezTo>
                    <a:pt x="15201" y="28761"/>
                    <a:pt x="15199" y="28762"/>
                    <a:pt x="15197" y="28763"/>
                  </a:cubicBezTo>
                  <a:cubicBezTo>
                    <a:pt x="15199" y="28762"/>
                    <a:pt x="15201" y="28761"/>
                    <a:pt x="15203" y="28760"/>
                  </a:cubicBezTo>
                  <a:close/>
                  <a:moveTo>
                    <a:pt x="9776" y="27046"/>
                  </a:moveTo>
                  <a:cubicBezTo>
                    <a:pt x="9858" y="27046"/>
                    <a:pt x="9941" y="27065"/>
                    <a:pt x="10017" y="27103"/>
                  </a:cubicBezTo>
                  <a:cubicBezTo>
                    <a:pt x="10246" y="27246"/>
                    <a:pt x="10332" y="27533"/>
                    <a:pt x="10217" y="27790"/>
                  </a:cubicBezTo>
                  <a:cubicBezTo>
                    <a:pt x="10189" y="27819"/>
                    <a:pt x="10160" y="27876"/>
                    <a:pt x="10132" y="27933"/>
                  </a:cubicBezTo>
                  <a:cubicBezTo>
                    <a:pt x="10275" y="27991"/>
                    <a:pt x="10418" y="28048"/>
                    <a:pt x="10561" y="28162"/>
                  </a:cubicBezTo>
                  <a:cubicBezTo>
                    <a:pt x="10790" y="28277"/>
                    <a:pt x="10876" y="28592"/>
                    <a:pt x="10733" y="28821"/>
                  </a:cubicBezTo>
                  <a:cubicBezTo>
                    <a:pt x="10637" y="28973"/>
                    <a:pt x="10478" y="29062"/>
                    <a:pt x="10315" y="29062"/>
                  </a:cubicBezTo>
                  <a:cubicBezTo>
                    <a:pt x="10233" y="29062"/>
                    <a:pt x="10151" y="29040"/>
                    <a:pt x="10074" y="28992"/>
                  </a:cubicBezTo>
                  <a:cubicBezTo>
                    <a:pt x="9845" y="28849"/>
                    <a:pt x="9588" y="28763"/>
                    <a:pt x="9330" y="28677"/>
                  </a:cubicBezTo>
                  <a:cubicBezTo>
                    <a:pt x="9130" y="28620"/>
                    <a:pt x="8987" y="28420"/>
                    <a:pt x="8987" y="28220"/>
                  </a:cubicBezTo>
                  <a:cubicBezTo>
                    <a:pt x="9044" y="27876"/>
                    <a:pt x="9187" y="27561"/>
                    <a:pt x="9359" y="27275"/>
                  </a:cubicBezTo>
                  <a:cubicBezTo>
                    <a:pt x="9454" y="27122"/>
                    <a:pt x="9613" y="27046"/>
                    <a:pt x="9776" y="27046"/>
                  </a:cubicBezTo>
                  <a:close/>
                  <a:moveTo>
                    <a:pt x="32455" y="28992"/>
                  </a:moveTo>
                  <a:lnTo>
                    <a:pt x="32455" y="29050"/>
                  </a:lnTo>
                  <a:cubicBezTo>
                    <a:pt x="32455" y="29078"/>
                    <a:pt x="32455" y="29107"/>
                    <a:pt x="32455" y="29135"/>
                  </a:cubicBezTo>
                  <a:cubicBezTo>
                    <a:pt x="32483" y="29107"/>
                    <a:pt x="32569" y="29050"/>
                    <a:pt x="32455" y="28992"/>
                  </a:cubicBezTo>
                  <a:close/>
                  <a:moveTo>
                    <a:pt x="7327" y="29221"/>
                  </a:moveTo>
                  <a:lnTo>
                    <a:pt x="7384" y="29278"/>
                  </a:lnTo>
                  <a:cubicBezTo>
                    <a:pt x="7356" y="29307"/>
                    <a:pt x="7298" y="29336"/>
                    <a:pt x="7241" y="29336"/>
                  </a:cubicBezTo>
                  <a:cubicBezTo>
                    <a:pt x="7270" y="29278"/>
                    <a:pt x="7298" y="29250"/>
                    <a:pt x="7327" y="29221"/>
                  </a:cubicBezTo>
                  <a:close/>
                  <a:moveTo>
                    <a:pt x="12994" y="26025"/>
                  </a:moveTo>
                  <a:cubicBezTo>
                    <a:pt x="13286" y="26025"/>
                    <a:pt x="13583" y="26269"/>
                    <a:pt x="13480" y="26645"/>
                  </a:cubicBezTo>
                  <a:cubicBezTo>
                    <a:pt x="13337" y="27046"/>
                    <a:pt x="13137" y="27390"/>
                    <a:pt x="12879" y="27704"/>
                  </a:cubicBezTo>
                  <a:cubicBezTo>
                    <a:pt x="12822" y="27790"/>
                    <a:pt x="12736" y="27876"/>
                    <a:pt x="12650" y="27962"/>
                  </a:cubicBezTo>
                  <a:cubicBezTo>
                    <a:pt x="12621" y="27991"/>
                    <a:pt x="12593" y="28019"/>
                    <a:pt x="12564" y="28076"/>
                  </a:cubicBezTo>
                  <a:lnTo>
                    <a:pt x="12650" y="28134"/>
                  </a:lnTo>
                  <a:cubicBezTo>
                    <a:pt x="12793" y="28220"/>
                    <a:pt x="12936" y="28277"/>
                    <a:pt x="13079" y="28363"/>
                  </a:cubicBezTo>
                  <a:cubicBezTo>
                    <a:pt x="13308" y="28477"/>
                    <a:pt x="13566" y="28563"/>
                    <a:pt x="13795" y="28706"/>
                  </a:cubicBezTo>
                  <a:cubicBezTo>
                    <a:pt x="14227" y="28994"/>
                    <a:pt x="13954" y="29644"/>
                    <a:pt x="13535" y="29644"/>
                  </a:cubicBezTo>
                  <a:cubicBezTo>
                    <a:pt x="13454" y="29644"/>
                    <a:pt x="13367" y="29620"/>
                    <a:pt x="13280" y="29565"/>
                  </a:cubicBezTo>
                  <a:cubicBezTo>
                    <a:pt x="12736" y="29193"/>
                    <a:pt x="11849" y="29021"/>
                    <a:pt x="11534" y="28391"/>
                  </a:cubicBezTo>
                  <a:cubicBezTo>
                    <a:pt x="11190" y="27647"/>
                    <a:pt x="12364" y="27046"/>
                    <a:pt x="12536" y="26388"/>
                  </a:cubicBezTo>
                  <a:cubicBezTo>
                    <a:pt x="12605" y="26135"/>
                    <a:pt x="12798" y="26025"/>
                    <a:pt x="12994" y="26025"/>
                  </a:cubicBezTo>
                  <a:close/>
                  <a:moveTo>
                    <a:pt x="29421" y="29794"/>
                  </a:moveTo>
                  <a:lnTo>
                    <a:pt x="29421" y="29822"/>
                  </a:lnTo>
                  <a:lnTo>
                    <a:pt x="29421" y="29851"/>
                  </a:lnTo>
                  <a:lnTo>
                    <a:pt x="29392" y="29794"/>
                  </a:lnTo>
                  <a:close/>
                  <a:moveTo>
                    <a:pt x="29249" y="29822"/>
                  </a:moveTo>
                  <a:lnTo>
                    <a:pt x="29221" y="29908"/>
                  </a:lnTo>
                  <a:cubicBezTo>
                    <a:pt x="29200" y="29866"/>
                    <a:pt x="29179" y="29840"/>
                    <a:pt x="29191" y="29840"/>
                  </a:cubicBezTo>
                  <a:cubicBezTo>
                    <a:pt x="29196" y="29840"/>
                    <a:pt x="29205" y="29843"/>
                    <a:pt x="29221" y="29851"/>
                  </a:cubicBezTo>
                  <a:lnTo>
                    <a:pt x="29221" y="29822"/>
                  </a:lnTo>
                  <a:close/>
                  <a:moveTo>
                    <a:pt x="3011" y="26481"/>
                  </a:moveTo>
                  <a:cubicBezTo>
                    <a:pt x="3117" y="26481"/>
                    <a:pt x="3225" y="26522"/>
                    <a:pt x="3320" y="26617"/>
                  </a:cubicBezTo>
                  <a:cubicBezTo>
                    <a:pt x="3778" y="27075"/>
                    <a:pt x="4408" y="27418"/>
                    <a:pt x="4465" y="28048"/>
                  </a:cubicBezTo>
                  <a:cubicBezTo>
                    <a:pt x="4522" y="28821"/>
                    <a:pt x="3835" y="29164"/>
                    <a:pt x="3435" y="29708"/>
                  </a:cubicBezTo>
                  <a:cubicBezTo>
                    <a:pt x="3319" y="29867"/>
                    <a:pt x="3160" y="29934"/>
                    <a:pt x="3006" y="29934"/>
                  </a:cubicBezTo>
                  <a:cubicBezTo>
                    <a:pt x="2664" y="29934"/>
                    <a:pt x="2348" y="29605"/>
                    <a:pt x="2605" y="29250"/>
                  </a:cubicBezTo>
                  <a:lnTo>
                    <a:pt x="2605" y="29221"/>
                  </a:lnTo>
                  <a:cubicBezTo>
                    <a:pt x="2748" y="29021"/>
                    <a:pt x="2920" y="28849"/>
                    <a:pt x="3120" y="28677"/>
                  </a:cubicBezTo>
                  <a:cubicBezTo>
                    <a:pt x="3234" y="28563"/>
                    <a:pt x="3492" y="28363"/>
                    <a:pt x="3492" y="28191"/>
                  </a:cubicBezTo>
                  <a:cubicBezTo>
                    <a:pt x="3492" y="27905"/>
                    <a:pt x="2834" y="27504"/>
                    <a:pt x="2633" y="27332"/>
                  </a:cubicBezTo>
                  <a:cubicBezTo>
                    <a:pt x="2299" y="26976"/>
                    <a:pt x="2641" y="26481"/>
                    <a:pt x="3011" y="26481"/>
                  </a:cubicBezTo>
                  <a:close/>
                  <a:moveTo>
                    <a:pt x="31481" y="30051"/>
                  </a:moveTo>
                  <a:cubicBezTo>
                    <a:pt x="31510" y="30080"/>
                    <a:pt x="31510" y="30108"/>
                    <a:pt x="31510" y="30137"/>
                  </a:cubicBezTo>
                  <a:cubicBezTo>
                    <a:pt x="31481" y="30108"/>
                    <a:pt x="31481" y="30080"/>
                    <a:pt x="31453" y="30051"/>
                  </a:cubicBezTo>
                  <a:close/>
                  <a:moveTo>
                    <a:pt x="7127" y="30166"/>
                  </a:moveTo>
                  <a:cubicBezTo>
                    <a:pt x="7127" y="30194"/>
                    <a:pt x="7098" y="30223"/>
                    <a:pt x="7098" y="30252"/>
                  </a:cubicBezTo>
                  <a:cubicBezTo>
                    <a:pt x="7069" y="30252"/>
                    <a:pt x="7069" y="30280"/>
                    <a:pt x="7069" y="30280"/>
                  </a:cubicBezTo>
                  <a:lnTo>
                    <a:pt x="7069" y="30252"/>
                  </a:lnTo>
                  <a:cubicBezTo>
                    <a:pt x="7098" y="30223"/>
                    <a:pt x="7098" y="30194"/>
                    <a:pt x="7127" y="30166"/>
                  </a:cubicBezTo>
                  <a:close/>
                  <a:moveTo>
                    <a:pt x="7069" y="30252"/>
                  </a:moveTo>
                  <a:lnTo>
                    <a:pt x="7069" y="30252"/>
                  </a:lnTo>
                  <a:cubicBezTo>
                    <a:pt x="7055" y="30309"/>
                    <a:pt x="7048" y="30309"/>
                    <a:pt x="7041" y="30309"/>
                  </a:cubicBezTo>
                  <a:cubicBezTo>
                    <a:pt x="7034" y="30309"/>
                    <a:pt x="7026" y="30309"/>
                    <a:pt x="7012" y="30366"/>
                  </a:cubicBezTo>
                  <a:lnTo>
                    <a:pt x="7012" y="30337"/>
                  </a:lnTo>
                  <a:cubicBezTo>
                    <a:pt x="7012" y="30337"/>
                    <a:pt x="7012" y="30309"/>
                    <a:pt x="7012" y="30309"/>
                  </a:cubicBezTo>
                  <a:lnTo>
                    <a:pt x="7069" y="30252"/>
                  </a:lnTo>
                  <a:close/>
                  <a:moveTo>
                    <a:pt x="7098" y="30452"/>
                  </a:moveTo>
                  <a:cubicBezTo>
                    <a:pt x="7098" y="30480"/>
                    <a:pt x="7098" y="30509"/>
                    <a:pt x="7069" y="30538"/>
                  </a:cubicBezTo>
                  <a:lnTo>
                    <a:pt x="7098" y="30452"/>
                  </a:lnTo>
                  <a:close/>
                  <a:moveTo>
                    <a:pt x="34229" y="30509"/>
                  </a:moveTo>
                  <a:cubicBezTo>
                    <a:pt x="34286" y="30538"/>
                    <a:pt x="34315" y="30595"/>
                    <a:pt x="34286" y="30624"/>
                  </a:cubicBezTo>
                  <a:cubicBezTo>
                    <a:pt x="34286" y="30566"/>
                    <a:pt x="34200" y="30595"/>
                    <a:pt x="34114" y="30566"/>
                  </a:cubicBezTo>
                  <a:cubicBezTo>
                    <a:pt x="34172" y="30566"/>
                    <a:pt x="34200" y="30538"/>
                    <a:pt x="34229" y="30509"/>
                  </a:cubicBezTo>
                  <a:close/>
                  <a:moveTo>
                    <a:pt x="7670" y="30595"/>
                  </a:moveTo>
                  <a:cubicBezTo>
                    <a:pt x="7670" y="30595"/>
                    <a:pt x="7699" y="30624"/>
                    <a:pt x="7699" y="30652"/>
                  </a:cubicBezTo>
                  <a:lnTo>
                    <a:pt x="7670" y="30624"/>
                  </a:lnTo>
                  <a:lnTo>
                    <a:pt x="7642" y="30624"/>
                  </a:lnTo>
                  <a:lnTo>
                    <a:pt x="7670" y="30595"/>
                  </a:lnTo>
                  <a:close/>
                  <a:moveTo>
                    <a:pt x="7537" y="30412"/>
                  </a:moveTo>
                  <a:cubicBezTo>
                    <a:pt x="7598" y="30412"/>
                    <a:pt x="7552" y="30546"/>
                    <a:pt x="7527" y="30595"/>
                  </a:cubicBezTo>
                  <a:lnTo>
                    <a:pt x="7470" y="30595"/>
                  </a:lnTo>
                  <a:cubicBezTo>
                    <a:pt x="7425" y="30716"/>
                    <a:pt x="7459" y="30749"/>
                    <a:pt x="7519" y="30749"/>
                  </a:cubicBezTo>
                  <a:cubicBezTo>
                    <a:pt x="7563" y="30749"/>
                    <a:pt x="7621" y="30731"/>
                    <a:pt x="7670" y="30717"/>
                  </a:cubicBezTo>
                  <a:lnTo>
                    <a:pt x="7670" y="30717"/>
                  </a:lnTo>
                  <a:cubicBezTo>
                    <a:pt x="7670" y="30730"/>
                    <a:pt x="7670" y="30738"/>
                    <a:pt x="7670" y="30738"/>
                  </a:cubicBezTo>
                  <a:lnTo>
                    <a:pt x="7699" y="30709"/>
                  </a:lnTo>
                  <a:lnTo>
                    <a:pt x="7699" y="30709"/>
                  </a:lnTo>
                  <a:cubicBezTo>
                    <a:pt x="7690" y="30712"/>
                    <a:pt x="7680" y="30714"/>
                    <a:pt x="7670" y="30717"/>
                  </a:cubicBezTo>
                  <a:lnTo>
                    <a:pt x="7670" y="30717"/>
                  </a:lnTo>
                  <a:cubicBezTo>
                    <a:pt x="7670" y="30707"/>
                    <a:pt x="7670" y="30694"/>
                    <a:pt x="7670" y="30681"/>
                  </a:cubicBezTo>
                  <a:lnTo>
                    <a:pt x="7728" y="30681"/>
                  </a:lnTo>
                  <a:lnTo>
                    <a:pt x="7699" y="30709"/>
                  </a:lnTo>
                  <a:lnTo>
                    <a:pt x="7699" y="30709"/>
                  </a:lnTo>
                  <a:lnTo>
                    <a:pt x="7699" y="30738"/>
                  </a:lnTo>
                  <a:cubicBezTo>
                    <a:pt x="7699" y="30738"/>
                    <a:pt x="7670" y="30795"/>
                    <a:pt x="7613" y="30853"/>
                  </a:cubicBezTo>
                  <a:lnTo>
                    <a:pt x="7470" y="30795"/>
                  </a:lnTo>
                  <a:lnTo>
                    <a:pt x="7384" y="30738"/>
                  </a:lnTo>
                  <a:cubicBezTo>
                    <a:pt x="7384" y="30709"/>
                    <a:pt x="7413" y="30652"/>
                    <a:pt x="7413" y="30624"/>
                  </a:cubicBezTo>
                  <a:cubicBezTo>
                    <a:pt x="7421" y="30607"/>
                    <a:pt x="7420" y="30600"/>
                    <a:pt x="7412" y="30600"/>
                  </a:cubicBezTo>
                  <a:cubicBezTo>
                    <a:pt x="7394" y="30600"/>
                    <a:pt x="7339" y="30640"/>
                    <a:pt x="7298" y="30681"/>
                  </a:cubicBezTo>
                  <a:lnTo>
                    <a:pt x="7384" y="30595"/>
                  </a:lnTo>
                  <a:lnTo>
                    <a:pt x="7270" y="30652"/>
                  </a:lnTo>
                  <a:lnTo>
                    <a:pt x="7212" y="30624"/>
                  </a:lnTo>
                  <a:cubicBezTo>
                    <a:pt x="7241" y="30595"/>
                    <a:pt x="7270" y="30566"/>
                    <a:pt x="7270" y="30509"/>
                  </a:cubicBezTo>
                  <a:lnTo>
                    <a:pt x="7298" y="30509"/>
                  </a:lnTo>
                  <a:cubicBezTo>
                    <a:pt x="7298" y="30566"/>
                    <a:pt x="7270" y="30595"/>
                    <a:pt x="7241" y="30624"/>
                  </a:cubicBezTo>
                  <a:cubicBezTo>
                    <a:pt x="7301" y="30594"/>
                    <a:pt x="7361" y="30548"/>
                    <a:pt x="7413" y="30491"/>
                  </a:cubicBezTo>
                  <a:lnTo>
                    <a:pt x="7413" y="30491"/>
                  </a:lnTo>
                  <a:lnTo>
                    <a:pt x="7413" y="30538"/>
                  </a:lnTo>
                  <a:cubicBezTo>
                    <a:pt x="7413" y="30509"/>
                    <a:pt x="7441" y="30452"/>
                    <a:pt x="7499" y="30423"/>
                  </a:cubicBezTo>
                  <a:cubicBezTo>
                    <a:pt x="7515" y="30415"/>
                    <a:pt x="7527" y="30412"/>
                    <a:pt x="7537" y="30412"/>
                  </a:cubicBezTo>
                  <a:close/>
                  <a:moveTo>
                    <a:pt x="7718" y="30834"/>
                  </a:moveTo>
                  <a:lnTo>
                    <a:pt x="7699" y="30910"/>
                  </a:lnTo>
                  <a:lnTo>
                    <a:pt x="7699" y="30853"/>
                  </a:lnTo>
                  <a:cubicBezTo>
                    <a:pt x="7705" y="30846"/>
                    <a:pt x="7712" y="30840"/>
                    <a:pt x="7718" y="30834"/>
                  </a:cubicBezTo>
                  <a:close/>
                  <a:moveTo>
                    <a:pt x="7756" y="30804"/>
                  </a:moveTo>
                  <a:lnTo>
                    <a:pt x="7756" y="30853"/>
                  </a:lnTo>
                  <a:cubicBezTo>
                    <a:pt x="7728" y="30853"/>
                    <a:pt x="7728" y="30881"/>
                    <a:pt x="7728" y="30910"/>
                  </a:cubicBezTo>
                  <a:lnTo>
                    <a:pt x="7728" y="30825"/>
                  </a:lnTo>
                  <a:lnTo>
                    <a:pt x="7728" y="30825"/>
                  </a:lnTo>
                  <a:cubicBezTo>
                    <a:pt x="7737" y="30816"/>
                    <a:pt x="7747" y="30809"/>
                    <a:pt x="7756" y="30804"/>
                  </a:cubicBezTo>
                  <a:close/>
                  <a:moveTo>
                    <a:pt x="16657" y="26623"/>
                  </a:moveTo>
                  <a:cubicBezTo>
                    <a:pt x="16936" y="26623"/>
                    <a:pt x="17213" y="26843"/>
                    <a:pt x="17143" y="27189"/>
                  </a:cubicBezTo>
                  <a:cubicBezTo>
                    <a:pt x="16972" y="27819"/>
                    <a:pt x="16199" y="28248"/>
                    <a:pt x="15655" y="28534"/>
                  </a:cubicBezTo>
                  <a:cubicBezTo>
                    <a:pt x="15514" y="28591"/>
                    <a:pt x="15345" y="28675"/>
                    <a:pt x="15203" y="28760"/>
                  </a:cubicBezTo>
                  <a:lnTo>
                    <a:pt x="15203" y="28760"/>
                  </a:lnTo>
                  <a:cubicBezTo>
                    <a:pt x="15210" y="28756"/>
                    <a:pt x="15217" y="28754"/>
                    <a:pt x="15224" y="28754"/>
                  </a:cubicBezTo>
                  <a:cubicBezTo>
                    <a:pt x="15295" y="28754"/>
                    <a:pt x="15343" y="28944"/>
                    <a:pt x="15369" y="29021"/>
                  </a:cubicBezTo>
                  <a:cubicBezTo>
                    <a:pt x="15626" y="29422"/>
                    <a:pt x="15798" y="29851"/>
                    <a:pt x="16027" y="30280"/>
                  </a:cubicBezTo>
                  <a:cubicBezTo>
                    <a:pt x="16225" y="30677"/>
                    <a:pt x="15888" y="31032"/>
                    <a:pt x="15567" y="31032"/>
                  </a:cubicBezTo>
                  <a:cubicBezTo>
                    <a:pt x="15424" y="31032"/>
                    <a:pt x="15285" y="30962"/>
                    <a:pt x="15197" y="30795"/>
                  </a:cubicBezTo>
                  <a:cubicBezTo>
                    <a:pt x="14940" y="30309"/>
                    <a:pt x="14711" y="29851"/>
                    <a:pt x="14482" y="29364"/>
                  </a:cubicBezTo>
                  <a:cubicBezTo>
                    <a:pt x="14253" y="29078"/>
                    <a:pt x="14167" y="28677"/>
                    <a:pt x="14281" y="28305"/>
                  </a:cubicBezTo>
                  <a:lnTo>
                    <a:pt x="14310" y="28305"/>
                  </a:lnTo>
                  <a:cubicBezTo>
                    <a:pt x="14482" y="27962"/>
                    <a:pt x="14911" y="27847"/>
                    <a:pt x="15226" y="27676"/>
                  </a:cubicBezTo>
                  <a:cubicBezTo>
                    <a:pt x="15455" y="27533"/>
                    <a:pt x="16142" y="27218"/>
                    <a:pt x="16199" y="26932"/>
                  </a:cubicBezTo>
                  <a:cubicBezTo>
                    <a:pt x="16289" y="26717"/>
                    <a:pt x="16474" y="26623"/>
                    <a:pt x="16657" y="26623"/>
                  </a:cubicBezTo>
                  <a:close/>
                  <a:moveTo>
                    <a:pt x="5560" y="27752"/>
                  </a:moveTo>
                  <a:cubicBezTo>
                    <a:pt x="5595" y="27752"/>
                    <a:pt x="5630" y="27755"/>
                    <a:pt x="5667" y="27762"/>
                  </a:cubicBezTo>
                  <a:cubicBezTo>
                    <a:pt x="6182" y="27905"/>
                    <a:pt x="7155" y="27962"/>
                    <a:pt x="7298" y="28620"/>
                  </a:cubicBezTo>
                  <a:cubicBezTo>
                    <a:pt x="7356" y="28906"/>
                    <a:pt x="7270" y="29221"/>
                    <a:pt x="7127" y="29479"/>
                  </a:cubicBezTo>
                  <a:lnTo>
                    <a:pt x="7155" y="29479"/>
                  </a:lnTo>
                  <a:cubicBezTo>
                    <a:pt x="7298" y="29507"/>
                    <a:pt x="7441" y="29565"/>
                    <a:pt x="7413" y="29765"/>
                  </a:cubicBezTo>
                  <a:cubicBezTo>
                    <a:pt x="7384" y="29765"/>
                    <a:pt x="7298" y="29765"/>
                    <a:pt x="7327" y="29794"/>
                  </a:cubicBezTo>
                  <a:lnTo>
                    <a:pt x="7527" y="29879"/>
                  </a:lnTo>
                  <a:cubicBezTo>
                    <a:pt x="7613" y="29765"/>
                    <a:pt x="7556" y="29794"/>
                    <a:pt x="7613" y="29708"/>
                  </a:cubicBezTo>
                  <a:cubicBezTo>
                    <a:pt x="7642" y="29679"/>
                    <a:pt x="7670" y="29665"/>
                    <a:pt x="7703" y="29665"/>
                  </a:cubicBezTo>
                  <a:cubicBezTo>
                    <a:pt x="7735" y="29665"/>
                    <a:pt x="7770" y="29679"/>
                    <a:pt x="7813" y="29708"/>
                  </a:cubicBezTo>
                  <a:cubicBezTo>
                    <a:pt x="7670" y="29708"/>
                    <a:pt x="7670" y="29851"/>
                    <a:pt x="7642" y="29937"/>
                  </a:cubicBezTo>
                  <a:cubicBezTo>
                    <a:pt x="7670" y="29908"/>
                    <a:pt x="7699" y="29879"/>
                    <a:pt x="7728" y="29851"/>
                  </a:cubicBezTo>
                  <a:lnTo>
                    <a:pt x="7728" y="29851"/>
                  </a:lnTo>
                  <a:cubicBezTo>
                    <a:pt x="7708" y="29902"/>
                    <a:pt x="7708" y="29920"/>
                    <a:pt x="7718" y="29920"/>
                  </a:cubicBezTo>
                  <a:cubicBezTo>
                    <a:pt x="7745" y="29920"/>
                    <a:pt x="7848" y="29796"/>
                    <a:pt x="7899" y="29796"/>
                  </a:cubicBezTo>
                  <a:cubicBezTo>
                    <a:pt x="7916" y="29796"/>
                    <a:pt x="7928" y="29811"/>
                    <a:pt x="7928" y="29851"/>
                  </a:cubicBezTo>
                  <a:lnTo>
                    <a:pt x="7871" y="29908"/>
                  </a:lnTo>
                  <a:lnTo>
                    <a:pt x="7957" y="29908"/>
                  </a:lnTo>
                  <a:cubicBezTo>
                    <a:pt x="8014" y="29908"/>
                    <a:pt x="8042" y="29908"/>
                    <a:pt x="8042" y="29965"/>
                  </a:cubicBezTo>
                  <a:cubicBezTo>
                    <a:pt x="7987" y="29999"/>
                    <a:pt x="7961" y="30006"/>
                    <a:pt x="7945" y="30006"/>
                  </a:cubicBezTo>
                  <a:cubicBezTo>
                    <a:pt x="7931" y="30006"/>
                    <a:pt x="7923" y="30001"/>
                    <a:pt x="7908" y="30001"/>
                  </a:cubicBezTo>
                  <a:cubicBezTo>
                    <a:pt x="7895" y="30001"/>
                    <a:pt x="7876" y="30006"/>
                    <a:pt x="7842" y="30023"/>
                  </a:cubicBezTo>
                  <a:cubicBezTo>
                    <a:pt x="7842" y="30037"/>
                    <a:pt x="7864" y="30037"/>
                    <a:pt x="7892" y="30037"/>
                  </a:cubicBezTo>
                  <a:cubicBezTo>
                    <a:pt x="7921" y="30037"/>
                    <a:pt x="7957" y="30037"/>
                    <a:pt x="7985" y="30051"/>
                  </a:cubicBezTo>
                  <a:cubicBezTo>
                    <a:pt x="8014" y="30051"/>
                    <a:pt x="8042" y="30051"/>
                    <a:pt x="8071" y="30080"/>
                  </a:cubicBezTo>
                  <a:cubicBezTo>
                    <a:pt x="8071" y="29994"/>
                    <a:pt x="8100" y="29937"/>
                    <a:pt x="8100" y="29879"/>
                  </a:cubicBezTo>
                  <a:cubicBezTo>
                    <a:pt x="8157" y="29679"/>
                    <a:pt x="8243" y="29479"/>
                    <a:pt x="8329" y="29307"/>
                  </a:cubicBezTo>
                  <a:cubicBezTo>
                    <a:pt x="8424" y="29154"/>
                    <a:pt x="8583" y="29065"/>
                    <a:pt x="8746" y="29065"/>
                  </a:cubicBezTo>
                  <a:cubicBezTo>
                    <a:pt x="8828" y="29065"/>
                    <a:pt x="8910" y="29088"/>
                    <a:pt x="8987" y="29135"/>
                  </a:cubicBezTo>
                  <a:cubicBezTo>
                    <a:pt x="9387" y="29307"/>
                    <a:pt x="9674" y="29622"/>
                    <a:pt x="10046" y="29851"/>
                  </a:cubicBezTo>
                  <a:cubicBezTo>
                    <a:pt x="10359" y="30165"/>
                    <a:pt x="10083" y="30682"/>
                    <a:pt x="9697" y="30682"/>
                  </a:cubicBezTo>
                  <a:cubicBezTo>
                    <a:pt x="9625" y="30682"/>
                    <a:pt x="9550" y="30664"/>
                    <a:pt x="9473" y="30624"/>
                  </a:cubicBezTo>
                  <a:cubicBezTo>
                    <a:pt x="9273" y="30509"/>
                    <a:pt x="9101" y="30366"/>
                    <a:pt x="8930" y="30223"/>
                  </a:cubicBezTo>
                  <a:lnTo>
                    <a:pt x="8901" y="30309"/>
                  </a:lnTo>
                  <a:cubicBezTo>
                    <a:pt x="8844" y="30538"/>
                    <a:pt x="8701" y="30738"/>
                    <a:pt x="8558" y="30938"/>
                  </a:cubicBezTo>
                  <a:cubicBezTo>
                    <a:pt x="8472" y="31039"/>
                    <a:pt x="8350" y="31089"/>
                    <a:pt x="8228" y="31089"/>
                  </a:cubicBezTo>
                  <a:cubicBezTo>
                    <a:pt x="8115" y="31089"/>
                    <a:pt x="8002" y="31045"/>
                    <a:pt x="7918" y="30959"/>
                  </a:cubicBezTo>
                  <a:lnTo>
                    <a:pt x="7918" y="30959"/>
                  </a:lnTo>
                  <a:lnTo>
                    <a:pt x="7899" y="30996"/>
                  </a:lnTo>
                  <a:cubicBezTo>
                    <a:pt x="7899" y="30986"/>
                    <a:pt x="7899" y="30976"/>
                    <a:pt x="7899" y="30967"/>
                  </a:cubicBezTo>
                  <a:lnTo>
                    <a:pt x="7913" y="30953"/>
                  </a:lnTo>
                  <a:lnTo>
                    <a:pt x="7913" y="30953"/>
                  </a:lnTo>
                  <a:cubicBezTo>
                    <a:pt x="7914" y="30955"/>
                    <a:pt x="7916" y="30957"/>
                    <a:pt x="7918" y="30959"/>
                  </a:cubicBezTo>
                  <a:lnTo>
                    <a:pt x="7918" y="30959"/>
                  </a:lnTo>
                  <a:lnTo>
                    <a:pt x="7928" y="30938"/>
                  </a:lnTo>
                  <a:lnTo>
                    <a:pt x="7928" y="30938"/>
                  </a:lnTo>
                  <a:lnTo>
                    <a:pt x="7913" y="30953"/>
                  </a:lnTo>
                  <a:lnTo>
                    <a:pt x="7913" y="30953"/>
                  </a:lnTo>
                  <a:cubicBezTo>
                    <a:pt x="7908" y="30949"/>
                    <a:pt x="7904" y="30944"/>
                    <a:pt x="7899" y="30938"/>
                  </a:cubicBezTo>
                  <a:cubicBezTo>
                    <a:pt x="7842" y="30881"/>
                    <a:pt x="7813" y="30824"/>
                    <a:pt x="7785" y="30767"/>
                  </a:cubicBezTo>
                  <a:cubicBezTo>
                    <a:pt x="7785" y="30738"/>
                    <a:pt x="7785" y="30709"/>
                    <a:pt x="7785" y="30681"/>
                  </a:cubicBezTo>
                  <a:lnTo>
                    <a:pt x="7756" y="30681"/>
                  </a:lnTo>
                  <a:lnTo>
                    <a:pt x="7756" y="30624"/>
                  </a:lnTo>
                  <a:lnTo>
                    <a:pt x="7785" y="30566"/>
                  </a:lnTo>
                  <a:cubicBezTo>
                    <a:pt x="7785" y="30538"/>
                    <a:pt x="7785" y="30538"/>
                    <a:pt x="7785" y="30509"/>
                  </a:cubicBezTo>
                  <a:cubicBezTo>
                    <a:pt x="7728" y="30538"/>
                    <a:pt x="7642" y="30538"/>
                    <a:pt x="7584" y="30566"/>
                  </a:cubicBezTo>
                  <a:cubicBezTo>
                    <a:pt x="7613" y="30452"/>
                    <a:pt x="7699" y="30452"/>
                    <a:pt x="7728" y="30423"/>
                  </a:cubicBezTo>
                  <a:cubicBezTo>
                    <a:pt x="7685" y="30423"/>
                    <a:pt x="7627" y="30409"/>
                    <a:pt x="7570" y="30409"/>
                  </a:cubicBezTo>
                  <a:cubicBezTo>
                    <a:pt x="7530" y="30409"/>
                    <a:pt x="7489" y="30416"/>
                    <a:pt x="7453" y="30441"/>
                  </a:cubicBezTo>
                  <a:lnTo>
                    <a:pt x="7453" y="30441"/>
                  </a:lnTo>
                  <a:cubicBezTo>
                    <a:pt x="7483" y="30401"/>
                    <a:pt x="7508" y="30356"/>
                    <a:pt x="7527" y="30309"/>
                  </a:cubicBezTo>
                  <a:lnTo>
                    <a:pt x="7527" y="30309"/>
                  </a:lnTo>
                  <a:cubicBezTo>
                    <a:pt x="7413" y="30423"/>
                    <a:pt x="7413" y="30366"/>
                    <a:pt x="7298" y="30480"/>
                  </a:cubicBezTo>
                  <a:lnTo>
                    <a:pt x="7241" y="30480"/>
                  </a:lnTo>
                  <a:cubicBezTo>
                    <a:pt x="7212" y="30423"/>
                    <a:pt x="7241" y="30395"/>
                    <a:pt x="7270" y="30366"/>
                  </a:cubicBezTo>
                  <a:lnTo>
                    <a:pt x="7212" y="30366"/>
                  </a:lnTo>
                  <a:cubicBezTo>
                    <a:pt x="7212" y="30366"/>
                    <a:pt x="7212" y="30309"/>
                    <a:pt x="7212" y="30252"/>
                  </a:cubicBezTo>
                  <a:cubicBezTo>
                    <a:pt x="7298" y="30166"/>
                    <a:pt x="7356" y="30051"/>
                    <a:pt x="7356" y="29965"/>
                  </a:cubicBezTo>
                  <a:lnTo>
                    <a:pt x="7155" y="29965"/>
                  </a:lnTo>
                  <a:lnTo>
                    <a:pt x="7241" y="29851"/>
                  </a:lnTo>
                  <a:lnTo>
                    <a:pt x="7298" y="29908"/>
                  </a:lnTo>
                  <a:cubicBezTo>
                    <a:pt x="7330" y="29845"/>
                    <a:pt x="7309" y="29825"/>
                    <a:pt x="7270" y="29825"/>
                  </a:cubicBezTo>
                  <a:cubicBezTo>
                    <a:pt x="7238" y="29825"/>
                    <a:pt x="7194" y="29838"/>
                    <a:pt x="7155" y="29851"/>
                  </a:cubicBezTo>
                  <a:cubicBezTo>
                    <a:pt x="7212" y="29822"/>
                    <a:pt x="7241" y="29765"/>
                    <a:pt x="7241" y="29708"/>
                  </a:cubicBezTo>
                  <a:lnTo>
                    <a:pt x="7241" y="29708"/>
                  </a:lnTo>
                  <a:lnTo>
                    <a:pt x="6983" y="29794"/>
                  </a:lnTo>
                  <a:cubicBezTo>
                    <a:pt x="7041" y="29708"/>
                    <a:pt x="7155" y="29708"/>
                    <a:pt x="7155" y="29593"/>
                  </a:cubicBezTo>
                  <a:lnTo>
                    <a:pt x="7155" y="29593"/>
                  </a:lnTo>
                  <a:cubicBezTo>
                    <a:pt x="7069" y="29622"/>
                    <a:pt x="7041" y="29708"/>
                    <a:pt x="6983" y="29736"/>
                  </a:cubicBezTo>
                  <a:cubicBezTo>
                    <a:pt x="6869" y="29965"/>
                    <a:pt x="6726" y="30166"/>
                    <a:pt x="6554" y="30337"/>
                  </a:cubicBezTo>
                  <a:cubicBezTo>
                    <a:pt x="6452" y="30433"/>
                    <a:pt x="6339" y="30473"/>
                    <a:pt x="6229" y="30473"/>
                  </a:cubicBezTo>
                  <a:cubicBezTo>
                    <a:pt x="5847" y="30473"/>
                    <a:pt x="5511" y="29984"/>
                    <a:pt x="5867" y="29651"/>
                  </a:cubicBezTo>
                  <a:cubicBezTo>
                    <a:pt x="5982" y="29507"/>
                    <a:pt x="6096" y="29364"/>
                    <a:pt x="6182" y="29193"/>
                  </a:cubicBezTo>
                  <a:cubicBezTo>
                    <a:pt x="6182" y="29164"/>
                    <a:pt x="6239" y="29021"/>
                    <a:pt x="6297" y="28935"/>
                  </a:cubicBezTo>
                  <a:lnTo>
                    <a:pt x="6010" y="28849"/>
                  </a:lnTo>
                  <a:cubicBezTo>
                    <a:pt x="5810" y="28792"/>
                    <a:pt x="5610" y="28763"/>
                    <a:pt x="5409" y="28706"/>
                  </a:cubicBezTo>
                  <a:cubicBezTo>
                    <a:pt x="4817" y="28571"/>
                    <a:pt x="5010" y="27752"/>
                    <a:pt x="5560" y="27752"/>
                  </a:cubicBezTo>
                  <a:close/>
                  <a:moveTo>
                    <a:pt x="35314" y="31125"/>
                  </a:moveTo>
                  <a:cubicBezTo>
                    <a:pt x="35297" y="31132"/>
                    <a:pt x="35280" y="31137"/>
                    <a:pt x="35264" y="31137"/>
                  </a:cubicBezTo>
                  <a:cubicBezTo>
                    <a:pt x="35254" y="31137"/>
                    <a:pt x="35245" y="31136"/>
                    <a:pt x="35236" y="31133"/>
                  </a:cubicBezTo>
                  <a:lnTo>
                    <a:pt x="35236" y="31133"/>
                  </a:lnTo>
                  <a:cubicBezTo>
                    <a:pt x="35244" y="31146"/>
                    <a:pt x="35259" y="31153"/>
                    <a:pt x="35274" y="31153"/>
                  </a:cubicBezTo>
                  <a:cubicBezTo>
                    <a:pt x="35291" y="31153"/>
                    <a:pt x="35308" y="31144"/>
                    <a:pt x="35314" y="31125"/>
                  </a:cubicBezTo>
                  <a:close/>
                  <a:moveTo>
                    <a:pt x="34715" y="31253"/>
                  </a:moveTo>
                  <a:lnTo>
                    <a:pt x="34687" y="31310"/>
                  </a:lnTo>
                  <a:lnTo>
                    <a:pt x="34658" y="31310"/>
                  </a:lnTo>
                  <a:cubicBezTo>
                    <a:pt x="34658" y="31310"/>
                    <a:pt x="34687" y="31282"/>
                    <a:pt x="34715" y="31253"/>
                  </a:cubicBezTo>
                  <a:close/>
                  <a:moveTo>
                    <a:pt x="28820" y="31568"/>
                  </a:moveTo>
                  <a:cubicBezTo>
                    <a:pt x="28820" y="31568"/>
                    <a:pt x="28829" y="31577"/>
                    <a:pt x="28843" y="31586"/>
                  </a:cubicBezTo>
                  <a:lnTo>
                    <a:pt x="28843" y="31586"/>
                  </a:lnTo>
                  <a:cubicBezTo>
                    <a:pt x="28835" y="31580"/>
                    <a:pt x="28828" y="31574"/>
                    <a:pt x="28820" y="31568"/>
                  </a:cubicBezTo>
                  <a:close/>
                  <a:moveTo>
                    <a:pt x="10275" y="31511"/>
                  </a:moveTo>
                  <a:cubicBezTo>
                    <a:pt x="10275" y="31539"/>
                    <a:pt x="10275" y="31568"/>
                    <a:pt x="10275" y="31597"/>
                  </a:cubicBezTo>
                  <a:cubicBezTo>
                    <a:pt x="10246" y="31568"/>
                    <a:pt x="10246" y="31539"/>
                    <a:pt x="10246" y="31511"/>
                  </a:cubicBezTo>
                  <a:close/>
                  <a:moveTo>
                    <a:pt x="13083" y="30303"/>
                  </a:moveTo>
                  <a:cubicBezTo>
                    <a:pt x="13548" y="30303"/>
                    <a:pt x="13678" y="31102"/>
                    <a:pt x="13165" y="31282"/>
                  </a:cubicBezTo>
                  <a:cubicBezTo>
                    <a:pt x="12951" y="31346"/>
                    <a:pt x="12720" y="31378"/>
                    <a:pt x="12485" y="31378"/>
                  </a:cubicBezTo>
                  <a:cubicBezTo>
                    <a:pt x="12407" y="31378"/>
                    <a:pt x="12328" y="31375"/>
                    <a:pt x="12249" y="31368"/>
                  </a:cubicBezTo>
                  <a:lnTo>
                    <a:pt x="11906" y="31339"/>
                  </a:lnTo>
                  <a:lnTo>
                    <a:pt x="11620" y="31339"/>
                  </a:lnTo>
                  <a:lnTo>
                    <a:pt x="11620" y="31539"/>
                  </a:lnTo>
                  <a:cubicBezTo>
                    <a:pt x="11620" y="31768"/>
                    <a:pt x="11648" y="31969"/>
                    <a:pt x="11648" y="32198"/>
                  </a:cubicBezTo>
                  <a:cubicBezTo>
                    <a:pt x="11663" y="32512"/>
                    <a:pt x="11427" y="32670"/>
                    <a:pt x="11183" y="32670"/>
                  </a:cubicBezTo>
                  <a:cubicBezTo>
                    <a:pt x="10940" y="32670"/>
                    <a:pt x="10690" y="32512"/>
                    <a:pt x="10675" y="32198"/>
                  </a:cubicBezTo>
                  <a:cubicBezTo>
                    <a:pt x="10675" y="31682"/>
                    <a:pt x="10446" y="30996"/>
                    <a:pt x="10876" y="30566"/>
                  </a:cubicBezTo>
                  <a:cubicBezTo>
                    <a:pt x="11059" y="30372"/>
                    <a:pt x="11307" y="30320"/>
                    <a:pt x="11578" y="30320"/>
                  </a:cubicBezTo>
                  <a:cubicBezTo>
                    <a:pt x="11889" y="30320"/>
                    <a:pt x="12228" y="30389"/>
                    <a:pt x="12533" y="30389"/>
                  </a:cubicBezTo>
                  <a:cubicBezTo>
                    <a:pt x="12666" y="30389"/>
                    <a:pt x="12793" y="30376"/>
                    <a:pt x="12908" y="30337"/>
                  </a:cubicBezTo>
                  <a:cubicBezTo>
                    <a:pt x="12970" y="30314"/>
                    <a:pt x="13029" y="30303"/>
                    <a:pt x="13083" y="30303"/>
                  </a:cubicBezTo>
                  <a:close/>
                  <a:moveTo>
                    <a:pt x="25243" y="32913"/>
                  </a:moveTo>
                  <a:lnTo>
                    <a:pt x="25243" y="32913"/>
                  </a:lnTo>
                  <a:cubicBezTo>
                    <a:pt x="25243" y="32942"/>
                    <a:pt x="25271" y="32942"/>
                    <a:pt x="25271" y="32970"/>
                  </a:cubicBezTo>
                  <a:lnTo>
                    <a:pt x="25271" y="32999"/>
                  </a:lnTo>
                  <a:cubicBezTo>
                    <a:pt x="25243" y="32970"/>
                    <a:pt x="25243" y="32942"/>
                    <a:pt x="25243" y="32913"/>
                  </a:cubicBezTo>
                  <a:close/>
                  <a:moveTo>
                    <a:pt x="24384" y="32884"/>
                  </a:moveTo>
                  <a:lnTo>
                    <a:pt x="24413" y="32942"/>
                  </a:lnTo>
                  <a:lnTo>
                    <a:pt x="24441" y="33028"/>
                  </a:lnTo>
                  <a:lnTo>
                    <a:pt x="24413" y="32970"/>
                  </a:lnTo>
                  <a:lnTo>
                    <a:pt x="24355" y="32884"/>
                  </a:lnTo>
                  <a:close/>
                  <a:moveTo>
                    <a:pt x="24413" y="32856"/>
                  </a:moveTo>
                  <a:cubicBezTo>
                    <a:pt x="24420" y="32864"/>
                    <a:pt x="24430" y="32874"/>
                    <a:pt x="24441" y="32884"/>
                  </a:cubicBezTo>
                  <a:lnTo>
                    <a:pt x="24441" y="32884"/>
                  </a:lnTo>
                  <a:lnTo>
                    <a:pt x="24441" y="32899"/>
                  </a:lnTo>
                  <a:lnTo>
                    <a:pt x="24470" y="32942"/>
                  </a:lnTo>
                  <a:lnTo>
                    <a:pt x="24441" y="32884"/>
                  </a:lnTo>
                  <a:lnTo>
                    <a:pt x="24441" y="32884"/>
                  </a:lnTo>
                  <a:cubicBezTo>
                    <a:pt x="24470" y="32914"/>
                    <a:pt x="24506" y="32950"/>
                    <a:pt x="24527" y="32970"/>
                  </a:cubicBezTo>
                  <a:cubicBezTo>
                    <a:pt x="24527" y="32999"/>
                    <a:pt x="24527" y="32999"/>
                    <a:pt x="24527" y="33028"/>
                  </a:cubicBezTo>
                  <a:lnTo>
                    <a:pt x="24470" y="32942"/>
                  </a:lnTo>
                  <a:lnTo>
                    <a:pt x="24441" y="32913"/>
                  </a:lnTo>
                  <a:lnTo>
                    <a:pt x="24441" y="32899"/>
                  </a:lnTo>
                  <a:lnTo>
                    <a:pt x="24413" y="32856"/>
                  </a:lnTo>
                  <a:close/>
                  <a:moveTo>
                    <a:pt x="24842" y="32856"/>
                  </a:moveTo>
                  <a:lnTo>
                    <a:pt x="24928" y="32913"/>
                  </a:lnTo>
                  <a:lnTo>
                    <a:pt x="24928" y="32970"/>
                  </a:lnTo>
                  <a:lnTo>
                    <a:pt x="25014" y="33028"/>
                  </a:lnTo>
                  <a:cubicBezTo>
                    <a:pt x="24985" y="33056"/>
                    <a:pt x="24985" y="33085"/>
                    <a:pt x="25014" y="33113"/>
                  </a:cubicBezTo>
                  <a:lnTo>
                    <a:pt x="24842" y="33199"/>
                  </a:lnTo>
                  <a:cubicBezTo>
                    <a:pt x="24842" y="33171"/>
                    <a:pt x="24842" y="33142"/>
                    <a:pt x="24842" y="33113"/>
                  </a:cubicBezTo>
                  <a:cubicBezTo>
                    <a:pt x="24842" y="33113"/>
                    <a:pt x="24813" y="33113"/>
                    <a:pt x="24842" y="33199"/>
                  </a:cubicBezTo>
                  <a:lnTo>
                    <a:pt x="24756" y="33199"/>
                  </a:lnTo>
                  <a:cubicBezTo>
                    <a:pt x="24727" y="33142"/>
                    <a:pt x="24727" y="33085"/>
                    <a:pt x="24699" y="33056"/>
                  </a:cubicBezTo>
                  <a:lnTo>
                    <a:pt x="24699" y="33056"/>
                  </a:lnTo>
                  <a:cubicBezTo>
                    <a:pt x="24727" y="33085"/>
                    <a:pt x="24727" y="33085"/>
                    <a:pt x="24756" y="33113"/>
                  </a:cubicBezTo>
                  <a:cubicBezTo>
                    <a:pt x="24727" y="33056"/>
                    <a:pt x="24727" y="33028"/>
                    <a:pt x="24699" y="33028"/>
                  </a:cubicBezTo>
                  <a:lnTo>
                    <a:pt x="24699" y="32999"/>
                  </a:lnTo>
                  <a:cubicBezTo>
                    <a:pt x="24699" y="32999"/>
                    <a:pt x="24727" y="32999"/>
                    <a:pt x="24727" y="32970"/>
                  </a:cubicBezTo>
                  <a:cubicBezTo>
                    <a:pt x="24756" y="32999"/>
                    <a:pt x="24785" y="33056"/>
                    <a:pt x="24785" y="33085"/>
                  </a:cubicBezTo>
                  <a:cubicBezTo>
                    <a:pt x="24799" y="33056"/>
                    <a:pt x="24806" y="33027"/>
                    <a:pt x="24806" y="32998"/>
                  </a:cubicBezTo>
                  <a:lnTo>
                    <a:pt x="24806" y="32998"/>
                  </a:lnTo>
                  <a:cubicBezTo>
                    <a:pt x="24800" y="32999"/>
                    <a:pt x="24792" y="32999"/>
                    <a:pt x="24785" y="32999"/>
                  </a:cubicBezTo>
                  <a:lnTo>
                    <a:pt x="24805" y="32979"/>
                  </a:lnTo>
                  <a:lnTo>
                    <a:pt x="24805" y="32979"/>
                  </a:lnTo>
                  <a:cubicBezTo>
                    <a:pt x="24806" y="32985"/>
                    <a:pt x="24806" y="32992"/>
                    <a:pt x="24806" y="32998"/>
                  </a:cubicBezTo>
                  <a:lnTo>
                    <a:pt x="24806" y="32998"/>
                  </a:lnTo>
                  <a:cubicBezTo>
                    <a:pt x="24824" y="32997"/>
                    <a:pt x="24834" y="32991"/>
                    <a:pt x="24813" y="32970"/>
                  </a:cubicBezTo>
                  <a:lnTo>
                    <a:pt x="24813" y="32970"/>
                  </a:lnTo>
                  <a:lnTo>
                    <a:pt x="24805" y="32979"/>
                  </a:lnTo>
                  <a:lnTo>
                    <a:pt x="24805" y="32979"/>
                  </a:lnTo>
                  <a:cubicBezTo>
                    <a:pt x="24802" y="32957"/>
                    <a:pt x="24796" y="32935"/>
                    <a:pt x="24785" y="32913"/>
                  </a:cubicBezTo>
                  <a:lnTo>
                    <a:pt x="24842" y="32856"/>
                  </a:lnTo>
                  <a:close/>
                  <a:moveTo>
                    <a:pt x="24470" y="33028"/>
                  </a:moveTo>
                  <a:cubicBezTo>
                    <a:pt x="24498" y="33056"/>
                    <a:pt x="24527" y="33085"/>
                    <a:pt x="24527" y="33085"/>
                  </a:cubicBezTo>
                  <a:cubicBezTo>
                    <a:pt x="24556" y="33113"/>
                    <a:pt x="24556" y="33113"/>
                    <a:pt x="24584" y="33113"/>
                  </a:cubicBezTo>
                  <a:lnTo>
                    <a:pt x="24613" y="33113"/>
                  </a:lnTo>
                  <a:lnTo>
                    <a:pt x="24613" y="33085"/>
                  </a:lnTo>
                  <a:lnTo>
                    <a:pt x="24670" y="33085"/>
                  </a:lnTo>
                  <a:lnTo>
                    <a:pt x="24699" y="33142"/>
                  </a:lnTo>
                  <a:cubicBezTo>
                    <a:pt x="24727" y="33142"/>
                    <a:pt x="24727" y="33199"/>
                    <a:pt x="24727" y="33228"/>
                  </a:cubicBezTo>
                  <a:lnTo>
                    <a:pt x="24670" y="33171"/>
                  </a:lnTo>
                  <a:lnTo>
                    <a:pt x="24642" y="33199"/>
                  </a:lnTo>
                  <a:cubicBezTo>
                    <a:pt x="24584" y="33199"/>
                    <a:pt x="24556" y="33171"/>
                    <a:pt x="24527" y="33113"/>
                  </a:cubicBezTo>
                  <a:lnTo>
                    <a:pt x="24498" y="33142"/>
                  </a:lnTo>
                  <a:lnTo>
                    <a:pt x="24470" y="33113"/>
                  </a:lnTo>
                  <a:cubicBezTo>
                    <a:pt x="24498" y="33085"/>
                    <a:pt x="24498" y="33056"/>
                    <a:pt x="24470" y="33028"/>
                  </a:cubicBezTo>
                  <a:close/>
                  <a:moveTo>
                    <a:pt x="22481" y="33714"/>
                  </a:moveTo>
                  <a:cubicBezTo>
                    <a:pt x="22477" y="33714"/>
                    <a:pt x="22473" y="33714"/>
                    <a:pt x="22466" y="33714"/>
                  </a:cubicBezTo>
                  <a:lnTo>
                    <a:pt x="22466" y="33743"/>
                  </a:lnTo>
                  <a:cubicBezTo>
                    <a:pt x="22475" y="33735"/>
                    <a:pt x="22481" y="33729"/>
                    <a:pt x="22484" y="33724"/>
                  </a:cubicBezTo>
                  <a:lnTo>
                    <a:pt x="22484" y="33724"/>
                  </a:lnTo>
                  <a:cubicBezTo>
                    <a:pt x="22483" y="33721"/>
                    <a:pt x="22482" y="33718"/>
                    <a:pt x="22481" y="33714"/>
                  </a:cubicBezTo>
                  <a:close/>
                  <a:moveTo>
                    <a:pt x="22237" y="33514"/>
                  </a:moveTo>
                  <a:lnTo>
                    <a:pt x="22237" y="33514"/>
                  </a:lnTo>
                  <a:cubicBezTo>
                    <a:pt x="22255" y="33656"/>
                    <a:pt x="22295" y="33710"/>
                    <a:pt x="22336" y="33710"/>
                  </a:cubicBezTo>
                  <a:cubicBezTo>
                    <a:pt x="22362" y="33710"/>
                    <a:pt x="22387" y="33690"/>
                    <a:pt x="22409" y="33657"/>
                  </a:cubicBezTo>
                  <a:lnTo>
                    <a:pt x="22438" y="33657"/>
                  </a:lnTo>
                  <a:cubicBezTo>
                    <a:pt x="22461" y="33680"/>
                    <a:pt x="22475" y="33699"/>
                    <a:pt x="22481" y="33714"/>
                  </a:cubicBezTo>
                  <a:lnTo>
                    <a:pt x="22481" y="33714"/>
                  </a:lnTo>
                  <a:cubicBezTo>
                    <a:pt x="22485" y="33714"/>
                    <a:pt x="22487" y="33713"/>
                    <a:pt x="22488" y="33712"/>
                  </a:cubicBezTo>
                  <a:lnTo>
                    <a:pt x="22488" y="33712"/>
                  </a:lnTo>
                  <a:cubicBezTo>
                    <a:pt x="22489" y="33716"/>
                    <a:pt x="22487" y="33720"/>
                    <a:pt x="22484" y="33724"/>
                  </a:cubicBezTo>
                  <a:lnTo>
                    <a:pt x="22484" y="33724"/>
                  </a:lnTo>
                  <a:cubicBezTo>
                    <a:pt x="22488" y="33742"/>
                    <a:pt x="22481" y="33757"/>
                    <a:pt x="22466" y="33772"/>
                  </a:cubicBezTo>
                  <a:lnTo>
                    <a:pt x="22438" y="33714"/>
                  </a:lnTo>
                  <a:lnTo>
                    <a:pt x="22180" y="33714"/>
                  </a:lnTo>
                  <a:cubicBezTo>
                    <a:pt x="22180" y="33714"/>
                    <a:pt x="22157" y="33714"/>
                    <a:pt x="22152" y="33693"/>
                  </a:cubicBezTo>
                  <a:lnTo>
                    <a:pt x="22152" y="33693"/>
                  </a:lnTo>
                  <a:cubicBezTo>
                    <a:pt x="22155" y="33652"/>
                    <a:pt x="22168" y="33643"/>
                    <a:pt x="22183" y="33643"/>
                  </a:cubicBezTo>
                  <a:cubicBezTo>
                    <a:pt x="22193" y="33643"/>
                    <a:pt x="22203" y="33647"/>
                    <a:pt x="22213" y="33647"/>
                  </a:cubicBezTo>
                  <a:cubicBezTo>
                    <a:pt x="22235" y="33647"/>
                    <a:pt x="22250" y="33629"/>
                    <a:pt x="22237" y="33514"/>
                  </a:cubicBezTo>
                  <a:close/>
                  <a:moveTo>
                    <a:pt x="22638" y="33743"/>
                  </a:moveTo>
                  <a:lnTo>
                    <a:pt x="22695" y="33772"/>
                  </a:lnTo>
                  <a:lnTo>
                    <a:pt x="22610" y="33772"/>
                  </a:lnTo>
                  <a:lnTo>
                    <a:pt x="22638" y="33743"/>
                  </a:lnTo>
                  <a:close/>
                  <a:moveTo>
                    <a:pt x="21751" y="33714"/>
                  </a:moveTo>
                  <a:cubicBezTo>
                    <a:pt x="21780" y="33714"/>
                    <a:pt x="21751" y="33800"/>
                    <a:pt x="21808" y="33858"/>
                  </a:cubicBezTo>
                  <a:cubicBezTo>
                    <a:pt x="21780" y="33886"/>
                    <a:pt x="21780" y="33915"/>
                    <a:pt x="21808" y="33972"/>
                  </a:cubicBezTo>
                  <a:lnTo>
                    <a:pt x="21751" y="33915"/>
                  </a:lnTo>
                  <a:lnTo>
                    <a:pt x="21694" y="33886"/>
                  </a:lnTo>
                  <a:cubicBezTo>
                    <a:pt x="21751" y="33829"/>
                    <a:pt x="21751" y="33772"/>
                    <a:pt x="21751" y="33714"/>
                  </a:cubicBezTo>
                  <a:close/>
                  <a:moveTo>
                    <a:pt x="21037" y="34001"/>
                  </a:moveTo>
                  <a:cubicBezTo>
                    <a:pt x="21035" y="34010"/>
                    <a:pt x="21035" y="34020"/>
                    <a:pt x="21035" y="34029"/>
                  </a:cubicBezTo>
                  <a:lnTo>
                    <a:pt x="21093" y="34029"/>
                  </a:lnTo>
                  <a:lnTo>
                    <a:pt x="21037" y="34001"/>
                  </a:lnTo>
                  <a:close/>
                  <a:moveTo>
                    <a:pt x="21026" y="33739"/>
                  </a:moveTo>
                  <a:cubicBezTo>
                    <a:pt x="21042" y="33739"/>
                    <a:pt x="21064" y="33757"/>
                    <a:pt x="21093" y="33800"/>
                  </a:cubicBezTo>
                  <a:lnTo>
                    <a:pt x="21064" y="33972"/>
                  </a:lnTo>
                  <a:cubicBezTo>
                    <a:pt x="21055" y="33972"/>
                    <a:pt x="21048" y="33975"/>
                    <a:pt x="21044" y="33980"/>
                  </a:cubicBezTo>
                  <a:lnTo>
                    <a:pt x="21044" y="33980"/>
                  </a:lnTo>
                  <a:cubicBezTo>
                    <a:pt x="21039" y="33975"/>
                    <a:pt x="21035" y="33972"/>
                    <a:pt x="21035" y="33972"/>
                  </a:cubicBezTo>
                  <a:cubicBezTo>
                    <a:pt x="21035" y="33972"/>
                    <a:pt x="21035" y="33972"/>
                    <a:pt x="21035" y="34001"/>
                  </a:cubicBezTo>
                  <a:lnTo>
                    <a:pt x="21037" y="34001"/>
                  </a:lnTo>
                  <a:lnTo>
                    <a:pt x="21037" y="34001"/>
                  </a:lnTo>
                  <a:cubicBezTo>
                    <a:pt x="21038" y="33993"/>
                    <a:pt x="21040" y="33986"/>
                    <a:pt x="21044" y="33980"/>
                  </a:cubicBezTo>
                  <a:lnTo>
                    <a:pt x="21044" y="33980"/>
                  </a:lnTo>
                  <a:cubicBezTo>
                    <a:pt x="21055" y="33991"/>
                    <a:pt x="21074" y="34010"/>
                    <a:pt x="21093" y="34029"/>
                  </a:cubicBezTo>
                  <a:lnTo>
                    <a:pt x="21093" y="34086"/>
                  </a:lnTo>
                  <a:cubicBezTo>
                    <a:pt x="21064" y="34058"/>
                    <a:pt x="21035" y="34029"/>
                    <a:pt x="21007" y="34029"/>
                  </a:cubicBezTo>
                  <a:lnTo>
                    <a:pt x="21035" y="34029"/>
                  </a:lnTo>
                  <a:lnTo>
                    <a:pt x="20978" y="34001"/>
                  </a:lnTo>
                  <a:cubicBezTo>
                    <a:pt x="20978" y="33894"/>
                    <a:pt x="20978" y="33739"/>
                    <a:pt x="21026" y="33739"/>
                  </a:cubicBezTo>
                  <a:close/>
                  <a:moveTo>
                    <a:pt x="22098" y="33686"/>
                  </a:moveTo>
                  <a:cubicBezTo>
                    <a:pt x="22113" y="33686"/>
                    <a:pt x="22131" y="33694"/>
                    <a:pt x="22152" y="33714"/>
                  </a:cubicBezTo>
                  <a:cubicBezTo>
                    <a:pt x="22152" y="33724"/>
                    <a:pt x="22148" y="33727"/>
                    <a:pt x="22144" y="33727"/>
                  </a:cubicBezTo>
                  <a:cubicBezTo>
                    <a:pt x="22136" y="33727"/>
                    <a:pt x="22123" y="33714"/>
                    <a:pt x="22123" y="33714"/>
                  </a:cubicBezTo>
                  <a:cubicBezTo>
                    <a:pt x="22037" y="33858"/>
                    <a:pt x="22094" y="33858"/>
                    <a:pt x="22123" y="33915"/>
                  </a:cubicBezTo>
                  <a:cubicBezTo>
                    <a:pt x="22152" y="33915"/>
                    <a:pt x="22152" y="33943"/>
                    <a:pt x="22152" y="33972"/>
                  </a:cubicBezTo>
                  <a:cubicBezTo>
                    <a:pt x="22128" y="34112"/>
                    <a:pt x="22067" y="34024"/>
                    <a:pt x="22045" y="34095"/>
                  </a:cubicBezTo>
                  <a:lnTo>
                    <a:pt x="22045" y="34095"/>
                  </a:lnTo>
                  <a:cubicBezTo>
                    <a:pt x="22059" y="33938"/>
                    <a:pt x="22030" y="34009"/>
                    <a:pt x="21980" y="33858"/>
                  </a:cubicBezTo>
                  <a:lnTo>
                    <a:pt x="21951" y="33829"/>
                  </a:lnTo>
                  <a:cubicBezTo>
                    <a:pt x="21980" y="33829"/>
                    <a:pt x="21980" y="33772"/>
                    <a:pt x="21951" y="33714"/>
                  </a:cubicBezTo>
                  <a:lnTo>
                    <a:pt x="21951" y="33714"/>
                  </a:lnTo>
                  <a:cubicBezTo>
                    <a:pt x="21966" y="33725"/>
                    <a:pt x="21980" y="33728"/>
                    <a:pt x="21992" y="33728"/>
                  </a:cubicBezTo>
                  <a:cubicBezTo>
                    <a:pt x="22032" y="33728"/>
                    <a:pt x="22060" y="33686"/>
                    <a:pt x="22098" y="33686"/>
                  </a:cubicBezTo>
                  <a:close/>
                  <a:moveTo>
                    <a:pt x="18946" y="34086"/>
                  </a:moveTo>
                  <a:lnTo>
                    <a:pt x="18975" y="34115"/>
                  </a:lnTo>
                  <a:cubicBezTo>
                    <a:pt x="18975" y="34115"/>
                    <a:pt x="18946" y="34115"/>
                    <a:pt x="18946" y="34086"/>
                  </a:cubicBezTo>
                  <a:close/>
                  <a:moveTo>
                    <a:pt x="21665" y="33714"/>
                  </a:moveTo>
                  <a:cubicBezTo>
                    <a:pt x="21665" y="33743"/>
                    <a:pt x="21665" y="33772"/>
                    <a:pt x="21665" y="33800"/>
                  </a:cubicBezTo>
                  <a:cubicBezTo>
                    <a:pt x="21608" y="33800"/>
                    <a:pt x="21579" y="33829"/>
                    <a:pt x="21551" y="33858"/>
                  </a:cubicBezTo>
                  <a:lnTo>
                    <a:pt x="21608" y="33829"/>
                  </a:lnTo>
                  <a:cubicBezTo>
                    <a:pt x="21608" y="33829"/>
                    <a:pt x="21608" y="33829"/>
                    <a:pt x="21608" y="33858"/>
                  </a:cubicBezTo>
                  <a:cubicBezTo>
                    <a:pt x="21608" y="33858"/>
                    <a:pt x="21579" y="33886"/>
                    <a:pt x="21579" y="33915"/>
                  </a:cubicBezTo>
                  <a:cubicBezTo>
                    <a:pt x="21551" y="33943"/>
                    <a:pt x="21522" y="33972"/>
                    <a:pt x="21522" y="34001"/>
                  </a:cubicBezTo>
                  <a:cubicBezTo>
                    <a:pt x="21493" y="33972"/>
                    <a:pt x="21493" y="33943"/>
                    <a:pt x="21465" y="33915"/>
                  </a:cubicBezTo>
                  <a:lnTo>
                    <a:pt x="21465" y="33915"/>
                  </a:lnTo>
                  <a:cubicBezTo>
                    <a:pt x="21465" y="34001"/>
                    <a:pt x="21493" y="34001"/>
                    <a:pt x="21522" y="34029"/>
                  </a:cubicBezTo>
                  <a:cubicBezTo>
                    <a:pt x="21493" y="34058"/>
                    <a:pt x="21493" y="34086"/>
                    <a:pt x="21493" y="34115"/>
                  </a:cubicBezTo>
                  <a:cubicBezTo>
                    <a:pt x="21408" y="34029"/>
                    <a:pt x="21350" y="33886"/>
                    <a:pt x="21322" y="33886"/>
                  </a:cubicBezTo>
                  <a:cubicBezTo>
                    <a:pt x="21311" y="33879"/>
                    <a:pt x="21302" y="33876"/>
                    <a:pt x="21295" y="33876"/>
                  </a:cubicBezTo>
                  <a:cubicBezTo>
                    <a:pt x="21242" y="33876"/>
                    <a:pt x="21257" y="34040"/>
                    <a:pt x="21207" y="34115"/>
                  </a:cubicBezTo>
                  <a:cubicBezTo>
                    <a:pt x="21207" y="34029"/>
                    <a:pt x="21236" y="33943"/>
                    <a:pt x="21236" y="33886"/>
                  </a:cubicBezTo>
                  <a:lnTo>
                    <a:pt x="21236" y="33886"/>
                  </a:lnTo>
                  <a:cubicBezTo>
                    <a:pt x="21207" y="33915"/>
                    <a:pt x="21179" y="34029"/>
                    <a:pt x="21121" y="34086"/>
                  </a:cubicBezTo>
                  <a:lnTo>
                    <a:pt x="21121" y="34029"/>
                  </a:lnTo>
                  <a:cubicBezTo>
                    <a:pt x="21121" y="34001"/>
                    <a:pt x="21150" y="33943"/>
                    <a:pt x="21150" y="33915"/>
                  </a:cubicBezTo>
                  <a:cubicBezTo>
                    <a:pt x="21179" y="33886"/>
                    <a:pt x="21236" y="33858"/>
                    <a:pt x="21264" y="33858"/>
                  </a:cubicBezTo>
                  <a:cubicBezTo>
                    <a:pt x="21264" y="33849"/>
                    <a:pt x="21264" y="33839"/>
                    <a:pt x="21264" y="33829"/>
                  </a:cubicBezTo>
                  <a:lnTo>
                    <a:pt x="21408" y="33829"/>
                  </a:lnTo>
                  <a:cubicBezTo>
                    <a:pt x="21408" y="33846"/>
                    <a:pt x="21418" y="33874"/>
                    <a:pt x="21433" y="33874"/>
                  </a:cubicBezTo>
                  <a:cubicBezTo>
                    <a:pt x="21442" y="33874"/>
                    <a:pt x="21454" y="33863"/>
                    <a:pt x="21465" y="33829"/>
                  </a:cubicBezTo>
                  <a:cubicBezTo>
                    <a:pt x="21522" y="33800"/>
                    <a:pt x="21608" y="33772"/>
                    <a:pt x="21665" y="33714"/>
                  </a:cubicBezTo>
                  <a:close/>
                  <a:moveTo>
                    <a:pt x="21064" y="34086"/>
                  </a:moveTo>
                  <a:cubicBezTo>
                    <a:pt x="21093" y="34086"/>
                    <a:pt x="21093" y="34086"/>
                    <a:pt x="21093" y="34144"/>
                  </a:cubicBezTo>
                  <a:cubicBezTo>
                    <a:pt x="21093" y="34144"/>
                    <a:pt x="21093" y="34144"/>
                    <a:pt x="21093" y="34172"/>
                  </a:cubicBezTo>
                  <a:cubicBezTo>
                    <a:pt x="21093" y="34230"/>
                    <a:pt x="21121" y="34258"/>
                    <a:pt x="21121" y="34258"/>
                  </a:cubicBezTo>
                  <a:cubicBezTo>
                    <a:pt x="21121" y="34287"/>
                    <a:pt x="21121" y="34315"/>
                    <a:pt x="21150" y="34344"/>
                  </a:cubicBezTo>
                  <a:lnTo>
                    <a:pt x="21093" y="34315"/>
                  </a:lnTo>
                  <a:lnTo>
                    <a:pt x="21064" y="34315"/>
                  </a:lnTo>
                  <a:cubicBezTo>
                    <a:pt x="21035" y="34230"/>
                    <a:pt x="21035" y="34172"/>
                    <a:pt x="21064" y="34086"/>
                  </a:cubicBezTo>
                  <a:close/>
                  <a:moveTo>
                    <a:pt x="25786" y="34459"/>
                  </a:moveTo>
                  <a:lnTo>
                    <a:pt x="25758" y="34544"/>
                  </a:lnTo>
                  <a:lnTo>
                    <a:pt x="25643" y="34516"/>
                  </a:lnTo>
                  <a:cubicBezTo>
                    <a:pt x="25700" y="34516"/>
                    <a:pt x="25729" y="34516"/>
                    <a:pt x="25786" y="34459"/>
                  </a:cubicBezTo>
                  <a:close/>
                  <a:moveTo>
                    <a:pt x="13509" y="34745"/>
                  </a:moveTo>
                  <a:lnTo>
                    <a:pt x="13823" y="34802"/>
                  </a:lnTo>
                  <a:lnTo>
                    <a:pt x="13766" y="34802"/>
                  </a:lnTo>
                  <a:lnTo>
                    <a:pt x="13509" y="34745"/>
                  </a:lnTo>
                  <a:close/>
                  <a:moveTo>
                    <a:pt x="13423" y="34659"/>
                  </a:moveTo>
                  <a:lnTo>
                    <a:pt x="13958" y="34828"/>
                  </a:lnTo>
                  <a:lnTo>
                    <a:pt x="13958" y="34828"/>
                  </a:lnTo>
                  <a:cubicBezTo>
                    <a:pt x="13804" y="34788"/>
                    <a:pt x="13573" y="34723"/>
                    <a:pt x="13423" y="34659"/>
                  </a:cubicBezTo>
                  <a:close/>
                  <a:moveTo>
                    <a:pt x="13480" y="34831"/>
                  </a:moveTo>
                  <a:lnTo>
                    <a:pt x="13480" y="34831"/>
                  </a:lnTo>
                  <a:lnTo>
                    <a:pt x="13480" y="34831"/>
                  </a:lnTo>
                  <a:cubicBezTo>
                    <a:pt x="13480" y="34831"/>
                    <a:pt x="13480" y="34831"/>
                    <a:pt x="13480" y="34831"/>
                  </a:cubicBezTo>
                  <a:close/>
                  <a:moveTo>
                    <a:pt x="13795" y="34773"/>
                  </a:moveTo>
                  <a:lnTo>
                    <a:pt x="14022" y="34844"/>
                  </a:lnTo>
                  <a:lnTo>
                    <a:pt x="14022" y="34844"/>
                  </a:lnTo>
                  <a:cubicBezTo>
                    <a:pt x="14004" y="34840"/>
                    <a:pt x="13983" y="34834"/>
                    <a:pt x="13960" y="34828"/>
                  </a:cubicBezTo>
                  <a:lnTo>
                    <a:pt x="13960" y="34828"/>
                  </a:lnTo>
                  <a:lnTo>
                    <a:pt x="13795" y="34773"/>
                  </a:lnTo>
                  <a:close/>
                  <a:moveTo>
                    <a:pt x="14083" y="34865"/>
                  </a:moveTo>
                  <a:lnTo>
                    <a:pt x="14083" y="34865"/>
                  </a:lnTo>
                  <a:cubicBezTo>
                    <a:pt x="14093" y="34868"/>
                    <a:pt x="14107" y="34872"/>
                    <a:pt x="14124" y="34876"/>
                  </a:cubicBezTo>
                  <a:lnTo>
                    <a:pt x="14124" y="34876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083" y="34865"/>
                  </a:lnTo>
                  <a:close/>
                  <a:moveTo>
                    <a:pt x="14024" y="35060"/>
                  </a:moveTo>
                  <a:lnTo>
                    <a:pt x="14022" y="35060"/>
                  </a:lnTo>
                  <a:lnTo>
                    <a:pt x="14022" y="35060"/>
                  </a:lnTo>
                  <a:cubicBezTo>
                    <a:pt x="14038" y="35060"/>
                    <a:pt x="14041" y="35060"/>
                    <a:pt x="14024" y="35060"/>
                  </a:cubicBezTo>
                  <a:close/>
                  <a:moveTo>
                    <a:pt x="14281" y="35060"/>
                  </a:moveTo>
                  <a:cubicBezTo>
                    <a:pt x="14255" y="35068"/>
                    <a:pt x="14222" y="35083"/>
                    <a:pt x="14191" y="35099"/>
                  </a:cubicBezTo>
                  <a:lnTo>
                    <a:pt x="14191" y="35099"/>
                  </a:lnTo>
                  <a:cubicBezTo>
                    <a:pt x="14221" y="35088"/>
                    <a:pt x="14251" y="35075"/>
                    <a:pt x="14281" y="35060"/>
                  </a:cubicBezTo>
                  <a:close/>
                  <a:moveTo>
                    <a:pt x="19290" y="35174"/>
                  </a:moveTo>
                  <a:cubicBezTo>
                    <a:pt x="19290" y="35174"/>
                    <a:pt x="19290" y="35174"/>
                    <a:pt x="19290" y="35174"/>
                  </a:cubicBezTo>
                  <a:cubicBezTo>
                    <a:pt x="19290" y="35174"/>
                    <a:pt x="19290" y="35174"/>
                    <a:pt x="19290" y="35174"/>
                  </a:cubicBezTo>
                  <a:close/>
                  <a:moveTo>
                    <a:pt x="19919" y="35231"/>
                  </a:moveTo>
                  <a:cubicBezTo>
                    <a:pt x="19919" y="35231"/>
                    <a:pt x="19919" y="35260"/>
                    <a:pt x="19919" y="35260"/>
                  </a:cubicBezTo>
                  <a:lnTo>
                    <a:pt x="19833" y="35260"/>
                  </a:lnTo>
                  <a:cubicBezTo>
                    <a:pt x="19862" y="35260"/>
                    <a:pt x="19891" y="35231"/>
                    <a:pt x="19919" y="35231"/>
                  </a:cubicBezTo>
                  <a:close/>
                  <a:moveTo>
                    <a:pt x="19990" y="35253"/>
                  </a:moveTo>
                  <a:lnTo>
                    <a:pt x="19977" y="35255"/>
                  </a:lnTo>
                  <a:lnTo>
                    <a:pt x="19977" y="35255"/>
                  </a:lnTo>
                  <a:lnTo>
                    <a:pt x="19977" y="35260"/>
                  </a:lnTo>
                  <a:cubicBezTo>
                    <a:pt x="19981" y="35258"/>
                    <a:pt x="19985" y="35255"/>
                    <a:pt x="19990" y="35253"/>
                  </a:cubicBezTo>
                  <a:close/>
                  <a:moveTo>
                    <a:pt x="19175" y="35233"/>
                  </a:moveTo>
                  <a:lnTo>
                    <a:pt x="19175" y="35233"/>
                  </a:lnTo>
                  <a:cubicBezTo>
                    <a:pt x="19160" y="35247"/>
                    <a:pt x="19145" y="35261"/>
                    <a:pt x="19131" y="35276"/>
                  </a:cubicBezTo>
                  <a:lnTo>
                    <a:pt x="19131" y="35276"/>
                  </a:lnTo>
                  <a:cubicBezTo>
                    <a:pt x="19124" y="35266"/>
                    <a:pt x="19118" y="35260"/>
                    <a:pt x="19118" y="35260"/>
                  </a:cubicBezTo>
                  <a:cubicBezTo>
                    <a:pt x="19118" y="35260"/>
                    <a:pt x="19118" y="35272"/>
                    <a:pt x="19118" y="35289"/>
                  </a:cubicBezTo>
                  <a:cubicBezTo>
                    <a:pt x="19122" y="35284"/>
                    <a:pt x="19127" y="35280"/>
                    <a:pt x="19131" y="35276"/>
                  </a:cubicBezTo>
                  <a:lnTo>
                    <a:pt x="19131" y="35276"/>
                  </a:lnTo>
                  <a:cubicBezTo>
                    <a:pt x="19134" y="35279"/>
                    <a:pt x="19136" y="35284"/>
                    <a:pt x="19139" y="35289"/>
                  </a:cubicBezTo>
                  <a:lnTo>
                    <a:pt x="19166" y="35289"/>
                  </a:lnTo>
                  <a:cubicBezTo>
                    <a:pt x="19173" y="35273"/>
                    <a:pt x="19174" y="35256"/>
                    <a:pt x="19175" y="35233"/>
                  </a:cubicBezTo>
                  <a:close/>
                  <a:moveTo>
                    <a:pt x="17296" y="35305"/>
                  </a:moveTo>
                  <a:cubicBezTo>
                    <a:pt x="17292" y="35308"/>
                    <a:pt x="17289" y="35312"/>
                    <a:pt x="17286" y="35317"/>
                  </a:cubicBezTo>
                  <a:cubicBezTo>
                    <a:pt x="17286" y="35317"/>
                    <a:pt x="17291" y="35313"/>
                    <a:pt x="17296" y="35305"/>
                  </a:cubicBezTo>
                  <a:close/>
                  <a:moveTo>
                    <a:pt x="15471" y="31730"/>
                  </a:moveTo>
                  <a:cubicBezTo>
                    <a:pt x="15997" y="31730"/>
                    <a:pt x="16192" y="32549"/>
                    <a:pt x="15626" y="32684"/>
                  </a:cubicBezTo>
                  <a:cubicBezTo>
                    <a:pt x="15226" y="32741"/>
                    <a:pt x="14825" y="32770"/>
                    <a:pt x="14424" y="32770"/>
                  </a:cubicBezTo>
                  <a:cubicBezTo>
                    <a:pt x="14344" y="32770"/>
                    <a:pt x="14218" y="32765"/>
                    <a:pt x="14092" y="32765"/>
                  </a:cubicBezTo>
                  <a:cubicBezTo>
                    <a:pt x="13904" y="32765"/>
                    <a:pt x="13715" y="32776"/>
                    <a:pt x="13680" y="32827"/>
                  </a:cubicBezTo>
                  <a:cubicBezTo>
                    <a:pt x="13537" y="33028"/>
                    <a:pt x="13537" y="33571"/>
                    <a:pt x="13509" y="33829"/>
                  </a:cubicBezTo>
                  <a:cubicBezTo>
                    <a:pt x="13451" y="34201"/>
                    <a:pt x="13366" y="34602"/>
                    <a:pt x="13280" y="35002"/>
                  </a:cubicBezTo>
                  <a:cubicBezTo>
                    <a:pt x="13211" y="35241"/>
                    <a:pt x="13021" y="35344"/>
                    <a:pt x="12827" y="35344"/>
                  </a:cubicBezTo>
                  <a:cubicBezTo>
                    <a:pt x="12534" y="35344"/>
                    <a:pt x="12232" y="35107"/>
                    <a:pt x="12335" y="34745"/>
                  </a:cubicBezTo>
                  <a:cubicBezTo>
                    <a:pt x="12478" y="34201"/>
                    <a:pt x="12564" y="33657"/>
                    <a:pt x="12650" y="33085"/>
                  </a:cubicBezTo>
                  <a:cubicBezTo>
                    <a:pt x="12650" y="32799"/>
                    <a:pt x="12736" y="32512"/>
                    <a:pt x="12879" y="32255"/>
                  </a:cubicBezTo>
                  <a:cubicBezTo>
                    <a:pt x="13184" y="31837"/>
                    <a:pt x="13688" y="31780"/>
                    <a:pt x="14207" y="31780"/>
                  </a:cubicBezTo>
                  <a:cubicBezTo>
                    <a:pt x="14403" y="31780"/>
                    <a:pt x="14600" y="31788"/>
                    <a:pt x="14790" y="31788"/>
                  </a:cubicBezTo>
                  <a:cubicBezTo>
                    <a:pt x="14996" y="31788"/>
                    <a:pt x="15193" y="31779"/>
                    <a:pt x="15369" y="31740"/>
                  </a:cubicBezTo>
                  <a:cubicBezTo>
                    <a:pt x="15404" y="31733"/>
                    <a:pt x="15438" y="31730"/>
                    <a:pt x="15471" y="31730"/>
                  </a:cubicBezTo>
                  <a:close/>
                  <a:moveTo>
                    <a:pt x="19118" y="35289"/>
                  </a:moveTo>
                  <a:cubicBezTo>
                    <a:pt x="19110" y="35293"/>
                    <a:pt x="19102" y="35297"/>
                    <a:pt x="19095" y="35301"/>
                  </a:cubicBezTo>
                  <a:lnTo>
                    <a:pt x="19095" y="35301"/>
                  </a:lnTo>
                  <a:cubicBezTo>
                    <a:pt x="19083" y="35295"/>
                    <a:pt x="19069" y="35292"/>
                    <a:pt x="19056" y="35292"/>
                  </a:cubicBezTo>
                  <a:cubicBezTo>
                    <a:pt x="19024" y="35292"/>
                    <a:pt x="18991" y="35311"/>
                    <a:pt x="18975" y="35374"/>
                  </a:cubicBezTo>
                  <a:cubicBezTo>
                    <a:pt x="19024" y="35350"/>
                    <a:pt x="19052" y="35325"/>
                    <a:pt x="19095" y="35301"/>
                  </a:cubicBezTo>
                  <a:lnTo>
                    <a:pt x="19095" y="35301"/>
                  </a:lnTo>
                  <a:cubicBezTo>
                    <a:pt x="19104" y="35306"/>
                    <a:pt x="19112" y="35311"/>
                    <a:pt x="19118" y="35317"/>
                  </a:cubicBezTo>
                  <a:cubicBezTo>
                    <a:pt x="19118" y="35307"/>
                    <a:pt x="19118" y="35297"/>
                    <a:pt x="19118" y="35289"/>
                  </a:cubicBezTo>
                  <a:close/>
                  <a:moveTo>
                    <a:pt x="17258" y="35432"/>
                  </a:moveTo>
                  <a:cubicBezTo>
                    <a:pt x="17254" y="35440"/>
                    <a:pt x="17250" y="35448"/>
                    <a:pt x="17247" y="35455"/>
                  </a:cubicBezTo>
                  <a:lnTo>
                    <a:pt x="17247" y="35455"/>
                  </a:lnTo>
                  <a:cubicBezTo>
                    <a:pt x="17251" y="35448"/>
                    <a:pt x="17255" y="35441"/>
                    <a:pt x="17258" y="35432"/>
                  </a:cubicBezTo>
                  <a:close/>
                  <a:moveTo>
                    <a:pt x="17557" y="35383"/>
                  </a:moveTo>
                  <a:cubicBezTo>
                    <a:pt x="17538" y="35383"/>
                    <a:pt x="17526" y="35418"/>
                    <a:pt x="17520" y="35459"/>
                  </a:cubicBezTo>
                  <a:lnTo>
                    <a:pt x="17520" y="35459"/>
                  </a:lnTo>
                  <a:lnTo>
                    <a:pt x="17601" y="35432"/>
                  </a:lnTo>
                  <a:cubicBezTo>
                    <a:pt x="17584" y="35397"/>
                    <a:pt x="17569" y="35383"/>
                    <a:pt x="17557" y="35383"/>
                  </a:cubicBezTo>
                  <a:close/>
                  <a:moveTo>
                    <a:pt x="14138" y="35346"/>
                  </a:moveTo>
                  <a:cubicBezTo>
                    <a:pt x="14138" y="35346"/>
                    <a:pt x="14167" y="35346"/>
                    <a:pt x="14167" y="35374"/>
                  </a:cubicBezTo>
                  <a:cubicBezTo>
                    <a:pt x="14138" y="35432"/>
                    <a:pt x="14110" y="35460"/>
                    <a:pt x="14081" y="35460"/>
                  </a:cubicBezTo>
                  <a:cubicBezTo>
                    <a:pt x="14110" y="35432"/>
                    <a:pt x="14110" y="35374"/>
                    <a:pt x="14138" y="35346"/>
                  </a:cubicBezTo>
                  <a:close/>
                  <a:moveTo>
                    <a:pt x="20055" y="34839"/>
                  </a:moveTo>
                  <a:lnTo>
                    <a:pt x="20055" y="34839"/>
                  </a:lnTo>
                  <a:cubicBezTo>
                    <a:pt x="20017" y="35049"/>
                    <a:pt x="20120" y="34954"/>
                    <a:pt x="20120" y="35117"/>
                  </a:cubicBezTo>
                  <a:lnTo>
                    <a:pt x="20148" y="35117"/>
                  </a:lnTo>
                  <a:lnTo>
                    <a:pt x="20148" y="35145"/>
                  </a:lnTo>
                  <a:cubicBezTo>
                    <a:pt x="20095" y="35172"/>
                    <a:pt x="20042" y="35223"/>
                    <a:pt x="19990" y="35253"/>
                  </a:cubicBezTo>
                  <a:lnTo>
                    <a:pt x="19990" y="35253"/>
                  </a:lnTo>
                  <a:lnTo>
                    <a:pt x="20120" y="35231"/>
                  </a:lnTo>
                  <a:cubicBezTo>
                    <a:pt x="20120" y="35260"/>
                    <a:pt x="20120" y="35289"/>
                    <a:pt x="20120" y="35289"/>
                  </a:cubicBezTo>
                  <a:cubicBezTo>
                    <a:pt x="20091" y="35317"/>
                    <a:pt x="20062" y="35346"/>
                    <a:pt x="20062" y="35346"/>
                  </a:cubicBezTo>
                  <a:cubicBezTo>
                    <a:pt x="20034" y="35374"/>
                    <a:pt x="19977" y="35374"/>
                    <a:pt x="19948" y="35403"/>
                  </a:cubicBezTo>
                  <a:cubicBezTo>
                    <a:pt x="19948" y="35374"/>
                    <a:pt x="19977" y="35374"/>
                    <a:pt x="19948" y="35289"/>
                  </a:cubicBezTo>
                  <a:cubicBezTo>
                    <a:pt x="19919" y="35289"/>
                    <a:pt x="19919" y="35374"/>
                    <a:pt x="19919" y="35432"/>
                  </a:cubicBezTo>
                  <a:lnTo>
                    <a:pt x="19833" y="35460"/>
                  </a:lnTo>
                  <a:cubicBezTo>
                    <a:pt x="19862" y="35432"/>
                    <a:pt x="19891" y="35403"/>
                    <a:pt x="19891" y="35374"/>
                  </a:cubicBezTo>
                  <a:lnTo>
                    <a:pt x="19833" y="35289"/>
                  </a:lnTo>
                  <a:lnTo>
                    <a:pt x="19891" y="35289"/>
                  </a:lnTo>
                  <a:cubicBezTo>
                    <a:pt x="19919" y="35289"/>
                    <a:pt x="19948" y="35289"/>
                    <a:pt x="19948" y="35260"/>
                  </a:cubicBezTo>
                  <a:lnTo>
                    <a:pt x="19977" y="35255"/>
                  </a:lnTo>
                  <a:lnTo>
                    <a:pt x="19977" y="35255"/>
                  </a:lnTo>
                  <a:lnTo>
                    <a:pt x="19977" y="35203"/>
                  </a:lnTo>
                  <a:lnTo>
                    <a:pt x="19948" y="35231"/>
                  </a:lnTo>
                  <a:cubicBezTo>
                    <a:pt x="19898" y="35081"/>
                    <a:pt x="20023" y="34931"/>
                    <a:pt x="20055" y="34839"/>
                  </a:cubicBezTo>
                  <a:close/>
                  <a:moveTo>
                    <a:pt x="17520" y="35459"/>
                  </a:moveTo>
                  <a:lnTo>
                    <a:pt x="17515" y="35460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9" y="35465"/>
                    <a:pt x="17519" y="35462"/>
                    <a:pt x="17520" y="35459"/>
                  </a:cubicBezTo>
                  <a:close/>
                  <a:moveTo>
                    <a:pt x="19535" y="35277"/>
                  </a:moveTo>
                  <a:cubicBezTo>
                    <a:pt x="19557" y="35277"/>
                    <a:pt x="19579" y="35280"/>
                    <a:pt x="19605" y="35289"/>
                  </a:cubicBezTo>
                  <a:cubicBezTo>
                    <a:pt x="19633" y="35517"/>
                    <a:pt x="19547" y="35432"/>
                    <a:pt x="19490" y="35489"/>
                  </a:cubicBezTo>
                  <a:lnTo>
                    <a:pt x="19461" y="35489"/>
                  </a:lnTo>
                  <a:cubicBezTo>
                    <a:pt x="19490" y="35403"/>
                    <a:pt x="19461" y="35460"/>
                    <a:pt x="19433" y="35317"/>
                  </a:cubicBezTo>
                  <a:lnTo>
                    <a:pt x="19376" y="35317"/>
                  </a:lnTo>
                  <a:cubicBezTo>
                    <a:pt x="19436" y="35297"/>
                    <a:pt x="19483" y="35277"/>
                    <a:pt x="19535" y="35277"/>
                  </a:cubicBezTo>
                  <a:close/>
                  <a:moveTo>
                    <a:pt x="15369" y="35517"/>
                  </a:moveTo>
                  <a:cubicBezTo>
                    <a:pt x="15369" y="35546"/>
                    <a:pt x="15369" y="35575"/>
                    <a:pt x="15369" y="35575"/>
                  </a:cubicBezTo>
                  <a:cubicBezTo>
                    <a:pt x="15373" y="35569"/>
                    <a:pt x="15377" y="35563"/>
                    <a:pt x="15381" y="35558"/>
                  </a:cubicBezTo>
                  <a:lnTo>
                    <a:pt x="15381" y="35558"/>
                  </a:lnTo>
                  <a:cubicBezTo>
                    <a:pt x="15378" y="35545"/>
                    <a:pt x="15374" y="35532"/>
                    <a:pt x="15369" y="35517"/>
                  </a:cubicBezTo>
                  <a:close/>
                  <a:moveTo>
                    <a:pt x="18116" y="35603"/>
                  </a:moveTo>
                  <a:lnTo>
                    <a:pt x="18030" y="35661"/>
                  </a:lnTo>
                  <a:cubicBezTo>
                    <a:pt x="18030" y="35632"/>
                    <a:pt x="18059" y="35632"/>
                    <a:pt x="18059" y="35632"/>
                  </a:cubicBezTo>
                  <a:lnTo>
                    <a:pt x="18030" y="35603"/>
                  </a:lnTo>
                  <a:close/>
                  <a:moveTo>
                    <a:pt x="18259" y="35689"/>
                  </a:moveTo>
                  <a:lnTo>
                    <a:pt x="18231" y="35718"/>
                  </a:lnTo>
                  <a:cubicBezTo>
                    <a:pt x="18231" y="35718"/>
                    <a:pt x="18231" y="35718"/>
                    <a:pt x="18231" y="35689"/>
                  </a:cubicBezTo>
                  <a:close/>
                  <a:moveTo>
                    <a:pt x="13887" y="34482"/>
                  </a:moveTo>
                  <a:cubicBezTo>
                    <a:pt x="13911" y="34482"/>
                    <a:pt x="14007" y="34556"/>
                    <a:pt x="14081" y="34630"/>
                  </a:cubicBezTo>
                  <a:cubicBezTo>
                    <a:pt x="14064" y="34597"/>
                    <a:pt x="14067" y="34583"/>
                    <a:pt x="14078" y="34583"/>
                  </a:cubicBezTo>
                  <a:cubicBezTo>
                    <a:pt x="14086" y="34583"/>
                    <a:pt x="14098" y="34590"/>
                    <a:pt x="14110" y="34602"/>
                  </a:cubicBezTo>
                  <a:cubicBezTo>
                    <a:pt x="14196" y="34630"/>
                    <a:pt x="14253" y="34687"/>
                    <a:pt x="14310" y="34716"/>
                  </a:cubicBezTo>
                  <a:cubicBezTo>
                    <a:pt x="14382" y="34788"/>
                    <a:pt x="14431" y="34848"/>
                    <a:pt x="14444" y="34848"/>
                  </a:cubicBezTo>
                  <a:cubicBezTo>
                    <a:pt x="14451" y="34848"/>
                    <a:pt x="14446" y="34827"/>
                    <a:pt x="14424" y="34773"/>
                  </a:cubicBezTo>
                  <a:cubicBezTo>
                    <a:pt x="14396" y="34716"/>
                    <a:pt x="14396" y="34659"/>
                    <a:pt x="14396" y="34630"/>
                  </a:cubicBezTo>
                  <a:cubicBezTo>
                    <a:pt x="14424" y="34630"/>
                    <a:pt x="14424" y="34716"/>
                    <a:pt x="14482" y="34831"/>
                  </a:cubicBezTo>
                  <a:cubicBezTo>
                    <a:pt x="14461" y="34728"/>
                    <a:pt x="14470" y="34714"/>
                    <a:pt x="14487" y="34714"/>
                  </a:cubicBezTo>
                  <a:cubicBezTo>
                    <a:pt x="14494" y="34714"/>
                    <a:pt x="14502" y="34716"/>
                    <a:pt x="14510" y="34716"/>
                  </a:cubicBezTo>
                  <a:cubicBezTo>
                    <a:pt x="14539" y="34745"/>
                    <a:pt x="14539" y="34745"/>
                    <a:pt x="14539" y="34745"/>
                  </a:cubicBezTo>
                  <a:cubicBezTo>
                    <a:pt x="14539" y="34745"/>
                    <a:pt x="14539" y="34745"/>
                    <a:pt x="14596" y="34687"/>
                  </a:cubicBezTo>
                  <a:cubicBezTo>
                    <a:pt x="14647" y="34841"/>
                    <a:pt x="14717" y="34881"/>
                    <a:pt x="14793" y="34881"/>
                  </a:cubicBezTo>
                  <a:cubicBezTo>
                    <a:pt x="14876" y="34881"/>
                    <a:pt x="14967" y="34832"/>
                    <a:pt x="15051" y="34832"/>
                  </a:cubicBezTo>
                  <a:cubicBezTo>
                    <a:pt x="15104" y="34832"/>
                    <a:pt x="15154" y="34852"/>
                    <a:pt x="15197" y="34916"/>
                  </a:cubicBezTo>
                  <a:lnTo>
                    <a:pt x="15197" y="34831"/>
                  </a:lnTo>
                  <a:cubicBezTo>
                    <a:pt x="15205" y="34799"/>
                    <a:pt x="15213" y="34787"/>
                    <a:pt x="15221" y="34787"/>
                  </a:cubicBezTo>
                  <a:cubicBezTo>
                    <a:pt x="15242" y="34787"/>
                    <a:pt x="15262" y="34867"/>
                    <a:pt x="15283" y="34888"/>
                  </a:cubicBezTo>
                  <a:cubicBezTo>
                    <a:pt x="15283" y="34802"/>
                    <a:pt x="15226" y="34802"/>
                    <a:pt x="15254" y="34745"/>
                  </a:cubicBezTo>
                  <a:cubicBezTo>
                    <a:pt x="15315" y="34724"/>
                    <a:pt x="15376" y="34704"/>
                    <a:pt x="15437" y="34704"/>
                  </a:cubicBezTo>
                  <a:cubicBezTo>
                    <a:pt x="15462" y="34704"/>
                    <a:pt x="15487" y="34708"/>
                    <a:pt x="15512" y="34716"/>
                  </a:cubicBezTo>
                  <a:cubicBezTo>
                    <a:pt x="15541" y="34716"/>
                    <a:pt x="15569" y="34745"/>
                    <a:pt x="15569" y="34773"/>
                  </a:cubicBezTo>
                  <a:cubicBezTo>
                    <a:pt x="15569" y="34802"/>
                    <a:pt x="15569" y="34802"/>
                    <a:pt x="15569" y="34831"/>
                  </a:cubicBezTo>
                  <a:lnTo>
                    <a:pt x="15684" y="34916"/>
                  </a:lnTo>
                  <a:cubicBezTo>
                    <a:pt x="15770" y="35002"/>
                    <a:pt x="15855" y="35060"/>
                    <a:pt x="15941" y="35088"/>
                  </a:cubicBezTo>
                  <a:cubicBezTo>
                    <a:pt x="15950" y="35095"/>
                    <a:pt x="15958" y="35097"/>
                    <a:pt x="15966" y="35097"/>
                  </a:cubicBezTo>
                  <a:cubicBezTo>
                    <a:pt x="16047" y="35097"/>
                    <a:pt x="16114" y="34818"/>
                    <a:pt x="16177" y="34818"/>
                  </a:cubicBezTo>
                  <a:cubicBezTo>
                    <a:pt x="16194" y="34818"/>
                    <a:pt x="16211" y="34838"/>
                    <a:pt x="16227" y="34888"/>
                  </a:cubicBezTo>
                  <a:lnTo>
                    <a:pt x="16142" y="35060"/>
                  </a:lnTo>
                  <a:cubicBezTo>
                    <a:pt x="16203" y="35032"/>
                    <a:pt x="16260" y="35021"/>
                    <a:pt x="16316" y="35021"/>
                  </a:cubicBezTo>
                  <a:cubicBezTo>
                    <a:pt x="16492" y="35021"/>
                    <a:pt x="16646" y="35126"/>
                    <a:pt x="16811" y="35126"/>
                  </a:cubicBezTo>
                  <a:cubicBezTo>
                    <a:pt x="16863" y="35126"/>
                    <a:pt x="16916" y="35116"/>
                    <a:pt x="16972" y="35088"/>
                  </a:cubicBezTo>
                  <a:lnTo>
                    <a:pt x="16972" y="35088"/>
                  </a:lnTo>
                  <a:cubicBezTo>
                    <a:pt x="16943" y="35117"/>
                    <a:pt x="16943" y="35174"/>
                    <a:pt x="16914" y="35174"/>
                  </a:cubicBezTo>
                  <a:cubicBezTo>
                    <a:pt x="16925" y="35227"/>
                    <a:pt x="16956" y="35249"/>
                    <a:pt x="16991" y="35249"/>
                  </a:cubicBezTo>
                  <a:cubicBezTo>
                    <a:pt x="17051" y="35249"/>
                    <a:pt x="17125" y="35189"/>
                    <a:pt x="17143" y="35117"/>
                  </a:cubicBezTo>
                  <a:cubicBezTo>
                    <a:pt x="17172" y="35145"/>
                    <a:pt x="17143" y="35203"/>
                    <a:pt x="17143" y="35260"/>
                  </a:cubicBezTo>
                  <a:cubicBezTo>
                    <a:pt x="17143" y="35274"/>
                    <a:pt x="17148" y="35280"/>
                    <a:pt x="17156" y="35280"/>
                  </a:cubicBezTo>
                  <a:cubicBezTo>
                    <a:pt x="17184" y="35280"/>
                    <a:pt x="17251" y="35212"/>
                    <a:pt x="17288" y="35212"/>
                  </a:cubicBezTo>
                  <a:cubicBezTo>
                    <a:pt x="17304" y="35212"/>
                    <a:pt x="17315" y="35224"/>
                    <a:pt x="17315" y="35260"/>
                  </a:cubicBezTo>
                  <a:cubicBezTo>
                    <a:pt x="17315" y="35277"/>
                    <a:pt x="17305" y="35294"/>
                    <a:pt x="17296" y="35305"/>
                  </a:cubicBezTo>
                  <a:lnTo>
                    <a:pt x="17296" y="35305"/>
                  </a:lnTo>
                  <a:cubicBezTo>
                    <a:pt x="17303" y="35301"/>
                    <a:pt x="17312" y="35299"/>
                    <a:pt x="17321" y="35299"/>
                  </a:cubicBezTo>
                  <a:cubicBezTo>
                    <a:pt x="17336" y="35299"/>
                    <a:pt x="17353" y="35303"/>
                    <a:pt x="17369" y="35303"/>
                  </a:cubicBezTo>
                  <a:cubicBezTo>
                    <a:pt x="17401" y="35303"/>
                    <a:pt x="17429" y="35289"/>
                    <a:pt x="17429" y="35203"/>
                  </a:cubicBezTo>
                  <a:cubicBezTo>
                    <a:pt x="17456" y="35229"/>
                    <a:pt x="17486" y="35237"/>
                    <a:pt x="17515" y="35237"/>
                  </a:cubicBezTo>
                  <a:cubicBezTo>
                    <a:pt x="17551" y="35237"/>
                    <a:pt x="17588" y="35226"/>
                    <a:pt x="17620" y="35226"/>
                  </a:cubicBezTo>
                  <a:cubicBezTo>
                    <a:pt x="17646" y="35226"/>
                    <a:pt x="17669" y="35233"/>
                    <a:pt x="17687" y="35260"/>
                  </a:cubicBezTo>
                  <a:cubicBezTo>
                    <a:pt x="17708" y="35225"/>
                    <a:pt x="17729" y="35214"/>
                    <a:pt x="17749" y="35214"/>
                  </a:cubicBezTo>
                  <a:cubicBezTo>
                    <a:pt x="17783" y="35214"/>
                    <a:pt x="17815" y="35245"/>
                    <a:pt x="17840" y="35245"/>
                  </a:cubicBezTo>
                  <a:cubicBezTo>
                    <a:pt x="17861" y="35245"/>
                    <a:pt x="17878" y="35224"/>
                    <a:pt x="17887" y="35145"/>
                  </a:cubicBezTo>
                  <a:lnTo>
                    <a:pt x="17887" y="35145"/>
                  </a:lnTo>
                  <a:cubicBezTo>
                    <a:pt x="17871" y="35290"/>
                    <a:pt x="17918" y="35344"/>
                    <a:pt x="17977" y="35344"/>
                  </a:cubicBezTo>
                  <a:cubicBezTo>
                    <a:pt x="18024" y="35344"/>
                    <a:pt x="18079" y="35310"/>
                    <a:pt x="18116" y="35260"/>
                  </a:cubicBezTo>
                  <a:lnTo>
                    <a:pt x="18116" y="35260"/>
                  </a:lnTo>
                  <a:cubicBezTo>
                    <a:pt x="18088" y="35317"/>
                    <a:pt x="18174" y="35346"/>
                    <a:pt x="18116" y="35432"/>
                  </a:cubicBezTo>
                  <a:cubicBezTo>
                    <a:pt x="18174" y="35432"/>
                    <a:pt x="18259" y="35403"/>
                    <a:pt x="18259" y="35260"/>
                  </a:cubicBezTo>
                  <a:cubicBezTo>
                    <a:pt x="18282" y="35352"/>
                    <a:pt x="18314" y="35380"/>
                    <a:pt x="18347" y="35380"/>
                  </a:cubicBezTo>
                  <a:cubicBezTo>
                    <a:pt x="18402" y="35380"/>
                    <a:pt x="18464" y="35305"/>
                    <a:pt x="18510" y="35305"/>
                  </a:cubicBezTo>
                  <a:cubicBezTo>
                    <a:pt x="18542" y="35305"/>
                    <a:pt x="18566" y="35341"/>
                    <a:pt x="18574" y="35460"/>
                  </a:cubicBezTo>
                  <a:cubicBezTo>
                    <a:pt x="18775" y="35346"/>
                    <a:pt x="18975" y="35260"/>
                    <a:pt x="19175" y="35203"/>
                  </a:cubicBezTo>
                  <a:lnTo>
                    <a:pt x="19175" y="35203"/>
                  </a:lnTo>
                  <a:cubicBezTo>
                    <a:pt x="19175" y="35214"/>
                    <a:pt x="19175" y="35224"/>
                    <a:pt x="19175" y="35233"/>
                  </a:cubicBezTo>
                  <a:lnTo>
                    <a:pt x="19175" y="35233"/>
                  </a:lnTo>
                  <a:cubicBezTo>
                    <a:pt x="19223" y="35190"/>
                    <a:pt x="19274" y="35155"/>
                    <a:pt x="19331" y="35155"/>
                  </a:cubicBezTo>
                  <a:cubicBezTo>
                    <a:pt x="19354" y="35155"/>
                    <a:pt x="19378" y="35161"/>
                    <a:pt x="19404" y="35174"/>
                  </a:cubicBezTo>
                  <a:cubicBezTo>
                    <a:pt x="19433" y="35203"/>
                    <a:pt x="19404" y="35260"/>
                    <a:pt x="19376" y="35289"/>
                  </a:cubicBezTo>
                  <a:cubicBezTo>
                    <a:pt x="19347" y="35260"/>
                    <a:pt x="19290" y="35203"/>
                    <a:pt x="19290" y="35174"/>
                  </a:cubicBezTo>
                  <a:cubicBezTo>
                    <a:pt x="19290" y="35214"/>
                    <a:pt x="19281" y="35225"/>
                    <a:pt x="19268" y="35225"/>
                  </a:cubicBezTo>
                  <a:cubicBezTo>
                    <a:pt x="19252" y="35225"/>
                    <a:pt x="19231" y="35209"/>
                    <a:pt x="19213" y="35209"/>
                  </a:cubicBezTo>
                  <a:cubicBezTo>
                    <a:pt x="19194" y="35209"/>
                    <a:pt x="19178" y="35226"/>
                    <a:pt x="19176" y="35294"/>
                  </a:cubicBezTo>
                  <a:lnTo>
                    <a:pt x="19176" y="35294"/>
                  </a:lnTo>
                  <a:cubicBezTo>
                    <a:pt x="19175" y="35292"/>
                    <a:pt x="19175" y="35291"/>
                    <a:pt x="19175" y="35289"/>
                  </a:cubicBezTo>
                  <a:lnTo>
                    <a:pt x="19166" y="35289"/>
                  </a:lnTo>
                  <a:cubicBezTo>
                    <a:pt x="19162" y="35299"/>
                    <a:pt x="19156" y="35308"/>
                    <a:pt x="19147" y="35317"/>
                  </a:cubicBezTo>
                  <a:cubicBezTo>
                    <a:pt x="19147" y="35307"/>
                    <a:pt x="19143" y="35297"/>
                    <a:pt x="19139" y="35289"/>
                  </a:cubicBezTo>
                  <a:lnTo>
                    <a:pt x="19118" y="35289"/>
                  </a:lnTo>
                  <a:cubicBezTo>
                    <a:pt x="19118" y="35289"/>
                    <a:pt x="19147" y="35317"/>
                    <a:pt x="19147" y="35346"/>
                  </a:cubicBezTo>
                  <a:cubicBezTo>
                    <a:pt x="19162" y="35409"/>
                    <a:pt x="19143" y="35429"/>
                    <a:pt x="19113" y="35429"/>
                  </a:cubicBezTo>
                  <a:cubicBezTo>
                    <a:pt x="19089" y="35429"/>
                    <a:pt x="19058" y="35416"/>
                    <a:pt x="19032" y="35403"/>
                  </a:cubicBezTo>
                  <a:lnTo>
                    <a:pt x="18975" y="35374"/>
                  </a:lnTo>
                  <a:lnTo>
                    <a:pt x="18946" y="35374"/>
                  </a:lnTo>
                  <a:cubicBezTo>
                    <a:pt x="18932" y="35367"/>
                    <a:pt x="18918" y="35364"/>
                    <a:pt x="18904" y="35364"/>
                  </a:cubicBezTo>
                  <a:cubicBezTo>
                    <a:pt x="18862" y="35364"/>
                    <a:pt x="18825" y="35396"/>
                    <a:pt x="18803" y="35460"/>
                  </a:cubicBezTo>
                  <a:cubicBezTo>
                    <a:pt x="18775" y="35489"/>
                    <a:pt x="18746" y="35546"/>
                    <a:pt x="18746" y="35575"/>
                  </a:cubicBezTo>
                  <a:cubicBezTo>
                    <a:pt x="18717" y="35575"/>
                    <a:pt x="18689" y="35603"/>
                    <a:pt x="18660" y="35603"/>
                  </a:cubicBezTo>
                  <a:cubicBezTo>
                    <a:pt x="18488" y="35575"/>
                    <a:pt x="18546" y="35489"/>
                    <a:pt x="18488" y="35432"/>
                  </a:cubicBezTo>
                  <a:lnTo>
                    <a:pt x="18431" y="35432"/>
                  </a:lnTo>
                  <a:lnTo>
                    <a:pt x="18345" y="35460"/>
                  </a:lnTo>
                  <a:cubicBezTo>
                    <a:pt x="18259" y="35489"/>
                    <a:pt x="18174" y="35517"/>
                    <a:pt x="18088" y="35517"/>
                  </a:cubicBezTo>
                  <a:lnTo>
                    <a:pt x="17687" y="35517"/>
                  </a:lnTo>
                  <a:cubicBezTo>
                    <a:pt x="17687" y="35489"/>
                    <a:pt x="17658" y="35460"/>
                    <a:pt x="17630" y="35403"/>
                  </a:cubicBezTo>
                  <a:lnTo>
                    <a:pt x="17573" y="35546"/>
                  </a:lnTo>
                  <a:lnTo>
                    <a:pt x="17544" y="35546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6" y="35485"/>
                    <a:pt x="17515" y="35502"/>
                    <a:pt x="17515" y="35517"/>
                  </a:cubicBezTo>
                  <a:cubicBezTo>
                    <a:pt x="17487" y="35460"/>
                    <a:pt x="17487" y="35403"/>
                    <a:pt x="17458" y="35374"/>
                  </a:cubicBezTo>
                  <a:lnTo>
                    <a:pt x="17401" y="35632"/>
                  </a:lnTo>
                  <a:cubicBezTo>
                    <a:pt x="17372" y="35546"/>
                    <a:pt x="17401" y="35432"/>
                    <a:pt x="17344" y="35374"/>
                  </a:cubicBezTo>
                  <a:lnTo>
                    <a:pt x="17344" y="35374"/>
                  </a:lnTo>
                  <a:cubicBezTo>
                    <a:pt x="17315" y="35489"/>
                    <a:pt x="17401" y="35603"/>
                    <a:pt x="17344" y="35689"/>
                  </a:cubicBezTo>
                  <a:cubicBezTo>
                    <a:pt x="17303" y="35608"/>
                    <a:pt x="17291" y="35527"/>
                    <a:pt x="17278" y="35527"/>
                  </a:cubicBezTo>
                  <a:cubicBezTo>
                    <a:pt x="17272" y="35527"/>
                    <a:pt x="17266" y="35541"/>
                    <a:pt x="17258" y="35575"/>
                  </a:cubicBezTo>
                  <a:cubicBezTo>
                    <a:pt x="17233" y="35526"/>
                    <a:pt x="17230" y="35498"/>
                    <a:pt x="17247" y="35455"/>
                  </a:cubicBezTo>
                  <a:lnTo>
                    <a:pt x="17247" y="35455"/>
                  </a:lnTo>
                  <a:cubicBezTo>
                    <a:pt x="17212" y="35513"/>
                    <a:pt x="17143" y="35504"/>
                    <a:pt x="17143" y="35632"/>
                  </a:cubicBezTo>
                  <a:cubicBezTo>
                    <a:pt x="17086" y="35489"/>
                    <a:pt x="17000" y="35661"/>
                    <a:pt x="16972" y="35432"/>
                  </a:cubicBezTo>
                  <a:cubicBezTo>
                    <a:pt x="16972" y="35489"/>
                    <a:pt x="16914" y="35632"/>
                    <a:pt x="16886" y="35632"/>
                  </a:cubicBezTo>
                  <a:cubicBezTo>
                    <a:pt x="16943" y="35317"/>
                    <a:pt x="16714" y="35632"/>
                    <a:pt x="16743" y="35289"/>
                  </a:cubicBezTo>
                  <a:lnTo>
                    <a:pt x="16743" y="35289"/>
                  </a:lnTo>
                  <a:cubicBezTo>
                    <a:pt x="16691" y="35523"/>
                    <a:pt x="16567" y="35426"/>
                    <a:pt x="16481" y="35514"/>
                  </a:cubicBezTo>
                  <a:lnTo>
                    <a:pt x="16481" y="35514"/>
                  </a:lnTo>
                  <a:cubicBezTo>
                    <a:pt x="16477" y="35511"/>
                    <a:pt x="16474" y="35510"/>
                    <a:pt x="16472" y="35509"/>
                  </a:cubicBezTo>
                  <a:lnTo>
                    <a:pt x="16472" y="35509"/>
                  </a:lnTo>
                  <a:cubicBezTo>
                    <a:pt x="16474" y="35511"/>
                    <a:pt x="16477" y="35513"/>
                    <a:pt x="16480" y="35515"/>
                  </a:cubicBezTo>
                  <a:lnTo>
                    <a:pt x="16480" y="35515"/>
                  </a:lnTo>
                  <a:cubicBezTo>
                    <a:pt x="16480" y="35514"/>
                    <a:pt x="16481" y="35514"/>
                    <a:pt x="16481" y="35514"/>
                  </a:cubicBezTo>
                  <a:lnTo>
                    <a:pt x="16481" y="35514"/>
                  </a:lnTo>
                  <a:cubicBezTo>
                    <a:pt x="16482" y="35515"/>
                    <a:pt x="16484" y="35516"/>
                    <a:pt x="16485" y="35517"/>
                  </a:cubicBezTo>
                  <a:cubicBezTo>
                    <a:pt x="16483" y="35517"/>
                    <a:pt x="16482" y="35516"/>
                    <a:pt x="16480" y="35515"/>
                  </a:cubicBezTo>
                  <a:lnTo>
                    <a:pt x="16480" y="35515"/>
                  </a:lnTo>
                  <a:cubicBezTo>
                    <a:pt x="16472" y="35523"/>
                    <a:pt x="16464" y="35534"/>
                    <a:pt x="16456" y="35546"/>
                  </a:cubicBezTo>
                  <a:cubicBezTo>
                    <a:pt x="16456" y="35546"/>
                    <a:pt x="16456" y="35509"/>
                    <a:pt x="16471" y="35509"/>
                  </a:cubicBezTo>
                  <a:cubicBezTo>
                    <a:pt x="16471" y="35509"/>
                    <a:pt x="16472" y="35509"/>
                    <a:pt x="16472" y="35509"/>
                  </a:cubicBezTo>
                  <a:lnTo>
                    <a:pt x="16472" y="35509"/>
                  </a:lnTo>
                  <a:cubicBezTo>
                    <a:pt x="16423" y="35475"/>
                    <a:pt x="16397" y="35398"/>
                    <a:pt x="16371" y="35346"/>
                  </a:cubicBezTo>
                  <a:cubicBezTo>
                    <a:pt x="16371" y="35489"/>
                    <a:pt x="16313" y="35632"/>
                    <a:pt x="16227" y="35746"/>
                  </a:cubicBezTo>
                  <a:cubicBezTo>
                    <a:pt x="16170" y="35546"/>
                    <a:pt x="16285" y="35489"/>
                    <a:pt x="16285" y="35289"/>
                  </a:cubicBezTo>
                  <a:lnTo>
                    <a:pt x="16285" y="35289"/>
                  </a:lnTo>
                  <a:cubicBezTo>
                    <a:pt x="16285" y="35460"/>
                    <a:pt x="16142" y="35460"/>
                    <a:pt x="16170" y="35603"/>
                  </a:cubicBezTo>
                  <a:cubicBezTo>
                    <a:pt x="16142" y="35546"/>
                    <a:pt x="16113" y="35460"/>
                    <a:pt x="16113" y="35374"/>
                  </a:cubicBezTo>
                  <a:cubicBezTo>
                    <a:pt x="16100" y="35489"/>
                    <a:pt x="16087" y="35507"/>
                    <a:pt x="16075" y="35507"/>
                  </a:cubicBezTo>
                  <a:cubicBezTo>
                    <a:pt x="16069" y="35507"/>
                    <a:pt x="16063" y="35504"/>
                    <a:pt x="16057" y="35504"/>
                  </a:cubicBezTo>
                  <a:cubicBezTo>
                    <a:pt x="16047" y="35504"/>
                    <a:pt x="16037" y="35515"/>
                    <a:pt x="16027" y="35575"/>
                  </a:cubicBezTo>
                  <a:cubicBezTo>
                    <a:pt x="15962" y="35466"/>
                    <a:pt x="15996" y="35373"/>
                    <a:pt x="15978" y="35373"/>
                  </a:cubicBezTo>
                  <a:cubicBezTo>
                    <a:pt x="15972" y="35373"/>
                    <a:pt x="15962" y="35382"/>
                    <a:pt x="15941" y="35403"/>
                  </a:cubicBezTo>
                  <a:cubicBezTo>
                    <a:pt x="15913" y="35317"/>
                    <a:pt x="15941" y="35260"/>
                    <a:pt x="15970" y="35203"/>
                  </a:cubicBezTo>
                  <a:cubicBezTo>
                    <a:pt x="15884" y="35203"/>
                    <a:pt x="15913" y="35403"/>
                    <a:pt x="15884" y="35517"/>
                  </a:cubicBezTo>
                  <a:cubicBezTo>
                    <a:pt x="15874" y="35524"/>
                    <a:pt x="15865" y="35528"/>
                    <a:pt x="15859" y="35528"/>
                  </a:cubicBezTo>
                  <a:cubicBezTo>
                    <a:pt x="15811" y="35528"/>
                    <a:pt x="15852" y="35361"/>
                    <a:pt x="15827" y="35260"/>
                  </a:cubicBezTo>
                  <a:lnTo>
                    <a:pt x="15827" y="35260"/>
                  </a:lnTo>
                  <a:cubicBezTo>
                    <a:pt x="15773" y="35313"/>
                    <a:pt x="15720" y="35492"/>
                    <a:pt x="15666" y="35492"/>
                  </a:cubicBezTo>
                  <a:cubicBezTo>
                    <a:pt x="15663" y="35492"/>
                    <a:pt x="15659" y="35491"/>
                    <a:pt x="15655" y="35489"/>
                  </a:cubicBezTo>
                  <a:cubicBezTo>
                    <a:pt x="15655" y="35460"/>
                    <a:pt x="15655" y="35432"/>
                    <a:pt x="15655" y="35403"/>
                  </a:cubicBezTo>
                  <a:cubicBezTo>
                    <a:pt x="15600" y="35541"/>
                    <a:pt x="15491" y="35413"/>
                    <a:pt x="15381" y="35558"/>
                  </a:cubicBezTo>
                  <a:lnTo>
                    <a:pt x="15381" y="35558"/>
                  </a:lnTo>
                  <a:cubicBezTo>
                    <a:pt x="15383" y="35566"/>
                    <a:pt x="15385" y="35575"/>
                    <a:pt x="15386" y="35583"/>
                  </a:cubicBezTo>
                  <a:lnTo>
                    <a:pt x="15386" y="35583"/>
                  </a:lnTo>
                  <a:cubicBezTo>
                    <a:pt x="15321" y="35630"/>
                    <a:pt x="15243" y="35716"/>
                    <a:pt x="15185" y="35716"/>
                  </a:cubicBezTo>
                  <a:cubicBezTo>
                    <a:pt x="15168" y="35716"/>
                    <a:pt x="15153" y="35708"/>
                    <a:pt x="15140" y="35689"/>
                  </a:cubicBezTo>
                  <a:cubicBezTo>
                    <a:pt x="15169" y="35517"/>
                    <a:pt x="15283" y="35661"/>
                    <a:pt x="15226" y="35460"/>
                  </a:cubicBezTo>
                  <a:lnTo>
                    <a:pt x="15226" y="35460"/>
                  </a:lnTo>
                  <a:lnTo>
                    <a:pt x="15312" y="35575"/>
                  </a:lnTo>
                  <a:cubicBezTo>
                    <a:pt x="15300" y="35444"/>
                    <a:pt x="15308" y="35427"/>
                    <a:pt x="15319" y="35427"/>
                  </a:cubicBezTo>
                  <a:cubicBezTo>
                    <a:pt x="15323" y="35427"/>
                    <a:pt x="15327" y="35429"/>
                    <a:pt x="15331" y="35429"/>
                  </a:cubicBezTo>
                  <a:cubicBezTo>
                    <a:pt x="15343" y="35429"/>
                    <a:pt x="15353" y="35410"/>
                    <a:pt x="15340" y="35260"/>
                  </a:cubicBezTo>
                  <a:cubicBezTo>
                    <a:pt x="15322" y="35242"/>
                    <a:pt x="15305" y="35235"/>
                    <a:pt x="15289" y="35235"/>
                  </a:cubicBezTo>
                  <a:cubicBezTo>
                    <a:pt x="15245" y="35235"/>
                    <a:pt x="15207" y="35285"/>
                    <a:pt x="15162" y="35285"/>
                  </a:cubicBezTo>
                  <a:cubicBezTo>
                    <a:pt x="15146" y="35285"/>
                    <a:pt x="15129" y="35278"/>
                    <a:pt x="15111" y="35260"/>
                  </a:cubicBezTo>
                  <a:cubicBezTo>
                    <a:pt x="15054" y="35374"/>
                    <a:pt x="15083" y="35403"/>
                    <a:pt x="15054" y="35517"/>
                  </a:cubicBezTo>
                  <a:cubicBezTo>
                    <a:pt x="15028" y="35537"/>
                    <a:pt x="15007" y="35545"/>
                    <a:pt x="14991" y="35545"/>
                  </a:cubicBezTo>
                  <a:cubicBezTo>
                    <a:pt x="14881" y="35545"/>
                    <a:pt x="14948" y="35184"/>
                    <a:pt x="14898" y="35184"/>
                  </a:cubicBezTo>
                  <a:cubicBezTo>
                    <a:pt x="14889" y="35184"/>
                    <a:pt x="14875" y="35198"/>
                    <a:pt x="14854" y="35231"/>
                  </a:cubicBezTo>
                  <a:cubicBezTo>
                    <a:pt x="14801" y="35337"/>
                    <a:pt x="14748" y="35492"/>
                    <a:pt x="14695" y="35492"/>
                  </a:cubicBezTo>
                  <a:cubicBezTo>
                    <a:pt x="14691" y="35492"/>
                    <a:pt x="14686" y="35491"/>
                    <a:pt x="14682" y="35489"/>
                  </a:cubicBezTo>
                  <a:cubicBezTo>
                    <a:pt x="14682" y="35489"/>
                    <a:pt x="14682" y="35460"/>
                    <a:pt x="14653" y="35460"/>
                  </a:cubicBezTo>
                  <a:lnTo>
                    <a:pt x="14739" y="35260"/>
                  </a:lnTo>
                  <a:cubicBezTo>
                    <a:pt x="14733" y="35255"/>
                    <a:pt x="14726" y="35253"/>
                    <a:pt x="14720" y="35253"/>
                  </a:cubicBezTo>
                  <a:cubicBezTo>
                    <a:pt x="14661" y="35253"/>
                    <a:pt x="14616" y="35423"/>
                    <a:pt x="14574" y="35423"/>
                  </a:cubicBezTo>
                  <a:cubicBezTo>
                    <a:pt x="14562" y="35423"/>
                    <a:pt x="14551" y="35409"/>
                    <a:pt x="14539" y="35374"/>
                  </a:cubicBezTo>
                  <a:cubicBezTo>
                    <a:pt x="14568" y="35289"/>
                    <a:pt x="14625" y="35317"/>
                    <a:pt x="14625" y="35289"/>
                  </a:cubicBezTo>
                  <a:cubicBezTo>
                    <a:pt x="14618" y="35248"/>
                    <a:pt x="14610" y="35233"/>
                    <a:pt x="14600" y="35233"/>
                  </a:cubicBezTo>
                  <a:cubicBezTo>
                    <a:pt x="14571" y="35233"/>
                    <a:pt x="14531" y="35376"/>
                    <a:pt x="14490" y="35376"/>
                  </a:cubicBezTo>
                  <a:cubicBezTo>
                    <a:pt x="14487" y="35376"/>
                    <a:pt x="14484" y="35376"/>
                    <a:pt x="14482" y="35374"/>
                  </a:cubicBezTo>
                  <a:lnTo>
                    <a:pt x="14510" y="35203"/>
                  </a:lnTo>
                  <a:lnTo>
                    <a:pt x="14453" y="35203"/>
                  </a:lnTo>
                  <a:cubicBezTo>
                    <a:pt x="14453" y="35231"/>
                    <a:pt x="14424" y="35231"/>
                    <a:pt x="14396" y="35260"/>
                  </a:cubicBezTo>
                  <a:cubicBezTo>
                    <a:pt x="14367" y="35289"/>
                    <a:pt x="14310" y="35317"/>
                    <a:pt x="14281" y="35317"/>
                  </a:cubicBezTo>
                  <a:cubicBezTo>
                    <a:pt x="14310" y="35289"/>
                    <a:pt x="14339" y="35231"/>
                    <a:pt x="14396" y="35174"/>
                  </a:cubicBezTo>
                  <a:lnTo>
                    <a:pt x="14396" y="35174"/>
                  </a:lnTo>
                  <a:cubicBezTo>
                    <a:pt x="14379" y="35182"/>
                    <a:pt x="14362" y="35186"/>
                    <a:pt x="14348" y="35186"/>
                  </a:cubicBezTo>
                  <a:cubicBezTo>
                    <a:pt x="14312" y="35186"/>
                    <a:pt x="14290" y="35166"/>
                    <a:pt x="14310" y="35145"/>
                  </a:cubicBezTo>
                  <a:cubicBezTo>
                    <a:pt x="14310" y="35088"/>
                    <a:pt x="14339" y="35060"/>
                    <a:pt x="14396" y="35031"/>
                  </a:cubicBezTo>
                  <a:lnTo>
                    <a:pt x="14396" y="35031"/>
                  </a:lnTo>
                  <a:lnTo>
                    <a:pt x="14306" y="35065"/>
                  </a:lnTo>
                  <a:lnTo>
                    <a:pt x="14306" y="35065"/>
                  </a:lnTo>
                  <a:cubicBezTo>
                    <a:pt x="14321" y="35058"/>
                    <a:pt x="14330" y="35054"/>
                    <a:pt x="14329" y="35054"/>
                  </a:cubicBezTo>
                  <a:cubicBezTo>
                    <a:pt x="14328" y="35054"/>
                    <a:pt x="14322" y="35056"/>
                    <a:pt x="14310" y="35060"/>
                  </a:cubicBezTo>
                  <a:cubicBezTo>
                    <a:pt x="14253" y="35088"/>
                    <a:pt x="14224" y="35088"/>
                    <a:pt x="14167" y="35117"/>
                  </a:cubicBezTo>
                  <a:lnTo>
                    <a:pt x="14306" y="35065"/>
                  </a:lnTo>
                  <a:lnTo>
                    <a:pt x="14306" y="35065"/>
                  </a:lnTo>
                  <a:cubicBezTo>
                    <a:pt x="14256" y="35087"/>
                    <a:pt x="14137" y="35136"/>
                    <a:pt x="14081" y="35174"/>
                  </a:cubicBezTo>
                  <a:cubicBezTo>
                    <a:pt x="14061" y="35174"/>
                    <a:pt x="14123" y="35133"/>
                    <a:pt x="14191" y="35099"/>
                  </a:cubicBezTo>
                  <a:lnTo>
                    <a:pt x="14191" y="35099"/>
                  </a:lnTo>
                  <a:cubicBezTo>
                    <a:pt x="14107" y="35130"/>
                    <a:pt x="14022" y="35145"/>
                    <a:pt x="13938" y="35145"/>
                  </a:cubicBezTo>
                  <a:cubicBezTo>
                    <a:pt x="13852" y="35145"/>
                    <a:pt x="13795" y="35117"/>
                    <a:pt x="13938" y="35088"/>
                  </a:cubicBezTo>
                  <a:lnTo>
                    <a:pt x="14022" y="35060"/>
                  </a:lnTo>
                  <a:lnTo>
                    <a:pt x="14022" y="35060"/>
                  </a:lnTo>
                  <a:cubicBezTo>
                    <a:pt x="13983" y="35062"/>
                    <a:pt x="13867" y="35068"/>
                    <a:pt x="13766" y="35088"/>
                  </a:cubicBezTo>
                  <a:lnTo>
                    <a:pt x="13685" y="35100"/>
                  </a:lnTo>
                  <a:lnTo>
                    <a:pt x="13685" y="35100"/>
                  </a:lnTo>
                  <a:cubicBezTo>
                    <a:pt x="13677" y="35077"/>
                    <a:pt x="13617" y="35054"/>
                    <a:pt x="13594" y="35031"/>
                  </a:cubicBezTo>
                  <a:cubicBezTo>
                    <a:pt x="13537" y="35002"/>
                    <a:pt x="13566" y="34974"/>
                    <a:pt x="13852" y="34974"/>
                  </a:cubicBezTo>
                  <a:cubicBezTo>
                    <a:pt x="13537" y="34974"/>
                    <a:pt x="13594" y="34945"/>
                    <a:pt x="13623" y="34945"/>
                  </a:cubicBezTo>
                  <a:cubicBezTo>
                    <a:pt x="13652" y="34945"/>
                    <a:pt x="13623" y="34945"/>
                    <a:pt x="13509" y="34916"/>
                  </a:cubicBezTo>
                  <a:lnTo>
                    <a:pt x="13509" y="34888"/>
                  </a:lnTo>
                  <a:lnTo>
                    <a:pt x="13680" y="34888"/>
                  </a:lnTo>
                  <a:lnTo>
                    <a:pt x="14081" y="34916"/>
                  </a:lnTo>
                  <a:cubicBezTo>
                    <a:pt x="14099" y="34916"/>
                    <a:pt x="13952" y="34895"/>
                    <a:pt x="13784" y="34871"/>
                  </a:cubicBezTo>
                  <a:lnTo>
                    <a:pt x="13784" y="34871"/>
                  </a:lnTo>
                  <a:lnTo>
                    <a:pt x="13909" y="34888"/>
                  </a:lnTo>
                  <a:lnTo>
                    <a:pt x="13766" y="34859"/>
                  </a:lnTo>
                  <a:lnTo>
                    <a:pt x="13480" y="34802"/>
                  </a:lnTo>
                  <a:lnTo>
                    <a:pt x="13480" y="34773"/>
                  </a:lnTo>
                  <a:cubicBezTo>
                    <a:pt x="13623" y="34802"/>
                    <a:pt x="13852" y="34859"/>
                    <a:pt x="14024" y="34888"/>
                  </a:cubicBezTo>
                  <a:cubicBezTo>
                    <a:pt x="13823" y="34831"/>
                    <a:pt x="13652" y="34802"/>
                    <a:pt x="13451" y="34745"/>
                  </a:cubicBezTo>
                  <a:lnTo>
                    <a:pt x="13451" y="34745"/>
                  </a:lnTo>
                  <a:lnTo>
                    <a:pt x="13967" y="34859"/>
                  </a:lnTo>
                  <a:cubicBezTo>
                    <a:pt x="13827" y="34829"/>
                    <a:pt x="13775" y="34818"/>
                    <a:pt x="13774" y="34818"/>
                  </a:cubicBezTo>
                  <a:lnTo>
                    <a:pt x="13774" y="34818"/>
                  </a:lnTo>
                  <a:cubicBezTo>
                    <a:pt x="13771" y="34818"/>
                    <a:pt x="14148" y="34901"/>
                    <a:pt x="14173" y="34901"/>
                  </a:cubicBezTo>
                  <a:cubicBezTo>
                    <a:pt x="14183" y="34901"/>
                    <a:pt x="14145" y="34889"/>
                    <a:pt x="14024" y="34859"/>
                  </a:cubicBezTo>
                  <a:lnTo>
                    <a:pt x="13766" y="34802"/>
                  </a:lnTo>
                  <a:lnTo>
                    <a:pt x="13766" y="34802"/>
                  </a:lnTo>
                  <a:lnTo>
                    <a:pt x="14083" y="34865"/>
                  </a:lnTo>
                  <a:lnTo>
                    <a:pt x="14083" y="34865"/>
                  </a:lnTo>
                  <a:cubicBezTo>
                    <a:pt x="14077" y="34863"/>
                    <a:pt x="14073" y="34861"/>
                    <a:pt x="14073" y="34860"/>
                  </a:cubicBezTo>
                  <a:lnTo>
                    <a:pt x="14073" y="34860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196" y="34888"/>
                  </a:lnTo>
                  <a:cubicBezTo>
                    <a:pt x="14218" y="34894"/>
                    <a:pt x="14225" y="34896"/>
                    <a:pt x="14222" y="34896"/>
                  </a:cubicBezTo>
                  <a:cubicBezTo>
                    <a:pt x="14215" y="34896"/>
                    <a:pt x="14164" y="34886"/>
                    <a:pt x="14124" y="34876"/>
                  </a:cubicBezTo>
                  <a:lnTo>
                    <a:pt x="14124" y="34876"/>
                  </a:lnTo>
                  <a:lnTo>
                    <a:pt x="14253" y="34916"/>
                  </a:lnTo>
                  <a:lnTo>
                    <a:pt x="14339" y="34934"/>
                  </a:lnTo>
                  <a:lnTo>
                    <a:pt x="14339" y="34934"/>
                  </a:lnTo>
                  <a:lnTo>
                    <a:pt x="14367" y="34945"/>
                  </a:lnTo>
                  <a:cubicBezTo>
                    <a:pt x="14367" y="34945"/>
                    <a:pt x="14360" y="34941"/>
                    <a:pt x="14348" y="34936"/>
                  </a:cubicBezTo>
                  <a:lnTo>
                    <a:pt x="14348" y="34936"/>
                  </a:lnTo>
                  <a:lnTo>
                    <a:pt x="14396" y="34945"/>
                  </a:lnTo>
                  <a:lnTo>
                    <a:pt x="14396" y="34945"/>
                  </a:lnTo>
                  <a:lnTo>
                    <a:pt x="14310" y="34916"/>
                  </a:lnTo>
                  <a:lnTo>
                    <a:pt x="14310" y="34916"/>
                  </a:lnTo>
                  <a:cubicBezTo>
                    <a:pt x="14281" y="34902"/>
                    <a:pt x="14253" y="34888"/>
                    <a:pt x="14253" y="34888"/>
                  </a:cubicBezTo>
                  <a:cubicBezTo>
                    <a:pt x="13881" y="34745"/>
                    <a:pt x="13967" y="34773"/>
                    <a:pt x="13709" y="34659"/>
                  </a:cubicBezTo>
                  <a:lnTo>
                    <a:pt x="13709" y="34659"/>
                  </a:lnTo>
                  <a:cubicBezTo>
                    <a:pt x="13852" y="34687"/>
                    <a:pt x="14138" y="34802"/>
                    <a:pt x="14138" y="34802"/>
                  </a:cubicBezTo>
                  <a:cubicBezTo>
                    <a:pt x="14024" y="34716"/>
                    <a:pt x="13909" y="34659"/>
                    <a:pt x="13738" y="34573"/>
                  </a:cubicBezTo>
                  <a:lnTo>
                    <a:pt x="13738" y="34573"/>
                  </a:lnTo>
                  <a:cubicBezTo>
                    <a:pt x="13909" y="34630"/>
                    <a:pt x="14052" y="34716"/>
                    <a:pt x="14196" y="34802"/>
                  </a:cubicBezTo>
                  <a:cubicBezTo>
                    <a:pt x="14196" y="34773"/>
                    <a:pt x="14196" y="34773"/>
                    <a:pt x="14081" y="34630"/>
                  </a:cubicBezTo>
                  <a:cubicBezTo>
                    <a:pt x="14024" y="34602"/>
                    <a:pt x="13938" y="34544"/>
                    <a:pt x="13881" y="34487"/>
                  </a:cubicBezTo>
                  <a:cubicBezTo>
                    <a:pt x="13881" y="34483"/>
                    <a:pt x="13883" y="34482"/>
                    <a:pt x="13887" y="34482"/>
                  </a:cubicBezTo>
                  <a:close/>
                  <a:moveTo>
                    <a:pt x="18002" y="35632"/>
                  </a:moveTo>
                  <a:lnTo>
                    <a:pt x="18002" y="35661"/>
                  </a:lnTo>
                  <a:lnTo>
                    <a:pt x="17802" y="35775"/>
                  </a:lnTo>
                  <a:lnTo>
                    <a:pt x="17802" y="35689"/>
                  </a:lnTo>
                  <a:lnTo>
                    <a:pt x="18002" y="35632"/>
                  </a:lnTo>
                  <a:close/>
                  <a:moveTo>
                    <a:pt x="18202" y="35718"/>
                  </a:moveTo>
                  <a:cubicBezTo>
                    <a:pt x="18202" y="35718"/>
                    <a:pt x="18202" y="35718"/>
                    <a:pt x="18202" y="35746"/>
                  </a:cubicBezTo>
                  <a:lnTo>
                    <a:pt x="18116" y="35804"/>
                  </a:lnTo>
                  <a:cubicBezTo>
                    <a:pt x="18116" y="35775"/>
                    <a:pt x="18116" y="35746"/>
                    <a:pt x="18116" y="35718"/>
                  </a:cubicBezTo>
                  <a:close/>
                  <a:moveTo>
                    <a:pt x="15389" y="35607"/>
                  </a:moveTo>
                  <a:cubicBezTo>
                    <a:pt x="15393" y="35651"/>
                    <a:pt x="15387" y="35693"/>
                    <a:pt x="15369" y="35746"/>
                  </a:cubicBezTo>
                  <a:lnTo>
                    <a:pt x="15369" y="35804"/>
                  </a:lnTo>
                  <a:cubicBezTo>
                    <a:pt x="15369" y="35804"/>
                    <a:pt x="15340" y="35832"/>
                    <a:pt x="15340" y="35861"/>
                  </a:cubicBezTo>
                  <a:lnTo>
                    <a:pt x="15312" y="35861"/>
                  </a:lnTo>
                  <a:cubicBezTo>
                    <a:pt x="15283" y="35832"/>
                    <a:pt x="15283" y="35832"/>
                    <a:pt x="15312" y="35804"/>
                  </a:cubicBezTo>
                  <a:cubicBezTo>
                    <a:pt x="15312" y="35804"/>
                    <a:pt x="15340" y="35746"/>
                    <a:pt x="15340" y="35718"/>
                  </a:cubicBezTo>
                  <a:lnTo>
                    <a:pt x="15340" y="35718"/>
                  </a:lnTo>
                  <a:lnTo>
                    <a:pt x="15312" y="35775"/>
                  </a:lnTo>
                  <a:cubicBezTo>
                    <a:pt x="15312" y="35593"/>
                    <a:pt x="15359" y="35695"/>
                    <a:pt x="15389" y="35607"/>
                  </a:cubicBezTo>
                  <a:close/>
                  <a:moveTo>
                    <a:pt x="18002" y="35775"/>
                  </a:moveTo>
                  <a:cubicBezTo>
                    <a:pt x="18030" y="35832"/>
                    <a:pt x="18030" y="35861"/>
                    <a:pt x="18002" y="35890"/>
                  </a:cubicBezTo>
                  <a:lnTo>
                    <a:pt x="17973" y="35890"/>
                  </a:lnTo>
                  <a:cubicBezTo>
                    <a:pt x="17973" y="35890"/>
                    <a:pt x="17945" y="35861"/>
                    <a:pt x="17916" y="35804"/>
                  </a:cubicBezTo>
                  <a:lnTo>
                    <a:pt x="18002" y="35775"/>
                  </a:lnTo>
                  <a:close/>
                  <a:moveTo>
                    <a:pt x="18088" y="35746"/>
                  </a:moveTo>
                  <a:cubicBezTo>
                    <a:pt x="18088" y="35746"/>
                    <a:pt x="18088" y="35775"/>
                    <a:pt x="18088" y="35804"/>
                  </a:cubicBezTo>
                  <a:cubicBezTo>
                    <a:pt x="18030" y="35832"/>
                    <a:pt x="18088" y="35832"/>
                    <a:pt x="18174" y="35890"/>
                  </a:cubicBezTo>
                  <a:lnTo>
                    <a:pt x="18030" y="35890"/>
                  </a:lnTo>
                  <a:lnTo>
                    <a:pt x="18030" y="35746"/>
                  </a:lnTo>
                  <a:close/>
                  <a:moveTo>
                    <a:pt x="17887" y="35804"/>
                  </a:moveTo>
                  <a:cubicBezTo>
                    <a:pt x="17887" y="35832"/>
                    <a:pt x="17887" y="35832"/>
                    <a:pt x="17887" y="35832"/>
                  </a:cubicBezTo>
                  <a:cubicBezTo>
                    <a:pt x="17887" y="35861"/>
                    <a:pt x="17887" y="35861"/>
                    <a:pt x="17916" y="35890"/>
                  </a:cubicBezTo>
                  <a:lnTo>
                    <a:pt x="17802" y="35918"/>
                  </a:lnTo>
                  <a:cubicBezTo>
                    <a:pt x="17802" y="35890"/>
                    <a:pt x="17802" y="35861"/>
                    <a:pt x="17802" y="35832"/>
                  </a:cubicBezTo>
                  <a:lnTo>
                    <a:pt x="17887" y="35804"/>
                  </a:lnTo>
                  <a:close/>
                  <a:moveTo>
                    <a:pt x="22695" y="1"/>
                  </a:moveTo>
                  <a:cubicBezTo>
                    <a:pt x="22466" y="58"/>
                    <a:pt x="22209" y="115"/>
                    <a:pt x="21951" y="173"/>
                  </a:cubicBezTo>
                  <a:cubicBezTo>
                    <a:pt x="21579" y="316"/>
                    <a:pt x="21236" y="402"/>
                    <a:pt x="21007" y="488"/>
                  </a:cubicBezTo>
                  <a:cubicBezTo>
                    <a:pt x="20950" y="516"/>
                    <a:pt x="20892" y="516"/>
                    <a:pt x="20807" y="516"/>
                  </a:cubicBezTo>
                  <a:cubicBezTo>
                    <a:pt x="20377" y="659"/>
                    <a:pt x="19977" y="831"/>
                    <a:pt x="19576" y="1031"/>
                  </a:cubicBezTo>
                  <a:cubicBezTo>
                    <a:pt x="19490" y="1117"/>
                    <a:pt x="19433" y="1260"/>
                    <a:pt x="19347" y="1375"/>
                  </a:cubicBezTo>
                  <a:cubicBezTo>
                    <a:pt x="19327" y="1395"/>
                    <a:pt x="19299" y="1404"/>
                    <a:pt x="19275" y="1404"/>
                  </a:cubicBezTo>
                  <a:cubicBezTo>
                    <a:pt x="19230" y="1404"/>
                    <a:pt x="19196" y="1373"/>
                    <a:pt x="19232" y="1317"/>
                  </a:cubicBezTo>
                  <a:lnTo>
                    <a:pt x="19232" y="1317"/>
                  </a:lnTo>
                  <a:cubicBezTo>
                    <a:pt x="18889" y="1518"/>
                    <a:pt x="19290" y="1432"/>
                    <a:pt x="19175" y="1604"/>
                  </a:cubicBezTo>
                  <a:cubicBezTo>
                    <a:pt x="19100" y="1654"/>
                    <a:pt x="19036" y="1677"/>
                    <a:pt x="18994" y="1677"/>
                  </a:cubicBezTo>
                  <a:cubicBezTo>
                    <a:pt x="18942" y="1677"/>
                    <a:pt x="18927" y="1639"/>
                    <a:pt x="18975" y="1575"/>
                  </a:cubicBezTo>
                  <a:lnTo>
                    <a:pt x="18975" y="1575"/>
                  </a:lnTo>
                  <a:cubicBezTo>
                    <a:pt x="18746" y="1833"/>
                    <a:pt x="18431" y="2205"/>
                    <a:pt x="18116" y="2548"/>
                  </a:cubicBezTo>
                  <a:cubicBezTo>
                    <a:pt x="18030" y="2663"/>
                    <a:pt x="18030" y="2663"/>
                    <a:pt x="17973" y="2720"/>
                  </a:cubicBezTo>
                  <a:lnTo>
                    <a:pt x="17916" y="2720"/>
                  </a:lnTo>
                  <a:lnTo>
                    <a:pt x="17773" y="2777"/>
                  </a:lnTo>
                  <a:cubicBezTo>
                    <a:pt x="17573" y="2834"/>
                    <a:pt x="17372" y="2892"/>
                    <a:pt x="17172" y="2892"/>
                  </a:cubicBezTo>
                  <a:lnTo>
                    <a:pt x="17286" y="2806"/>
                  </a:lnTo>
                  <a:cubicBezTo>
                    <a:pt x="17229" y="2806"/>
                    <a:pt x="17172" y="2834"/>
                    <a:pt x="17115" y="2863"/>
                  </a:cubicBezTo>
                  <a:lnTo>
                    <a:pt x="17057" y="2892"/>
                  </a:lnTo>
                  <a:cubicBezTo>
                    <a:pt x="17029" y="2892"/>
                    <a:pt x="17057" y="2892"/>
                    <a:pt x="17057" y="2920"/>
                  </a:cubicBezTo>
                  <a:cubicBezTo>
                    <a:pt x="17029" y="2949"/>
                    <a:pt x="17000" y="3006"/>
                    <a:pt x="17000" y="3035"/>
                  </a:cubicBezTo>
                  <a:cubicBezTo>
                    <a:pt x="17000" y="2997"/>
                    <a:pt x="16988" y="2948"/>
                    <a:pt x="16972" y="2902"/>
                  </a:cubicBezTo>
                  <a:lnTo>
                    <a:pt x="16972" y="2902"/>
                  </a:lnTo>
                  <a:lnTo>
                    <a:pt x="16972" y="2892"/>
                  </a:lnTo>
                  <a:cubicBezTo>
                    <a:pt x="16971" y="2893"/>
                    <a:pt x="16970" y="2894"/>
                    <a:pt x="16969" y="2896"/>
                  </a:cubicBezTo>
                  <a:lnTo>
                    <a:pt x="16969" y="2896"/>
                  </a:lnTo>
                  <a:cubicBezTo>
                    <a:pt x="16961" y="2874"/>
                    <a:pt x="16952" y="2853"/>
                    <a:pt x="16943" y="2834"/>
                  </a:cubicBezTo>
                  <a:lnTo>
                    <a:pt x="16943" y="2834"/>
                  </a:lnTo>
                  <a:cubicBezTo>
                    <a:pt x="16951" y="2867"/>
                    <a:pt x="16957" y="2894"/>
                    <a:pt x="16961" y="2916"/>
                  </a:cubicBezTo>
                  <a:lnTo>
                    <a:pt x="16961" y="2916"/>
                  </a:lnTo>
                  <a:cubicBezTo>
                    <a:pt x="16944" y="2965"/>
                    <a:pt x="16947" y="3014"/>
                    <a:pt x="16972" y="3063"/>
                  </a:cubicBezTo>
                  <a:lnTo>
                    <a:pt x="16943" y="3063"/>
                  </a:lnTo>
                  <a:lnTo>
                    <a:pt x="16886" y="3035"/>
                  </a:lnTo>
                  <a:lnTo>
                    <a:pt x="16886" y="3006"/>
                  </a:lnTo>
                  <a:lnTo>
                    <a:pt x="16371" y="2720"/>
                  </a:lnTo>
                  <a:lnTo>
                    <a:pt x="16514" y="3035"/>
                  </a:lnTo>
                  <a:lnTo>
                    <a:pt x="16485" y="3035"/>
                  </a:lnTo>
                  <a:cubicBezTo>
                    <a:pt x="16456" y="3035"/>
                    <a:pt x="16399" y="3006"/>
                    <a:pt x="16371" y="3006"/>
                  </a:cubicBezTo>
                  <a:lnTo>
                    <a:pt x="16342" y="2977"/>
                  </a:lnTo>
                  <a:lnTo>
                    <a:pt x="16227" y="2920"/>
                  </a:lnTo>
                  <a:lnTo>
                    <a:pt x="16027" y="2834"/>
                  </a:lnTo>
                  <a:lnTo>
                    <a:pt x="15598" y="2663"/>
                  </a:lnTo>
                  <a:cubicBezTo>
                    <a:pt x="15712" y="2634"/>
                    <a:pt x="15827" y="2634"/>
                    <a:pt x="15941" y="2634"/>
                  </a:cubicBezTo>
                  <a:cubicBezTo>
                    <a:pt x="15798" y="2605"/>
                    <a:pt x="15569" y="2605"/>
                    <a:pt x="15369" y="2577"/>
                  </a:cubicBezTo>
                  <a:lnTo>
                    <a:pt x="15226" y="2519"/>
                  </a:lnTo>
                  <a:cubicBezTo>
                    <a:pt x="14997" y="2434"/>
                    <a:pt x="14825" y="2348"/>
                    <a:pt x="14625" y="2233"/>
                  </a:cubicBezTo>
                  <a:cubicBezTo>
                    <a:pt x="14625" y="2205"/>
                    <a:pt x="14482" y="2147"/>
                    <a:pt x="14396" y="2119"/>
                  </a:cubicBezTo>
                  <a:cubicBezTo>
                    <a:pt x="14196" y="2033"/>
                    <a:pt x="13995" y="1918"/>
                    <a:pt x="13823" y="1804"/>
                  </a:cubicBezTo>
                  <a:cubicBezTo>
                    <a:pt x="13781" y="1818"/>
                    <a:pt x="13738" y="1825"/>
                    <a:pt x="13695" y="1825"/>
                  </a:cubicBezTo>
                  <a:cubicBezTo>
                    <a:pt x="13652" y="1825"/>
                    <a:pt x="13609" y="1818"/>
                    <a:pt x="13566" y="1804"/>
                  </a:cubicBezTo>
                  <a:lnTo>
                    <a:pt x="13566" y="1804"/>
                  </a:lnTo>
                  <a:cubicBezTo>
                    <a:pt x="13709" y="2176"/>
                    <a:pt x="13623" y="2605"/>
                    <a:pt x="13366" y="2920"/>
                  </a:cubicBezTo>
                  <a:cubicBezTo>
                    <a:pt x="13366" y="2949"/>
                    <a:pt x="13308" y="2949"/>
                    <a:pt x="13308" y="2977"/>
                  </a:cubicBezTo>
                  <a:cubicBezTo>
                    <a:pt x="13222" y="3092"/>
                    <a:pt x="13108" y="3178"/>
                    <a:pt x="12993" y="3235"/>
                  </a:cubicBezTo>
                  <a:lnTo>
                    <a:pt x="13537" y="3235"/>
                  </a:lnTo>
                  <a:cubicBezTo>
                    <a:pt x="13473" y="3248"/>
                    <a:pt x="13409" y="3255"/>
                    <a:pt x="13344" y="3256"/>
                  </a:cubicBezTo>
                  <a:lnTo>
                    <a:pt x="13344" y="3256"/>
                  </a:lnTo>
                  <a:cubicBezTo>
                    <a:pt x="13268" y="3250"/>
                    <a:pt x="13189" y="3244"/>
                    <a:pt x="13108" y="3235"/>
                  </a:cubicBezTo>
                  <a:lnTo>
                    <a:pt x="13108" y="3235"/>
                  </a:lnTo>
                  <a:cubicBezTo>
                    <a:pt x="13180" y="3249"/>
                    <a:pt x="13251" y="3256"/>
                    <a:pt x="13323" y="3256"/>
                  </a:cubicBezTo>
                  <a:cubicBezTo>
                    <a:pt x="13330" y="3256"/>
                    <a:pt x="13337" y="3256"/>
                    <a:pt x="13344" y="3256"/>
                  </a:cubicBezTo>
                  <a:lnTo>
                    <a:pt x="13344" y="3256"/>
                  </a:lnTo>
                  <a:cubicBezTo>
                    <a:pt x="13510" y="3269"/>
                    <a:pt x="13667" y="3282"/>
                    <a:pt x="13823" y="3321"/>
                  </a:cubicBezTo>
                  <a:cubicBezTo>
                    <a:pt x="13881" y="3321"/>
                    <a:pt x="13938" y="3321"/>
                    <a:pt x="13995" y="3349"/>
                  </a:cubicBezTo>
                  <a:lnTo>
                    <a:pt x="13623" y="3349"/>
                  </a:lnTo>
                  <a:lnTo>
                    <a:pt x="13938" y="3378"/>
                  </a:lnTo>
                  <a:cubicBezTo>
                    <a:pt x="14059" y="3398"/>
                    <a:pt x="14152" y="3419"/>
                    <a:pt x="14105" y="3419"/>
                  </a:cubicBezTo>
                  <a:cubicBezTo>
                    <a:pt x="14086" y="3419"/>
                    <a:pt x="14042" y="3415"/>
                    <a:pt x="13967" y="3407"/>
                  </a:cubicBezTo>
                  <a:lnTo>
                    <a:pt x="13881" y="3407"/>
                  </a:lnTo>
                  <a:cubicBezTo>
                    <a:pt x="13766" y="3407"/>
                    <a:pt x="13652" y="3407"/>
                    <a:pt x="13537" y="3435"/>
                  </a:cubicBezTo>
                  <a:cubicBezTo>
                    <a:pt x="13487" y="3444"/>
                    <a:pt x="13434" y="3447"/>
                    <a:pt x="13380" y="3447"/>
                  </a:cubicBezTo>
                  <a:cubicBezTo>
                    <a:pt x="13251" y="3447"/>
                    <a:pt x="13115" y="3427"/>
                    <a:pt x="12993" y="3407"/>
                  </a:cubicBezTo>
                  <a:lnTo>
                    <a:pt x="12993" y="3407"/>
                  </a:lnTo>
                  <a:cubicBezTo>
                    <a:pt x="13280" y="3464"/>
                    <a:pt x="13022" y="3435"/>
                    <a:pt x="13022" y="3464"/>
                  </a:cubicBezTo>
                  <a:cubicBezTo>
                    <a:pt x="12993" y="3464"/>
                    <a:pt x="13051" y="3493"/>
                    <a:pt x="13194" y="3550"/>
                  </a:cubicBezTo>
                  <a:cubicBezTo>
                    <a:pt x="13079" y="3550"/>
                    <a:pt x="12965" y="3521"/>
                    <a:pt x="12850" y="3464"/>
                  </a:cubicBezTo>
                  <a:lnTo>
                    <a:pt x="12679" y="3407"/>
                  </a:lnTo>
                  <a:lnTo>
                    <a:pt x="12650" y="3435"/>
                  </a:lnTo>
                  <a:cubicBezTo>
                    <a:pt x="12707" y="3493"/>
                    <a:pt x="12765" y="3578"/>
                    <a:pt x="12736" y="3607"/>
                  </a:cubicBezTo>
                  <a:lnTo>
                    <a:pt x="12621" y="3464"/>
                  </a:lnTo>
                  <a:lnTo>
                    <a:pt x="12621" y="3464"/>
                  </a:lnTo>
                  <a:cubicBezTo>
                    <a:pt x="12650" y="3521"/>
                    <a:pt x="12679" y="3578"/>
                    <a:pt x="12679" y="3636"/>
                  </a:cubicBezTo>
                  <a:cubicBezTo>
                    <a:pt x="12650" y="3578"/>
                    <a:pt x="12621" y="3521"/>
                    <a:pt x="12564" y="3464"/>
                  </a:cubicBezTo>
                  <a:lnTo>
                    <a:pt x="12564" y="3521"/>
                  </a:lnTo>
                  <a:cubicBezTo>
                    <a:pt x="12593" y="3550"/>
                    <a:pt x="12621" y="3578"/>
                    <a:pt x="12621" y="3636"/>
                  </a:cubicBezTo>
                  <a:cubicBezTo>
                    <a:pt x="12621" y="3636"/>
                    <a:pt x="12621" y="3636"/>
                    <a:pt x="12621" y="3664"/>
                  </a:cubicBezTo>
                  <a:lnTo>
                    <a:pt x="12421" y="3664"/>
                  </a:lnTo>
                  <a:cubicBezTo>
                    <a:pt x="12392" y="3636"/>
                    <a:pt x="12335" y="3636"/>
                    <a:pt x="12278" y="3607"/>
                  </a:cubicBezTo>
                  <a:lnTo>
                    <a:pt x="12135" y="3636"/>
                  </a:lnTo>
                  <a:lnTo>
                    <a:pt x="11935" y="3836"/>
                  </a:lnTo>
                  <a:cubicBezTo>
                    <a:pt x="11935" y="3814"/>
                    <a:pt x="11935" y="3774"/>
                    <a:pt x="11948" y="3744"/>
                  </a:cubicBezTo>
                  <a:lnTo>
                    <a:pt x="11948" y="3744"/>
                  </a:lnTo>
                  <a:cubicBezTo>
                    <a:pt x="11941" y="3752"/>
                    <a:pt x="11934" y="3755"/>
                    <a:pt x="11927" y="3755"/>
                  </a:cubicBezTo>
                  <a:cubicBezTo>
                    <a:pt x="11910" y="3755"/>
                    <a:pt x="11894" y="3738"/>
                    <a:pt x="11877" y="3721"/>
                  </a:cubicBezTo>
                  <a:lnTo>
                    <a:pt x="11791" y="3721"/>
                  </a:lnTo>
                  <a:cubicBezTo>
                    <a:pt x="11820" y="3750"/>
                    <a:pt x="11820" y="3836"/>
                    <a:pt x="11820" y="3865"/>
                  </a:cubicBezTo>
                  <a:cubicBezTo>
                    <a:pt x="11799" y="3854"/>
                    <a:pt x="11775" y="3849"/>
                    <a:pt x="11749" y="3849"/>
                  </a:cubicBezTo>
                  <a:cubicBezTo>
                    <a:pt x="11634" y="3849"/>
                    <a:pt x="11479" y="3943"/>
                    <a:pt x="11362" y="4036"/>
                  </a:cubicBezTo>
                  <a:lnTo>
                    <a:pt x="11334" y="3922"/>
                  </a:lnTo>
                  <a:cubicBezTo>
                    <a:pt x="11190" y="3979"/>
                    <a:pt x="11076" y="4065"/>
                    <a:pt x="10933" y="4151"/>
                  </a:cubicBezTo>
                  <a:cubicBezTo>
                    <a:pt x="10818" y="4265"/>
                    <a:pt x="10675" y="4351"/>
                    <a:pt x="10561" y="4466"/>
                  </a:cubicBezTo>
                  <a:cubicBezTo>
                    <a:pt x="10572" y="4460"/>
                    <a:pt x="10583" y="4458"/>
                    <a:pt x="10593" y="4458"/>
                  </a:cubicBezTo>
                  <a:cubicBezTo>
                    <a:pt x="10639" y="4458"/>
                    <a:pt x="10681" y="4500"/>
                    <a:pt x="10704" y="4523"/>
                  </a:cubicBezTo>
                  <a:cubicBezTo>
                    <a:pt x="10704" y="4551"/>
                    <a:pt x="10704" y="4580"/>
                    <a:pt x="10704" y="4609"/>
                  </a:cubicBezTo>
                  <a:cubicBezTo>
                    <a:pt x="10704" y="4616"/>
                    <a:pt x="10704" y="4623"/>
                    <a:pt x="10704" y="4637"/>
                  </a:cubicBezTo>
                  <a:cubicBezTo>
                    <a:pt x="10704" y="4637"/>
                    <a:pt x="10704" y="4666"/>
                    <a:pt x="10704" y="4695"/>
                  </a:cubicBezTo>
                  <a:lnTo>
                    <a:pt x="10654" y="4645"/>
                  </a:lnTo>
                  <a:lnTo>
                    <a:pt x="10654" y="4645"/>
                  </a:lnTo>
                  <a:cubicBezTo>
                    <a:pt x="10654" y="4648"/>
                    <a:pt x="10652" y="4651"/>
                    <a:pt x="10650" y="4654"/>
                  </a:cubicBezTo>
                  <a:lnTo>
                    <a:pt x="10650" y="4654"/>
                  </a:lnTo>
                  <a:cubicBezTo>
                    <a:pt x="10649" y="4648"/>
                    <a:pt x="10647" y="4643"/>
                    <a:pt x="10645" y="4639"/>
                  </a:cubicBezTo>
                  <a:lnTo>
                    <a:pt x="10645" y="4639"/>
                  </a:lnTo>
                  <a:cubicBezTo>
                    <a:pt x="10635" y="4650"/>
                    <a:pt x="10633" y="4660"/>
                    <a:pt x="10634" y="4671"/>
                  </a:cubicBezTo>
                  <a:lnTo>
                    <a:pt x="10634" y="4671"/>
                  </a:lnTo>
                  <a:cubicBezTo>
                    <a:pt x="10641" y="4665"/>
                    <a:pt x="10646" y="4659"/>
                    <a:pt x="10650" y="4654"/>
                  </a:cubicBezTo>
                  <a:lnTo>
                    <a:pt x="10650" y="4654"/>
                  </a:lnTo>
                  <a:cubicBezTo>
                    <a:pt x="10652" y="4670"/>
                    <a:pt x="10652" y="4692"/>
                    <a:pt x="10647" y="4723"/>
                  </a:cubicBezTo>
                  <a:cubicBezTo>
                    <a:pt x="10647" y="4706"/>
                    <a:pt x="10636" y="4688"/>
                    <a:pt x="10634" y="4671"/>
                  </a:cubicBezTo>
                  <a:lnTo>
                    <a:pt x="10634" y="4671"/>
                  </a:lnTo>
                  <a:cubicBezTo>
                    <a:pt x="10620" y="4683"/>
                    <a:pt x="10602" y="4695"/>
                    <a:pt x="10589" y="4695"/>
                  </a:cubicBezTo>
                  <a:cubicBezTo>
                    <a:pt x="10589" y="4666"/>
                    <a:pt x="10589" y="4666"/>
                    <a:pt x="10589" y="4637"/>
                  </a:cubicBezTo>
                  <a:lnTo>
                    <a:pt x="10504" y="4637"/>
                  </a:lnTo>
                  <a:cubicBezTo>
                    <a:pt x="10504" y="4609"/>
                    <a:pt x="10504" y="4551"/>
                    <a:pt x="10504" y="4523"/>
                  </a:cubicBezTo>
                  <a:lnTo>
                    <a:pt x="10418" y="4666"/>
                  </a:lnTo>
                  <a:cubicBezTo>
                    <a:pt x="10389" y="4609"/>
                    <a:pt x="10389" y="4580"/>
                    <a:pt x="10361" y="4494"/>
                  </a:cubicBezTo>
                  <a:cubicBezTo>
                    <a:pt x="10361" y="4580"/>
                    <a:pt x="10246" y="4551"/>
                    <a:pt x="10160" y="4580"/>
                  </a:cubicBezTo>
                  <a:cubicBezTo>
                    <a:pt x="10215" y="4879"/>
                    <a:pt x="10011" y="5126"/>
                    <a:pt x="9721" y="5126"/>
                  </a:cubicBezTo>
                  <a:cubicBezTo>
                    <a:pt x="9706" y="5126"/>
                    <a:pt x="9690" y="5125"/>
                    <a:pt x="9674" y="5124"/>
                  </a:cubicBezTo>
                  <a:lnTo>
                    <a:pt x="9559" y="5124"/>
                  </a:lnTo>
                  <a:lnTo>
                    <a:pt x="9502" y="5181"/>
                  </a:lnTo>
                  <a:cubicBezTo>
                    <a:pt x="9588" y="5296"/>
                    <a:pt x="9502" y="5353"/>
                    <a:pt x="9502" y="5496"/>
                  </a:cubicBezTo>
                  <a:cubicBezTo>
                    <a:pt x="9273" y="5553"/>
                    <a:pt x="9073" y="5639"/>
                    <a:pt x="8901" y="5782"/>
                  </a:cubicBezTo>
                  <a:cubicBezTo>
                    <a:pt x="8844" y="5954"/>
                    <a:pt x="8958" y="5925"/>
                    <a:pt x="8958" y="6040"/>
                  </a:cubicBezTo>
                  <a:cubicBezTo>
                    <a:pt x="8934" y="6007"/>
                    <a:pt x="8902" y="5998"/>
                    <a:pt x="8870" y="5998"/>
                  </a:cubicBezTo>
                  <a:cubicBezTo>
                    <a:pt x="8828" y="5998"/>
                    <a:pt x="8785" y="6014"/>
                    <a:pt x="8757" y="6014"/>
                  </a:cubicBezTo>
                  <a:cubicBezTo>
                    <a:pt x="8732" y="6014"/>
                    <a:pt x="8720" y="6001"/>
                    <a:pt x="8729" y="5954"/>
                  </a:cubicBezTo>
                  <a:lnTo>
                    <a:pt x="8729" y="5954"/>
                  </a:lnTo>
                  <a:cubicBezTo>
                    <a:pt x="8558" y="6126"/>
                    <a:pt x="8414" y="6326"/>
                    <a:pt x="8329" y="6555"/>
                  </a:cubicBezTo>
                  <a:cubicBezTo>
                    <a:pt x="8386" y="6555"/>
                    <a:pt x="8443" y="6555"/>
                    <a:pt x="8443" y="6612"/>
                  </a:cubicBezTo>
                  <a:cubicBezTo>
                    <a:pt x="8457" y="6641"/>
                    <a:pt x="8422" y="6655"/>
                    <a:pt x="8379" y="6655"/>
                  </a:cubicBezTo>
                  <a:cubicBezTo>
                    <a:pt x="8336" y="6655"/>
                    <a:pt x="8286" y="6641"/>
                    <a:pt x="8271" y="6612"/>
                  </a:cubicBezTo>
                  <a:lnTo>
                    <a:pt x="8271" y="6641"/>
                  </a:lnTo>
                  <a:cubicBezTo>
                    <a:pt x="8214" y="6841"/>
                    <a:pt x="7985" y="6955"/>
                    <a:pt x="7756" y="7041"/>
                  </a:cubicBezTo>
                  <a:cubicBezTo>
                    <a:pt x="7534" y="7125"/>
                    <a:pt x="7339" y="7235"/>
                    <a:pt x="7354" y="7450"/>
                  </a:cubicBezTo>
                  <a:lnTo>
                    <a:pt x="7354" y="7450"/>
                  </a:lnTo>
                  <a:cubicBezTo>
                    <a:pt x="7326" y="7562"/>
                    <a:pt x="7298" y="7674"/>
                    <a:pt x="7270" y="7785"/>
                  </a:cubicBezTo>
                  <a:cubicBezTo>
                    <a:pt x="7249" y="7806"/>
                    <a:pt x="7234" y="7815"/>
                    <a:pt x="7224" y="7815"/>
                  </a:cubicBezTo>
                  <a:cubicBezTo>
                    <a:pt x="7182" y="7815"/>
                    <a:pt x="7210" y="7669"/>
                    <a:pt x="7119" y="7669"/>
                  </a:cubicBezTo>
                  <a:cubicBezTo>
                    <a:pt x="7113" y="7669"/>
                    <a:pt x="7106" y="7669"/>
                    <a:pt x="7098" y="7671"/>
                  </a:cubicBezTo>
                  <a:cubicBezTo>
                    <a:pt x="7069" y="8100"/>
                    <a:pt x="6726" y="8100"/>
                    <a:pt x="6669" y="8415"/>
                  </a:cubicBezTo>
                  <a:cubicBezTo>
                    <a:pt x="6652" y="8413"/>
                    <a:pt x="6635" y="8412"/>
                    <a:pt x="6620" y="8412"/>
                  </a:cubicBezTo>
                  <a:cubicBezTo>
                    <a:pt x="6423" y="8412"/>
                    <a:pt x="6319" y="8571"/>
                    <a:pt x="6239" y="8730"/>
                  </a:cubicBezTo>
                  <a:cubicBezTo>
                    <a:pt x="6125" y="8930"/>
                    <a:pt x="6039" y="9131"/>
                    <a:pt x="5839" y="9188"/>
                  </a:cubicBezTo>
                  <a:lnTo>
                    <a:pt x="5925" y="9216"/>
                  </a:lnTo>
                  <a:cubicBezTo>
                    <a:pt x="5963" y="9293"/>
                    <a:pt x="5912" y="9293"/>
                    <a:pt x="5857" y="9293"/>
                  </a:cubicBezTo>
                  <a:lnTo>
                    <a:pt x="5857" y="9293"/>
                  </a:lnTo>
                  <a:cubicBezTo>
                    <a:pt x="5829" y="9293"/>
                    <a:pt x="5801" y="9293"/>
                    <a:pt x="5781" y="9302"/>
                  </a:cubicBezTo>
                  <a:cubicBezTo>
                    <a:pt x="5867" y="9331"/>
                    <a:pt x="5896" y="9302"/>
                    <a:pt x="5925" y="9359"/>
                  </a:cubicBezTo>
                  <a:lnTo>
                    <a:pt x="5867" y="9474"/>
                  </a:lnTo>
                  <a:lnTo>
                    <a:pt x="5839" y="9531"/>
                  </a:lnTo>
                  <a:lnTo>
                    <a:pt x="5839" y="9560"/>
                  </a:lnTo>
                  <a:lnTo>
                    <a:pt x="5810" y="9588"/>
                  </a:lnTo>
                  <a:lnTo>
                    <a:pt x="5724" y="9703"/>
                  </a:lnTo>
                  <a:cubicBezTo>
                    <a:pt x="5610" y="9817"/>
                    <a:pt x="5495" y="9932"/>
                    <a:pt x="5381" y="10046"/>
                  </a:cubicBezTo>
                  <a:lnTo>
                    <a:pt x="5209" y="10218"/>
                  </a:lnTo>
                  <a:cubicBezTo>
                    <a:pt x="5009" y="10390"/>
                    <a:pt x="4808" y="10590"/>
                    <a:pt x="4608" y="10790"/>
                  </a:cubicBezTo>
                  <a:cubicBezTo>
                    <a:pt x="4436" y="10991"/>
                    <a:pt x="4980" y="11191"/>
                    <a:pt x="4608" y="11334"/>
                  </a:cubicBezTo>
                  <a:lnTo>
                    <a:pt x="4494" y="11162"/>
                  </a:lnTo>
                  <a:cubicBezTo>
                    <a:pt x="4408" y="11678"/>
                    <a:pt x="3950" y="12021"/>
                    <a:pt x="3893" y="12536"/>
                  </a:cubicBezTo>
                  <a:cubicBezTo>
                    <a:pt x="3864" y="12508"/>
                    <a:pt x="3807" y="12479"/>
                    <a:pt x="3835" y="12422"/>
                  </a:cubicBezTo>
                  <a:lnTo>
                    <a:pt x="3807" y="12422"/>
                  </a:lnTo>
                  <a:cubicBezTo>
                    <a:pt x="3864" y="12136"/>
                    <a:pt x="3778" y="11763"/>
                    <a:pt x="3921" y="11506"/>
                  </a:cubicBezTo>
                  <a:lnTo>
                    <a:pt x="3921" y="11506"/>
                  </a:lnTo>
                  <a:lnTo>
                    <a:pt x="3864" y="11563"/>
                  </a:lnTo>
                  <a:cubicBezTo>
                    <a:pt x="3864" y="11506"/>
                    <a:pt x="3893" y="11449"/>
                    <a:pt x="3921" y="11391"/>
                  </a:cubicBezTo>
                  <a:cubicBezTo>
                    <a:pt x="3978" y="11363"/>
                    <a:pt x="4007" y="11334"/>
                    <a:pt x="4036" y="11277"/>
                  </a:cubicBezTo>
                  <a:lnTo>
                    <a:pt x="4064" y="11277"/>
                  </a:lnTo>
                  <a:cubicBezTo>
                    <a:pt x="4083" y="11296"/>
                    <a:pt x="4115" y="11315"/>
                    <a:pt x="4126" y="11326"/>
                  </a:cubicBezTo>
                  <a:lnTo>
                    <a:pt x="4126" y="11326"/>
                  </a:lnTo>
                  <a:cubicBezTo>
                    <a:pt x="4153" y="11274"/>
                    <a:pt x="4180" y="11245"/>
                    <a:pt x="4207" y="11191"/>
                  </a:cubicBezTo>
                  <a:cubicBezTo>
                    <a:pt x="4379" y="10962"/>
                    <a:pt x="4551" y="10733"/>
                    <a:pt x="4694" y="10476"/>
                  </a:cubicBezTo>
                  <a:lnTo>
                    <a:pt x="4723" y="10504"/>
                  </a:lnTo>
                  <a:cubicBezTo>
                    <a:pt x="4780" y="10418"/>
                    <a:pt x="4808" y="10304"/>
                    <a:pt x="4866" y="10218"/>
                  </a:cubicBezTo>
                  <a:cubicBezTo>
                    <a:pt x="5152" y="9503"/>
                    <a:pt x="5295" y="8902"/>
                    <a:pt x="5610" y="8215"/>
                  </a:cubicBezTo>
                  <a:lnTo>
                    <a:pt x="5724" y="8100"/>
                  </a:lnTo>
                  <a:lnTo>
                    <a:pt x="5667" y="8129"/>
                  </a:lnTo>
                  <a:lnTo>
                    <a:pt x="5667" y="8100"/>
                  </a:lnTo>
                  <a:lnTo>
                    <a:pt x="5724" y="7986"/>
                  </a:lnTo>
                  <a:cubicBezTo>
                    <a:pt x="5839" y="7900"/>
                    <a:pt x="5925" y="7785"/>
                    <a:pt x="6010" y="7700"/>
                  </a:cubicBezTo>
                  <a:cubicBezTo>
                    <a:pt x="6025" y="7685"/>
                    <a:pt x="6039" y="7678"/>
                    <a:pt x="6053" y="7678"/>
                  </a:cubicBezTo>
                  <a:cubicBezTo>
                    <a:pt x="6068" y="7678"/>
                    <a:pt x="6082" y="7685"/>
                    <a:pt x="6096" y="7700"/>
                  </a:cubicBezTo>
                  <a:cubicBezTo>
                    <a:pt x="6039" y="7556"/>
                    <a:pt x="6182" y="7614"/>
                    <a:pt x="6182" y="7471"/>
                  </a:cubicBezTo>
                  <a:cubicBezTo>
                    <a:pt x="6211" y="7442"/>
                    <a:pt x="6239" y="7413"/>
                    <a:pt x="6268" y="7385"/>
                  </a:cubicBezTo>
                  <a:cubicBezTo>
                    <a:pt x="6297" y="7385"/>
                    <a:pt x="6325" y="7385"/>
                    <a:pt x="6325" y="7413"/>
                  </a:cubicBezTo>
                  <a:cubicBezTo>
                    <a:pt x="6325" y="7356"/>
                    <a:pt x="6325" y="7356"/>
                    <a:pt x="6297" y="7356"/>
                  </a:cubicBezTo>
                  <a:cubicBezTo>
                    <a:pt x="6497" y="7070"/>
                    <a:pt x="6726" y="6755"/>
                    <a:pt x="6955" y="6440"/>
                  </a:cubicBezTo>
                  <a:cubicBezTo>
                    <a:pt x="6983" y="6412"/>
                    <a:pt x="7012" y="6412"/>
                    <a:pt x="7012" y="6383"/>
                  </a:cubicBezTo>
                  <a:cubicBezTo>
                    <a:pt x="7212" y="6126"/>
                    <a:pt x="7413" y="5897"/>
                    <a:pt x="7613" y="5696"/>
                  </a:cubicBezTo>
                  <a:lnTo>
                    <a:pt x="7613" y="5696"/>
                  </a:lnTo>
                  <a:cubicBezTo>
                    <a:pt x="7595" y="5715"/>
                    <a:pt x="7579" y="5722"/>
                    <a:pt x="7566" y="5722"/>
                  </a:cubicBezTo>
                  <a:cubicBezTo>
                    <a:pt x="7518" y="5722"/>
                    <a:pt x="7505" y="5615"/>
                    <a:pt x="7527" y="5525"/>
                  </a:cubicBezTo>
                  <a:lnTo>
                    <a:pt x="7527" y="5525"/>
                  </a:lnTo>
                  <a:lnTo>
                    <a:pt x="7584" y="5553"/>
                  </a:lnTo>
                  <a:lnTo>
                    <a:pt x="7527" y="5496"/>
                  </a:lnTo>
                  <a:cubicBezTo>
                    <a:pt x="7556" y="5467"/>
                    <a:pt x="7556" y="5439"/>
                    <a:pt x="7584" y="5410"/>
                  </a:cubicBezTo>
                  <a:cubicBezTo>
                    <a:pt x="7642" y="5324"/>
                    <a:pt x="7728" y="5238"/>
                    <a:pt x="7756" y="5124"/>
                  </a:cubicBezTo>
                  <a:lnTo>
                    <a:pt x="7813" y="5210"/>
                  </a:lnTo>
                  <a:lnTo>
                    <a:pt x="7842" y="5095"/>
                  </a:lnTo>
                  <a:cubicBezTo>
                    <a:pt x="7928" y="5160"/>
                    <a:pt x="8014" y="5192"/>
                    <a:pt x="8100" y="5192"/>
                  </a:cubicBezTo>
                  <a:cubicBezTo>
                    <a:pt x="8128" y="5192"/>
                    <a:pt x="8157" y="5188"/>
                    <a:pt x="8185" y="5181"/>
                  </a:cubicBezTo>
                  <a:lnTo>
                    <a:pt x="8185" y="5009"/>
                  </a:lnTo>
                  <a:cubicBezTo>
                    <a:pt x="8214" y="4981"/>
                    <a:pt x="8214" y="4981"/>
                    <a:pt x="8243" y="4952"/>
                  </a:cubicBezTo>
                  <a:lnTo>
                    <a:pt x="8319" y="4977"/>
                  </a:lnTo>
                  <a:lnTo>
                    <a:pt x="8319" y="4977"/>
                  </a:lnTo>
                  <a:cubicBezTo>
                    <a:pt x="8314" y="4951"/>
                    <a:pt x="8307" y="4923"/>
                    <a:pt x="8300" y="4895"/>
                  </a:cubicBezTo>
                  <a:lnTo>
                    <a:pt x="8300" y="4895"/>
                  </a:lnTo>
                  <a:cubicBezTo>
                    <a:pt x="8357" y="4952"/>
                    <a:pt x="8414" y="4952"/>
                    <a:pt x="8472" y="4952"/>
                  </a:cubicBezTo>
                  <a:lnTo>
                    <a:pt x="8414" y="4780"/>
                  </a:lnTo>
                  <a:lnTo>
                    <a:pt x="8472" y="4752"/>
                  </a:lnTo>
                  <a:cubicBezTo>
                    <a:pt x="8495" y="4775"/>
                    <a:pt x="8518" y="4817"/>
                    <a:pt x="8571" y="4817"/>
                  </a:cubicBezTo>
                  <a:cubicBezTo>
                    <a:pt x="8584" y="4817"/>
                    <a:pt x="8598" y="4814"/>
                    <a:pt x="8615" y="4809"/>
                  </a:cubicBezTo>
                  <a:cubicBezTo>
                    <a:pt x="8586" y="4752"/>
                    <a:pt x="8558" y="4723"/>
                    <a:pt x="8500" y="4695"/>
                  </a:cubicBezTo>
                  <a:lnTo>
                    <a:pt x="8643" y="4551"/>
                  </a:lnTo>
                  <a:cubicBezTo>
                    <a:pt x="8658" y="4566"/>
                    <a:pt x="8672" y="4580"/>
                    <a:pt x="8679" y="4594"/>
                  </a:cubicBezTo>
                  <a:lnTo>
                    <a:pt x="8679" y="4594"/>
                  </a:lnTo>
                  <a:cubicBezTo>
                    <a:pt x="8706" y="4506"/>
                    <a:pt x="8804" y="4446"/>
                    <a:pt x="8729" y="4322"/>
                  </a:cubicBezTo>
                  <a:lnTo>
                    <a:pt x="8729" y="4322"/>
                  </a:lnTo>
                  <a:cubicBezTo>
                    <a:pt x="8745" y="4326"/>
                    <a:pt x="8760" y="4328"/>
                    <a:pt x="8772" y="4328"/>
                  </a:cubicBezTo>
                  <a:cubicBezTo>
                    <a:pt x="8852" y="4328"/>
                    <a:pt x="8880" y="4261"/>
                    <a:pt x="8930" y="4237"/>
                  </a:cubicBezTo>
                  <a:cubicBezTo>
                    <a:pt x="8786" y="4008"/>
                    <a:pt x="8586" y="3836"/>
                    <a:pt x="8386" y="3664"/>
                  </a:cubicBezTo>
                  <a:cubicBezTo>
                    <a:pt x="8357" y="3721"/>
                    <a:pt x="8329" y="3779"/>
                    <a:pt x="8329" y="3836"/>
                  </a:cubicBezTo>
                  <a:cubicBezTo>
                    <a:pt x="8286" y="3884"/>
                    <a:pt x="8262" y="3902"/>
                    <a:pt x="8250" y="3902"/>
                  </a:cubicBezTo>
                  <a:cubicBezTo>
                    <a:pt x="8213" y="3902"/>
                    <a:pt x="8290" y="3727"/>
                    <a:pt x="8271" y="3727"/>
                  </a:cubicBezTo>
                  <a:cubicBezTo>
                    <a:pt x="8263" y="3727"/>
                    <a:pt x="8239" y="3756"/>
                    <a:pt x="8185" y="3836"/>
                  </a:cubicBezTo>
                  <a:cubicBezTo>
                    <a:pt x="8157" y="3922"/>
                    <a:pt x="8128" y="3979"/>
                    <a:pt x="8071" y="4036"/>
                  </a:cubicBezTo>
                  <a:cubicBezTo>
                    <a:pt x="8042" y="4094"/>
                    <a:pt x="8071" y="4065"/>
                    <a:pt x="8042" y="4179"/>
                  </a:cubicBezTo>
                  <a:cubicBezTo>
                    <a:pt x="7928" y="4322"/>
                    <a:pt x="7813" y="4466"/>
                    <a:pt x="7699" y="4609"/>
                  </a:cubicBezTo>
                  <a:lnTo>
                    <a:pt x="7699" y="4551"/>
                  </a:lnTo>
                  <a:cubicBezTo>
                    <a:pt x="7413" y="5296"/>
                    <a:pt x="6440" y="6183"/>
                    <a:pt x="6010" y="7070"/>
                  </a:cubicBezTo>
                  <a:lnTo>
                    <a:pt x="6010" y="7013"/>
                  </a:lnTo>
                  <a:cubicBezTo>
                    <a:pt x="6010" y="7010"/>
                    <a:pt x="6009" y="7009"/>
                    <a:pt x="6007" y="7009"/>
                  </a:cubicBezTo>
                  <a:cubicBezTo>
                    <a:pt x="5986" y="7009"/>
                    <a:pt x="5860" y="7140"/>
                    <a:pt x="5781" y="7270"/>
                  </a:cubicBezTo>
                  <a:cubicBezTo>
                    <a:pt x="5781" y="7284"/>
                    <a:pt x="5785" y="7289"/>
                    <a:pt x="5790" y="7289"/>
                  </a:cubicBezTo>
                  <a:cubicBezTo>
                    <a:pt x="5810" y="7289"/>
                    <a:pt x="5859" y="7228"/>
                    <a:pt x="5925" y="7184"/>
                  </a:cubicBezTo>
                  <a:lnTo>
                    <a:pt x="5925" y="7184"/>
                  </a:lnTo>
                  <a:cubicBezTo>
                    <a:pt x="5495" y="7957"/>
                    <a:pt x="5409" y="8100"/>
                    <a:pt x="5037" y="8701"/>
                  </a:cubicBezTo>
                  <a:cubicBezTo>
                    <a:pt x="5064" y="8636"/>
                    <a:pt x="5069" y="8611"/>
                    <a:pt x="5060" y="8611"/>
                  </a:cubicBezTo>
                  <a:cubicBezTo>
                    <a:pt x="5032" y="8611"/>
                    <a:pt x="4860" y="8874"/>
                    <a:pt x="4788" y="8874"/>
                  </a:cubicBezTo>
                  <a:cubicBezTo>
                    <a:pt x="4785" y="8874"/>
                    <a:pt x="4782" y="8874"/>
                    <a:pt x="4780" y="8873"/>
                  </a:cubicBezTo>
                  <a:lnTo>
                    <a:pt x="4780" y="8873"/>
                  </a:lnTo>
                  <a:cubicBezTo>
                    <a:pt x="4723" y="9073"/>
                    <a:pt x="4894" y="8844"/>
                    <a:pt x="4723" y="9188"/>
                  </a:cubicBezTo>
                  <a:cubicBezTo>
                    <a:pt x="4436" y="9674"/>
                    <a:pt x="4093" y="10104"/>
                    <a:pt x="3807" y="10476"/>
                  </a:cubicBezTo>
                  <a:cubicBezTo>
                    <a:pt x="3778" y="10676"/>
                    <a:pt x="3606" y="10876"/>
                    <a:pt x="3664" y="10934"/>
                  </a:cubicBezTo>
                  <a:cubicBezTo>
                    <a:pt x="3320" y="11477"/>
                    <a:pt x="3177" y="11792"/>
                    <a:pt x="2748" y="12479"/>
                  </a:cubicBezTo>
                  <a:lnTo>
                    <a:pt x="2719" y="12479"/>
                  </a:lnTo>
                  <a:cubicBezTo>
                    <a:pt x="2691" y="12708"/>
                    <a:pt x="2319" y="13023"/>
                    <a:pt x="2290" y="13194"/>
                  </a:cubicBezTo>
                  <a:cubicBezTo>
                    <a:pt x="2290" y="13137"/>
                    <a:pt x="2290" y="13080"/>
                    <a:pt x="2261" y="13080"/>
                  </a:cubicBezTo>
                  <a:lnTo>
                    <a:pt x="2090" y="13395"/>
                  </a:lnTo>
                  <a:cubicBezTo>
                    <a:pt x="2124" y="13292"/>
                    <a:pt x="2127" y="13209"/>
                    <a:pt x="2088" y="13209"/>
                  </a:cubicBezTo>
                  <a:cubicBezTo>
                    <a:pt x="2061" y="13209"/>
                    <a:pt x="2015" y="13246"/>
                    <a:pt x="1946" y="13338"/>
                  </a:cubicBezTo>
                  <a:lnTo>
                    <a:pt x="1946" y="13481"/>
                  </a:lnTo>
                  <a:cubicBezTo>
                    <a:pt x="1946" y="13481"/>
                    <a:pt x="1985" y="13417"/>
                    <a:pt x="2002" y="13417"/>
                  </a:cubicBezTo>
                  <a:cubicBezTo>
                    <a:pt x="2010" y="13417"/>
                    <a:pt x="2013" y="13433"/>
                    <a:pt x="2004" y="13481"/>
                  </a:cubicBezTo>
                  <a:lnTo>
                    <a:pt x="1918" y="13481"/>
                  </a:lnTo>
                  <a:cubicBezTo>
                    <a:pt x="1918" y="13538"/>
                    <a:pt x="1918" y="13595"/>
                    <a:pt x="1889" y="13681"/>
                  </a:cubicBezTo>
                  <a:cubicBezTo>
                    <a:pt x="1946" y="13652"/>
                    <a:pt x="1975" y="13595"/>
                    <a:pt x="2004" y="13567"/>
                  </a:cubicBezTo>
                  <a:lnTo>
                    <a:pt x="2004" y="13567"/>
                  </a:lnTo>
                  <a:cubicBezTo>
                    <a:pt x="1975" y="13624"/>
                    <a:pt x="1918" y="13681"/>
                    <a:pt x="1889" y="13738"/>
                  </a:cubicBezTo>
                  <a:cubicBezTo>
                    <a:pt x="1861" y="13910"/>
                    <a:pt x="1832" y="14053"/>
                    <a:pt x="1832" y="14282"/>
                  </a:cubicBezTo>
                  <a:cubicBezTo>
                    <a:pt x="1879" y="14212"/>
                    <a:pt x="1925" y="14123"/>
                    <a:pt x="1972" y="14123"/>
                  </a:cubicBezTo>
                  <a:cubicBezTo>
                    <a:pt x="1982" y="14123"/>
                    <a:pt x="1993" y="14128"/>
                    <a:pt x="2004" y="14139"/>
                  </a:cubicBezTo>
                  <a:cubicBezTo>
                    <a:pt x="2004" y="14299"/>
                    <a:pt x="1854" y="14485"/>
                    <a:pt x="1787" y="14485"/>
                  </a:cubicBezTo>
                  <a:cubicBezTo>
                    <a:pt x="1783" y="14485"/>
                    <a:pt x="1778" y="14484"/>
                    <a:pt x="1775" y="14482"/>
                  </a:cubicBezTo>
                  <a:lnTo>
                    <a:pt x="1775" y="14425"/>
                  </a:lnTo>
                  <a:cubicBezTo>
                    <a:pt x="1775" y="14683"/>
                    <a:pt x="1718" y="14912"/>
                    <a:pt x="1660" y="15141"/>
                  </a:cubicBezTo>
                  <a:cubicBezTo>
                    <a:pt x="1632" y="15169"/>
                    <a:pt x="1574" y="15198"/>
                    <a:pt x="1546" y="15255"/>
                  </a:cubicBezTo>
                  <a:lnTo>
                    <a:pt x="1539" y="15226"/>
                  </a:lnTo>
                  <a:lnTo>
                    <a:pt x="1539" y="15226"/>
                  </a:lnTo>
                  <a:cubicBezTo>
                    <a:pt x="1539" y="15255"/>
                    <a:pt x="1532" y="15284"/>
                    <a:pt x="1517" y="15312"/>
                  </a:cubicBezTo>
                  <a:lnTo>
                    <a:pt x="1632" y="15284"/>
                  </a:lnTo>
                  <a:lnTo>
                    <a:pt x="1632" y="15284"/>
                  </a:lnTo>
                  <a:lnTo>
                    <a:pt x="1603" y="15370"/>
                  </a:lnTo>
                  <a:cubicBezTo>
                    <a:pt x="1574" y="15455"/>
                    <a:pt x="1546" y="15541"/>
                    <a:pt x="1517" y="15627"/>
                  </a:cubicBezTo>
                  <a:lnTo>
                    <a:pt x="1517" y="15598"/>
                  </a:lnTo>
                  <a:cubicBezTo>
                    <a:pt x="1431" y="15684"/>
                    <a:pt x="1460" y="15713"/>
                    <a:pt x="1489" y="15742"/>
                  </a:cubicBezTo>
                  <a:cubicBezTo>
                    <a:pt x="1460" y="15885"/>
                    <a:pt x="1403" y="15999"/>
                    <a:pt x="1374" y="16142"/>
                  </a:cubicBezTo>
                  <a:cubicBezTo>
                    <a:pt x="1260" y="16400"/>
                    <a:pt x="1202" y="16686"/>
                    <a:pt x="1145" y="16972"/>
                  </a:cubicBezTo>
                  <a:cubicBezTo>
                    <a:pt x="1088" y="17230"/>
                    <a:pt x="1088" y="17487"/>
                    <a:pt x="1145" y="17745"/>
                  </a:cubicBezTo>
                  <a:lnTo>
                    <a:pt x="1145" y="17688"/>
                  </a:lnTo>
                  <a:cubicBezTo>
                    <a:pt x="1145" y="17752"/>
                    <a:pt x="1145" y="17784"/>
                    <a:pt x="1157" y="17784"/>
                  </a:cubicBezTo>
                  <a:cubicBezTo>
                    <a:pt x="1161" y="17784"/>
                    <a:pt x="1167" y="17781"/>
                    <a:pt x="1174" y="17774"/>
                  </a:cubicBezTo>
                  <a:lnTo>
                    <a:pt x="1174" y="18031"/>
                  </a:lnTo>
                  <a:lnTo>
                    <a:pt x="1145" y="18489"/>
                  </a:lnTo>
                  <a:cubicBezTo>
                    <a:pt x="1118" y="18584"/>
                    <a:pt x="1100" y="18618"/>
                    <a:pt x="1088" y="18618"/>
                  </a:cubicBezTo>
                  <a:cubicBezTo>
                    <a:pt x="1056" y="18618"/>
                    <a:pt x="1053" y="18417"/>
                    <a:pt x="1005" y="18417"/>
                  </a:cubicBezTo>
                  <a:cubicBezTo>
                    <a:pt x="990" y="18417"/>
                    <a:pt x="971" y="18437"/>
                    <a:pt x="945" y="18489"/>
                  </a:cubicBezTo>
                  <a:cubicBezTo>
                    <a:pt x="945" y="18603"/>
                    <a:pt x="945" y="18718"/>
                    <a:pt x="945" y="18832"/>
                  </a:cubicBezTo>
                  <a:cubicBezTo>
                    <a:pt x="945" y="18947"/>
                    <a:pt x="945" y="19061"/>
                    <a:pt x="945" y="19176"/>
                  </a:cubicBezTo>
                  <a:cubicBezTo>
                    <a:pt x="945" y="19376"/>
                    <a:pt x="888" y="19548"/>
                    <a:pt x="859" y="19748"/>
                  </a:cubicBezTo>
                  <a:cubicBezTo>
                    <a:pt x="859" y="19834"/>
                    <a:pt x="802" y="19920"/>
                    <a:pt x="802" y="20006"/>
                  </a:cubicBezTo>
                  <a:lnTo>
                    <a:pt x="773" y="20149"/>
                  </a:lnTo>
                  <a:cubicBezTo>
                    <a:pt x="716" y="20321"/>
                    <a:pt x="687" y="20521"/>
                    <a:pt x="687" y="20693"/>
                  </a:cubicBezTo>
                  <a:cubicBezTo>
                    <a:pt x="401" y="20950"/>
                    <a:pt x="287" y="21494"/>
                    <a:pt x="229" y="22095"/>
                  </a:cubicBezTo>
                  <a:cubicBezTo>
                    <a:pt x="201" y="22639"/>
                    <a:pt x="143" y="23183"/>
                    <a:pt x="0" y="23726"/>
                  </a:cubicBezTo>
                  <a:lnTo>
                    <a:pt x="115" y="23698"/>
                  </a:lnTo>
                  <a:lnTo>
                    <a:pt x="115" y="23698"/>
                  </a:lnTo>
                  <a:cubicBezTo>
                    <a:pt x="201" y="23898"/>
                    <a:pt x="58" y="23955"/>
                    <a:pt x="29" y="24098"/>
                  </a:cubicBezTo>
                  <a:lnTo>
                    <a:pt x="86" y="24041"/>
                  </a:lnTo>
                  <a:cubicBezTo>
                    <a:pt x="104" y="24005"/>
                    <a:pt x="122" y="23969"/>
                    <a:pt x="141" y="23969"/>
                  </a:cubicBezTo>
                  <a:cubicBezTo>
                    <a:pt x="151" y="23969"/>
                    <a:pt x="162" y="23981"/>
                    <a:pt x="172" y="24013"/>
                  </a:cubicBezTo>
                  <a:cubicBezTo>
                    <a:pt x="227" y="23985"/>
                    <a:pt x="285" y="23972"/>
                    <a:pt x="342" y="23972"/>
                  </a:cubicBezTo>
                  <a:cubicBezTo>
                    <a:pt x="463" y="23972"/>
                    <a:pt x="581" y="24030"/>
                    <a:pt x="659" y="24127"/>
                  </a:cubicBezTo>
                  <a:cubicBezTo>
                    <a:pt x="1117" y="24728"/>
                    <a:pt x="2261" y="25730"/>
                    <a:pt x="2175" y="26560"/>
                  </a:cubicBezTo>
                  <a:cubicBezTo>
                    <a:pt x="2147" y="27018"/>
                    <a:pt x="1689" y="27475"/>
                    <a:pt x="1460" y="27847"/>
                  </a:cubicBezTo>
                  <a:cubicBezTo>
                    <a:pt x="1345" y="28019"/>
                    <a:pt x="1231" y="28191"/>
                    <a:pt x="1117" y="28363"/>
                  </a:cubicBezTo>
                  <a:cubicBezTo>
                    <a:pt x="1317" y="28878"/>
                    <a:pt x="1603" y="29336"/>
                    <a:pt x="1975" y="29794"/>
                  </a:cubicBezTo>
                  <a:cubicBezTo>
                    <a:pt x="2078" y="29948"/>
                    <a:pt x="2273" y="30056"/>
                    <a:pt x="2497" y="30056"/>
                  </a:cubicBezTo>
                  <a:cubicBezTo>
                    <a:pt x="2523" y="30056"/>
                    <a:pt x="2550" y="30054"/>
                    <a:pt x="2576" y="30051"/>
                  </a:cubicBezTo>
                  <a:cubicBezTo>
                    <a:pt x="2719" y="30051"/>
                    <a:pt x="2891" y="30108"/>
                    <a:pt x="3206" y="30480"/>
                  </a:cubicBezTo>
                  <a:lnTo>
                    <a:pt x="2862" y="30480"/>
                  </a:lnTo>
                  <a:cubicBezTo>
                    <a:pt x="3148" y="30624"/>
                    <a:pt x="3435" y="30767"/>
                    <a:pt x="3721" y="30910"/>
                  </a:cubicBezTo>
                  <a:cubicBezTo>
                    <a:pt x="3807" y="30767"/>
                    <a:pt x="3950" y="30681"/>
                    <a:pt x="4122" y="30681"/>
                  </a:cubicBezTo>
                  <a:cubicBezTo>
                    <a:pt x="4637" y="30738"/>
                    <a:pt x="5324" y="30738"/>
                    <a:pt x="5724" y="31139"/>
                  </a:cubicBezTo>
                  <a:cubicBezTo>
                    <a:pt x="5925" y="31368"/>
                    <a:pt x="6010" y="31682"/>
                    <a:pt x="5896" y="31997"/>
                  </a:cubicBezTo>
                  <a:cubicBezTo>
                    <a:pt x="5867" y="32055"/>
                    <a:pt x="5839" y="32112"/>
                    <a:pt x="5810" y="32198"/>
                  </a:cubicBezTo>
                  <a:cubicBezTo>
                    <a:pt x="5953" y="32312"/>
                    <a:pt x="6068" y="32398"/>
                    <a:pt x="6182" y="32512"/>
                  </a:cubicBezTo>
                  <a:cubicBezTo>
                    <a:pt x="6096" y="32484"/>
                    <a:pt x="6039" y="32512"/>
                    <a:pt x="5953" y="32427"/>
                  </a:cubicBezTo>
                  <a:lnTo>
                    <a:pt x="5953" y="32427"/>
                  </a:lnTo>
                  <a:cubicBezTo>
                    <a:pt x="6068" y="32627"/>
                    <a:pt x="6211" y="32799"/>
                    <a:pt x="6411" y="32913"/>
                  </a:cubicBezTo>
                  <a:cubicBezTo>
                    <a:pt x="6569" y="33026"/>
                    <a:pt x="6726" y="33103"/>
                    <a:pt x="6800" y="33103"/>
                  </a:cubicBezTo>
                  <a:cubicBezTo>
                    <a:pt x="6820" y="33103"/>
                    <a:pt x="6834" y="33097"/>
                    <a:pt x="6840" y="33085"/>
                  </a:cubicBezTo>
                  <a:lnTo>
                    <a:pt x="6840" y="33085"/>
                  </a:lnTo>
                  <a:cubicBezTo>
                    <a:pt x="7012" y="33228"/>
                    <a:pt x="6812" y="33199"/>
                    <a:pt x="6898" y="33342"/>
                  </a:cubicBezTo>
                  <a:cubicBezTo>
                    <a:pt x="6926" y="33371"/>
                    <a:pt x="6983" y="33428"/>
                    <a:pt x="7041" y="33457"/>
                  </a:cubicBezTo>
                  <a:cubicBezTo>
                    <a:pt x="6983" y="33285"/>
                    <a:pt x="7012" y="33085"/>
                    <a:pt x="7184" y="32970"/>
                  </a:cubicBezTo>
                  <a:cubicBezTo>
                    <a:pt x="7413" y="32684"/>
                    <a:pt x="7613" y="32341"/>
                    <a:pt x="7785" y="31969"/>
                  </a:cubicBezTo>
                  <a:cubicBezTo>
                    <a:pt x="7885" y="31811"/>
                    <a:pt x="8050" y="31733"/>
                    <a:pt x="8211" y="31733"/>
                  </a:cubicBezTo>
                  <a:cubicBezTo>
                    <a:pt x="8371" y="31733"/>
                    <a:pt x="8529" y="31811"/>
                    <a:pt x="8615" y="31969"/>
                  </a:cubicBezTo>
                  <a:cubicBezTo>
                    <a:pt x="8872" y="32369"/>
                    <a:pt x="9159" y="32741"/>
                    <a:pt x="9473" y="33085"/>
                  </a:cubicBezTo>
                  <a:cubicBezTo>
                    <a:pt x="9829" y="33418"/>
                    <a:pt x="9476" y="33908"/>
                    <a:pt x="9100" y="33908"/>
                  </a:cubicBezTo>
                  <a:cubicBezTo>
                    <a:pt x="8992" y="33908"/>
                    <a:pt x="8882" y="33867"/>
                    <a:pt x="8786" y="33772"/>
                  </a:cubicBezTo>
                  <a:cubicBezTo>
                    <a:pt x="8586" y="33600"/>
                    <a:pt x="8414" y="33371"/>
                    <a:pt x="8243" y="33142"/>
                  </a:cubicBezTo>
                  <a:cubicBezTo>
                    <a:pt x="8157" y="33342"/>
                    <a:pt x="8014" y="33514"/>
                    <a:pt x="7871" y="33657"/>
                  </a:cubicBezTo>
                  <a:cubicBezTo>
                    <a:pt x="7785" y="33714"/>
                    <a:pt x="7728" y="33772"/>
                    <a:pt x="7642" y="33772"/>
                  </a:cubicBezTo>
                  <a:cubicBezTo>
                    <a:pt x="7670" y="33800"/>
                    <a:pt x="7670" y="33829"/>
                    <a:pt x="7670" y="33829"/>
                  </a:cubicBezTo>
                  <a:cubicBezTo>
                    <a:pt x="7670" y="33838"/>
                    <a:pt x="7667" y="33842"/>
                    <a:pt x="7661" y="33842"/>
                  </a:cubicBezTo>
                  <a:cubicBezTo>
                    <a:pt x="7648" y="33842"/>
                    <a:pt x="7623" y="33829"/>
                    <a:pt x="7584" y="33829"/>
                  </a:cubicBezTo>
                  <a:cubicBezTo>
                    <a:pt x="7761" y="33895"/>
                    <a:pt x="8107" y="34131"/>
                    <a:pt x="8218" y="34131"/>
                  </a:cubicBezTo>
                  <a:cubicBezTo>
                    <a:pt x="8250" y="34131"/>
                    <a:pt x="8262" y="34110"/>
                    <a:pt x="8243" y="34058"/>
                  </a:cubicBezTo>
                  <a:lnTo>
                    <a:pt x="8243" y="34058"/>
                  </a:lnTo>
                  <a:cubicBezTo>
                    <a:pt x="8558" y="34258"/>
                    <a:pt x="8901" y="34401"/>
                    <a:pt x="9244" y="34487"/>
                  </a:cubicBezTo>
                  <a:cubicBezTo>
                    <a:pt x="9387" y="34344"/>
                    <a:pt x="9559" y="34258"/>
                    <a:pt x="9760" y="34258"/>
                  </a:cubicBezTo>
                  <a:cubicBezTo>
                    <a:pt x="9798" y="34253"/>
                    <a:pt x="9835" y="34251"/>
                    <a:pt x="9873" y="34251"/>
                  </a:cubicBezTo>
                  <a:cubicBezTo>
                    <a:pt x="10484" y="34251"/>
                    <a:pt x="11018" y="34881"/>
                    <a:pt x="11477" y="35231"/>
                  </a:cubicBezTo>
                  <a:cubicBezTo>
                    <a:pt x="11620" y="35346"/>
                    <a:pt x="11706" y="35546"/>
                    <a:pt x="11620" y="35718"/>
                  </a:cubicBezTo>
                  <a:cubicBezTo>
                    <a:pt x="11732" y="35782"/>
                    <a:pt x="11836" y="35819"/>
                    <a:pt x="11905" y="35819"/>
                  </a:cubicBezTo>
                  <a:cubicBezTo>
                    <a:pt x="11959" y="35819"/>
                    <a:pt x="11992" y="35797"/>
                    <a:pt x="11992" y="35746"/>
                  </a:cubicBezTo>
                  <a:cubicBezTo>
                    <a:pt x="12192" y="36033"/>
                    <a:pt x="12507" y="36204"/>
                    <a:pt x="12879" y="36262"/>
                  </a:cubicBezTo>
                  <a:cubicBezTo>
                    <a:pt x="13194" y="36347"/>
                    <a:pt x="13451" y="36405"/>
                    <a:pt x="13594" y="36662"/>
                  </a:cubicBezTo>
                  <a:cubicBezTo>
                    <a:pt x="14300" y="36815"/>
                    <a:pt x="15019" y="36878"/>
                    <a:pt x="15734" y="36878"/>
                  </a:cubicBezTo>
                  <a:cubicBezTo>
                    <a:pt x="16091" y="36878"/>
                    <a:pt x="16447" y="36863"/>
                    <a:pt x="16800" y="36834"/>
                  </a:cubicBezTo>
                  <a:lnTo>
                    <a:pt x="16800" y="36834"/>
                  </a:lnTo>
                  <a:cubicBezTo>
                    <a:pt x="16800" y="36948"/>
                    <a:pt x="16514" y="36977"/>
                    <a:pt x="16227" y="36977"/>
                  </a:cubicBezTo>
                  <a:cubicBezTo>
                    <a:pt x="15970" y="36977"/>
                    <a:pt x="15712" y="36977"/>
                    <a:pt x="15712" y="37092"/>
                  </a:cubicBezTo>
                  <a:cubicBezTo>
                    <a:pt x="16142" y="37063"/>
                    <a:pt x="16571" y="37006"/>
                    <a:pt x="16972" y="36920"/>
                  </a:cubicBezTo>
                  <a:cubicBezTo>
                    <a:pt x="17372" y="36834"/>
                    <a:pt x="17773" y="36748"/>
                    <a:pt x="18174" y="36719"/>
                  </a:cubicBezTo>
                  <a:cubicBezTo>
                    <a:pt x="18431" y="36719"/>
                    <a:pt x="18059" y="36863"/>
                    <a:pt x="17973" y="36920"/>
                  </a:cubicBezTo>
                  <a:cubicBezTo>
                    <a:pt x="18918" y="36662"/>
                    <a:pt x="19805" y="36548"/>
                    <a:pt x="20549" y="36118"/>
                  </a:cubicBezTo>
                  <a:lnTo>
                    <a:pt x="20549" y="36118"/>
                  </a:lnTo>
                  <a:cubicBezTo>
                    <a:pt x="20549" y="36118"/>
                    <a:pt x="20492" y="36176"/>
                    <a:pt x="20406" y="36233"/>
                  </a:cubicBezTo>
                  <a:cubicBezTo>
                    <a:pt x="20549" y="36176"/>
                    <a:pt x="20749" y="36118"/>
                    <a:pt x="20721" y="36033"/>
                  </a:cubicBezTo>
                  <a:lnTo>
                    <a:pt x="20721" y="36033"/>
                  </a:lnTo>
                  <a:lnTo>
                    <a:pt x="20578" y="36118"/>
                  </a:lnTo>
                  <a:cubicBezTo>
                    <a:pt x="20434" y="36090"/>
                    <a:pt x="20549" y="35947"/>
                    <a:pt x="20692" y="35804"/>
                  </a:cubicBezTo>
                  <a:lnTo>
                    <a:pt x="20921" y="35603"/>
                  </a:lnTo>
                  <a:lnTo>
                    <a:pt x="20950" y="35632"/>
                  </a:lnTo>
                  <a:lnTo>
                    <a:pt x="20950" y="35632"/>
                  </a:lnTo>
                  <a:lnTo>
                    <a:pt x="20921" y="35575"/>
                  </a:lnTo>
                  <a:lnTo>
                    <a:pt x="20978" y="35517"/>
                  </a:lnTo>
                  <a:cubicBezTo>
                    <a:pt x="21007" y="35546"/>
                    <a:pt x="21007" y="35575"/>
                    <a:pt x="21035" y="35603"/>
                  </a:cubicBezTo>
                  <a:lnTo>
                    <a:pt x="21035" y="35575"/>
                  </a:lnTo>
                  <a:cubicBezTo>
                    <a:pt x="21052" y="35583"/>
                    <a:pt x="21076" y="35587"/>
                    <a:pt x="21105" y="35587"/>
                  </a:cubicBezTo>
                  <a:cubicBezTo>
                    <a:pt x="21174" y="35587"/>
                    <a:pt x="21269" y="35566"/>
                    <a:pt x="21350" y="35546"/>
                  </a:cubicBezTo>
                  <a:cubicBezTo>
                    <a:pt x="21418" y="35524"/>
                    <a:pt x="21485" y="35501"/>
                    <a:pt x="21537" y="35501"/>
                  </a:cubicBezTo>
                  <a:cubicBezTo>
                    <a:pt x="21617" y="35501"/>
                    <a:pt x="21660" y="35555"/>
                    <a:pt x="21608" y="35746"/>
                  </a:cubicBezTo>
                  <a:cubicBezTo>
                    <a:pt x="21694" y="35661"/>
                    <a:pt x="21780" y="35546"/>
                    <a:pt x="21722" y="35489"/>
                  </a:cubicBezTo>
                  <a:cubicBezTo>
                    <a:pt x="21768" y="35471"/>
                    <a:pt x="21807" y="35461"/>
                    <a:pt x="21837" y="35461"/>
                  </a:cubicBezTo>
                  <a:cubicBezTo>
                    <a:pt x="21900" y="35461"/>
                    <a:pt x="21915" y="35506"/>
                    <a:pt x="21837" y="35603"/>
                  </a:cubicBezTo>
                  <a:cubicBezTo>
                    <a:pt x="22323" y="35260"/>
                    <a:pt x="22094" y="35260"/>
                    <a:pt x="22552" y="34974"/>
                  </a:cubicBezTo>
                  <a:lnTo>
                    <a:pt x="22552" y="34974"/>
                  </a:lnTo>
                  <a:cubicBezTo>
                    <a:pt x="22581" y="35031"/>
                    <a:pt x="22495" y="35117"/>
                    <a:pt x="22495" y="35203"/>
                  </a:cubicBezTo>
                  <a:lnTo>
                    <a:pt x="22552" y="35117"/>
                  </a:lnTo>
                  <a:lnTo>
                    <a:pt x="22581" y="35060"/>
                  </a:lnTo>
                  <a:cubicBezTo>
                    <a:pt x="22610" y="35060"/>
                    <a:pt x="22610" y="35031"/>
                    <a:pt x="22610" y="35031"/>
                  </a:cubicBezTo>
                  <a:cubicBezTo>
                    <a:pt x="22610" y="34974"/>
                    <a:pt x="22638" y="34945"/>
                    <a:pt x="22667" y="34916"/>
                  </a:cubicBezTo>
                  <a:cubicBezTo>
                    <a:pt x="22695" y="34888"/>
                    <a:pt x="22753" y="34859"/>
                    <a:pt x="22810" y="34859"/>
                  </a:cubicBezTo>
                  <a:lnTo>
                    <a:pt x="23096" y="34859"/>
                  </a:lnTo>
                  <a:cubicBezTo>
                    <a:pt x="23096" y="34888"/>
                    <a:pt x="23096" y="34916"/>
                    <a:pt x="23067" y="34945"/>
                  </a:cubicBezTo>
                  <a:cubicBezTo>
                    <a:pt x="23153" y="34945"/>
                    <a:pt x="23239" y="34916"/>
                    <a:pt x="23354" y="34888"/>
                  </a:cubicBezTo>
                  <a:lnTo>
                    <a:pt x="23382" y="35088"/>
                  </a:lnTo>
                  <a:cubicBezTo>
                    <a:pt x="23382" y="35117"/>
                    <a:pt x="23411" y="35145"/>
                    <a:pt x="23439" y="35145"/>
                  </a:cubicBezTo>
                  <a:cubicBezTo>
                    <a:pt x="23392" y="35051"/>
                    <a:pt x="23443" y="34995"/>
                    <a:pt x="23527" y="34995"/>
                  </a:cubicBezTo>
                  <a:cubicBezTo>
                    <a:pt x="23544" y="34995"/>
                    <a:pt x="23563" y="34997"/>
                    <a:pt x="23583" y="35002"/>
                  </a:cubicBezTo>
                  <a:lnTo>
                    <a:pt x="23439" y="34859"/>
                  </a:lnTo>
                  <a:lnTo>
                    <a:pt x="23583" y="34831"/>
                  </a:lnTo>
                  <a:lnTo>
                    <a:pt x="23611" y="34831"/>
                  </a:lnTo>
                  <a:cubicBezTo>
                    <a:pt x="23673" y="34872"/>
                    <a:pt x="23735" y="34972"/>
                    <a:pt x="23818" y="34972"/>
                  </a:cubicBezTo>
                  <a:cubicBezTo>
                    <a:pt x="23850" y="34972"/>
                    <a:pt x="23886" y="34957"/>
                    <a:pt x="23926" y="34916"/>
                  </a:cubicBezTo>
                  <a:lnTo>
                    <a:pt x="23926" y="34916"/>
                  </a:lnTo>
                  <a:lnTo>
                    <a:pt x="23869" y="35031"/>
                  </a:lnTo>
                  <a:cubicBezTo>
                    <a:pt x="23983" y="34945"/>
                    <a:pt x="24355" y="34974"/>
                    <a:pt x="24470" y="34687"/>
                  </a:cubicBezTo>
                  <a:cubicBezTo>
                    <a:pt x="24498" y="34745"/>
                    <a:pt x="24527" y="34831"/>
                    <a:pt x="24470" y="34859"/>
                  </a:cubicBezTo>
                  <a:cubicBezTo>
                    <a:pt x="24670" y="34831"/>
                    <a:pt x="24842" y="34745"/>
                    <a:pt x="25014" y="34659"/>
                  </a:cubicBezTo>
                  <a:cubicBezTo>
                    <a:pt x="25022" y="34683"/>
                    <a:pt x="25052" y="34689"/>
                    <a:pt x="25094" y="34689"/>
                  </a:cubicBezTo>
                  <a:cubicBezTo>
                    <a:pt x="25135" y="34689"/>
                    <a:pt x="25186" y="34683"/>
                    <a:pt x="25236" y="34683"/>
                  </a:cubicBezTo>
                  <a:cubicBezTo>
                    <a:pt x="25314" y="34683"/>
                    <a:pt x="25389" y="34698"/>
                    <a:pt x="25414" y="34773"/>
                  </a:cubicBezTo>
                  <a:lnTo>
                    <a:pt x="25821" y="34638"/>
                  </a:lnTo>
                  <a:lnTo>
                    <a:pt x="25821" y="34638"/>
                  </a:lnTo>
                  <a:cubicBezTo>
                    <a:pt x="25844" y="34641"/>
                    <a:pt x="25866" y="34643"/>
                    <a:pt x="25886" y="34643"/>
                  </a:cubicBezTo>
                  <a:cubicBezTo>
                    <a:pt x="26051" y="34643"/>
                    <a:pt x="26148" y="34526"/>
                    <a:pt x="26244" y="34430"/>
                  </a:cubicBezTo>
                  <a:cubicBezTo>
                    <a:pt x="26359" y="34373"/>
                    <a:pt x="26445" y="34344"/>
                    <a:pt x="26559" y="34344"/>
                  </a:cubicBezTo>
                  <a:cubicBezTo>
                    <a:pt x="26559" y="34344"/>
                    <a:pt x="26559" y="34344"/>
                    <a:pt x="26559" y="34373"/>
                  </a:cubicBezTo>
                  <a:cubicBezTo>
                    <a:pt x="26616" y="34287"/>
                    <a:pt x="26673" y="34230"/>
                    <a:pt x="26759" y="34144"/>
                  </a:cubicBezTo>
                  <a:lnTo>
                    <a:pt x="26788" y="34086"/>
                  </a:lnTo>
                  <a:cubicBezTo>
                    <a:pt x="26845" y="33972"/>
                    <a:pt x="27046" y="33858"/>
                    <a:pt x="27074" y="33800"/>
                  </a:cubicBezTo>
                  <a:lnTo>
                    <a:pt x="27074" y="33858"/>
                  </a:lnTo>
                  <a:lnTo>
                    <a:pt x="27189" y="33714"/>
                  </a:lnTo>
                  <a:lnTo>
                    <a:pt x="27189" y="33714"/>
                  </a:lnTo>
                  <a:cubicBezTo>
                    <a:pt x="27170" y="33751"/>
                    <a:pt x="27164" y="33799"/>
                    <a:pt x="27191" y="33799"/>
                  </a:cubicBezTo>
                  <a:cubicBezTo>
                    <a:pt x="27207" y="33799"/>
                    <a:pt x="27233" y="33784"/>
                    <a:pt x="27274" y="33743"/>
                  </a:cubicBezTo>
                  <a:cubicBezTo>
                    <a:pt x="27308" y="33710"/>
                    <a:pt x="27307" y="33702"/>
                    <a:pt x="27294" y="33702"/>
                  </a:cubicBezTo>
                  <a:cubicBezTo>
                    <a:pt x="27284" y="33702"/>
                    <a:pt x="27267" y="33707"/>
                    <a:pt x="27255" y="33707"/>
                  </a:cubicBezTo>
                  <a:cubicBezTo>
                    <a:pt x="27244" y="33707"/>
                    <a:pt x="27237" y="33703"/>
                    <a:pt x="27246" y="33686"/>
                  </a:cubicBezTo>
                  <a:lnTo>
                    <a:pt x="27303" y="33686"/>
                  </a:lnTo>
                  <a:cubicBezTo>
                    <a:pt x="27359" y="33630"/>
                    <a:pt x="27366" y="33586"/>
                    <a:pt x="27341" y="33586"/>
                  </a:cubicBezTo>
                  <a:cubicBezTo>
                    <a:pt x="27327" y="33586"/>
                    <a:pt x="27304" y="33599"/>
                    <a:pt x="27274" y="33629"/>
                  </a:cubicBezTo>
                  <a:cubicBezTo>
                    <a:pt x="27418" y="33485"/>
                    <a:pt x="27561" y="33314"/>
                    <a:pt x="27704" y="33171"/>
                  </a:cubicBezTo>
                  <a:lnTo>
                    <a:pt x="27647" y="33142"/>
                  </a:lnTo>
                  <a:lnTo>
                    <a:pt x="27704" y="33142"/>
                  </a:lnTo>
                  <a:cubicBezTo>
                    <a:pt x="27662" y="33091"/>
                    <a:pt x="27642" y="33076"/>
                    <a:pt x="27631" y="33076"/>
                  </a:cubicBezTo>
                  <a:cubicBezTo>
                    <a:pt x="27614" y="33076"/>
                    <a:pt x="27621" y="33118"/>
                    <a:pt x="27594" y="33118"/>
                  </a:cubicBezTo>
                  <a:cubicBezTo>
                    <a:pt x="27582" y="33118"/>
                    <a:pt x="27563" y="33110"/>
                    <a:pt x="27532" y="33085"/>
                  </a:cubicBezTo>
                  <a:cubicBezTo>
                    <a:pt x="27561" y="33085"/>
                    <a:pt x="27561" y="33056"/>
                    <a:pt x="27532" y="32999"/>
                  </a:cubicBezTo>
                  <a:lnTo>
                    <a:pt x="27475" y="32999"/>
                  </a:lnTo>
                  <a:cubicBezTo>
                    <a:pt x="27475" y="32970"/>
                    <a:pt x="27503" y="32970"/>
                    <a:pt x="27532" y="32970"/>
                  </a:cubicBezTo>
                  <a:cubicBezTo>
                    <a:pt x="27418" y="32970"/>
                    <a:pt x="27274" y="32741"/>
                    <a:pt x="27189" y="32741"/>
                  </a:cubicBezTo>
                  <a:cubicBezTo>
                    <a:pt x="27189" y="32713"/>
                    <a:pt x="27246" y="32713"/>
                    <a:pt x="27246" y="32684"/>
                  </a:cubicBezTo>
                  <a:cubicBezTo>
                    <a:pt x="27217" y="32627"/>
                    <a:pt x="27160" y="32570"/>
                    <a:pt x="27074" y="32541"/>
                  </a:cubicBezTo>
                  <a:cubicBezTo>
                    <a:pt x="27066" y="32549"/>
                    <a:pt x="27059" y="32552"/>
                    <a:pt x="27051" y="32552"/>
                  </a:cubicBezTo>
                  <a:cubicBezTo>
                    <a:pt x="27030" y="32552"/>
                    <a:pt x="27009" y="32526"/>
                    <a:pt x="26988" y="32484"/>
                  </a:cubicBezTo>
                  <a:lnTo>
                    <a:pt x="26988" y="32484"/>
                  </a:lnTo>
                  <a:cubicBezTo>
                    <a:pt x="27017" y="32512"/>
                    <a:pt x="27046" y="32512"/>
                    <a:pt x="27074" y="32541"/>
                  </a:cubicBezTo>
                  <a:cubicBezTo>
                    <a:pt x="27049" y="32464"/>
                    <a:pt x="26955" y="32365"/>
                    <a:pt x="26955" y="32365"/>
                  </a:cubicBezTo>
                  <a:lnTo>
                    <a:pt x="26955" y="32365"/>
                  </a:lnTo>
                  <a:cubicBezTo>
                    <a:pt x="26955" y="32365"/>
                    <a:pt x="26957" y="32366"/>
                    <a:pt x="26960" y="32369"/>
                  </a:cubicBezTo>
                  <a:cubicBezTo>
                    <a:pt x="26937" y="32290"/>
                    <a:pt x="26928" y="32274"/>
                    <a:pt x="26920" y="32274"/>
                  </a:cubicBezTo>
                  <a:cubicBezTo>
                    <a:pt x="26914" y="32274"/>
                    <a:pt x="26908" y="32282"/>
                    <a:pt x="26899" y="32282"/>
                  </a:cubicBezTo>
                  <a:cubicBezTo>
                    <a:pt x="26888" y="32282"/>
                    <a:pt x="26872" y="32272"/>
                    <a:pt x="26845" y="32226"/>
                  </a:cubicBezTo>
                  <a:lnTo>
                    <a:pt x="26845" y="32226"/>
                  </a:lnTo>
                  <a:cubicBezTo>
                    <a:pt x="26845" y="32283"/>
                    <a:pt x="26845" y="32341"/>
                    <a:pt x="26874" y="32398"/>
                  </a:cubicBezTo>
                  <a:cubicBezTo>
                    <a:pt x="26817" y="32312"/>
                    <a:pt x="26788" y="32198"/>
                    <a:pt x="26788" y="32112"/>
                  </a:cubicBezTo>
                  <a:lnTo>
                    <a:pt x="26788" y="32112"/>
                  </a:lnTo>
                  <a:lnTo>
                    <a:pt x="26817" y="32226"/>
                  </a:lnTo>
                  <a:cubicBezTo>
                    <a:pt x="26788" y="32055"/>
                    <a:pt x="26817" y="31883"/>
                    <a:pt x="26874" y="31740"/>
                  </a:cubicBezTo>
                  <a:lnTo>
                    <a:pt x="26874" y="31740"/>
                  </a:lnTo>
                  <a:cubicBezTo>
                    <a:pt x="26845" y="31768"/>
                    <a:pt x="26817" y="31797"/>
                    <a:pt x="26817" y="31826"/>
                  </a:cubicBezTo>
                  <a:cubicBezTo>
                    <a:pt x="26817" y="31740"/>
                    <a:pt x="26845" y="31654"/>
                    <a:pt x="26874" y="31597"/>
                  </a:cubicBezTo>
                  <a:cubicBezTo>
                    <a:pt x="26942" y="31597"/>
                    <a:pt x="27029" y="31450"/>
                    <a:pt x="27047" y="31450"/>
                  </a:cubicBezTo>
                  <a:cubicBezTo>
                    <a:pt x="27051" y="31450"/>
                    <a:pt x="27051" y="31459"/>
                    <a:pt x="27046" y="31482"/>
                  </a:cubicBezTo>
                  <a:cubicBezTo>
                    <a:pt x="27160" y="31368"/>
                    <a:pt x="27303" y="31225"/>
                    <a:pt x="27446" y="31139"/>
                  </a:cubicBezTo>
                  <a:cubicBezTo>
                    <a:pt x="27589" y="31024"/>
                    <a:pt x="27732" y="30996"/>
                    <a:pt x="27904" y="30967"/>
                  </a:cubicBezTo>
                  <a:lnTo>
                    <a:pt x="27904" y="30996"/>
                  </a:lnTo>
                  <a:cubicBezTo>
                    <a:pt x="27961" y="30996"/>
                    <a:pt x="28047" y="30996"/>
                    <a:pt x="28133" y="31024"/>
                  </a:cubicBezTo>
                  <a:cubicBezTo>
                    <a:pt x="28190" y="31024"/>
                    <a:pt x="28248" y="31053"/>
                    <a:pt x="28305" y="31081"/>
                  </a:cubicBezTo>
                  <a:lnTo>
                    <a:pt x="28219" y="31081"/>
                  </a:lnTo>
                  <a:cubicBezTo>
                    <a:pt x="28391" y="31196"/>
                    <a:pt x="28362" y="31110"/>
                    <a:pt x="28505" y="31253"/>
                  </a:cubicBezTo>
                  <a:cubicBezTo>
                    <a:pt x="28448" y="31253"/>
                    <a:pt x="28448" y="31253"/>
                    <a:pt x="28476" y="31282"/>
                  </a:cubicBezTo>
                  <a:cubicBezTo>
                    <a:pt x="28476" y="31272"/>
                    <a:pt x="28483" y="31269"/>
                    <a:pt x="28492" y="31269"/>
                  </a:cubicBezTo>
                  <a:cubicBezTo>
                    <a:pt x="28511" y="31269"/>
                    <a:pt x="28543" y="31282"/>
                    <a:pt x="28562" y="31282"/>
                  </a:cubicBezTo>
                  <a:cubicBezTo>
                    <a:pt x="28362" y="31282"/>
                    <a:pt x="28677" y="31482"/>
                    <a:pt x="28534" y="31511"/>
                  </a:cubicBezTo>
                  <a:cubicBezTo>
                    <a:pt x="28554" y="31511"/>
                    <a:pt x="28691" y="31584"/>
                    <a:pt x="28768" y="31584"/>
                  </a:cubicBezTo>
                  <a:cubicBezTo>
                    <a:pt x="28799" y="31584"/>
                    <a:pt x="28820" y="31572"/>
                    <a:pt x="28820" y="31539"/>
                  </a:cubicBezTo>
                  <a:lnTo>
                    <a:pt x="28763" y="31511"/>
                  </a:lnTo>
                  <a:cubicBezTo>
                    <a:pt x="28768" y="31506"/>
                    <a:pt x="28773" y="31503"/>
                    <a:pt x="28779" y="31503"/>
                  </a:cubicBezTo>
                  <a:cubicBezTo>
                    <a:pt x="28803" y="31503"/>
                    <a:pt x="28830" y="31550"/>
                    <a:pt x="28877" y="31597"/>
                  </a:cubicBezTo>
                  <a:cubicBezTo>
                    <a:pt x="28865" y="31597"/>
                    <a:pt x="28853" y="31591"/>
                    <a:pt x="28843" y="31586"/>
                  </a:cubicBezTo>
                  <a:lnTo>
                    <a:pt x="28843" y="31586"/>
                  </a:lnTo>
                  <a:cubicBezTo>
                    <a:pt x="28946" y="31666"/>
                    <a:pt x="29028" y="31747"/>
                    <a:pt x="29135" y="31854"/>
                  </a:cubicBezTo>
                  <a:cubicBezTo>
                    <a:pt x="29192" y="31797"/>
                    <a:pt x="29249" y="31740"/>
                    <a:pt x="29278" y="31682"/>
                  </a:cubicBezTo>
                  <a:lnTo>
                    <a:pt x="29278" y="31682"/>
                  </a:lnTo>
                  <a:cubicBezTo>
                    <a:pt x="29278" y="31682"/>
                    <a:pt x="29260" y="31682"/>
                    <a:pt x="29239" y="31692"/>
                  </a:cubicBezTo>
                  <a:lnTo>
                    <a:pt x="29239" y="31692"/>
                  </a:lnTo>
                  <a:lnTo>
                    <a:pt x="29278" y="31654"/>
                  </a:lnTo>
                  <a:lnTo>
                    <a:pt x="29392" y="31625"/>
                  </a:lnTo>
                  <a:lnTo>
                    <a:pt x="29478" y="31454"/>
                  </a:lnTo>
                  <a:lnTo>
                    <a:pt x="29507" y="31425"/>
                  </a:lnTo>
                  <a:lnTo>
                    <a:pt x="29507" y="31454"/>
                  </a:lnTo>
                  <a:lnTo>
                    <a:pt x="29535" y="31482"/>
                  </a:lnTo>
                  <a:cubicBezTo>
                    <a:pt x="29621" y="31368"/>
                    <a:pt x="29593" y="31310"/>
                    <a:pt x="29678" y="31225"/>
                  </a:cubicBezTo>
                  <a:cubicBezTo>
                    <a:pt x="29936" y="30938"/>
                    <a:pt x="29907" y="30996"/>
                    <a:pt x="30108" y="30795"/>
                  </a:cubicBezTo>
                  <a:cubicBezTo>
                    <a:pt x="30079" y="30767"/>
                    <a:pt x="30165" y="30624"/>
                    <a:pt x="30279" y="30538"/>
                  </a:cubicBezTo>
                  <a:cubicBezTo>
                    <a:pt x="30423" y="30452"/>
                    <a:pt x="30537" y="30366"/>
                    <a:pt x="30566" y="30337"/>
                  </a:cubicBezTo>
                  <a:cubicBezTo>
                    <a:pt x="30685" y="30298"/>
                    <a:pt x="30799" y="30276"/>
                    <a:pt x="30909" y="30276"/>
                  </a:cubicBezTo>
                  <a:cubicBezTo>
                    <a:pt x="31036" y="30276"/>
                    <a:pt x="31158" y="30305"/>
                    <a:pt x="31281" y="30366"/>
                  </a:cubicBezTo>
                  <a:lnTo>
                    <a:pt x="31338" y="30366"/>
                  </a:lnTo>
                  <a:lnTo>
                    <a:pt x="31367" y="30395"/>
                  </a:lnTo>
                  <a:cubicBezTo>
                    <a:pt x="31481" y="30309"/>
                    <a:pt x="31481" y="30223"/>
                    <a:pt x="31567" y="30137"/>
                  </a:cubicBezTo>
                  <a:lnTo>
                    <a:pt x="31567" y="30137"/>
                  </a:lnTo>
                  <a:cubicBezTo>
                    <a:pt x="31567" y="30252"/>
                    <a:pt x="31396" y="30337"/>
                    <a:pt x="31424" y="30452"/>
                  </a:cubicBezTo>
                  <a:cubicBezTo>
                    <a:pt x="31453" y="30452"/>
                    <a:pt x="31481" y="30480"/>
                    <a:pt x="31481" y="30509"/>
                  </a:cubicBezTo>
                  <a:cubicBezTo>
                    <a:pt x="31567" y="30337"/>
                    <a:pt x="31625" y="30166"/>
                    <a:pt x="31653" y="29994"/>
                  </a:cubicBezTo>
                  <a:lnTo>
                    <a:pt x="31710" y="29994"/>
                  </a:lnTo>
                  <a:lnTo>
                    <a:pt x="31682" y="29965"/>
                  </a:lnTo>
                  <a:cubicBezTo>
                    <a:pt x="31710" y="29851"/>
                    <a:pt x="31796" y="29765"/>
                    <a:pt x="31882" y="29708"/>
                  </a:cubicBezTo>
                  <a:cubicBezTo>
                    <a:pt x="31894" y="29700"/>
                    <a:pt x="31904" y="29696"/>
                    <a:pt x="31912" y="29696"/>
                  </a:cubicBezTo>
                  <a:cubicBezTo>
                    <a:pt x="31961" y="29696"/>
                    <a:pt x="31939" y="29826"/>
                    <a:pt x="31939" y="29851"/>
                  </a:cubicBezTo>
                  <a:cubicBezTo>
                    <a:pt x="32082" y="29536"/>
                    <a:pt x="32369" y="29393"/>
                    <a:pt x="32455" y="29050"/>
                  </a:cubicBezTo>
                  <a:cubicBezTo>
                    <a:pt x="32340" y="29050"/>
                    <a:pt x="32311" y="28935"/>
                    <a:pt x="32283" y="28849"/>
                  </a:cubicBezTo>
                  <a:cubicBezTo>
                    <a:pt x="32283" y="28792"/>
                    <a:pt x="32283" y="28763"/>
                    <a:pt x="32254" y="28706"/>
                  </a:cubicBezTo>
                  <a:lnTo>
                    <a:pt x="32311" y="28706"/>
                  </a:lnTo>
                  <a:lnTo>
                    <a:pt x="32340" y="28735"/>
                  </a:lnTo>
                  <a:lnTo>
                    <a:pt x="32369" y="28735"/>
                  </a:lnTo>
                  <a:lnTo>
                    <a:pt x="32426" y="28706"/>
                  </a:lnTo>
                  <a:lnTo>
                    <a:pt x="32483" y="28706"/>
                  </a:lnTo>
                  <a:cubicBezTo>
                    <a:pt x="32540" y="28706"/>
                    <a:pt x="32569" y="28763"/>
                    <a:pt x="32626" y="28878"/>
                  </a:cubicBezTo>
                  <a:cubicBezTo>
                    <a:pt x="32655" y="28821"/>
                    <a:pt x="32626" y="28763"/>
                    <a:pt x="32569" y="28735"/>
                  </a:cubicBezTo>
                  <a:cubicBezTo>
                    <a:pt x="32583" y="28728"/>
                    <a:pt x="32598" y="28724"/>
                    <a:pt x="32611" y="28724"/>
                  </a:cubicBezTo>
                  <a:cubicBezTo>
                    <a:pt x="32653" y="28724"/>
                    <a:pt x="32691" y="28756"/>
                    <a:pt x="32712" y="28821"/>
                  </a:cubicBezTo>
                  <a:cubicBezTo>
                    <a:pt x="32798" y="28620"/>
                    <a:pt x="32655" y="28592"/>
                    <a:pt x="32769" y="28449"/>
                  </a:cubicBezTo>
                  <a:lnTo>
                    <a:pt x="32769" y="28449"/>
                  </a:lnTo>
                  <a:cubicBezTo>
                    <a:pt x="32827" y="28506"/>
                    <a:pt x="32827" y="28534"/>
                    <a:pt x="32855" y="28592"/>
                  </a:cubicBezTo>
                  <a:cubicBezTo>
                    <a:pt x="32855" y="28534"/>
                    <a:pt x="32855" y="28449"/>
                    <a:pt x="32855" y="28363"/>
                  </a:cubicBezTo>
                  <a:cubicBezTo>
                    <a:pt x="32884" y="28334"/>
                    <a:pt x="32912" y="28334"/>
                    <a:pt x="32941" y="28334"/>
                  </a:cubicBezTo>
                  <a:cubicBezTo>
                    <a:pt x="32941" y="28305"/>
                    <a:pt x="32912" y="28305"/>
                    <a:pt x="32884" y="28277"/>
                  </a:cubicBezTo>
                  <a:cubicBezTo>
                    <a:pt x="32912" y="28277"/>
                    <a:pt x="32941" y="28248"/>
                    <a:pt x="32941" y="28248"/>
                  </a:cubicBezTo>
                  <a:cubicBezTo>
                    <a:pt x="32941" y="28277"/>
                    <a:pt x="33027" y="28277"/>
                    <a:pt x="32970" y="28334"/>
                  </a:cubicBezTo>
                  <a:cubicBezTo>
                    <a:pt x="32998" y="28305"/>
                    <a:pt x="33027" y="28277"/>
                    <a:pt x="33027" y="28220"/>
                  </a:cubicBezTo>
                  <a:cubicBezTo>
                    <a:pt x="33056" y="28220"/>
                    <a:pt x="33056" y="28162"/>
                    <a:pt x="33084" y="28162"/>
                  </a:cubicBezTo>
                  <a:lnTo>
                    <a:pt x="33056" y="28134"/>
                  </a:lnTo>
                  <a:cubicBezTo>
                    <a:pt x="33056" y="28134"/>
                    <a:pt x="33056" y="28105"/>
                    <a:pt x="33056" y="28076"/>
                  </a:cubicBezTo>
                  <a:cubicBezTo>
                    <a:pt x="33113" y="27933"/>
                    <a:pt x="33199" y="27847"/>
                    <a:pt x="33342" y="27819"/>
                  </a:cubicBezTo>
                  <a:cubicBezTo>
                    <a:pt x="33364" y="27919"/>
                    <a:pt x="33390" y="27941"/>
                    <a:pt x="33421" y="27941"/>
                  </a:cubicBezTo>
                  <a:cubicBezTo>
                    <a:pt x="33446" y="27941"/>
                    <a:pt x="33474" y="27926"/>
                    <a:pt x="33505" y="27926"/>
                  </a:cubicBezTo>
                  <a:cubicBezTo>
                    <a:pt x="33534" y="27926"/>
                    <a:pt x="33565" y="27940"/>
                    <a:pt x="33599" y="27991"/>
                  </a:cubicBezTo>
                  <a:lnTo>
                    <a:pt x="33685" y="27847"/>
                  </a:lnTo>
                  <a:lnTo>
                    <a:pt x="33571" y="27819"/>
                  </a:lnTo>
                  <a:cubicBezTo>
                    <a:pt x="33714" y="27733"/>
                    <a:pt x="33714" y="27533"/>
                    <a:pt x="33857" y="27504"/>
                  </a:cubicBezTo>
                  <a:lnTo>
                    <a:pt x="33857" y="27504"/>
                  </a:lnTo>
                  <a:lnTo>
                    <a:pt x="33828" y="27647"/>
                  </a:lnTo>
                  <a:lnTo>
                    <a:pt x="34000" y="27475"/>
                  </a:lnTo>
                  <a:lnTo>
                    <a:pt x="33828" y="27475"/>
                  </a:lnTo>
                  <a:cubicBezTo>
                    <a:pt x="33857" y="27418"/>
                    <a:pt x="33828" y="27332"/>
                    <a:pt x="33771" y="27304"/>
                  </a:cubicBezTo>
                  <a:lnTo>
                    <a:pt x="33771" y="27304"/>
                  </a:lnTo>
                  <a:lnTo>
                    <a:pt x="33857" y="27332"/>
                  </a:lnTo>
                  <a:cubicBezTo>
                    <a:pt x="33885" y="27332"/>
                    <a:pt x="33943" y="27332"/>
                    <a:pt x="33971" y="27361"/>
                  </a:cubicBezTo>
                  <a:lnTo>
                    <a:pt x="33914" y="27218"/>
                  </a:lnTo>
                  <a:lnTo>
                    <a:pt x="33943" y="27218"/>
                  </a:lnTo>
                  <a:cubicBezTo>
                    <a:pt x="33943" y="27246"/>
                    <a:pt x="33971" y="27246"/>
                    <a:pt x="33943" y="27275"/>
                  </a:cubicBezTo>
                  <a:lnTo>
                    <a:pt x="34000" y="27275"/>
                  </a:lnTo>
                  <a:lnTo>
                    <a:pt x="34000" y="27304"/>
                  </a:lnTo>
                  <a:cubicBezTo>
                    <a:pt x="34020" y="27309"/>
                    <a:pt x="34035" y="27311"/>
                    <a:pt x="34046" y="27311"/>
                  </a:cubicBezTo>
                  <a:cubicBezTo>
                    <a:pt x="34094" y="27311"/>
                    <a:pt x="34047" y="27260"/>
                    <a:pt x="34000" y="27189"/>
                  </a:cubicBezTo>
                  <a:lnTo>
                    <a:pt x="34000" y="27189"/>
                  </a:lnTo>
                  <a:cubicBezTo>
                    <a:pt x="34029" y="27218"/>
                    <a:pt x="34057" y="27218"/>
                    <a:pt x="34086" y="27218"/>
                  </a:cubicBezTo>
                  <a:cubicBezTo>
                    <a:pt x="34086" y="27275"/>
                    <a:pt x="34086" y="27304"/>
                    <a:pt x="34057" y="27332"/>
                  </a:cubicBezTo>
                  <a:cubicBezTo>
                    <a:pt x="34114" y="27304"/>
                    <a:pt x="34143" y="27304"/>
                    <a:pt x="34114" y="27246"/>
                  </a:cubicBezTo>
                  <a:lnTo>
                    <a:pt x="34086" y="27189"/>
                  </a:lnTo>
                  <a:cubicBezTo>
                    <a:pt x="34086" y="27161"/>
                    <a:pt x="34086" y="27161"/>
                    <a:pt x="34086" y="27132"/>
                  </a:cubicBezTo>
                  <a:cubicBezTo>
                    <a:pt x="34114" y="27161"/>
                    <a:pt x="34143" y="27161"/>
                    <a:pt x="34172" y="27161"/>
                  </a:cubicBezTo>
                  <a:cubicBezTo>
                    <a:pt x="34143" y="27132"/>
                    <a:pt x="34114" y="27103"/>
                    <a:pt x="34114" y="27103"/>
                  </a:cubicBezTo>
                  <a:cubicBezTo>
                    <a:pt x="34114" y="27075"/>
                    <a:pt x="34114" y="27046"/>
                    <a:pt x="34143" y="27018"/>
                  </a:cubicBezTo>
                  <a:cubicBezTo>
                    <a:pt x="34143" y="27046"/>
                    <a:pt x="34172" y="27046"/>
                    <a:pt x="34172" y="27046"/>
                  </a:cubicBezTo>
                  <a:cubicBezTo>
                    <a:pt x="34172" y="27046"/>
                    <a:pt x="34172" y="27018"/>
                    <a:pt x="34172" y="27018"/>
                  </a:cubicBezTo>
                  <a:cubicBezTo>
                    <a:pt x="34172" y="27018"/>
                    <a:pt x="34200" y="26989"/>
                    <a:pt x="34229" y="26989"/>
                  </a:cubicBezTo>
                  <a:cubicBezTo>
                    <a:pt x="34229" y="26989"/>
                    <a:pt x="34258" y="27018"/>
                    <a:pt x="34258" y="27018"/>
                  </a:cubicBezTo>
                  <a:cubicBezTo>
                    <a:pt x="34258" y="27046"/>
                    <a:pt x="34286" y="27075"/>
                    <a:pt x="34286" y="27075"/>
                  </a:cubicBezTo>
                  <a:cubicBezTo>
                    <a:pt x="34315" y="27103"/>
                    <a:pt x="34372" y="27218"/>
                    <a:pt x="34401" y="27218"/>
                  </a:cubicBezTo>
                  <a:cubicBezTo>
                    <a:pt x="34347" y="27057"/>
                    <a:pt x="34595" y="26997"/>
                    <a:pt x="34579" y="26825"/>
                  </a:cubicBezTo>
                  <a:lnTo>
                    <a:pt x="34579" y="26825"/>
                  </a:lnTo>
                  <a:cubicBezTo>
                    <a:pt x="34595" y="26869"/>
                    <a:pt x="34636" y="26909"/>
                    <a:pt x="34658" y="26932"/>
                  </a:cubicBezTo>
                  <a:lnTo>
                    <a:pt x="34630" y="26789"/>
                  </a:lnTo>
                  <a:cubicBezTo>
                    <a:pt x="34687" y="26789"/>
                    <a:pt x="34715" y="26789"/>
                    <a:pt x="34773" y="26874"/>
                  </a:cubicBezTo>
                  <a:cubicBezTo>
                    <a:pt x="34916" y="26760"/>
                    <a:pt x="34601" y="26703"/>
                    <a:pt x="34773" y="26645"/>
                  </a:cubicBezTo>
                  <a:lnTo>
                    <a:pt x="34773" y="26645"/>
                  </a:lnTo>
                  <a:lnTo>
                    <a:pt x="34773" y="26731"/>
                  </a:lnTo>
                  <a:lnTo>
                    <a:pt x="34830" y="26703"/>
                  </a:lnTo>
                  <a:cubicBezTo>
                    <a:pt x="34973" y="26617"/>
                    <a:pt x="35030" y="26474"/>
                    <a:pt x="35145" y="26359"/>
                  </a:cubicBezTo>
                  <a:cubicBezTo>
                    <a:pt x="35173" y="26331"/>
                    <a:pt x="35173" y="26331"/>
                    <a:pt x="35202" y="26302"/>
                  </a:cubicBezTo>
                  <a:lnTo>
                    <a:pt x="35231" y="26302"/>
                  </a:lnTo>
                  <a:cubicBezTo>
                    <a:pt x="35231" y="26302"/>
                    <a:pt x="35231" y="26302"/>
                    <a:pt x="35231" y="26273"/>
                  </a:cubicBezTo>
                  <a:lnTo>
                    <a:pt x="35288" y="26273"/>
                  </a:lnTo>
                  <a:cubicBezTo>
                    <a:pt x="35460" y="26417"/>
                    <a:pt x="35173" y="26445"/>
                    <a:pt x="35345" y="26531"/>
                  </a:cubicBezTo>
                  <a:cubicBezTo>
                    <a:pt x="35545" y="26302"/>
                    <a:pt x="35631" y="25930"/>
                    <a:pt x="35889" y="25758"/>
                  </a:cubicBezTo>
                  <a:lnTo>
                    <a:pt x="35832" y="25758"/>
                  </a:lnTo>
                  <a:cubicBezTo>
                    <a:pt x="35746" y="25672"/>
                    <a:pt x="35774" y="25644"/>
                    <a:pt x="35832" y="25644"/>
                  </a:cubicBezTo>
                  <a:cubicBezTo>
                    <a:pt x="35917" y="25615"/>
                    <a:pt x="36061" y="25644"/>
                    <a:pt x="36089" y="25529"/>
                  </a:cubicBezTo>
                  <a:cubicBezTo>
                    <a:pt x="36089" y="25570"/>
                    <a:pt x="36133" y="25625"/>
                    <a:pt x="36147" y="25643"/>
                  </a:cubicBezTo>
                  <a:lnTo>
                    <a:pt x="36147" y="25643"/>
                  </a:lnTo>
                  <a:cubicBezTo>
                    <a:pt x="36204" y="25615"/>
                    <a:pt x="36232" y="25558"/>
                    <a:pt x="36261" y="25529"/>
                  </a:cubicBezTo>
                  <a:cubicBezTo>
                    <a:pt x="36318" y="25529"/>
                    <a:pt x="36347" y="25472"/>
                    <a:pt x="36347" y="25415"/>
                  </a:cubicBezTo>
                  <a:cubicBezTo>
                    <a:pt x="36318" y="25358"/>
                    <a:pt x="36404" y="25272"/>
                    <a:pt x="36433" y="25215"/>
                  </a:cubicBezTo>
                  <a:lnTo>
                    <a:pt x="36490" y="25243"/>
                  </a:lnTo>
                  <a:cubicBezTo>
                    <a:pt x="36461" y="25215"/>
                    <a:pt x="36461" y="25186"/>
                    <a:pt x="36433" y="25186"/>
                  </a:cubicBezTo>
                  <a:lnTo>
                    <a:pt x="36433" y="25129"/>
                  </a:lnTo>
                  <a:cubicBezTo>
                    <a:pt x="36490" y="25157"/>
                    <a:pt x="36547" y="25157"/>
                    <a:pt x="36576" y="25186"/>
                  </a:cubicBezTo>
                  <a:cubicBezTo>
                    <a:pt x="36662" y="25186"/>
                    <a:pt x="36633" y="25100"/>
                    <a:pt x="36576" y="25043"/>
                  </a:cubicBezTo>
                  <a:cubicBezTo>
                    <a:pt x="36662" y="25014"/>
                    <a:pt x="36719" y="24957"/>
                    <a:pt x="36776" y="24871"/>
                  </a:cubicBezTo>
                  <a:cubicBezTo>
                    <a:pt x="36805" y="24900"/>
                    <a:pt x="36833" y="24900"/>
                    <a:pt x="36833" y="24928"/>
                  </a:cubicBezTo>
                  <a:lnTo>
                    <a:pt x="36833" y="24928"/>
                  </a:lnTo>
                  <a:cubicBezTo>
                    <a:pt x="36833" y="24900"/>
                    <a:pt x="36805" y="24871"/>
                    <a:pt x="36805" y="24871"/>
                  </a:cubicBezTo>
                  <a:lnTo>
                    <a:pt x="36891" y="24785"/>
                  </a:lnTo>
                  <a:cubicBezTo>
                    <a:pt x="36891" y="24757"/>
                    <a:pt x="36891" y="24728"/>
                    <a:pt x="36891" y="24728"/>
                  </a:cubicBezTo>
                  <a:lnTo>
                    <a:pt x="36919" y="24728"/>
                  </a:lnTo>
                  <a:lnTo>
                    <a:pt x="36891" y="24699"/>
                  </a:lnTo>
                  <a:cubicBezTo>
                    <a:pt x="36891" y="24671"/>
                    <a:pt x="36862" y="24671"/>
                    <a:pt x="36833" y="24642"/>
                  </a:cubicBezTo>
                  <a:cubicBezTo>
                    <a:pt x="36862" y="24642"/>
                    <a:pt x="36862" y="24642"/>
                    <a:pt x="36862" y="24614"/>
                  </a:cubicBezTo>
                  <a:cubicBezTo>
                    <a:pt x="36948" y="24614"/>
                    <a:pt x="37034" y="24585"/>
                    <a:pt x="37062" y="24528"/>
                  </a:cubicBezTo>
                  <a:cubicBezTo>
                    <a:pt x="37091" y="24556"/>
                    <a:pt x="37119" y="24585"/>
                    <a:pt x="37148" y="24642"/>
                  </a:cubicBezTo>
                  <a:cubicBezTo>
                    <a:pt x="37091" y="24499"/>
                    <a:pt x="37320" y="24556"/>
                    <a:pt x="37348" y="24528"/>
                  </a:cubicBezTo>
                  <a:lnTo>
                    <a:pt x="37348" y="24614"/>
                  </a:lnTo>
                  <a:cubicBezTo>
                    <a:pt x="37348" y="24585"/>
                    <a:pt x="37377" y="24556"/>
                    <a:pt x="37377" y="24528"/>
                  </a:cubicBezTo>
                  <a:lnTo>
                    <a:pt x="37263" y="24470"/>
                  </a:lnTo>
                  <a:cubicBezTo>
                    <a:pt x="37282" y="24470"/>
                    <a:pt x="37301" y="24458"/>
                    <a:pt x="37320" y="24458"/>
                  </a:cubicBezTo>
                  <a:cubicBezTo>
                    <a:pt x="37329" y="24458"/>
                    <a:pt x="37339" y="24461"/>
                    <a:pt x="37348" y="24470"/>
                  </a:cubicBezTo>
                  <a:cubicBezTo>
                    <a:pt x="37291" y="24413"/>
                    <a:pt x="37234" y="24385"/>
                    <a:pt x="37177" y="24327"/>
                  </a:cubicBezTo>
                  <a:cubicBezTo>
                    <a:pt x="37177" y="24299"/>
                    <a:pt x="37205" y="24270"/>
                    <a:pt x="37205" y="24241"/>
                  </a:cubicBezTo>
                  <a:lnTo>
                    <a:pt x="37205" y="24222"/>
                  </a:lnTo>
                  <a:lnTo>
                    <a:pt x="37205" y="24222"/>
                  </a:lnTo>
                  <a:cubicBezTo>
                    <a:pt x="37217" y="24263"/>
                    <a:pt x="37341" y="24307"/>
                    <a:pt x="37350" y="24364"/>
                  </a:cubicBezTo>
                  <a:lnTo>
                    <a:pt x="37350" y="24364"/>
                  </a:lnTo>
                  <a:cubicBezTo>
                    <a:pt x="37354" y="24353"/>
                    <a:pt x="37366" y="24347"/>
                    <a:pt x="37406" y="24327"/>
                  </a:cubicBezTo>
                  <a:cubicBezTo>
                    <a:pt x="37406" y="24327"/>
                    <a:pt x="37434" y="24356"/>
                    <a:pt x="37434" y="24385"/>
                  </a:cubicBezTo>
                  <a:cubicBezTo>
                    <a:pt x="37635" y="24385"/>
                    <a:pt x="37291" y="24213"/>
                    <a:pt x="37377" y="24127"/>
                  </a:cubicBezTo>
                  <a:lnTo>
                    <a:pt x="37377" y="24127"/>
                  </a:lnTo>
                  <a:cubicBezTo>
                    <a:pt x="37419" y="24169"/>
                    <a:pt x="37492" y="24195"/>
                    <a:pt x="37516" y="24195"/>
                  </a:cubicBezTo>
                  <a:cubicBezTo>
                    <a:pt x="37525" y="24195"/>
                    <a:pt x="37528" y="24192"/>
                    <a:pt x="37520" y="24184"/>
                  </a:cubicBezTo>
                  <a:lnTo>
                    <a:pt x="37520" y="24184"/>
                  </a:lnTo>
                  <a:cubicBezTo>
                    <a:pt x="37517" y="24187"/>
                    <a:pt x="37513" y="24189"/>
                    <a:pt x="37508" y="24189"/>
                  </a:cubicBezTo>
                  <a:cubicBezTo>
                    <a:pt x="37468" y="24189"/>
                    <a:pt x="37374" y="24092"/>
                    <a:pt x="37348" y="24041"/>
                  </a:cubicBezTo>
                  <a:cubicBezTo>
                    <a:pt x="37434" y="24041"/>
                    <a:pt x="37348" y="23927"/>
                    <a:pt x="37348" y="23898"/>
                  </a:cubicBezTo>
                  <a:lnTo>
                    <a:pt x="37320" y="23898"/>
                  </a:lnTo>
                  <a:cubicBezTo>
                    <a:pt x="37377" y="23841"/>
                    <a:pt x="37463" y="23812"/>
                    <a:pt x="37549" y="23784"/>
                  </a:cubicBezTo>
                  <a:lnTo>
                    <a:pt x="37549" y="23784"/>
                  </a:lnTo>
                  <a:cubicBezTo>
                    <a:pt x="37524" y="23833"/>
                    <a:pt x="37542" y="23904"/>
                    <a:pt x="37566" y="23904"/>
                  </a:cubicBezTo>
                  <a:cubicBezTo>
                    <a:pt x="37570" y="23904"/>
                    <a:pt x="37573" y="23902"/>
                    <a:pt x="37577" y="23898"/>
                  </a:cubicBezTo>
                  <a:lnTo>
                    <a:pt x="37606" y="23784"/>
                  </a:lnTo>
                  <a:cubicBezTo>
                    <a:pt x="37635" y="23784"/>
                    <a:pt x="37663" y="23812"/>
                    <a:pt x="37692" y="23812"/>
                  </a:cubicBezTo>
                  <a:cubicBezTo>
                    <a:pt x="37668" y="23754"/>
                    <a:pt x="37693" y="23743"/>
                    <a:pt x="37728" y="23743"/>
                  </a:cubicBezTo>
                  <a:cubicBezTo>
                    <a:pt x="37748" y="23743"/>
                    <a:pt x="37772" y="23747"/>
                    <a:pt x="37792" y="23747"/>
                  </a:cubicBezTo>
                  <a:cubicBezTo>
                    <a:pt x="37823" y="23747"/>
                    <a:pt x="37845" y="23738"/>
                    <a:pt x="37835" y="23698"/>
                  </a:cubicBezTo>
                  <a:cubicBezTo>
                    <a:pt x="37692" y="23640"/>
                    <a:pt x="37720" y="23669"/>
                    <a:pt x="37635" y="23526"/>
                  </a:cubicBezTo>
                  <a:lnTo>
                    <a:pt x="37635" y="23583"/>
                  </a:lnTo>
                  <a:lnTo>
                    <a:pt x="37577" y="23583"/>
                  </a:lnTo>
                  <a:lnTo>
                    <a:pt x="37520" y="23526"/>
                  </a:lnTo>
                  <a:cubicBezTo>
                    <a:pt x="37520" y="23555"/>
                    <a:pt x="37520" y="23583"/>
                    <a:pt x="37520" y="23583"/>
                  </a:cubicBezTo>
                  <a:lnTo>
                    <a:pt x="37463" y="23583"/>
                  </a:lnTo>
                  <a:lnTo>
                    <a:pt x="37463" y="23555"/>
                  </a:lnTo>
                  <a:cubicBezTo>
                    <a:pt x="37520" y="23526"/>
                    <a:pt x="37434" y="23412"/>
                    <a:pt x="37463" y="23412"/>
                  </a:cubicBezTo>
                  <a:cubicBezTo>
                    <a:pt x="37492" y="23469"/>
                    <a:pt x="37549" y="23497"/>
                    <a:pt x="37606" y="23497"/>
                  </a:cubicBezTo>
                  <a:lnTo>
                    <a:pt x="37778" y="23583"/>
                  </a:lnTo>
                  <a:cubicBezTo>
                    <a:pt x="37978" y="23583"/>
                    <a:pt x="37749" y="23354"/>
                    <a:pt x="37892" y="23268"/>
                  </a:cubicBezTo>
                  <a:lnTo>
                    <a:pt x="37806" y="23268"/>
                  </a:lnTo>
                  <a:cubicBezTo>
                    <a:pt x="37692" y="23183"/>
                    <a:pt x="37835" y="23183"/>
                    <a:pt x="37806" y="23125"/>
                  </a:cubicBezTo>
                  <a:lnTo>
                    <a:pt x="37806" y="23125"/>
                  </a:lnTo>
                  <a:cubicBezTo>
                    <a:pt x="37864" y="23154"/>
                    <a:pt x="37949" y="23183"/>
                    <a:pt x="38035" y="23211"/>
                  </a:cubicBezTo>
                  <a:cubicBezTo>
                    <a:pt x="37949" y="23154"/>
                    <a:pt x="38093" y="23125"/>
                    <a:pt x="37892" y="23011"/>
                  </a:cubicBezTo>
                  <a:lnTo>
                    <a:pt x="38035" y="23011"/>
                  </a:lnTo>
                  <a:cubicBezTo>
                    <a:pt x="38093" y="23011"/>
                    <a:pt x="38064" y="22954"/>
                    <a:pt x="38035" y="22925"/>
                  </a:cubicBezTo>
                  <a:cubicBezTo>
                    <a:pt x="38064" y="22896"/>
                    <a:pt x="38093" y="22896"/>
                    <a:pt x="38121" y="22868"/>
                  </a:cubicBezTo>
                  <a:cubicBezTo>
                    <a:pt x="38236" y="23039"/>
                    <a:pt x="38407" y="23097"/>
                    <a:pt x="38522" y="23240"/>
                  </a:cubicBezTo>
                  <a:lnTo>
                    <a:pt x="38522" y="23297"/>
                  </a:lnTo>
                  <a:cubicBezTo>
                    <a:pt x="38510" y="23301"/>
                    <a:pt x="38497" y="23303"/>
                    <a:pt x="38485" y="23303"/>
                  </a:cubicBezTo>
                  <a:cubicBezTo>
                    <a:pt x="38413" y="23303"/>
                    <a:pt x="38350" y="23240"/>
                    <a:pt x="38350" y="23240"/>
                  </a:cubicBezTo>
                  <a:cubicBezTo>
                    <a:pt x="38264" y="23326"/>
                    <a:pt x="38293" y="23469"/>
                    <a:pt x="38350" y="23555"/>
                  </a:cubicBezTo>
                  <a:cubicBezTo>
                    <a:pt x="38342" y="23546"/>
                    <a:pt x="38331" y="23543"/>
                    <a:pt x="38318" y="23543"/>
                  </a:cubicBezTo>
                  <a:cubicBezTo>
                    <a:pt x="38288" y="23543"/>
                    <a:pt x="38247" y="23563"/>
                    <a:pt x="38207" y="23583"/>
                  </a:cubicBezTo>
                  <a:cubicBezTo>
                    <a:pt x="38236" y="23669"/>
                    <a:pt x="38407" y="23640"/>
                    <a:pt x="38350" y="23755"/>
                  </a:cubicBezTo>
                  <a:cubicBezTo>
                    <a:pt x="38264" y="23726"/>
                    <a:pt x="38178" y="23698"/>
                    <a:pt x="38121" y="23669"/>
                  </a:cubicBezTo>
                  <a:lnTo>
                    <a:pt x="38121" y="23669"/>
                  </a:lnTo>
                  <a:cubicBezTo>
                    <a:pt x="38178" y="23784"/>
                    <a:pt x="38264" y="23869"/>
                    <a:pt x="38321" y="23984"/>
                  </a:cubicBezTo>
                  <a:cubicBezTo>
                    <a:pt x="38310" y="23988"/>
                    <a:pt x="38299" y="23990"/>
                    <a:pt x="38288" y="23990"/>
                  </a:cubicBezTo>
                  <a:cubicBezTo>
                    <a:pt x="38220" y="23990"/>
                    <a:pt x="38171" y="23919"/>
                    <a:pt x="38121" y="23869"/>
                  </a:cubicBezTo>
                  <a:lnTo>
                    <a:pt x="38121" y="23869"/>
                  </a:lnTo>
                  <a:cubicBezTo>
                    <a:pt x="38150" y="23984"/>
                    <a:pt x="38207" y="24184"/>
                    <a:pt x="38350" y="24241"/>
                  </a:cubicBezTo>
                  <a:lnTo>
                    <a:pt x="38407" y="24184"/>
                  </a:lnTo>
                  <a:cubicBezTo>
                    <a:pt x="38350" y="24184"/>
                    <a:pt x="38293" y="24184"/>
                    <a:pt x="38264" y="24156"/>
                  </a:cubicBezTo>
                  <a:cubicBezTo>
                    <a:pt x="38121" y="24041"/>
                    <a:pt x="38293" y="24013"/>
                    <a:pt x="38350" y="24013"/>
                  </a:cubicBezTo>
                  <a:lnTo>
                    <a:pt x="38407" y="24070"/>
                  </a:lnTo>
                  <a:lnTo>
                    <a:pt x="38436" y="24070"/>
                  </a:lnTo>
                  <a:cubicBezTo>
                    <a:pt x="38436" y="24127"/>
                    <a:pt x="38436" y="24213"/>
                    <a:pt x="38436" y="24270"/>
                  </a:cubicBezTo>
                  <a:lnTo>
                    <a:pt x="38407" y="24385"/>
                  </a:lnTo>
                  <a:cubicBezTo>
                    <a:pt x="38344" y="24343"/>
                    <a:pt x="38266" y="24316"/>
                    <a:pt x="38184" y="24316"/>
                  </a:cubicBezTo>
                  <a:cubicBezTo>
                    <a:pt x="38154" y="24316"/>
                    <a:pt x="38123" y="24320"/>
                    <a:pt x="38093" y="24327"/>
                  </a:cubicBezTo>
                  <a:cubicBezTo>
                    <a:pt x="38264" y="24413"/>
                    <a:pt x="38207" y="24413"/>
                    <a:pt x="38379" y="24499"/>
                  </a:cubicBezTo>
                  <a:lnTo>
                    <a:pt x="38379" y="24585"/>
                  </a:lnTo>
                  <a:lnTo>
                    <a:pt x="38293" y="24585"/>
                  </a:lnTo>
                  <a:cubicBezTo>
                    <a:pt x="38321" y="24614"/>
                    <a:pt x="38236" y="24671"/>
                    <a:pt x="38350" y="24699"/>
                  </a:cubicBezTo>
                  <a:lnTo>
                    <a:pt x="38379" y="24699"/>
                  </a:lnTo>
                  <a:cubicBezTo>
                    <a:pt x="38436" y="24728"/>
                    <a:pt x="38436" y="24785"/>
                    <a:pt x="38465" y="24871"/>
                  </a:cubicBezTo>
                  <a:cubicBezTo>
                    <a:pt x="38379" y="24842"/>
                    <a:pt x="38321" y="24842"/>
                    <a:pt x="38264" y="24814"/>
                  </a:cubicBezTo>
                  <a:cubicBezTo>
                    <a:pt x="38293" y="24814"/>
                    <a:pt x="38293" y="24785"/>
                    <a:pt x="38293" y="24785"/>
                  </a:cubicBezTo>
                  <a:lnTo>
                    <a:pt x="38093" y="24728"/>
                  </a:lnTo>
                  <a:lnTo>
                    <a:pt x="38150" y="24814"/>
                  </a:lnTo>
                  <a:cubicBezTo>
                    <a:pt x="38035" y="24814"/>
                    <a:pt x="37921" y="24842"/>
                    <a:pt x="37835" y="24928"/>
                  </a:cubicBezTo>
                  <a:lnTo>
                    <a:pt x="37949" y="25129"/>
                  </a:lnTo>
                  <a:lnTo>
                    <a:pt x="37835" y="25157"/>
                  </a:lnTo>
                  <a:lnTo>
                    <a:pt x="37835" y="25014"/>
                  </a:lnTo>
                  <a:lnTo>
                    <a:pt x="37835" y="25014"/>
                  </a:lnTo>
                  <a:cubicBezTo>
                    <a:pt x="37692" y="25071"/>
                    <a:pt x="37778" y="25129"/>
                    <a:pt x="37864" y="25186"/>
                  </a:cubicBezTo>
                  <a:cubicBezTo>
                    <a:pt x="37806" y="25186"/>
                    <a:pt x="37749" y="25215"/>
                    <a:pt x="37692" y="25243"/>
                  </a:cubicBezTo>
                  <a:cubicBezTo>
                    <a:pt x="37778" y="25300"/>
                    <a:pt x="37864" y="25386"/>
                    <a:pt x="37921" y="25443"/>
                  </a:cubicBezTo>
                  <a:cubicBezTo>
                    <a:pt x="37838" y="25443"/>
                    <a:pt x="37769" y="25383"/>
                    <a:pt x="37716" y="25383"/>
                  </a:cubicBezTo>
                  <a:cubicBezTo>
                    <a:pt x="37697" y="25383"/>
                    <a:pt x="37679" y="25391"/>
                    <a:pt x="37663" y="25415"/>
                  </a:cubicBezTo>
                  <a:cubicBezTo>
                    <a:pt x="37706" y="25472"/>
                    <a:pt x="37771" y="25472"/>
                    <a:pt x="37828" y="25472"/>
                  </a:cubicBezTo>
                  <a:cubicBezTo>
                    <a:pt x="37885" y="25472"/>
                    <a:pt x="37935" y="25472"/>
                    <a:pt x="37949" y="25529"/>
                  </a:cubicBezTo>
                  <a:cubicBezTo>
                    <a:pt x="37806" y="25587"/>
                    <a:pt x="37720" y="25529"/>
                    <a:pt x="37806" y="25644"/>
                  </a:cubicBezTo>
                  <a:cubicBezTo>
                    <a:pt x="37749" y="25644"/>
                    <a:pt x="37692" y="25615"/>
                    <a:pt x="37663" y="25587"/>
                  </a:cubicBezTo>
                  <a:lnTo>
                    <a:pt x="37663" y="25587"/>
                  </a:lnTo>
                  <a:cubicBezTo>
                    <a:pt x="37720" y="25672"/>
                    <a:pt x="37663" y="25787"/>
                    <a:pt x="37778" y="25873"/>
                  </a:cubicBezTo>
                  <a:cubicBezTo>
                    <a:pt x="37633" y="25897"/>
                    <a:pt x="37712" y="26064"/>
                    <a:pt x="37586" y="26064"/>
                  </a:cubicBezTo>
                  <a:cubicBezTo>
                    <a:pt x="37562" y="26064"/>
                    <a:pt x="37532" y="26058"/>
                    <a:pt x="37492" y="26044"/>
                  </a:cubicBezTo>
                  <a:lnTo>
                    <a:pt x="37492" y="26044"/>
                  </a:lnTo>
                  <a:cubicBezTo>
                    <a:pt x="37577" y="26130"/>
                    <a:pt x="37606" y="26216"/>
                    <a:pt x="37635" y="26331"/>
                  </a:cubicBezTo>
                  <a:cubicBezTo>
                    <a:pt x="37584" y="26285"/>
                    <a:pt x="37549" y="26268"/>
                    <a:pt x="37523" y="26268"/>
                  </a:cubicBezTo>
                  <a:cubicBezTo>
                    <a:pt x="37437" y="26268"/>
                    <a:pt x="37451" y="26454"/>
                    <a:pt x="37340" y="26454"/>
                  </a:cubicBezTo>
                  <a:cubicBezTo>
                    <a:pt x="37313" y="26454"/>
                    <a:pt x="37279" y="26443"/>
                    <a:pt x="37234" y="26417"/>
                  </a:cubicBezTo>
                  <a:lnTo>
                    <a:pt x="37234" y="26417"/>
                  </a:lnTo>
                  <a:cubicBezTo>
                    <a:pt x="37463" y="26617"/>
                    <a:pt x="37205" y="26789"/>
                    <a:pt x="37263" y="27018"/>
                  </a:cubicBezTo>
                  <a:cubicBezTo>
                    <a:pt x="37244" y="26999"/>
                    <a:pt x="37226" y="26981"/>
                    <a:pt x="37223" y="26970"/>
                  </a:cubicBezTo>
                  <a:lnTo>
                    <a:pt x="37223" y="26970"/>
                  </a:lnTo>
                  <a:cubicBezTo>
                    <a:pt x="37166" y="27018"/>
                    <a:pt x="37085" y="27019"/>
                    <a:pt x="37005" y="27046"/>
                  </a:cubicBezTo>
                  <a:cubicBezTo>
                    <a:pt x="37091" y="27075"/>
                    <a:pt x="37148" y="27161"/>
                    <a:pt x="37177" y="27246"/>
                  </a:cubicBezTo>
                  <a:cubicBezTo>
                    <a:pt x="37205" y="27332"/>
                    <a:pt x="37234" y="27390"/>
                    <a:pt x="37263" y="27475"/>
                  </a:cubicBezTo>
                  <a:cubicBezTo>
                    <a:pt x="37005" y="27475"/>
                    <a:pt x="37062" y="27275"/>
                    <a:pt x="36862" y="27218"/>
                  </a:cubicBezTo>
                  <a:lnTo>
                    <a:pt x="36862" y="27218"/>
                  </a:lnTo>
                  <a:cubicBezTo>
                    <a:pt x="37034" y="27275"/>
                    <a:pt x="36919" y="27475"/>
                    <a:pt x="37062" y="27504"/>
                  </a:cubicBezTo>
                  <a:cubicBezTo>
                    <a:pt x="36948" y="27504"/>
                    <a:pt x="36948" y="27530"/>
                    <a:pt x="36901" y="27530"/>
                  </a:cubicBezTo>
                  <a:cubicBezTo>
                    <a:pt x="36878" y="27530"/>
                    <a:pt x="36843" y="27523"/>
                    <a:pt x="36776" y="27504"/>
                  </a:cubicBezTo>
                  <a:lnTo>
                    <a:pt x="36776" y="27504"/>
                  </a:lnTo>
                  <a:cubicBezTo>
                    <a:pt x="37005" y="27676"/>
                    <a:pt x="36776" y="27619"/>
                    <a:pt x="36891" y="27762"/>
                  </a:cubicBezTo>
                  <a:cubicBezTo>
                    <a:pt x="36859" y="27771"/>
                    <a:pt x="36833" y="27774"/>
                    <a:pt x="36809" y="27774"/>
                  </a:cubicBezTo>
                  <a:cubicBezTo>
                    <a:pt x="36735" y="27774"/>
                    <a:pt x="36696" y="27740"/>
                    <a:pt x="36671" y="27740"/>
                  </a:cubicBezTo>
                  <a:cubicBezTo>
                    <a:pt x="36653" y="27740"/>
                    <a:pt x="36643" y="27758"/>
                    <a:pt x="36633" y="27819"/>
                  </a:cubicBezTo>
                  <a:cubicBezTo>
                    <a:pt x="36518" y="27819"/>
                    <a:pt x="36518" y="27676"/>
                    <a:pt x="36518" y="27676"/>
                  </a:cubicBezTo>
                  <a:lnTo>
                    <a:pt x="36518" y="27676"/>
                  </a:lnTo>
                  <a:cubicBezTo>
                    <a:pt x="36433" y="27790"/>
                    <a:pt x="36662" y="27847"/>
                    <a:pt x="36747" y="27933"/>
                  </a:cubicBezTo>
                  <a:cubicBezTo>
                    <a:pt x="36729" y="27989"/>
                    <a:pt x="36701" y="28009"/>
                    <a:pt x="36668" y="28009"/>
                  </a:cubicBezTo>
                  <a:cubicBezTo>
                    <a:pt x="36600" y="28009"/>
                    <a:pt x="36510" y="27924"/>
                    <a:pt x="36433" y="27905"/>
                  </a:cubicBezTo>
                  <a:lnTo>
                    <a:pt x="36433" y="27905"/>
                  </a:lnTo>
                  <a:cubicBezTo>
                    <a:pt x="36404" y="28019"/>
                    <a:pt x="36518" y="28220"/>
                    <a:pt x="36461" y="28248"/>
                  </a:cubicBezTo>
                  <a:cubicBezTo>
                    <a:pt x="36439" y="28248"/>
                    <a:pt x="36417" y="28248"/>
                    <a:pt x="36408" y="28235"/>
                  </a:cubicBezTo>
                  <a:lnTo>
                    <a:pt x="36408" y="28235"/>
                  </a:lnTo>
                  <a:cubicBezTo>
                    <a:pt x="36444" y="28397"/>
                    <a:pt x="36178" y="28485"/>
                    <a:pt x="36261" y="28735"/>
                  </a:cubicBezTo>
                  <a:lnTo>
                    <a:pt x="36204" y="28735"/>
                  </a:lnTo>
                  <a:cubicBezTo>
                    <a:pt x="36290" y="28763"/>
                    <a:pt x="36347" y="28821"/>
                    <a:pt x="36433" y="28906"/>
                  </a:cubicBezTo>
                  <a:cubicBezTo>
                    <a:pt x="36433" y="28906"/>
                    <a:pt x="36433" y="28906"/>
                    <a:pt x="36433" y="28935"/>
                  </a:cubicBezTo>
                  <a:lnTo>
                    <a:pt x="36404" y="28964"/>
                  </a:lnTo>
                  <a:lnTo>
                    <a:pt x="36347" y="29021"/>
                  </a:lnTo>
                  <a:cubicBezTo>
                    <a:pt x="36375" y="28992"/>
                    <a:pt x="36347" y="28964"/>
                    <a:pt x="36318" y="28906"/>
                  </a:cubicBezTo>
                  <a:lnTo>
                    <a:pt x="36318" y="29021"/>
                  </a:lnTo>
                  <a:cubicBezTo>
                    <a:pt x="36118" y="28935"/>
                    <a:pt x="36318" y="28878"/>
                    <a:pt x="36204" y="28792"/>
                  </a:cubicBezTo>
                  <a:lnTo>
                    <a:pt x="36204" y="28792"/>
                  </a:lnTo>
                  <a:cubicBezTo>
                    <a:pt x="36175" y="28935"/>
                    <a:pt x="36175" y="29164"/>
                    <a:pt x="36061" y="29221"/>
                  </a:cubicBezTo>
                  <a:cubicBezTo>
                    <a:pt x="35889" y="29107"/>
                    <a:pt x="36175" y="28992"/>
                    <a:pt x="35946" y="28964"/>
                  </a:cubicBezTo>
                  <a:lnTo>
                    <a:pt x="36118" y="28906"/>
                  </a:lnTo>
                  <a:cubicBezTo>
                    <a:pt x="35803" y="28792"/>
                    <a:pt x="36204" y="28849"/>
                    <a:pt x="35889" y="28706"/>
                  </a:cubicBezTo>
                  <a:lnTo>
                    <a:pt x="35889" y="28706"/>
                  </a:lnTo>
                  <a:cubicBezTo>
                    <a:pt x="35689" y="28821"/>
                    <a:pt x="35803" y="28935"/>
                    <a:pt x="35603" y="29050"/>
                  </a:cubicBezTo>
                  <a:cubicBezTo>
                    <a:pt x="35631" y="29164"/>
                    <a:pt x="35717" y="29164"/>
                    <a:pt x="35774" y="29278"/>
                  </a:cubicBezTo>
                  <a:cubicBezTo>
                    <a:pt x="35744" y="29369"/>
                    <a:pt x="35695" y="29398"/>
                    <a:pt x="35638" y="29398"/>
                  </a:cubicBezTo>
                  <a:cubicBezTo>
                    <a:pt x="35534" y="29398"/>
                    <a:pt x="35407" y="29302"/>
                    <a:pt x="35330" y="29302"/>
                  </a:cubicBezTo>
                  <a:cubicBezTo>
                    <a:pt x="35287" y="29302"/>
                    <a:pt x="35259" y="29331"/>
                    <a:pt x="35259" y="29422"/>
                  </a:cubicBezTo>
                  <a:cubicBezTo>
                    <a:pt x="35316" y="29565"/>
                    <a:pt x="35460" y="29765"/>
                    <a:pt x="35231" y="29794"/>
                  </a:cubicBezTo>
                  <a:lnTo>
                    <a:pt x="35145" y="29593"/>
                  </a:lnTo>
                  <a:lnTo>
                    <a:pt x="35145" y="29593"/>
                  </a:lnTo>
                  <a:cubicBezTo>
                    <a:pt x="34973" y="29708"/>
                    <a:pt x="35259" y="29908"/>
                    <a:pt x="34973" y="29937"/>
                  </a:cubicBezTo>
                  <a:cubicBezTo>
                    <a:pt x="34944" y="29851"/>
                    <a:pt x="35059" y="29794"/>
                    <a:pt x="35030" y="29794"/>
                  </a:cubicBezTo>
                  <a:cubicBezTo>
                    <a:pt x="35002" y="29787"/>
                    <a:pt x="34981" y="29783"/>
                    <a:pt x="34966" y="29783"/>
                  </a:cubicBezTo>
                  <a:cubicBezTo>
                    <a:pt x="34852" y="29783"/>
                    <a:pt x="35020" y="29947"/>
                    <a:pt x="34944" y="30023"/>
                  </a:cubicBezTo>
                  <a:lnTo>
                    <a:pt x="34801" y="29879"/>
                  </a:lnTo>
                  <a:cubicBezTo>
                    <a:pt x="34630" y="30051"/>
                    <a:pt x="34515" y="30309"/>
                    <a:pt x="34343" y="30480"/>
                  </a:cubicBezTo>
                  <a:cubicBezTo>
                    <a:pt x="34315" y="30423"/>
                    <a:pt x="34315" y="30337"/>
                    <a:pt x="34229" y="30337"/>
                  </a:cubicBezTo>
                  <a:cubicBezTo>
                    <a:pt x="34114" y="30452"/>
                    <a:pt x="33971" y="30566"/>
                    <a:pt x="33828" y="30624"/>
                  </a:cubicBezTo>
                  <a:cubicBezTo>
                    <a:pt x="33657" y="30681"/>
                    <a:pt x="33485" y="30709"/>
                    <a:pt x="33313" y="30738"/>
                  </a:cubicBezTo>
                  <a:lnTo>
                    <a:pt x="33313" y="30938"/>
                  </a:lnTo>
                  <a:cubicBezTo>
                    <a:pt x="33284" y="30938"/>
                    <a:pt x="33227" y="30910"/>
                    <a:pt x="33227" y="30853"/>
                  </a:cubicBezTo>
                  <a:cubicBezTo>
                    <a:pt x="33084" y="30853"/>
                    <a:pt x="33284" y="30967"/>
                    <a:pt x="33256" y="31053"/>
                  </a:cubicBezTo>
                  <a:cubicBezTo>
                    <a:pt x="33256" y="31072"/>
                    <a:pt x="33250" y="31080"/>
                    <a:pt x="33242" y="31080"/>
                  </a:cubicBezTo>
                  <a:cubicBezTo>
                    <a:pt x="33211" y="31080"/>
                    <a:pt x="33141" y="30983"/>
                    <a:pt x="33141" y="30938"/>
                  </a:cubicBezTo>
                  <a:cubicBezTo>
                    <a:pt x="33039" y="31143"/>
                    <a:pt x="32800" y="31438"/>
                    <a:pt x="32567" y="31438"/>
                  </a:cubicBezTo>
                  <a:cubicBezTo>
                    <a:pt x="32539" y="31438"/>
                    <a:pt x="32511" y="31434"/>
                    <a:pt x="32483" y="31425"/>
                  </a:cubicBezTo>
                  <a:lnTo>
                    <a:pt x="32483" y="31368"/>
                  </a:lnTo>
                  <a:cubicBezTo>
                    <a:pt x="32297" y="31394"/>
                    <a:pt x="32432" y="31717"/>
                    <a:pt x="32269" y="31717"/>
                  </a:cubicBezTo>
                  <a:cubicBezTo>
                    <a:pt x="32256" y="31717"/>
                    <a:pt x="32242" y="31715"/>
                    <a:pt x="32226" y="31711"/>
                  </a:cubicBezTo>
                  <a:lnTo>
                    <a:pt x="32226" y="31654"/>
                  </a:lnTo>
                  <a:cubicBezTo>
                    <a:pt x="32054" y="31711"/>
                    <a:pt x="31854" y="31797"/>
                    <a:pt x="31682" y="31883"/>
                  </a:cubicBezTo>
                  <a:cubicBezTo>
                    <a:pt x="31567" y="31940"/>
                    <a:pt x="31453" y="31969"/>
                    <a:pt x="31338" y="31969"/>
                  </a:cubicBezTo>
                  <a:lnTo>
                    <a:pt x="31310" y="31969"/>
                  </a:lnTo>
                  <a:cubicBezTo>
                    <a:pt x="31253" y="31969"/>
                    <a:pt x="31224" y="31940"/>
                    <a:pt x="31167" y="31940"/>
                  </a:cubicBezTo>
                  <a:cubicBezTo>
                    <a:pt x="31167" y="32055"/>
                    <a:pt x="31109" y="32055"/>
                    <a:pt x="31024" y="32083"/>
                  </a:cubicBezTo>
                  <a:lnTo>
                    <a:pt x="30766" y="32455"/>
                  </a:lnTo>
                  <a:cubicBezTo>
                    <a:pt x="30779" y="32429"/>
                    <a:pt x="30780" y="32415"/>
                    <a:pt x="30770" y="32415"/>
                  </a:cubicBezTo>
                  <a:cubicBezTo>
                    <a:pt x="30757" y="32415"/>
                    <a:pt x="30727" y="32437"/>
                    <a:pt x="30680" y="32484"/>
                  </a:cubicBezTo>
                  <a:cubicBezTo>
                    <a:pt x="30661" y="32503"/>
                    <a:pt x="30667" y="32506"/>
                    <a:pt x="30679" y="32506"/>
                  </a:cubicBezTo>
                  <a:cubicBezTo>
                    <a:pt x="30685" y="32506"/>
                    <a:pt x="30692" y="32505"/>
                    <a:pt x="30698" y="32505"/>
                  </a:cubicBezTo>
                  <a:cubicBezTo>
                    <a:pt x="30716" y="32505"/>
                    <a:pt x="30723" y="32512"/>
                    <a:pt x="30652" y="32570"/>
                  </a:cubicBezTo>
                  <a:cubicBezTo>
                    <a:pt x="30666" y="32555"/>
                    <a:pt x="30666" y="32548"/>
                    <a:pt x="30659" y="32548"/>
                  </a:cubicBezTo>
                  <a:cubicBezTo>
                    <a:pt x="30652" y="32548"/>
                    <a:pt x="30637" y="32555"/>
                    <a:pt x="30623" y="32570"/>
                  </a:cubicBezTo>
                  <a:lnTo>
                    <a:pt x="30537" y="32713"/>
                  </a:lnTo>
                  <a:lnTo>
                    <a:pt x="30194" y="33028"/>
                  </a:lnTo>
                  <a:lnTo>
                    <a:pt x="30451" y="33228"/>
                  </a:lnTo>
                  <a:cubicBezTo>
                    <a:pt x="30451" y="33342"/>
                    <a:pt x="30594" y="33400"/>
                    <a:pt x="30709" y="33485"/>
                  </a:cubicBezTo>
                  <a:cubicBezTo>
                    <a:pt x="30737" y="33457"/>
                    <a:pt x="30795" y="33400"/>
                    <a:pt x="30823" y="33342"/>
                  </a:cubicBezTo>
                  <a:lnTo>
                    <a:pt x="30880" y="33514"/>
                  </a:lnTo>
                  <a:cubicBezTo>
                    <a:pt x="31081" y="33485"/>
                    <a:pt x="31310" y="33428"/>
                    <a:pt x="31481" y="33314"/>
                  </a:cubicBezTo>
                  <a:lnTo>
                    <a:pt x="31481" y="33428"/>
                  </a:lnTo>
                  <a:cubicBezTo>
                    <a:pt x="31625" y="33400"/>
                    <a:pt x="31567" y="33085"/>
                    <a:pt x="31596" y="32942"/>
                  </a:cubicBezTo>
                  <a:lnTo>
                    <a:pt x="31682" y="32913"/>
                  </a:lnTo>
                  <a:lnTo>
                    <a:pt x="31768" y="33028"/>
                  </a:lnTo>
                  <a:cubicBezTo>
                    <a:pt x="31653" y="33085"/>
                    <a:pt x="31510" y="33142"/>
                    <a:pt x="31653" y="33199"/>
                  </a:cubicBezTo>
                  <a:cubicBezTo>
                    <a:pt x="31768" y="33142"/>
                    <a:pt x="31882" y="33085"/>
                    <a:pt x="32025" y="33028"/>
                  </a:cubicBezTo>
                  <a:lnTo>
                    <a:pt x="32197" y="32970"/>
                  </a:lnTo>
                  <a:cubicBezTo>
                    <a:pt x="32340" y="32942"/>
                    <a:pt x="32483" y="32856"/>
                    <a:pt x="32569" y="32741"/>
                  </a:cubicBezTo>
                  <a:cubicBezTo>
                    <a:pt x="32569" y="32770"/>
                    <a:pt x="32598" y="32827"/>
                    <a:pt x="32569" y="32856"/>
                  </a:cubicBezTo>
                  <a:cubicBezTo>
                    <a:pt x="32679" y="32801"/>
                    <a:pt x="33082" y="32799"/>
                    <a:pt x="32932" y="32543"/>
                  </a:cubicBezTo>
                  <a:lnTo>
                    <a:pt x="32932" y="32543"/>
                  </a:lnTo>
                  <a:cubicBezTo>
                    <a:pt x="32948" y="32561"/>
                    <a:pt x="32965" y="32569"/>
                    <a:pt x="32984" y="32569"/>
                  </a:cubicBezTo>
                  <a:cubicBezTo>
                    <a:pt x="33075" y="32569"/>
                    <a:pt x="33197" y="32387"/>
                    <a:pt x="33284" y="32255"/>
                  </a:cubicBezTo>
                  <a:lnTo>
                    <a:pt x="33342" y="32398"/>
                  </a:lnTo>
                  <a:lnTo>
                    <a:pt x="33342" y="32226"/>
                  </a:lnTo>
                  <a:cubicBezTo>
                    <a:pt x="33542" y="32112"/>
                    <a:pt x="33742" y="31997"/>
                    <a:pt x="33943" y="31883"/>
                  </a:cubicBezTo>
                  <a:lnTo>
                    <a:pt x="33943" y="31883"/>
                  </a:lnTo>
                  <a:lnTo>
                    <a:pt x="33800" y="31940"/>
                  </a:lnTo>
                  <a:lnTo>
                    <a:pt x="33800" y="31797"/>
                  </a:lnTo>
                  <a:cubicBezTo>
                    <a:pt x="33800" y="31768"/>
                    <a:pt x="33800" y="31740"/>
                    <a:pt x="33800" y="31711"/>
                  </a:cubicBezTo>
                  <a:cubicBezTo>
                    <a:pt x="33828" y="31654"/>
                    <a:pt x="33943" y="31597"/>
                    <a:pt x="34086" y="31568"/>
                  </a:cubicBezTo>
                  <a:cubicBezTo>
                    <a:pt x="34114" y="31568"/>
                    <a:pt x="34114" y="31597"/>
                    <a:pt x="34143" y="31625"/>
                  </a:cubicBezTo>
                  <a:lnTo>
                    <a:pt x="34143" y="31568"/>
                  </a:lnTo>
                  <a:cubicBezTo>
                    <a:pt x="34258" y="31539"/>
                    <a:pt x="34372" y="31482"/>
                    <a:pt x="34487" y="31425"/>
                  </a:cubicBezTo>
                  <a:cubicBezTo>
                    <a:pt x="34572" y="31511"/>
                    <a:pt x="34715" y="31482"/>
                    <a:pt x="34715" y="31711"/>
                  </a:cubicBezTo>
                  <a:cubicBezTo>
                    <a:pt x="34744" y="31625"/>
                    <a:pt x="34773" y="31511"/>
                    <a:pt x="34801" y="31396"/>
                  </a:cubicBezTo>
                  <a:cubicBezTo>
                    <a:pt x="34801" y="31396"/>
                    <a:pt x="34801" y="31368"/>
                    <a:pt x="34801" y="31368"/>
                  </a:cubicBezTo>
                  <a:lnTo>
                    <a:pt x="35002" y="31225"/>
                  </a:lnTo>
                  <a:cubicBezTo>
                    <a:pt x="35030" y="31225"/>
                    <a:pt x="35059" y="31196"/>
                    <a:pt x="35059" y="31167"/>
                  </a:cubicBezTo>
                  <a:lnTo>
                    <a:pt x="35088" y="31139"/>
                  </a:lnTo>
                  <a:cubicBezTo>
                    <a:pt x="35116" y="31139"/>
                    <a:pt x="35173" y="31139"/>
                    <a:pt x="35202" y="31110"/>
                  </a:cubicBezTo>
                  <a:cubicBezTo>
                    <a:pt x="35213" y="31121"/>
                    <a:pt x="35224" y="31128"/>
                    <a:pt x="35236" y="31133"/>
                  </a:cubicBezTo>
                  <a:lnTo>
                    <a:pt x="35236" y="31133"/>
                  </a:lnTo>
                  <a:cubicBezTo>
                    <a:pt x="35233" y="31126"/>
                    <a:pt x="35231" y="31119"/>
                    <a:pt x="35231" y="31110"/>
                  </a:cubicBezTo>
                  <a:cubicBezTo>
                    <a:pt x="35259" y="31081"/>
                    <a:pt x="35288" y="31053"/>
                    <a:pt x="35288" y="31024"/>
                  </a:cubicBezTo>
                  <a:cubicBezTo>
                    <a:pt x="35316" y="31053"/>
                    <a:pt x="35316" y="31081"/>
                    <a:pt x="35316" y="31110"/>
                  </a:cubicBezTo>
                  <a:cubicBezTo>
                    <a:pt x="35316" y="31115"/>
                    <a:pt x="35316" y="31120"/>
                    <a:pt x="35314" y="31125"/>
                  </a:cubicBezTo>
                  <a:lnTo>
                    <a:pt x="35314" y="31125"/>
                  </a:lnTo>
                  <a:cubicBezTo>
                    <a:pt x="35371" y="31099"/>
                    <a:pt x="35425" y="31041"/>
                    <a:pt x="35460" y="31024"/>
                  </a:cubicBezTo>
                  <a:cubicBezTo>
                    <a:pt x="35431" y="30967"/>
                    <a:pt x="35402" y="30938"/>
                    <a:pt x="35402" y="30881"/>
                  </a:cubicBezTo>
                  <a:cubicBezTo>
                    <a:pt x="35460" y="30795"/>
                    <a:pt x="35517" y="30738"/>
                    <a:pt x="35603" y="30681"/>
                  </a:cubicBezTo>
                  <a:cubicBezTo>
                    <a:pt x="35631" y="30681"/>
                    <a:pt x="35689" y="30681"/>
                    <a:pt x="35717" y="30709"/>
                  </a:cubicBezTo>
                  <a:cubicBezTo>
                    <a:pt x="35860" y="30566"/>
                    <a:pt x="35975" y="30366"/>
                    <a:pt x="36032" y="30194"/>
                  </a:cubicBezTo>
                  <a:lnTo>
                    <a:pt x="36175" y="30023"/>
                  </a:lnTo>
                  <a:lnTo>
                    <a:pt x="36146" y="30166"/>
                  </a:lnTo>
                  <a:cubicBezTo>
                    <a:pt x="36347" y="30023"/>
                    <a:pt x="36547" y="29851"/>
                    <a:pt x="36719" y="29651"/>
                  </a:cubicBezTo>
                  <a:cubicBezTo>
                    <a:pt x="36747" y="29651"/>
                    <a:pt x="36776" y="29622"/>
                    <a:pt x="36805" y="29593"/>
                  </a:cubicBezTo>
                  <a:cubicBezTo>
                    <a:pt x="36891" y="29479"/>
                    <a:pt x="37005" y="29364"/>
                    <a:pt x="37091" y="29278"/>
                  </a:cubicBezTo>
                  <a:cubicBezTo>
                    <a:pt x="37091" y="29173"/>
                    <a:pt x="37213" y="29018"/>
                    <a:pt x="37118" y="29018"/>
                  </a:cubicBezTo>
                  <a:cubicBezTo>
                    <a:pt x="37111" y="29018"/>
                    <a:pt x="37102" y="29019"/>
                    <a:pt x="37091" y="29021"/>
                  </a:cubicBezTo>
                  <a:cubicBezTo>
                    <a:pt x="37205" y="28964"/>
                    <a:pt x="37320" y="28878"/>
                    <a:pt x="37434" y="28763"/>
                  </a:cubicBezTo>
                  <a:cubicBezTo>
                    <a:pt x="37549" y="28677"/>
                    <a:pt x="37635" y="28563"/>
                    <a:pt x="37720" y="28449"/>
                  </a:cubicBezTo>
                  <a:cubicBezTo>
                    <a:pt x="37864" y="28220"/>
                    <a:pt x="37978" y="27991"/>
                    <a:pt x="38064" y="27733"/>
                  </a:cubicBezTo>
                  <a:cubicBezTo>
                    <a:pt x="38150" y="27561"/>
                    <a:pt x="38207" y="27361"/>
                    <a:pt x="38264" y="27189"/>
                  </a:cubicBezTo>
                  <a:cubicBezTo>
                    <a:pt x="38293" y="27161"/>
                    <a:pt x="38321" y="27132"/>
                    <a:pt x="38321" y="27075"/>
                  </a:cubicBezTo>
                  <a:cubicBezTo>
                    <a:pt x="38321" y="27046"/>
                    <a:pt x="38350" y="27018"/>
                    <a:pt x="38350" y="26989"/>
                  </a:cubicBezTo>
                  <a:lnTo>
                    <a:pt x="38379" y="26903"/>
                  </a:lnTo>
                  <a:cubicBezTo>
                    <a:pt x="38465" y="26703"/>
                    <a:pt x="38579" y="26502"/>
                    <a:pt x="38751" y="26331"/>
                  </a:cubicBezTo>
                  <a:lnTo>
                    <a:pt x="38751" y="26331"/>
                  </a:lnTo>
                  <a:cubicBezTo>
                    <a:pt x="38704" y="26424"/>
                    <a:pt x="38696" y="26554"/>
                    <a:pt x="38725" y="26554"/>
                  </a:cubicBezTo>
                  <a:cubicBezTo>
                    <a:pt x="38731" y="26554"/>
                    <a:pt x="38740" y="26547"/>
                    <a:pt x="38751" y="26531"/>
                  </a:cubicBezTo>
                  <a:cubicBezTo>
                    <a:pt x="38779" y="26388"/>
                    <a:pt x="38808" y="26245"/>
                    <a:pt x="38837" y="26102"/>
                  </a:cubicBezTo>
                  <a:lnTo>
                    <a:pt x="38922" y="25672"/>
                  </a:lnTo>
                  <a:lnTo>
                    <a:pt x="38922" y="25672"/>
                  </a:lnTo>
                  <a:cubicBezTo>
                    <a:pt x="38779" y="25701"/>
                    <a:pt x="38808" y="25758"/>
                    <a:pt x="38665" y="25901"/>
                  </a:cubicBezTo>
                  <a:cubicBezTo>
                    <a:pt x="38636" y="25844"/>
                    <a:pt x="38636" y="25787"/>
                    <a:pt x="38636" y="25730"/>
                  </a:cubicBezTo>
                  <a:lnTo>
                    <a:pt x="38694" y="25730"/>
                  </a:lnTo>
                  <a:lnTo>
                    <a:pt x="38636" y="25701"/>
                  </a:lnTo>
                  <a:lnTo>
                    <a:pt x="38636" y="25615"/>
                  </a:lnTo>
                  <a:lnTo>
                    <a:pt x="38722" y="25644"/>
                  </a:lnTo>
                  <a:cubicBezTo>
                    <a:pt x="38706" y="25595"/>
                    <a:pt x="38690" y="25547"/>
                    <a:pt x="38674" y="25498"/>
                  </a:cubicBezTo>
                  <a:lnTo>
                    <a:pt x="38674" y="25498"/>
                  </a:lnTo>
                  <a:cubicBezTo>
                    <a:pt x="38681" y="25504"/>
                    <a:pt x="38689" y="25507"/>
                    <a:pt x="38698" y="25507"/>
                  </a:cubicBezTo>
                  <a:cubicBezTo>
                    <a:pt x="38758" y="25507"/>
                    <a:pt x="38851" y="25378"/>
                    <a:pt x="38922" y="25272"/>
                  </a:cubicBezTo>
                  <a:cubicBezTo>
                    <a:pt x="38980" y="25272"/>
                    <a:pt x="39008" y="25243"/>
                    <a:pt x="39037" y="25129"/>
                  </a:cubicBezTo>
                  <a:cubicBezTo>
                    <a:pt x="39066" y="25043"/>
                    <a:pt x="38865" y="24814"/>
                    <a:pt x="38779" y="24814"/>
                  </a:cubicBezTo>
                  <a:cubicBezTo>
                    <a:pt x="38751" y="24699"/>
                    <a:pt x="38751" y="24585"/>
                    <a:pt x="38808" y="24499"/>
                  </a:cubicBezTo>
                  <a:lnTo>
                    <a:pt x="38894" y="24528"/>
                  </a:lnTo>
                  <a:cubicBezTo>
                    <a:pt x="38894" y="24413"/>
                    <a:pt x="38865" y="24299"/>
                    <a:pt x="38837" y="24184"/>
                  </a:cubicBezTo>
                  <a:cubicBezTo>
                    <a:pt x="38808" y="24070"/>
                    <a:pt x="38779" y="23955"/>
                    <a:pt x="38808" y="23841"/>
                  </a:cubicBezTo>
                  <a:cubicBezTo>
                    <a:pt x="38828" y="23825"/>
                    <a:pt x="38844" y="23818"/>
                    <a:pt x="38856" y="23818"/>
                  </a:cubicBezTo>
                  <a:cubicBezTo>
                    <a:pt x="38931" y="23818"/>
                    <a:pt x="38886" y="24074"/>
                    <a:pt x="39008" y="24098"/>
                  </a:cubicBezTo>
                  <a:cubicBezTo>
                    <a:pt x="38980" y="23726"/>
                    <a:pt x="38722" y="23412"/>
                    <a:pt x="38837" y="23097"/>
                  </a:cubicBezTo>
                  <a:lnTo>
                    <a:pt x="38837" y="23097"/>
                  </a:lnTo>
                  <a:cubicBezTo>
                    <a:pt x="38865" y="23268"/>
                    <a:pt x="38922" y="23440"/>
                    <a:pt x="38951" y="23612"/>
                  </a:cubicBezTo>
                  <a:cubicBezTo>
                    <a:pt x="39066" y="23412"/>
                    <a:pt x="39094" y="23183"/>
                    <a:pt x="39066" y="22954"/>
                  </a:cubicBezTo>
                  <a:lnTo>
                    <a:pt x="39066" y="22954"/>
                  </a:lnTo>
                  <a:lnTo>
                    <a:pt x="39066" y="22381"/>
                  </a:lnTo>
                  <a:lnTo>
                    <a:pt x="39037" y="22524"/>
                  </a:lnTo>
                  <a:cubicBezTo>
                    <a:pt x="38922" y="22438"/>
                    <a:pt x="38808" y="22295"/>
                    <a:pt x="38751" y="22152"/>
                  </a:cubicBezTo>
                  <a:lnTo>
                    <a:pt x="38751" y="22152"/>
                  </a:lnTo>
                  <a:cubicBezTo>
                    <a:pt x="38751" y="22152"/>
                    <a:pt x="38779" y="22181"/>
                    <a:pt x="38779" y="22181"/>
                  </a:cubicBezTo>
                  <a:cubicBezTo>
                    <a:pt x="38826" y="22089"/>
                    <a:pt x="38822" y="22062"/>
                    <a:pt x="38805" y="22062"/>
                  </a:cubicBezTo>
                  <a:cubicBezTo>
                    <a:pt x="38789" y="22062"/>
                    <a:pt x="38764" y="22082"/>
                    <a:pt x="38751" y="22095"/>
                  </a:cubicBezTo>
                  <a:cubicBezTo>
                    <a:pt x="38751" y="22095"/>
                    <a:pt x="38751" y="22066"/>
                    <a:pt x="38751" y="22038"/>
                  </a:cubicBezTo>
                  <a:lnTo>
                    <a:pt x="38751" y="22009"/>
                  </a:lnTo>
                  <a:cubicBezTo>
                    <a:pt x="38722" y="21923"/>
                    <a:pt x="38694" y="21866"/>
                    <a:pt x="38665" y="21780"/>
                  </a:cubicBezTo>
                  <a:cubicBezTo>
                    <a:pt x="38665" y="21694"/>
                    <a:pt x="38665" y="21723"/>
                    <a:pt x="38636" y="21694"/>
                  </a:cubicBezTo>
                  <a:cubicBezTo>
                    <a:pt x="38751" y="21694"/>
                    <a:pt x="38751" y="21637"/>
                    <a:pt x="38751" y="21609"/>
                  </a:cubicBezTo>
                  <a:lnTo>
                    <a:pt x="38751" y="21551"/>
                  </a:lnTo>
                  <a:cubicBezTo>
                    <a:pt x="38751" y="21551"/>
                    <a:pt x="38722" y="21523"/>
                    <a:pt x="38722" y="21494"/>
                  </a:cubicBezTo>
                  <a:cubicBezTo>
                    <a:pt x="38751" y="21494"/>
                    <a:pt x="38751" y="21465"/>
                    <a:pt x="38779" y="21465"/>
                  </a:cubicBezTo>
                  <a:cubicBezTo>
                    <a:pt x="38794" y="21451"/>
                    <a:pt x="38808" y="21444"/>
                    <a:pt x="38826" y="21444"/>
                  </a:cubicBezTo>
                  <a:cubicBezTo>
                    <a:pt x="38844" y="21444"/>
                    <a:pt x="38865" y="21451"/>
                    <a:pt x="38894" y="21465"/>
                  </a:cubicBezTo>
                  <a:lnTo>
                    <a:pt x="38951" y="21408"/>
                  </a:lnTo>
                  <a:lnTo>
                    <a:pt x="39008" y="21322"/>
                  </a:lnTo>
                  <a:cubicBezTo>
                    <a:pt x="39044" y="21287"/>
                    <a:pt x="39079" y="21262"/>
                    <a:pt x="39101" y="21262"/>
                  </a:cubicBezTo>
                  <a:cubicBezTo>
                    <a:pt x="39112" y="21262"/>
                    <a:pt x="39119" y="21269"/>
                    <a:pt x="39122" y="21283"/>
                  </a:cubicBezTo>
                  <a:lnTo>
                    <a:pt x="39122" y="21283"/>
                  </a:lnTo>
                  <a:cubicBezTo>
                    <a:pt x="39102" y="20977"/>
                    <a:pt x="39408" y="20888"/>
                    <a:pt x="39352" y="20464"/>
                  </a:cubicBezTo>
                  <a:cubicBezTo>
                    <a:pt x="39399" y="20464"/>
                    <a:pt x="39427" y="20265"/>
                    <a:pt x="39501" y="20265"/>
                  </a:cubicBezTo>
                  <a:cubicBezTo>
                    <a:pt x="39516" y="20265"/>
                    <a:pt x="39533" y="20273"/>
                    <a:pt x="39552" y="20292"/>
                  </a:cubicBezTo>
                  <a:cubicBezTo>
                    <a:pt x="39580" y="20173"/>
                    <a:pt x="39578" y="20133"/>
                    <a:pt x="39561" y="20133"/>
                  </a:cubicBezTo>
                  <a:cubicBezTo>
                    <a:pt x="39526" y="20133"/>
                    <a:pt x="39430" y="20294"/>
                    <a:pt x="39387" y="20294"/>
                  </a:cubicBezTo>
                  <a:cubicBezTo>
                    <a:pt x="39385" y="20294"/>
                    <a:pt x="39382" y="20293"/>
                    <a:pt x="39380" y="20292"/>
                  </a:cubicBezTo>
                  <a:cubicBezTo>
                    <a:pt x="39409" y="19977"/>
                    <a:pt x="39523" y="19662"/>
                    <a:pt x="39695" y="19376"/>
                  </a:cubicBezTo>
                  <a:cubicBezTo>
                    <a:pt x="39867" y="19033"/>
                    <a:pt x="39953" y="18661"/>
                    <a:pt x="39924" y="18260"/>
                  </a:cubicBezTo>
                  <a:cubicBezTo>
                    <a:pt x="39924" y="18031"/>
                    <a:pt x="39924" y="17774"/>
                    <a:pt x="39867" y="17516"/>
                  </a:cubicBezTo>
                  <a:lnTo>
                    <a:pt x="39867" y="17516"/>
                  </a:lnTo>
                  <a:cubicBezTo>
                    <a:pt x="39896" y="17545"/>
                    <a:pt x="39924" y="17573"/>
                    <a:pt x="39924" y="17602"/>
                  </a:cubicBezTo>
                  <a:lnTo>
                    <a:pt x="39924" y="17487"/>
                  </a:lnTo>
                  <a:cubicBezTo>
                    <a:pt x="39867" y="17459"/>
                    <a:pt x="39838" y="17430"/>
                    <a:pt x="39838" y="17344"/>
                  </a:cubicBezTo>
                  <a:lnTo>
                    <a:pt x="39838" y="17344"/>
                  </a:lnTo>
                  <a:lnTo>
                    <a:pt x="39981" y="17401"/>
                  </a:lnTo>
                  <a:cubicBezTo>
                    <a:pt x="39981" y="17258"/>
                    <a:pt x="39838" y="17115"/>
                    <a:pt x="39953" y="16944"/>
                  </a:cubicBezTo>
                  <a:lnTo>
                    <a:pt x="39924" y="16944"/>
                  </a:lnTo>
                  <a:cubicBezTo>
                    <a:pt x="39953" y="16886"/>
                    <a:pt x="39953" y="16800"/>
                    <a:pt x="39981" y="16715"/>
                  </a:cubicBezTo>
                  <a:cubicBezTo>
                    <a:pt x="40010" y="16686"/>
                    <a:pt x="40039" y="16686"/>
                    <a:pt x="40067" y="16686"/>
                  </a:cubicBezTo>
                  <a:lnTo>
                    <a:pt x="39981" y="16686"/>
                  </a:lnTo>
                  <a:cubicBezTo>
                    <a:pt x="39981" y="16629"/>
                    <a:pt x="39981" y="16572"/>
                    <a:pt x="39981" y="16543"/>
                  </a:cubicBezTo>
                  <a:cubicBezTo>
                    <a:pt x="40010" y="16543"/>
                    <a:pt x="40067" y="16543"/>
                    <a:pt x="40096" y="16514"/>
                  </a:cubicBezTo>
                  <a:cubicBezTo>
                    <a:pt x="40010" y="16486"/>
                    <a:pt x="40067" y="16400"/>
                    <a:pt x="39981" y="16371"/>
                  </a:cubicBezTo>
                  <a:lnTo>
                    <a:pt x="39981" y="16343"/>
                  </a:lnTo>
                  <a:lnTo>
                    <a:pt x="40039" y="16343"/>
                  </a:lnTo>
                  <a:cubicBezTo>
                    <a:pt x="40010" y="16285"/>
                    <a:pt x="40010" y="16171"/>
                    <a:pt x="39981" y="16114"/>
                  </a:cubicBezTo>
                  <a:cubicBezTo>
                    <a:pt x="40010" y="16114"/>
                    <a:pt x="40039" y="16056"/>
                    <a:pt x="40096" y="15971"/>
                  </a:cubicBezTo>
                  <a:cubicBezTo>
                    <a:pt x="40096" y="15913"/>
                    <a:pt x="40067" y="15856"/>
                    <a:pt x="40010" y="15799"/>
                  </a:cubicBezTo>
                  <a:cubicBezTo>
                    <a:pt x="39924" y="15713"/>
                    <a:pt x="39896" y="15570"/>
                    <a:pt x="39953" y="15455"/>
                  </a:cubicBezTo>
                  <a:lnTo>
                    <a:pt x="39953" y="15455"/>
                  </a:lnTo>
                  <a:cubicBezTo>
                    <a:pt x="40039" y="15513"/>
                    <a:pt x="40096" y="15598"/>
                    <a:pt x="40153" y="15684"/>
                  </a:cubicBezTo>
                  <a:cubicBezTo>
                    <a:pt x="40153" y="15684"/>
                    <a:pt x="40182" y="15713"/>
                    <a:pt x="40182" y="15713"/>
                  </a:cubicBezTo>
                  <a:cubicBezTo>
                    <a:pt x="40182" y="15684"/>
                    <a:pt x="40182" y="15684"/>
                    <a:pt x="40182" y="15656"/>
                  </a:cubicBezTo>
                  <a:cubicBezTo>
                    <a:pt x="40124" y="15398"/>
                    <a:pt x="40010" y="15141"/>
                    <a:pt x="39924" y="14854"/>
                  </a:cubicBezTo>
                  <a:lnTo>
                    <a:pt x="39953" y="14854"/>
                  </a:lnTo>
                  <a:lnTo>
                    <a:pt x="39924" y="14797"/>
                  </a:lnTo>
                  <a:cubicBezTo>
                    <a:pt x="39924" y="14769"/>
                    <a:pt x="39938" y="14754"/>
                    <a:pt x="39956" y="14754"/>
                  </a:cubicBezTo>
                  <a:cubicBezTo>
                    <a:pt x="39974" y="14754"/>
                    <a:pt x="39996" y="14769"/>
                    <a:pt x="40010" y="14797"/>
                  </a:cubicBezTo>
                  <a:lnTo>
                    <a:pt x="40039" y="14826"/>
                  </a:lnTo>
                  <a:cubicBezTo>
                    <a:pt x="40010" y="14826"/>
                    <a:pt x="39981" y="14826"/>
                    <a:pt x="39953" y="14854"/>
                  </a:cubicBezTo>
                  <a:lnTo>
                    <a:pt x="40039" y="14854"/>
                  </a:lnTo>
                  <a:cubicBezTo>
                    <a:pt x="40096" y="14940"/>
                    <a:pt x="40124" y="15026"/>
                    <a:pt x="40153" y="15083"/>
                  </a:cubicBezTo>
                  <a:cubicBezTo>
                    <a:pt x="40124" y="14883"/>
                    <a:pt x="40067" y="14683"/>
                    <a:pt x="40010" y="14482"/>
                  </a:cubicBezTo>
                  <a:cubicBezTo>
                    <a:pt x="40001" y="14465"/>
                    <a:pt x="39993" y="14450"/>
                    <a:pt x="39985" y="14436"/>
                  </a:cubicBezTo>
                  <a:lnTo>
                    <a:pt x="39985" y="14436"/>
                  </a:lnTo>
                  <a:cubicBezTo>
                    <a:pt x="40028" y="14563"/>
                    <a:pt x="39992" y="14700"/>
                    <a:pt x="39896" y="14797"/>
                  </a:cubicBezTo>
                  <a:lnTo>
                    <a:pt x="39867" y="14683"/>
                  </a:lnTo>
                  <a:cubicBezTo>
                    <a:pt x="39881" y="14683"/>
                    <a:pt x="39888" y="14668"/>
                    <a:pt x="39892" y="14668"/>
                  </a:cubicBezTo>
                  <a:cubicBezTo>
                    <a:pt x="39896" y="14668"/>
                    <a:pt x="39896" y="14683"/>
                    <a:pt x="39896" y="14740"/>
                  </a:cubicBezTo>
                  <a:cubicBezTo>
                    <a:pt x="39924" y="14597"/>
                    <a:pt x="40010" y="14568"/>
                    <a:pt x="39810" y="14454"/>
                  </a:cubicBezTo>
                  <a:cubicBezTo>
                    <a:pt x="39867" y="14454"/>
                    <a:pt x="39924" y="14396"/>
                    <a:pt x="39924" y="14339"/>
                  </a:cubicBezTo>
                  <a:lnTo>
                    <a:pt x="39953" y="14368"/>
                  </a:lnTo>
                  <a:cubicBezTo>
                    <a:pt x="39954" y="14370"/>
                    <a:pt x="39956" y="14373"/>
                    <a:pt x="39957" y="14375"/>
                  </a:cubicBezTo>
                  <a:lnTo>
                    <a:pt x="39957" y="14375"/>
                  </a:lnTo>
                  <a:cubicBezTo>
                    <a:pt x="39954" y="14364"/>
                    <a:pt x="39953" y="14352"/>
                    <a:pt x="39953" y="14339"/>
                  </a:cubicBezTo>
                  <a:cubicBezTo>
                    <a:pt x="39953" y="14311"/>
                    <a:pt x="39924" y="14282"/>
                    <a:pt x="39924" y="14253"/>
                  </a:cubicBezTo>
                  <a:lnTo>
                    <a:pt x="39867" y="14168"/>
                  </a:lnTo>
                  <a:lnTo>
                    <a:pt x="40010" y="14168"/>
                  </a:lnTo>
                  <a:cubicBezTo>
                    <a:pt x="40010" y="14139"/>
                    <a:pt x="40010" y="14110"/>
                    <a:pt x="40010" y="14082"/>
                  </a:cubicBezTo>
                  <a:cubicBezTo>
                    <a:pt x="40010" y="14082"/>
                    <a:pt x="40039" y="14139"/>
                    <a:pt x="40039" y="14139"/>
                  </a:cubicBezTo>
                  <a:cubicBezTo>
                    <a:pt x="40039" y="14110"/>
                    <a:pt x="40039" y="14082"/>
                    <a:pt x="40010" y="14024"/>
                  </a:cubicBezTo>
                  <a:cubicBezTo>
                    <a:pt x="39981" y="13939"/>
                    <a:pt x="39924" y="13881"/>
                    <a:pt x="39867" y="13824"/>
                  </a:cubicBezTo>
                  <a:cubicBezTo>
                    <a:pt x="39896" y="13824"/>
                    <a:pt x="39924" y="13795"/>
                    <a:pt x="39953" y="13767"/>
                  </a:cubicBezTo>
                  <a:cubicBezTo>
                    <a:pt x="39867" y="13710"/>
                    <a:pt x="39810" y="13624"/>
                    <a:pt x="39752" y="13567"/>
                  </a:cubicBezTo>
                  <a:cubicBezTo>
                    <a:pt x="39752" y="13538"/>
                    <a:pt x="39781" y="13481"/>
                    <a:pt x="39810" y="13481"/>
                  </a:cubicBezTo>
                  <a:cubicBezTo>
                    <a:pt x="39752" y="13481"/>
                    <a:pt x="39724" y="13481"/>
                    <a:pt x="39724" y="13538"/>
                  </a:cubicBezTo>
                  <a:lnTo>
                    <a:pt x="39638" y="13481"/>
                  </a:lnTo>
                  <a:cubicBezTo>
                    <a:pt x="39724" y="13366"/>
                    <a:pt x="39810" y="13280"/>
                    <a:pt x="39810" y="13252"/>
                  </a:cubicBezTo>
                  <a:cubicBezTo>
                    <a:pt x="39838" y="13080"/>
                    <a:pt x="39638" y="13137"/>
                    <a:pt x="39552" y="13080"/>
                  </a:cubicBezTo>
                  <a:cubicBezTo>
                    <a:pt x="39495" y="13051"/>
                    <a:pt x="39495" y="12966"/>
                    <a:pt x="39466" y="12908"/>
                  </a:cubicBezTo>
                  <a:cubicBezTo>
                    <a:pt x="39495" y="12908"/>
                    <a:pt x="39523" y="12908"/>
                    <a:pt x="39552" y="12880"/>
                  </a:cubicBezTo>
                  <a:lnTo>
                    <a:pt x="39495" y="12880"/>
                  </a:lnTo>
                  <a:cubicBezTo>
                    <a:pt x="39523" y="12794"/>
                    <a:pt x="39466" y="12622"/>
                    <a:pt x="39581" y="12622"/>
                  </a:cubicBezTo>
                  <a:cubicBezTo>
                    <a:pt x="39557" y="12606"/>
                    <a:pt x="39537" y="12599"/>
                    <a:pt x="39522" y="12599"/>
                  </a:cubicBezTo>
                  <a:cubicBezTo>
                    <a:pt x="39481" y="12599"/>
                    <a:pt x="39466" y="12646"/>
                    <a:pt x="39466" y="12708"/>
                  </a:cubicBezTo>
                  <a:cubicBezTo>
                    <a:pt x="39466" y="12651"/>
                    <a:pt x="39466" y="12593"/>
                    <a:pt x="39466" y="12536"/>
                  </a:cubicBezTo>
                  <a:lnTo>
                    <a:pt x="39552" y="12565"/>
                  </a:lnTo>
                  <a:lnTo>
                    <a:pt x="39409" y="12307"/>
                  </a:lnTo>
                  <a:cubicBezTo>
                    <a:pt x="39466" y="12221"/>
                    <a:pt x="39523" y="12078"/>
                    <a:pt x="39466" y="11735"/>
                  </a:cubicBezTo>
                  <a:lnTo>
                    <a:pt x="39266" y="11535"/>
                  </a:lnTo>
                  <a:lnTo>
                    <a:pt x="39266" y="11506"/>
                  </a:lnTo>
                  <a:lnTo>
                    <a:pt x="39352" y="11563"/>
                  </a:lnTo>
                  <a:cubicBezTo>
                    <a:pt x="39323" y="11535"/>
                    <a:pt x="39295" y="11477"/>
                    <a:pt x="39266" y="11449"/>
                  </a:cubicBezTo>
                  <a:lnTo>
                    <a:pt x="39261" y="11454"/>
                  </a:lnTo>
                  <a:lnTo>
                    <a:pt x="39261" y="11454"/>
                  </a:lnTo>
                  <a:cubicBezTo>
                    <a:pt x="39240" y="11297"/>
                    <a:pt x="39159" y="11211"/>
                    <a:pt x="39068" y="11138"/>
                  </a:cubicBezTo>
                  <a:lnTo>
                    <a:pt x="39068" y="11138"/>
                  </a:lnTo>
                  <a:cubicBezTo>
                    <a:pt x="39140" y="11258"/>
                    <a:pt x="39192" y="11359"/>
                    <a:pt x="39241" y="11474"/>
                  </a:cubicBezTo>
                  <a:lnTo>
                    <a:pt x="39241" y="11474"/>
                  </a:lnTo>
                  <a:lnTo>
                    <a:pt x="39237" y="11477"/>
                  </a:lnTo>
                  <a:lnTo>
                    <a:pt x="39180" y="11449"/>
                  </a:lnTo>
                  <a:lnTo>
                    <a:pt x="39066" y="11334"/>
                  </a:lnTo>
                  <a:lnTo>
                    <a:pt x="39066" y="11306"/>
                  </a:lnTo>
                  <a:lnTo>
                    <a:pt x="39066" y="11220"/>
                  </a:lnTo>
                  <a:cubicBezTo>
                    <a:pt x="39066" y="11192"/>
                    <a:pt x="39066" y="11164"/>
                    <a:pt x="39066" y="11136"/>
                  </a:cubicBezTo>
                  <a:lnTo>
                    <a:pt x="39066" y="11136"/>
                  </a:lnTo>
                  <a:cubicBezTo>
                    <a:pt x="39066" y="11137"/>
                    <a:pt x="39067" y="11137"/>
                    <a:pt x="39068" y="11138"/>
                  </a:cubicBezTo>
                  <a:lnTo>
                    <a:pt x="39068" y="11138"/>
                  </a:lnTo>
                  <a:cubicBezTo>
                    <a:pt x="39067" y="11137"/>
                    <a:pt x="39066" y="11135"/>
                    <a:pt x="39066" y="11134"/>
                  </a:cubicBezTo>
                  <a:cubicBezTo>
                    <a:pt x="39066" y="11135"/>
                    <a:pt x="39066" y="11135"/>
                    <a:pt x="39066" y="11136"/>
                  </a:cubicBezTo>
                  <a:lnTo>
                    <a:pt x="39066" y="11136"/>
                  </a:lnTo>
                  <a:cubicBezTo>
                    <a:pt x="39028" y="11106"/>
                    <a:pt x="38988" y="11078"/>
                    <a:pt x="38951" y="11048"/>
                  </a:cubicBezTo>
                  <a:cubicBezTo>
                    <a:pt x="38980" y="10962"/>
                    <a:pt x="38980" y="10876"/>
                    <a:pt x="38951" y="10790"/>
                  </a:cubicBezTo>
                  <a:cubicBezTo>
                    <a:pt x="38808" y="10676"/>
                    <a:pt x="38636" y="10590"/>
                    <a:pt x="38493" y="10476"/>
                  </a:cubicBezTo>
                  <a:cubicBezTo>
                    <a:pt x="38510" y="10441"/>
                    <a:pt x="38543" y="10435"/>
                    <a:pt x="38577" y="10435"/>
                  </a:cubicBezTo>
                  <a:cubicBezTo>
                    <a:pt x="38594" y="10435"/>
                    <a:pt x="38612" y="10437"/>
                    <a:pt x="38627" y="10437"/>
                  </a:cubicBezTo>
                  <a:cubicBezTo>
                    <a:pt x="38682" y="10437"/>
                    <a:pt x="38714" y="10418"/>
                    <a:pt x="38636" y="10247"/>
                  </a:cubicBezTo>
                  <a:cubicBezTo>
                    <a:pt x="38607" y="10227"/>
                    <a:pt x="38585" y="10219"/>
                    <a:pt x="38567" y="10219"/>
                  </a:cubicBezTo>
                  <a:cubicBezTo>
                    <a:pt x="38489" y="10219"/>
                    <a:pt x="38499" y="10369"/>
                    <a:pt x="38435" y="10369"/>
                  </a:cubicBezTo>
                  <a:cubicBezTo>
                    <a:pt x="38427" y="10369"/>
                    <a:pt x="38418" y="10366"/>
                    <a:pt x="38407" y="10361"/>
                  </a:cubicBezTo>
                  <a:cubicBezTo>
                    <a:pt x="38407" y="10361"/>
                    <a:pt x="38407" y="10333"/>
                    <a:pt x="38407" y="10333"/>
                  </a:cubicBezTo>
                  <a:cubicBezTo>
                    <a:pt x="38236" y="10275"/>
                    <a:pt x="38407" y="10132"/>
                    <a:pt x="38293" y="10046"/>
                  </a:cubicBezTo>
                  <a:cubicBezTo>
                    <a:pt x="38293" y="9989"/>
                    <a:pt x="38293" y="9932"/>
                    <a:pt x="38121" y="9817"/>
                  </a:cubicBezTo>
                  <a:cubicBezTo>
                    <a:pt x="38143" y="9796"/>
                    <a:pt x="38165" y="9786"/>
                    <a:pt x="38188" y="9786"/>
                  </a:cubicBezTo>
                  <a:cubicBezTo>
                    <a:pt x="38226" y="9786"/>
                    <a:pt x="38268" y="9811"/>
                    <a:pt x="38321" y="9846"/>
                  </a:cubicBezTo>
                  <a:cubicBezTo>
                    <a:pt x="38207" y="9760"/>
                    <a:pt x="38121" y="9646"/>
                    <a:pt x="38007" y="9531"/>
                  </a:cubicBezTo>
                  <a:cubicBezTo>
                    <a:pt x="37949" y="9417"/>
                    <a:pt x="37835" y="9331"/>
                    <a:pt x="37720" y="9302"/>
                  </a:cubicBezTo>
                  <a:cubicBezTo>
                    <a:pt x="37663" y="9131"/>
                    <a:pt x="37577" y="8959"/>
                    <a:pt x="37434" y="8844"/>
                  </a:cubicBezTo>
                  <a:cubicBezTo>
                    <a:pt x="37320" y="8701"/>
                    <a:pt x="37263" y="8587"/>
                    <a:pt x="37348" y="8501"/>
                  </a:cubicBezTo>
                  <a:cubicBezTo>
                    <a:pt x="37119" y="8415"/>
                    <a:pt x="36919" y="8272"/>
                    <a:pt x="36747" y="8129"/>
                  </a:cubicBezTo>
                  <a:lnTo>
                    <a:pt x="36747" y="8129"/>
                  </a:lnTo>
                  <a:cubicBezTo>
                    <a:pt x="36782" y="8136"/>
                    <a:pt x="36809" y="8140"/>
                    <a:pt x="36830" y="8140"/>
                  </a:cubicBezTo>
                  <a:cubicBezTo>
                    <a:pt x="36967" y="8140"/>
                    <a:pt x="36839" y="7988"/>
                    <a:pt x="36690" y="7814"/>
                  </a:cubicBezTo>
                  <a:cubicBezTo>
                    <a:pt x="36518" y="7614"/>
                    <a:pt x="36318" y="7413"/>
                    <a:pt x="36461" y="7328"/>
                  </a:cubicBezTo>
                  <a:cubicBezTo>
                    <a:pt x="36061" y="7299"/>
                    <a:pt x="35545" y="6612"/>
                    <a:pt x="35002" y="6354"/>
                  </a:cubicBezTo>
                  <a:cubicBezTo>
                    <a:pt x="35050" y="6354"/>
                    <a:pt x="35099" y="6354"/>
                    <a:pt x="35147" y="6389"/>
                  </a:cubicBezTo>
                  <a:lnTo>
                    <a:pt x="35147" y="6389"/>
                  </a:lnTo>
                  <a:cubicBezTo>
                    <a:pt x="34990" y="6251"/>
                    <a:pt x="34881" y="6088"/>
                    <a:pt x="34773" y="5925"/>
                  </a:cubicBezTo>
                  <a:cubicBezTo>
                    <a:pt x="34736" y="5956"/>
                    <a:pt x="34689" y="5968"/>
                    <a:pt x="34635" y="5968"/>
                  </a:cubicBezTo>
                  <a:cubicBezTo>
                    <a:pt x="34435" y="5968"/>
                    <a:pt x="34133" y="5799"/>
                    <a:pt x="33885" y="5753"/>
                  </a:cubicBezTo>
                  <a:cubicBezTo>
                    <a:pt x="33806" y="5568"/>
                    <a:pt x="33880" y="5542"/>
                    <a:pt x="33982" y="5542"/>
                  </a:cubicBezTo>
                  <a:cubicBezTo>
                    <a:pt x="34022" y="5542"/>
                    <a:pt x="34066" y="5546"/>
                    <a:pt x="34107" y="5546"/>
                  </a:cubicBezTo>
                  <a:cubicBezTo>
                    <a:pt x="34188" y="5546"/>
                    <a:pt x="34258" y="5530"/>
                    <a:pt x="34258" y="5439"/>
                  </a:cubicBezTo>
                  <a:lnTo>
                    <a:pt x="34258" y="5439"/>
                  </a:lnTo>
                  <a:cubicBezTo>
                    <a:pt x="34242" y="5470"/>
                    <a:pt x="34209" y="5483"/>
                    <a:pt x="34167" y="5483"/>
                  </a:cubicBezTo>
                  <a:cubicBezTo>
                    <a:pt x="34028" y="5483"/>
                    <a:pt x="33785" y="5352"/>
                    <a:pt x="33679" y="5352"/>
                  </a:cubicBezTo>
                  <a:cubicBezTo>
                    <a:pt x="33642" y="5352"/>
                    <a:pt x="33622" y="5368"/>
                    <a:pt x="33628" y="5410"/>
                  </a:cubicBezTo>
                  <a:cubicBezTo>
                    <a:pt x="33456" y="5124"/>
                    <a:pt x="33456" y="5210"/>
                    <a:pt x="33428" y="4981"/>
                  </a:cubicBezTo>
                  <a:cubicBezTo>
                    <a:pt x="33379" y="5029"/>
                    <a:pt x="33339" y="5047"/>
                    <a:pt x="33302" y="5047"/>
                  </a:cubicBezTo>
                  <a:cubicBezTo>
                    <a:pt x="33185" y="5047"/>
                    <a:pt x="33094" y="4866"/>
                    <a:pt x="32855" y="4866"/>
                  </a:cubicBezTo>
                  <a:cubicBezTo>
                    <a:pt x="32569" y="4523"/>
                    <a:pt x="32912" y="4580"/>
                    <a:pt x="32455" y="4437"/>
                  </a:cubicBezTo>
                  <a:cubicBezTo>
                    <a:pt x="32396" y="4354"/>
                    <a:pt x="32429" y="4330"/>
                    <a:pt x="32488" y="4330"/>
                  </a:cubicBezTo>
                  <a:cubicBezTo>
                    <a:pt x="32573" y="4330"/>
                    <a:pt x="32712" y="4380"/>
                    <a:pt x="32712" y="4380"/>
                  </a:cubicBezTo>
                  <a:cubicBezTo>
                    <a:pt x="32655" y="4322"/>
                    <a:pt x="32569" y="4294"/>
                    <a:pt x="32483" y="4265"/>
                  </a:cubicBezTo>
                  <a:lnTo>
                    <a:pt x="32455" y="4265"/>
                  </a:lnTo>
                  <a:lnTo>
                    <a:pt x="32426" y="4322"/>
                  </a:lnTo>
                  <a:cubicBezTo>
                    <a:pt x="32397" y="4380"/>
                    <a:pt x="32340" y="4437"/>
                    <a:pt x="32311" y="4494"/>
                  </a:cubicBezTo>
                  <a:lnTo>
                    <a:pt x="32254" y="4494"/>
                  </a:lnTo>
                  <a:lnTo>
                    <a:pt x="32226" y="4466"/>
                  </a:lnTo>
                  <a:cubicBezTo>
                    <a:pt x="32226" y="4437"/>
                    <a:pt x="32197" y="4408"/>
                    <a:pt x="32168" y="4380"/>
                  </a:cubicBezTo>
                  <a:cubicBezTo>
                    <a:pt x="32140" y="4351"/>
                    <a:pt x="32140" y="4322"/>
                    <a:pt x="32168" y="4294"/>
                  </a:cubicBezTo>
                  <a:cubicBezTo>
                    <a:pt x="32197" y="4237"/>
                    <a:pt x="32283" y="4179"/>
                    <a:pt x="32226" y="4065"/>
                  </a:cubicBezTo>
                  <a:cubicBezTo>
                    <a:pt x="31911" y="3893"/>
                    <a:pt x="31596" y="3865"/>
                    <a:pt x="31396" y="3664"/>
                  </a:cubicBezTo>
                  <a:cubicBezTo>
                    <a:pt x="31396" y="3636"/>
                    <a:pt x="31367" y="3607"/>
                    <a:pt x="31453" y="3607"/>
                  </a:cubicBezTo>
                  <a:cubicBezTo>
                    <a:pt x="31253" y="3521"/>
                    <a:pt x="31052" y="3407"/>
                    <a:pt x="30880" y="3264"/>
                  </a:cubicBezTo>
                  <a:cubicBezTo>
                    <a:pt x="30852" y="3235"/>
                    <a:pt x="30795" y="3206"/>
                    <a:pt x="30737" y="3178"/>
                  </a:cubicBezTo>
                  <a:cubicBezTo>
                    <a:pt x="30537" y="3035"/>
                    <a:pt x="30308" y="2920"/>
                    <a:pt x="30079" y="2863"/>
                  </a:cubicBezTo>
                  <a:lnTo>
                    <a:pt x="30051" y="2806"/>
                  </a:lnTo>
                  <a:cubicBezTo>
                    <a:pt x="29936" y="2720"/>
                    <a:pt x="29850" y="2634"/>
                    <a:pt x="29764" y="2519"/>
                  </a:cubicBezTo>
                  <a:cubicBezTo>
                    <a:pt x="29764" y="2548"/>
                    <a:pt x="29736" y="2605"/>
                    <a:pt x="29678" y="2634"/>
                  </a:cubicBezTo>
                  <a:lnTo>
                    <a:pt x="29507" y="2548"/>
                  </a:lnTo>
                  <a:cubicBezTo>
                    <a:pt x="29535" y="2519"/>
                    <a:pt x="29535" y="2491"/>
                    <a:pt x="29535" y="2491"/>
                  </a:cubicBezTo>
                  <a:lnTo>
                    <a:pt x="29535" y="2462"/>
                  </a:lnTo>
                  <a:cubicBezTo>
                    <a:pt x="29564" y="2405"/>
                    <a:pt x="29535" y="2348"/>
                    <a:pt x="29507" y="2319"/>
                  </a:cubicBezTo>
                  <a:cubicBezTo>
                    <a:pt x="29507" y="2303"/>
                    <a:pt x="29512" y="2296"/>
                    <a:pt x="29521" y="2296"/>
                  </a:cubicBezTo>
                  <a:cubicBezTo>
                    <a:pt x="29552" y="2296"/>
                    <a:pt x="29626" y="2375"/>
                    <a:pt x="29667" y="2375"/>
                  </a:cubicBezTo>
                  <a:cubicBezTo>
                    <a:pt x="29696" y="2375"/>
                    <a:pt x="29709" y="2336"/>
                    <a:pt x="29678" y="2205"/>
                  </a:cubicBezTo>
                  <a:cubicBezTo>
                    <a:pt x="29106" y="1775"/>
                    <a:pt x="28963" y="1861"/>
                    <a:pt x="28391" y="1489"/>
                  </a:cubicBezTo>
                  <a:cubicBezTo>
                    <a:pt x="28362" y="1489"/>
                    <a:pt x="28333" y="1489"/>
                    <a:pt x="28305" y="1518"/>
                  </a:cubicBezTo>
                  <a:cubicBezTo>
                    <a:pt x="28276" y="1518"/>
                    <a:pt x="28219" y="1575"/>
                    <a:pt x="28133" y="1661"/>
                  </a:cubicBezTo>
                  <a:lnTo>
                    <a:pt x="28076" y="1546"/>
                  </a:lnTo>
                  <a:cubicBezTo>
                    <a:pt x="27961" y="1489"/>
                    <a:pt x="27875" y="1289"/>
                    <a:pt x="27732" y="1289"/>
                  </a:cubicBezTo>
                  <a:cubicBezTo>
                    <a:pt x="27704" y="1289"/>
                    <a:pt x="27675" y="1260"/>
                    <a:pt x="27675" y="1232"/>
                  </a:cubicBezTo>
                  <a:lnTo>
                    <a:pt x="27647" y="1232"/>
                  </a:lnTo>
                  <a:cubicBezTo>
                    <a:pt x="27503" y="1031"/>
                    <a:pt x="27503" y="831"/>
                    <a:pt x="27046" y="774"/>
                  </a:cubicBezTo>
                  <a:cubicBezTo>
                    <a:pt x="26912" y="807"/>
                    <a:pt x="26798" y="889"/>
                    <a:pt x="26640" y="889"/>
                  </a:cubicBezTo>
                  <a:cubicBezTo>
                    <a:pt x="26528" y="889"/>
                    <a:pt x="26394" y="848"/>
                    <a:pt x="26216" y="716"/>
                  </a:cubicBezTo>
                  <a:lnTo>
                    <a:pt x="26473" y="573"/>
                  </a:lnTo>
                  <a:cubicBezTo>
                    <a:pt x="26312" y="509"/>
                    <a:pt x="26203" y="489"/>
                    <a:pt x="26120" y="489"/>
                  </a:cubicBezTo>
                  <a:cubicBezTo>
                    <a:pt x="25981" y="489"/>
                    <a:pt x="25911" y="545"/>
                    <a:pt x="25786" y="545"/>
                  </a:cubicBezTo>
                  <a:cubicBezTo>
                    <a:pt x="25758" y="488"/>
                    <a:pt x="25672" y="488"/>
                    <a:pt x="25643" y="488"/>
                  </a:cubicBezTo>
                  <a:lnTo>
                    <a:pt x="25643" y="516"/>
                  </a:lnTo>
                  <a:cubicBezTo>
                    <a:pt x="25557" y="488"/>
                    <a:pt x="25471" y="430"/>
                    <a:pt x="25386" y="402"/>
                  </a:cubicBezTo>
                  <a:cubicBezTo>
                    <a:pt x="25410" y="392"/>
                    <a:pt x="25442" y="388"/>
                    <a:pt x="25477" y="388"/>
                  </a:cubicBezTo>
                  <a:cubicBezTo>
                    <a:pt x="25609" y="388"/>
                    <a:pt x="25788" y="444"/>
                    <a:pt x="25822" y="444"/>
                  </a:cubicBezTo>
                  <a:cubicBezTo>
                    <a:pt x="25831" y="444"/>
                    <a:pt x="25830" y="440"/>
                    <a:pt x="25815" y="430"/>
                  </a:cubicBezTo>
                  <a:cubicBezTo>
                    <a:pt x="25674" y="320"/>
                    <a:pt x="25590" y="287"/>
                    <a:pt x="25525" y="287"/>
                  </a:cubicBezTo>
                  <a:cubicBezTo>
                    <a:pt x="25429" y="287"/>
                    <a:pt x="25375" y="360"/>
                    <a:pt x="25242" y="360"/>
                  </a:cubicBezTo>
                  <a:cubicBezTo>
                    <a:pt x="25210" y="360"/>
                    <a:pt x="25172" y="355"/>
                    <a:pt x="25128" y="344"/>
                  </a:cubicBezTo>
                  <a:lnTo>
                    <a:pt x="25099" y="144"/>
                  </a:lnTo>
                  <a:cubicBezTo>
                    <a:pt x="24735" y="90"/>
                    <a:pt x="24357" y="62"/>
                    <a:pt x="23979" y="62"/>
                  </a:cubicBezTo>
                  <a:cubicBezTo>
                    <a:pt x="23556" y="62"/>
                    <a:pt x="23132" y="97"/>
                    <a:pt x="22724" y="173"/>
                  </a:cubicBezTo>
                  <a:cubicBezTo>
                    <a:pt x="22753" y="115"/>
                    <a:pt x="22896" y="30"/>
                    <a:pt x="2269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-1038950" y="-231000"/>
              <a:ext cx="47250" cy="50425"/>
            </a:xfrm>
            <a:custGeom>
              <a:avLst/>
              <a:gdLst/>
              <a:ahLst/>
              <a:cxnLst/>
              <a:rect l="l" t="t" r="r" b="b"/>
              <a:pathLst>
                <a:path w="1890" h="2017" extrusionOk="0">
                  <a:moveTo>
                    <a:pt x="790" y="0"/>
                  </a:moveTo>
                  <a:cubicBezTo>
                    <a:pt x="627" y="0"/>
                    <a:pt x="468" y="76"/>
                    <a:pt x="373" y="229"/>
                  </a:cubicBezTo>
                  <a:cubicBezTo>
                    <a:pt x="173" y="515"/>
                    <a:pt x="58" y="830"/>
                    <a:pt x="1" y="1174"/>
                  </a:cubicBezTo>
                  <a:cubicBezTo>
                    <a:pt x="1" y="1374"/>
                    <a:pt x="144" y="1574"/>
                    <a:pt x="344" y="1631"/>
                  </a:cubicBezTo>
                  <a:cubicBezTo>
                    <a:pt x="602" y="1717"/>
                    <a:pt x="831" y="1803"/>
                    <a:pt x="1060" y="1946"/>
                  </a:cubicBezTo>
                  <a:cubicBezTo>
                    <a:pt x="1136" y="1994"/>
                    <a:pt x="1222" y="2016"/>
                    <a:pt x="1308" y="2016"/>
                  </a:cubicBezTo>
                  <a:cubicBezTo>
                    <a:pt x="1479" y="2016"/>
                    <a:pt x="1651" y="1927"/>
                    <a:pt x="1747" y="1775"/>
                  </a:cubicBezTo>
                  <a:cubicBezTo>
                    <a:pt x="1890" y="1546"/>
                    <a:pt x="1804" y="1231"/>
                    <a:pt x="1575" y="1088"/>
                  </a:cubicBezTo>
                  <a:cubicBezTo>
                    <a:pt x="1432" y="1002"/>
                    <a:pt x="1289" y="945"/>
                    <a:pt x="1117" y="887"/>
                  </a:cubicBezTo>
                  <a:cubicBezTo>
                    <a:pt x="1146" y="830"/>
                    <a:pt x="1174" y="773"/>
                    <a:pt x="1203" y="716"/>
                  </a:cubicBezTo>
                  <a:cubicBezTo>
                    <a:pt x="1346" y="487"/>
                    <a:pt x="1260" y="200"/>
                    <a:pt x="1031" y="57"/>
                  </a:cubicBezTo>
                  <a:cubicBezTo>
                    <a:pt x="955" y="19"/>
                    <a:pt x="872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-1145375" y="-214800"/>
              <a:ext cx="138050" cy="83550"/>
            </a:xfrm>
            <a:custGeom>
              <a:avLst/>
              <a:gdLst/>
              <a:ahLst/>
              <a:cxnLst/>
              <a:rect l="l" t="t" r="r" b="b"/>
              <a:pathLst>
                <a:path w="5522" h="3342" extrusionOk="0">
                  <a:moveTo>
                    <a:pt x="3084" y="2329"/>
                  </a:moveTo>
                  <a:cubicBezTo>
                    <a:pt x="3142" y="2329"/>
                    <a:pt x="3170" y="2386"/>
                    <a:pt x="3199" y="2386"/>
                  </a:cubicBezTo>
                  <a:cubicBezTo>
                    <a:pt x="3199" y="2472"/>
                    <a:pt x="3142" y="2529"/>
                    <a:pt x="3113" y="2586"/>
                  </a:cubicBezTo>
                  <a:cubicBezTo>
                    <a:pt x="3084" y="2586"/>
                    <a:pt x="3084" y="2615"/>
                    <a:pt x="3056" y="2643"/>
                  </a:cubicBezTo>
                  <a:lnTo>
                    <a:pt x="3027" y="2643"/>
                  </a:lnTo>
                  <a:lnTo>
                    <a:pt x="3056" y="2615"/>
                  </a:lnTo>
                  <a:lnTo>
                    <a:pt x="2999" y="2615"/>
                  </a:lnTo>
                  <a:lnTo>
                    <a:pt x="2970" y="2672"/>
                  </a:lnTo>
                  <a:lnTo>
                    <a:pt x="2970" y="2602"/>
                  </a:lnTo>
                  <a:lnTo>
                    <a:pt x="2970" y="2602"/>
                  </a:lnTo>
                  <a:cubicBezTo>
                    <a:pt x="2975" y="2599"/>
                    <a:pt x="2984" y="2593"/>
                    <a:pt x="2999" y="2586"/>
                  </a:cubicBezTo>
                  <a:lnTo>
                    <a:pt x="2999" y="2529"/>
                  </a:lnTo>
                  <a:lnTo>
                    <a:pt x="2999" y="2443"/>
                  </a:lnTo>
                  <a:cubicBezTo>
                    <a:pt x="3027" y="2414"/>
                    <a:pt x="3056" y="2357"/>
                    <a:pt x="3084" y="2329"/>
                  </a:cubicBezTo>
                  <a:close/>
                  <a:moveTo>
                    <a:pt x="3056" y="2672"/>
                  </a:moveTo>
                  <a:cubicBezTo>
                    <a:pt x="3056" y="2672"/>
                    <a:pt x="3056" y="2701"/>
                    <a:pt x="3056" y="2701"/>
                  </a:cubicBezTo>
                  <a:cubicBezTo>
                    <a:pt x="3018" y="2701"/>
                    <a:pt x="2992" y="2713"/>
                    <a:pt x="2988" y="2713"/>
                  </a:cubicBezTo>
                  <a:cubicBezTo>
                    <a:pt x="2986" y="2713"/>
                    <a:pt x="2989" y="2710"/>
                    <a:pt x="2999" y="2701"/>
                  </a:cubicBezTo>
                  <a:lnTo>
                    <a:pt x="3027" y="2672"/>
                  </a:lnTo>
                  <a:close/>
                  <a:moveTo>
                    <a:pt x="753" y="1"/>
                  </a:moveTo>
                  <a:cubicBezTo>
                    <a:pt x="222" y="1"/>
                    <a:pt x="1" y="847"/>
                    <a:pt x="595" y="955"/>
                  </a:cubicBezTo>
                  <a:cubicBezTo>
                    <a:pt x="795" y="1012"/>
                    <a:pt x="995" y="1041"/>
                    <a:pt x="1196" y="1098"/>
                  </a:cubicBezTo>
                  <a:lnTo>
                    <a:pt x="1482" y="1184"/>
                  </a:lnTo>
                  <a:cubicBezTo>
                    <a:pt x="1425" y="1270"/>
                    <a:pt x="1367" y="1413"/>
                    <a:pt x="1367" y="1441"/>
                  </a:cubicBezTo>
                  <a:cubicBezTo>
                    <a:pt x="1281" y="1613"/>
                    <a:pt x="1167" y="1756"/>
                    <a:pt x="1052" y="1899"/>
                  </a:cubicBezTo>
                  <a:cubicBezTo>
                    <a:pt x="697" y="2233"/>
                    <a:pt x="1032" y="2722"/>
                    <a:pt x="1414" y="2722"/>
                  </a:cubicBezTo>
                  <a:cubicBezTo>
                    <a:pt x="1524" y="2722"/>
                    <a:pt x="1637" y="2682"/>
                    <a:pt x="1739" y="2586"/>
                  </a:cubicBezTo>
                  <a:cubicBezTo>
                    <a:pt x="1911" y="2414"/>
                    <a:pt x="2054" y="2214"/>
                    <a:pt x="2169" y="1985"/>
                  </a:cubicBezTo>
                  <a:cubicBezTo>
                    <a:pt x="2226" y="1957"/>
                    <a:pt x="2254" y="1871"/>
                    <a:pt x="2340" y="1842"/>
                  </a:cubicBezTo>
                  <a:lnTo>
                    <a:pt x="2340" y="1842"/>
                  </a:lnTo>
                  <a:cubicBezTo>
                    <a:pt x="2340" y="1957"/>
                    <a:pt x="2226" y="1957"/>
                    <a:pt x="2169" y="2042"/>
                  </a:cubicBezTo>
                  <a:lnTo>
                    <a:pt x="2426" y="1957"/>
                  </a:lnTo>
                  <a:lnTo>
                    <a:pt x="2426" y="1957"/>
                  </a:lnTo>
                  <a:cubicBezTo>
                    <a:pt x="2426" y="2014"/>
                    <a:pt x="2398" y="2071"/>
                    <a:pt x="2369" y="2100"/>
                  </a:cubicBezTo>
                  <a:cubicBezTo>
                    <a:pt x="2395" y="2087"/>
                    <a:pt x="2432" y="2074"/>
                    <a:pt x="2460" y="2074"/>
                  </a:cubicBezTo>
                  <a:cubicBezTo>
                    <a:pt x="2494" y="2074"/>
                    <a:pt x="2515" y="2094"/>
                    <a:pt x="2483" y="2157"/>
                  </a:cubicBezTo>
                  <a:lnTo>
                    <a:pt x="2426" y="2100"/>
                  </a:lnTo>
                  <a:lnTo>
                    <a:pt x="2340" y="2214"/>
                  </a:lnTo>
                  <a:lnTo>
                    <a:pt x="2541" y="2214"/>
                  </a:lnTo>
                  <a:cubicBezTo>
                    <a:pt x="2541" y="2329"/>
                    <a:pt x="2483" y="2414"/>
                    <a:pt x="2398" y="2500"/>
                  </a:cubicBezTo>
                  <a:lnTo>
                    <a:pt x="2398" y="2529"/>
                  </a:lnTo>
                  <a:lnTo>
                    <a:pt x="2398" y="2615"/>
                  </a:lnTo>
                  <a:cubicBezTo>
                    <a:pt x="2398" y="2629"/>
                    <a:pt x="2405" y="2636"/>
                    <a:pt x="2415" y="2636"/>
                  </a:cubicBezTo>
                  <a:cubicBezTo>
                    <a:pt x="2426" y="2636"/>
                    <a:pt x="2440" y="2629"/>
                    <a:pt x="2455" y="2615"/>
                  </a:cubicBezTo>
                  <a:lnTo>
                    <a:pt x="2455" y="2615"/>
                  </a:lnTo>
                  <a:cubicBezTo>
                    <a:pt x="2426" y="2643"/>
                    <a:pt x="2426" y="2672"/>
                    <a:pt x="2426" y="2729"/>
                  </a:cubicBezTo>
                  <a:cubicBezTo>
                    <a:pt x="2420" y="2735"/>
                    <a:pt x="2419" y="2737"/>
                    <a:pt x="2421" y="2737"/>
                  </a:cubicBezTo>
                  <a:cubicBezTo>
                    <a:pt x="2428" y="2737"/>
                    <a:pt x="2458" y="2721"/>
                    <a:pt x="2474" y="2721"/>
                  </a:cubicBezTo>
                  <a:cubicBezTo>
                    <a:pt x="2480" y="2721"/>
                    <a:pt x="2483" y="2723"/>
                    <a:pt x="2483" y="2729"/>
                  </a:cubicBezTo>
                  <a:cubicBezTo>
                    <a:pt x="2598" y="2615"/>
                    <a:pt x="2598" y="2672"/>
                    <a:pt x="2712" y="2558"/>
                  </a:cubicBezTo>
                  <a:lnTo>
                    <a:pt x="2712" y="2558"/>
                  </a:lnTo>
                  <a:cubicBezTo>
                    <a:pt x="2655" y="2701"/>
                    <a:pt x="2541" y="2815"/>
                    <a:pt x="2426" y="2872"/>
                  </a:cubicBezTo>
                  <a:cubicBezTo>
                    <a:pt x="2455" y="2844"/>
                    <a:pt x="2483" y="2815"/>
                    <a:pt x="2483" y="2786"/>
                  </a:cubicBezTo>
                  <a:lnTo>
                    <a:pt x="2455" y="2786"/>
                  </a:lnTo>
                  <a:cubicBezTo>
                    <a:pt x="2455" y="2815"/>
                    <a:pt x="2426" y="2844"/>
                    <a:pt x="2398" y="2872"/>
                  </a:cubicBezTo>
                  <a:lnTo>
                    <a:pt x="2455" y="2930"/>
                  </a:lnTo>
                  <a:lnTo>
                    <a:pt x="2569" y="2844"/>
                  </a:lnTo>
                  <a:lnTo>
                    <a:pt x="2569" y="2844"/>
                  </a:lnTo>
                  <a:lnTo>
                    <a:pt x="2483" y="2930"/>
                  </a:lnTo>
                  <a:cubicBezTo>
                    <a:pt x="2524" y="2889"/>
                    <a:pt x="2579" y="2849"/>
                    <a:pt x="2597" y="2849"/>
                  </a:cubicBezTo>
                  <a:cubicBezTo>
                    <a:pt x="2605" y="2849"/>
                    <a:pt x="2606" y="2856"/>
                    <a:pt x="2598" y="2872"/>
                  </a:cubicBezTo>
                  <a:cubicBezTo>
                    <a:pt x="2598" y="2901"/>
                    <a:pt x="2569" y="2958"/>
                    <a:pt x="2569" y="3015"/>
                  </a:cubicBezTo>
                  <a:lnTo>
                    <a:pt x="2655" y="3044"/>
                  </a:lnTo>
                  <a:lnTo>
                    <a:pt x="2798" y="3101"/>
                  </a:lnTo>
                  <a:lnTo>
                    <a:pt x="2798" y="3130"/>
                  </a:lnTo>
                  <a:cubicBezTo>
                    <a:pt x="2845" y="3059"/>
                    <a:pt x="2873" y="3008"/>
                    <a:pt x="2881" y="3008"/>
                  </a:cubicBezTo>
                  <a:cubicBezTo>
                    <a:pt x="2883" y="3008"/>
                    <a:pt x="2884" y="3010"/>
                    <a:pt x="2884" y="3015"/>
                  </a:cubicBezTo>
                  <a:lnTo>
                    <a:pt x="2884" y="2958"/>
                  </a:lnTo>
                  <a:cubicBezTo>
                    <a:pt x="2830" y="2972"/>
                    <a:pt x="2757" y="2998"/>
                    <a:pt x="2704" y="2998"/>
                  </a:cubicBezTo>
                  <a:cubicBezTo>
                    <a:pt x="2644" y="2998"/>
                    <a:pt x="2610" y="2965"/>
                    <a:pt x="2655" y="2844"/>
                  </a:cubicBezTo>
                  <a:lnTo>
                    <a:pt x="2712" y="2844"/>
                  </a:lnTo>
                  <a:cubicBezTo>
                    <a:pt x="2735" y="2798"/>
                    <a:pt x="2777" y="2677"/>
                    <a:pt x="2732" y="2677"/>
                  </a:cubicBezTo>
                  <a:cubicBezTo>
                    <a:pt x="2722" y="2677"/>
                    <a:pt x="2706" y="2684"/>
                    <a:pt x="2684" y="2701"/>
                  </a:cubicBezTo>
                  <a:cubicBezTo>
                    <a:pt x="2627" y="2729"/>
                    <a:pt x="2598" y="2758"/>
                    <a:pt x="2598" y="2815"/>
                  </a:cubicBezTo>
                  <a:lnTo>
                    <a:pt x="2598" y="2758"/>
                  </a:lnTo>
                  <a:cubicBezTo>
                    <a:pt x="2646" y="2678"/>
                    <a:pt x="2711" y="2661"/>
                    <a:pt x="2774" y="2661"/>
                  </a:cubicBezTo>
                  <a:cubicBezTo>
                    <a:pt x="2825" y="2661"/>
                    <a:pt x="2875" y="2672"/>
                    <a:pt x="2913" y="2672"/>
                  </a:cubicBezTo>
                  <a:cubicBezTo>
                    <a:pt x="2884" y="2701"/>
                    <a:pt x="2798" y="2729"/>
                    <a:pt x="2770" y="2815"/>
                  </a:cubicBezTo>
                  <a:cubicBezTo>
                    <a:pt x="2827" y="2786"/>
                    <a:pt x="2913" y="2786"/>
                    <a:pt x="2970" y="2758"/>
                  </a:cubicBezTo>
                  <a:cubicBezTo>
                    <a:pt x="2970" y="2786"/>
                    <a:pt x="2970" y="2786"/>
                    <a:pt x="2970" y="2815"/>
                  </a:cubicBezTo>
                  <a:lnTo>
                    <a:pt x="2941" y="2872"/>
                  </a:lnTo>
                  <a:lnTo>
                    <a:pt x="2941" y="2930"/>
                  </a:lnTo>
                  <a:lnTo>
                    <a:pt x="2970" y="2930"/>
                  </a:lnTo>
                  <a:cubicBezTo>
                    <a:pt x="2970" y="2958"/>
                    <a:pt x="2970" y="2987"/>
                    <a:pt x="2970" y="3015"/>
                  </a:cubicBezTo>
                  <a:cubicBezTo>
                    <a:pt x="2999" y="3073"/>
                    <a:pt x="3056" y="3130"/>
                    <a:pt x="3084" y="3187"/>
                  </a:cubicBezTo>
                  <a:cubicBezTo>
                    <a:pt x="3084" y="3187"/>
                    <a:pt x="3084" y="3199"/>
                    <a:pt x="3084" y="3216"/>
                  </a:cubicBezTo>
                  <a:cubicBezTo>
                    <a:pt x="3181" y="3298"/>
                    <a:pt x="3297" y="3341"/>
                    <a:pt x="3411" y="3341"/>
                  </a:cubicBezTo>
                  <a:cubicBezTo>
                    <a:pt x="3533" y="3341"/>
                    <a:pt x="3654" y="3291"/>
                    <a:pt x="3743" y="3187"/>
                  </a:cubicBezTo>
                  <a:cubicBezTo>
                    <a:pt x="3914" y="3015"/>
                    <a:pt x="4029" y="2786"/>
                    <a:pt x="4086" y="2558"/>
                  </a:cubicBezTo>
                  <a:lnTo>
                    <a:pt x="4115" y="2472"/>
                  </a:lnTo>
                  <a:cubicBezTo>
                    <a:pt x="4286" y="2615"/>
                    <a:pt x="4458" y="2758"/>
                    <a:pt x="4658" y="2872"/>
                  </a:cubicBezTo>
                  <a:cubicBezTo>
                    <a:pt x="4733" y="2907"/>
                    <a:pt x="4805" y="2923"/>
                    <a:pt x="4874" y="2923"/>
                  </a:cubicBezTo>
                  <a:cubicBezTo>
                    <a:pt x="5258" y="2923"/>
                    <a:pt x="5522" y="2439"/>
                    <a:pt x="5231" y="2100"/>
                  </a:cubicBezTo>
                  <a:cubicBezTo>
                    <a:pt x="4859" y="1871"/>
                    <a:pt x="4573" y="1556"/>
                    <a:pt x="4172" y="1384"/>
                  </a:cubicBezTo>
                  <a:cubicBezTo>
                    <a:pt x="4096" y="1336"/>
                    <a:pt x="4013" y="1314"/>
                    <a:pt x="3931" y="1314"/>
                  </a:cubicBezTo>
                  <a:cubicBezTo>
                    <a:pt x="3768" y="1314"/>
                    <a:pt x="3609" y="1403"/>
                    <a:pt x="3514" y="1556"/>
                  </a:cubicBezTo>
                  <a:cubicBezTo>
                    <a:pt x="3428" y="1728"/>
                    <a:pt x="3342" y="1928"/>
                    <a:pt x="3313" y="2128"/>
                  </a:cubicBezTo>
                  <a:cubicBezTo>
                    <a:pt x="3313" y="2185"/>
                    <a:pt x="3256" y="2243"/>
                    <a:pt x="3256" y="2329"/>
                  </a:cubicBezTo>
                  <a:cubicBezTo>
                    <a:pt x="3228" y="2300"/>
                    <a:pt x="3199" y="2300"/>
                    <a:pt x="3170" y="2300"/>
                  </a:cubicBezTo>
                  <a:cubicBezTo>
                    <a:pt x="3113" y="2300"/>
                    <a:pt x="3056" y="2300"/>
                    <a:pt x="3027" y="2271"/>
                  </a:cubicBezTo>
                  <a:cubicBezTo>
                    <a:pt x="3063" y="2245"/>
                    <a:pt x="3085" y="2237"/>
                    <a:pt x="3101" y="2237"/>
                  </a:cubicBezTo>
                  <a:cubicBezTo>
                    <a:pt x="3121" y="2237"/>
                    <a:pt x="3134" y="2248"/>
                    <a:pt x="3154" y="2248"/>
                  </a:cubicBezTo>
                  <a:cubicBezTo>
                    <a:pt x="3170" y="2248"/>
                    <a:pt x="3192" y="2241"/>
                    <a:pt x="3228" y="2214"/>
                  </a:cubicBezTo>
                  <a:cubicBezTo>
                    <a:pt x="3228" y="2185"/>
                    <a:pt x="3199" y="2157"/>
                    <a:pt x="3142" y="2157"/>
                  </a:cubicBezTo>
                  <a:cubicBezTo>
                    <a:pt x="3132" y="2147"/>
                    <a:pt x="3123" y="2144"/>
                    <a:pt x="3113" y="2144"/>
                  </a:cubicBezTo>
                  <a:cubicBezTo>
                    <a:pt x="3094" y="2144"/>
                    <a:pt x="3075" y="2157"/>
                    <a:pt x="3056" y="2157"/>
                  </a:cubicBezTo>
                  <a:lnTo>
                    <a:pt x="3113" y="2100"/>
                  </a:lnTo>
                  <a:cubicBezTo>
                    <a:pt x="3113" y="2060"/>
                    <a:pt x="3102" y="2045"/>
                    <a:pt x="3084" y="2045"/>
                  </a:cubicBezTo>
                  <a:cubicBezTo>
                    <a:pt x="3033" y="2045"/>
                    <a:pt x="2931" y="2169"/>
                    <a:pt x="2903" y="2169"/>
                  </a:cubicBezTo>
                  <a:cubicBezTo>
                    <a:pt x="2893" y="2169"/>
                    <a:pt x="2894" y="2150"/>
                    <a:pt x="2913" y="2100"/>
                  </a:cubicBezTo>
                  <a:lnTo>
                    <a:pt x="2913" y="2100"/>
                  </a:lnTo>
                  <a:cubicBezTo>
                    <a:pt x="2884" y="2128"/>
                    <a:pt x="2855" y="2157"/>
                    <a:pt x="2827" y="2185"/>
                  </a:cubicBezTo>
                  <a:cubicBezTo>
                    <a:pt x="2827" y="2128"/>
                    <a:pt x="2827" y="1957"/>
                    <a:pt x="2999" y="1957"/>
                  </a:cubicBezTo>
                  <a:cubicBezTo>
                    <a:pt x="2956" y="1942"/>
                    <a:pt x="2920" y="1935"/>
                    <a:pt x="2888" y="1935"/>
                  </a:cubicBezTo>
                  <a:cubicBezTo>
                    <a:pt x="2855" y="1935"/>
                    <a:pt x="2827" y="1942"/>
                    <a:pt x="2798" y="1957"/>
                  </a:cubicBezTo>
                  <a:cubicBezTo>
                    <a:pt x="2741" y="2071"/>
                    <a:pt x="2798" y="2042"/>
                    <a:pt x="2712" y="2157"/>
                  </a:cubicBezTo>
                  <a:lnTo>
                    <a:pt x="2512" y="2042"/>
                  </a:lnTo>
                  <a:cubicBezTo>
                    <a:pt x="2483" y="2014"/>
                    <a:pt x="2569" y="2014"/>
                    <a:pt x="2598" y="2014"/>
                  </a:cubicBezTo>
                  <a:cubicBezTo>
                    <a:pt x="2627" y="1813"/>
                    <a:pt x="2483" y="1785"/>
                    <a:pt x="2340" y="1728"/>
                  </a:cubicBezTo>
                  <a:lnTo>
                    <a:pt x="2312" y="1728"/>
                  </a:lnTo>
                  <a:cubicBezTo>
                    <a:pt x="2455" y="1470"/>
                    <a:pt x="2541" y="1155"/>
                    <a:pt x="2483" y="869"/>
                  </a:cubicBezTo>
                  <a:cubicBezTo>
                    <a:pt x="2340" y="211"/>
                    <a:pt x="1367" y="153"/>
                    <a:pt x="852" y="10"/>
                  </a:cubicBezTo>
                  <a:cubicBezTo>
                    <a:pt x="818" y="4"/>
                    <a:pt x="785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1109725" y="-268075"/>
              <a:ext cx="79125" cy="58275"/>
            </a:xfrm>
            <a:custGeom>
              <a:avLst/>
              <a:gdLst/>
              <a:ahLst/>
              <a:cxnLst/>
              <a:rect l="l" t="t" r="r" b="b"/>
              <a:pathLst>
                <a:path w="3165" h="2331" extrusionOk="0">
                  <a:moveTo>
                    <a:pt x="2494" y="0"/>
                  </a:moveTo>
                  <a:cubicBezTo>
                    <a:pt x="2384" y="0"/>
                    <a:pt x="2270" y="49"/>
                    <a:pt x="2174" y="167"/>
                  </a:cubicBezTo>
                  <a:cubicBezTo>
                    <a:pt x="1945" y="481"/>
                    <a:pt x="1744" y="854"/>
                    <a:pt x="1630" y="1226"/>
                  </a:cubicBezTo>
                  <a:cubicBezTo>
                    <a:pt x="1401" y="1111"/>
                    <a:pt x="1172" y="939"/>
                    <a:pt x="943" y="796"/>
                  </a:cubicBezTo>
                  <a:cubicBezTo>
                    <a:pt x="855" y="741"/>
                    <a:pt x="768" y="717"/>
                    <a:pt x="687" y="717"/>
                  </a:cubicBezTo>
                  <a:cubicBezTo>
                    <a:pt x="269" y="717"/>
                    <a:pt x="1" y="1362"/>
                    <a:pt x="456" y="1626"/>
                  </a:cubicBezTo>
                  <a:cubicBezTo>
                    <a:pt x="828" y="1941"/>
                    <a:pt x="1286" y="2170"/>
                    <a:pt x="1744" y="2313"/>
                  </a:cubicBezTo>
                  <a:cubicBezTo>
                    <a:pt x="1791" y="2325"/>
                    <a:pt x="1838" y="2331"/>
                    <a:pt x="1884" y="2331"/>
                  </a:cubicBezTo>
                  <a:cubicBezTo>
                    <a:pt x="2062" y="2331"/>
                    <a:pt x="2226" y="2244"/>
                    <a:pt x="2317" y="2084"/>
                  </a:cubicBezTo>
                  <a:cubicBezTo>
                    <a:pt x="2488" y="1683"/>
                    <a:pt x="2603" y="1197"/>
                    <a:pt x="2860" y="854"/>
                  </a:cubicBezTo>
                  <a:cubicBezTo>
                    <a:pt x="3164" y="484"/>
                    <a:pt x="2843" y="0"/>
                    <a:pt x="24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1025350" y="-325175"/>
              <a:ext cx="81050" cy="65000"/>
            </a:xfrm>
            <a:custGeom>
              <a:avLst/>
              <a:gdLst/>
              <a:ahLst/>
              <a:cxnLst/>
              <a:rect l="l" t="t" r="r" b="b"/>
              <a:pathLst>
                <a:path w="3242" h="2600" extrusionOk="0">
                  <a:moveTo>
                    <a:pt x="843" y="0"/>
                  </a:moveTo>
                  <a:cubicBezTo>
                    <a:pt x="593" y="0"/>
                    <a:pt x="344" y="157"/>
                    <a:pt x="344" y="476"/>
                  </a:cubicBezTo>
                  <a:cubicBezTo>
                    <a:pt x="344" y="1048"/>
                    <a:pt x="1" y="2136"/>
                    <a:pt x="659" y="2508"/>
                  </a:cubicBezTo>
                  <a:cubicBezTo>
                    <a:pt x="783" y="2573"/>
                    <a:pt x="914" y="2600"/>
                    <a:pt x="1049" y="2600"/>
                  </a:cubicBezTo>
                  <a:cubicBezTo>
                    <a:pt x="1631" y="2600"/>
                    <a:pt x="2284" y="2098"/>
                    <a:pt x="2748" y="1936"/>
                  </a:cubicBezTo>
                  <a:cubicBezTo>
                    <a:pt x="3241" y="1780"/>
                    <a:pt x="3122" y="964"/>
                    <a:pt x="2647" y="964"/>
                  </a:cubicBezTo>
                  <a:cubicBezTo>
                    <a:pt x="2598" y="964"/>
                    <a:pt x="2546" y="973"/>
                    <a:pt x="2490" y="991"/>
                  </a:cubicBezTo>
                  <a:cubicBezTo>
                    <a:pt x="2233" y="1106"/>
                    <a:pt x="2004" y="1220"/>
                    <a:pt x="1775" y="1363"/>
                  </a:cubicBezTo>
                  <a:cubicBezTo>
                    <a:pt x="1632" y="1420"/>
                    <a:pt x="1489" y="1478"/>
                    <a:pt x="1374" y="1535"/>
                  </a:cubicBezTo>
                  <a:lnTo>
                    <a:pt x="1288" y="1563"/>
                  </a:lnTo>
                  <a:lnTo>
                    <a:pt x="1288" y="1220"/>
                  </a:lnTo>
                  <a:cubicBezTo>
                    <a:pt x="1288" y="962"/>
                    <a:pt x="1317" y="705"/>
                    <a:pt x="1346" y="447"/>
                  </a:cubicBezTo>
                  <a:cubicBezTo>
                    <a:pt x="1332" y="150"/>
                    <a:pt x="1087" y="0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984575" y="-255825"/>
              <a:ext cx="76525" cy="89800"/>
            </a:xfrm>
            <a:custGeom>
              <a:avLst/>
              <a:gdLst/>
              <a:ahLst/>
              <a:cxnLst/>
              <a:rect l="l" t="t" r="r" b="b"/>
              <a:pathLst>
                <a:path w="3061" h="3592" extrusionOk="0">
                  <a:moveTo>
                    <a:pt x="1796" y="1"/>
                  </a:moveTo>
                  <a:cubicBezTo>
                    <a:pt x="1604" y="1"/>
                    <a:pt x="1415" y="111"/>
                    <a:pt x="1346" y="364"/>
                  </a:cubicBezTo>
                  <a:cubicBezTo>
                    <a:pt x="1146" y="1022"/>
                    <a:pt x="1" y="1594"/>
                    <a:pt x="344" y="2338"/>
                  </a:cubicBezTo>
                  <a:cubicBezTo>
                    <a:pt x="630" y="2968"/>
                    <a:pt x="1546" y="3168"/>
                    <a:pt x="2090" y="3512"/>
                  </a:cubicBezTo>
                  <a:cubicBezTo>
                    <a:pt x="2183" y="3567"/>
                    <a:pt x="2273" y="3591"/>
                    <a:pt x="2357" y="3591"/>
                  </a:cubicBezTo>
                  <a:cubicBezTo>
                    <a:pt x="2793" y="3591"/>
                    <a:pt x="3061" y="2946"/>
                    <a:pt x="2605" y="2682"/>
                  </a:cubicBezTo>
                  <a:cubicBezTo>
                    <a:pt x="2376" y="2539"/>
                    <a:pt x="2147" y="2424"/>
                    <a:pt x="1890" y="2310"/>
                  </a:cubicBezTo>
                  <a:cubicBezTo>
                    <a:pt x="1747" y="2252"/>
                    <a:pt x="1604" y="2167"/>
                    <a:pt x="1460" y="2081"/>
                  </a:cubicBezTo>
                  <a:lnTo>
                    <a:pt x="1375" y="2023"/>
                  </a:lnTo>
                  <a:cubicBezTo>
                    <a:pt x="1403" y="1995"/>
                    <a:pt x="1432" y="1938"/>
                    <a:pt x="1460" y="1938"/>
                  </a:cubicBezTo>
                  <a:cubicBezTo>
                    <a:pt x="1546" y="1823"/>
                    <a:pt x="1604" y="1737"/>
                    <a:pt x="1689" y="1651"/>
                  </a:cubicBezTo>
                  <a:cubicBezTo>
                    <a:pt x="1947" y="1337"/>
                    <a:pt x="2147" y="993"/>
                    <a:pt x="2290" y="621"/>
                  </a:cubicBezTo>
                  <a:cubicBezTo>
                    <a:pt x="2376" y="244"/>
                    <a:pt x="2083" y="1"/>
                    <a:pt x="179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-1002450" y="-148900"/>
              <a:ext cx="80775" cy="59225"/>
            </a:xfrm>
            <a:custGeom>
              <a:avLst/>
              <a:gdLst/>
              <a:ahLst/>
              <a:cxnLst/>
              <a:rect l="l" t="t" r="r" b="b"/>
              <a:pathLst>
                <a:path w="3231" h="2369" extrusionOk="0">
                  <a:moveTo>
                    <a:pt x="2641" y="0"/>
                  </a:moveTo>
                  <a:cubicBezTo>
                    <a:pt x="2586" y="0"/>
                    <a:pt x="2526" y="12"/>
                    <a:pt x="2462" y="36"/>
                  </a:cubicBezTo>
                  <a:cubicBezTo>
                    <a:pt x="2342" y="74"/>
                    <a:pt x="2212" y="87"/>
                    <a:pt x="2076" y="87"/>
                  </a:cubicBezTo>
                  <a:cubicBezTo>
                    <a:pt x="1767" y="87"/>
                    <a:pt x="1431" y="19"/>
                    <a:pt x="1124" y="19"/>
                  </a:cubicBezTo>
                  <a:cubicBezTo>
                    <a:pt x="857" y="19"/>
                    <a:pt x="613" y="71"/>
                    <a:pt x="430" y="265"/>
                  </a:cubicBezTo>
                  <a:cubicBezTo>
                    <a:pt x="0" y="694"/>
                    <a:pt x="229" y="1381"/>
                    <a:pt x="229" y="1896"/>
                  </a:cubicBezTo>
                  <a:cubicBezTo>
                    <a:pt x="244" y="2211"/>
                    <a:pt x="494" y="2368"/>
                    <a:pt x="737" y="2368"/>
                  </a:cubicBezTo>
                  <a:cubicBezTo>
                    <a:pt x="981" y="2368"/>
                    <a:pt x="1217" y="2211"/>
                    <a:pt x="1202" y="1896"/>
                  </a:cubicBezTo>
                  <a:cubicBezTo>
                    <a:pt x="1202" y="1667"/>
                    <a:pt x="1174" y="1467"/>
                    <a:pt x="1145" y="1238"/>
                  </a:cubicBezTo>
                  <a:lnTo>
                    <a:pt x="1145" y="1038"/>
                  </a:lnTo>
                  <a:cubicBezTo>
                    <a:pt x="1221" y="1038"/>
                    <a:pt x="1285" y="1025"/>
                    <a:pt x="1344" y="1025"/>
                  </a:cubicBezTo>
                  <a:cubicBezTo>
                    <a:pt x="1374" y="1025"/>
                    <a:pt x="1403" y="1028"/>
                    <a:pt x="1431" y="1038"/>
                  </a:cubicBezTo>
                  <a:lnTo>
                    <a:pt x="1803" y="1066"/>
                  </a:lnTo>
                  <a:cubicBezTo>
                    <a:pt x="1882" y="1073"/>
                    <a:pt x="1961" y="1077"/>
                    <a:pt x="2039" y="1077"/>
                  </a:cubicBezTo>
                  <a:cubicBezTo>
                    <a:pt x="2274" y="1077"/>
                    <a:pt x="2505" y="1045"/>
                    <a:pt x="2719" y="980"/>
                  </a:cubicBezTo>
                  <a:cubicBezTo>
                    <a:pt x="3231" y="776"/>
                    <a:pt x="3102" y="0"/>
                    <a:pt x="26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-1205950" y="-243500"/>
              <a:ext cx="55425" cy="85525"/>
            </a:xfrm>
            <a:custGeom>
              <a:avLst/>
              <a:gdLst/>
              <a:ahLst/>
              <a:cxnLst/>
              <a:rect l="l" t="t" r="r" b="b"/>
              <a:pathLst>
                <a:path w="2217" h="3421" extrusionOk="0">
                  <a:moveTo>
                    <a:pt x="728" y="0"/>
                  </a:moveTo>
                  <a:cubicBezTo>
                    <a:pt x="352" y="0"/>
                    <a:pt x="0" y="459"/>
                    <a:pt x="356" y="815"/>
                  </a:cubicBezTo>
                  <a:cubicBezTo>
                    <a:pt x="528" y="987"/>
                    <a:pt x="1186" y="1387"/>
                    <a:pt x="1186" y="1674"/>
                  </a:cubicBezTo>
                  <a:cubicBezTo>
                    <a:pt x="1186" y="1845"/>
                    <a:pt x="928" y="2046"/>
                    <a:pt x="814" y="2160"/>
                  </a:cubicBezTo>
                  <a:cubicBezTo>
                    <a:pt x="614" y="2332"/>
                    <a:pt x="470" y="2532"/>
                    <a:pt x="299" y="2732"/>
                  </a:cubicBezTo>
                  <a:cubicBezTo>
                    <a:pt x="56" y="3076"/>
                    <a:pt x="400" y="3421"/>
                    <a:pt x="754" y="3421"/>
                  </a:cubicBezTo>
                  <a:cubicBezTo>
                    <a:pt x="900" y="3421"/>
                    <a:pt x="1048" y="3361"/>
                    <a:pt x="1157" y="3219"/>
                  </a:cubicBezTo>
                  <a:cubicBezTo>
                    <a:pt x="1529" y="2704"/>
                    <a:pt x="2216" y="2303"/>
                    <a:pt x="2159" y="1559"/>
                  </a:cubicBezTo>
                  <a:cubicBezTo>
                    <a:pt x="2102" y="901"/>
                    <a:pt x="1443" y="529"/>
                    <a:pt x="1043" y="128"/>
                  </a:cubicBezTo>
                  <a:cubicBezTo>
                    <a:pt x="947" y="39"/>
                    <a:pt x="837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-1187075" y="-322950"/>
              <a:ext cx="83625" cy="67075"/>
            </a:xfrm>
            <a:custGeom>
              <a:avLst/>
              <a:gdLst/>
              <a:ahLst/>
              <a:cxnLst/>
              <a:rect l="l" t="t" r="r" b="b"/>
              <a:pathLst>
                <a:path w="3345" h="2683" extrusionOk="0">
                  <a:moveTo>
                    <a:pt x="2766" y="0"/>
                  </a:moveTo>
                  <a:cubicBezTo>
                    <a:pt x="2570" y="0"/>
                    <a:pt x="2371" y="101"/>
                    <a:pt x="2291" y="330"/>
                  </a:cubicBezTo>
                  <a:cubicBezTo>
                    <a:pt x="2119" y="673"/>
                    <a:pt x="2034" y="1045"/>
                    <a:pt x="2005" y="1417"/>
                  </a:cubicBezTo>
                  <a:cubicBezTo>
                    <a:pt x="2005" y="1503"/>
                    <a:pt x="2005" y="1589"/>
                    <a:pt x="2005" y="1646"/>
                  </a:cubicBezTo>
                  <a:cubicBezTo>
                    <a:pt x="1833" y="1618"/>
                    <a:pt x="1662" y="1618"/>
                    <a:pt x="1490" y="1560"/>
                  </a:cubicBezTo>
                  <a:cubicBezTo>
                    <a:pt x="1290" y="1503"/>
                    <a:pt x="1061" y="1446"/>
                    <a:pt x="860" y="1417"/>
                  </a:cubicBezTo>
                  <a:cubicBezTo>
                    <a:pt x="833" y="1414"/>
                    <a:pt x="806" y="1412"/>
                    <a:pt x="780" y="1412"/>
                  </a:cubicBezTo>
                  <a:cubicBezTo>
                    <a:pt x="210" y="1412"/>
                    <a:pt x="0" y="2280"/>
                    <a:pt x="603" y="2362"/>
                  </a:cubicBezTo>
                  <a:cubicBezTo>
                    <a:pt x="1102" y="2433"/>
                    <a:pt x="1641" y="2682"/>
                    <a:pt x="2154" y="2682"/>
                  </a:cubicBezTo>
                  <a:cubicBezTo>
                    <a:pt x="2258" y="2682"/>
                    <a:pt x="2361" y="2672"/>
                    <a:pt x="2463" y="2648"/>
                  </a:cubicBezTo>
                  <a:cubicBezTo>
                    <a:pt x="2806" y="2562"/>
                    <a:pt x="3035" y="2276"/>
                    <a:pt x="3007" y="1932"/>
                  </a:cubicBezTo>
                  <a:cubicBezTo>
                    <a:pt x="3007" y="1761"/>
                    <a:pt x="2978" y="1589"/>
                    <a:pt x="3007" y="1389"/>
                  </a:cubicBezTo>
                  <a:cubicBezTo>
                    <a:pt x="3035" y="1102"/>
                    <a:pt x="3121" y="845"/>
                    <a:pt x="3207" y="587"/>
                  </a:cubicBezTo>
                  <a:cubicBezTo>
                    <a:pt x="3344" y="227"/>
                    <a:pt x="3059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-1108025" y="-345775"/>
              <a:ext cx="89425" cy="61000"/>
            </a:xfrm>
            <a:custGeom>
              <a:avLst/>
              <a:gdLst/>
              <a:ahLst/>
              <a:cxnLst/>
              <a:rect l="l" t="t" r="r" b="b"/>
              <a:pathLst>
                <a:path w="3577" h="2440" extrusionOk="0">
                  <a:moveTo>
                    <a:pt x="2884" y="0"/>
                  </a:moveTo>
                  <a:cubicBezTo>
                    <a:pt x="2726" y="0"/>
                    <a:pt x="2563" y="63"/>
                    <a:pt x="2449" y="212"/>
                  </a:cubicBezTo>
                  <a:cubicBezTo>
                    <a:pt x="2163" y="613"/>
                    <a:pt x="1877" y="985"/>
                    <a:pt x="1590" y="1357"/>
                  </a:cubicBezTo>
                  <a:cubicBezTo>
                    <a:pt x="1562" y="1329"/>
                    <a:pt x="1533" y="1300"/>
                    <a:pt x="1533" y="1243"/>
                  </a:cubicBezTo>
                  <a:cubicBezTo>
                    <a:pt x="1419" y="1014"/>
                    <a:pt x="1276" y="785"/>
                    <a:pt x="1075" y="584"/>
                  </a:cubicBezTo>
                  <a:cubicBezTo>
                    <a:pt x="977" y="509"/>
                    <a:pt x="870" y="477"/>
                    <a:pt x="767" y="477"/>
                  </a:cubicBezTo>
                  <a:cubicBezTo>
                    <a:pt x="359" y="477"/>
                    <a:pt x="0" y="975"/>
                    <a:pt x="388" y="1271"/>
                  </a:cubicBezTo>
                  <a:cubicBezTo>
                    <a:pt x="646" y="1472"/>
                    <a:pt x="703" y="1901"/>
                    <a:pt x="932" y="2159"/>
                  </a:cubicBezTo>
                  <a:cubicBezTo>
                    <a:pt x="1076" y="2339"/>
                    <a:pt x="1300" y="2439"/>
                    <a:pt x="1524" y="2439"/>
                  </a:cubicBezTo>
                  <a:cubicBezTo>
                    <a:pt x="1656" y="2439"/>
                    <a:pt x="1789" y="2404"/>
                    <a:pt x="1905" y="2330"/>
                  </a:cubicBezTo>
                  <a:cubicBezTo>
                    <a:pt x="2535" y="1987"/>
                    <a:pt x="2878" y="1271"/>
                    <a:pt x="3279" y="699"/>
                  </a:cubicBezTo>
                  <a:cubicBezTo>
                    <a:pt x="3577" y="322"/>
                    <a:pt x="3242" y="0"/>
                    <a:pt x="288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-1030700" y="-432725"/>
              <a:ext cx="117725" cy="86025"/>
            </a:xfrm>
            <a:custGeom>
              <a:avLst/>
              <a:gdLst/>
              <a:ahLst/>
              <a:cxnLst/>
              <a:rect l="l" t="t" r="r" b="b"/>
              <a:pathLst>
                <a:path w="4709" h="3441" extrusionOk="0">
                  <a:moveTo>
                    <a:pt x="630" y="0"/>
                  </a:moveTo>
                  <a:cubicBezTo>
                    <a:pt x="326" y="0"/>
                    <a:pt x="1" y="351"/>
                    <a:pt x="157" y="743"/>
                  </a:cubicBezTo>
                  <a:cubicBezTo>
                    <a:pt x="358" y="1315"/>
                    <a:pt x="472" y="1887"/>
                    <a:pt x="501" y="2460"/>
                  </a:cubicBezTo>
                  <a:cubicBezTo>
                    <a:pt x="529" y="2775"/>
                    <a:pt x="501" y="3089"/>
                    <a:pt x="816" y="3318"/>
                  </a:cubicBezTo>
                  <a:cubicBezTo>
                    <a:pt x="940" y="3407"/>
                    <a:pt x="1078" y="3441"/>
                    <a:pt x="1221" y="3441"/>
                  </a:cubicBezTo>
                  <a:cubicBezTo>
                    <a:pt x="1540" y="3441"/>
                    <a:pt x="1884" y="3274"/>
                    <a:pt x="2161" y="3175"/>
                  </a:cubicBezTo>
                  <a:cubicBezTo>
                    <a:pt x="2819" y="2946"/>
                    <a:pt x="3506" y="2746"/>
                    <a:pt x="4193" y="2574"/>
                  </a:cubicBezTo>
                  <a:cubicBezTo>
                    <a:pt x="4709" y="2384"/>
                    <a:pt x="4529" y="1652"/>
                    <a:pt x="4019" y="1652"/>
                  </a:cubicBezTo>
                  <a:cubicBezTo>
                    <a:pt x="3992" y="1652"/>
                    <a:pt x="3964" y="1654"/>
                    <a:pt x="3935" y="1658"/>
                  </a:cubicBezTo>
                  <a:cubicBezTo>
                    <a:pt x="3420" y="1773"/>
                    <a:pt x="2933" y="1916"/>
                    <a:pt x="2418" y="2088"/>
                  </a:cubicBezTo>
                  <a:cubicBezTo>
                    <a:pt x="2103" y="2202"/>
                    <a:pt x="1760" y="2317"/>
                    <a:pt x="1445" y="2431"/>
                  </a:cubicBezTo>
                  <a:cubicBezTo>
                    <a:pt x="1417" y="2202"/>
                    <a:pt x="1417" y="1945"/>
                    <a:pt x="1388" y="1716"/>
                  </a:cubicBezTo>
                  <a:cubicBezTo>
                    <a:pt x="1302" y="1229"/>
                    <a:pt x="1188" y="714"/>
                    <a:pt x="987" y="256"/>
                  </a:cubicBezTo>
                  <a:cubicBezTo>
                    <a:pt x="906" y="75"/>
                    <a:pt x="77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-934475" y="-369900"/>
              <a:ext cx="102875" cy="99100"/>
            </a:xfrm>
            <a:custGeom>
              <a:avLst/>
              <a:gdLst/>
              <a:ahLst/>
              <a:cxnLst/>
              <a:rect l="l" t="t" r="r" b="b"/>
              <a:pathLst>
                <a:path w="4115" h="3964" extrusionOk="0">
                  <a:moveTo>
                    <a:pt x="1333" y="0"/>
                  </a:moveTo>
                  <a:cubicBezTo>
                    <a:pt x="1089" y="0"/>
                    <a:pt x="859" y="151"/>
                    <a:pt x="887" y="462"/>
                  </a:cubicBezTo>
                  <a:cubicBezTo>
                    <a:pt x="916" y="1349"/>
                    <a:pt x="0" y="2494"/>
                    <a:pt x="515" y="3324"/>
                  </a:cubicBezTo>
                  <a:cubicBezTo>
                    <a:pt x="842" y="3868"/>
                    <a:pt x="1547" y="3918"/>
                    <a:pt x="2217" y="3918"/>
                  </a:cubicBezTo>
                  <a:cubicBezTo>
                    <a:pt x="2368" y="3918"/>
                    <a:pt x="2517" y="3915"/>
                    <a:pt x="2660" y="3915"/>
                  </a:cubicBezTo>
                  <a:cubicBezTo>
                    <a:pt x="2883" y="3915"/>
                    <a:pt x="3090" y="3921"/>
                    <a:pt x="3263" y="3953"/>
                  </a:cubicBezTo>
                  <a:cubicBezTo>
                    <a:pt x="3297" y="3960"/>
                    <a:pt x="3330" y="3963"/>
                    <a:pt x="3362" y="3963"/>
                  </a:cubicBezTo>
                  <a:cubicBezTo>
                    <a:pt x="3893" y="3963"/>
                    <a:pt x="4114" y="3117"/>
                    <a:pt x="3520" y="3009"/>
                  </a:cubicBezTo>
                  <a:cubicBezTo>
                    <a:pt x="3148" y="2952"/>
                    <a:pt x="2776" y="2923"/>
                    <a:pt x="2404" y="2923"/>
                  </a:cubicBezTo>
                  <a:cubicBezTo>
                    <a:pt x="2147" y="2923"/>
                    <a:pt x="1918" y="2923"/>
                    <a:pt x="1660" y="2866"/>
                  </a:cubicBezTo>
                  <a:cubicBezTo>
                    <a:pt x="1574" y="2866"/>
                    <a:pt x="1460" y="2837"/>
                    <a:pt x="1374" y="2780"/>
                  </a:cubicBezTo>
                  <a:cubicBezTo>
                    <a:pt x="1403" y="2666"/>
                    <a:pt x="1403" y="2379"/>
                    <a:pt x="1431" y="2322"/>
                  </a:cubicBezTo>
                  <a:cubicBezTo>
                    <a:pt x="1488" y="2122"/>
                    <a:pt x="1546" y="1893"/>
                    <a:pt x="1632" y="1721"/>
                  </a:cubicBezTo>
                  <a:cubicBezTo>
                    <a:pt x="1775" y="1321"/>
                    <a:pt x="1860" y="891"/>
                    <a:pt x="1860" y="462"/>
                  </a:cubicBezTo>
                  <a:cubicBezTo>
                    <a:pt x="1846" y="158"/>
                    <a:pt x="1583" y="0"/>
                    <a:pt x="13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-908725" y="-241600"/>
              <a:ext cx="75725" cy="110275"/>
            </a:xfrm>
            <a:custGeom>
              <a:avLst/>
              <a:gdLst/>
              <a:ahLst/>
              <a:cxnLst/>
              <a:rect l="l" t="t" r="r" b="b"/>
              <a:pathLst>
                <a:path w="3029" h="4411" extrusionOk="0">
                  <a:moveTo>
                    <a:pt x="2470" y="1"/>
                  </a:moveTo>
                  <a:cubicBezTo>
                    <a:pt x="2289" y="1"/>
                    <a:pt x="2112" y="95"/>
                    <a:pt x="2032" y="310"/>
                  </a:cubicBezTo>
                  <a:cubicBezTo>
                    <a:pt x="1947" y="596"/>
                    <a:pt x="1288" y="911"/>
                    <a:pt x="1031" y="1054"/>
                  </a:cubicBezTo>
                  <a:cubicBezTo>
                    <a:pt x="716" y="1225"/>
                    <a:pt x="287" y="1340"/>
                    <a:pt x="115" y="1683"/>
                  </a:cubicBezTo>
                  <a:cubicBezTo>
                    <a:pt x="1" y="2055"/>
                    <a:pt x="58" y="2456"/>
                    <a:pt x="287" y="2771"/>
                  </a:cubicBezTo>
                  <a:cubicBezTo>
                    <a:pt x="516" y="3229"/>
                    <a:pt x="745" y="3687"/>
                    <a:pt x="1002" y="4173"/>
                  </a:cubicBezTo>
                  <a:cubicBezTo>
                    <a:pt x="1090" y="4340"/>
                    <a:pt x="1232" y="4410"/>
                    <a:pt x="1378" y="4410"/>
                  </a:cubicBezTo>
                  <a:cubicBezTo>
                    <a:pt x="1708" y="4410"/>
                    <a:pt x="2059" y="4055"/>
                    <a:pt x="1861" y="3658"/>
                  </a:cubicBezTo>
                  <a:cubicBezTo>
                    <a:pt x="1632" y="3229"/>
                    <a:pt x="1460" y="2828"/>
                    <a:pt x="1203" y="2399"/>
                  </a:cubicBezTo>
                  <a:cubicBezTo>
                    <a:pt x="1152" y="2322"/>
                    <a:pt x="1100" y="2132"/>
                    <a:pt x="1029" y="2132"/>
                  </a:cubicBezTo>
                  <a:cubicBezTo>
                    <a:pt x="1025" y="2132"/>
                    <a:pt x="1020" y="2133"/>
                    <a:pt x="1016" y="2135"/>
                  </a:cubicBezTo>
                  <a:lnTo>
                    <a:pt x="1016" y="2135"/>
                  </a:lnTo>
                  <a:cubicBezTo>
                    <a:pt x="1181" y="2051"/>
                    <a:pt x="1322" y="1968"/>
                    <a:pt x="1489" y="1912"/>
                  </a:cubicBezTo>
                  <a:cubicBezTo>
                    <a:pt x="2004" y="1626"/>
                    <a:pt x="2805" y="1197"/>
                    <a:pt x="2977" y="567"/>
                  </a:cubicBezTo>
                  <a:cubicBezTo>
                    <a:pt x="3029" y="221"/>
                    <a:pt x="2746" y="1"/>
                    <a:pt x="24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-957825" y="-113925"/>
              <a:ext cx="99050" cy="90400"/>
            </a:xfrm>
            <a:custGeom>
              <a:avLst/>
              <a:gdLst/>
              <a:ahLst/>
              <a:cxnLst/>
              <a:rect l="l" t="t" r="r" b="b"/>
              <a:pathLst>
                <a:path w="3962" h="3616" extrusionOk="0">
                  <a:moveTo>
                    <a:pt x="3240" y="1"/>
                  </a:moveTo>
                  <a:cubicBezTo>
                    <a:pt x="3207" y="1"/>
                    <a:pt x="3173" y="4"/>
                    <a:pt x="3138" y="11"/>
                  </a:cubicBezTo>
                  <a:cubicBezTo>
                    <a:pt x="2968" y="50"/>
                    <a:pt x="2775" y="59"/>
                    <a:pt x="2571" y="59"/>
                  </a:cubicBezTo>
                  <a:cubicBezTo>
                    <a:pt x="2382" y="59"/>
                    <a:pt x="2185" y="51"/>
                    <a:pt x="1988" y="51"/>
                  </a:cubicBezTo>
                  <a:cubicBezTo>
                    <a:pt x="1466" y="51"/>
                    <a:pt x="953" y="108"/>
                    <a:pt x="648" y="526"/>
                  </a:cubicBezTo>
                  <a:cubicBezTo>
                    <a:pt x="505" y="783"/>
                    <a:pt x="419" y="1070"/>
                    <a:pt x="419" y="1356"/>
                  </a:cubicBezTo>
                  <a:cubicBezTo>
                    <a:pt x="333" y="1928"/>
                    <a:pt x="247" y="2472"/>
                    <a:pt x="104" y="3016"/>
                  </a:cubicBezTo>
                  <a:cubicBezTo>
                    <a:pt x="1" y="3378"/>
                    <a:pt x="303" y="3615"/>
                    <a:pt x="596" y="3615"/>
                  </a:cubicBezTo>
                  <a:cubicBezTo>
                    <a:pt x="790" y="3615"/>
                    <a:pt x="980" y="3512"/>
                    <a:pt x="1049" y="3273"/>
                  </a:cubicBezTo>
                  <a:cubicBezTo>
                    <a:pt x="1163" y="2873"/>
                    <a:pt x="1220" y="2472"/>
                    <a:pt x="1278" y="2100"/>
                  </a:cubicBezTo>
                  <a:cubicBezTo>
                    <a:pt x="1335" y="1842"/>
                    <a:pt x="1306" y="1299"/>
                    <a:pt x="1449" y="1098"/>
                  </a:cubicBezTo>
                  <a:cubicBezTo>
                    <a:pt x="1484" y="1047"/>
                    <a:pt x="1673" y="1036"/>
                    <a:pt x="1861" y="1036"/>
                  </a:cubicBezTo>
                  <a:cubicBezTo>
                    <a:pt x="1987" y="1036"/>
                    <a:pt x="2113" y="1041"/>
                    <a:pt x="2193" y="1041"/>
                  </a:cubicBezTo>
                  <a:cubicBezTo>
                    <a:pt x="2594" y="1041"/>
                    <a:pt x="2995" y="1012"/>
                    <a:pt x="3395" y="955"/>
                  </a:cubicBezTo>
                  <a:cubicBezTo>
                    <a:pt x="3961" y="820"/>
                    <a:pt x="3766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-1241325" y="-416675"/>
              <a:ext cx="82200" cy="111325"/>
            </a:xfrm>
            <a:custGeom>
              <a:avLst/>
              <a:gdLst/>
              <a:ahLst/>
              <a:cxnLst/>
              <a:rect l="l" t="t" r="r" b="b"/>
              <a:pathLst>
                <a:path w="3288" h="4453" extrusionOk="0">
                  <a:moveTo>
                    <a:pt x="2816" y="0"/>
                  </a:moveTo>
                  <a:cubicBezTo>
                    <a:pt x="2572" y="0"/>
                    <a:pt x="2315" y="158"/>
                    <a:pt x="2286" y="473"/>
                  </a:cubicBezTo>
                  <a:cubicBezTo>
                    <a:pt x="2229" y="1360"/>
                    <a:pt x="2114" y="2218"/>
                    <a:pt x="2000" y="3077"/>
                  </a:cubicBezTo>
                  <a:cubicBezTo>
                    <a:pt x="1950" y="3363"/>
                    <a:pt x="1968" y="3471"/>
                    <a:pt x="1894" y="3471"/>
                  </a:cubicBezTo>
                  <a:cubicBezTo>
                    <a:pt x="1841" y="3471"/>
                    <a:pt x="1743" y="3417"/>
                    <a:pt x="1542" y="3335"/>
                  </a:cubicBezTo>
                  <a:cubicBezTo>
                    <a:pt x="1256" y="3192"/>
                    <a:pt x="941" y="3106"/>
                    <a:pt x="626" y="3077"/>
                  </a:cubicBezTo>
                  <a:cubicBezTo>
                    <a:pt x="600" y="3073"/>
                    <a:pt x="574" y="3072"/>
                    <a:pt x="550" y="3072"/>
                  </a:cubicBezTo>
                  <a:cubicBezTo>
                    <a:pt x="0" y="3072"/>
                    <a:pt x="51" y="3968"/>
                    <a:pt x="626" y="4050"/>
                  </a:cubicBezTo>
                  <a:cubicBezTo>
                    <a:pt x="1096" y="4078"/>
                    <a:pt x="1459" y="4452"/>
                    <a:pt x="1921" y="4452"/>
                  </a:cubicBezTo>
                  <a:cubicBezTo>
                    <a:pt x="1938" y="4452"/>
                    <a:pt x="1955" y="4452"/>
                    <a:pt x="1971" y="4451"/>
                  </a:cubicBezTo>
                  <a:cubicBezTo>
                    <a:pt x="2343" y="4451"/>
                    <a:pt x="2687" y="4222"/>
                    <a:pt x="2801" y="3850"/>
                  </a:cubicBezTo>
                  <a:cubicBezTo>
                    <a:pt x="2916" y="3478"/>
                    <a:pt x="3002" y="3077"/>
                    <a:pt x="3002" y="2648"/>
                  </a:cubicBezTo>
                  <a:cubicBezTo>
                    <a:pt x="3116" y="1932"/>
                    <a:pt x="3202" y="1217"/>
                    <a:pt x="3259" y="473"/>
                  </a:cubicBezTo>
                  <a:cubicBezTo>
                    <a:pt x="3288" y="158"/>
                    <a:pt x="3059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-1150900" y="-439400"/>
              <a:ext cx="116725" cy="79800"/>
            </a:xfrm>
            <a:custGeom>
              <a:avLst/>
              <a:gdLst/>
              <a:ahLst/>
              <a:cxnLst/>
              <a:rect l="l" t="t" r="r" b="b"/>
              <a:pathLst>
                <a:path w="4669" h="3192" extrusionOk="0">
                  <a:moveTo>
                    <a:pt x="3998" y="0"/>
                  </a:moveTo>
                  <a:cubicBezTo>
                    <a:pt x="3848" y="0"/>
                    <a:pt x="3697" y="70"/>
                    <a:pt x="3592" y="237"/>
                  </a:cubicBezTo>
                  <a:cubicBezTo>
                    <a:pt x="3363" y="695"/>
                    <a:pt x="3105" y="1124"/>
                    <a:pt x="2876" y="1582"/>
                  </a:cubicBezTo>
                  <a:cubicBezTo>
                    <a:pt x="2819" y="1725"/>
                    <a:pt x="2733" y="1925"/>
                    <a:pt x="2647" y="2097"/>
                  </a:cubicBezTo>
                  <a:cubicBezTo>
                    <a:pt x="2601" y="2155"/>
                    <a:pt x="2583" y="2185"/>
                    <a:pt x="2568" y="2185"/>
                  </a:cubicBezTo>
                  <a:cubicBezTo>
                    <a:pt x="2546" y="2185"/>
                    <a:pt x="2532" y="2119"/>
                    <a:pt x="2447" y="1983"/>
                  </a:cubicBezTo>
                  <a:cubicBezTo>
                    <a:pt x="2103" y="1468"/>
                    <a:pt x="1245" y="1410"/>
                    <a:pt x="987" y="781"/>
                  </a:cubicBezTo>
                  <a:cubicBezTo>
                    <a:pt x="906" y="590"/>
                    <a:pt x="769" y="512"/>
                    <a:pt x="629" y="512"/>
                  </a:cubicBezTo>
                  <a:cubicBezTo>
                    <a:pt x="325" y="512"/>
                    <a:pt x="1" y="876"/>
                    <a:pt x="157" y="1267"/>
                  </a:cubicBezTo>
                  <a:cubicBezTo>
                    <a:pt x="386" y="1697"/>
                    <a:pt x="758" y="2040"/>
                    <a:pt x="1216" y="2269"/>
                  </a:cubicBezTo>
                  <a:cubicBezTo>
                    <a:pt x="1617" y="2526"/>
                    <a:pt x="1932" y="2984"/>
                    <a:pt x="2390" y="3156"/>
                  </a:cubicBezTo>
                  <a:cubicBezTo>
                    <a:pt x="2472" y="3180"/>
                    <a:pt x="2556" y="3191"/>
                    <a:pt x="2639" y="3191"/>
                  </a:cubicBezTo>
                  <a:cubicBezTo>
                    <a:pt x="2958" y="3191"/>
                    <a:pt x="3261" y="3022"/>
                    <a:pt x="3420" y="2727"/>
                  </a:cubicBezTo>
                  <a:cubicBezTo>
                    <a:pt x="3792" y="2097"/>
                    <a:pt x="4078" y="1382"/>
                    <a:pt x="4450" y="752"/>
                  </a:cubicBezTo>
                  <a:cubicBezTo>
                    <a:pt x="4668" y="355"/>
                    <a:pt x="4337" y="0"/>
                    <a:pt x="39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-854350" y="-452900"/>
              <a:ext cx="269050" cy="123450"/>
            </a:xfrm>
            <a:custGeom>
              <a:avLst/>
              <a:gdLst/>
              <a:ahLst/>
              <a:cxnLst/>
              <a:rect l="l" t="t" r="r" b="b"/>
              <a:pathLst>
                <a:path w="10762" h="4938" extrusionOk="0">
                  <a:moveTo>
                    <a:pt x="8528" y="1"/>
                  </a:moveTo>
                  <a:cubicBezTo>
                    <a:pt x="7116" y="1"/>
                    <a:pt x="5952" y="1567"/>
                    <a:pt x="5467" y="3066"/>
                  </a:cubicBezTo>
                  <a:cubicBezTo>
                    <a:pt x="5095" y="2265"/>
                    <a:pt x="4637" y="1492"/>
                    <a:pt x="3921" y="1092"/>
                  </a:cubicBezTo>
                  <a:cubicBezTo>
                    <a:pt x="3636" y="937"/>
                    <a:pt x="3277" y="852"/>
                    <a:pt x="2918" y="852"/>
                  </a:cubicBezTo>
                  <a:cubicBezTo>
                    <a:pt x="2412" y="852"/>
                    <a:pt x="1905" y="1022"/>
                    <a:pt x="1603" y="1407"/>
                  </a:cubicBezTo>
                  <a:cubicBezTo>
                    <a:pt x="1" y="3353"/>
                    <a:pt x="4293" y="4555"/>
                    <a:pt x="5352" y="4898"/>
                  </a:cubicBezTo>
                  <a:cubicBezTo>
                    <a:pt x="5404" y="4924"/>
                    <a:pt x="5461" y="4938"/>
                    <a:pt x="5516" y="4938"/>
                  </a:cubicBezTo>
                  <a:cubicBezTo>
                    <a:pt x="5584" y="4938"/>
                    <a:pt x="5649" y="4917"/>
                    <a:pt x="5696" y="4869"/>
                  </a:cubicBezTo>
                  <a:cubicBezTo>
                    <a:pt x="5753" y="4841"/>
                    <a:pt x="5810" y="4812"/>
                    <a:pt x="5839" y="4784"/>
                  </a:cubicBezTo>
                  <a:cubicBezTo>
                    <a:pt x="6755" y="4068"/>
                    <a:pt x="7814" y="3782"/>
                    <a:pt x="8873" y="3353"/>
                  </a:cubicBezTo>
                  <a:cubicBezTo>
                    <a:pt x="9359" y="3152"/>
                    <a:pt x="9989" y="3009"/>
                    <a:pt x="10303" y="2551"/>
                  </a:cubicBezTo>
                  <a:cubicBezTo>
                    <a:pt x="10761" y="1836"/>
                    <a:pt x="10561" y="891"/>
                    <a:pt x="9846" y="462"/>
                  </a:cubicBezTo>
                  <a:cubicBezTo>
                    <a:pt x="9392" y="140"/>
                    <a:pt x="8949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-694075" y="-790350"/>
              <a:ext cx="191050" cy="117450"/>
            </a:xfrm>
            <a:custGeom>
              <a:avLst/>
              <a:gdLst/>
              <a:ahLst/>
              <a:cxnLst/>
              <a:rect l="l" t="t" r="r" b="b"/>
              <a:pathLst>
                <a:path w="7642" h="4698" extrusionOk="0">
                  <a:moveTo>
                    <a:pt x="1476" y="0"/>
                  </a:moveTo>
                  <a:cubicBezTo>
                    <a:pt x="1282" y="0"/>
                    <a:pt x="1084" y="42"/>
                    <a:pt x="887" y="137"/>
                  </a:cubicBezTo>
                  <a:cubicBezTo>
                    <a:pt x="229" y="480"/>
                    <a:pt x="0" y="1282"/>
                    <a:pt x="344" y="1940"/>
                  </a:cubicBezTo>
                  <a:cubicBezTo>
                    <a:pt x="573" y="2312"/>
                    <a:pt x="887" y="2598"/>
                    <a:pt x="1317" y="2799"/>
                  </a:cubicBezTo>
                  <a:cubicBezTo>
                    <a:pt x="1975" y="3085"/>
                    <a:pt x="2519" y="3571"/>
                    <a:pt x="2862" y="4230"/>
                  </a:cubicBezTo>
                  <a:lnTo>
                    <a:pt x="2862" y="4258"/>
                  </a:lnTo>
                  <a:cubicBezTo>
                    <a:pt x="2837" y="4511"/>
                    <a:pt x="3058" y="4697"/>
                    <a:pt x="3287" y="4697"/>
                  </a:cubicBezTo>
                  <a:cubicBezTo>
                    <a:pt x="3317" y="4697"/>
                    <a:pt x="3348" y="4694"/>
                    <a:pt x="3377" y="4687"/>
                  </a:cubicBezTo>
                  <a:cubicBezTo>
                    <a:pt x="3721" y="4687"/>
                    <a:pt x="3950" y="4373"/>
                    <a:pt x="3864" y="4058"/>
                  </a:cubicBezTo>
                  <a:cubicBezTo>
                    <a:pt x="3892" y="3972"/>
                    <a:pt x="3921" y="3858"/>
                    <a:pt x="3921" y="3772"/>
                  </a:cubicBezTo>
                  <a:cubicBezTo>
                    <a:pt x="4293" y="3629"/>
                    <a:pt x="4951" y="3400"/>
                    <a:pt x="5066" y="3342"/>
                  </a:cubicBezTo>
                  <a:cubicBezTo>
                    <a:pt x="5381" y="3285"/>
                    <a:pt x="5724" y="3228"/>
                    <a:pt x="6010" y="3113"/>
                  </a:cubicBezTo>
                  <a:cubicBezTo>
                    <a:pt x="6440" y="2999"/>
                    <a:pt x="6783" y="2770"/>
                    <a:pt x="7098" y="2455"/>
                  </a:cubicBezTo>
                  <a:cubicBezTo>
                    <a:pt x="7642" y="1740"/>
                    <a:pt x="7241" y="910"/>
                    <a:pt x="6583" y="423"/>
                  </a:cubicBezTo>
                  <a:cubicBezTo>
                    <a:pt x="6326" y="243"/>
                    <a:pt x="5999" y="133"/>
                    <a:pt x="5687" y="133"/>
                  </a:cubicBezTo>
                  <a:cubicBezTo>
                    <a:pt x="5651" y="133"/>
                    <a:pt x="5616" y="134"/>
                    <a:pt x="5581" y="137"/>
                  </a:cubicBezTo>
                  <a:lnTo>
                    <a:pt x="5495" y="137"/>
                  </a:lnTo>
                  <a:lnTo>
                    <a:pt x="5495" y="166"/>
                  </a:lnTo>
                  <a:lnTo>
                    <a:pt x="5381" y="166"/>
                  </a:lnTo>
                  <a:cubicBezTo>
                    <a:pt x="5037" y="223"/>
                    <a:pt x="4722" y="395"/>
                    <a:pt x="4493" y="652"/>
                  </a:cubicBezTo>
                  <a:cubicBezTo>
                    <a:pt x="4064" y="1024"/>
                    <a:pt x="3749" y="1511"/>
                    <a:pt x="3606" y="2026"/>
                  </a:cubicBezTo>
                  <a:cubicBezTo>
                    <a:pt x="3492" y="1625"/>
                    <a:pt x="3320" y="1253"/>
                    <a:pt x="3063" y="938"/>
                  </a:cubicBezTo>
                  <a:cubicBezTo>
                    <a:pt x="2691" y="436"/>
                    <a:pt x="2103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-988150" y="-706750"/>
              <a:ext cx="227550" cy="164925"/>
            </a:xfrm>
            <a:custGeom>
              <a:avLst/>
              <a:gdLst/>
              <a:ahLst/>
              <a:cxnLst/>
              <a:rect l="l" t="t" r="r" b="b"/>
              <a:pathLst>
                <a:path w="9102" h="6597" extrusionOk="0">
                  <a:moveTo>
                    <a:pt x="1754" y="1"/>
                  </a:moveTo>
                  <a:cubicBezTo>
                    <a:pt x="1452" y="1"/>
                    <a:pt x="1117" y="105"/>
                    <a:pt x="745" y="342"/>
                  </a:cubicBezTo>
                  <a:cubicBezTo>
                    <a:pt x="459" y="542"/>
                    <a:pt x="258" y="800"/>
                    <a:pt x="144" y="1115"/>
                  </a:cubicBezTo>
                  <a:cubicBezTo>
                    <a:pt x="29" y="1458"/>
                    <a:pt x="1" y="1801"/>
                    <a:pt x="87" y="2145"/>
                  </a:cubicBezTo>
                  <a:cubicBezTo>
                    <a:pt x="87" y="2173"/>
                    <a:pt x="87" y="2173"/>
                    <a:pt x="87" y="2202"/>
                  </a:cubicBezTo>
                  <a:cubicBezTo>
                    <a:pt x="87" y="2202"/>
                    <a:pt x="87" y="2202"/>
                    <a:pt x="87" y="2231"/>
                  </a:cubicBezTo>
                  <a:cubicBezTo>
                    <a:pt x="87" y="2259"/>
                    <a:pt x="115" y="2288"/>
                    <a:pt x="115" y="2317"/>
                  </a:cubicBezTo>
                  <a:cubicBezTo>
                    <a:pt x="144" y="2345"/>
                    <a:pt x="144" y="2431"/>
                    <a:pt x="172" y="2460"/>
                  </a:cubicBezTo>
                  <a:lnTo>
                    <a:pt x="172" y="2488"/>
                  </a:lnTo>
                  <a:cubicBezTo>
                    <a:pt x="230" y="2631"/>
                    <a:pt x="287" y="2746"/>
                    <a:pt x="344" y="2860"/>
                  </a:cubicBezTo>
                  <a:cubicBezTo>
                    <a:pt x="688" y="3290"/>
                    <a:pt x="1088" y="3633"/>
                    <a:pt x="1575" y="3862"/>
                  </a:cubicBezTo>
                  <a:cubicBezTo>
                    <a:pt x="2119" y="4120"/>
                    <a:pt x="2576" y="4520"/>
                    <a:pt x="2920" y="5035"/>
                  </a:cubicBezTo>
                  <a:cubicBezTo>
                    <a:pt x="3149" y="5465"/>
                    <a:pt x="3292" y="5951"/>
                    <a:pt x="3521" y="6380"/>
                  </a:cubicBezTo>
                  <a:cubicBezTo>
                    <a:pt x="3607" y="6528"/>
                    <a:pt x="3747" y="6597"/>
                    <a:pt x="3887" y="6597"/>
                  </a:cubicBezTo>
                  <a:cubicBezTo>
                    <a:pt x="4072" y="6597"/>
                    <a:pt x="4257" y="6478"/>
                    <a:pt x="4322" y="6266"/>
                  </a:cubicBezTo>
                  <a:lnTo>
                    <a:pt x="4380" y="6066"/>
                  </a:lnTo>
                  <a:cubicBezTo>
                    <a:pt x="4866" y="5035"/>
                    <a:pt x="7299" y="5407"/>
                    <a:pt x="8186" y="4721"/>
                  </a:cubicBezTo>
                  <a:cubicBezTo>
                    <a:pt x="9016" y="4091"/>
                    <a:pt x="9102" y="2803"/>
                    <a:pt x="8558" y="1944"/>
                  </a:cubicBezTo>
                  <a:cubicBezTo>
                    <a:pt x="8226" y="1461"/>
                    <a:pt x="7768" y="1264"/>
                    <a:pt x="7289" y="1264"/>
                  </a:cubicBezTo>
                  <a:cubicBezTo>
                    <a:pt x="6776" y="1264"/>
                    <a:pt x="6240" y="1490"/>
                    <a:pt x="5810" y="1830"/>
                  </a:cubicBezTo>
                  <a:cubicBezTo>
                    <a:pt x="5066" y="2431"/>
                    <a:pt x="4494" y="3232"/>
                    <a:pt x="4122" y="4120"/>
                  </a:cubicBezTo>
                  <a:cubicBezTo>
                    <a:pt x="3839" y="2303"/>
                    <a:pt x="3167" y="1"/>
                    <a:pt x="17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30"/>
          <p:cNvGrpSpPr/>
          <p:nvPr/>
        </p:nvGrpSpPr>
        <p:grpSpPr>
          <a:xfrm>
            <a:off x="3485649" y="4611644"/>
            <a:ext cx="1952101" cy="810009"/>
            <a:chOff x="1968425" y="4635950"/>
            <a:chExt cx="1416825" cy="587900"/>
          </a:xfrm>
        </p:grpSpPr>
        <p:sp>
          <p:nvSpPr>
            <p:cNvPr id="264" name="Google Shape;264;p30"/>
            <p:cNvSpPr/>
            <p:nvPr/>
          </p:nvSpPr>
          <p:spPr>
            <a:xfrm>
              <a:off x="2787725" y="4837400"/>
              <a:ext cx="283700" cy="130325"/>
            </a:xfrm>
            <a:custGeom>
              <a:avLst/>
              <a:gdLst/>
              <a:ahLst/>
              <a:cxnLst/>
              <a:rect l="l" t="t" r="r" b="b"/>
              <a:pathLst>
                <a:path w="11348" h="5213" extrusionOk="0">
                  <a:moveTo>
                    <a:pt x="2343" y="1"/>
                  </a:moveTo>
                  <a:cubicBezTo>
                    <a:pt x="1901" y="1"/>
                    <a:pt x="1438" y="143"/>
                    <a:pt x="966" y="472"/>
                  </a:cubicBezTo>
                  <a:cubicBezTo>
                    <a:pt x="212" y="954"/>
                    <a:pt x="1" y="1950"/>
                    <a:pt x="483" y="2705"/>
                  </a:cubicBezTo>
                  <a:cubicBezTo>
                    <a:pt x="846" y="3157"/>
                    <a:pt x="1509" y="3338"/>
                    <a:pt x="1992" y="3550"/>
                  </a:cubicBezTo>
                  <a:cubicBezTo>
                    <a:pt x="3109" y="4002"/>
                    <a:pt x="4256" y="4304"/>
                    <a:pt x="5191" y="5059"/>
                  </a:cubicBezTo>
                  <a:cubicBezTo>
                    <a:pt x="5221" y="5089"/>
                    <a:pt x="5282" y="5119"/>
                    <a:pt x="5342" y="5149"/>
                  </a:cubicBezTo>
                  <a:cubicBezTo>
                    <a:pt x="5417" y="5186"/>
                    <a:pt x="5491" y="5212"/>
                    <a:pt x="5566" y="5212"/>
                  </a:cubicBezTo>
                  <a:cubicBezTo>
                    <a:pt x="5612" y="5212"/>
                    <a:pt x="5658" y="5202"/>
                    <a:pt x="5704" y="5179"/>
                  </a:cubicBezTo>
                  <a:cubicBezTo>
                    <a:pt x="6821" y="4817"/>
                    <a:pt x="11347" y="3520"/>
                    <a:pt x="9657" y="1467"/>
                  </a:cubicBezTo>
                  <a:cubicBezTo>
                    <a:pt x="9342" y="1083"/>
                    <a:pt x="8814" y="911"/>
                    <a:pt x="8291" y="911"/>
                  </a:cubicBezTo>
                  <a:cubicBezTo>
                    <a:pt x="7912" y="911"/>
                    <a:pt x="7535" y="1001"/>
                    <a:pt x="7243" y="1166"/>
                  </a:cubicBezTo>
                  <a:cubicBezTo>
                    <a:pt x="6489" y="1588"/>
                    <a:pt x="5976" y="2403"/>
                    <a:pt x="5614" y="3218"/>
                  </a:cubicBezTo>
                  <a:cubicBezTo>
                    <a:pt x="5100" y="1654"/>
                    <a:pt x="3847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457300" y="5093875"/>
              <a:ext cx="251225" cy="129975"/>
            </a:xfrm>
            <a:custGeom>
              <a:avLst/>
              <a:gdLst/>
              <a:ahLst/>
              <a:cxnLst/>
              <a:rect l="l" t="t" r="r" b="b"/>
              <a:pathLst>
                <a:path w="10049" h="5199" extrusionOk="0">
                  <a:moveTo>
                    <a:pt x="7714" y="1"/>
                  </a:moveTo>
                  <a:cubicBezTo>
                    <a:pt x="6624" y="1"/>
                    <a:pt x="5663" y="876"/>
                    <a:pt x="5040" y="1952"/>
                  </a:cubicBezTo>
                  <a:cubicBezTo>
                    <a:pt x="4798" y="2344"/>
                    <a:pt x="4587" y="2766"/>
                    <a:pt x="4466" y="3219"/>
                  </a:cubicBezTo>
                  <a:cubicBezTo>
                    <a:pt x="4164" y="2404"/>
                    <a:pt x="3651" y="1710"/>
                    <a:pt x="2957" y="1227"/>
                  </a:cubicBezTo>
                  <a:cubicBezTo>
                    <a:pt x="2927" y="1197"/>
                    <a:pt x="2867" y="1167"/>
                    <a:pt x="2837" y="1137"/>
                  </a:cubicBezTo>
                  <a:lnTo>
                    <a:pt x="2746" y="1107"/>
                  </a:lnTo>
                  <a:lnTo>
                    <a:pt x="2656" y="1076"/>
                  </a:lnTo>
                  <a:cubicBezTo>
                    <a:pt x="2565" y="1016"/>
                    <a:pt x="2475" y="986"/>
                    <a:pt x="2384" y="986"/>
                  </a:cubicBezTo>
                  <a:cubicBezTo>
                    <a:pt x="2187" y="934"/>
                    <a:pt x="1978" y="907"/>
                    <a:pt x="1769" y="907"/>
                  </a:cubicBezTo>
                  <a:cubicBezTo>
                    <a:pt x="1242" y="907"/>
                    <a:pt x="716" y="1080"/>
                    <a:pt x="392" y="1469"/>
                  </a:cubicBezTo>
                  <a:cubicBezTo>
                    <a:pt x="151" y="1710"/>
                    <a:pt x="0" y="2072"/>
                    <a:pt x="30" y="2434"/>
                  </a:cubicBezTo>
                  <a:cubicBezTo>
                    <a:pt x="30" y="2495"/>
                    <a:pt x="30" y="2585"/>
                    <a:pt x="60" y="2676"/>
                  </a:cubicBezTo>
                  <a:lnTo>
                    <a:pt x="60" y="2706"/>
                  </a:lnTo>
                  <a:lnTo>
                    <a:pt x="60" y="2736"/>
                  </a:lnTo>
                  <a:cubicBezTo>
                    <a:pt x="362" y="3521"/>
                    <a:pt x="1569" y="4154"/>
                    <a:pt x="2625" y="4577"/>
                  </a:cubicBezTo>
                  <a:cubicBezTo>
                    <a:pt x="3320" y="4849"/>
                    <a:pt x="3983" y="5060"/>
                    <a:pt x="4315" y="5180"/>
                  </a:cubicBezTo>
                  <a:cubicBezTo>
                    <a:pt x="4360" y="5192"/>
                    <a:pt x="4408" y="5199"/>
                    <a:pt x="4456" y="5199"/>
                  </a:cubicBezTo>
                  <a:cubicBezTo>
                    <a:pt x="4538" y="5199"/>
                    <a:pt x="4620" y="5178"/>
                    <a:pt x="4677" y="5120"/>
                  </a:cubicBezTo>
                  <a:cubicBezTo>
                    <a:pt x="4738" y="5120"/>
                    <a:pt x="4798" y="5090"/>
                    <a:pt x="4828" y="5030"/>
                  </a:cubicBezTo>
                  <a:cubicBezTo>
                    <a:pt x="5794" y="4275"/>
                    <a:pt x="6941" y="3973"/>
                    <a:pt x="8027" y="3521"/>
                  </a:cubicBezTo>
                  <a:cubicBezTo>
                    <a:pt x="8389" y="3400"/>
                    <a:pt x="8751" y="3249"/>
                    <a:pt x="9114" y="3038"/>
                  </a:cubicBezTo>
                  <a:cubicBezTo>
                    <a:pt x="9295" y="2947"/>
                    <a:pt x="9445" y="2827"/>
                    <a:pt x="9566" y="2676"/>
                  </a:cubicBezTo>
                  <a:cubicBezTo>
                    <a:pt x="10049" y="1952"/>
                    <a:pt x="9838" y="926"/>
                    <a:pt x="9083" y="473"/>
                  </a:cubicBezTo>
                  <a:cubicBezTo>
                    <a:pt x="8615" y="143"/>
                    <a:pt x="8154" y="1"/>
                    <a:pt x="7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190600" y="4850100"/>
              <a:ext cx="194650" cy="123325"/>
            </a:xfrm>
            <a:custGeom>
              <a:avLst/>
              <a:gdLst/>
              <a:ahLst/>
              <a:cxnLst/>
              <a:rect l="l" t="t" r="r" b="b"/>
              <a:pathLst>
                <a:path w="7786" h="4933" extrusionOk="0">
                  <a:moveTo>
                    <a:pt x="1587" y="0"/>
                  </a:moveTo>
                  <a:cubicBezTo>
                    <a:pt x="1382" y="0"/>
                    <a:pt x="1173" y="45"/>
                    <a:pt x="966" y="145"/>
                  </a:cubicBezTo>
                  <a:cubicBezTo>
                    <a:pt x="272" y="477"/>
                    <a:pt x="0" y="1352"/>
                    <a:pt x="392" y="2016"/>
                  </a:cubicBezTo>
                  <a:cubicBezTo>
                    <a:pt x="543" y="2317"/>
                    <a:pt x="785" y="2559"/>
                    <a:pt x="1087" y="2740"/>
                  </a:cubicBezTo>
                  <a:cubicBezTo>
                    <a:pt x="1177" y="2800"/>
                    <a:pt x="1298" y="2861"/>
                    <a:pt x="1388" y="2921"/>
                  </a:cubicBezTo>
                  <a:cubicBezTo>
                    <a:pt x="2113" y="3223"/>
                    <a:pt x="2686" y="3766"/>
                    <a:pt x="3048" y="4430"/>
                  </a:cubicBezTo>
                  <a:lnTo>
                    <a:pt x="3048" y="4490"/>
                  </a:lnTo>
                  <a:cubicBezTo>
                    <a:pt x="3048" y="4722"/>
                    <a:pt x="3246" y="4932"/>
                    <a:pt x="3492" y="4932"/>
                  </a:cubicBezTo>
                  <a:cubicBezTo>
                    <a:pt x="3534" y="4932"/>
                    <a:pt x="3577" y="4926"/>
                    <a:pt x="3621" y="4913"/>
                  </a:cubicBezTo>
                  <a:cubicBezTo>
                    <a:pt x="3634" y="4914"/>
                    <a:pt x="3647" y="4914"/>
                    <a:pt x="3660" y="4914"/>
                  </a:cubicBezTo>
                  <a:cubicBezTo>
                    <a:pt x="3972" y="4914"/>
                    <a:pt x="4191" y="4569"/>
                    <a:pt x="4104" y="4279"/>
                  </a:cubicBezTo>
                  <a:cubicBezTo>
                    <a:pt x="4134" y="4158"/>
                    <a:pt x="4165" y="4068"/>
                    <a:pt x="4165" y="3947"/>
                  </a:cubicBezTo>
                  <a:cubicBezTo>
                    <a:pt x="4557" y="3826"/>
                    <a:pt x="5251" y="3555"/>
                    <a:pt x="5372" y="3525"/>
                  </a:cubicBezTo>
                  <a:cubicBezTo>
                    <a:pt x="5704" y="3434"/>
                    <a:pt x="6066" y="3404"/>
                    <a:pt x="6368" y="3283"/>
                  </a:cubicBezTo>
                  <a:cubicBezTo>
                    <a:pt x="6820" y="3132"/>
                    <a:pt x="7212" y="2891"/>
                    <a:pt x="7514" y="2559"/>
                  </a:cubicBezTo>
                  <a:cubicBezTo>
                    <a:pt x="7635" y="2408"/>
                    <a:pt x="7725" y="2227"/>
                    <a:pt x="7756" y="2016"/>
                  </a:cubicBezTo>
                  <a:cubicBezTo>
                    <a:pt x="7756" y="2016"/>
                    <a:pt x="7756" y="1986"/>
                    <a:pt x="7756" y="1986"/>
                  </a:cubicBezTo>
                  <a:lnTo>
                    <a:pt x="7756" y="1925"/>
                  </a:lnTo>
                  <a:cubicBezTo>
                    <a:pt x="7786" y="1322"/>
                    <a:pt x="7454" y="748"/>
                    <a:pt x="6941" y="446"/>
                  </a:cubicBezTo>
                  <a:cubicBezTo>
                    <a:pt x="6652" y="224"/>
                    <a:pt x="6313" y="115"/>
                    <a:pt x="5971" y="115"/>
                  </a:cubicBezTo>
                  <a:cubicBezTo>
                    <a:pt x="5527" y="115"/>
                    <a:pt x="5079" y="299"/>
                    <a:pt x="4738" y="658"/>
                  </a:cubicBezTo>
                  <a:cubicBezTo>
                    <a:pt x="4315" y="1050"/>
                    <a:pt x="3984" y="1533"/>
                    <a:pt x="3802" y="2106"/>
                  </a:cubicBezTo>
                  <a:cubicBezTo>
                    <a:pt x="3712" y="1714"/>
                    <a:pt x="3501" y="1322"/>
                    <a:pt x="3259" y="990"/>
                  </a:cubicBezTo>
                  <a:cubicBezTo>
                    <a:pt x="2868" y="460"/>
                    <a:pt x="2248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968425" y="4635950"/>
              <a:ext cx="201450" cy="123950"/>
            </a:xfrm>
            <a:custGeom>
              <a:avLst/>
              <a:gdLst/>
              <a:ahLst/>
              <a:cxnLst/>
              <a:rect l="l" t="t" r="r" b="b"/>
              <a:pathLst>
                <a:path w="8058" h="4958" extrusionOk="0">
                  <a:moveTo>
                    <a:pt x="1539" y="1"/>
                  </a:moveTo>
                  <a:cubicBezTo>
                    <a:pt x="1338" y="1"/>
                    <a:pt x="1140" y="46"/>
                    <a:pt x="966" y="140"/>
                  </a:cubicBezTo>
                  <a:cubicBezTo>
                    <a:pt x="272" y="503"/>
                    <a:pt x="0" y="1347"/>
                    <a:pt x="393" y="2042"/>
                  </a:cubicBezTo>
                  <a:cubicBezTo>
                    <a:pt x="604" y="2434"/>
                    <a:pt x="966" y="2736"/>
                    <a:pt x="1388" y="2917"/>
                  </a:cubicBezTo>
                  <a:cubicBezTo>
                    <a:pt x="2083" y="3218"/>
                    <a:pt x="2656" y="3762"/>
                    <a:pt x="3018" y="4426"/>
                  </a:cubicBezTo>
                  <a:lnTo>
                    <a:pt x="3018" y="4486"/>
                  </a:lnTo>
                  <a:cubicBezTo>
                    <a:pt x="2992" y="4744"/>
                    <a:pt x="3209" y="4958"/>
                    <a:pt x="3461" y="4958"/>
                  </a:cubicBezTo>
                  <a:cubicBezTo>
                    <a:pt x="3504" y="4958"/>
                    <a:pt x="3548" y="4952"/>
                    <a:pt x="3591" y="4939"/>
                  </a:cubicBezTo>
                  <a:cubicBezTo>
                    <a:pt x="3606" y="4940"/>
                    <a:pt x="3620" y="4940"/>
                    <a:pt x="3633" y="4940"/>
                  </a:cubicBezTo>
                  <a:cubicBezTo>
                    <a:pt x="3946" y="4940"/>
                    <a:pt x="4190" y="4623"/>
                    <a:pt x="4074" y="4305"/>
                  </a:cubicBezTo>
                  <a:cubicBezTo>
                    <a:pt x="4104" y="4184"/>
                    <a:pt x="4135" y="4094"/>
                    <a:pt x="4165" y="3973"/>
                  </a:cubicBezTo>
                  <a:cubicBezTo>
                    <a:pt x="4527" y="3852"/>
                    <a:pt x="5251" y="3581"/>
                    <a:pt x="5372" y="3550"/>
                  </a:cubicBezTo>
                  <a:lnTo>
                    <a:pt x="5493" y="3520"/>
                  </a:lnTo>
                  <a:cubicBezTo>
                    <a:pt x="5794" y="3460"/>
                    <a:pt x="6066" y="3400"/>
                    <a:pt x="6368" y="3309"/>
                  </a:cubicBezTo>
                  <a:cubicBezTo>
                    <a:pt x="6790" y="3158"/>
                    <a:pt x="7182" y="2917"/>
                    <a:pt x="7484" y="2585"/>
                  </a:cubicBezTo>
                  <a:cubicBezTo>
                    <a:pt x="8058" y="1860"/>
                    <a:pt x="7635" y="955"/>
                    <a:pt x="6941" y="472"/>
                  </a:cubicBezTo>
                  <a:cubicBezTo>
                    <a:pt x="6653" y="249"/>
                    <a:pt x="6307" y="141"/>
                    <a:pt x="5962" y="141"/>
                  </a:cubicBezTo>
                  <a:cubicBezTo>
                    <a:pt x="5512" y="141"/>
                    <a:pt x="5062" y="325"/>
                    <a:pt x="4738" y="684"/>
                  </a:cubicBezTo>
                  <a:cubicBezTo>
                    <a:pt x="4316" y="1046"/>
                    <a:pt x="4014" y="1529"/>
                    <a:pt x="3833" y="2072"/>
                  </a:cubicBezTo>
                  <a:cubicBezTo>
                    <a:pt x="3833" y="2102"/>
                    <a:pt x="3803" y="2132"/>
                    <a:pt x="3803" y="2132"/>
                  </a:cubicBezTo>
                  <a:cubicBezTo>
                    <a:pt x="3803" y="2102"/>
                    <a:pt x="3772" y="2042"/>
                    <a:pt x="3742" y="1981"/>
                  </a:cubicBezTo>
                  <a:cubicBezTo>
                    <a:pt x="3652" y="1619"/>
                    <a:pt x="3471" y="1287"/>
                    <a:pt x="3229" y="1016"/>
                  </a:cubicBezTo>
                  <a:cubicBezTo>
                    <a:pt x="2958" y="593"/>
                    <a:pt x="2535" y="291"/>
                    <a:pt x="2083" y="110"/>
                  </a:cubicBezTo>
                  <a:cubicBezTo>
                    <a:pt x="1910" y="38"/>
                    <a:pt x="1723" y="1"/>
                    <a:pt x="1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2495000" y="4705150"/>
              <a:ext cx="244475" cy="173575"/>
            </a:xfrm>
            <a:custGeom>
              <a:avLst/>
              <a:gdLst/>
              <a:ahLst/>
              <a:cxnLst/>
              <a:rect l="l" t="t" r="r" b="b"/>
              <a:pathLst>
                <a:path w="9779" h="6943" extrusionOk="0">
                  <a:moveTo>
                    <a:pt x="2011" y="0"/>
                  </a:moveTo>
                  <a:cubicBezTo>
                    <a:pt x="1691" y="0"/>
                    <a:pt x="1334" y="111"/>
                    <a:pt x="936" y="360"/>
                  </a:cubicBezTo>
                  <a:cubicBezTo>
                    <a:pt x="31" y="933"/>
                    <a:pt x="1" y="2171"/>
                    <a:pt x="574" y="2985"/>
                  </a:cubicBezTo>
                  <a:cubicBezTo>
                    <a:pt x="906" y="3438"/>
                    <a:pt x="1359" y="3830"/>
                    <a:pt x="1872" y="4072"/>
                  </a:cubicBezTo>
                  <a:cubicBezTo>
                    <a:pt x="2445" y="4343"/>
                    <a:pt x="2928" y="4766"/>
                    <a:pt x="3260" y="5309"/>
                  </a:cubicBezTo>
                  <a:cubicBezTo>
                    <a:pt x="3532" y="5731"/>
                    <a:pt x="3652" y="6244"/>
                    <a:pt x="3894" y="6727"/>
                  </a:cubicBezTo>
                  <a:cubicBezTo>
                    <a:pt x="3986" y="6873"/>
                    <a:pt x="4137" y="6943"/>
                    <a:pt x="4286" y="6943"/>
                  </a:cubicBezTo>
                  <a:cubicBezTo>
                    <a:pt x="4479" y="6943"/>
                    <a:pt x="4671" y="6827"/>
                    <a:pt x="4739" y="6607"/>
                  </a:cubicBezTo>
                  <a:cubicBezTo>
                    <a:pt x="4769" y="6546"/>
                    <a:pt x="4769" y="6456"/>
                    <a:pt x="4799" y="6395"/>
                  </a:cubicBezTo>
                  <a:cubicBezTo>
                    <a:pt x="5312" y="5309"/>
                    <a:pt x="7877" y="5671"/>
                    <a:pt x="8813" y="4947"/>
                  </a:cubicBezTo>
                  <a:cubicBezTo>
                    <a:pt x="9688" y="4283"/>
                    <a:pt x="9778" y="2925"/>
                    <a:pt x="9205" y="2050"/>
                  </a:cubicBezTo>
                  <a:cubicBezTo>
                    <a:pt x="8855" y="1525"/>
                    <a:pt x="8372" y="1317"/>
                    <a:pt x="7867" y="1317"/>
                  </a:cubicBezTo>
                  <a:cubicBezTo>
                    <a:pt x="7326" y="1317"/>
                    <a:pt x="6760" y="1556"/>
                    <a:pt x="6308" y="1899"/>
                  </a:cubicBezTo>
                  <a:cubicBezTo>
                    <a:pt x="5523" y="2563"/>
                    <a:pt x="4890" y="3408"/>
                    <a:pt x="4527" y="4343"/>
                  </a:cubicBezTo>
                  <a:cubicBezTo>
                    <a:pt x="4204" y="2428"/>
                    <a:pt x="3512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30"/>
          <p:cNvSpPr/>
          <p:nvPr/>
        </p:nvSpPr>
        <p:spPr>
          <a:xfrm rot="8849049">
            <a:off x="4757906" y="5100466"/>
            <a:ext cx="1701588" cy="378441"/>
          </a:xfrm>
          <a:custGeom>
            <a:avLst/>
            <a:gdLst/>
            <a:ahLst/>
            <a:cxnLst/>
            <a:rect l="l" t="t" r="r" b="b"/>
            <a:pathLst>
              <a:path w="49401" h="10987" extrusionOk="0">
                <a:moveTo>
                  <a:pt x="38567" y="877"/>
                </a:moveTo>
                <a:cubicBezTo>
                  <a:pt x="38555" y="877"/>
                  <a:pt x="38538" y="882"/>
                  <a:pt x="38524" y="887"/>
                </a:cubicBezTo>
                <a:lnTo>
                  <a:pt x="38524" y="887"/>
                </a:lnTo>
                <a:cubicBezTo>
                  <a:pt x="38539" y="884"/>
                  <a:pt x="38554" y="881"/>
                  <a:pt x="38567" y="877"/>
                </a:cubicBezTo>
                <a:close/>
                <a:moveTo>
                  <a:pt x="23327" y="3864"/>
                </a:moveTo>
                <a:cubicBezTo>
                  <a:pt x="23296" y="3872"/>
                  <a:pt x="23277" y="3878"/>
                  <a:pt x="23266" y="3883"/>
                </a:cubicBezTo>
                <a:lnTo>
                  <a:pt x="23266" y="3883"/>
                </a:lnTo>
                <a:cubicBezTo>
                  <a:pt x="23286" y="3876"/>
                  <a:pt x="23307" y="3870"/>
                  <a:pt x="23327" y="3864"/>
                </a:cubicBezTo>
                <a:close/>
                <a:moveTo>
                  <a:pt x="6941" y="6460"/>
                </a:moveTo>
                <a:cubicBezTo>
                  <a:pt x="6971" y="6490"/>
                  <a:pt x="6971" y="6520"/>
                  <a:pt x="6971" y="6550"/>
                </a:cubicBezTo>
                <a:lnTo>
                  <a:pt x="6670" y="6580"/>
                </a:lnTo>
                <a:cubicBezTo>
                  <a:pt x="6700" y="6550"/>
                  <a:pt x="6760" y="6520"/>
                  <a:pt x="6941" y="6460"/>
                </a:cubicBezTo>
                <a:close/>
                <a:moveTo>
                  <a:pt x="45022" y="0"/>
                </a:moveTo>
                <a:cubicBezTo>
                  <a:pt x="44896" y="0"/>
                  <a:pt x="44780" y="34"/>
                  <a:pt x="44663" y="92"/>
                </a:cubicBezTo>
                <a:lnTo>
                  <a:pt x="44602" y="122"/>
                </a:lnTo>
                <a:cubicBezTo>
                  <a:pt x="44497" y="137"/>
                  <a:pt x="44383" y="145"/>
                  <a:pt x="44270" y="145"/>
                </a:cubicBezTo>
                <a:cubicBezTo>
                  <a:pt x="44157" y="145"/>
                  <a:pt x="44044" y="137"/>
                  <a:pt x="43938" y="122"/>
                </a:cubicBezTo>
                <a:cubicBezTo>
                  <a:pt x="44029" y="62"/>
                  <a:pt x="44119" y="32"/>
                  <a:pt x="44210" y="2"/>
                </a:cubicBezTo>
                <a:lnTo>
                  <a:pt x="44210" y="2"/>
                </a:lnTo>
                <a:cubicBezTo>
                  <a:pt x="44029" y="32"/>
                  <a:pt x="43848" y="32"/>
                  <a:pt x="43667" y="62"/>
                </a:cubicBezTo>
                <a:cubicBezTo>
                  <a:pt x="43486" y="92"/>
                  <a:pt x="43305" y="122"/>
                  <a:pt x="43154" y="153"/>
                </a:cubicBezTo>
                <a:lnTo>
                  <a:pt x="42158" y="334"/>
                </a:lnTo>
                <a:cubicBezTo>
                  <a:pt x="41524" y="454"/>
                  <a:pt x="40860" y="545"/>
                  <a:pt x="40257" y="726"/>
                </a:cubicBezTo>
                <a:cubicBezTo>
                  <a:pt x="40317" y="666"/>
                  <a:pt x="40317" y="635"/>
                  <a:pt x="40438" y="635"/>
                </a:cubicBezTo>
                <a:cubicBezTo>
                  <a:pt x="40106" y="635"/>
                  <a:pt x="39774" y="696"/>
                  <a:pt x="39472" y="847"/>
                </a:cubicBezTo>
                <a:cubicBezTo>
                  <a:pt x="39291" y="847"/>
                  <a:pt x="39412" y="786"/>
                  <a:pt x="39291" y="786"/>
                </a:cubicBezTo>
                <a:cubicBezTo>
                  <a:pt x="39058" y="786"/>
                  <a:pt x="38759" y="919"/>
                  <a:pt x="38583" y="919"/>
                </a:cubicBezTo>
                <a:cubicBezTo>
                  <a:pt x="38554" y="919"/>
                  <a:pt x="38528" y="916"/>
                  <a:pt x="38507" y="907"/>
                </a:cubicBezTo>
                <a:cubicBezTo>
                  <a:pt x="38488" y="907"/>
                  <a:pt x="38503" y="896"/>
                  <a:pt x="38524" y="887"/>
                </a:cubicBezTo>
                <a:lnTo>
                  <a:pt x="38524" y="887"/>
                </a:lnTo>
                <a:cubicBezTo>
                  <a:pt x="38291" y="937"/>
                  <a:pt x="37824" y="941"/>
                  <a:pt x="37993" y="998"/>
                </a:cubicBezTo>
                <a:cubicBezTo>
                  <a:pt x="37578" y="1023"/>
                  <a:pt x="37207" y="1094"/>
                  <a:pt x="36862" y="1094"/>
                </a:cubicBezTo>
                <a:cubicBezTo>
                  <a:pt x="36806" y="1094"/>
                  <a:pt x="36751" y="1092"/>
                  <a:pt x="36696" y="1088"/>
                </a:cubicBezTo>
                <a:cubicBezTo>
                  <a:pt x="36454" y="1209"/>
                  <a:pt x="35881" y="1118"/>
                  <a:pt x="35821" y="1239"/>
                </a:cubicBezTo>
                <a:cubicBezTo>
                  <a:pt x="35833" y="1191"/>
                  <a:pt x="35700" y="1171"/>
                  <a:pt x="35517" y="1171"/>
                </a:cubicBezTo>
                <a:cubicBezTo>
                  <a:pt x="35251" y="1171"/>
                  <a:pt x="34878" y="1212"/>
                  <a:pt x="34691" y="1264"/>
                </a:cubicBezTo>
                <a:lnTo>
                  <a:pt x="34691" y="1264"/>
                </a:lnTo>
                <a:cubicBezTo>
                  <a:pt x="34753" y="1242"/>
                  <a:pt x="34438" y="1264"/>
                  <a:pt x="34523" y="1179"/>
                </a:cubicBezTo>
                <a:lnTo>
                  <a:pt x="34523" y="1179"/>
                </a:lnTo>
                <a:cubicBezTo>
                  <a:pt x="34191" y="1209"/>
                  <a:pt x="33859" y="1269"/>
                  <a:pt x="33950" y="1329"/>
                </a:cubicBezTo>
                <a:lnTo>
                  <a:pt x="33467" y="1329"/>
                </a:lnTo>
                <a:cubicBezTo>
                  <a:pt x="33112" y="1377"/>
                  <a:pt x="32757" y="1517"/>
                  <a:pt x="32489" y="1517"/>
                </a:cubicBezTo>
                <a:cubicBezTo>
                  <a:pt x="32416" y="1517"/>
                  <a:pt x="32349" y="1506"/>
                  <a:pt x="32290" y="1480"/>
                </a:cubicBezTo>
                <a:cubicBezTo>
                  <a:pt x="31264" y="1722"/>
                  <a:pt x="30359" y="1963"/>
                  <a:pt x="29453" y="2205"/>
                </a:cubicBezTo>
                <a:cubicBezTo>
                  <a:pt x="29453" y="2054"/>
                  <a:pt x="30449" y="1963"/>
                  <a:pt x="30389" y="1842"/>
                </a:cubicBezTo>
                <a:lnTo>
                  <a:pt x="30389" y="1842"/>
                </a:lnTo>
                <a:cubicBezTo>
                  <a:pt x="29514" y="2084"/>
                  <a:pt x="29061" y="2325"/>
                  <a:pt x="28216" y="2506"/>
                </a:cubicBezTo>
                <a:cubicBezTo>
                  <a:pt x="28190" y="2510"/>
                  <a:pt x="28171" y="2511"/>
                  <a:pt x="28157" y="2511"/>
                </a:cubicBezTo>
                <a:cubicBezTo>
                  <a:pt x="28044" y="2511"/>
                  <a:pt x="28316" y="2409"/>
                  <a:pt x="28397" y="2355"/>
                </a:cubicBezTo>
                <a:lnTo>
                  <a:pt x="28397" y="2355"/>
                </a:lnTo>
                <a:cubicBezTo>
                  <a:pt x="27552" y="2627"/>
                  <a:pt x="26737" y="2778"/>
                  <a:pt x="26013" y="3080"/>
                </a:cubicBezTo>
                <a:cubicBezTo>
                  <a:pt x="26013" y="3050"/>
                  <a:pt x="26104" y="3019"/>
                  <a:pt x="26164" y="2989"/>
                </a:cubicBezTo>
                <a:lnTo>
                  <a:pt x="26164" y="2989"/>
                </a:lnTo>
                <a:cubicBezTo>
                  <a:pt x="26013" y="3050"/>
                  <a:pt x="25802" y="3080"/>
                  <a:pt x="25862" y="3110"/>
                </a:cubicBezTo>
                <a:lnTo>
                  <a:pt x="25983" y="3080"/>
                </a:lnTo>
                <a:cubicBezTo>
                  <a:pt x="26232" y="3080"/>
                  <a:pt x="25570" y="3358"/>
                  <a:pt x="25456" y="3451"/>
                </a:cubicBezTo>
                <a:lnTo>
                  <a:pt x="25456" y="3451"/>
                </a:lnTo>
                <a:cubicBezTo>
                  <a:pt x="25489" y="3403"/>
                  <a:pt x="25461" y="3388"/>
                  <a:pt x="25405" y="3388"/>
                </a:cubicBezTo>
                <a:cubicBezTo>
                  <a:pt x="25308" y="3388"/>
                  <a:pt x="25130" y="3432"/>
                  <a:pt x="25026" y="3432"/>
                </a:cubicBezTo>
                <a:cubicBezTo>
                  <a:pt x="24940" y="3432"/>
                  <a:pt x="24907" y="3402"/>
                  <a:pt x="25017" y="3291"/>
                </a:cubicBezTo>
                <a:lnTo>
                  <a:pt x="25017" y="3291"/>
                </a:lnTo>
                <a:cubicBezTo>
                  <a:pt x="24927" y="3351"/>
                  <a:pt x="24806" y="3412"/>
                  <a:pt x="24836" y="3442"/>
                </a:cubicBezTo>
                <a:cubicBezTo>
                  <a:pt x="24792" y="3453"/>
                  <a:pt x="24756" y="3460"/>
                  <a:pt x="24734" y="3460"/>
                </a:cubicBezTo>
                <a:cubicBezTo>
                  <a:pt x="24696" y="3460"/>
                  <a:pt x="24699" y="3439"/>
                  <a:pt x="24776" y="3381"/>
                </a:cubicBezTo>
                <a:lnTo>
                  <a:pt x="24776" y="3381"/>
                </a:lnTo>
                <a:cubicBezTo>
                  <a:pt x="24535" y="3502"/>
                  <a:pt x="24263" y="3623"/>
                  <a:pt x="23991" y="3713"/>
                </a:cubicBezTo>
                <a:cubicBezTo>
                  <a:pt x="23991" y="3683"/>
                  <a:pt x="24082" y="3623"/>
                  <a:pt x="24112" y="3593"/>
                </a:cubicBezTo>
                <a:lnTo>
                  <a:pt x="24112" y="3593"/>
                </a:lnTo>
                <a:cubicBezTo>
                  <a:pt x="23840" y="3744"/>
                  <a:pt x="23569" y="3864"/>
                  <a:pt x="23267" y="3925"/>
                </a:cubicBezTo>
                <a:cubicBezTo>
                  <a:pt x="23267" y="3902"/>
                  <a:pt x="23234" y="3897"/>
                  <a:pt x="23266" y="3883"/>
                </a:cubicBezTo>
                <a:lnTo>
                  <a:pt x="23266" y="3883"/>
                </a:lnTo>
                <a:cubicBezTo>
                  <a:pt x="23075" y="3942"/>
                  <a:pt x="22884" y="4024"/>
                  <a:pt x="22694" y="4106"/>
                </a:cubicBezTo>
                <a:cubicBezTo>
                  <a:pt x="22362" y="4287"/>
                  <a:pt x="22000" y="4438"/>
                  <a:pt x="21607" y="4558"/>
                </a:cubicBezTo>
                <a:cubicBezTo>
                  <a:pt x="20521" y="5011"/>
                  <a:pt x="19374" y="5313"/>
                  <a:pt x="18439" y="6067"/>
                </a:cubicBezTo>
                <a:cubicBezTo>
                  <a:pt x="18378" y="6128"/>
                  <a:pt x="18318" y="6158"/>
                  <a:pt x="18288" y="6158"/>
                </a:cubicBezTo>
                <a:cubicBezTo>
                  <a:pt x="18221" y="6208"/>
                  <a:pt x="18146" y="6230"/>
                  <a:pt x="18071" y="6230"/>
                </a:cubicBezTo>
                <a:cubicBezTo>
                  <a:pt x="18010" y="6230"/>
                  <a:pt x="17950" y="6215"/>
                  <a:pt x="17896" y="6188"/>
                </a:cubicBezTo>
                <a:cubicBezTo>
                  <a:pt x="17564" y="6097"/>
                  <a:pt x="16930" y="5886"/>
                  <a:pt x="16236" y="5615"/>
                </a:cubicBezTo>
                <a:cubicBezTo>
                  <a:pt x="15783" y="5705"/>
                  <a:pt x="15331" y="5765"/>
                  <a:pt x="14878" y="5796"/>
                </a:cubicBezTo>
                <a:lnTo>
                  <a:pt x="14848" y="5796"/>
                </a:lnTo>
                <a:cubicBezTo>
                  <a:pt x="14818" y="5796"/>
                  <a:pt x="14848" y="5765"/>
                  <a:pt x="14878" y="5765"/>
                </a:cubicBezTo>
                <a:lnTo>
                  <a:pt x="14908" y="5765"/>
                </a:lnTo>
                <a:cubicBezTo>
                  <a:pt x="15059" y="5735"/>
                  <a:pt x="15270" y="5705"/>
                  <a:pt x="15149" y="5675"/>
                </a:cubicBezTo>
                <a:lnTo>
                  <a:pt x="15149" y="5675"/>
                </a:lnTo>
                <a:cubicBezTo>
                  <a:pt x="14757" y="5735"/>
                  <a:pt x="14365" y="5796"/>
                  <a:pt x="13973" y="5856"/>
                </a:cubicBezTo>
                <a:lnTo>
                  <a:pt x="13822" y="5886"/>
                </a:lnTo>
                <a:lnTo>
                  <a:pt x="13580" y="5916"/>
                </a:lnTo>
                <a:cubicBezTo>
                  <a:pt x="13278" y="5977"/>
                  <a:pt x="12977" y="5977"/>
                  <a:pt x="12705" y="6007"/>
                </a:cubicBezTo>
                <a:lnTo>
                  <a:pt x="12826" y="6007"/>
                </a:lnTo>
                <a:cubicBezTo>
                  <a:pt x="12791" y="6059"/>
                  <a:pt x="12726" y="6076"/>
                  <a:pt x="12642" y="6076"/>
                </a:cubicBezTo>
                <a:cubicBezTo>
                  <a:pt x="12483" y="6076"/>
                  <a:pt x="12257" y="6016"/>
                  <a:pt x="12034" y="6016"/>
                </a:cubicBezTo>
                <a:cubicBezTo>
                  <a:pt x="11981" y="6016"/>
                  <a:pt x="11929" y="6019"/>
                  <a:pt x="11877" y="6028"/>
                </a:cubicBezTo>
                <a:lnTo>
                  <a:pt x="11877" y="6028"/>
                </a:lnTo>
                <a:cubicBezTo>
                  <a:pt x="11921" y="6009"/>
                  <a:pt x="11938" y="5971"/>
                  <a:pt x="11930" y="5971"/>
                </a:cubicBezTo>
                <a:cubicBezTo>
                  <a:pt x="11928" y="5971"/>
                  <a:pt x="11925" y="5972"/>
                  <a:pt x="11921" y="5977"/>
                </a:cubicBezTo>
                <a:cubicBezTo>
                  <a:pt x="11287" y="5977"/>
                  <a:pt x="10623" y="6037"/>
                  <a:pt x="9989" y="6128"/>
                </a:cubicBezTo>
                <a:lnTo>
                  <a:pt x="10080" y="6097"/>
                </a:lnTo>
                <a:cubicBezTo>
                  <a:pt x="10019" y="6091"/>
                  <a:pt x="9949" y="6089"/>
                  <a:pt x="9873" y="6089"/>
                </a:cubicBezTo>
                <a:cubicBezTo>
                  <a:pt x="9569" y="6089"/>
                  <a:pt x="9168" y="6128"/>
                  <a:pt x="8903" y="6128"/>
                </a:cubicBezTo>
                <a:cubicBezTo>
                  <a:pt x="8812" y="6158"/>
                  <a:pt x="8601" y="6188"/>
                  <a:pt x="8722" y="6218"/>
                </a:cubicBezTo>
                <a:cubicBezTo>
                  <a:pt x="8581" y="6199"/>
                  <a:pt x="8444" y="6190"/>
                  <a:pt x="8308" y="6190"/>
                </a:cubicBezTo>
                <a:cubicBezTo>
                  <a:pt x="7452" y="6190"/>
                  <a:pt x="6681" y="6525"/>
                  <a:pt x="5896" y="6525"/>
                </a:cubicBezTo>
                <a:cubicBezTo>
                  <a:pt x="5842" y="6525"/>
                  <a:pt x="5788" y="6523"/>
                  <a:pt x="5734" y="6520"/>
                </a:cubicBezTo>
                <a:cubicBezTo>
                  <a:pt x="5855" y="6520"/>
                  <a:pt x="6006" y="6460"/>
                  <a:pt x="5915" y="6460"/>
                </a:cubicBezTo>
                <a:lnTo>
                  <a:pt x="5131" y="6641"/>
                </a:lnTo>
                <a:cubicBezTo>
                  <a:pt x="5191" y="6701"/>
                  <a:pt x="5251" y="6671"/>
                  <a:pt x="5402" y="6701"/>
                </a:cubicBezTo>
                <a:cubicBezTo>
                  <a:pt x="5251" y="6761"/>
                  <a:pt x="5070" y="6822"/>
                  <a:pt x="4889" y="6852"/>
                </a:cubicBezTo>
                <a:cubicBezTo>
                  <a:pt x="5251" y="6731"/>
                  <a:pt x="4889" y="6731"/>
                  <a:pt x="4708" y="6731"/>
                </a:cubicBezTo>
                <a:cubicBezTo>
                  <a:pt x="4769" y="6731"/>
                  <a:pt x="4708" y="6761"/>
                  <a:pt x="4708" y="6792"/>
                </a:cubicBezTo>
                <a:cubicBezTo>
                  <a:pt x="4655" y="6784"/>
                  <a:pt x="4615" y="6781"/>
                  <a:pt x="4584" y="6781"/>
                </a:cubicBezTo>
                <a:cubicBezTo>
                  <a:pt x="4369" y="6781"/>
                  <a:pt x="4606" y="6942"/>
                  <a:pt x="4105" y="6942"/>
                </a:cubicBezTo>
                <a:lnTo>
                  <a:pt x="4105" y="6912"/>
                </a:lnTo>
                <a:cubicBezTo>
                  <a:pt x="3924" y="6973"/>
                  <a:pt x="3712" y="7033"/>
                  <a:pt x="3501" y="7093"/>
                </a:cubicBezTo>
                <a:cubicBezTo>
                  <a:pt x="3380" y="7033"/>
                  <a:pt x="3712" y="7003"/>
                  <a:pt x="3712" y="6942"/>
                </a:cubicBezTo>
                <a:lnTo>
                  <a:pt x="3712" y="6942"/>
                </a:lnTo>
                <a:cubicBezTo>
                  <a:pt x="3380" y="7003"/>
                  <a:pt x="3109" y="7244"/>
                  <a:pt x="2807" y="7244"/>
                </a:cubicBezTo>
                <a:cubicBezTo>
                  <a:pt x="2928" y="7184"/>
                  <a:pt x="3139" y="7123"/>
                  <a:pt x="3260" y="7063"/>
                </a:cubicBezTo>
                <a:lnTo>
                  <a:pt x="3048" y="7063"/>
                </a:lnTo>
                <a:cubicBezTo>
                  <a:pt x="2928" y="7063"/>
                  <a:pt x="2777" y="7093"/>
                  <a:pt x="2656" y="7154"/>
                </a:cubicBezTo>
                <a:lnTo>
                  <a:pt x="2686" y="7154"/>
                </a:lnTo>
                <a:cubicBezTo>
                  <a:pt x="2535" y="7184"/>
                  <a:pt x="2415" y="7214"/>
                  <a:pt x="2264" y="7274"/>
                </a:cubicBezTo>
                <a:cubicBezTo>
                  <a:pt x="2234" y="7305"/>
                  <a:pt x="2203" y="7335"/>
                  <a:pt x="2173" y="7365"/>
                </a:cubicBezTo>
                <a:cubicBezTo>
                  <a:pt x="2143" y="7395"/>
                  <a:pt x="2083" y="7455"/>
                  <a:pt x="2053" y="7486"/>
                </a:cubicBezTo>
                <a:lnTo>
                  <a:pt x="1992" y="7516"/>
                </a:lnTo>
                <a:cubicBezTo>
                  <a:pt x="1902" y="7546"/>
                  <a:pt x="1811" y="7606"/>
                  <a:pt x="1721" y="7636"/>
                </a:cubicBezTo>
                <a:cubicBezTo>
                  <a:pt x="1630" y="7697"/>
                  <a:pt x="1509" y="7757"/>
                  <a:pt x="1419" y="7848"/>
                </a:cubicBezTo>
                <a:cubicBezTo>
                  <a:pt x="1364" y="7884"/>
                  <a:pt x="1299" y="7931"/>
                  <a:pt x="1236" y="7989"/>
                </a:cubicBezTo>
                <a:lnTo>
                  <a:pt x="1236" y="7989"/>
                </a:lnTo>
                <a:cubicBezTo>
                  <a:pt x="1249" y="7972"/>
                  <a:pt x="1259" y="7955"/>
                  <a:pt x="1268" y="7938"/>
                </a:cubicBezTo>
                <a:cubicBezTo>
                  <a:pt x="1298" y="7878"/>
                  <a:pt x="1298" y="7878"/>
                  <a:pt x="1268" y="7878"/>
                </a:cubicBezTo>
                <a:lnTo>
                  <a:pt x="1238" y="7878"/>
                </a:lnTo>
                <a:cubicBezTo>
                  <a:pt x="1208" y="7893"/>
                  <a:pt x="1185" y="7901"/>
                  <a:pt x="1170" y="7901"/>
                </a:cubicBezTo>
                <a:cubicBezTo>
                  <a:pt x="1155" y="7901"/>
                  <a:pt x="1147" y="7893"/>
                  <a:pt x="1147" y="7878"/>
                </a:cubicBezTo>
                <a:cubicBezTo>
                  <a:pt x="1025" y="7927"/>
                  <a:pt x="883" y="8015"/>
                  <a:pt x="850" y="8015"/>
                </a:cubicBezTo>
                <a:cubicBezTo>
                  <a:pt x="842" y="8015"/>
                  <a:pt x="840" y="8010"/>
                  <a:pt x="846" y="7999"/>
                </a:cubicBezTo>
                <a:lnTo>
                  <a:pt x="846" y="7999"/>
                </a:lnTo>
                <a:cubicBezTo>
                  <a:pt x="755" y="8089"/>
                  <a:pt x="664" y="8180"/>
                  <a:pt x="574" y="8270"/>
                </a:cubicBezTo>
                <a:cubicBezTo>
                  <a:pt x="483" y="8331"/>
                  <a:pt x="393" y="8421"/>
                  <a:pt x="333" y="8512"/>
                </a:cubicBezTo>
                <a:lnTo>
                  <a:pt x="302" y="9206"/>
                </a:lnTo>
                <a:cubicBezTo>
                  <a:pt x="302" y="9357"/>
                  <a:pt x="272" y="9538"/>
                  <a:pt x="272" y="9719"/>
                </a:cubicBezTo>
                <a:cubicBezTo>
                  <a:pt x="242" y="9900"/>
                  <a:pt x="242" y="10081"/>
                  <a:pt x="212" y="10232"/>
                </a:cubicBezTo>
                <a:cubicBezTo>
                  <a:pt x="182" y="10141"/>
                  <a:pt x="182" y="10081"/>
                  <a:pt x="151" y="9990"/>
                </a:cubicBezTo>
                <a:cubicBezTo>
                  <a:pt x="31" y="10202"/>
                  <a:pt x="1" y="10443"/>
                  <a:pt x="31" y="10654"/>
                </a:cubicBezTo>
                <a:cubicBezTo>
                  <a:pt x="61" y="10775"/>
                  <a:pt x="61" y="10896"/>
                  <a:pt x="31" y="10986"/>
                </a:cubicBezTo>
                <a:lnTo>
                  <a:pt x="39442" y="10986"/>
                </a:lnTo>
                <a:cubicBezTo>
                  <a:pt x="39895" y="10896"/>
                  <a:pt x="40408" y="10835"/>
                  <a:pt x="40921" y="10684"/>
                </a:cubicBezTo>
                <a:cubicBezTo>
                  <a:pt x="41313" y="10533"/>
                  <a:pt x="41011" y="10564"/>
                  <a:pt x="41162" y="10473"/>
                </a:cubicBezTo>
                <a:lnTo>
                  <a:pt x="41162" y="10473"/>
                </a:lnTo>
                <a:cubicBezTo>
                  <a:pt x="41168" y="10484"/>
                  <a:pt x="41191" y="10488"/>
                  <a:pt x="41225" y="10488"/>
                </a:cubicBezTo>
                <a:cubicBezTo>
                  <a:pt x="41323" y="10488"/>
                  <a:pt x="41501" y="10455"/>
                  <a:pt x="41560" y="10455"/>
                </a:cubicBezTo>
                <a:cubicBezTo>
                  <a:pt x="41594" y="10455"/>
                  <a:pt x="41586" y="10467"/>
                  <a:pt x="41494" y="10503"/>
                </a:cubicBezTo>
                <a:cubicBezTo>
                  <a:pt x="42188" y="10322"/>
                  <a:pt x="42369" y="10262"/>
                  <a:pt x="43244" y="9960"/>
                </a:cubicBezTo>
                <a:cubicBezTo>
                  <a:pt x="43154" y="9960"/>
                  <a:pt x="43033" y="9960"/>
                  <a:pt x="43093" y="9930"/>
                </a:cubicBezTo>
                <a:cubicBezTo>
                  <a:pt x="43182" y="9895"/>
                  <a:pt x="43281" y="9880"/>
                  <a:pt x="43347" y="9880"/>
                </a:cubicBezTo>
                <a:cubicBezTo>
                  <a:pt x="43394" y="9880"/>
                  <a:pt x="43425" y="9887"/>
                  <a:pt x="43425" y="9900"/>
                </a:cubicBezTo>
                <a:lnTo>
                  <a:pt x="43395" y="9930"/>
                </a:lnTo>
                <a:cubicBezTo>
                  <a:pt x="44361" y="9507"/>
                  <a:pt x="45719" y="9507"/>
                  <a:pt x="46473" y="9145"/>
                </a:cubicBezTo>
                <a:lnTo>
                  <a:pt x="46473" y="9145"/>
                </a:lnTo>
                <a:lnTo>
                  <a:pt x="46443" y="9176"/>
                </a:lnTo>
                <a:cubicBezTo>
                  <a:pt x="46564" y="9115"/>
                  <a:pt x="46775" y="9025"/>
                  <a:pt x="46866" y="8964"/>
                </a:cubicBezTo>
                <a:cubicBezTo>
                  <a:pt x="46956" y="8934"/>
                  <a:pt x="46926" y="8904"/>
                  <a:pt x="46986" y="8904"/>
                </a:cubicBezTo>
                <a:cubicBezTo>
                  <a:pt x="47077" y="8874"/>
                  <a:pt x="47167" y="8874"/>
                  <a:pt x="47228" y="8844"/>
                </a:cubicBezTo>
                <a:cubicBezTo>
                  <a:pt x="47314" y="8819"/>
                  <a:pt x="47355" y="8809"/>
                  <a:pt x="47369" y="8809"/>
                </a:cubicBezTo>
                <a:cubicBezTo>
                  <a:pt x="47412" y="8809"/>
                  <a:pt x="47151" y="8914"/>
                  <a:pt x="47240" y="8914"/>
                </a:cubicBezTo>
                <a:cubicBezTo>
                  <a:pt x="47255" y="8914"/>
                  <a:pt x="47280" y="8911"/>
                  <a:pt x="47318" y="8904"/>
                </a:cubicBezTo>
                <a:cubicBezTo>
                  <a:pt x="47741" y="8723"/>
                  <a:pt x="48103" y="8481"/>
                  <a:pt x="48405" y="8119"/>
                </a:cubicBezTo>
                <a:cubicBezTo>
                  <a:pt x="48676" y="7848"/>
                  <a:pt x="48857" y="7486"/>
                  <a:pt x="48948" y="7123"/>
                </a:cubicBezTo>
                <a:cubicBezTo>
                  <a:pt x="49219" y="6701"/>
                  <a:pt x="49370" y="6218"/>
                  <a:pt x="49370" y="5735"/>
                </a:cubicBezTo>
                <a:lnTo>
                  <a:pt x="49400" y="5283"/>
                </a:lnTo>
                <a:cubicBezTo>
                  <a:pt x="49400" y="5162"/>
                  <a:pt x="49400" y="5011"/>
                  <a:pt x="49370" y="4860"/>
                </a:cubicBezTo>
                <a:cubicBezTo>
                  <a:pt x="49370" y="4739"/>
                  <a:pt x="49400" y="4589"/>
                  <a:pt x="49370" y="4468"/>
                </a:cubicBezTo>
                <a:cubicBezTo>
                  <a:pt x="49340" y="4347"/>
                  <a:pt x="49340" y="4226"/>
                  <a:pt x="49340" y="4106"/>
                </a:cubicBezTo>
                <a:lnTo>
                  <a:pt x="49280" y="4166"/>
                </a:lnTo>
                <a:cubicBezTo>
                  <a:pt x="49189" y="3955"/>
                  <a:pt x="49280" y="3895"/>
                  <a:pt x="49250" y="3744"/>
                </a:cubicBezTo>
                <a:lnTo>
                  <a:pt x="49250" y="3744"/>
                </a:lnTo>
                <a:cubicBezTo>
                  <a:pt x="49202" y="3767"/>
                  <a:pt x="49229" y="3901"/>
                  <a:pt x="49214" y="3901"/>
                </a:cubicBezTo>
                <a:cubicBezTo>
                  <a:pt x="49210" y="3901"/>
                  <a:pt x="49202" y="3891"/>
                  <a:pt x="49189" y="3864"/>
                </a:cubicBezTo>
                <a:cubicBezTo>
                  <a:pt x="48918" y="2959"/>
                  <a:pt x="48435" y="2114"/>
                  <a:pt x="47771" y="1420"/>
                </a:cubicBezTo>
                <a:cubicBezTo>
                  <a:pt x="47379" y="1058"/>
                  <a:pt x="46956" y="726"/>
                  <a:pt x="46473" y="484"/>
                </a:cubicBezTo>
                <a:cubicBezTo>
                  <a:pt x="46081" y="303"/>
                  <a:pt x="45658" y="153"/>
                  <a:pt x="45236" y="32"/>
                </a:cubicBezTo>
                <a:cubicBezTo>
                  <a:pt x="45161" y="10"/>
                  <a:pt x="45090" y="0"/>
                  <a:pt x="450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30"/>
          <p:cNvGrpSpPr/>
          <p:nvPr/>
        </p:nvGrpSpPr>
        <p:grpSpPr>
          <a:xfrm rot="5400000" flipH="1">
            <a:off x="-1684919" y="3223211"/>
            <a:ext cx="3861120" cy="595274"/>
            <a:chOff x="3808550" y="5201375"/>
            <a:chExt cx="1684975" cy="259775"/>
          </a:xfrm>
        </p:grpSpPr>
        <p:sp>
          <p:nvSpPr>
            <p:cNvPr id="271" name="Google Shape;271;p30"/>
            <p:cNvSpPr/>
            <p:nvPr/>
          </p:nvSpPr>
          <p:spPr>
            <a:xfrm>
              <a:off x="4738675" y="5206950"/>
              <a:ext cx="754850" cy="254200"/>
            </a:xfrm>
            <a:custGeom>
              <a:avLst/>
              <a:gdLst/>
              <a:ahLst/>
              <a:cxnLst/>
              <a:rect l="l" t="t" r="r" b="b"/>
              <a:pathLst>
                <a:path w="30194" h="10168" extrusionOk="0">
                  <a:moveTo>
                    <a:pt x="8689" y="0"/>
                  </a:moveTo>
                  <a:cubicBezTo>
                    <a:pt x="8625" y="0"/>
                    <a:pt x="8563" y="3"/>
                    <a:pt x="8501" y="8"/>
                  </a:cubicBezTo>
                  <a:cubicBezTo>
                    <a:pt x="8129" y="8"/>
                    <a:pt x="7785" y="36"/>
                    <a:pt x="7470" y="93"/>
                  </a:cubicBezTo>
                  <a:cubicBezTo>
                    <a:pt x="7213" y="122"/>
                    <a:pt x="6955" y="151"/>
                    <a:pt x="6726" y="208"/>
                  </a:cubicBezTo>
                  <a:cubicBezTo>
                    <a:pt x="7184" y="437"/>
                    <a:pt x="7585" y="723"/>
                    <a:pt x="7957" y="1095"/>
                  </a:cubicBezTo>
                  <a:cubicBezTo>
                    <a:pt x="8586" y="1725"/>
                    <a:pt x="9044" y="2526"/>
                    <a:pt x="9302" y="3385"/>
                  </a:cubicBezTo>
                  <a:cubicBezTo>
                    <a:pt x="9316" y="3421"/>
                    <a:pt x="9324" y="3435"/>
                    <a:pt x="9327" y="3435"/>
                  </a:cubicBezTo>
                  <a:cubicBezTo>
                    <a:pt x="9337" y="3435"/>
                    <a:pt x="9316" y="3313"/>
                    <a:pt x="9359" y="3270"/>
                  </a:cubicBezTo>
                  <a:lnTo>
                    <a:pt x="9359" y="3270"/>
                  </a:lnTo>
                  <a:cubicBezTo>
                    <a:pt x="9388" y="3442"/>
                    <a:pt x="9302" y="3499"/>
                    <a:pt x="9388" y="3699"/>
                  </a:cubicBezTo>
                  <a:lnTo>
                    <a:pt x="9445" y="3642"/>
                  </a:lnTo>
                  <a:cubicBezTo>
                    <a:pt x="9445" y="3757"/>
                    <a:pt x="9445" y="3871"/>
                    <a:pt x="9474" y="3986"/>
                  </a:cubicBezTo>
                  <a:cubicBezTo>
                    <a:pt x="9474" y="4100"/>
                    <a:pt x="9474" y="4215"/>
                    <a:pt x="9474" y="4358"/>
                  </a:cubicBezTo>
                  <a:cubicBezTo>
                    <a:pt x="9502" y="4472"/>
                    <a:pt x="9502" y="4615"/>
                    <a:pt x="9474" y="4758"/>
                  </a:cubicBezTo>
                  <a:lnTo>
                    <a:pt x="9474" y="5188"/>
                  </a:lnTo>
                  <a:cubicBezTo>
                    <a:pt x="9474" y="5646"/>
                    <a:pt x="9331" y="6103"/>
                    <a:pt x="9044" y="6476"/>
                  </a:cubicBezTo>
                  <a:cubicBezTo>
                    <a:pt x="8987" y="6848"/>
                    <a:pt x="8815" y="7191"/>
                    <a:pt x="8558" y="7449"/>
                  </a:cubicBezTo>
                  <a:cubicBezTo>
                    <a:pt x="8272" y="7763"/>
                    <a:pt x="7900" y="8021"/>
                    <a:pt x="7499" y="8193"/>
                  </a:cubicBezTo>
                  <a:cubicBezTo>
                    <a:pt x="7467" y="8199"/>
                    <a:pt x="7445" y="8201"/>
                    <a:pt x="7431" y="8201"/>
                  </a:cubicBezTo>
                  <a:cubicBezTo>
                    <a:pt x="7333" y="8201"/>
                    <a:pt x="7622" y="8077"/>
                    <a:pt x="7553" y="8077"/>
                  </a:cubicBezTo>
                  <a:cubicBezTo>
                    <a:pt x="7535" y="8077"/>
                    <a:pt x="7493" y="8086"/>
                    <a:pt x="7413" y="8107"/>
                  </a:cubicBezTo>
                  <a:cubicBezTo>
                    <a:pt x="7356" y="8135"/>
                    <a:pt x="7270" y="8164"/>
                    <a:pt x="7213" y="8193"/>
                  </a:cubicBezTo>
                  <a:cubicBezTo>
                    <a:pt x="7156" y="8193"/>
                    <a:pt x="7184" y="8193"/>
                    <a:pt x="7070" y="8250"/>
                  </a:cubicBezTo>
                  <a:cubicBezTo>
                    <a:pt x="6984" y="8279"/>
                    <a:pt x="6812" y="8393"/>
                    <a:pt x="6669" y="8422"/>
                  </a:cubicBezTo>
                  <a:lnTo>
                    <a:pt x="6726" y="8422"/>
                  </a:lnTo>
                  <a:cubicBezTo>
                    <a:pt x="6018" y="8762"/>
                    <a:pt x="4720" y="8765"/>
                    <a:pt x="3833" y="9126"/>
                  </a:cubicBezTo>
                  <a:lnTo>
                    <a:pt x="3833" y="9126"/>
                  </a:lnTo>
                  <a:cubicBezTo>
                    <a:pt x="3823" y="9110"/>
                    <a:pt x="3791" y="9104"/>
                    <a:pt x="3746" y="9104"/>
                  </a:cubicBezTo>
                  <a:cubicBezTo>
                    <a:pt x="3671" y="9104"/>
                    <a:pt x="3563" y="9121"/>
                    <a:pt x="3464" y="9137"/>
                  </a:cubicBezTo>
                  <a:cubicBezTo>
                    <a:pt x="3449" y="9166"/>
                    <a:pt x="3464" y="9173"/>
                    <a:pt x="3496" y="9173"/>
                  </a:cubicBezTo>
                  <a:cubicBezTo>
                    <a:pt x="3528" y="9173"/>
                    <a:pt x="3578" y="9166"/>
                    <a:pt x="3635" y="9166"/>
                  </a:cubicBezTo>
                  <a:cubicBezTo>
                    <a:pt x="2805" y="9481"/>
                    <a:pt x="2634" y="9509"/>
                    <a:pt x="1975" y="9709"/>
                  </a:cubicBezTo>
                  <a:cubicBezTo>
                    <a:pt x="2054" y="9675"/>
                    <a:pt x="2058" y="9664"/>
                    <a:pt x="2025" y="9664"/>
                  </a:cubicBezTo>
                  <a:cubicBezTo>
                    <a:pt x="1969" y="9664"/>
                    <a:pt x="1807" y="9695"/>
                    <a:pt x="1718" y="9695"/>
                  </a:cubicBezTo>
                  <a:cubicBezTo>
                    <a:pt x="1688" y="9695"/>
                    <a:pt x="1666" y="9691"/>
                    <a:pt x="1661" y="9681"/>
                  </a:cubicBezTo>
                  <a:lnTo>
                    <a:pt x="1661" y="9681"/>
                  </a:lnTo>
                  <a:cubicBezTo>
                    <a:pt x="1489" y="9767"/>
                    <a:pt x="1775" y="9709"/>
                    <a:pt x="1403" y="9881"/>
                  </a:cubicBezTo>
                  <a:cubicBezTo>
                    <a:pt x="888" y="9996"/>
                    <a:pt x="430" y="10082"/>
                    <a:pt x="1" y="10167"/>
                  </a:cubicBezTo>
                  <a:lnTo>
                    <a:pt x="21122" y="10167"/>
                  </a:lnTo>
                  <a:lnTo>
                    <a:pt x="23239" y="9280"/>
                  </a:lnTo>
                  <a:cubicBezTo>
                    <a:pt x="23669" y="9166"/>
                    <a:pt x="23955" y="8994"/>
                    <a:pt x="24298" y="8822"/>
                  </a:cubicBezTo>
                  <a:lnTo>
                    <a:pt x="24728" y="8593"/>
                  </a:lnTo>
                  <a:lnTo>
                    <a:pt x="25329" y="8479"/>
                  </a:lnTo>
                  <a:cubicBezTo>
                    <a:pt x="25329" y="8422"/>
                    <a:pt x="26016" y="8279"/>
                    <a:pt x="26473" y="8050"/>
                  </a:cubicBezTo>
                  <a:cubicBezTo>
                    <a:pt x="27904" y="7678"/>
                    <a:pt x="29106" y="6790"/>
                    <a:pt x="29936" y="5588"/>
                  </a:cubicBezTo>
                  <a:cubicBezTo>
                    <a:pt x="29994" y="5474"/>
                    <a:pt x="30051" y="5388"/>
                    <a:pt x="30079" y="5273"/>
                  </a:cubicBezTo>
                  <a:lnTo>
                    <a:pt x="30165" y="5073"/>
                  </a:lnTo>
                  <a:lnTo>
                    <a:pt x="30165" y="4930"/>
                  </a:lnTo>
                  <a:cubicBezTo>
                    <a:pt x="30165" y="4930"/>
                    <a:pt x="30160" y="4935"/>
                    <a:pt x="30154" y="4935"/>
                  </a:cubicBezTo>
                  <a:cubicBezTo>
                    <a:pt x="30141" y="4935"/>
                    <a:pt x="30126" y="4908"/>
                    <a:pt x="30165" y="4730"/>
                  </a:cubicBezTo>
                  <a:cubicBezTo>
                    <a:pt x="30165" y="4701"/>
                    <a:pt x="30194" y="4672"/>
                    <a:pt x="30194" y="4644"/>
                  </a:cubicBezTo>
                  <a:lnTo>
                    <a:pt x="30194" y="4444"/>
                  </a:lnTo>
                  <a:cubicBezTo>
                    <a:pt x="30194" y="4272"/>
                    <a:pt x="30194" y="4100"/>
                    <a:pt x="30137" y="3928"/>
                  </a:cubicBezTo>
                  <a:cubicBezTo>
                    <a:pt x="30085" y="3758"/>
                    <a:pt x="30034" y="3617"/>
                    <a:pt x="30038" y="3617"/>
                  </a:cubicBezTo>
                  <a:lnTo>
                    <a:pt x="30038" y="3617"/>
                  </a:lnTo>
                  <a:cubicBezTo>
                    <a:pt x="30040" y="3617"/>
                    <a:pt x="30068" y="3681"/>
                    <a:pt x="30137" y="3843"/>
                  </a:cubicBezTo>
                  <a:cubicBezTo>
                    <a:pt x="30051" y="3528"/>
                    <a:pt x="29908" y="3270"/>
                    <a:pt x="29679" y="3013"/>
                  </a:cubicBezTo>
                  <a:cubicBezTo>
                    <a:pt x="28992" y="2755"/>
                    <a:pt x="28305" y="2469"/>
                    <a:pt x="27618" y="2183"/>
                  </a:cubicBezTo>
                  <a:lnTo>
                    <a:pt x="27618" y="2183"/>
                  </a:lnTo>
                  <a:lnTo>
                    <a:pt x="27933" y="2211"/>
                  </a:lnTo>
                  <a:cubicBezTo>
                    <a:pt x="27704" y="2040"/>
                    <a:pt x="27475" y="1925"/>
                    <a:pt x="27218" y="1868"/>
                  </a:cubicBezTo>
                  <a:cubicBezTo>
                    <a:pt x="27103" y="1868"/>
                    <a:pt x="26989" y="1839"/>
                    <a:pt x="26903" y="1811"/>
                  </a:cubicBezTo>
                  <a:cubicBezTo>
                    <a:pt x="26588" y="1839"/>
                    <a:pt x="26302" y="1896"/>
                    <a:pt x="26016" y="2011"/>
                  </a:cubicBezTo>
                  <a:cubicBezTo>
                    <a:pt x="26198" y="1970"/>
                    <a:pt x="26394" y="1930"/>
                    <a:pt x="26443" y="1930"/>
                  </a:cubicBezTo>
                  <a:cubicBezTo>
                    <a:pt x="26463" y="1930"/>
                    <a:pt x="26458" y="1937"/>
                    <a:pt x="26416" y="1954"/>
                  </a:cubicBezTo>
                  <a:cubicBezTo>
                    <a:pt x="26152" y="2033"/>
                    <a:pt x="25888" y="2088"/>
                    <a:pt x="25602" y="2141"/>
                  </a:cubicBezTo>
                  <a:lnTo>
                    <a:pt x="25602" y="2141"/>
                  </a:lnTo>
                  <a:cubicBezTo>
                    <a:pt x="25616" y="2135"/>
                    <a:pt x="25630" y="2130"/>
                    <a:pt x="25643" y="2125"/>
                  </a:cubicBezTo>
                  <a:lnTo>
                    <a:pt x="25643" y="2125"/>
                  </a:lnTo>
                  <a:lnTo>
                    <a:pt x="25529" y="2154"/>
                  </a:lnTo>
                  <a:cubicBezTo>
                    <a:pt x="25554" y="2150"/>
                    <a:pt x="25578" y="2145"/>
                    <a:pt x="25602" y="2141"/>
                  </a:cubicBezTo>
                  <a:lnTo>
                    <a:pt x="25602" y="2141"/>
                  </a:lnTo>
                  <a:cubicBezTo>
                    <a:pt x="24986" y="2369"/>
                    <a:pt x="24370" y="2705"/>
                    <a:pt x="23755" y="3013"/>
                  </a:cubicBezTo>
                  <a:lnTo>
                    <a:pt x="23268" y="3242"/>
                  </a:lnTo>
                  <a:lnTo>
                    <a:pt x="23068" y="3356"/>
                  </a:lnTo>
                  <a:lnTo>
                    <a:pt x="22839" y="3356"/>
                  </a:lnTo>
                  <a:lnTo>
                    <a:pt x="21780" y="3499"/>
                  </a:lnTo>
                  <a:cubicBezTo>
                    <a:pt x="21064" y="3585"/>
                    <a:pt x="20378" y="3671"/>
                    <a:pt x="19719" y="3785"/>
                  </a:cubicBezTo>
                  <a:cubicBezTo>
                    <a:pt x="19405" y="3843"/>
                    <a:pt x="19090" y="3928"/>
                    <a:pt x="18804" y="4014"/>
                  </a:cubicBezTo>
                  <a:cubicBezTo>
                    <a:pt x="18660" y="4043"/>
                    <a:pt x="18517" y="4100"/>
                    <a:pt x="18374" y="4157"/>
                  </a:cubicBezTo>
                  <a:lnTo>
                    <a:pt x="18203" y="4215"/>
                  </a:lnTo>
                  <a:lnTo>
                    <a:pt x="18145" y="4215"/>
                  </a:lnTo>
                  <a:cubicBezTo>
                    <a:pt x="18117" y="4243"/>
                    <a:pt x="18088" y="4243"/>
                    <a:pt x="18059" y="4243"/>
                  </a:cubicBezTo>
                  <a:cubicBezTo>
                    <a:pt x="18059" y="4243"/>
                    <a:pt x="18059" y="4215"/>
                    <a:pt x="18031" y="4186"/>
                  </a:cubicBezTo>
                  <a:lnTo>
                    <a:pt x="17974" y="4071"/>
                  </a:lnTo>
                  <a:cubicBezTo>
                    <a:pt x="17916" y="3900"/>
                    <a:pt x="17859" y="3757"/>
                    <a:pt x="17773" y="3642"/>
                  </a:cubicBezTo>
                  <a:cubicBezTo>
                    <a:pt x="17602" y="3356"/>
                    <a:pt x="17373" y="3127"/>
                    <a:pt x="17144" y="2927"/>
                  </a:cubicBezTo>
                  <a:cubicBezTo>
                    <a:pt x="17029" y="2841"/>
                    <a:pt x="16972" y="2784"/>
                    <a:pt x="16915" y="2755"/>
                  </a:cubicBezTo>
                  <a:lnTo>
                    <a:pt x="16857" y="2698"/>
                  </a:lnTo>
                  <a:cubicBezTo>
                    <a:pt x="16915" y="2698"/>
                    <a:pt x="16972" y="2755"/>
                    <a:pt x="17000" y="2784"/>
                  </a:cubicBezTo>
                  <a:cubicBezTo>
                    <a:pt x="17101" y="2851"/>
                    <a:pt x="17212" y="2928"/>
                    <a:pt x="17223" y="2928"/>
                  </a:cubicBezTo>
                  <a:cubicBezTo>
                    <a:pt x="17230" y="2928"/>
                    <a:pt x="17188" y="2890"/>
                    <a:pt x="17058" y="2784"/>
                  </a:cubicBezTo>
                  <a:cubicBezTo>
                    <a:pt x="16829" y="2583"/>
                    <a:pt x="16543" y="2469"/>
                    <a:pt x="16256" y="2383"/>
                  </a:cubicBezTo>
                  <a:cubicBezTo>
                    <a:pt x="15999" y="2297"/>
                    <a:pt x="15741" y="2268"/>
                    <a:pt x="15484" y="2211"/>
                  </a:cubicBezTo>
                  <a:cubicBezTo>
                    <a:pt x="15026" y="2154"/>
                    <a:pt x="14568" y="2125"/>
                    <a:pt x="14110" y="2125"/>
                  </a:cubicBezTo>
                  <a:cubicBezTo>
                    <a:pt x="14019" y="2122"/>
                    <a:pt x="13929" y="2121"/>
                    <a:pt x="13838" y="2121"/>
                  </a:cubicBezTo>
                  <a:cubicBezTo>
                    <a:pt x="13042" y="2121"/>
                    <a:pt x="12248" y="2232"/>
                    <a:pt x="11477" y="2412"/>
                  </a:cubicBezTo>
                  <a:cubicBezTo>
                    <a:pt x="11463" y="2426"/>
                    <a:pt x="11448" y="2433"/>
                    <a:pt x="11434" y="2433"/>
                  </a:cubicBezTo>
                  <a:cubicBezTo>
                    <a:pt x="11420" y="2433"/>
                    <a:pt x="11405" y="2426"/>
                    <a:pt x="11391" y="2412"/>
                  </a:cubicBezTo>
                  <a:lnTo>
                    <a:pt x="11305" y="2412"/>
                  </a:lnTo>
                  <a:lnTo>
                    <a:pt x="11305" y="2383"/>
                  </a:lnTo>
                  <a:cubicBezTo>
                    <a:pt x="11334" y="2354"/>
                    <a:pt x="11334" y="2326"/>
                    <a:pt x="11305" y="2326"/>
                  </a:cubicBezTo>
                  <a:cubicBezTo>
                    <a:pt x="11305" y="2240"/>
                    <a:pt x="11305" y="2183"/>
                    <a:pt x="11277" y="2097"/>
                  </a:cubicBezTo>
                  <a:cubicBezTo>
                    <a:pt x="11248" y="1954"/>
                    <a:pt x="11191" y="1782"/>
                    <a:pt x="11134" y="1639"/>
                  </a:cubicBezTo>
                  <a:cubicBezTo>
                    <a:pt x="10847" y="981"/>
                    <a:pt x="10304" y="437"/>
                    <a:pt x="9617" y="179"/>
                  </a:cubicBezTo>
                  <a:cubicBezTo>
                    <a:pt x="9331" y="60"/>
                    <a:pt x="9005" y="0"/>
                    <a:pt x="8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808550" y="5201375"/>
              <a:ext cx="1169125" cy="259775"/>
            </a:xfrm>
            <a:custGeom>
              <a:avLst/>
              <a:gdLst/>
              <a:ahLst/>
              <a:cxnLst/>
              <a:rect l="l" t="t" r="r" b="b"/>
              <a:pathLst>
                <a:path w="46765" h="10391" extrusionOk="0">
                  <a:moveTo>
                    <a:pt x="22066" y="3665"/>
                  </a:moveTo>
                  <a:lnTo>
                    <a:pt x="22066" y="3665"/>
                  </a:lnTo>
                  <a:cubicBezTo>
                    <a:pt x="22037" y="3672"/>
                    <a:pt x="22019" y="3678"/>
                    <a:pt x="22008" y="3682"/>
                  </a:cubicBezTo>
                  <a:lnTo>
                    <a:pt x="22008" y="3682"/>
                  </a:lnTo>
                  <a:cubicBezTo>
                    <a:pt x="22027" y="3676"/>
                    <a:pt x="22047" y="3670"/>
                    <a:pt x="22066" y="3665"/>
                  </a:cubicBezTo>
                  <a:close/>
                  <a:moveTo>
                    <a:pt x="6469" y="6126"/>
                  </a:moveTo>
                  <a:cubicBezTo>
                    <a:pt x="6497" y="6155"/>
                    <a:pt x="6497" y="6155"/>
                    <a:pt x="6497" y="6183"/>
                  </a:cubicBezTo>
                  <a:lnTo>
                    <a:pt x="6211" y="6241"/>
                  </a:lnTo>
                  <a:cubicBezTo>
                    <a:pt x="6211" y="6212"/>
                    <a:pt x="6297" y="6155"/>
                    <a:pt x="6469" y="6126"/>
                  </a:cubicBezTo>
                  <a:close/>
                  <a:moveTo>
                    <a:pt x="4437" y="6355"/>
                  </a:moveTo>
                  <a:cubicBezTo>
                    <a:pt x="4438" y="6355"/>
                    <a:pt x="4440" y="6356"/>
                    <a:pt x="4442" y="6356"/>
                  </a:cubicBezTo>
                  <a:lnTo>
                    <a:pt x="4442" y="6356"/>
                  </a:lnTo>
                  <a:cubicBezTo>
                    <a:pt x="4441" y="6355"/>
                    <a:pt x="4439" y="6355"/>
                    <a:pt x="4437" y="6355"/>
                  </a:cubicBezTo>
                  <a:close/>
                  <a:moveTo>
                    <a:pt x="41117" y="9371"/>
                  </a:moveTo>
                  <a:lnTo>
                    <a:pt x="41117" y="9371"/>
                  </a:lnTo>
                  <a:cubicBezTo>
                    <a:pt x="41101" y="9377"/>
                    <a:pt x="41085" y="9383"/>
                    <a:pt x="41069" y="9389"/>
                  </a:cubicBezTo>
                  <a:lnTo>
                    <a:pt x="41127" y="9389"/>
                  </a:lnTo>
                  <a:cubicBezTo>
                    <a:pt x="41127" y="9382"/>
                    <a:pt x="41123" y="9376"/>
                    <a:pt x="41117" y="9371"/>
                  </a:cubicBezTo>
                  <a:close/>
                  <a:moveTo>
                    <a:pt x="42632" y="0"/>
                  </a:moveTo>
                  <a:cubicBezTo>
                    <a:pt x="42505" y="0"/>
                    <a:pt x="42382" y="32"/>
                    <a:pt x="42271" y="87"/>
                  </a:cubicBezTo>
                  <a:lnTo>
                    <a:pt x="42243" y="87"/>
                  </a:lnTo>
                  <a:cubicBezTo>
                    <a:pt x="42143" y="116"/>
                    <a:pt x="42035" y="130"/>
                    <a:pt x="41928" y="130"/>
                  </a:cubicBezTo>
                  <a:cubicBezTo>
                    <a:pt x="41821" y="130"/>
                    <a:pt x="41713" y="116"/>
                    <a:pt x="41613" y="87"/>
                  </a:cubicBezTo>
                  <a:cubicBezTo>
                    <a:pt x="41699" y="59"/>
                    <a:pt x="41785" y="30"/>
                    <a:pt x="41842" y="2"/>
                  </a:cubicBezTo>
                  <a:cubicBezTo>
                    <a:pt x="41670" y="2"/>
                    <a:pt x="41527" y="30"/>
                    <a:pt x="41355" y="59"/>
                  </a:cubicBezTo>
                  <a:cubicBezTo>
                    <a:pt x="41184" y="87"/>
                    <a:pt x="41012" y="116"/>
                    <a:pt x="40869" y="145"/>
                  </a:cubicBezTo>
                  <a:lnTo>
                    <a:pt x="39925" y="316"/>
                  </a:lnTo>
                  <a:cubicBezTo>
                    <a:pt x="39324" y="431"/>
                    <a:pt x="38694" y="517"/>
                    <a:pt x="38122" y="660"/>
                  </a:cubicBezTo>
                  <a:cubicBezTo>
                    <a:pt x="38179" y="631"/>
                    <a:pt x="38179" y="603"/>
                    <a:pt x="38293" y="574"/>
                  </a:cubicBezTo>
                  <a:cubicBezTo>
                    <a:pt x="37978" y="574"/>
                    <a:pt x="37664" y="660"/>
                    <a:pt x="37377" y="774"/>
                  </a:cubicBezTo>
                  <a:cubicBezTo>
                    <a:pt x="37345" y="780"/>
                    <a:pt x="37322" y="782"/>
                    <a:pt x="37307" y="782"/>
                  </a:cubicBezTo>
                  <a:cubicBezTo>
                    <a:pt x="37241" y="782"/>
                    <a:pt x="37298" y="740"/>
                    <a:pt x="37206" y="717"/>
                  </a:cubicBezTo>
                  <a:cubicBezTo>
                    <a:pt x="36980" y="717"/>
                    <a:pt x="36689" y="870"/>
                    <a:pt x="36524" y="870"/>
                  </a:cubicBezTo>
                  <a:cubicBezTo>
                    <a:pt x="36501" y="870"/>
                    <a:pt x="36479" y="867"/>
                    <a:pt x="36462" y="860"/>
                  </a:cubicBezTo>
                  <a:cubicBezTo>
                    <a:pt x="36462" y="860"/>
                    <a:pt x="36490" y="832"/>
                    <a:pt x="36519" y="803"/>
                  </a:cubicBezTo>
                  <a:lnTo>
                    <a:pt x="36519" y="803"/>
                  </a:lnTo>
                  <a:cubicBezTo>
                    <a:pt x="36319" y="860"/>
                    <a:pt x="35803" y="889"/>
                    <a:pt x="35975" y="946"/>
                  </a:cubicBezTo>
                  <a:cubicBezTo>
                    <a:pt x="35568" y="946"/>
                    <a:pt x="35206" y="1036"/>
                    <a:pt x="34870" y="1036"/>
                  </a:cubicBezTo>
                  <a:cubicBezTo>
                    <a:pt x="34827" y="1036"/>
                    <a:pt x="34786" y="1035"/>
                    <a:pt x="34744" y="1032"/>
                  </a:cubicBezTo>
                  <a:cubicBezTo>
                    <a:pt x="34516" y="1146"/>
                    <a:pt x="33972" y="1032"/>
                    <a:pt x="33914" y="1175"/>
                  </a:cubicBezTo>
                  <a:cubicBezTo>
                    <a:pt x="33926" y="1120"/>
                    <a:pt x="33808" y="1098"/>
                    <a:pt x="33642" y="1098"/>
                  </a:cubicBezTo>
                  <a:cubicBezTo>
                    <a:pt x="33381" y="1098"/>
                    <a:pt x="33002" y="1151"/>
                    <a:pt x="32827" y="1204"/>
                  </a:cubicBezTo>
                  <a:cubicBezTo>
                    <a:pt x="32941" y="1146"/>
                    <a:pt x="32569" y="1175"/>
                    <a:pt x="32684" y="1118"/>
                  </a:cubicBezTo>
                  <a:lnTo>
                    <a:pt x="32684" y="1118"/>
                  </a:lnTo>
                  <a:cubicBezTo>
                    <a:pt x="32369" y="1146"/>
                    <a:pt x="32054" y="1204"/>
                    <a:pt x="32140" y="1261"/>
                  </a:cubicBezTo>
                  <a:cubicBezTo>
                    <a:pt x="32054" y="1247"/>
                    <a:pt x="31976" y="1239"/>
                    <a:pt x="31900" y="1239"/>
                  </a:cubicBezTo>
                  <a:cubicBezTo>
                    <a:pt x="31825" y="1239"/>
                    <a:pt x="31754" y="1247"/>
                    <a:pt x="31682" y="1261"/>
                  </a:cubicBezTo>
                  <a:cubicBezTo>
                    <a:pt x="31336" y="1307"/>
                    <a:pt x="30990" y="1428"/>
                    <a:pt x="30734" y="1428"/>
                  </a:cubicBezTo>
                  <a:cubicBezTo>
                    <a:pt x="30672" y="1428"/>
                    <a:pt x="30616" y="1421"/>
                    <a:pt x="30566" y="1404"/>
                  </a:cubicBezTo>
                  <a:cubicBezTo>
                    <a:pt x="29593" y="1633"/>
                    <a:pt x="28734" y="1862"/>
                    <a:pt x="27876" y="2091"/>
                  </a:cubicBezTo>
                  <a:cubicBezTo>
                    <a:pt x="27876" y="1948"/>
                    <a:pt x="28820" y="1862"/>
                    <a:pt x="28763" y="1747"/>
                  </a:cubicBezTo>
                  <a:lnTo>
                    <a:pt x="28763" y="1747"/>
                  </a:lnTo>
                  <a:cubicBezTo>
                    <a:pt x="27933" y="1976"/>
                    <a:pt x="27504" y="2177"/>
                    <a:pt x="26702" y="2348"/>
                  </a:cubicBezTo>
                  <a:cubicBezTo>
                    <a:pt x="26665" y="2358"/>
                    <a:pt x="26642" y="2362"/>
                    <a:pt x="26630" y="2362"/>
                  </a:cubicBezTo>
                  <a:cubicBezTo>
                    <a:pt x="26571" y="2362"/>
                    <a:pt x="26802" y="2258"/>
                    <a:pt x="26874" y="2234"/>
                  </a:cubicBezTo>
                  <a:lnTo>
                    <a:pt x="26874" y="2234"/>
                  </a:lnTo>
                  <a:cubicBezTo>
                    <a:pt x="26103" y="2482"/>
                    <a:pt x="25358" y="2624"/>
                    <a:pt x="24691" y="2864"/>
                  </a:cubicBezTo>
                  <a:lnTo>
                    <a:pt x="24691" y="2864"/>
                  </a:lnTo>
                  <a:cubicBezTo>
                    <a:pt x="24713" y="2855"/>
                    <a:pt x="24736" y="2845"/>
                    <a:pt x="24756" y="2835"/>
                  </a:cubicBezTo>
                  <a:lnTo>
                    <a:pt x="24756" y="2835"/>
                  </a:lnTo>
                  <a:cubicBezTo>
                    <a:pt x="24613" y="2864"/>
                    <a:pt x="24413" y="2892"/>
                    <a:pt x="24470" y="2949"/>
                  </a:cubicBezTo>
                  <a:lnTo>
                    <a:pt x="24585" y="2892"/>
                  </a:lnTo>
                  <a:lnTo>
                    <a:pt x="24585" y="2892"/>
                  </a:lnTo>
                  <a:cubicBezTo>
                    <a:pt x="24823" y="2919"/>
                    <a:pt x="24179" y="3190"/>
                    <a:pt x="24082" y="3276"/>
                  </a:cubicBezTo>
                  <a:lnTo>
                    <a:pt x="24082" y="3276"/>
                  </a:lnTo>
                  <a:cubicBezTo>
                    <a:pt x="24119" y="3219"/>
                    <a:pt x="24090" y="3201"/>
                    <a:pt x="24031" y="3201"/>
                  </a:cubicBezTo>
                  <a:cubicBezTo>
                    <a:pt x="23935" y="3201"/>
                    <a:pt x="23758" y="3249"/>
                    <a:pt x="23665" y="3249"/>
                  </a:cubicBezTo>
                  <a:cubicBezTo>
                    <a:pt x="23593" y="3249"/>
                    <a:pt x="23569" y="3220"/>
                    <a:pt x="23669" y="3121"/>
                  </a:cubicBezTo>
                  <a:lnTo>
                    <a:pt x="23669" y="3121"/>
                  </a:lnTo>
                  <a:cubicBezTo>
                    <a:pt x="23583" y="3150"/>
                    <a:pt x="23468" y="3207"/>
                    <a:pt x="23497" y="3264"/>
                  </a:cubicBezTo>
                  <a:cubicBezTo>
                    <a:pt x="23468" y="3271"/>
                    <a:pt x="23443" y="3275"/>
                    <a:pt x="23424" y="3275"/>
                  </a:cubicBezTo>
                  <a:cubicBezTo>
                    <a:pt x="23365" y="3275"/>
                    <a:pt x="23354" y="3243"/>
                    <a:pt x="23440" y="3178"/>
                  </a:cubicBezTo>
                  <a:lnTo>
                    <a:pt x="23440" y="3178"/>
                  </a:lnTo>
                  <a:cubicBezTo>
                    <a:pt x="23211" y="3293"/>
                    <a:pt x="22953" y="3407"/>
                    <a:pt x="22696" y="3493"/>
                  </a:cubicBezTo>
                  <a:cubicBezTo>
                    <a:pt x="22696" y="3465"/>
                    <a:pt x="22782" y="3436"/>
                    <a:pt x="22810" y="3379"/>
                  </a:cubicBezTo>
                  <a:lnTo>
                    <a:pt x="22810" y="3379"/>
                  </a:lnTo>
                  <a:cubicBezTo>
                    <a:pt x="22553" y="3550"/>
                    <a:pt x="22295" y="3665"/>
                    <a:pt x="22009" y="3722"/>
                  </a:cubicBezTo>
                  <a:cubicBezTo>
                    <a:pt x="22009" y="3701"/>
                    <a:pt x="21977" y="3695"/>
                    <a:pt x="22008" y="3682"/>
                  </a:cubicBezTo>
                  <a:lnTo>
                    <a:pt x="22008" y="3682"/>
                  </a:lnTo>
                  <a:cubicBezTo>
                    <a:pt x="21827" y="3738"/>
                    <a:pt x="21646" y="3813"/>
                    <a:pt x="21465" y="3865"/>
                  </a:cubicBezTo>
                  <a:cubicBezTo>
                    <a:pt x="21150" y="4037"/>
                    <a:pt x="20807" y="4209"/>
                    <a:pt x="20435" y="4323"/>
                  </a:cubicBezTo>
                  <a:cubicBezTo>
                    <a:pt x="19405" y="4752"/>
                    <a:pt x="18317" y="5039"/>
                    <a:pt x="17430" y="5754"/>
                  </a:cubicBezTo>
                  <a:cubicBezTo>
                    <a:pt x="17373" y="5783"/>
                    <a:pt x="17315" y="5811"/>
                    <a:pt x="17287" y="5840"/>
                  </a:cubicBezTo>
                  <a:cubicBezTo>
                    <a:pt x="17216" y="5875"/>
                    <a:pt x="17134" y="5900"/>
                    <a:pt x="17055" y="5900"/>
                  </a:cubicBezTo>
                  <a:cubicBezTo>
                    <a:pt x="17006" y="5900"/>
                    <a:pt x="16958" y="5890"/>
                    <a:pt x="16915" y="5869"/>
                  </a:cubicBezTo>
                  <a:cubicBezTo>
                    <a:pt x="16600" y="5754"/>
                    <a:pt x="15999" y="5582"/>
                    <a:pt x="15341" y="5325"/>
                  </a:cubicBezTo>
                  <a:cubicBezTo>
                    <a:pt x="14911" y="5382"/>
                    <a:pt x="14482" y="5468"/>
                    <a:pt x="14053" y="5496"/>
                  </a:cubicBezTo>
                  <a:lnTo>
                    <a:pt x="14024" y="5496"/>
                  </a:lnTo>
                  <a:cubicBezTo>
                    <a:pt x="13996" y="5468"/>
                    <a:pt x="14024" y="5468"/>
                    <a:pt x="14053" y="5439"/>
                  </a:cubicBezTo>
                  <a:lnTo>
                    <a:pt x="14081" y="5439"/>
                  </a:lnTo>
                  <a:cubicBezTo>
                    <a:pt x="14225" y="5411"/>
                    <a:pt x="14425" y="5411"/>
                    <a:pt x="14310" y="5353"/>
                  </a:cubicBezTo>
                  <a:lnTo>
                    <a:pt x="14310" y="5353"/>
                  </a:lnTo>
                  <a:cubicBezTo>
                    <a:pt x="13938" y="5411"/>
                    <a:pt x="13595" y="5496"/>
                    <a:pt x="13194" y="5554"/>
                  </a:cubicBezTo>
                  <a:lnTo>
                    <a:pt x="13051" y="5582"/>
                  </a:lnTo>
                  <a:lnTo>
                    <a:pt x="12822" y="5611"/>
                  </a:lnTo>
                  <a:cubicBezTo>
                    <a:pt x="12536" y="5640"/>
                    <a:pt x="12250" y="5668"/>
                    <a:pt x="11992" y="5668"/>
                  </a:cubicBezTo>
                  <a:lnTo>
                    <a:pt x="12107" y="5668"/>
                  </a:lnTo>
                  <a:cubicBezTo>
                    <a:pt x="12079" y="5724"/>
                    <a:pt x="12012" y="5740"/>
                    <a:pt x="11922" y="5740"/>
                  </a:cubicBezTo>
                  <a:cubicBezTo>
                    <a:pt x="11788" y="5740"/>
                    <a:pt x="11600" y="5703"/>
                    <a:pt x="11412" y="5703"/>
                  </a:cubicBezTo>
                  <a:cubicBezTo>
                    <a:pt x="11353" y="5703"/>
                    <a:pt x="11293" y="5707"/>
                    <a:pt x="11235" y="5717"/>
                  </a:cubicBezTo>
                  <a:lnTo>
                    <a:pt x="11235" y="5717"/>
                  </a:lnTo>
                  <a:cubicBezTo>
                    <a:pt x="11286" y="5695"/>
                    <a:pt x="11300" y="5640"/>
                    <a:pt x="11277" y="5640"/>
                  </a:cubicBezTo>
                  <a:cubicBezTo>
                    <a:pt x="10676" y="5668"/>
                    <a:pt x="10046" y="5725"/>
                    <a:pt x="9445" y="5811"/>
                  </a:cubicBezTo>
                  <a:lnTo>
                    <a:pt x="9531" y="5754"/>
                  </a:lnTo>
                  <a:cubicBezTo>
                    <a:pt x="9468" y="5748"/>
                    <a:pt x="9398" y="5746"/>
                    <a:pt x="9324" y="5746"/>
                  </a:cubicBezTo>
                  <a:cubicBezTo>
                    <a:pt x="9028" y="5746"/>
                    <a:pt x="8667" y="5783"/>
                    <a:pt x="8415" y="5783"/>
                  </a:cubicBezTo>
                  <a:cubicBezTo>
                    <a:pt x="8300" y="5840"/>
                    <a:pt x="8129" y="5840"/>
                    <a:pt x="8243" y="5897"/>
                  </a:cubicBezTo>
                  <a:cubicBezTo>
                    <a:pt x="8103" y="5878"/>
                    <a:pt x="7966" y="5869"/>
                    <a:pt x="7831" y="5869"/>
                  </a:cubicBezTo>
                  <a:cubicBezTo>
                    <a:pt x="7002" y="5869"/>
                    <a:pt x="6256" y="6185"/>
                    <a:pt x="5493" y="6185"/>
                  </a:cubicBezTo>
                  <a:cubicBezTo>
                    <a:pt x="5466" y="6185"/>
                    <a:pt x="5438" y="6184"/>
                    <a:pt x="5410" y="6183"/>
                  </a:cubicBezTo>
                  <a:cubicBezTo>
                    <a:pt x="5502" y="6160"/>
                    <a:pt x="5614" y="6118"/>
                    <a:pt x="5607" y="6118"/>
                  </a:cubicBezTo>
                  <a:cubicBezTo>
                    <a:pt x="5606" y="6118"/>
                    <a:pt x="5598" y="6121"/>
                    <a:pt x="5582" y="6126"/>
                  </a:cubicBezTo>
                  <a:lnTo>
                    <a:pt x="4837" y="6269"/>
                  </a:lnTo>
                  <a:cubicBezTo>
                    <a:pt x="4895" y="6326"/>
                    <a:pt x="4923" y="6298"/>
                    <a:pt x="5095" y="6326"/>
                  </a:cubicBezTo>
                  <a:cubicBezTo>
                    <a:pt x="4952" y="6412"/>
                    <a:pt x="4780" y="6441"/>
                    <a:pt x="4608" y="6470"/>
                  </a:cubicBezTo>
                  <a:cubicBezTo>
                    <a:pt x="4948" y="6385"/>
                    <a:pt x="4589" y="6384"/>
                    <a:pt x="4442" y="6356"/>
                  </a:cubicBezTo>
                  <a:lnTo>
                    <a:pt x="4442" y="6356"/>
                  </a:lnTo>
                  <a:cubicBezTo>
                    <a:pt x="4456" y="6363"/>
                    <a:pt x="4416" y="6406"/>
                    <a:pt x="4432" y="6412"/>
                  </a:cubicBezTo>
                  <a:lnTo>
                    <a:pt x="4432" y="6412"/>
                  </a:lnTo>
                  <a:cubicBezTo>
                    <a:pt x="4385" y="6405"/>
                    <a:pt x="4348" y="6402"/>
                    <a:pt x="4320" y="6402"/>
                  </a:cubicBezTo>
                  <a:cubicBezTo>
                    <a:pt x="4114" y="6402"/>
                    <a:pt x="4337" y="6559"/>
                    <a:pt x="3836" y="6584"/>
                  </a:cubicBezTo>
                  <a:lnTo>
                    <a:pt x="3864" y="6527"/>
                  </a:lnTo>
                  <a:lnTo>
                    <a:pt x="3864" y="6527"/>
                  </a:lnTo>
                  <a:cubicBezTo>
                    <a:pt x="3664" y="6613"/>
                    <a:pt x="3464" y="6670"/>
                    <a:pt x="3263" y="6699"/>
                  </a:cubicBezTo>
                  <a:cubicBezTo>
                    <a:pt x="3177" y="6641"/>
                    <a:pt x="3492" y="6641"/>
                    <a:pt x="3492" y="6555"/>
                  </a:cubicBezTo>
                  <a:lnTo>
                    <a:pt x="3492" y="6555"/>
                  </a:lnTo>
                  <a:cubicBezTo>
                    <a:pt x="3177" y="6641"/>
                    <a:pt x="2920" y="6842"/>
                    <a:pt x="2634" y="6842"/>
                  </a:cubicBezTo>
                  <a:cubicBezTo>
                    <a:pt x="2748" y="6784"/>
                    <a:pt x="2949" y="6727"/>
                    <a:pt x="3063" y="6699"/>
                  </a:cubicBezTo>
                  <a:lnTo>
                    <a:pt x="2863" y="6699"/>
                  </a:lnTo>
                  <a:cubicBezTo>
                    <a:pt x="2748" y="6699"/>
                    <a:pt x="2605" y="6727"/>
                    <a:pt x="2491" y="6756"/>
                  </a:cubicBezTo>
                  <a:cubicBezTo>
                    <a:pt x="2376" y="6784"/>
                    <a:pt x="2262" y="6842"/>
                    <a:pt x="2119" y="6870"/>
                  </a:cubicBezTo>
                  <a:cubicBezTo>
                    <a:pt x="2090" y="6899"/>
                    <a:pt x="2061" y="6927"/>
                    <a:pt x="2033" y="6956"/>
                  </a:cubicBezTo>
                  <a:cubicBezTo>
                    <a:pt x="2004" y="6985"/>
                    <a:pt x="1947" y="7042"/>
                    <a:pt x="1918" y="7071"/>
                  </a:cubicBezTo>
                  <a:lnTo>
                    <a:pt x="1861" y="7099"/>
                  </a:lnTo>
                  <a:cubicBezTo>
                    <a:pt x="1775" y="7128"/>
                    <a:pt x="1689" y="7185"/>
                    <a:pt x="1603" y="7214"/>
                  </a:cubicBezTo>
                  <a:cubicBezTo>
                    <a:pt x="1518" y="7271"/>
                    <a:pt x="1403" y="7328"/>
                    <a:pt x="1317" y="7385"/>
                  </a:cubicBezTo>
                  <a:cubicBezTo>
                    <a:pt x="1258" y="7445"/>
                    <a:pt x="1185" y="7504"/>
                    <a:pt x="1126" y="7573"/>
                  </a:cubicBezTo>
                  <a:lnTo>
                    <a:pt x="1126" y="7573"/>
                  </a:lnTo>
                  <a:cubicBezTo>
                    <a:pt x="1145" y="7549"/>
                    <a:pt x="1162" y="7524"/>
                    <a:pt x="1174" y="7500"/>
                  </a:cubicBezTo>
                  <a:cubicBezTo>
                    <a:pt x="1203" y="7443"/>
                    <a:pt x="1203" y="7443"/>
                    <a:pt x="1174" y="7443"/>
                  </a:cubicBezTo>
                  <a:cubicBezTo>
                    <a:pt x="1136" y="7443"/>
                    <a:pt x="1111" y="7455"/>
                    <a:pt x="1098" y="7455"/>
                  </a:cubicBezTo>
                  <a:cubicBezTo>
                    <a:pt x="1091" y="7455"/>
                    <a:pt x="1088" y="7452"/>
                    <a:pt x="1088" y="7443"/>
                  </a:cubicBezTo>
                  <a:cubicBezTo>
                    <a:pt x="973" y="7489"/>
                    <a:pt x="819" y="7573"/>
                    <a:pt x="795" y="7573"/>
                  </a:cubicBezTo>
                  <a:cubicBezTo>
                    <a:pt x="790" y="7573"/>
                    <a:pt x="791" y="7568"/>
                    <a:pt x="802" y="7557"/>
                  </a:cubicBezTo>
                  <a:lnTo>
                    <a:pt x="802" y="7557"/>
                  </a:lnTo>
                  <a:cubicBezTo>
                    <a:pt x="716" y="7643"/>
                    <a:pt x="630" y="7729"/>
                    <a:pt x="516" y="7815"/>
                  </a:cubicBezTo>
                  <a:cubicBezTo>
                    <a:pt x="430" y="7872"/>
                    <a:pt x="373" y="7958"/>
                    <a:pt x="287" y="8044"/>
                  </a:cubicBezTo>
                  <a:lnTo>
                    <a:pt x="287" y="8673"/>
                  </a:lnTo>
                  <a:cubicBezTo>
                    <a:pt x="287" y="8845"/>
                    <a:pt x="258" y="9017"/>
                    <a:pt x="230" y="9188"/>
                  </a:cubicBezTo>
                  <a:cubicBezTo>
                    <a:pt x="230" y="9360"/>
                    <a:pt x="201" y="9503"/>
                    <a:pt x="172" y="9675"/>
                  </a:cubicBezTo>
                  <a:cubicBezTo>
                    <a:pt x="172" y="9589"/>
                    <a:pt x="172" y="9503"/>
                    <a:pt x="144" y="9446"/>
                  </a:cubicBezTo>
                  <a:cubicBezTo>
                    <a:pt x="29" y="9646"/>
                    <a:pt x="1" y="9847"/>
                    <a:pt x="1" y="10076"/>
                  </a:cubicBezTo>
                  <a:cubicBezTo>
                    <a:pt x="29" y="10190"/>
                    <a:pt x="29" y="10305"/>
                    <a:pt x="1" y="10390"/>
                  </a:cubicBezTo>
                  <a:lnTo>
                    <a:pt x="37292" y="10390"/>
                  </a:lnTo>
                  <a:cubicBezTo>
                    <a:pt x="37721" y="10305"/>
                    <a:pt x="38179" y="10247"/>
                    <a:pt x="38665" y="10104"/>
                  </a:cubicBezTo>
                  <a:cubicBezTo>
                    <a:pt x="39066" y="9990"/>
                    <a:pt x="38780" y="10047"/>
                    <a:pt x="38923" y="9932"/>
                  </a:cubicBezTo>
                  <a:lnTo>
                    <a:pt x="38923" y="9932"/>
                  </a:lnTo>
                  <a:cubicBezTo>
                    <a:pt x="38933" y="9943"/>
                    <a:pt x="38959" y="9947"/>
                    <a:pt x="38993" y="9947"/>
                  </a:cubicBezTo>
                  <a:cubicBezTo>
                    <a:pt x="39092" y="9947"/>
                    <a:pt x="39258" y="9915"/>
                    <a:pt x="39315" y="9915"/>
                  </a:cubicBezTo>
                  <a:cubicBezTo>
                    <a:pt x="39349" y="9915"/>
                    <a:pt x="39345" y="9926"/>
                    <a:pt x="39266" y="9961"/>
                  </a:cubicBezTo>
                  <a:cubicBezTo>
                    <a:pt x="39925" y="9761"/>
                    <a:pt x="40096" y="9732"/>
                    <a:pt x="40926" y="9446"/>
                  </a:cubicBezTo>
                  <a:cubicBezTo>
                    <a:pt x="40812" y="9446"/>
                    <a:pt x="40726" y="9446"/>
                    <a:pt x="40754" y="9417"/>
                  </a:cubicBezTo>
                  <a:cubicBezTo>
                    <a:pt x="40843" y="9382"/>
                    <a:pt x="40964" y="9358"/>
                    <a:pt x="41044" y="9358"/>
                  </a:cubicBezTo>
                  <a:cubicBezTo>
                    <a:pt x="41077" y="9358"/>
                    <a:pt x="41103" y="9362"/>
                    <a:pt x="41117" y="9371"/>
                  </a:cubicBezTo>
                  <a:lnTo>
                    <a:pt x="41117" y="9371"/>
                  </a:lnTo>
                  <a:cubicBezTo>
                    <a:pt x="42030" y="9044"/>
                    <a:pt x="43314" y="9011"/>
                    <a:pt x="44017" y="8673"/>
                  </a:cubicBezTo>
                  <a:lnTo>
                    <a:pt x="43960" y="8673"/>
                  </a:lnTo>
                  <a:cubicBezTo>
                    <a:pt x="44074" y="8645"/>
                    <a:pt x="44246" y="8559"/>
                    <a:pt x="44361" y="8502"/>
                  </a:cubicBezTo>
                  <a:cubicBezTo>
                    <a:pt x="44504" y="8444"/>
                    <a:pt x="44446" y="8444"/>
                    <a:pt x="44504" y="8444"/>
                  </a:cubicBezTo>
                  <a:cubicBezTo>
                    <a:pt x="44561" y="8416"/>
                    <a:pt x="44647" y="8387"/>
                    <a:pt x="44704" y="8358"/>
                  </a:cubicBezTo>
                  <a:cubicBezTo>
                    <a:pt x="44784" y="8337"/>
                    <a:pt x="44826" y="8329"/>
                    <a:pt x="44844" y="8329"/>
                  </a:cubicBezTo>
                  <a:cubicBezTo>
                    <a:pt x="44912" y="8329"/>
                    <a:pt x="44624" y="8453"/>
                    <a:pt x="44722" y="8453"/>
                  </a:cubicBezTo>
                  <a:cubicBezTo>
                    <a:pt x="44736" y="8453"/>
                    <a:pt x="44758" y="8450"/>
                    <a:pt x="44790" y="8444"/>
                  </a:cubicBezTo>
                  <a:cubicBezTo>
                    <a:pt x="45190" y="8273"/>
                    <a:pt x="45534" y="8015"/>
                    <a:pt x="45849" y="7700"/>
                  </a:cubicBezTo>
                  <a:cubicBezTo>
                    <a:pt x="46078" y="7443"/>
                    <a:pt x="46278" y="7099"/>
                    <a:pt x="46335" y="6727"/>
                  </a:cubicBezTo>
                  <a:cubicBezTo>
                    <a:pt x="46593" y="6355"/>
                    <a:pt x="46736" y="5897"/>
                    <a:pt x="46765" y="5439"/>
                  </a:cubicBezTo>
                  <a:lnTo>
                    <a:pt x="46765" y="5010"/>
                  </a:lnTo>
                  <a:lnTo>
                    <a:pt x="46765" y="4609"/>
                  </a:lnTo>
                  <a:cubicBezTo>
                    <a:pt x="46765" y="4466"/>
                    <a:pt x="46765" y="4352"/>
                    <a:pt x="46765" y="4237"/>
                  </a:cubicBezTo>
                  <a:cubicBezTo>
                    <a:pt x="46736" y="4123"/>
                    <a:pt x="46736" y="4008"/>
                    <a:pt x="46736" y="3894"/>
                  </a:cubicBezTo>
                  <a:lnTo>
                    <a:pt x="46679" y="3951"/>
                  </a:lnTo>
                  <a:cubicBezTo>
                    <a:pt x="46593" y="3751"/>
                    <a:pt x="46679" y="3693"/>
                    <a:pt x="46621" y="3550"/>
                  </a:cubicBezTo>
                  <a:lnTo>
                    <a:pt x="46621" y="3550"/>
                  </a:lnTo>
                  <a:cubicBezTo>
                    <a:pt x="46621" y="3573"/>
                    <a:pt x="46621" y="3700"/>
                    <a:pt x="46608" y="3700"/>
                  </a:cubicBezTo>
                  <a:cubicBezTo>
                    <a:pt x="46604" y="3700"/>
                    <a:pt x="46599" y="3690"/>
                    <a:pt x="46593" y="3665"/>
                  </a:cubicBezTo>
                  <a:cubicBezTo>
                    <a:pt x="46335" y="2778"/>
                    <a:pt x="45877" y="1976"/>
                    <a:pt x="45248" y="1347"/>
                  </a:cubicBezTo>
                  <a:cubicBezTo>
                    <a:pt x="44876" y="975"/>
                    <a:pt x="44446" y="688"/>
                    <a:pt x="44017" y="460"/>
                  </a:cubicBezTo>
                  <a:cubicBezTo>
                    <a:pt x="43645" y="259"/>
                    <a:pt x="43244" y="116"/>
                    <a:pt x="42844" y="30"/>
                  </a:cubicBezTo>
                  <a:cubicBezTo>
                    <a:pt x="42773" y="10"/>
                    <a:pt x="42702" y="0"/>
                    <a:pt x="4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30"/>
          <p:cNvSpPr/>
          <p:nvPr/>
        </p:nvSpPr>
        <p:spPr>
          <a:xfrm rot="10800000">
            <a:off x="7641989" y="4278801"/>
            <a:ext cx="1932687" cy="1778728"/>
          </a:xfrm>
          <a:custGeom>
            <a:avLst/>
            <a:gdLst/>
            <a:ahLst/>
            <a:cxnLst/>
            <a:rect l="l" t="t" r="r" b="b"/>
            <a:pathLst>
              <a:path w="42430" h="39050" extrusionOk="0">
                <a:moveTo>
                  <a:pt x="23388" y="272"/>
                </a:moveTo>
                <a:cubicBezTo>
                  <a:pt x="23448" y="302"/>
                  <a:pt x="23418" y="393"/>
                  <a:pt x="23328" y="393"/>
                </a:cubicBezTo>
                <a:cubicBezTo>
                  <a:pt x="23354" y="367"/>
                  <a:pt x="23179" y="363"/>
                  <a:pt x="23034" y="362"/>
                </a:cubicBezTo>
                <a:lnTo>
                  <a:pt x="23034" y="362"/>
                </a:lnTo>
                <a:cubicBezTo>
                  <a:pt x="23141" y="321"/>
                  <a:pt x="23265" y="297"/>
                  <a:pt x="23388" y="272"/>
                </a:cubicBezTo>
                <a:close/>
                <a:moveTo>
                  <a:pt x="25454" y="1050"/>
                </a:moveTo>
                <a:cubicBezTo>
                  <a:pt x="25464" y="1050"/>
                  <a:pt x="25470" y="1067"/>
                  <a:pt x="25470" y="1117"/>
                </a:cubicBezTo>
                <a:lnTo>
                  <a:pt x="25380" y="1117"/>
                </a:lnTo>
                <a:cubicBezTo>
                  <a:pt x="25400" y="1117"/>
                  <a:pt x="25433" y="1050"/>
                  <a:pt x="25454" y="1050"/>
                </a:cubicBezTo>
                <a:close/>
                <a:moveTo>
                  <a:pt x="22272" y="1449"/>
                </a:moveTo>
                <a:cubicBezTo>
                  <a:pt x="22302" y="1449"/>
                  <a:pt x="22302" y="1479"/>
                  <a:pt x="22302" y="1479"/>
                </a:cubicBezTo>
                <a:cubicBezTo>
                  <a:pt x="22272" y="1479"/>
                  <a:pt x="22272" y="1479"/>
                  <a:pt x="22241" y="1449"/>
                </a:cubicBezTo>
                <a:close/>
                <a:moveTo>
                  <a:pt x="29936" y="1569"/>
                </a:moveTo>
                <a:cubicBezTo>
                  <a:pt x="29936" y="1569"/>
                  <a:pt x="29936" y="1600"/>
                  <a:pt x="29936" y="1600"/>
                </a:cubicBezTo>
                <a:lnTo>
                  <a:pt x="29906" y="1600"/>
                </a:lnTo>
                <a:lnTo>
                  <a:pt x="29936" y="1569"/>
                </a:lnTo>
                <a:close/>
                <a:moveTo>
                  <a:pt x="27251" y="1690"/>
                </a:moveTo>
                <a:cubicBezTo>
                  <a:pt x="27281" y="1690"/>
                  <a:pt x="27281" y="1720"/>
                  <a:pt x="27281" y="1751"/>
                </a:cubicBezTo>
                <a:cubicBezTo>
                  <a:pt x="27251" y="1720"/>
                  <a:pt x="27221" y="1720"/>
                  <a:pt x="27190" y="1720"/>
                </a:cubicBezTo>
                <a:lnTo>
                  <a:pt x="27190" y="1690"/>
                </a:lnTo>
                <a:close/>
                <a:moveTo>
                  <a:pt x="23099" y="1753"/>
                </a:moveTo>
                <a:cubicBezTo>
                  <a:pt x="23094" y="1761"/>
                  <a:pt x="23090" y="1770"/>
                  <a:pt x="23086" y="1781"/>
                </a:cubicBezTo>
                <a:cubicBezTo>
                  <a:pt x="23091" y="1771"/>
                  <a:pt x="23096" y="1761"/>
                  <a:pt x="23099" y="1753"/>
                </a:cubicBezTo>
                <a:close/>
                <a:moveTo>
                  <a:pt x="21909" y="1751"/>
                </a:moveTo>
                <a:lnTo>
                  <a:pt x="21909" y="1751"/>
                </a:lnTo>
                <a:cubicBezTo>
                  <a:pt x="21914" y="1760"/>
                  <a:pt x="21921" y="1771"/>
                  <a:pt x="21929" y="1782"/>
                </a:cubicBezTo>
                <a:lnTo>
                  <a:pt x="21929" y="1782"/>
                </a:lnTo>
                <a:cubicBezTo>
                  <a:pt x="21923" y="1772"/>
                  <a:pt x="21917" y="1761"/>
                  <a:pt x="21909" y="1751"/>
                </a:cubicBezTo>
                <a:close/>
                <a:moveTo>
                  <a:pt x="22814" y="1810"/>
                </a:moveTo>
                <a:lnTo>
                  <a:pt x="22814" y="1810"/>
                </a:lnTo>
                <a:cubicBezTo>
                  <a:pt x="22814" y="1811"/>
                  <a:pt x="22814" y="1811"/>
                  <a:pt x="22814" y="1812"/>
                </a:cubicBezTo>
                <a:lnTo>
                  <a:pt x="22814" y="1812"/>
                </a:lnTo>
                <a:lnTo>
                  <a:pt x="22815" y="1811"/>
                </a:lnTo>
                <a:lnTo>
                  <a:pt x="22814" y="1810"/>
                </a:lnTo>
                <a:close/>
                <a:moveTo>
                  <a:pt x="21608" y="1841"/>
                </a:moveTo>
                <a:lnTo>
                  <a:pt x="21608" y="1871"/>
                </a:lnTo>
                <a:lnTo>
                  <a:pt x="21577" y="1841"/>
                </a:lnTo>
                <a:close/>
                <a:moveTo>
                  <a:pt x="21728" y="1811"/>
                </a:moveTo>
                <a:cubicBezTo>
                  <a:pt x="21728" y="1841"/>
                  <a:pt x="21698" y="1871"/>
                  <a:pt x="21668" y="1871"/>
                </a:cubicBezTo>
                <a:lnTo>
                  <a:pt x="21668" y="1811"/>
                </a:lnTo>
                <a:close/>
                <a:moveTo>
                  <a:pt x="24203" y="1871"/>
                </a:moveTo>
                <a:lnTo>
                  <a:pt x="24203" y="1871"/>
                </a:lnTo>
                <a:cubicBezTo>
                  <a:pt x="24197" y="1871"/>
                  <a:pt x="24194" y="1873"/>
                  <a:pt x="24191" y="1877"/>
                </a:cubicBezTo>
                <a:lnTo>
                  <a:pt x="24191" y="1877"/>
                </a:lnTo>
                <a:cubicBezTo>
                  <a:pt x="24195" y="1875"/>
                  <a:pt x="24199" y="1873"/>
                  <a:pt x="24203" y="1871"/>
                </a:cubicBezTo>
                <a:close/>
                <a:moveTo>
                  <a:pt x="22814" y="1812"/>
                </a:moveTo>
                <a:lnTo>
                  <a:pt x="22724" y="1871"/>
                </a:lnTo>
                <a:cubicBezTo>
                  <a:pt x="22747" y="1894"/>
                  <a:pt x="22764" y="1903"/>
                  <a:pt x="22777" y="1903"/>
                </a:cubicBezTo>
                <a:cubicBezTo>
                  <a:pt x="22804" y="1903"/>
                  <a:pt x="22811" y="1861"/>
                  <a:pt x="22814" y="1812"/>
                </a:cubicBezTo>
                <a:close/>
                <a:moveTo>
                  <a:pt x="21970" y="1630"/>
                </a:moveTo>
                <a:cubicBezTo>
                  <a:pt x="22000" y="1690"/>
                  <a:pt x="22030" y="1720"/>
                  <a:pt x="22030" y="1781"/>
                </a:cubicBezTo>
                <a:cubicBezTo>
                  <a:pt x="22030" y="1824"/>
                  <a:pt x="22018" y="1840"/>
                  <a:pt x="22002" y="1840"/>
                </a:cubicBezTo>
                <a:cubicBezTo>
                  <a:pt x="21980" y="1840"/>
                  <a:pt x="21950" y="1812"/>
                  <a:pt x="21929" y="1782"/>
                </a:cubicBezTo>
                <a:lnTo>
                  <a:pt x="21929" y="1782"/>
                </a:lnTo>
                <a:cubicBezTo>
                  <a:pt x="21970" y="1855"/>
                  <a:pt x="21970" y="1909"/>
                  <a:pt x="21970" y="1962"/>
                </a:cubicBezTo>
                <a:cubicBezTo>
                  <a:pt x="22030" y="1871"/>
                  <a:pt x="22060" y="1751"/>
                  <a:pt x="22030" y="1630"/>
                </a:cubicBezTo>
                <a:close/>
                <a:moveTo>
                  <a:pt x="26223" y="1457"/>
                </a:moveTo>
                <a:cubicBezTo>
                  <a:pt x="26242" y="1457"/>
                  <a:pt x="26263" y="1472"/>
                  <a:pt x="26285" y="1509"/>
                </a:cubicBezTo>
                <a:lnTo>
                  <a:pt x="26195" y="1720"/>
                </a:lnTo>
                <a:cubicBezTo>
                  <a:pt x="26204" y="1725"/>
                  <a:pt x="26213" y="1727"/>
                  <a:pt x="26221" y="1727"/>
                </a:cubicBezTo>
                <a:cubicBezTo>
                  <a:pt x="26299" y="1727"/>
                  <a:pt x="26337" y="1548"/>
                  <a:pt x="26402" y="1548"/>
                </a:cubicBezTo>
                <a:cubicBezTo>
                  <a:pt x="26421" y="1548"/>
                  <a:pt x="26442" y="1563"/>
                  <a:pt x="26466" y="1600"/>
                </a:cubicBezTo>
                <a:cubicBezTo>
                  <a:pt x="26406" y="1690"/>
                  <a:pt x="26345" y="1660"/>
                  <a:pt x="26345" y="1690"/>
                </a:cubicBezTo>
                <a:cubicBezTo>
                  <a:pt x="26353" y="1745"/>
                  <a:pt x="26363" y="1765"/>
                  <a:pt x="26375" y="1765"/>
                </a:cubicBezTo>
                <a:cubicBezTo>
                  <a:pt x="26409" y="1765"/>
                  <a:pt x="26459" y="1600"/>
                  <a:pt x="26526" y="1600"/>
                </a:cubicBezTo>
                <a:lnTo>
                  <a:pt x="26466" y="1781"/>
                </a:lnTo>
                <a:cubicBezTo>
                  <a:pt x="26255" y="1871"/>
                  <a:pt x="26044" y="1932"/>
                  <a:pt x="25832" y="1962"/>
                </a:cubicBezTo>
                <a:cubicBezTo>
                  <a:pt x="25847" y="1826"/>
                  <a:pt x="25915" y="1826"/>
                  <a:pt x="25983" y="1826"/>
                </a:cubicBezTo>
                <a:cubicBezTo>
                  <a:pt x="26051" y="1826"/>
                  <a:pt x="26119" y="1826"/>
                  <a:pt x="26134" y="1690"/>
                </a:cubicBezTo>
                <a:lnTo>
                  <a:pt x="26074" y="1690"/>
                </a:lnTo>
                <a:cubicBezTo>
                  <a:pt x="26119" y="1599"/>
                  <a:pt x="26165" y="1457"/>
                  <a:pt x="26223" y="1457"/>
                </a:cubicBezTo>
                <a:close/>
                <a:moveTo>
                  <a:pt x="27039" y="1720"/>
                </a:moveTo>
                <a:lnTo>
                  <a:pt x="27039" y="1720"/>
                </a:lnTo>
                <a:cubicBezTo>
                  <a:pt x="26979" y="1781"/>
                  <a:pt x="26979" y="1841"/>
                  <a:pt x="26979" y="1901"/>
                </a:cubicBezTo>
                <a:lnTo>
                  <a:pt x="27009" y="1901"/>
                </a:lnTo>
                <a:lnTo>
                  <a:pt x="26979" y="1932"/>
                </a:lnTo>
                <a:cubicBezTo>
                  <a:pt x="26979" y="1932"/>
                  <a:pt x="26979" y="1962"/>
                  <a:pt x="26979" y="1962"/>
                </a:cubicBezTo>
                <a:lnTo>
                  <a:pt x="26949" y="1901"/>
                </a:lnTo>
                <a:lnTo>
                  <a:pt x="26979" y="1901"/>
                </a:lnTo>
                <a:cubicBezTo>
                  <a:pt x="26954" y="1864"/>
                  <a:pt x="26926" y="1851"/>
                  <a:pt x="26895" y="1851"/>
                </a:cubicBezTo>
                <a:cubicBezTo>
                  <a:pt x="26826" y="1851"/>
                  <a:pt x="26749" y="1919"/>
                  <a:pt x="26693" y="1919"/>
                </a:cubicBezTo>
                <a:cubicBezTo>
                  <a:pt x="26659" y="1919"/>
                  <a:pt x="26632" y="1893"/>
                  <a:pt x="26620" y="1809"/>
                </a:cubicBezTo>
                <a:lnTo>
                  <a:pt x="26620" y="1809"/>
                </a:lnTo>
                <a:cubicBezTo>
                  <a:pt x="26740" y="1751"/>
                  <a:pt x="26890" y="1750"/>
                  <a:pt x="27039" y="1720"/>
                </a:cubicBezTo>
                <a:close/>
                <a:moveTo>
                  <a:pt x="27281" y="1962"/>
                </a:moveTo>
                <a:cubicBezTo>
                  <a:pt x="27251" y="1992"/>
                  <a:pt x="27221" y="1992"/>
                  <a:pt x="27221" y="1992"/>
                </a:cubicBezTo>
                <a:cubicBezTo>
                  <a:pt x="27221" y="1992"/>
                  <a:pt x="27221" y="1962"/>
                  <a:pt x="27221" y="1962"/>
                </a:cubicBezTo>
                <a:close/>
                <a:moveTo>
                  <a:pt x="21125" y="2113"/>
                </a:moveTo>
                <a:cubicBezTo>
                  <a:pt x="21125" y="2143"/>
                  <a:pt x="21125" y="2143"/>
                  <a:pt x="21125" y="2173"/>
                </a:cubicBezTo>
                <a:lnTo>
                  <a:pt x="21095" y="2143"/>
                </a:lnTo>
                <a:lnTo>
                  <a:pt x="21095" y="2113"/>
                </a:lnTo>
                <a:close/>
                <a:moveTo>
                  <a:pt x="30480" y="2143"/>
                </a:moveTo>
                <a:cubicBezTo>
                  <a:pt x="30540" y="2143"/>
                  <a:pt x="30600" y="2173"/>
                  <a:pt x="30661" y="2233"/>
                </a:cubicBezTo>
                <a:cubicBezTo>
                  <a:pt x="30600" y="2203"/>
                  <a:pt x="30540" y="2173"/>
                  <a:pt x="30480" y="2173"/>
                </a:cubicBezTo>
                <a:lnTo>
                  <a:pt x="30480" y="2143"/>
                </a:lnTo>
                <a:close/>
                <a:moveTo>
                  <a:pt x="30872" y="2173"/>
                </a:moveTo>
                <a:lnTo>
                  <a:pt x="30963" y="2233"/>
                </a:lnTo>
                <a:lnTo>
                  <a:pt x="30993" y="2264"/>
                </a:lnTo>
                <a:lnTo>
                  <a:pt x="31083" y="2324"/>
                </a:lnTo>
                <a:lnTo>
                  <a:pt x="30993" y="2475"/>
                </a:lnTo>
                <a:lnTo>
                  <a:pt x="30963" y="2475"/>
                </a:lnTo>
                <a:cubicBezTo>
                  <a:pt x="30963" y="2414"/>
                  <a:pt x="30932" y="2354"/>
                  <a:pt x="30872" y="2294"/>
                </a:cubicBezTo>
                <a:lnTo>
                  <a:pt x="30872" y="2294"/>
                </a:lnTo>
                <a:cubicBezTo>
                  <a:pt x="30893" y="2301"/>
                  <a:pt x="30910" y="2305"/>
                  <a:pt x="30921" y="2305"/>
                </a:cubicBezTo>
                <a:cubicBezTo>
                  <a:pt x="30957" y="2305"/>
                  <a:pt x="30941" y="2265"/>
                  <a:pt x="30872" y="2173"/>
                </a:cubicBezTo>
                <a:close/>
                <a:moveTo>
                  <a:pt x="25636" y="1185"/>
                </a:moveTo>
                <a:cubicBezTo>
                  <a:pt x="25651" y="1185"/>
                  <a:pt x="25666" y="1192"/>
                  <a:pt x="25682" y="1207"/>
                </a:cubicBezTo>
                <a:cubicBezTo>
                  <a:pt x="25651" y="1419"/>
                  <a:pt x="25500" y="1268"/>
                  <a:pt x="25561" y="1449"/>
                </a:cubicBezTo>
                <a:lnTo>
                  <a:pt x="25470" y="1358"/>
                </a:lnTo>
                <a:lnTo>
                  <a:pt x="25470" y="1358"/>
                </a:lnTo>
                <a:cubicBezTo>
                  <a:pt x="25483" y="1496"/>
                  <a:pt x="25475" y="1514"/>
                  <a:pt x="25461" y="1514"/>
                </a:cubicBezTo>
                <a:cubicBezTo>
                  <a:pt x="25456" y="1514"/>
                  <a:pt x="25450" y="1512"/>
                  <a:pt x="25444" y="1512"/>
                </a:cubicBezTo>
                <a:cubicBezTo>
                  <a:pt x="25427" y="1512"/>
                  <a:pt x="25410" y="1532"/>
                  <a:pt x="25410" y="1690"/>
                </a:cubicBezTo>
                <a:cubicBezTo>
                  <a:pt x="25436" y="1701"/>
                  <a:pt x="25459" y="1705"/>
                  <a:pt x="25480" y="1705"/>
                </a:cubicBezTo>
                <a:cubicBezTo>
                  <a:pt x="25546" y="1705"/>
                  <a:pt x="25585" y="1660"/>
                  <a:pt x="25637" y="1660"/>
                </a:cubicBezTo>
                <a:cubicBezTo>
                  <a:pt x="25658" y="1660"/>
                  <a:pt x="25682" y="1668"/>
                  <a:pt x="25712" y="1690"/>
                </a:cubicBezTo>
                <a:cubicBezTo>
                  <a:pt x="25772" y="1569"/>
                  <a:pt x="25742" y="1509"/>
                  <a:pt x="25802" y="1388"/>
                </a:cubicBezTo>
                <a:cubicBezTo>
                  <a:pt x="25824" y="1378"/>
                  <a:pt x="25842" y="1373"/>
                  <a:pt x="25857" y="1373"/>
                </a:cubicBezTo>
                <a:cubicBezTo>
                  <a:pt x="25970" y="1373"/>
                  <a:pt x="25926" y="1641"/>
                  <a:pt x="25953" y="1720"/>
                </a:cubicBezTo>
                <a:cubicBezTo>
                  <a:pt x="25830" y="1819"/>
                  <a:pt x="25707" y="1917"/>
                  <a:pt x="25584" y="1917"/>
                </a:cubicBezTo>
                <a:cubicBezTo>
                  <a:pt x="25556" y="1917"/>
                  <a:pt x="25528" y="1913"/>
                  <a:pt x="25500" y="1901"/>
                </a:cubicBezTo>
                <a:cubicBezTo>
                  <a:pt x="25440" y="1841"/>
                  <a:pt x="25531" y="1781"/>
                  <a:pt x="25561" y="1720"/>
                </a:cubicBezTo>
                <a:lnTo>
                  <a:pt x="25561" y="1720"/>
                </a:lnTo>
                <a:cubicBezTo>
                  <a:pt x="25496" y="1745"/>
                  <a:pt x="25435" y="1752"/>
                  <a:pt x="25377" y="1752"/>
                </a:cubicBezTo>
                <a:cubicBezTo>
                  <a:pt x="25302" y="1752"/>
                  <a:pt x="25230" y="1740"/>
                  <a:pt x="25160" y="1740"/>
                </a:cubicBezTo>
                <a:cubicBezTo>
                  <a:pt x="25083" y="1740"/>
                  <a:pt x="25007" y="1754"/>
                  <a:pt x="24927" y="1811"/>
                </a:cubicBezTo>
                <a:cubicBezTo>
                  <a:pt x="24927" y="1781"/>
                  <a:pt x="24927" y="1751"/>
                  <a:pt x="24957" y="1751"/>
                </a:cubicBezTo>
                <a:cubicBezTo>
                  <a:pt x="24942" y="1751"/>
                  <a:pt x="24920" y="1735"/>
                  <a:pt x="24901" y="1735"/>
                </a:cubicBezTo>
                <a:cubicBezTo>
                  <a:pt x="24882" y="1735"/>
                  <a:pt x="24867" y="1751"/>
                  <a:pt x="24867" y="1811"/>
                </a:cubicBezTo>
                <a:lnTo>
                  <a:pt x="24927" y="1781"/>
                </a:lnTo>
                <a:lnTo>
                  <a:pt x="24927" y="1781"/>
                </a:lnTo>
                <a:cubicBezTo>
                  <a:pt x="24927" y="1901"/>
                  <a:pt x="24897" y="1992"/>
                  <a:pt x="24837" y="2082"/>
                </a:cubicBezTo>
                <a:lnTo>
                  <a:pt x="24806" y="2113"/>
                </a:lnTo>
                <a:cubicBezTo>
                  <a:pt x="24776" y="2143"/>
                  <a:pt x="24776" y="2203"/>
                  <a:pt x="24746" y="2233"/>
                </a:cubicBezTo>
                <a:cubicBezTo>
                  <a:pt x="24806" y="1932"/>
                  <a:pt x="24565" y="2143"/>
                  <a:pt x="24655" y="1751"/>
                </a:cubicBezTo>
                <a:lnTo>
                  <a:pt x="24655" y="1751"/>
                </a:lnTo>
                <a:cubicBezTo>
                  <a:pt x="24625" y="1781"/>
                  <a:pt x="24595" y="1841"/>
                  <a:pt x="24595" y="1901"/>
                </a:cubicBezTo>
                <a:cubicBezTo>
                  <a:pt x="24565" y="1871"/>
                  <a:pt x="24565" y="1841"/>
                  <a:pt x="24595" y="1751"/>
                </a:cubicBezTo>
                <a:lnTo>
                  <a:pt x="24595" y="1751"/>
                </a:lnTo>
                <a:cubicBezTo>
                  <a:pt x="24474" y="1811"/>
                  <a:pt x="24505" y="1932"/>
                  <a:pt x="24384" y="1932"/>
                </a:cubicBezTo>
                <a:cubicBezTo>
                  <a:pt x="24384" y="1871"/>
                  <a:pt x="24414" y="1841"/>
                  <a:pt x="24414" y="1781"/>
                </a:cubicBezTo>
                <a:lnTo>
                  <a:pt x="24414" y="1781"/>
                </a:lnTo>
                <a:cubicBezTo>
                  <a:pt x="24365" y="1879"/>
                  <a:pt x="24316" y="1978"/>
                  <a:pt x="24233" y="1978"/>
                </a:cubicBezTo>
                <a:cubicBezTo>
                  <a:pt x="24215" y="1978"/>
                  <a:pt x="24195" y="1973"/>
                  <a:pt x="24173" y="1962"/>
                </a:cubicBezTo>
                <a:cubicBezTo>
                  <a:pt x="24197" y="1937"/>
                  <a:pt x="24182" y="1893"/>
                  <a:pt x="24191" y="1877"/>
                </a:cubicBezTo>
                <a:lnTo>
                  <a:pt x="24191" y="1877"/>
                </a:lnTo>
                <a:cubicBezTo>
                  <a:pt x="24135" y="1905"/>
                  <a:pt x="24078" y="1934"/>
                  <a:pt x="24022" y="1962"/>
                </a:cubicBezTo>
                <a:cubicBezTo>
                  <a:pt x="23954" y="2030"/>
                  <a:pt x="23886" y="2115"/>
                  <a:pt x="23805" y="2115"/>
                </a:cubicBezTo>
                <a:cubicBezTo>
                  <a:pt x="23778" y="2115"/>
                  <a:pt x="23750" y="2105"/>
                  <a:pt x="23720" y="2082"/>
                </a:cubicBezTo>
                <a:cubicBezTo>
                  <a:pt x="23750" y="1841"/>
                  <a:pt x="23629" y="2022"/>
                  <a:pt x="23599" y="1781"/>
                </a:cubicBezTo>
                <a:lnTo>
                  <a:pt x="23509" y="1871"/>
                </a:lnTo>
                <a:lnTo>
                  <a:pt x="23569" y="1962"/>
                </a:lnTo>
                <a:cubicBezTo>
                  <a:pt x="23509" y="1962"/>
                  <a:pt x="23479" y="1992"/>
                  <a:pt x="23479" y="2022"/>
                </a:cubicBezTo>
                <a:cubicBezTo>
                  <a:pt x="23358" y="1962"/>
                  <a:pt x="23298" y="1932"/>
                  <a:pt x="23147" y="1901"/>
                </a:cubicBezTo>
                <a:cubicBezTo>
                  <a:pt x="23130" y="1895"/>
                  <a:pt x="23115" y="1892"/>
                  <a:pt x="23101" y="1892"/>
                </a:cubicBezTo>
                <a:cubicBezTo>
                  <a:pt x="22988" y="1892"/>
                  <a:pt x="22956" y="2092"/>
                  <a:pt x="22875" y="2173"/>
                </a:cubicBezTo>
                <a:cubicBezTo>
                  <a:pt x="22875" y="2143"/>
                  <a:pt x="22875" y="2082"/>
                  <a:pt x="22875" y="2022"/>
                </a:cubicBezTo>
                <a:cubicBezTo>
                  <a:pt x="22875" y="2082"/>
                  <a:pt x="22845" y="2113"/>
                  <a:pt x="22815" y="2143"/>
                </a:cubicBezTo>
                <a:cubicBezTo>
                  <a:pt x="22815" y="2113"/>
                  <a:pt x="22754" y="2113"/>
                  <a:pt x="22724" y="2113"/>
                </a:cubicBezTo>
                <a:lnTo>
                  <a:pt x="22815" y="1962"/>
                </a:lnTo>
                <a:lnTo>
                  <a:pt x="22815" y="1962"/>
                </a:lnTo>
                <a:cubicBezTo>
                  <a:pt x="22682" y="2006"/>
                  <a:pt x="22533" y="2034"/>
                  <a:pt x="22392" y="2034"/>
                </a:cubicBezTo>
                <a:cubicBezTo>
                  <a:pt x="22341" y="2034"/>
                  <a:pt x="22290" y="2030"/>
                  <a:pt x="22241" y="2022"/>
                </a:cubicBezTo>
                <a:lnTo>
                  <a:pt x="22241" y="2294"/>
                </a:lnTo>
                <a:cubicBezTo>
                  <a:pt x="22199" y="2315"/>
                  <a:pt x="22141" y="2336"/>
                  <a:pt x="22089" y="2336"/>
                </a:cubicBezTo>
                <a:cubicBezTo>
                  <a:pt x="22068" y="2336"/>
                  <a:pt x="22048" y="2333"/>
                  <a:pt x="22030" y="2324"/>
                </a:cubicBezTo>
                <a:cubicBezTo>
                  <a:pt x="21940" y="2113"/>
                  <a:pt x="22151" y="2264"/>
                  <a:pt x="22060" y="2082"/>
                </a:cubicBezTo>
                <a:lnTo>
                  <a:pt x="22060" y="2082"/>
                </a:lnTo>
                <a:cubicBezTo>
                  <a:pt x="21849" y="2143"/>
                  <a:pt x="21698" y="2414"/>
                  <a:pt x="21487" y="2414"/>
                </a:cubicBezTo>
                <a:lnTo>
                  <a:pt x="21517" y="2414"/>
                </a:lnTo>
                <a:cubicBezTo>
                  <a:pt x="21527" y="2495"/>
                  <a:pt x="21517" y="2522"/>
                  <a:pt x="21497" y="2522"/>
                </a:cubicBezTo>
                <a:cubicBezTo>
                  <a:pt x="21457" y="2522"/>
                  <a:pt x="21376" y="2414"/>
                  <a:pt x="21336" y="2414"/>
                </a:cubicBezTo>
                <a:cubicBezTo>
                  <a:pt x="21336" y="2354"/>
                  <a:pt x="21336" y="2324"/>
                  <a:pt x="21336" y="2264"/>
                </a:cubicBezTo>
                <a:cubicBezTo>
                  <a:pt x="21366" y="2143"/>
                  <a:pt x="21366" y="2022"/>
                  <a:pt x="21366" y="1901"/>
                </a:cubicBezTo>
                <a:lnTo>
                  <a:pt x="21457" y="1841"/>
                </a:lnTo>
                <a:cubicBezTo>
                  <a:pt x="21457" y="1871"/>
                  <a:pt x="21457" y="1901"/>
                  <a:pt x="21457" y="1962"/>
                </a:cubicBezTo>
                <a:cubicBezTo>
                  <a:pt x="21478" y="1967"/>
                  <a:pt x="21497" y="1970"/>
                  <a:pt x="21513" y="1970"/>
                </a:cubicBezTo>
                <a:cubicBezTo>
                  <a:pt x="21588" y="1970"/>
                  <a:pt x="21613" y="1916"/>
                  <a:pt x="21638" y="1841"/>
                </a:cubicBezTo>
                <a:cubicBezTo>
                  <a:pt x="21668" y="1901"/>
                  <a:pt x="21698" y="1932"/>
                  <a:pt x="21758" y="1962"/>
                </a:cubicBezTo>
                <a:cubicBezTo>
                  <a:pt x="21784" y="1936"/>
                  <a:pt x="21699" y="1799"/>
                  <a:pt x="21751" y="1799"/>
                </a:cubicBezTo>
                <a:cubicBezTo>
                  <a:pt x="21759" y="1799"/>
                  <a:pt x="21772" y="1802"/>
                  <a:pt x="21789" y="1811"/>
                </a:cubicBezTo>
                <a:cubicBezTo>
                  <a:pt x="21819" y="1871"/>
                  <a:pt x="21819" y="1962"/>
                  <a:pt x="21849" y="2022"/>
                </a:cubicBezTo>
                <a:cubicBezTo>
                  <a:pt x="21879" y="1962"/>
                  <a:pt x="21879" y="1871"/>
                  <a:pt x="21909" y="1811"/>
                </a:cubicBezTo>
                <a:lnTo>
                  <a:pt x="21909" y="1751"/>
                </a:lnTo>
                <a:cubicBezTo>
                  <a:pt x="21909" y="1720"/>
                  <a:pt x="21940" y="1660"/>
                  <a:pt x="21970" y="1630"/>
                </a:cubicBezTo>
                <a:cubicBezTo>
                  <a:pt x="22000" y="1600"/>
                  <a:pt x="22030" y="1569"/>
                  <a:pt x="22090" y="1539"/>
                </a:cubicBezTo>
                <a:cubicBezTo>
                  <a:pt x="22090" y="1660"/>
                  <a:pt x="22151" y="1781"/>
                  <a:pt x="22211" y="1871"/>
                </a:cubicBezTo>
                <a:cubicBezTo>
                  <a:pt x="22151" y="1690"/>
                  <a:pt x="22211" y="1751"/>
                  <a:pt x="22151" y="1509"/>
                </a:cubicBezTo>
                <a:cubicBezTo>
                  <a:pt x="22151" y="1539"/>
                  <a:pt x="22151" y="1539"/>
                  <a:pt x="22151" y="1569"/>
                </a:cubicBezTo>
                <a:cubicBezTo>
                  <a:pt x="22121" y="1569"/>
                  <a:pt x="22121" y="1539"/>
                  <a:pt x="22121" y="1539"/>
                </a:cubicBezTo>
                <a:lnTo>
                  <a:pt x="22151" y="1509"/>
                </a:lnTo>
                <a:cubicBezTo>
                  <a:pt x="22159" y="1501"/>
                  <a:pt x="22167" y="1497"/>
                  <a:pt x="22175" y="1497"/>
                </a:cubicBezTo>
                <a:cubicBezTo>
                  <a:pt x="22197" y="1497"/>
                  <a:pt x="22219" y="1525"/>
                  <a:pt x="22241" y="1569"/>
                </a:cubicBezTo>
                <a:lnTo>
                  <a:pt x="22272" y="1569"/>
                </a:lnTo>
                <a:lnTo>
                  <a:pt x="22302" y="1630"/>
                </a:lnTo>
                <a:cubicBezTo>
                  <a:pt x="22272" y="1569"/>
                  <a:pt x="22332" y="1630"/>
                  <a:pt x="22332" y="1539"/>
                </a:cubicBezTo>
                <a:lnTo>
                  <a:pt x="22422" y="1509"/>
                </a:lnTo>
                <a:lnTo>
                  <a:pt x="22422" y="1539"/>
                </a:lnTo>
                <a:lnTo>
                  <a:pt x="22392" y="1539"/>
                </a:lnTo>
                <a:lnTo>
                  <a:pt x="22453" y="1751"/>
                </a:lnTo>
                <a:lnTo>
                  <a:pt x="22483" y="1660"/>
                </a:lnTo>
                <a:cubicBezTo>
                  <a:pt x="22543" y="1751"/>
                  <a:pt x="22603" y="1841"/>
                  <a:pt x="22694" y="1901"/>
                </a:cubicBezTo>
                <a:lnTo>
                  <a:pt x="22724" y="1720"/>
                </a:lnTo>
                <a:lnTo>
                  <a:pt x="22814" y="1810"/>
                </a:lnTo>
                <a:lnTo>
                  <a:pt x="22814" y="1810"/>
                </a:lnTo>
                <a:cubicBezTo>
                  <a:pt x="22815" y="1790"/>
                  <a:pt x="22815" y="1770"/>
                  <a:pt x="22815" y="1751"/>
                </a:cubicBezTo>
                <a:cubicBezTo>
                  <a:pt x="22845" y="1811"/>
                  <a:pt x="22875" y="1841"/>
                  <a:pt x="22905" y="1901"/>
                </a:cubicBezTo>
                <a:lnTo>
                  <a:pt x="22905" y="1600"/>
                </a:lnTo>
                <a:cubicBezTo>
                  <a:pt x="22966" y="1690"/>
                  <a:pt x="22935" y="1811"/>
                  <a:pt x="23026" y="1841"/>
                </a:cubicBezTo>
                <a:cubicBezTo>
                  <a:pt x="23026" y="1720"/>
                  <a:pt x="22905" y="1630"/>
                  <a:pt x="22966" y="1539"/>
                </a:cubicBezTo>
                <a:lnTo>
                  <a:pt x="22966" y="1539"/>
                </a:lnTo>
                <a:cubicBezTo>
                  <a:pt x="23026" y="1600"/>
                  <a:pt x="23056" y="1660"/>
                  <a:pt x="23056" y="1660"/>
                </a:cubicBezTo>
                <a:cubicBezTo>
                  <a:pt x="23056" y="1690"/>
                  <a:pt x="23026" y="1720"/>
                  <a:pt x="23026" y="1751"/>
                </a:cubicBezTo>
                <a:lnTo>
                  <a:pt x="23086" y="1660"/>
                </a:lnTo>
                <a:cubicBezTo>
                  <a:pt x="23111" y="1685"/>
                  <a:pt x="23116" y="1710"/>
                  <a:pt x="23099" y="1753"/>
                </a:cubicBezTo>
                <a:lnTo>
                  <a:pt x="23099" y="1753"/>
                </a:lnTo>
                <a:cubicBezTo>
                  <a:pt x="23136" y="1689"/>
                  <a:pt x="23207" y="1680"/>
                  <a:pt x="23207" y="1600"/>
                </a:cubicBezTo>
                <a:lnTo>
                  <a:pt x="23237" y="1600"/>
                </a:lnTo>
                <a:cubicBezTo>
                  <a:pt x="23249" y="1611"/>
                  <a:pt x="23261" y="1615"/>
                  <a:pt x="23272" y="1615"/>
                </a:cubicBezTo>
                <a:cubicBezTo>
                  <a:pt x="23293" y="1615"/>
                  <a:pt x="23314" y="1603"/>
                  <a:pt x="23335" y="1603"/>
                </a:cubicBezTo>
                <a:cubicBezTo>
                  <a:pt x="23363" y="1603"/>
                  <a:pt x="23391" y="1624"/>
                  <a:pt x="23418" y="1720"/>
                </a:cubicBezTo>
                <a:cubicBezTo>
                  <a:pt x="23418" y="1660"/>
                  <a:pt x="23448" y="1509"/>
                  <a:pt x="23509" y="1479"/>
                </a:cubicBezTo>
                <a:lnTo>
                  <a:pt x="23509" y="1479"/>
                </a:lnTo>
                <a:cubicBezTo>
                  <a:pt x="23494" y="1645"/>
                  <a:pt x="23539" y="1645"/>
                  <a:pt x="23592" y="1645"/>
                </a:cubicBezTo>
                <a:cubicBezTo>
                  <a:pt x="23645" y="1645"/>
                  <a:pt x="23705" y="1645"/>
                  <a:pt x="23720" y="1811"/>
                </a:cubicBezTo>
                <a:cubicBezTo>
                  <a:pt x="23750" y="1509"/>
                  <a:pt x="23931" y="1630"/>
                  <a:pt x="24022" y="1479"/>
                </a:cubicBezTo>
                <a:lnTo>
                  <a:pt x="24022" y="1479"/>
                </a:lnTo>
                <a:cubicBezTo>
                  <a:pt x="24022" y="1509"/>
                  <a:pt x="23992" y="1539"/>
                  <a:pt x="23992" y="1539"/>
                </a:cubicBezTo>
                <a:cubicBezTo>
                  <a:pt x="24052" y="1539"/>
                  <a:pt x="24082" y="1630"/>
                  <a:pt x="24142" y="1690"/>
                </a:cubicBezTo>
                <a:cubicBezTo>
                  <a:pt x="24112" y="1539"/>
                  <a:pt x="24173" y="1388"/>
                  <a:pt x="24233" y="1268"/>
                </a:cubicBezTo>
                <a:lnTo>
                  <a:pt x="24263" y="1268"/>
                </a:lnTo>
                <a:cubicBezTo>
                  <a:pt x="24354" y="1479"/>
                  <a:pt x="24233" y="1539"/>
                  <a:pt x="24263" y="1720"/>
                </a:cubicBezTo>
                <a:cubicBezTo>
                  <a:pt x="24263" y="1509"/>
                  <a:pt x="24384" y="1509"/>
                  <a:pt x="24354" y="1358"/>
                </a:cubicBezTo>
                <a:lnTo>
                  <a:pt x="24354" y="1358"/>
                </a:lnTo>
                <a:cubicBezTo>
                  <a:pt x="24414" y="1419"/>
                  <a:pt x="24444" y="1509"/>
                  <a:pt x="24444" y="1630"/>
                </a:cubicBezTo>
                <a:cubicBezTo>
                  <a:pt x="24444" y="1479"/>
                  <a:pt x="24459" y="1464"/>
                  <a:pt x="24482" y="1464"/>
                </a:cubicBezTo>
                <a:cubicBezTo>
                  <a:pt x="24488" y="1464"/>
                  <a:pt x="24494" y="1465"/>
                  <a:pt x="24500" y="1465"/>
                </a:cubicBezTo>
                <a:cubicBezTo>
                  <a:pt x="24520" y="1465"/>
                  <a:pt x="24542" y="1456"/>
                  <a:pt x="24565" y="1388"/>
                </a:cubicBezTo>
                <a:cubicBezTo>
                  <a:pt x="24634" y="1503"/>
                  <a:pt x="24615" y="1601"/>
                  <a:pt x="24643" y="1601"/>
                </a:cubicBezTo>
                <a:cubicBezTo>
                  <a:pt x="24651" y="1601"/>
                  <a:pt x="24664" y="1591"/>
                  <a:pt x="24686" y="1569"/>
                </a:cubicBezTo>
                <a:lnTo>
                  <a:pt x="24686" y="1569"/>
                </a:lnTo>
                <a:cubicBezTo>
                  <a:pt x="24686" y="1630"/>
                  <a:pt x="24686" y="1690"/>
                  <a:pt x="24655" y="1751"/>
                </a:cubicBezTo>
                <a:cubicBezTo>
                  <a:pt x="24746" y="1751"/>
                  <a:pt x="24716" y="1539"/>
                  <a:pt x="24716" y="1419"/>
                </a:cubicBezTo>
                <a:cubicBezTo>
                  <a:pt x="24729" y="1412"/>
                  <a:pt x="24740" y="1409"/>
                  <a:pt x="24749" y="1409"/>
                </a:cubicBezTo>
                <a:cubicBezTo>
                  <a:pt x="24824" y="1409"/>
                  <a:pt x="24779" y="1610"/>
                  <a:pt x="24806" y="1690"/>
                </a:cubicBezTo>
                <a:cubicBezTo>
                  <a:pt x="24867" y="1660"/>
                  <a:pt x="24927" y="1449"/>
                  <a:pt x="24987" y="1449"/>
                </a:cubicBezTo>
                <a:cubicBezTo>
                  <a:pt x="24987" y="1479"/>
                  <a:pt x="24987" y="1509"/>
                  <a:pt x="24987" y="1539"/>
                </a:cubicBezTo>
                <a:cubicBezTo>
                  <a:pt x="25033" y="1464"/>
                  <a:pt x="25086" y="1464"/>
                  <a:pt x="25138" y="1464"/>
                </a:cubicBezTo>
                <a:cubicBezTo>
                  <a:pt x="25191" y="1464"/>
                  <a:pt x="25244" y="1464"/>
                  <a:pt x="25289" y="1388"/>
                </a:cubicBezTo>
                <a:lnTo>
                  <a:pt x="25440" y="1388"/>
                </a:lnTo>
                <a:cubicBezTo>
                  <a:pt x="25440" y="1268"/>
                  <a:pt x="25531" y="1238"/>
                  <a:pt x="25591" y="1207"/>
                </a:cubicBezTo>
                <a:cubicBezTo>
                  <a:pt x="25606" y="1192"/>
                  <a:pt x="25621" y="1185"/>
                  <a:pt x="25636" y="1185"/>
                </a:cubicBezTo>
                <a:close/>
                <a:moveTo>
                  <a:pt x="31264" y="2656"/>
                </a:moveTo>
                <a:cubicBezTo>
                  <a:pt x="31279" y="2656"/>
                  <a:pt x="31294" y="2656"/>
                  <a:pt x="31310" y="2660"/>
                </a:cubicBezTo>
                <a:lnTo>
                  <a:pt x="31310" y="2660"/>
                </a:lnTo>
                <a:cubicBezTo>
                  <a:pt x="31302" y="2656"/>
                  <a:pt x="31294" y="2656"/>
                  <a:pt x="31294" y="2656"/>
                </a:cubicBezTo>
                <a:close/>
                <a:moveTo>
                  <a:pt x="31338" y="2672"/>
                </a:moveTo>
                <a:cubicBezTo>
                  <a:pt x="31344" y="2676"/>
                  <a:pt x="31349" y="2681"/>
                  <a:pt x="31355" y="2686"/>
                </a:cubicBezTo>
                <a:lnTo>
                  <a:pt x="31325" y="2686"/>
                </a:lnTo>
                <a:cubicBezTo>
                  <a:pt x="31329" y="2682"/>
                  <a:pt x="31333" y="2677"/>
                  <a:pt x="31338" y="2672"/>
                </a:cubicBezTo>
                <a:close/>
                <a:moveTo>
                  <a:pt x="16643" y="2764"/>
                </a:moveTo>
                <a:cubicBezTo>
                  <a:pt x="16638" y="2764"/>
                  <a:pt x="16632" y="2764"/>
                  <a:pt x="16627" y="2764"/>
                </a:cubicBezTo>
                <a:lnTo>
                  <a:pt x="16627" y="2764"/>
                </a:lnTo>
                <a:lnTo>
                  <a:pt x="16749" y="2777"/>
                </a:lnTo>
                <a:cubicBezTo>
                  <a:pt x="16714" y="2768"/>
                  <a:pt x="16678" y="2764"/>
                  <a:pt x="16643" y="2764"/>
                </a:cubicBezTo>
                <a:close/>
                <a:moveTo>
                  <a:pt x="14335" y="3109"/>
                </a:moveTo>
                <a:cubicBezTo>
                  <a:pt x="14244" y="3109"/>
                  <a:pt x="14244" y="3139"/>
                  <a:pt x="14154" y="3169"/>
                </a:cubicBezTo>
                <a:cubicBezTo>
                  <a:pt x="14124" y="3169"/>
                  <a:pt x="14124" y="3139"/>
                  <a:pt x="14094" y="3139"/>
                </a:cubicBezTo>
                <a:cubicBezTo>
                  <a:pt x="14154" y="3109"/>
                  <a:pt x="14244" y="3109"/>
                  <a:pt x="14335" y="3109"/>
                </a:cubicBezTo>
                <a:close/>
                <a:moveTo>
                  <a:pt x="26666" y="3305"/>
                </a:moveTo>
                <a:cubicBezTo>
                  <a:pt x="26715" y="3305"/>
                  <a:pt x="26768" y="3320"/>
                  <a:pt x="26828" y="3350"/>
                </a:cubicBezTo>
                <a:lnTo>
                  <a:pt x="26557" y="3380"/>
                </a:lnTo>
                <a:cubicBezTo>
                  <a:pt x="26545" y="3368"/>
                  <a:pt x="26537" y="3356"/>
                  <a:pt x="26533" y="3346"/>
                </a:cubicBezTo>
                <a:lnTo>
                  <a:pt x="26533" y="3346"/>
                </a:lnTo>
                <a:cubicBezTo>
                  <a:pt x="26576" y="3318"/>
                  <a:pt x="26619" y="3305"/>
                  <a:pt x="26666" y="3305"/>
                </a:cubicBezTo>
                <a:close/>
                <a:moveTo>
                  <a:pt x="22226" y="3584"/>
                </a:moveTo>
                <a:cubicBezTo>
                  <a:pt x="22241" y="3584"/>
                  <a:pt x="22256" y="3606"/>
                  <a:pt x="22272" y="3652"/>
                </a:cubicBezTo>
                <a:lnTo>
                  <a:pt x="22241" y="3682"/>
                </a:lnTo>
                <a:cubicBezTo>
                  <a:pt x="22241" y="3652"/>
                  <a:pt x="22211" y="3652"/>
                  <a:pt x="22181" y="3652"/>
                </a:cubicBezTo>
                <a:cubicBezTo>
                  <a:pt x="22196" y="3606"/>
                  <a:pt x="22211" y="3584"/>
                  <a:pt x="22226" y="3584"/>
                </a:cubicBezTo>
                <a:close/>
                <a:moveTo>
                  <a:pt x="13037" y="3773"/>
                </a:moveTo>
                <a:cubicBezTo>
                  <a:pt x="13060" y="3795"/>
                  <a:pt x="13078" y="3817"/>
                  <a:pt x="13095" y="3838"/>
                </a:cubicBezTo>
                <a:lnTo>
                  <a:pt x="13095" y="3838"/>
                </a:lnTo>
                <a:cubicBezTo>
                  <a:pt x="13076" y="3811"/>
                  <a:pt x="13057" y="3792"/>
                  <a:pt x="13037" y="3773"/>
                </a:cubicBezTo>
                <a:close/>
                <a:moveTo>
                  <a:pt x="23780" y="3833"/>
                </a:moveTo>
                <a:cubicBezTo>
                  <a:pt x="23780" y="3863"/>
                  <a:pt x="23780" y="3863"/>
                  <a:pt x="23780" y="3893"/>
                </a:cubicBezTo>
                <a:lnTo>
                  <a:pt x="23720" y="3923"/>
                </a:lnTo>
                <a:cubicBezTo>
                  <a:pt x="23750" y="3893"/>
                  <a:pt x="23750" y="3863"/>
                  <a:pt x="23780" y="3833"/>
                </a:cubicBezTo>
                <a:close/>
                <a:moveTo>
                  <a:pt x="23599" y="3771"/>
                </a:moveTo>
                <a:cubicBezTo>
                  <a:pt x="23600" y="3878"/>
                  <a:pt x="23603" y="3931"/>
                  <a:pt x="23652" y="3931"/>
                </a:cubicBezTo>
                <a:cubicBezTo>
                  <a:pt x="23662" y="3931"/>
                  <a:pt x="23675" y="3928"/>
                  <a:pt x="23690" y="3923"/>
                </a:cubicBezTo>
                <a:lnTo>
                  <a:pt x="23690" y="3923"/>
                </a:lnTo>
                <a:cubicBezTo>
                  <a:pt x="23629" y="3953"/>
                  <a:pt x="23569" y="3953"/>
                  <a:pt x="23539" y="3953"/>
                </a:cubicBezTo>
                <a:cubicBezTo>
                  <a:pt x="23539" y="3923"/>
                  <a:pt x="23569" y="3863"/>
                  <a:pt x="23569" y="3803"/>
                </a:cubicBezTo>
                <a:cubicBezTo>
                  <a:pt x="23580" y="3792"/>
                  <a:pt x="23590" y="3782"/>
                  <a:pt x="23599" y="3771"/>
                </a:cubicBezTo>
                <a:close/>
                <a:moveTo>
                  <a:pt x="23931" y="3984"/>
                </a:moveTo>
                <a:cubicBezTo>
                  <a:pt x="23961" y="3984"/>
                  <a:pt x="23961" y="3984"/>
                  <a:pt x="23992" y="4014"/>
                </a:cubicBezTo>
                <a:lnTo>
                  <a:pt x="23961" y="4014"/>
                </a:lnTo>
                <a:cubicBezTo>
                  <a:pt x="23931" y="4044"/>
                  <a:pt x="23931" y="4044"/>
                  <a:pt x="23931" y="4044"/>
                </a:cubicBezTo>
                <a:lnTo>
                  <a:pt x="23931" y="3984"/>
                </a:lnTo>
                <a:close/>
                <a:moveTo>
                  <a:pt x="24142" y="3923"/>
                </a:moveTo>
                <a:lnTo>
                  <a:pt x="24082" y="3953"/>
                </a:lnTo>
                <a:cubicBezTo>
                  <a:pt x="24044" y="4010"/>
                  <a:pt x="24018" y="4091"/>
                  <a:pt x="24004" y="4091"/>
                </a:cubicBezTo>
                <a:cubicBezTo>
                  <a:pt x="23996" y="4091"/>
                  <a:pt x="23992" y="4062"/>
                  <a:pt x="23992" y="3984"/>
                </a:cubicBezTo>
                <a:cubicBezTo>
                  <a:pt x="23992" y="3984"/>
                  <a:pt x="23992" y="3953"/>
                  <a:pt x="24022" y="3953"/>
                </a:cubicBezTo>
                <a:lnTo>
                  <a:pt x="24052" y="3923"/>
                </a:lnTo>
                <a:close/>
                <a:moveTo>
                  <a:pt x="23388" y="3984"/>
                </a:moveTo>
                <a:lnTo>
                  <a:pt x="23388" y="3984"/>
                </a:lnTo>
                <a:cubicBezTo>
                  <a:pt x="23388" y="3984"/>
                  <a:pt x="23418" y="3984"/>
                  <a:pt x="23448" y="4014"/>
                </a:cubicBezTo>
                <a:lnTo>
                  <a:pt x="23418" y="4014"/>
                </a:lnTo>
                <a:cubicBezTo>
                  <a:pt x="23418" y="4044"/>
                  <a:pt x="23418" y="4074"/>
                  <a:pt x="23418" y="4104"/>
                </a:cubicBezTo>
                <a:lnTo>
                  <a:pt x="23388" y="4104"/>
                </a:lnTo>
                <a:cubicBezTo>
                  <a:pt x="23418" y="4074"/>
                  <a:pt x="23388" y="4044"/>
                  <a:pt x="23388" y="3984"/>
                </a:cubicBezTo>
                <a:close/>
                <a:moveTo>
                  <a:pt x="24142" y="4014"/>
                </a:moveTo>
                <a:cubicBezTo>
                  <a:pt x="24142" y="4044"/>
                  <a:pt x="24142" y="4074"/>
                  <a:pt x="24142" y="4104"/>
                </a:cubicBezTo>
                <a:lnTo>
                  <a:pt x="24203" y="4074"/>
                </a:lnTo>
                <a:lnTo>
                  <a:pt x="24203" y="4074"/>
                </a:lnTo>
                <a:cubicBezTo>
                  <a:pt x="24183" y="4133"/>
                  <a:pt x="24151" y="4179"/>
                  <a:pt x="24122" y="4179"/>
                </a:cubicBezTo>
                <a:cubicBezTo>
                  <a:pt x="24107" y="4179"/>
                  <a:pt x="24093" y="4166"/>
                  <a:pt x="24082" y="4135"/>
                </a:cubicBezTo>
                <a:lnTo>
                  <a:pt x="24142" y="4014"/>
                </a:lnTo>
                <a:close/>
                <a:moveTo>
                  <a:pt x="24535" y="4016"/>
                </a:moveTo>
                <a:cubicBezTo>
                  <a:pt x="24535" y="4046"/>
                  <a:pt x="24535" y="4083"/>
                  <a:pt x="24535" y="4104"/>
                </a:cubicBezTo>
                <a:cubicBezTo>
                  <a:pt x="24505" y="4104"/>
                  <a:pt x="24474" y="4135"/>
                  <a:pt x="24444" y="4225"/>
                </a:cubicBezTo>
                <a:lnTo>
                  <a:pt x="24505" y="4225"/>
                </a:lnTo>
                <a:lnTo>
                  <a:pt x="24474" y="4255"/>
                </a:lnTo>
                <a:cubicBezTo>
                  <a:pt x="24453" y="4266"/>
                  <a:pt x="24436" y="4271"/>
                  <a:pt x="24423" y="4271"/>
                </a:cubicBezTo>
                <a:cubicBezTo>
                  <a:pt x="24364" y="4271"/>
                  <a:pt x="24384" y="4168"/>
                  <a:pt x="24384" y="4044"/>
                </a:cubicBezTo>
                <a:cubicBezTo>
                  <a:pt x="24434" y="4044"/>
                  <a:pt x="24484" y="4023"/>
                  <a:pt x="24535" y="4016"/>
                </a:cubicBezTo>
                <a:close/>
                <a:moveTo>
                  <a:pt x="25147" y="4285"/>
                </a:moveTo>
                <a:cubicBezTo>
                  <a:pt x="25138" y="4303"/>
                  <a:pt x="25138" y="4316"/>
                  <a:pt x="25138" y="4316"/>
                </a:cubicBezTo>
                <a:lnTo>
                  <a:pt x="25138" y="4285"/>
                </a:lnTo>
                <a:close/>
                <a:moveTo>
                  <a:pt x="25470" y="3917"/>
                </a:moveTo>
                <a:cubicBezTo>
                  <a:pt x="25470" y="3941"/>
                  <a:pt x="25470" y="3969"/>
                  <a:pt x="25470" y="4014"/>
                </a:cubicBezTo>
                <a:cubicBezTo>
                  <a:pt x="25380" y="4074"/>
                  <a:pt x="25350" y="4165"/>
                  <a:pt x="25380" y="4225"/>
                </a:cubicBezTo>
                <a:cubicBezTo>
                  <a:pt x="25380" y="4176"/>
                  <a:pt x="25400" y="4147"/>
                  <a:pt x="25440" y="4121"/>
                </a:cubicBezTo>
                <a:lnTo>
                  <a:pt x="25440" y="4121"/>
                </a:lnTo>
                <a:cubicBezTo>
                  <a:pt x="25440" y="4123"/>
                  <a:pt x="25440" y="4125"/>
                  <a:pt x="25440" y="4127"/>
                </a:cubicBezTo>
                <a:lnTo>
                  <a:pt x="25440" y="4127"/>
                </a:lnTo>
                <a:cubicBezTo>
                  <a:pt x="25448" y="4118"/>
                  <a:pt x="25458" y="4111"/>
                  <a:pt x="25470" y="4104"/>
                </a:cubicBezTo>
                <a:lnTo>
                  <a:pt x="25470" y="4104"/>
                </a:lnTo>
                <a:cubicBezTo>
                  <a:pt x="25459" y="4115"/>
                  <a:pt x="25449" y="4129"/>
                  <a:pt x="25440" y="4145"/>
                </a:cubicBezTo>
                <a:lnTo>
                  <a:pt x="25440" y="4145"/>
                </a:lnTo>
                <a:cubicBezTo>
                  <a:pt x="25440" y="4139"/>
                  <a:pt x="25440" y="4133"/>
                  <a:pt x="25440" y="4127"/>
                </a:cubicBezTo>
                <a:lnTo>
                  <a:pt x="25440" y="4127"/>
                </a:lnTo>
                <a:cubicBezTo>
                  <a:pt x="25420" y="4148"/>
                  <a:pt x="25413" y="4176"/>
                  <a:pt x="25411" y="4207"/>
                </a:cubicBezTo>
                <a:lnTo>
                  <a:pt x="25411" y="4207"/>
                </a:lnTo>
                <a:cubicBezTo>
                  <a:pt x="25420" y="4185"/>
                  <a:pt x="25429" y="4164"/>
                  <a:pt x="25440" y="4145"/>
                </a:cubicBezTo>
                <a:lnTo>
                  <a:pt x="25440" y="4145"/>
                </a:lnTo>
                <a:cubicBezTo>
                  <a:pt x="25440" y="4182"/>
                  <a:pt x="25440" y="4210"/>
                  <a:pt x="25440" y="4255"/>
                </a:cubicBezTo>
                <a:lnTo>
                  <a:pt x="25410" y="4255"/>
                </a:lnTo>
                <a:cubicBezTo>
                  <a:pt x="25410" y="4239"/>
                  <a:pt x="25410" y="4223"/>
                  <a:pt x="25411" y="4207"/>
                </a:cubicBezTo>
                <a:lnTo>
                  <a:pt x="25411" y="4207"/>
                </a:lnTo>
                <a:cubicBezTo>
                  <a:pt x="25386" y="4270"/>
                  <a:pt x="25368" y="4339"/>
                  <a:pt x="25350" y="4376"/>
                </a:cubicBezTo>
                <a:cubicBezTo>
                  <a:pt x="25341" y="4378"/>
                  <a:pt x="25333" y="4379"/>
                  <a:pt x="25326" y="4379"/>
                </a:cubicBezTo>
                <a:cubicBezTo>
                  <a:pt x="25246" y="4379"/>
                  <a:pt x="25350" y="4216"/>
                  <a:pt x="25350" y="4104"/>
                </a:cubicBezTo>
                <a:cubicBezTo>
                  <a:pt x="25319" y="4104"/>
                  <a:pt x="25289" y="4135"/>
                  <a:pt x="25259" y="4165"/>
                </a:cubicBezTo>
                <a:cubicBezTo>
                  <a:pt x="25308" y="4068"/>
                  <a:pt x="25414" y="3990"/>
                  <a:pt x="25470" y="3917"/>
                </a:cubicBezTo>
                <a:close/>
                <a:moveTo>
                  <a:pt x="25524" y="4315"/>
                </a:moveTo>
                <a:cubicBezTo>
                  <a:pt x="25518" y="4325"/>
                  <a:pt x="25511" y="4335"/>
                  <a:pt x="25500" y="4346"/>
                </a:cubicBezTo>
                <a:lnTo>
                  <a:pt x="25561" y="4376"/>
                </a:lnTo>
                <a:lnTo>
                  <a:pt x="25531" y="4376"/>
                </a:lnTo>
                <a:cubicBezTo>
                  <a:pt x="25533" y="4380"/>
                  <a:pt x="25535" y="4384"/>
                  <a:pt x="25536" y="4388"/>
                </a:cubicBezTo>
                <a:lnTo>
                  <a:pt x="25536" y="4388"/>
                </a:lnTo>
                <a:cubicBezTo>
                  <a:pt x="25531" y="4396"/>
                  <a:pt x="25531" y="4406"/>
                  <a:pt x="25531" y="4406"/>
                </a:cubicBezTo>
                <a:cubicBezTo>
                  <a:pt x="25526" y="4411"/>
                  <a:pt x="25522" y="4413"/>
                  <a:pt x="25518" y="4413"/>
                </a:cubicBezTo>
                <a:cubicBezTo>
                  <a:pt x="25509" y="4413"/>
                  <a:pt x="25502" y="4402"/>
                  <a:pt x="25492" y="4402"/>
                </a:cubicBezTo>
                <a:cubicBezTo>
                  <a:pt x="25481" y="4402"/>
                  <a:pt x="25466" y="4414"/>
                  <a:pt x="25440" y="4466"/>
                </a:cubicBezTo>
                <a:cubicBezTo>
                  <a:pt x="25440" y="4436"/>
                  <a:pt x="25440" y="4406"/>
                  <a:pt x="25440" y="4406"/>
                </a:cubicBezTo>
                <a:cubicBezTo>
                  <a:pt x="25474" y="4372"/>
                  <a:pt x="25498" y="4339"/>
                  <a:pt x="25524" y="4315"/>
                </a:cubicBezTo>
                <a:close/>
                <a:moveTo>
                  <a:pt x="24776" y="4074"/>
                </a:moveTo>
                <a:cubicBezTo>
                  <a:pt x="24806" y="4074"/>
                  <a:pt x="24837" y="4074"/>
                  <a:pt x="24837" y="4104"/>
                </a:cubicBezTo>
                <a:cubicBezTo>
                  <a:pt x="24867" y="4104"/>
                  <a:pt x="24837" y="4135"/>
                  <a:pt x="24837" y="4165"/>
                </a:cubicBezTo>
                <a:cubicBezTo>
                  <a:pt x="24806" y="4195"/>
                  <a:pt x="24806" y="4195"/>
                  <a:pt x="24776" y="4225"/>
                </a:cubicBezTo>
                <a:lnTo>
                  <a:pt x="24837" y="4225"/>
                </a:lnTo>
                <a:cubicBezTo>
                  <a:pt x="24837" y="4255"/>
                  <a:pt x="24837" y="4285"/>
                  <a:pt x="24837" y="4316"/>
                </a:cubicBezTo>
                <a:cubicBezTo>
                  <a:pt x="24837" y="4285"/>
                  <a:pt x="24837" y="4255"/>
                  <a:pt x="24867" y="4225"/>
                </a:cubicBezTo>
                <a:cubicBezTo>
                  <a:pt x="24927" y="4225"/>
                  <a:pt x="24987" y="4255"/>
                  <a:pt x="25078" y="4285"/>
                </a:cubicBezTo>
                <a:cubicBezTo>
                  <a:pt x="25063" y="4290"/>
                  <a:pt x="25049" y="4292"/>
                  <a:pt x="25035" y="4292"/>
                </a:cubicBezTo>
                <a:cubicBezTo>
                  <a:pt x="25007" y="4292"/>
                  <a:pt x="24981" y="4285"/>
                  <a:pt x="24953" y="4285"/>
                </a:cubicBezTo>
                <a:cubicBezTo>
                  <a:pt x="24912" y="4285"/>
                  <a:pt x="24867" y="4301"/>
                  <a:pt x="24806" y="4376"/>
                </a:cubicBezTo>
                <a:lnTo>
                  <a:pt x="24806" y="4316"/>
                </a:lnTo>
                <a:cubicBezTo>
                  <a:pt x="24806" y="4326"/>
                  <a:pt x="24806" y="4336"/>
                  <a:pt x="24805" y="4346"/>
                </a:cubicBezTo>
                <a:lnTo>
                  <a:pt x="24805" y="4346"/>
                </a:lnTo>
                <a:cubicBezTo>
                  <a:pt x="24730" y="4372"/>
                  <a:pt x="24634" y="4481"/>
                  <a:pt x="24569" y="4481"/>
                </a:cubicBezTo>
                <a:cubicBezTo>
                  <a:pt x="24556" y="4481"/>
                  <a:pt x="24545" y="4476"/>
                  <a:pt x="24535" y="4466"/>
                </a:cubicBezTo>
                <a:lnTo>
                  <a:pt x="24505" y="4436"/>
                </a:lnTo>
                <a:cubicBezTo>
                  <a:pt x="24565" y="4225"/>
                  <a:pt x="24655" y="4406"/>
                  <a:pt x="24625" y="4225"/>
                </a:cubicBezTo>
                <a:lnTo>
                  <a:pt x="24625" y="4225"/>
                </a:lnTo>
                <a:lnTo>
                  <a:pt x="24686" y="4346"/>
                </a:lnTo>
                <a:cubicBezTo>
                  <a:pt x="24698" y="4209"/>
                  <a:pt x="24711" y="4185"/>
                  <a:pt x="24723" y="4185"/>
                </a:cubicBezTo>
                <a:cubicBezTo>
                  <a:pt x="24730" y="4185"/>
                  <a:pt x="24736" y="4192"/>
                  <a:pt x="24743" y="4192"/>
                </a:cubicBezTo>
                <a:cubicBezTo>
                  <a:pt x="24754" y="4192"/>
                  <a:pt x="24765" y="4173"/>
                  <a:pt x="24776" y="4074"/>
                </a:cubicBezTo>
                <a:close/>
                <a:moveTo>
                  <a:pt x="25863" y="4346"/>
                </a:moveTo>
                <a:cubicBezTo>
                  <a:pt x="25832" y="4406"/>
                  <a:pt x="25802" y="4466"/>
                  <a:pt x="25772" y="4527"/>
                </a:cubicBezTo>
                <a:lnTo>
                  <a:pt x="25742" y="4376"/>
                </a:lnTo>
                <a:cubicBezTo>
                  <a:pt x="25772" y="4376"/>
                  <a:pt x="25802" y="4376"/>
                  <a:pt x="25832" y="4346"/>
                </a:cubicBezTo>
                <a:close/>
                <a:moveTo>
                  <a:pt x="25863" y="4376"/>
                </a:moveTo>
                <a:cubicBezTo>
                  <a:pt x="25893" y="4436"/>
                  <a:pt x="25893" y="4466"/>
                  <a:pt x="25893" y="4497"/>
                </a:cubicBezTo>
                <a:lnTo>
                  <a:pt x="25863" y="4527"/>
                </a:lnTo>
                <a:cubicBezTo>
                  <a:pt x="25863" y="4466"/>
                  <a:pt x="25863" y="4436"/>
                  <a:pt x="25863" y="4376"/>
                </a:cubicBezTo>
                <a:close/>
                <a:moveTo>
                  <a:pt x="25923" y="4527"/>
                </a:moveTo>
                <a:lnTo>
                  <a:pt x="25923" y="4557"/>
                </a:lnTo>
                <a:lnTo>
                  <a:pt x="25872" y="4557"/>
                </a:lnTo>
                <a:cubicBezTo>
                  <a:pt x="25884" y="4540"/>
                  <a:pt x="25903" y="4527"/>
                  <a:pt x="25923" y="4527"/>
                </a:cubicBezTo>
                <a:close/>
                <a:moveTo>
                  <a:pt x="25678" y="4459"/>
                </a:moveTo>
                <a:cubicBezTo>
                  <a:pt x="25712" y="4459"/>
                  <a:pt x="25742" y="4482"/>
                  <a:pt x="25742" y="4527"/>
                </a:cubicBezTo>
                <a:lnTo>
                  <a:pt x="25682" y="4617"/>
                </a:lnTo>
                <a:cubicBezTo>
                  <a:pt x="25682" y="4557"/>
                  <a:pt x="25682" y="4527"/>
                  <a:pt x="25651" y="4527"/>
                </a:cubicBezTo>
                <a:lnTo>
                  <a:pt x="25591" y="4527"/>
                </a:lnTo>
                <a:cubicBezTo>
                  <a:pt x="25606" y="4482"/>
                  <a:pt x="25644" y="4459"/>
                  <a:pt x="25678" y="4459"/>
                </a:cubicBezTo>
                <a:close/>
                <a:moveTo>
                  <a:pt x="24805" y="4349"/>
                </a:moveTo>
                <a:cubicBezTo>
                  <a:pt x="24799" y="4429"/>
                  <a:pt x="24772" y="4511"/>
                  <a:pt x="24746" y="4617"/>
                </a:cubicBezTo>
                <a:lnTo>
                  <a:pt x="24746" y="4587"/>
                </a:lnTo>
                <a:lnTo>
                  <a:pt x="24716" y="4617"/>
                </a:lnTo>
                <a:cubicBezTo>
                  <a:pt x="24701" y="4632"/>
                  <a:pt x="24686" y="4648"/>
                  <a:pt x="24678" y="4648"/>
                </a:cubicBezTo>
                <a:cubicBezTo>
                  <a:pt x="24671" y="4648"/>
                  <a:pt x="24671" y="4632"/>
                  <a:pt x="24686" y="4587"/>
                </a:cubicBezTo>
                <a:cubicBezTo>
                  <a:pt x="24686" y="4587"/>
                  <a:pt x="24716" y="4527"/>
                  <a:pt x="24746" y="4497"/>
                </a:cubicBezTo>
                <a:lnTo>
                  <a:pt x="24746" y="4497"/>
                </a:lnTo>
                <a:lnTo>
                  <a:pt x="24686" y="4557"/>
                </a:lnTo>
                <a:cubicBezTo>
                  <a:pt x="24716" y="4347"/>
                  <a:pt x="24746" y="4494"/>
                  <a:pt x="24805" y="4349"/>
                </a:cubicBezTo>
                <a:close/>
                <a:moveTo>
                  <a:pt x="15029" y="4557"/>
                </a:moveTo>
                <a:lnTo>
                  <a:pt x="15059" y="4648"/>
                </a:lnTo>
                <a:lnTo>
                  <a:pt x="15059" y="4678"/>
                </a:lnTo>
                <a:lnTo>
                  <a:pt x="15029" y="4557"/>
                </a:lnTo>
                <a:close/>
                <a:moveTo>
                  <a:pt x="14938" y="4527"/>
                </a:moveTo>
                <a:cubicBezTo>
                  <a:pt x="14908" y="4587"/>
                  <a:pt x="14908" y="4648"/>
                  <a:pt x="14938" y="4708"/>
                </a:cubicBezTo>
                <a:lnTo>
                  <a:pt x="14908" y="4708"/>
                </a:lnTo>
                <a:lnTo>
                  <a:pt x="14757" y="4738"/>
                </a:lnTo>
                <a:cubicBezTo>
                  <a:pt x="14727" y="4648"/>
                  <a:pt x="14727" y="4617"/>
                  <a:pt x="14878" y="4587"/>
                </a:cubicBezTo>
                <a:cubicBezTo>
                  <a:pt x="14878" y="4557"/>
                  <a:pt x="14908" y="4557"/>
                  <a:pt x="14938" y="4527"/>
                </a:cubicBezTo>
                <a:close/>
                <a:moveTo>
                  <a:pt x="15079" y="4667"/>
                </a:moveTo>
                <a:lnTo>
                  <a:pt x="15120" y="4708"/>
                </a:lnTo>
                <a:cubicBezTo>
                  <a:pt x="15120" y="4738"/>
                  <a:pt x="15120" y="4738"/>
                  <a:pt x="15120" y="4738"/>
                </a:cubicBezTo>
                <a:lnTo>
                  <a:pt x="15059" y="4738"/>
                </a:lnTo>
                <a:lnTo>
                  <a:pt x="15059" y="4708"/>
                </a:lnTo>
                <a:cubicBezTo>
                  <a:pt x="15093" y="4708"/>
                  <a:pt x="15089" y="4689"/>
                  <a:pt x="15079" y="4667"/>
                </a:cubicBezTo>
                <a:close/>
                <a:moveTo>
                  <a:pt x="14425" y="4708"/>
                </a:moveTo>
                <a:cubicBezTo>
                  <a:pt x="14425" y="4773"/>
                  <a:pt x="14425" y="4823"/>
                  <a:pt x="14403" y="4823"/>
                </a:cubicBezTo>
                <a:cubicBezTo>
                  <a:pt x="14394" y="4823"/>
                  <a:pt x="14382" y="4815"/>
                  <a:pt x="14365" y="4798"/>
                </a:cubicBezTo>
                <a:lnTo>
                  <a:pt x="14335" y="4708"/>
                </a:lnTo>
                <a:close/>
                <a:moveTo>
                  <a:pt x="14154" y="4738"/>
                </a:moveTo>
                <a:lnTo>
                  <a:pt x="14124" y="4798"/>
                </a:lnTo>
                <a:lnTo>
                  <a:pt x="14154" y="4829"/>
                </a:lnTo>
                <a:lnTo>
                  <a:pt x="14184" y="4829"/>
                </a:lnTo>
                <a:cubicBezTo>
                  <a:pt x="14183" y="4787"/>
                  <a:pt x="14179" y="4763"/>
                  <a:pt x="14154" y="4738"/>
                </a:cubicBezTo>
                <a:close/>
                <a:moveTo>
                  <a:pt x="14150" y="4700"/>
                </a:moveTo>
                <a:cubicBezTo>
                  <a:pt x="14162" y="4700"/>
                  <a:pt x="14173" y="4703"/>
                  <a:pt x="14184" y="4708"/>
                </a:cubicBezTo>
                <a:lnTo>
                  <a:pt x="14244" y="4708"/>
                </a:lnTo>
                <a:cubicBezTo>
                  <a:pt x="14275" y="4768"/>
                  <a:pt x="14275" y="4829"/>
                  <a:pt x="14214" y="4829"/>
                </a:cubicBezTo>
                <a:lnTo>
                  <a:pt x="14184" y="4829"/>
                </a:lnTo>
                <a:cubicBezTo>
                  <a:pt x="14184" y="4838"/>
                  <a:pt x="14184" y="4848"/>
                  <a:pt x="14184" y="4859"/>
                </a:cubicBezTo>
                <a:cubicBezTo>
                  <a:pt x="14154" y="4829"/>
                  <a:pt x="14154" y="4829"/>
                  <a:pt x="14154" y="4829"/>
                </a:cubicBezTo>
                <a:lnTo>
                  <a:pt x="14063" y="4829"/>
                </a:lnTo>
                <a:cubicBezTo>
                  <a:pt x="14039" y="4754"/>
                  <a:pt x="14095" y="4700"/>
                  <a:pt x="14150" y="4700"/>
                </a:cubicBezTo>
                <a:close/>
                <a:moveTo>
                  <a:pt x="26587" y="4678"/>
                </a:moveTo>
                <a:cubicBezTo>
                  <a:pt x="26587" y="4738"/>
                  <a:pt x="26557" y="4768"/>
                  <a:pt x="26557" y="4798"/>
                </a:cubicBezTo>
                <a:cubicBezTo>
                  <a:pt x="26526" y="4798"/>
                  <a:pt x="26526" y="4829"/>
                  <a:pt x="26526" y="4829"/>
                </a:cubicBezTo>
                <a:lnTo>
                  <a:pt x="26496" y="4829"/>
                </a:lnTo>
                <a:lnTo>
                  <a:pt x="26466" y="4889"/>
                </a:lnTo>
                <a:cubicBezTo>
                  <a:pt x="26496" y="4768"/>
                  <a:pt x="26436" y="4798"/>
                  <a:pt x="26406" y="4768"/>
                </a:cubicBezTo>
                <a:cubicBezTo>
                  <a:pt x="26466" y="4768"/>
                  <a:pt x="26526" y="4738"/>
                  <a:pt x="26587" y="4678"/>
                </a:cubicBezTo>
                <a:close/>
                <a:moveTo>
                  <a:pt x="10955" y="4859"/>
                </a:moveTo>
                <a:cubicBezTo>
                  <a:pt x="10955" y="4948"/>
                  <a:pt x="10998" y="4932"/>
                  <a:pt x="11026" y="4947"/>
                </a:cubicBezTo>
                <a:lnTo>
                  <a:pt x="11026" y="4947"/>
                </a:lnTo>
                <a:lnTo>
                  <a:pt x="10955" y="4859"/>
                </a:lnTo>
                <a:close/>
                <a:moveTo>
                  <a:pt x="11026" y="4947"/>
                </a:moveTo>
                <a:lnTo>
                  <a:pt x="11045" y="4971"/>
                </a:lnTo>
                <a:lnTo>
                  <a:pt x="11045" y="4971"/>
                </a:lnTo>
                <a:cubicBezTo>
                  <a:pt x="11041" y="4959"/>
                  <a:pt x="11034" y="4952"/>
                  <a:pt x="11026" y="4947"/>
                </a:cubicBezTo>
                <a:close/>
                <a:moveTo>
                  <a:pt x="11046" y="4980"/>
                </a:moveTo>
                <a:cubicBezTo>
                  <a:pt x="11033" y="4980"/>
                  <a:pt x="11031" y="4989"/>
                  <a:pt x="11033" y="5003"/>
                </a:cubicBezTo>
                <a:lnTo>
                  <a:pt x="11033" y="5003"/>
                </a:lnTo>
                <a:cubicBezTo>
                  <a:pt x="11041" y="4999"/>
                  <a:pt x="11046" y="4992"/>
                  <a:pt x="11046" y="4980"/>
                </a:cubicBezTo>
                <a:close/>
                <a:moveTo>
                  <a:pt x="26768" y="4889"/>
                </a:moveTo>
                <a:lnTo>
                  <a:pt x="26708" y="4980"/>
                </a:lnTo>
                <a:lnTo>
                  <a:pt x="26647" y="5010"/>
                </a:lnTo>
                <a:cubicBezTo>
                  <a:pt x="26677" y="4949"/>
                  <a:pt x="26708" y="4919"/>
                  <a:pt x="26738" y="4889"/>
                </a:cubicBezTo>
                <a:close/>
                <a:moveTo>
                  <a:pt x="26708" y="4889"/>
                </a:moveTo>
                <a:lnTo>
                  <a:pt x="26677" y="4919"/>
                </a:lnTo>
                <a:cubicBezTo>
                  <a:pt x="26677" y="4949"/>
                  <a:pt x="26647" y="5010"/>
                  <a:pt x="26617" y="5040"/>
                </a:cubicBezTo>
                <a:lnTo>
                  <a:pt x="26617" y="4919"/>
                </a:lnTo>
                <a:lnTo>
                  <a:pt x="26708" y="4889"/>
                </a:lnTo>
                <a:close/>
                <a:moveTo>
                  <a:pt x="26949" y="4919"/>
                </a:moveTo>
                <a:lnTo>
                  <a:pt x="26858" y="5040"/>
                </a:lnTo>
                <a:lnTo>
                  <a:pt x="26858" y="4919"/>
                </a:lnTo>
                <a:close/>
                <a:moveTo>
                  <a:pt x="13792" y="4859"/>
                </a:moveTo>
                <a:cubicBezTo>
                  <a:pt x="13762" y="4889"/>
                  <a:pt x="13762" y="4889"/>
                  <a:pt x="13792" y="4919"/>
                </a:cubicBezTo>
                <a:cubicBezTo>
                  <a:pt x="13816" y="4919"/>
                  <a:pt x="13840" y="4919"/>
                  <a:pt x="13880" y="4935"/>
                </a:cubicBezTo>
                <a:lnTo>
                  <a:pt x="13880" y="4935"/>
                </a:lnTo>
                <a:cubicBezTo>
                  <a:pt x="13881" y="4940"/>
                  <a:pt x="13882" y="4944"/>
                  <a:pt x="13882" y="4949"/>
                </a:cubicBezTo>
                <a:cubicBezTo>
                  <a:pt x="13882" y="4980"/>
                  <a:pt x="13852" y="5040"/>
                  <a:pt x="13822" y="5070"/>
                </a:cubicBezTo>
                <a:cubicBezTo>
                  <a:pt x="13792" y="5010"/>
                  <a:pt x="13792" y="4980"/>
                  <a:pt x="13762" y="4949"/>
                </a:cubicBezTo>
                <a:lnTo>
                  <a:pt x="13611" y="4949"/>
                </a:lnTo>
                <a:lnTo>
                  <a:pt x="13701" y="4919"/>
                </a:lnTo>
                <a:lnTo>
                  <a:pt x="13792" y="4859"/>
                </a:lnTo>
                <a:close/>
                <a:moveTo>
                  <a:pt x="13731" y="5191"/>
                </a:moveTo>
                <a:cubicBezTo>
                  <a:pt x="13761" y="5221"/>
                  <a:pt x="13792" y="5251"/>
                  <a:pt x="13792" y="5281"/>
                </a:cubicBezTo>
                <a:lnTo>
                  <a:pt x="13792" y="5281"/>
                </a:lnTo>
                <a:cubicBezTo>
                  <a:pt x="13792" y="5251"/>
                  <a:pt x="13761" y="5251"/>
                  <a:pt x="13731" y="5221"/>
                </a:cubicBezTo>
                <a:cubicBezTo>
                  <a:pt x="13731" y="5221"/>
                  <a:pt x="13731" y="5191"/>
                  <a:pt x="13731" y="5191"/>
                </a:cubicBezTo>
                <a:close/>
                <a:moveTo>
                  <a:pt x="27583" y="5221"/>
                </a:moveTo>
                <a:cubicBezTo>
                  <a:pt x="27613" y="5251"/>
                  <a:pt x="27643" y="5251"/>
                  <a:pt x="27643" y="5281"/>
                </a:cubicBezTo>
                <a:lnTo>
                  <a:pt x="27583" y="5311"/>
                </a:lnTo>
                <a:lnTo>
                  <a:pt x="27583" y="5221"/>
                </a:lnTo>
                <a:close/>
                <a:moveTo>
                  <a:pt x="27341" y="5130"/>
                </a:moveTo>
                <a:cubicBezTo>
                  <a:pt x="27402" y="5130"/>
                  <a:pt x="27432" y="5130"/>
                  <a:pt x="27432" y="5191"/>
                </a:cubicBezTo>
                <a:cubicBezTo>
                  <a:pt x="27402" y="5191"/>
                  <a:pt x="27402" y="5221"/>
                  <a:pt x="27402" y="5221"/>
                </a:cubicBezTo>
                <a:lnTo>
                  <a:pt x="27371" y="5221"/>
                </a:lnTo>
                <a:cubicBezTo>
                  <a:pt x="27371" y="5251"/>
                  <a:pt x="27371" y="5251"/>
                  <a:pt x="27371" y="5251"/>
                </a:cubicBezTo>
                <a:cubicBezTo>
                  <a:pt x="27371" y="5294"/>
                  <a:pt x="27371" y="5336"/>
                  <a:pt x="27361" y="5336"/>
                </a:cubicBezTo>
                <a:cubicBezTo>
                  <a:pt x="27356" y="5336"/>
                  <a:pt x="27350" y="5329"/>
                  <a:pt x="27341" y="5311"/>
                </a:cubicBezTo>
                <a:cubicBezTo>
                  <a:pt x="27341" y="5251"/>
                  <a:pt x="27341" y="5191"/>
                  <a:pt x="27341" y="5130"/>
                </a:cubicBezTo>
                <a:close/>
                <a:moveTo>
                  <a:pt x="27107" y="5194"/>
                </a:moveTo>
                <a:lnTo>
                  <a:pt x="27107" y="5194"/>
                </a:lnTo>
                <a:cubicBezTo>
                  <a:pt x="27096" y="5199"/>
                  <a:pt x="27084" y="5216"/>
                  <a:pt x="27070" y="5251"/>
                </a:cubicBezTo>
                <a:cubicBezTo>
                  <a:pt x="27070" y="5276"/>
                  <a:pt x="27070" y="5300"/>
                  <a:pt x="27070" y="5342"/>
                </a:cubicBezTo>
                <a:cubicBezTo>
                  <a:pt x="27070" y="5285"/>
                  <a:pt x="27083" y="5234"/>
                  <a:pt x="27107" y="5194"/>
                </a:cubicBezTo>
                <a:close/>
                <a:moveTo>
                  <a:pt x="27552" y="5221"/>
                </a:moveTo>
                <a:cubicBezTo>
                  <a:pt x="27552" y="5281"/>
                  <a:pt x="27522" y="5251"/>
                  <a:pt x="27522" y="5281"/>
                </a:cubicBezTo>
                <a:lnTo>
                  <a:pt x="27492" y="5281"/>
                </a:lnTo>
                <a:cubicBezTo>
                  <a:pt x="27522" y="5281"/>
                  <a:pt x="27522" y="5281"/>
                  <a:pt x="27492" y="5251"/>
                </a:cubicBezTo>
                <a:cubicBezTo>
                  <a:pt x="27492" y="5281"/>
                  <a:pt x="27462" y="5311"/>
                  <a:pt x="27462" y="5311"/>
                </a:cubicBezTo>
                <a:lnTo>
                  <a:pt x="27402" y="5342"/>
                </a:lnTo>
                <a:cubicBezTo>
                  <a:pt x="27432" y="5311"/>
                  <a:pt x="27432" y="5281"/>
                  <a:pt x="27432" y="5221"/>
                </a:cubicBezTo>
                <a:close/>
                <a:moveTo>
                  <a:pt x="27024" y="5388"/>
                </a:moveTo>
                <a:lnTo>
                  <a:pt x="27024" y="5388"/>
                </a:lnTo>
                <a:cubicBezTo>
                  <a:pt x="27028" y="5394"/>
                  <a:pt x="27032" y="5399"/>
                  <a:pt x="27037" y="5405"/>
                </a:cubicBezTo>
                <a:lnTo>
                  <a:pt x="27037" y="5405"/>
                </a:lnTo>
                <a:cubicBezTo>
                  <a:pt x="27038" y="5404"/>
                  <a:pt x="27039" y="5403"/>
                  <a:pt x="27039" y="5402"/>
                </a:cubicBezTo>
                <a:cubicBezTo>
                  <a:pt x="27039" y="5402"/>
                  <a:pt x="27039" y="5404"/>
                  <a:pt x="27039" y="5409"/>
                </a:cubicBezTo>
                <a:lnTo>
                  <a:pt x="27039" y="5409"/>
                </a:lnTo>
                <a:cubicBezTo>
                  <a:pt x="27039" y="5407"/>
                  <a:pt x="27038" y="5406"/>
                  <a:pt x="27037" y="5405"/>
                </a:cubicBezTo>
                <a:lnTo>
                  <a:pt x="27037" y="5405"/>
                </a:lnTo>
                <a:cubicBezTo>
                  <a:pt x="27025" y="5417"/>
                  <a:pt x="27019" y="5429"/>
                  <a:pt x="27015" y="5439"/>
                </a:cubicBezTo>
                <a:lnTo>
                  <a:pt x="27015" y="5439"/>
                </a:lnTo>
                <a:cubicBezTo>
                  <a:pt x="27018" y="5422"/>
                  <a:pt x="27022" y="5405"/>
                  <a:pt x="27024" y="5388"/>
                </a:cubicBezTo>
                <a:close/>
                <a:moveTo>
                  <a:pt x="27371" y="5342"/>
                </a:moveTo>
                <a:lnTo>
                  <a:pt x="27371" y="5432"/>
                </a:lnTo>
                <a:cubicBezTo>
                  <a:pt x="27371" y="5432"/>
                  <a:pt x="27341" y="5462"/>
                  <a:pt x="27311" y="5462"/>
                </a:cubicBezTo>
                <a:lnTo>
                  <a:pt x="27281" y="5462"/>
                </a:lnTo>
                <a:cubicBezTo>
                  <a:pt x="27311" y="5432"/>
                  <a:pt x="27371" y="5342"/>
                  <a:pt x="27371" y="5342"/>
                </a:cubicBezTo>
                <a:close/>
                <a:moveTo>
                  <a:pt x="27432" y="5462"/>
                </a:moveTo>
                <a:lnTo>
                  <a:pt x="27432" y="5493"/>
                </a:lnTo>
                <a:lnTo>
                  <a:pt x="27402" y="5493"/>
                </a:lnTo>
                <a:lnTo>
                  <a:pt x="27432" y="5462"/>
                </a:lnTo>
                <a:close/>
                <a:moveTo>
                  <a:pt x="12701" y="5261"/>
                </a:moveTo>
                <a:cubicBezTo>
                  <a:pt x="12720" y="5261"/>
                  <a:pt x="12740" y="5282"/>
                  <a:pt x="12766" y="5342"/>
                </a:cubicBezTo>
                <a:cubicBezTo>
                  <a:pt x="12766" y="5402"/>
                  <a:pt x="12826" y="5432"/>
                  <a:pt x="12856" y="5432"/>
                </a:cubicBezTo>
                <a:cubicBezTo>
                  <a:pt x="12817" y="5491"/>
                  <a:pt x="12766" y="5524"/>
                  <a:pt x="12710" y="5524"/>
                </a:cubicBezTo>
                <a:cubicBezTo>
                  <a:pt x="12679" y="5524"/>
                  <a:pt x="12647" y="5514"/>
                  <a:pt x="12615" y="5493"/>
                </a:cubicBezTo>
                <a:lnTo>
                  <a:pt x="12615" y="5432"/>
                </a:lnTo>
                <a:lnTo>
                  <a:pt x="12554" y="5402"/>
                </a:lnTo>
                <a:cubicBezTo>
                  <a:pt x="12620" y="5402"/>
                  <a:pt x="12654" y="5261"/>
                  <a:pt x="12701" y="5261"/>
                </a:cubicBezTo>
                <a:close/>
                <a:moveTo>
                  <a:pt x="27160" y="4980"/>
                </a:moveTo>
                <a:cubicBezTo>
                  <a:pt x="27221" y="5010"/>
                  <a:pt x="27251" y="5040"/>
                  <a:pt x="27281" y="5100"/>
                </a:cubicBezTo>
                <a:lnTo>
                  <a:pt x="27221" y="5161"/>
                </a:lnTo>
                <a:lnTo>
                  <a:pt x="27281" y="5161"/>
                </a:lnTo>
                <a:cubicBezTo>
                  <a:pt x="27251" y="5221"/>
                  <a:pt x="27221" y="5251"/>
                  <a:pt x="27160" y="5311"/>
                </a:cubicBezTo>
                <a:cubicBezTo>
                  <a:pt x="27160" y="5221"/>
                  <a:pt x="27190" y="5161"/>
                  <a:pt x="27221" y="5100"/>
                </a:cubicBezTo>
                <a:lnTo>
                  <a:pt x="27221" y="5100"/>
                </a:lnTo>
                <a:cubicBezTo>
                  <a:pt x="27173" y="5116"/>
                  <a:pt x="27133" y="5149"/>
                  <a:pt x="27107" y="5194"/>
                </a:cubicBezTo>
                <a:lnTo>
                  <a:pt x="27107" y="5194"/>
                </a:lnTo>
                <a:cubicBezTo>
                  <a:pt x="27109" y="5193"/>
                  <a:pt x="27111" y="5192"/>
                  <a:pt x="27113" y="5192"/>
                </a:cubicBezTo>
                <a:cubicBezTo>
                  <a:pt x="27145" y="5192"/>
                  <a:pt x="27160" y="5298"/>
                  <a:pt x="27160" y="5342"/>
                </a:cubicBezTo>
                <a:lnTo>
                  <a:pt x="27130" y="5402"/>
                </a:lnTo>
                <a:cubicBezTo>
                  <a:pt x="27130" y="5432"/>
                  <a:pt x="27160" y="5462"/>
                  <a:pt x="27160" y="5493"/>
                </a:cubicBezTo>
                <a:lnTo>
                  <a:pt x="27160" y="5553"/>
                </a:lnTo>
                <a:cubicBezTo>
                  <a:pt x="27100" y="5523"/>
                  <a:pt x="27070" y="5462"/>
                  <a:pt x="27009" y="5462"/>
                </a:cubicBezTo>
                <a:cubicBezTo>
                  <a:pt x="27009" y="5462"/>
                  <a:pt x="27009" y="5453"/>
                  <a:pt x="27015" y="5439"/>
                </a:cubicBezTo>
                <a:lnTo>
                  <a:pt x="27015" y="5439"/>
                </a:lnTo>
                <a:cubicBezTo>
                  <a:pt x="27013" y="5447"/>
                  <a:pt x="27011" y="5454"/>
                  <a:pt x="27009" y="5462"/>
                </a:cubicBezTo>
                <a:lnTo>
                  <a:pt x="27039" y="5462"/>
                </a:lnTo>
                <a:cubicBezTo>
                  <a:pt x="27039" y="5441"/>
                  <a:pt x="27039" y="5419"/>
                  <a:pt x="27039" y="5409"/>
                </a:cubicBezTo>
                <a:lnTo>
                  <a:pt x="27039" y="5409"/>
                </a:lnTo>
                <a:cubicBezTo>
                  <a:pt x="27060" y="5436"/>
                  <a:pt x="27080" y="5462"/>
                  <a:pt x="27100" y="5462"/>
                </a:cubicBezTo>
                <a:cubicBezTo>
                  <a:pt x="27100" y="5432"/>
                  <a:pt x="27100" y="5402"/>
                  <a:pt x="27070" y="5372"/>
                </a:cubicBezTo>
                <a:cubicBezTo>
                  <a:pt x="27070" y="5361"/>
                  <a:pt x="27070" y="5351"/>
                  <a:pt x="27070" y="5342"/>
                </a:cubicBezTo>
                <a:cubicBezTo>
                  <a:pt x="27055" y="5342"/>
                  <a:pt x="27040" y="5342"/>
                  <a:pt x="27029" y="5345"/>
                </a:cubicBezTo>
                <a:lnTo>
                  <a:pt x="27029" y="5345"/>
                </a:lnTo>
                <a:cubicBezTo>
                  <a:pt x="27036" y="5263"/>
                  <a:pt x="27030" y="5182"/>
                  <a:pt x="27009" y="5100"/>
                </a:cubicBezTo>
                <a:cubicBezTo>
                  <a:pt x="26979" y="5281"/>
                  <a:pt x="26949" y="5191"/>
                  <a:pt x="26949" y="5432"/>
                </a:cubicBezTo>
                <a:cubicBezTo>
                  <a:pt x="26949" y="5372"/>
                  <a:pt x="26949" y="5311"/>
                  <a:pt x="26919" y="5251"/>
                </a:cubicBezTo>
                <a:cubicBezTo>
                  <a:pt x="26949" y="5191"/>
                  <a:pt x="26979" y="5100"/>
                  <a:pt x="26979" y="5010"/>
                </a:cubicBezTo>
                <a:cubicBezTo>
                  <a:pt x="27039" y="5010"/>
                  <a:pt x="27100" y="5010"/>
                  <a:pt x="27160" y="4980"/>
                </a:cubicBezTo>
                <a:close/>
                <a:moveTo>
                  <a:pt x="12585" y="5462"/>
                </a:moveTo>
                <a:cubicBezTo>
                  <a:pt x="12585" y="5523"/>
                  <a:pt x="12585" y="5583"/>
                  <a:pt x="12585" y="5643"/>
                </a:cubicBezTo>
                <a:cubicBezTo>
                  <a:pt x="12554" y="5613"/>
                  <a:pt x="12524" y="5553"/>
                  <a:pt x="12524" y="5523"/>
                </a:cubicBezTo>
                <a:lnTo>
                  <a:pt x="12585" y="5462"/>
                </a:lnTo>
                <a:close/>
                <a:moveTo>
                  <a:pt x="12615" y="5674"/>
                </a:moveTo>
                <a:cubicBezTo>
                  <a:pt x="12615" y="5718"/>
                  <a:pt x="12615" y="5746"/>
                  <a:pt x="12591" y="5746"/>
                </a:cubicBezTo>
                <a:cubicBezTo>
                  <a:pt x="12583" y="5746"/>
                  <a:pt x="12571" y="5742"/>
                  <a:pt x="12554" y="5734"/>
                </a:cubicBezTo>
                <a:lnTo>
                  <a:pt x="12554" y="5704"/>
                </a:lnTo>
                <a:lnTo>
                  <a:pt x="12494" y="5704"/>
                </a:lnTo>
                <a:lnTo>
                  <a:pt x="12494" y="5674"/>
                </a:lnTo>
                <a:close/>
                <a:moveTo>
                  <a:pt x="28126" y="5764"/>
                </a:moveTo>
                <a:lnTo>
                  <a:pt x="28126" y="5794"/>
                </a:lnTo>
                <a:lnTo>
                  <a:pt x="28066" y="5794"/>
                </a:lnTo>
                <a:cubicBezTo>
                  <a:pt x="28096" y="5764"/>
                  <a:pt x="28126" y="5764"/>
                  <a:pt x="28126" y="5764"/>
                </a:cubicBezTo>
                <a:close/>
                <a:moveTo>
                  <a:pt x="28141" y="5749"/>
                </a:moveTo>
                <a:cubicBezTo>
                  <a:pt x="28148" y="5749"/>
                  <a:pt x="28156" y="5764"/>
                  <a:pt x="28156" y="5794"/>
                </a:cubicBezTo>
                <a:cubicBezTo>
                  <a:pt x="28156" y="5794"/>
                  <a:pt x="28143" y="5781"/>
                  <a:pt x="28134" y="5781"/>
                </a:cubicBezTo>
                <a:cubicBezTo>
                  <a:pt x="28129" y="5781"/>
                  <a:pt x="28126" y="5784"/>
                  <a:pt x="28126" y="5794"/>
                </a:cubicBezTo>
                <a:cubicBezTo>
                  <a:pt x="28126" y="5764"/>
                  <a:pt x="28133" y="5749"/>
                  <a:pt x="28141" y="5749"/>
                </a:cubicBezTo>
                <a:close/>
                <a:moveTo>
                  <a:pt x="12404" y="5704"/>
                </a:moveTo>
                <a:lnTo>
                  <a:pt x="12434" y="5734"/>
                </a:lnTo>
                <a:lnTo>
                  <a:pt x="12313" y="5794"/>
                </a:lnTo>
                <a:lnTo>
                  <a:pt x="12253" y="5824"/>
                </a:lnTo>
                <a:cubicBezTo>
                  <a:pt x="12223" y="5855"/>
                  <a:pt x="12162" y="5855"/>
                  <a:pt x="12102" y="5855"/>
                </a:cubicBezTo>
                <a:lnTo>
                  <a:pt x="12072" y="5855"/>
                </a:lnTo>
                <a:cubicBezTo>
                  <a:pt x="12162" y="5794"/>
                  <a:pt x="12283" y="5734"/>
                  <a:pt x="12404" y="5704"/>
                </a:cubicBezTo>
                <a:close/>
                <a:moveTo>
                  <a:pt x="11740" y="6006"/>
                </a:moveTo>
                <a:cubicBezTo>
                  <a:pt x="11770" y="6036"/>
                  <a:pt x="11800" y="6066"/>
                  <a:pt x="11800" y="6126"/>
                </a:cubicBezTo>
                <a:cubicBezTo>
                  <a:pt x="11770" y="6066"/>
                  <a:pt x="11710" y="6036"/>
                  <a:pt x="11649" y="6006"/>
                </a:cubicBezTo>
                <a:close/>
                <a:moveTo>
                  <a:pt x="37126" y="6624"/>
                </a:moveTo>
                <a:cubicBezTo>
                  <a:pt x="37144" y="6639"/>
                  <a:pt x="37161" y="6655"/>
                  <a:pt x="37179" y="6669"/>
                </a:cubicBezTo>
                <a:cubicBezTo>
                  <a:pt x="37168" y="6647"/>
                  <a:pt x="37148" y="6633"/>
                  <a:pt x="37126" y="6624"/>
                </a:cubicBezTo>
                <a:close/>
                <a:moveTo>
                  <a:pt x="34520" y="7024"/>
                </a:moveTo>
                <a:cubicBezTo>
                  <a:pt x="34512" y="7026"/>
                  <a:pt x="34503" y="7028"/>
                  <a:pt x="34493" y="7032"/>
                </a:cubicBezTo>
                <a:cubicBezTo>
                  <a:pt x="34504" y="7032"/>
                  <a:pt x="34513" y="7029"/>
                  <a:pt x="34520" y="7024"/>
                </a:cubicBezTo>
                <a:close/>
                <a:moveTo>
                  <a:pt x="34554" y="6881"/>
                </a:moveTo>
                <a:cubicBezTo>
                  <a:pt x="34554" y="6930"/>
                  <a:pt x="34554" y="7001"/>
                  <a:pt x="34520" y="7024"/>
                </a:cubicBezTo>
                <a:lnTo>
                  <a:pt x="34520" y="7024"/>
                </a:lnTo>
                <a:cubicBezTo>
                  <a:pt x="34531" y="7021"/>
                  <a:pt x="34541" y="7020"/>
                  <a:pt x="34548" y="7020"/>
                </a:cubicBezTo>
                <a:cubicBezTo>
                  <a:pt x="34584" y="7020"/>
                  <a:pt x="34584" y="7048"/>
                  <a:pt x="34584" y="7092"/>
                </a:cubicBezTo>
                <a:cubicBezTo>
                  <a:pt x="34554" y="7122"/>
                  <a:pt x="34554" y="7182"/>
                  <a:pt x="34584" y="7213"/>
                </a:cubicBezTo>
                <a:cubicBezTo>
                  <a:pt x="34457" y="7176"/>
                  <a:pt x="34341" y="7129"/>
                  <a:pt x="34255" y="7058"/>
                </a:cubicBezTo>
                <a:lnTo>
                  <a:pt x="34255" y="7058"/>
                </a:lnTo>
                <a:cubicBezTo>
                  <a:pt x="34296" y="7018"/>
                  <a:pt x="34337" y="6997"/>
                  <a:pt x="34372" y="6997"/>
                </a:cubicBezTo>
                <a:cubicBezTo>
                  <a:pt x="34413" y="6997"/>
                  <a:pt x="34447" y="7027"/>
                  <a:pt x="34463" y="7092"/>
                </a:cubicBezTo>
                <a:lnTo>
                  <a:pt x="34493" y="6881"/>
                </a:lnTo>
                <a:close/>
                <a:moveTo>
                  <a:pt x="16628" y="7243"/>
                </a:moveTo>
                <a:lnTo>
                  <a:pt x="16628" y="7273"/>
                </a:lnTo>
                <a:lnTo>
                  <a:pt x="16598" y="7303"/>
                </a:lnTo>
                <a:lnTo>
                  <a:pt x="16628" y="7243"/>
                </a:lnTo>
                <a:close/>
                <a:moveTo>
                  <a:pt x="16275" y="7449"/>
                </a:moveTo>
                <a:cubicBezTo>
                  <a:pt x="16276" y="7451"/>
                  <a:pt x="16277" y="7452"/>
                  <a:pt x="16278" y="7454"/>
                </a:cubicBezTo>
                <a:lnTo>
                  <a:pt x="16296" y="7454"/>
                </a:lnTo>
                <a:cubicBezTo>
                  <a:pt x="16296" y="7454"/>
                  <a:pt x="16288" y="7454"/>
                  <a:pt x="16275" y="7449"/>
                </a:cubicBezTo>
                <a:close/>
                <a:moveTo>
                  <a:pt x="16288" y="7412"/>
                </a:moveTo>
                <a:cubicBezTo>
                  <a:pt x="16307" y="7412"/>
                  <a:pt x="16338" y="7416"/>
                  <a:pt x="16387" y="7424"/>
                </a:cubicBezTo>
                <a:lnTo>
                  <a:pt x="16447" y="7454"/>
                </a:lnTo>
                <a:lnTo>
                  <a:pt x="16296" y="7484"/>
                </a:lnTo>
                <a:cubicBezTo>
                  <a:pt x="16291" y="7473"/>
                  <a:pt x="16284" y="7463"/>
                  <a:pt x="16278" y="7454"/>
                </a:cubicBezTo>
                <a:lnTo>
                  <a:pt x="16266" y="7454"/>
                </a:lnTo>
                <a:lnTo>
                  <a:pt x="16236" y="7424"/>
                </a:lnTo>
                <a:lnTo>
                  <a:pt x="16236" y="7424"/>
                </a:lnTo>
                <a:cubicBezTo>
                  <a:pt x="16250" y="7438"/>
                  <a:pt x="16264" y="7445"/>
                  <a:pt x="16275" y="7449"/>
                </a:cubicBezTo>
                <a:lnTo>
                  <a:pt x="16275" y="7449"/>
                </a:lnTo>
                <a:cubicBezTo>
                  <a:pt x="16260" y="7426"/>
                  <a:pt x="16252" y="7412"/>
                  <a:pt x="16288" y="7412"/>
                </a:cubicBezTo>
                <a:close/>
                <a:moveTo>
                  <a:pt x="11332" y="7590"/>
                </a:moveTo>
                <a:cubicBezTo>
                  <a:pt x="11340" y="7605"/>
                  <a:pt x="11347" y="7620"/>
                  <a:pt x="11347" y="7635"/>
                </a:cubicBezTo>
                <a:lnTo>
                  <a:pt x="11332" y="7590"/>
                </a:lnTo>
                <a:close/>
                <a:moveTo>
                  <a:pt x="11649" y="7575"/>
                </a:moveTo>
                <a:cubicBezTo>
                  <a:pt x="11679" y="7635"/>
                  <a:pt x="11679" y="7695"/>
                  <a:pt x="11679" y="7726"/>
                </a:cubicBezTo>
                <a:lnTo>
                  <a:pt x="11649" y="7726"/>
                </a:lnTo>
                <a:lnTo>
                  <a:pt x="11649" y="7605"/>
                </a:lnTo>
                <a:lnTo>
                  <a:pt x="11649" y="7575"/>
                </a:lnTo>
                <a:close/>
                <a:moveTo>
                  <a:pt x="11619" y="7786"/>
                </a:moveTo>
                <a:lnTo>
                  <a:pt x="11619" y="7786"/>
                </a:lnTo>
                <a:lnTo>
                  <a:pt x="11619" y="7786"/>
                </a:lnTo>
                <a:close/>
                <a:moveTo>
                  <a:pt x="11619" y="7786"/>
                </a:moveTo>
                <a:lnTo>
                  <a:pt x="11559" y="7816"/>
                </a:lnTo>
                <a:cubicBezTo>
                  <a:pt x="11594" y="7852"/>
                  <a:pt x="11609" y="7866"/>
                  <a:pt x="11615" y="7866"/>
                </a:cubicBezTo>
                <a:cubicBezTo>
                  <a:pt x="11619" y="7866"/>
                  <a:pt x="11619" y="7859"/>
                  <a:pt x="11619" y="7846"/>
                </a:cubicBezTo>
                <a:lnTo>
                  <a:pt x="11619" y="7786"/>
                </a:lnTo>
                <a:close/>
                <a:moveTo>
                  <a:pt x="32779" y="7786"/>
                </a:moveTo>
                <a:lnTo>
                  <a:pt x="32779" y="7786"/>
                </a:lnTo>
                <a:cubicBezTo>
                  <a:pt x="32764" y="7809"/>
                  <a:pt x="32744" y="7836"/>
                  <a:pt x="32683" y="7877"/>
                </a:cubicBezTo>
                <a:cubicBezTo>
                  <a:pt x="32652" y="7846"/>
                  <a:pt x="32683" y="7816"/>
                  <a:pt x="32683" y="7786"/>
                </a:cubicBezTo>
                <a:close/>
                <a:moveTo>
                  <a:pt x="32773" y="7816"/>
                </a:moveTo>
                <a:cubicBezTo>
                  <a:pt x="32773" y="7816"/>
                  <a:pt x="32773" y="7846"/>
                  <a:pt x="32773" y="7877"/>
                </a:cubicBezTo>
                <a:lnTo>
                  <a:pt x="32713" y="7877"/>
                </a:lnTo>
                <a:lnTo>
                  <a:pt x="32773" y="7816"/>
                </a:lnTo>
                <a:close/>
                <a:moveTo>
                  <a:pt x="11679" y="7545"/>
                </a:moveTo>
                <a:cubicBezTo>
                  <a:pt x="11743" y="7608"/>
                  <a:pt x="11762" y="7686"/>
                  <a:pt x="11767" y="7686"/>
                </a:cubicBezTo>
                <a:cubicBezTo>
                  <a:pt x="11770" y="7686"/>
                  <a:pt x="11770" y="7671"/>
                  <a:pt x="11770" y="7635"/>
                </a:cubicBezTo>
                <a:cubicBezTo>
                  <a:pt x="11800" y="7695"/>
                  <a:pt x="11800" y="7756"/>
                  <a:pt x="11800" y="7786"/>
                </a:cubicBezTo>
                <a:cubicBezTo>
                  <a:pt x="11800" y="7695"/>
                  <a:pt x="11860" y="7726"/>
                  <a:pt x="11830" y="7605"/>
                </a:cubicBezTo>
                <a:lnTo>
                  <a:pt x="11830" y="7575"/>
                </a:lnTo>
                <a:cubicBezTo>
                  <a:pt x="11852" y="7629"/>
                  <a:pt x="11866" y="7636"/>
                  <a:pt x="11879" y="7636"/>
                </a:cubicBezTo>
                <a:cubicBezTo>
                  <a:pt x="11884" y="7636"/>
                  <a:pt x="11889" y="7635"/>
                  <a:pt x="11894" y="7635"/>
                </a:cubicBezTo>
                <a:cubicBezTo>
                  <a:pt x="11913" y="7635"/>
                  <a:pt x="11936" y="7650"/>
                  <a:pt x="11981" y="7786"/>
                </a:cubicBezTo>
                <a:lnTo>
                  <a:pt x="11981" y="7635"/>
                </a:lnTo>
                <a:lnTo>
                  <a:pt x="12041" y="7695"/>
                </a:lnTo>
                <a:lnTo>
                  <a:pt x="12072" y="7695"/>
                </a:lnTo>
                <a:lnTo>
                  <a:pt x="12072" y="7726"/>
                </a:lnTo>
                <a:cubicBezTo>
                  <a:pt x="12041" y="7756"/>
                  <a:pt x="12011" y="7786"/>
                  <a:pt x="11981" y="7786"/>
                </a:cubicBezTo>
                <a:lnTo>
                  <a:pt x="11981" y="7786"/>
                </a:lnTo>
                <a:cubicBezTo>
                  <a:pt x="11981" y="7786"/>
                  <a:pt x="11981" y="7786"/>
                  <a:pt x="11981" y="7786"/>
                </a:cubicBezTo>
                <a:cubicBezTo>
                  <a:pt x="11921" y="7786"/>
                  <a:pt x="11891" y="7756"/>
                  <a:pt x="11861" y="7726"/>
                </a:cubicBezTo>
                <a:lnTo>
                  <a:pt x="11861" y="7726"/>
                </a:lnTo>
                <a:cubicBezTo>
                  <a:pt x="11951" y="7816"/>
                  <a:pt x="11921" y="7816"/>
                  <a:pt x="11891" y="7816"/>
                </a:cubicBezTo>
                <a:cubicBezTo>
                  <a:pt x="11860" y="7816"/>
                  <a:pt x="11860" y="7816"/>
                  <a:pt x="11981" y="7967"/>
                </a:cubicBezTo>
                <a:cubicBezTo>
                  <a:pt x="11921" y="7907"/>
                  <a:pt x="11860" y="7877"/>
                  <a:pt x="11830" y="7816"/>
                </a:cubicBezTo>
                <a:lnTo>
                  <a:pt x="11800" y="7786"/>
                </a:lnTo>
                <a:lnTo>
                  <a:pt x="11800" y="7786"/>
                </a:lnTo>
                <a:cubicBezTo>
                  <a:pt x="11800" y="7786"/>
                  <a:pt x="11800" y="7786"/>
                  <a:pt x="11800" y="7786"/>
                </a:cubicBezTo>
                <a:lnTo>
                  <a:pt x="11770" y="7756"/>
                </a:lnTo>
                <a:lnTo>
                  <a:pt x="11740" y="7756"/>
                </a:lnTo>
                <a:cubicBezTo>
                  <a:pt x="11710" y="7695"/>
                  <a:pt x="11679" y="7605"/>
                  <a:pt x="11679" y="7545"/>
                </a:cubicBezTo>
                <a:close/>
                <a:moveTo>
                  <a:pt x="11317" y="8027"/>
                </a:moveTo>
                <a:cubicBezTo>
                  <a:pt x="11317" y="8034"/>
                  <a:pt x="11319" y="8043"/>
                  <a:pt x="11321" y="8052"/>
                </a:cubicBezTo>
                <a:lnTo>
                  <a:pt x="11321" y="8052"/>
                </a:lnTo>
                <a:cubicBezTo>
                  <a:pt x="11321" y="8047"/>
                  <a:pt x="11320" y="8040"/>
                  <a:pt x="11317" y="8027"/>
                </a:cubicBezTo>
                <a:close/>
                <a:moveTo>
                  <a:pt x="6180" y="8129"/>
                </a:moveTo>
                <a:cubicBezTo>
                  <a:pt x="6182" y="8135"/>
                  <a:pt x="6184" y="8141"/>
                  <a:pt x="6187" y="8148"/>
                </a:cubicBezTo>
                <a:cubicBezTo>
                  <a:pt x="6187" y="8139"/>
                  <a:pt x="6185" y="8133"/>
                  <a:pt x="6180" y="8129"/>
                </a:cubicBezTo>
                <a:close/>
                <a:moveTo>
                  <a:pt x="33346" y="8178"/>
                </a:moveTo>
                <a:lnTo>
                  <a:pt x="33346" y="8178"/>
                </a:lnTo>
                <a:cubicBezTo>
                  <a:pt x="33497" y="8208"/>
                  <a:pt x="33678" y="8239"/>
                  <a:pt x="33829" y="8299"/>
                </a:cubicBezTo>
                <a:cubicBezTo>
                  <a:pt x="33783" y="8357"/>
                  <a:pt x="33745" y="8375"/>
                  <a:pt x="33713" y="8375"/>
                </a:cubicBezTo>
                <a:cubicBezTo>
                  <a:pt x="33662" y="8375"/>
                  <a:pt x="33625" y="8329"/>
                  <a:pt x="33588" y="8329"/>
                </a:cubicBezTo>
                <a:cubicBezTo>
                  <a:pt x="33588" y="8308"/>
                  <a:pt x="33558" y="8286"/>
                  <a:pt x="33540" y="8286"/>
                </a:cubicBezTo>
                <a:cubicBezTo>
                  <a:pt x="33533" y="8286"/>
                  <a:pt x="33528" y="8290"/>
                  <a:pt x="33528" y="8299"/>
                </a:cubicBezTo>
                <a:cubicBezTo>
                  <a:pt x="33497" y="8359"/>
                  <a:pt x="33437" y="8390"/>
                  <a:pt x="33407" y="8390"/>
                </a:cubicBezTo>
                <a:cubicBezTo>
                  <a:pt x="33407" y="8329"/>
                  <a:pt x="33407" y="8239"/>
                  <a:pt x="33346" y="8178"/>
                </a:cubicBezTo>
                <a:close/>
                <a:moveTo>
                  <a:pt x="10020" y="8390"/>
                </a:moveTo>
                <a:cubicBezTo>
                  <a:pt x="10020" y="8390"/>
                  <a:pt x="10050" y="8390"/>
                  <a:pt x="10050" y="8420"/>
                </a:cubicBezTo>
                <a:lnTo>
                  <a:pt x="10020" y="8420"/>
                </a:lnTo>
                <a:lnTo>
                  <a:pt x="10020" y="8390"/>
                </a:lnTo>
                <a:close/>
                <a:moveTo>
                  <a:pt x="10291" y="8435"/>
                </a:moveTo>
                <a:lnTo>
                  <a:pt x="10291" y="8450"/>
                </a:lnTo>
                <a:cubicBezTo>
                  <a:pt x="10291" y="8450"/>
                  <a:pt x="10311" y="8470"/>
                  <a:pt x="10335" y="8477"/>
                </a:cubicBezTo>
                <a:lnTo>
                  <a:pt x="10335" y="8477"/>
                </a:lnTo>
                <a:lnTo>
                  <a:pt x="10321" y="8450"/>
                </a:lnTo>
                <a:cubicBezTo>
                  <a:pt x="10306" y="8450"/>
                  <a:pt x="10299" y="8442"/>
                  <a:pt x="10291" y="8435"/>
                </a:cubicBezTo>
                <a:close/>
                <a:moveTo>
                  <a:pt x="10335" y="8477"/>
                </a:moveTo>
                <a:lnTo>
                  <a:pt x="10352" y="8510"/>
                </a:lnTo>
                <a:cubicBezTo>
                  <a:pt x="10352" y="8495"/>
                  <a:pt x="10352" y="8488"/>
                  <a:pt x="10352" y="8480"/>
                </a:cubicBezTo>
                <a:cubicBezTo>
                  <a:pt x="10346" y="8480"/>
                  <a:pt x="10340" y="8479"/>
                  <a:pt x="10335" y="8477"/>
                </a:cubicBezTo>
                <a:close/>
                <a:moveTo>
                  <a:pt x="10261" y="8420"/>
                </a:moveTo>
                <a:cubicBezTo>
                  <a:pt x="10276" y="8464"/>
                  <a:pt x="10298" y="8508"/>
                  <a:pt x="10313" y="8542"/>
                </a:cubicBezTo>
                <a:lnTo>
                  <a:pt x="10313" y="8542"/>
                </a:lnTo>
                <a:cubicBezTo>
                  <a:pt x="10302" y="8501"/>
                  <a:pt x="10281" y="8460"/>
                  <a:pt x="10261" y="8420"/>
                </a:cubicBezTo>
                <a:close/>
                <a:moveTo>
                  <a:pt x="10313" y="8542"/>
                </a:moveTo>
                <a:lnTo>
                  <a:pt x="10313" y="8542"/>
                </a:lnTo>
                <a:cubicBezTo>
                  <a:pt x="10318" y="8562"/>
                  <a:pt x="10321" y="8581"/>
                  <a:pt x="10321" y="8601"/>
                </a:cubicBezTo>
                <a:cubicBezTo>
                  <a:pt x="10337" y="8601"/>
                  <a:pt x="10329" y="8577"/>
                  <a:pt x="10313" y="8542"/>
                </a:cubicBezTo>
                <a:close/>
                <a:moveTo>
                  <a:pt x="5795" y="8601"/>
                </a:moveTo>
                <a:lnTo>
                  <a:pt x="5750" y="8631"/>
                </a:lnTo>
                <a:cubicBezTo>
                  <a:pt x="5765" y="8623"/>
                  <a:pt x="5780" y="8616"/>
                  <a:pt x="5795" y="8601"/>
                </a:cubicBezTo>
                <a:close/>
                <a:moveTo>
                  <a:pt x="10024" y="8591"/>
                </a:moveTo>
                <a:cubicBezTo>
                  <a:pt x="10034" y="8613"/>
                  <a:pt x="10057" y="8631"/>
                  <a:pt x="10080" y="8631"/>
                </a:cubicBezTo>
                <a:cubicBezTo>
                  <a:pt x="10058" y="8620"/>
                  <a:pt x="10041" y="8606"/>
                  <a:pt x="10024" y="8591"/>
                </a:cubicBezTo>
                <a:close/>
                <a:moveTo>
                  <a:pt x="11287" y="7545"/>
                </a:moveTo>
                <a:cubicBezTo>
                  <a:pt x="11317" y="7575"/>
                  <a:pt x="11317" y="7605"/>
                  <a:pt x="11347" y="7665"/>
                </a:cubicBezTo>
                <a:lnTo>
                  <a:pt x="11408" y="7726"/>
                </a:lnTo>
                <a:cubicBezTo>
                  <a:pt x="11408" y="7756"/>
                  <a:pt x="11438" y="7756"/>
                  <a:pt x="11468" y="7756"/>
                </a:cubicBezTo>
                <a:lnTo>
                  <a:pt x="11498" y="7756"/>
                </a:lnTo>
                <a:cubicBezTo>
                  <a:pt x="11498" y="7786"/>
                  <a:pt x="11528" y="7786"/>
                  <a:pt x="11559" y="7816"/>
                </a:cubicBezTo>
                <a:lnTo>
                  <a:pt x="11559" y="7726"/>
                </a:lnTo>
                <a:lnTo>
                  <a:pt x="11589" y="7726"/>
                </a:lnTo>
                <a:lnTo>
                  <a:pt x="11619" y="7786"/>
                </a:lnTo>
                <a:lnTo>
                  <a:pt x="11619" y="7756"/>
                </a:lnTo>
                <a:cubicBezTo>
                  <a:pt x="11619" y="7786"/>
                  <a:pt x="11649" y="7846"/>
                  <a:pt x="11679" y="7877"/>
                </a:cubicBezTo>
                <a:lnTo>
                  <a:pt x="11679" y="7846"/>
                </a:lnTo>
                <a:cubicBezTo>
                  <a:pt x="11710" y="7877"/>
                  <a:pt x="11710" y="7937"/>
                  <a:pt x="11710" y="7997"/>
                </a:cubicBezTo>
                <a:lnTo>
                  <a:pt x="11619" y="7846"/>
                </a:lnTo>
                <a:lnTo>
                  <a:pt x="11679" y="8058"/>
                </a:lnTo>
                <a:lnTo>
                  <a:pt x="11528" y="7877"/>
                </a:lnTo>
                <a:lnTo>
                  <a:pt x="11528" y="7937"/>
                </a:lnTo>
                <a:cubicBezTo>
                  <a:pt x="11559" y="7937"/>
                  <a:pt x="11619" y="7997"/>
                  <a:pt x="11649" y="8027"/>
                </a:cubicBezTo>
                <a:cubicBezTo>
                  <a:pt x="11641" y="8060"/>
                  <a:pt x="11622" y="8073"/>
                  <a:pt x="11597" y="8073"/>
                </a:cubicBezTo>
                <a:cubicBezTo>
                  <a:pt x="11530" y="8073"/>
                  <a:pt x="11422" y="7981"/>
                  <a:pt x="11378" y="7937"/>
                </a:cubicBezTo>
                <a:lnTo>
                  <a:pt x="11347" y="8148"/>
                </a:lnTo>
                <a:cubicBezTo>
                  <a:pt x="11347" y="8125"/>
                  <a:pt x="11329" y="8083"/>
                  <a:pt x="11321" y="8052"/>
                </a:cubicBezTo>
                <a:lnTo>
                  <a:pt x="11321" y="8052"/>
                </a:lnTo>
                <a:cubicBezTo>
                  <a:pt x="11321" y="8055"/>
                  <a:pt x="11320" y="8057"/>
                  <a:pt x="11318" y="8057"/>
                </a:cubicBezTo>
                <a:cubicBezTo>
                  <a:pt x="11305" y="8057"/>
                  <a:pt x="11253" y="7968"/>
                  <a:pt x="11232" y="7968"/>
                </a:cubicBezTo>
                <a:cubicBezTo>
                  <a:pt x="11223" y="7968"/>
                  <a:pt x="11219" y="7983"/>
                  <a:pt x="11227" y="8027"/>
                </a:cubicBezTo>
                <a:cubicBezTo>
                  <a:pt x="11257" y="8058"/>
                  <a:pt x="11287" y="8118"/>
                  <a:pt x="11317" y="8148"/>
                </a:cubicBezTo>
                <a:cubicBezTo>
                  <a:pt x="11285" y="8127"/>
                  <a:pt x="11257" y="8117"/>
                  <a:pt x="11232" y="8117"/>
                </a:cubicBezTo>
                <a:cubicBezTo>
                  <a:pt x="11188" y="8117"/>
                  <a:pt x="11156" y="8150"/>
                  <a:pt x="11136" y="8208"/>
                </a:cubicBezTo>
                <a:lnTo>
                  <a:pt x="11076" y="8088"/>
                </a:lnTo>
                <a:cubicBezTo>
                  <a:pt x="10955" y="8118"/>
                  <a:pt x="10925" y="8269"/>
                  <a:pt x="10834" y="8329"/>
                </a:cubicBezTo>
                <a:cubicBezTo>
                  <a:pt x="10895" y="8359"/>
                  <a:pt x="11015" y="8540"/>
                  <a:pt x="11015" y="8571"/>
                </a:cubicBezTo>
                <a:lnTo>
                  <a:pt x="10895" y="8450"/>
                </a:lnTo>
                <a:lnTo>
                  <a:pt x="10895" y="8450"/>
                </a:lnTo>
                <a:cubicBezTo>
                  <a:pt x="10925" y="8540"/>
                  <a:pt x="10955" y="8480"/>
                  <a:pt x="11015" y="8631"/>
                </a:cubicBezTo>
                <a:cubicBezTo>
                  <a:pt x="10955" y="8631"/>
                  <a:pt x="10834" y="8450"/>
                  <a:pt x="10834" y="8390"/>
                </a:cubicBezTo>
                <a:lnTo>
                  <a:pt x="10834" y="8480"/>
                </a:lnTo>
                <a:cubicBezTo>
                  <a:pt x="10804" y="8420"/>
                  <a:pt x="10774" y="8390"/>
                  <a:pt x="10744" y="8329"/>
                </a:cubicBezTo>
                <a:lnTo>
                  <a:pt x="10744" y="8329"/>
                </a:lnTo>
                <a:cubicBezTo>
                  <a:pt x="10754" y="8349"/>
                  <a:pt x="10754" y="8356"/>
                  <a:pt x="10747" y="8356"/>
                </a:cubicBezTo>
                <a:cubicBezTo>
                  <a:pt x="10734" y="8356"/>
                  <a:pt x="10694" y="8329"/>
                  <a:pt x="10653" y="8329"/>
                </a:cubicBezTo>
                <a:cubicBezTo>
                  <a:pt x="10684" y="8329"/>
                  <a:pt x="10684" y="8269"/>
                  <a:pt x="10684" y="8269"/>
                </a:cubicBezTo>
                <a:lnTo>
                  <a:pt x="10653" y="8208"/>
                </a:lnTo>
                <a:lnTo>
                  <a:pt x="10653" y="8178"/>
                </a:lnTo>
                <a:cubicBezTo>
                  <a:pt x="10653" y="8188"/>
                  <a:pt x="10657" y="8195"/>
                  <a:pt x="10661" y="8195"/>
                </a:cubicBezTo>
                <a:cubicBezTo>
                  <a:pt x="10670" y="8195"/>
                  <a:pt x="10684" y="8168"/>
                  <a:pt x="10684" y="8088"/>
                </a:cubicBezTo>
                <a:cubicBezTo>
                  <a:pt x="10694" y="8098"/>
                  <a:pt x="10700" y="8098"/>
                  <a:pt x="10707" y="8098"/>
                </a:cubicBezTo>
                <a:lnTo>
                  <a:pt x="10707" y="8098"/>
                </a:lnTo>
                <a:cubicBezTo>
                  <a:pt x="10720" y="8098"/>
                  <a:pt x="10734" y="8098"/>
                  <a:pt x="10774" y="8178"/>
                </a:cubicBezTo>
                <a:cubicBezTo>
                  <a:pt x="10804" y="8118"/>
                  <a:pt x="10714" y="8118"/>
                  <a:pt x="10684" y="8058"/>
                </a:cubicBezTo>
                <a:cubicBezTo>
                  <a:pt x="10665" y="7994"/>
                  <a:pt x="10683" y="7977"/>
                  <a:pt x="10714" y="7977"/>
                </a:cubicBezTo>
                <a:cubicBezTo>
                  <a:pt x="10749" y="7977"/>
                  <a:pt x="10800" y="7998"/>
                  <a:pt x="10836" y="7998"/>
                </a:cubicBezTo>
                <a:cubicBezTo>
                  <a:pt x="10875" y="7998"/>
                  <a:pt x="10897" y="7974"/>
                  <a:pt x="10865" y="7877"/>
                </a:cubicBezTo>
                <a:cubicBezTo>
                  <a:pt x="10865" y="7846"/>
                  <a:pt x="10865" y="7846"/>
                  <a:pt x="10865" y="7816"/>
                </a:cubicBezTo>
                <a:cubicBezTo>
                  <a:pt x="10955" y="7816"/>
                  <a:pt x="11076" y="7816"/>
                  <a:pt x="11166" y="7786"/>
                </a:cubicBezTo>
                <a:cubicBezTo>
                  <a:pt x="11197" y="7786"/>
                  <a:pt x="11257" y="7786"/>
                  <a:pt x="11287" y="7816"/>
                </a:cubicBezTo>
                <a:cubicBezTo>
                  <a:pt x="11257" y="7786"/>
                  <a:pt x="11257" y="7726"/>
                  <a:pt x="11227" y="7695"/>
                </a:cubicBezTo>
                <a:cubicBezTo>
                  <a:pt x="11257" y="7665"/>
                  <a:pt x="11257" y="7605"/>
                  <a:pt x="11227" y="7575"/>
                </a:cubicBezTo>
                <a:lnTo>
                  <a:pt x="11227" y="7575"/>
                </a:lnTo>
                <a:cubicBezTo>
                  <a:pt x="11236" y="7584"/>
                  <a:pt x="11244" y="7587"/>
                  <a:pt x="11252" y="7587"/>
                </a:cubicBezTo>
                <a:cubicBezTo>
                  <a:pt x="11272" y="7587"/>
                  <a:pt x="11287" y="7566"/>
                  <a:pt x="11287" y="7545"/>
                </a:cubicBezTo>
                <a:close/>
                <a:moveTo>
                  <a:pt x="10115" y="8551"/>
                </a:moveTo>
                <a:cubicBezTo>
                  <a:pt x="10125" y="8588"/>
                  <a:pt x="10148" y="8616"/>
                  <a:pt x="10171" y="8661"/>
                </a:cubicBezTo>
                <a:cubicBezTo>
                  <a:pt x="10152" y="8624"/>
                  <a:pt x="10134" y="8588"/>
                  <a:pt x="10115" y="8551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67" y="8842"/>
                  <a:pt x="34367" y="8842"/>
                  <a:pt x="34367" y="8842"/>
                </a:cubicBezTo>
                <a:lnTo>
                  <a:pt x="34367" y="8842"/>
                </a:lnTo>
                <a:cubicBezTo>
                  <a:pt x="34369" y="8842"/>
                  <a:pt x="34371" y="8842"/>
                  <a:pt x="34373" y="8842"/>
                </a:cubicBezTo>
                <a:cubicBezTo>
                  <a:pt x="34371" y="8842"/>
                  <a:pt x="34369" y="8842"/>
                  <a:pt x="34367" y="8842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39" y="8846"/>
                  <a:pt x="34310" y="8872"/>
                  <a:pt x="34282" y="8872"/>
                </a:cubicBezTo>
                <a:cubicBezTo>
                  <a:pt x="34300" y="8891"/>
                  <a:pt x="34308" y="8920"/>
                  <a:pt x="34331" y="8920"/>
                </a:cubicBezTo>
                <a:cubicBezTo>
                  <a:pt x="34346" y="8920"/>
                  <a:pt x="34367" y="8908"/>
                  <a:pt x="34403" y="8872"/>
                </a:cubicBezTo>
                <a:lnTo>
                  <a:pt x="34342" y="8872"/>
                </a:lnTo>
                <a:cubicBezTo>
                  <a:pt x="34350" y="8862"/>
                  <a:pt x="34358" y="8852"/>
                  <a:pt x="34367" y="8842"/>
                </a:cubicBezTo>
                <a:close/>
                <a:moveTo>
                  <a:pt x="35006" y="9265"/>
                </a:moveTo>
                <a:lnTo>
                  <a:pt x="35006" y="9265"/>
                </a:lnTo>
                <a:cubicBezTo>
                  <a:pt x="34992" y="9279"/>
                  <a:pt x="34985" y="9293"/>
                  <a:pt x="34984" y="9304"/>
                </a:cubicBezTo>
                <a:lnTo>
                  <a:pt x="34984" y="9304"/>
                </a:lnTo>
                <a:cubicBezTo>
                  <a:pt x="34988" y="9292"/>
                  <a:pt x="34996" y="9279"/>
                  <a:pt x="35006" y="9265"/>
                </a:cubicBezTo>
                <a:close/>
                <a:moveTo>
                  <a:pt x="9235" y="9295"/>
                </a:moveTo>
                <a:lnTo>
                  <a:pt x="9295" y="9355"/>
                </a:lnTo>
                <a:lnTo>
                  <a:pt x="9235" y="9355"/>
                </a:lnTo>
                <a:cubicBezTo>
                  <a:pt x="9235" y="9325"/>
                  <a:pt x="9235" y="9325"/>
                  <a:pt x="9235" y="9295"/>
                </a:cubicBezTo>
                <a:close/>
                <a:moveTo>
                  <a:pt x="9144" y="9385"/>
                </a:moveTo>
                <a:cubicBezTo>
                  <a:pt x="9144" y="9385"/>
                  <a:pt x="9175" y="9416"/>
                  <a:pt x="9175" y="9416"/>
                </a:cubicBezTo>
                <a:lnTo>
                  <a:pt x="9160" y="9385"/>
                </a:lnTo>
                <a:close/>
                <a:moveTo>
                  <a:pt x="9144" y="9355"/>
                </a:moveTo>
                <a:lnTo>
                  <a:pt x="9160" y="9385"/>
                </a:lnTo>
                <a:lnTo>
                  <a:pt x="9175" y="9385"/>
                </a:lnTo>
                <a:cubicBezTo>
                  <a:pt x="9175" y="9385"/>
                  <a:pt x="9175" y="9385"/>
                  <a:pt x="9175" y="9416"/>
                </a:cubicBezTo>
                <a:lnTo>
                  <a:pt x="9114" y="9385"/>
                </a:lnTo>
                <a:lnTo>
                  <a:pt x="9114" y="9355"/>
                </a:lnTo>
                <a:close/>
                <a:moveTo>
                  <a:pt x="10533" y="8208"/>
                </a:moveTo>
                <a:cubicBezTo>
                  <a:pt x="10533" y="8208"/>
                  <a:pt x="10533" y="8239"/>
                  <a:pt x="10623" y="8359"/>
                </a:cubicBezTo>
                <a:cubicBezTo>
                  <a:pt x="10623" y="8359"/>
                  <a:pt x="10623" y="8390"/>
                  <a:pt x="10653" y="8420"/>
                </a:cubicBezTo>
                <a:lnTo>
                  <a:pt x="10593" y="8390"/>
                </a:lnTo>
                <a:cubicBezTo>
                  <a:pt x="10502" y="8450"/>
                  <a:pt x="10502" y="8540"/>
                  <a:pt x="10442" y="8601"/>
                </a:cubicBezTo>
                <a:cubicBezTo>
                  <a:pt x="10563" y="8752"/>
                  <a:pt x="10502" y="8721"/>
                  <a:pt x="10563" y="8872"/>
                </a:cubicBezTo>
                <a:cubicBezTo>
                  <a:pt x="10502" y="8872"/>
                  <a:pt x="10415" y="8832"/>
                  <a:pt x="10346" y="8832"/>
                </a:cubicBezTo>
                <a:cubicBezTo>
                  <a:pt x="10311" y="8832"/>
                  <a:pt x="10281" y="8842"/>
                  <a:pt x="10261" y="8872"/>
                </a:cubicBezTo>
                <a:cubicBezTo>
                  <a:pt x="10291" y="8963"/>
                  <a:pt x="10352" y="8993"/>
                  <a:pt x="10382" y="9084"/>
                </a:cubicBezTo>
                <a:cubicBezTo>
                  <a:pt x="10291" y="8963"/>
                  <a:pt x="10231" y="9023"/>
                  <a:pt x="10201" y="8903"/>
                </a:cubicBezTo>
                <a:cubicBezTo>
                  <a:pt x="10140" y="8993"/>
                  <a:pt x="10110" y="9114"/>
                  <a:pt x="10110" y="9204"/>
                </a:cubicBezTo>
                <a:cubicBezTo>
                  <a:pt x="10171" y="9234"/>
                  <a:pt x="10201" y="9265"/>
                  <a:pt x="10231" y="9295"/>
                </a:cubicBezTo>
                <a:cubicBezTo>
                  <a:pt x="10231" y="9303"/>
                  <a:pt x="10224" y="9307"/>
                  <a:pt x="10214" y="9307"/>
                </a:cubicBezTo>
                <a:cubicBezTo>
                  <a:pt x="10185" y="9307"/>
                  <a:pt x="10124" y="9279"/>
                  <a:pt x="10080" y="9234"/>
                </a:cubicBezTo>
                <a:lnTo>
                  <a:pt x="10080" y="9234"/>
                </a:lnTo>
                <a:cubicBezTo>
                  <a:pt x="10095" y="9295"/>
                  <a:pt x="10065" y="9317"/>
                  <a:pt x="10023" y="9317"/>
                </a:cubicBezTo>
                <a:cubicBezTo>
                  <a:pt x="9982" y="9317"/>
                  <a:pt x="9929" y="9295"/>
                  <a:pt x="9899" y="9265"/>
                </a:cubicBezTo>
                <a:cubicBezTo>
                  <a:pt x="9864" y="9230"/>
                  <a:pt x="9829" y="9195"/>
                  <a:pt x="9818" y="9195"/>
                </a:cubicBezTo>
                <a:lnTo>
                  <a:pt x="9818" y="9195"/>
                </a:lnTo>
                <a:cubicBezTo>
                  <a:pt x="9809" y="9195"/>
                  <a:pt x="9813" y="9214"/>
                  <a:pt x="9839" y="9265"/>
                </a:cubicBezTo>
                <a:cubicBezTo>
                  <a:pt x="9839" y="9325"/>
                  <a:pt x="9869" y="9385"/>
                  <a:pt x="9869" y="9446"/>
                </a:cubicBezTo>
                <a:cubicBezTo>
                  <a:pt x="9839" y="9416"/>
                  <a:pt x="9839" y="9325"/>
                  <a:pt x="9778" y="9234"/>
                </a:cubicBezTo>
                <a:lnTo>
                  <a:pt x="9778" y="9234"/>
                </a:lnTo>
                <a:cubicBezTo>
                  <a:pt x="9814" y="9331"/>
                  <a:pt x="9802" y="9350"/>
                  <a:pt x="9773" y="9350"/>
                </a:cubicBezTo>
                <a:cubicBezTo>
                  <a:pt x="9753" y="9350"/>
                  <a:pt x="9726" y="9342"/>
                  <a:pt x="9700" y="9342"/>
                </a:cubicBezTo>
                <a:cubicBezTo>
                  <a:pt x="9668" y="9342"/>
                  <a:pt x="9637" y="9355"/>
                  <a:pt x="9627" y="9416"/>
                </a:cubicBezTo>
                <a:cubicBezTo>
                  <a:pt x="9567" y="9325"/>
                  <a:pt x="9537" y="9265"/>
                  <a:pt x="9476" y="9265"/>
                </a:cubicBezTo>
                <a:cubicBezTo>
                  <a:pt x="9416" y="9174"/>
                  <a:pt x="9356" y="9084"/>
                  <a:pt x="9295" y="9023"/>
                </a:cubicBezTo>
                <a:lnTo>
                  <a:pt x="9326" y="9023"/>
                </a:lnTo>
                <a:lnTo>
                  <a:pt x="9416" y="9144"/>
                </a:lnTo>
                <a:cubicBezTo>
                  <a:pt x="9476" y="9084"/>
                  <a:pt x="9688" y="9174"/>
                  <a:pt x="9597" y="8963"/>
                </a:cubicBezTo>
                <a:lnTo>
                  <a:pt x="9597" y="8963"/>
                </a:lnTo>
                <a:cubicBezTo>
                  <a:pt x="9623" y="8989"/>
                  <a:pt x="9627" y="9059"/>
                  <a:pt x="9646" y="9059"/>
                </a:cubicBezTo>
                <a:cubicBezTo>
                  <a:pt x="9650" y="9059"/>
                  <a:pt x="9653" y="9058"/>
                  <a:pt x="9657" y="9053"/>
                </a:cubicBezTo>
                <a:cubicBezTo>
                  <a:pt x="9713" y="9026"/>
                  <a:pt x="9869" y="9074"/>
                  <a:pt x="9710" y="8897"/>
                </a:cubicBezTo>
                <a:lnTo>
                  <a:pt x="9710" y="8897"/>
                </a:lnTo>
                <a:cubicBezTo>
                  <a:pt x="9718" y="8903"/>
                  <a:pt x="9724" y="8905"/>
                  <a:pt x="9729" y="8905"/>
                </a:cubicBezTo>
                <a:cubicBezTo>
                  <a:pt x="9760" y="8905"/>
                  <a:pt x="9739" y="8806"/>
                  <a:pt x="9718" y="8721"/>
                </a:cubicBezTo>
                <a:lnTo>
                  <a:pt x="9718" y="8721"/>
                </a:lnTo>
                <a:lnTo>
                  <a:pt x="9748" y="8782"/>
                </a:lnTo>
                <a:cubicBezTo>
                  <a:pt x="9748" y="8752"/>
                  <a:pt x="9748" y="8752"/>
                  <a:pt x="9748" y="8721"/>
                </a:cubicBezTo>
                <a:lnTo>
                  <a:pt x="9748" y="8721"/>
                </a:lnTo>
                <a:lnTo>
                  <a:pt x="9748" y="8721"/>
                </a:lnTo>
                <a:cubicBezTo>
                  <a:pt x="9766" y="8730"/>
                  <a:pt x="9781" y="8734"/>
                  <a:pt x="9793" y="8734"/>
                </a:cubicBezTo>
                <a:cubicBezTo>
                  <a:pt x="9823" y="8734"/>
                  <a:pt x="9839" y="8713"/>
                  <a:pt x="9839" y="8691"/>
                </a:cubicBezTo>
                <a:cubicBezTo>
                  <a:pt x="9839" y="8691"/>
                  <a:pt x="9869" y="8721"/>
                  <a:pt x="9929" y="8812"/>
                </a:cubicBezTo>
                <a:cubicBezTo>
                  <a:pt x="9855" y="8589"/>
                  <a:pt x="9943" y="8610"/>
                  <a:pt x="9944" y="8542"/>
                </a:cubicBezTo>
                <a:lnTo>
                  <a:pt x="9944" y="8542"/>
                </a:lnTo>
                <a:cubicBezTo>
                  <a:pt x="9975" y="8547"/>
                  <a:pt x="9998" y="8569"/>
                  <a:pt x="10024" y="8591"/>
                </a:cubicBezTo>
                <a:lnTo>
                  <a:pt x="10024" y="8591"/>
                </a:lnTo>
                <a:cubicBezTo>
                  <a:pt x="10021" y="8585"/>
                  <a:pt x="10020" y="8578"/>
                  <a:pt x="10020" y="8571"/>
                </a:cubicBezTo>
                <a:lnTo>
                  <a:pt x="10050" y="8480"/>
                </a:lnTo>
                <a:lnTo>
                  <a:pt x="10080" y="8480"/>
                </a:lnTo>
                <a:cubicBezTo>
                  <a:pt x="10092" y="8504"/>
                  <a:pt x="10104" y="8527"/>
                  <a:pt x="10115" y="8551"/>
                </a:cubicBezTo>
                <a:lnTo>
                  <a:pt x="10115" y="8551"/>
                </a:lnTo>
                <a:cubicBezTo>
                  <a:pt x="10112" y="8539"/>
                  <a:pt x="10110" y="8525"/>
                  <a:pt x="10110" y="8510"/>
                </a:cubicBezTo>
                <a:lnTo>
                  <a:pt x="10110" y="8510"/>
                </a:lnTo>
                <a:cubicBezTo>
                  <a:pt x="10171" y="8571"/>
                  <a:pt x="10201" y="8631"/>
                  <a:pt x="10261" y="8691"/>
                </a:cubicBezTo>
                <a:cubicBezTo>
                  <a:pt x="10234" y="8637"/>
                  <a:pt x="10182" y="8558"/>
                  <a:pt x="10172" y="8498"/>
                </a:cubicBezTo>
                <a:lnTo>
                  <a:pt x="10172" y="8498"/>
                </a:lnTo>
                <a:cubicBezTo>
                  <a:pt x="10179" y="8512"/>
                  <a:pt x="10187" y="8526"/>
                  <a:pt x="10201" y="8540"/>
                </a:cubicBezTo>
                <a:lnTo>
                  <a:pt x="10171" y="8480"/>
                </a:lnTo>
                <a:lnTo>
                  <a:pt x="10171" y="8480"/>
                </a:lnTo>
                <a:cubicBezTo>
                  <a:pt x="10171" y="8486"/>
                  <a:pt x="10171" y="8492"/>
                  <a:pt x="10172" y="8498"/>
                </a:cubicBezTo>
                <a:lnTo>
                  <a:pt x="10172" y="8498"/>
                </a:lnTo>
                <a:cubicBezTo>
                  <a:pt x="10164" y="8482"/>
                  <a:pt x="10156" y="8466"/>
                  <a:pt x="10140" y="8450"/>
                </a:cubicBezTo>
                <a:cubicBezTo>
                  <a:pt x="10140" y="8390"/>
                  <a:pt x="10140" y="8390"/>
                  <a:pt x="10171" y="8390"/>
                </a:cubicBezTo>
                <a:lnTo>
                  <a:pt x="10201" y="8420"/>
                </a:lnTo>
                <a:cubicBezTo>
                  <a:pt x="10231" y="8450"/>
                  <a:pt x="10246" y="8465"/>
                  <a:pt x="10253" y="8465"/>
                </a:cubicBezTo>
                <a:cubicBezTo>
                  <a:pt x="10261" y="8465"/>
                  <a:pt x="10261" y="8450"/>
                  <a:pt x="10261" y="8420"/>
                </a:cubicBezTo>
                <a:cubicBezTo>
                  <a:pt x="10276" y="8420"/>
                  <a:pt x="10284" y="8427"/>
                  <a:pt x="10291" y="8435"/>
                </a:cubicBezTo>
                <a:lnTo>
                  <a:pt x="10291" y="8435"/>
                </a:lnTo>
                <a:lnTo>
                  <a:pt x="10291" y="8420"/>
                </a:lnTo>
                <a:lnTo>
                  <a:pt x="10321" y="8420"/>
                </a:lnTo>
                <a:lnTo>
                  <a:pt x="10352" y="8480"/>
                </a:lnTo>
                <a:cubicBezTo>
                  <a:pt x="10352" y="8473"/>
                  <a:pt x="10352" y="8465"/>
                  <a:pt x="10352" y="8450"/>
                </a:cubicBezTo>
                <a:cubicBezTo>
                  <a:pt x="10382" y="8450"/>
                  <a:pt x="10412" y="8450"/>
                  <a:pt x="10382" y="8420"/>
                </a:cubicBezTo>
                <a:cubicBezTo>
                  <a:pt x="10352" y="8390"/>
                  <a:pt x="10352" y="8420"/>
                  <a:pt x="10352" y="8359"/>
                </a:cubicBezTo>
                <a:lnTo>
                  <a:pt x="10352" y="8239"/>
                </a:lnTo>
                <a:cubicBezTo>
                  <a:pt x="10352" y="8269"/>
                  <a:pt x="10382" y="8299"/>
                  <a:pt x="10382" y="8329"/>
                </a:cubicBezTo>
                <a:cubicBezTo>
                  <a:pt x="10382" y="8299"/>
                  <a:pt x="10382" y="8299"/>
                  <a:pt x="10382" y="8269"/>
                </a:cubicBezTo>
                <a:lnTo>
                  <a:pt x="10442" y="8329"/>
                </a:lnTo>
                <a:cubicBezTo>
                  <a:pt x="10442" y="8299"/>
                  <a:pt x="10442" y="8299"/>
                  <a:pt x="10442" y="8269"/>
                </a:cubicBezTo>
                <a:lnTo>
                  <a:pt x="10472" y="8269"/>
                </a:lnTo>
                <a:cubicBezTo>
                  <a:pt x="10472" y="8269"/>
                  <a:pt x="10486" y="8282"/>
                  <a:pt x="10495" y="8282"/>
                </a:cubicBezTo>
                <a:cubicBezTo>
                  <a:pt x="10499" y="8282"/>
                  <a:pt x="10502" y="8279"/>
                  <a:pt x="10502" y="8269"/>
                </a:cubicBezTo>
                <a:lnTo>
                  <a:pt x="10502" y="8239"/>
                </a:lnTo>
                <a:cubicBezTo>
                  <a:pt x="10533" y="8239"/>
                  <a:pt x="10533" y="8208"/>
                  <a:pt x="10533" y="8208"/>
                </a:cubicBezTo>
                <a:close/>
                <a:moveTo>
                  <a:pt x="9114" y="9416"/>
                </a:moveTo>
                <a:lnTo>
                  <a:pt x="9175" y="9446"/>
                </a:lnTo>
                <a:cubicBezTo>
                  <a:pt x="9144" y="9446"/>
                  <a:pt x="9114" y="9476"/>
                  <a:pt x="9114" y="9476"/>
                </a:cubicBezTo>
                <a:lnTo>
                  <a:pt x="9084" y="9476"/>
                </a:lnTo>
                <a:cubicBezTo>
                  <a:pt x="9084" y="9446"/>
                  <a:pt x="9084" y="9446"/>
                  <a:pt x="9114" y="9416"/>
                </a:cubicBezTo>
                <a:close/>
                <a:moveTo>
                  <a:pt x="8903" y="9476"/>
                </a:moveTo>
                <a:lnTo>
                  <a:pt x="8963" y="9506"/>
                </a:lnTo>
                <a:lnTo>
                  <a:pt x="8933" y="9506"/>
                </a:lnTo>
                <a:lnTo>
                  <a:pt x="8903" y="9476"/>
                </a:lnTo>
                <a:close/>
                <a:moveTo>
                  <a:pt x="38114" y="9747"/>
                </a:moveTo>
                <a:cubicBezTo>
                  <a:pt x="38114" y="9778"/>
                  <a:pt x="38084" y="9778"/>
                  <a:pt x="38084" y="9778"/>
                </a:cubicBezTo>
                <a:cubicBezTo>
                  <a:pt x="38084" y="9778"/>
                  <a:pt x="38084" y="9778"/>
                  <a:pt x="38084" y="9747"/>
                </a:cubicBezTo>
                <a:close/>
                <a:moveTo>
                  <a:pt x="37933" y="9778"/>
                </a:moveTo>
                <a:cubicBezTo>
                  <a:pt x="37933" y="9778"/>
                  <a:pt x="37933" y="9808"/>
                  <a:pt x="37964" y="9808"/>
                </a:cubicBezTo>
                <a:lnTo>
                  <a:pt x="37933" y="9778"/>
                </a:lnTo>
                <a:close/>
                <a:moveTo>
                  <a:pt x="37903" y="9627"/>
                </a:moveTo>
                <a:cubicBezTo>
                  <a:pt x="37933" y="9687"/>
                  <a:pt x="37994" y="9717"/>
                  <a:pt x="38054" y="9747"/>
                </a:cubicBezTo>
                <a:cubicBezTo>
                  <a:pt x="38024" y="9778"/>
                  <a:pt x="37994" y="9808"/>
                  <a:pt x="37964" y="9808"/>
                </a:cubicBezTo>
                <a:cubicBezTo>
                  <a:pt x="37918" y="9823"/>
                  <a:pt x="37881" y="9830"/>
                  <a:pt x="37850" y="9830"/>
                </a:cubicBezTo>
                <a:cubicBezTo>
                  <a:pt x="37820" y="9830"/>
                  <a:pt x="37798" y="9823"/>
                  <a:pt x="37783" y="9808"/>
                </a:cubicBezTo>
                <a:lnTo>
                  <a:pt x="37964" y="9717"/>
                </a:lnTo>
                <a:cubicBezTo>
                  <a:pt x="37834" y="9717"/>
                  <a:pt x="37882" y="9784"/>
                  <a:pt x="37785" y="9784"/>
                </a:cubicBezTo>
                <a:cubicBezTo>
                  <a:pt x="37768" y="9784"/>
                  <a:pt x="37748" y="9782"/>
                  <a:pt x="37722" y="9778"/>
                </a:cubicBezTo>
                <a:lnTo>
                  <a:pt x="37692" y="9778"/>
                </a:lnTo>
                <a:cubicBezTo>
                  <a:pt x="37692" y="9687"/>
                  <a:pt x="37783" y="9657"/>
                  <a:pt x="37903" y="9627"/>
                </a:cubicBezTo>
                <a:close/>
                <a:moveTo>
                  <a:pt x="27824" y="3350"/>
                </a:moveTo>
                <a:cubicBezTo>
                  <a:pt x="27734" y="3561"/>
                  <a:pt x="28035" y="3440"/>
                  <a:pt x="27824" y="3803"/>
                </a:cubicBezTo>
                <a:cubicBezTo>
                  <a:pt x="27854" y="3772"/>
                  <a:pt x="27915" y="3742"/>
                  <a:pt x="27915" y="3682"/>
                </a:cubicBezTo>
                <a:lnTo>
                  <a:pt x="27915" y="3682"/>
                </a:lnTo>
                <a:cubicBezTo>
                  <a:pt x="27945" y="3712"/>
                  <a:pt x="27945" y="3742"/>
                  <a:pt x="27884" y="3833"/>
                </a:cubicBezTo>
                <a:cubicBezTo>
                  <a:pt x="28036" y="3808"/>
                  <a:pt x="28040" y="3698"/>
                  <a:pt x="28125" y="3698"/>
                </a:cubicBezTo>
                <a:cubicBezTo>
                  <a:pt x="28142" y="3698"/>
                  <a:pt x="28161" y="3702"/>
                  <a:pt x="28186" y="3712"/>
                </a:cubicBezTo>
                <a:cubicBezTo>
                  <a:pt x="28186" y="3772"/>
                  <a:pt x="28126" y="3772"/>
                  <a:pt x="28096" y="3833"/>
                </a:cubicBezTo>
                <a:cubicBezTo>
                  <a:pt x="28181" y="3769"/>
                  <a:pt x="28251" y="3705"/>
                  <a:pt x="28328" y="3705"/>
                </a:cubicBezTo>
                <a:cubicBezTo>
                  <a:pt x="28360" y="3705"/>
                  <a:pt x="28392" y="3716"/>
                  <a:pt x="28428" y="3742"/>
                </a:cubicBezTo>
                <a:cubicBezTo>
                  <a:pt x="28428" y="3772"/>
                  <a:pt x="28428" y="3803"/>
                  <a:pt x="28397" y="3803"/>
                </a:cubicBezTo>
                <a:cubicBezTo>
                  <a:pt x="28422" y="3810"/>
                  <a:pt x="28447" y="3813"/>
                  <a:pt x="28472" y="3813"/>
                </a:cubicBezTo>
                <a:cubicBezTo>
                  <a:pt x="28603" y="3813"/>
                  <a:pt x="28742" y="3734"/>
                  <a:pt x="28876" y="3734"/>
                </a:cubicBezTo>
                <a:cubicBezTo>
                  <a:pt x="28939" y="3734"/>
                  <a:pt x="29002" y="3751"/>
                  <a:pt x="29061" y="3803"/>
                </a:cubicBezTo>
                <a:cubicBezTo>
                  <a:pt x="28910" y="4044"/>
                  <a:pt x="29122" y="3923"/>
                  <a:pt x="29061" y="4135"/>
                </a:cubicBezTo>
                <a:lnTo>
                  <a:pt x="29212" y="4104"/>
                </a:lnTo>
                <a:lnTo>
                  <a:pt x="29212" y="3984"/>
                </a:lnTo>
                <a:cubicBezTo>
                  <a:pt x="29223" y="3987"/>
                  <a:pt x="29234" y="3989"/>
                  <a:pt x="29246" y="3989"/>
                </a:cubicBezTo>
                <a:cubicBezTo>
                  <a:pt x="29308" y="3989"/>
                  <a:pt x="29386" y="3949"/>
                  <a:pt x="29456" y="3949"/>
                </a:cubicBezTo>
                <a:cubicBezTo>
                  <a:pt x="29488" y="3949"/>
                  <a:pt x="29519" y="3958"/>
                  <a:pt x="29544" y="3984"/>
                </a:cubicBezTo>
                <a:lnTo>
                  <a:pt x="29423" y="4044"/>
                </a:lnTo>
                <a:lnTo>
                  <a:pt x="29665" y="4074"/>
                </a:lnTo>
                <a:lnTo>
                  <a:pt x="29574" y="3953"/>
                </a:lnTo>
                <a:lnTo>
                  <a:pt x="29605" y="3953"/>
                </a:lnTo>
                <a:cubicBezTo>
                  <a:pt x="29605" y="3991"/>
                  <a:pt x="29616" y="4017"/>
                  <a:pt x="29639" y="4017"/>
                </a:cubicBezTo>
                <a:cubicBezTo>
                  <a:pt x="29653" y="4017"/>
                  <a:pt x="29672" y="4007"/>
                  <a:pt x="29695" y="3984"/>
                </a:cubicBezTo>
                <a:cubicBezTo>
                  <a:pt x="29665" y="3953"/>
                  <a:pt x="29635" y="3923"/>
                  <a:pt x="29635" y="3893"/>
                </a:cubicBezTo>
                <a:cubicBezTo>
                  <a:pt x="29677" y="3829"/>
                  <a:pt x="29675" y="3765"/>
                  <a:pt x="29702" y="3765"/>
                </a:cubicBezTo>
                <a:cubicBezTo>
                  <a:pt x="29713" y="3765"/>
                  <a:pt x="29729" y="3776"/>
                  <a:pt x="29755" y="3803"/>
                </a:cubicBezTo>
                <a:cubicBezTo>
                  <a:pt x="29755" y="3803"/>
                  <a:pt x="29786" y="3803"/>
                  <a:pt x="29816" y="3833"/>
                </a:cubicBezTo>
                <a:lnTo>
                  <a:pt x="29786" y="3953"/>
                </a:lnTo>
                <a:lnTo>
                  <a:pt x="29876" y="3893"/>
                </a:lnTo>
                <a:cubicBezTo>
                  <a:pt x="29876" y="3923"/>
                  <a:pt x="29906" y="3953"/>
                  <a:pt x="29906" y="3984"/>
                </a:cubicBezTo>
                <a:cubicBezTo>
                  <a:pt x="29936" y="3953"/>
                  <a:pt x="29967" y="3953"/>
                  <a:pt x="30027" y="3923"/>
                </a:cubicBezTo>
                <a:lnTo>
                  <a:pt x="30027" y="3923"/>
                </a:lnTo>
                <a:lnTo>
                  <a:pt x="29876" y="4014"/>
                </a:lnTo>
                <a:lnTo>
                  <a:pt x="29786" y="4044"/>
                </a:lnTo>
                <a:cubicBezTo>
                  <a:pt x="29816" y="4059"/>
                  <a:pt x="29869" y="4074"/>
                  <a:pt x="29921" y="4074"/>
                </a:cubicBezTo>
                <a:cubicBezTo>
                  <a:pt x="29974" y="4074"/>
                  <a:pt x="30027" y="4059"/>
                  <a:pt x="30057" y="4014"/>
                </a:cubicBezTo>
                <a:cubicBezTo>
                  <a:pt x="30037" y="4014"/>
                  <a:pt x="30004" y="4027"/>
                  <a:pt x="29983" y="4027"/>
                </a:cubicBezTo>
                <a:cubicBezTo>
                  <a:pt x="29973" y="4027"/>
                  <a:pt x="29967" y="4024"/>
                  <a:pt x="29967" y="4014"/>
                </a:cubicBezTo>
                <a:cubicBezTo>
                  <a:pt x="29997" y="3953"/>
                  <a:pt x="30027" y="3923"/>
                  <a:pt x="30057" y="3923"/>
                </a:cubicBezTo>
                <a:cubicBezTo>
                  <a:pt x="30087" y="3923"/>
                  <a:pt x="30118" y="3923"/>
                  <a:pt x="30118" y="3953"/>
                </a:cubicBezTo>
                <a:cubicBezTo>
                  <a:pt x="30118" y="4014"/>
                  <a:pt x="30027" y="4165"/>
                  <a:pt x="30027" y="4225"/>
                </a:cubicBezTo>
                <a:cubicBezTo>
                  <a:pt x="30060" y="4171"/>
                  <a:pt x="30100" y="4156"/>
                  <a:pt x="30144" y="4156"/>
                </a:cubicBezTo>
                <a:cubicBezTo>
                  <a:pt x="30200" y="4156"/>
                  <a:pt x="30261" y="4180"/>
                  <a:pt x="30320" y="4180"/>
                </a:cubicBezTo>
                <a:cubicBezTo>
                  <a:pt x="30344" y="4180"/>
                  <a:pt x="30367" y="4176"/>
                  <a:pt x="30389" y="4165"/>
                </a:cubicBezTo>
                <a:lnTo>
                  <a:pt x="30389" y="4165"/>
                </a:lnTo>
                <a:cubicBezTo>
                  <a:pt x="30359" y="4195"/>
                  <a:pt x="30359" y="4225"/>
                  <a:pt x="30329" y="4285"/>
                </a:cubicBezTo>
                <a:lnTo>
                  <a:pt x="30419" y="4165"/>
                </a:lnTo>
                <a:cubicBezTo>
                  <a:pt x="30449" y="4195"/>
                  <a:pt x="30449" y="4195"/>
                  <a:pt x="30449" y="4195"/>
                </a:cubicBezTo>
                <a:cubicBezTo>
                  <a:pt x="30480" y="4255"/>
                  <a:pt x="30449" y="4285"/>
                  <a:pt x="30449" y="4316"/>
                </a:cubicBezTo>
                <a:cubicBezTo>
                  <a:pt x="30458" y="4324"/>
                  <a:pt x="30467" y="4328"/>
                  <a:pt x="30475" y="4328"/>
                </a:cubicBezTo>
                <a:cubicBezTo>
                  <a:pt x="30495" y="4328"/>
                  <a:pt x="30510" y="4307"/>
                  <a:pt x="30510" y="4285"/>
                </a:cubicBezTo>
                <a:cubicBezTo>
                  <a:pt x="30540" y="4316"/>
                  <a:pt x="30540" y="4376"/>
                  <a:pt x="30510" y="4436"/>
                </a:cubicBezTo>
                <a:cubicBezTo>
                  <a:pt x="30553" y="4415"/>
                  <a:pt x="30595" y="4405"/>
                  <a:pt x="30635" y="4405"/>
                </a:cubicBezTo>
                <a:cubicBezTo>
                  <a:pt x="30709" y="4405"/>
                  <a:pt x="30773" y="4438"/>
                  <a:pt x="30812" y="4497"/>
                </a:cubicBezTo>
                <a:lnTo>
                  <a:pt x="30842" y="4587"/>
                </a:lnTo>
                <a:lnTo>
                  <a:pt x="30872" y="4557"/>
                </a:lnTo>
                <a:lnTo>
                  <a:pt x="30932" y="4587"/>
                </a:lnTo>
                <a:cubicBezTo>
                  <a:pt x="30932" y="4617"/>
                  <a:pt x="30932" y="4617"/>
                  <a:pt x="30932" y="4648"/>
                </a:cubicBezTo>
                <a:lnTo>
                  <a:pt x="31023" y="4648"/>
                </a:lnTo>
                <a:cubicBezTo>
                  <a:pt x="31053" y="4648"/>
                  <a:pt x="31083" y="4678"/>
                  <a:pt x="31113" y="4678"/>
                </a:cubicBezTo>
                <a:cubicBezTo>
                  <a:pt x="31144" y="4678"/>
                  <a:pt x="31144" y="4648"/>
                  <a:pt x="31113" y="4648"/>
                </a:cubicBezTo>
                <a:lnTo>
                  <a:pt x="31234" y="4648"/>
                </a:lnTo>
                <a:cubicBezTo>
                  <a:pt x="31234" y="4678"/>
                  <a:pt x="31234" y="4708"/>
                  <a:pt x="31234" y="4738"/>
                </a:cubicBezTo>
                <a:cubicBezTo>
                  <a:pt x="31234" y="4708"/>
                  <a:pt x="31234" y="4678"/>
                  <a:pt x="31264" y="4648"/>
                </a:cubicBezTo>
                <a:lnTo>
                  <a:pt x="31445" y="4648"/>
                </a:lnTo>
                <a:cubicBezTo>
                  <a:pt x="31445" y="4768"/>
                  <a:pt x="31385" y="4708"/>
                  <a:pt x="31355" y="4768"/>
                </a:cubicBezTo>
                <a:cubicBezTo>
                  <a:pt x="31445" y="4859"/>
                  <a:pt x="31325" y="4949"/>
                  <a:pt x="31385" y="5070"/>
                </a:cubicBezTo>
                <a:cubicBezTo>
                  <a:pt x="31405" y="4990"/>
                  <a:pt x="31439" y="4949"/>
                  <a:pt x="31477" y="4949"/>
                </a:cubicBezTo>
                <a:cubicBezTo>
                  <a:pt x="31496" y="4949"/>
                  <a:pt x="31516" y="4959"/>
                  <a:pt x="31536" y="4980"/>
                </a:cubicBezTo>
                <a:lnTo>
                  <a:pt x="31506" y="4798"/>
                </a:lnTo>
                <a:cubicBezTo>
                  <a:pt x="31534" y="4784"/>
                  <a:pt x="31557" y="4778"/>
                  <a:pt x="31574" y="4778"/>
                </a:cubicBezTo>
                <a:cubicBezTo>
                  <a:pt x="31689" y="4778"/>
                  <a:pt x="31588" y="5052"/>
                  <a:pt x="31699" y="5052"/>
                </a:cubicBezTo>
                <a:cubicBezTo>
                  <a:pt x="31712" y="5052"/>
                  <a:pt x="31728" y="5048"/>
                  <a:pt x="31747" y="5040"/>
                </a:cubicBezTo>
                <a:lnTo>
                  <a:pt x="31747" y="5040"/>
                </a:lnTo>
                <a:lnTo>
                  <a:pt x="31657" y="5100"/>
                </a:lnTo>
                <a:cubicBezTo>
                  <a:pt x="31666" y="5098"/>
                  <a:pt x="31677" y="5097"/>
                  <a:pt x="31687" y="5097"/>
                </a:cubicBezTo>
                <a:cubicBezTo>
                  <a:pt x="31753" y="5097"/>
                  <a:pt x="31833" y="5137"/>
                  <a:pt x="31925" y="5137"/>
                </a:cubicBezTo>
                <a:cubicBezTo>
                  <a:pt x="32000" y="5137"/>
                  <a:pt x="32082" y="5110"/>
                  <a:pt x="32170" y="5010"/>
                </a:cubicBezTo>
                <a:lnTo>
                  <a:pt x="32170" y="5010"/>
                </a:lnTo>
                <a:cubicBezTo>
                  <a:pt x="32139" y="5070"/>
                  <a:pt x="32139" y="5161"/>
                  <a:pt x="32079" y="5161"/>
                </a:cubicBezTo>
                <a:cubicBezTo>
                  <a:pt x="32109" y="5191"/>
                  <a:pt x="32139" y="5191"/>
                  <a:pt x="32170" y="5191"/>
                </a:cubicBezTo>
                <a:cubicBezTo>
                  <a:pt x="32245" y="5206"/>
                  <a:pt x="32328" y="5206"/>
                  <a:pt x="32407" y="5206"/>
                </a:cubicBezTo>
                <a:cubicBezTo>
                  <a:pt x="32486" y="5206"/>
                  <a:pt x="32562" y="5206"/>
                  <a:pt x="32622" y="5221"/>
                </a:cubicBezTo>
                <a:cubicBezTo>
                  <a:pt x="32652" y="5251"/>
                  <a:pt x="32713" y="5281"/>
                  <a:pt x="32773" y="5342"/>
                </a:cubicBezTo>
                <a:cubicBezTo>
                  <a:pt x="32833" y="5281"/>
                  <a:pt x="32864" y="5311"/>
                  <a:pt x="32894" y="5191"/>
                </a:cubicBezTo>
                <a:cubicBezTo>
                  <a:pt x="32924" y="5462"/>
                  <a:pt x="33105" y="5493"/>
                  <a:pt x="33286" y="5493"/>
                </a:cubicBezTo>
                <a:cubicBezTo>
                  <a:pt x="33346" y="5493"/>
                  <a:pt x="33407" y="5493"/>
                  <a:pt x="33467" y="5553"/>
                </a:cubicBezTo>
                <a:cubicBezTo>
                  <a:pt x="33528" y="5583"/>
                  <a:pt x="33558" y="5674"/>
                  <a:pt x="33528" y="5764"/>
                </a:cubicBezTo>
                <a:cubicBezTo>
                  <a:pt x="33528" y="5754"/>
                  <a:pt x="33517" y="5751"/>
                  <a:pt x="33504" y="5751"/>
                </a:cubicBezTo>
                <a:cubicBezTo>
                  <a:pt x="33477" y="5751"/>
                  <a:pt x="33437" y="5764"/>
                  <a:pt x="33437" y="5764"/>
                </a:cubicBezTo>
                <a:lnTo>
                  <a:pt x="33678" y="5915"/>
                </a:lnTo>
                <a:cubicBezTo>
                  <a:pt x="33769" y="5794"/>
                  <a:pt x="33709" y="5824"/>
                  <a:pt x="33769" y="5704"/>
                </a:cubicBezTo>
                <a:cubicBezTo>
                  <a:pt x="33799" y="5689"/>
                  <a:pt x="33837" y="5681"/>
                  <a:pt x="33875" y="5681"/>
                </a:cubicBezTo>
                <a:cubicBezTo>
                  <a:pt x="33912" y="5681"/>
                  <a:pt x="33950" y="5689"/>
                  <a:pt x="33980" y="5704"/>
                </a:cubicBezTo>
                <a:cubicBezTo>
                  <a:pt x="33969" y="5701"/>
                  <a:pt x="33958" y="5700"/>
                  <a:pt x="33949" y="5700"/>
                </a:cubicBezTo>
                <a:cubicBezTo>
                  <a:pt x="33829" y="5700"/>
                  <a:pt x="33827" y="5861"/>
                  <a:pt x="33799" y="5945"/>
                </a:cubicBezTo>
                <a:cubicBezTo>
                  <a:pt x="33829" y="5915"/>
                  <a:pt x="33859" y="5885"/>
                  <a:pt x="33890" y="5855"/>
                </a:cubicBezTo>
                <a:lnTo>
                  <a:pt x="33890" y="5855"/>
                </a:lnTo>
                <a:cubicBezTo>
                  <a:pt x="33875" y="5923"/>
                  <a:pt x="33882" y="5945"/>
                  <a:pt x="33902" y="5945"/>
                </a:cubicBezTo>
                <a:cubicBezTo>
                  <a:pt x="33942" y="5945"/>
                  <a:pt x="34030" y="5855"/>
                  <a:pt x="34085" y="5855"/>
                </a:cubicBezTo>
                <a:cubicBezTo>
                  <a:pt x="34112" y="5855"/>
                  <a:pt x="34131" y="5877"/>
                  <a:pt x="34131" y="5945"/>
                </a:cubicBezTo>
                <a:lnTo>
                  <a:pt x="34071" y="5975"/>
                </a:lnTo>
                <a:lnTo>
                  <a:pt x="34101" y="5975"/>
                </a:lnTo>
                <a:lnTo>
                  <a:pt x="33920" y="6187"/>
                </a:lnTo>
                <a:cubicBezTo>
                  <a:pt x="33950" y="6247"/>
                  <a:pt x="33980" y="6307"/>
                  <a:pt x="34010" y="6368"/>
                </a:cubicBezTo>
                <a:lnTo>
                  <a:pt x="33950" y="6428"/>
                </a:lnTo>
                <a:cubicBezTo>
                  <a:pt x="34071" y="6488"/>
                  <a:pt x="34191" y="6549"/>
                  <a:pt x="34191" y="6700"/>
                </a:cubicBezTo>
                <a:lnTo>
                  <a:pt x="34252" y="6579"/>
                </a:lnTo>
                <a:lnTo>
                  <a:pt x="34275" y="6626"/>
                </a:lnTo>
                <a:lnTo>
                  <a:pt x="34275" y="6626"/>
                </a:lnTo>
                <a:cubicBezTo>
                  <a:pt x="34268" y="6663"/>
                  <a:pt x="34262" y="6710"/>
                  <a:pt x="34282" y="6730"/>
                </a:cubicBezTo>
                <a:cubicBezTo>
                  <a:pt x="34312" y="6669"/>
                  <a:pt x="34282" y="6609"/>
                  <a:pt x="34342" y="6579"/>
                </a:cubicBezTo>
                <a:cubicBezTo>
                  <a:pt x="34403" y="6609"/>
                  <a:pt x="34433" y="6639"/>
                  <a:pt x="34493" y="6669"/>
                </a:cubicBezTo>
                <a:lnTo>
                  <a:pt x="34493" y="6700"/>
                </a:lnTo>
                <a:cubicBezTo>
                  <a:pt x="34482" y="6744"/>
                  <a:pt x="34463" y="6756"/>
                  <a:pt x="34441" y="6756"/>
                </a:cubicBezTo>
                <a:cubicBezTo>
                  <a:pt x="34418" y="6756"/>
                  <a:pt x="34391" y="6742"/>
                  <a:pt x="34371" y="6742"/>
                </a:cubicBezTo>
                <a:cubicBezTo>
                  <a:pt x="34359" y="6742"/>
                  <a:pt x="34349" y="6746"/>
                  <a:pt x="34342" y="6760"/>
                </a:cubicBezTo>
                <a:cubicBezTo>
                  <a:pt x="34432" y="6909"/>
                  <a:pt x="34257" y="6911"/>
                  <a:pt x="34252" y="7055"/>
                </a:cubicBezTo>
                <a:lnTo>
                  <a:pt x="34252" y="7055"/>
                </a:lnTo>
                <a:cubicBezTo>
                  <a:pt x="34197" y="7008"/>
                  <a:pt x="34155" y="6951"/>
                  <a:pt x="34131" y="6881"/>
                </a:cubicBezTo>
                <a:lnTo>
                  <a:pt x="34191" y="6881"/>
                </a:lnTo>
                <a:cubicBezTo>
                  <a:pt x="34174" y="6851"/>
                  <a:pt x="34149" y="6840"/>
                  <a:pt x="34120" y="6840"/>
                </a:cubicBezTo>
                <a:cubicBezTo>
                  <a:pt x="34040" y="6840"/>
                  <a:pt x="33932" y="6923"/>
                  <a:pt x="33863" y="6923"/>
                </a:cubicBezTo>
                <a:cubicBezTo>
                  <a:pt x="33831" y="6923"/>
                  <a:pt x="33807" y="6905"/>
                  <a:pt x="33799" y="6850"/>
                </a:cubicBezTo>
                <a:lnTo>
                  <a:pt x="33829" y="6850"/>
                </a:lnTo>
                <a:cubicBezTo>
                  <a:pt x="33588" y="6549"/>
                  <a:pt x="33135" y="6488"/>
                  <a:pt x="33045" y="6126"/>
                </a:cubicBezTo>
                <a:cubicBezTo>
                  <a:pt x="33013" y="6158"/>
                  <a:pt x="32983" y="6171"/>
                  <a:pt x="32956" y="6171"/>
                </a:cubicBezTo>
                <a:cubicBezTo>
                  <a:pt x="32869" y="6171"/>
                  <a:pt x="32799" y="6050"/>
                  <a:pt x="32708" y="6050"/>
                </a:cubicBezTo>
                <a:cubicBezTo>
                  <a:pt x="32665" y="6050"/>
                  <a:pt x="32618" y="6077"/>
                  <a:pt x="32562" y="6156"/>
                </a:cubicBezTo>
                <a:cubicBezTo>
                  <a:pt x="32471" y="5915"/>
                  <a:pt x="32562" y="5855"/>
                  <a:pt x="32320" y="5643"/>
                </a:cubicBezTo>
                <a:cubicBezTo>
                  <a:pt x="32312" y="5635"/>
                  <a:pt x="32302" y="5631"/>
                  <a:pt x="32291" y="5631"/>
                </a:cubicBezTo>
                <a:cubicBezTo>
                  <a:pt x="32226" y="5631"/>
                  <a:pt x="32122" y="5764"/>
                  <a:pt x="32019" y="5764"/>
                </a:cubicBezTo>
                <a:lnTo>
                  <a:pt x="32109" y="5613"/>
                </a:lnTo>
                <a:lnTo>
                  <a:pt x="31898" y="5734"/>
                </a:lnTo>
                <a:lnTo>
                  <a:pt x="31928" y="5493"/>
                </a:lnTo>
                <a:lnTo>
                  <a:pt x="31807" y="5493"/>
                </a:lnTo>
                <a:cubicBezTo>
                  <a:pt x="31838" y="5523"/>
                  <a:pt x="31838" y="5583"/>
                  <a:pt x="31807" y="5643"/>
                </a:cubicBezTo>
                <a:cubicBezTo>
                  <a:pt x="31798" y="5646"/>
                  <a:pt x="31789" y="5647"/>
                  <a:pt x="31781" y="5647"/>
                </a:cubicBezTo>
                <a:cubicBezTo>
                  <a:pt x="31673" y="5647"/>
                  <a:pt x="31594" y="5486"/>
                  <a:pt x="31566" y="5402"/>
                </a:cubicBezTo>
                <a:cubicBezTo>
                  <a:pt x="31536" y="5372"/>
                  <a:pt x="31536" y="5342"/>
                  <a:pt x="31566" y="5311"/>
                </a:cubicBezTo>
                <a:cubicBezTo>
                  <a:pt x="31445" y="5311"/>
                  <a:pt x="31294" y="5342"/>
                  <a:pt x="31174" y="5342"/>
                </a:cubicBezTo>
                <a:cubicBezTo>
                  <a:pt x="31195" y="5299"/>
                  <a:pt x="31216" y="5271"/>
                  <a:pt x="31249" y="5259"/>
                </a:cubicBezTo>
                <a:lnTo>
                  <a:pt x="31249" y="5259"/>
                </a:lnTo>
                <a:cubicBezTo>
                  <a:pt x="31251" y="5260"/>
                  <a:pt x="31254" y="5260"/>
                  <a:pt x="31258" y="5260"/>
                </a:cubicBezTo>
                <a:cubicBezTo>
                  <a:pt x="31267" y="5260"/>
                  <a:pt x="31279" y="5257"/>
                  <a:pt x="31294" y="5251"/>
                </a:cubicBezTo>
                <a:cubicBezTo>
                  <a:pt x="31277" y="5251"/>
                  <a:pt x="31262" y="5254"/>
                  <a:pt x="31249" y="5259"/>
                </a:cubicBezTo>
                <a:lnTo>
                  <a:pt x="31249" y="5259"/>
                </a:lnTo>
                <a:cubicBezTo>
                  <a:pt x="31198" y="5245"/>
                  <a:pt x="31266" y="5112"/>
                  <a:pt x="31202" y="5112"/>
                </a:cubicBezTo>
                <a:cubicBezTo>
                  <a:pt x="31189" y="5112"/>
                  <a:pt x="31170" y="5117"/>
                  <a:pt x="31144" y="5130"/>
                </a:cubicBezTo>
                <a:cubicBezTo>
                  <a:pt x="31144" y="5191"/>
                  <a:pt x="31083" y="5251"/>
                  <a:pt x="31083" y="5281"/>
                </a:cubicBezTo>
                <a:cubicBezTo>
                  <a:pt x="31053" y="5161"/>
                  <a:pt x="30842" y="5100"/>
                  <a:pt x="30691" y="5100"/>
                </a:cubicBezTo>
                <a:lnTo>
                  <a:pt x="30751" y="4980"/>
                </a:lnTo>
                <a:cubicBezTo>
                  <a:pt x="30480" y="4919"/>
                  <a:pt x="30178" y="4889"/>
                  <a:pt x="29906" y="4859"/>
                </a:cubicBezTo>
                <a:lnTo>
                  <a:pt x="29906" y="4859"/>
                </a:lnTo>
                <a:cubicBezTo>
                  <a:pt x="29936" y="4919"/>
                  <a:pt x="29967" y="4980"/>
                  <a:pt x="29936" y="5070"/>
                </a:cubicBezTo>
                <a:cubicBezTo>
                  <a:pt x="29973" y="5067"/>
                  <a:pt x="30011" y="5065"/>
                  <a:pt x="30048" y="5065"/>
                </a:cubicBezTo>
                <a:cubicBezTo>
                  <a:pt x="30378" y="5065"/>
                  <a:pt x="30722" y="5182"/>
                  <a:pt x="30993" y="5372"/>
                </a:cubicBezTo>
                <a:cubicBezTo>
                  <a:pt x="31687" y="5855"/>
                  <a:pt x="32109" y="6730"/>
                  <a:pt x="31536" y="7484"/>
                </a:cubicBezTo>
                <a:cubicBezTo>
                  <a:pt x="31234" y="7816"/>
                  <a:pt x="30842" y="8058"/>
                  <a:pt x="30389" y="8208"/>
                </a:cubicBezTo>
                <a:cubicBezTo>
                  <a:pt x="30057" y="8299"/>
                  <a:pt x="29725" y="8390"/>
                  <a:pt x="29393" y="8450"/>
                </a:cubicBezTo>
                <a:cubicBezTo>
                  <a:pt x="29273" y="8480"/>
                  <a:pt x="28579" y="8752"/>
                  <a:pt x="28186" y="8903"/>
                </a:cubicBezTo>
                <a:cubicBezTo>
                  <a:pt x="28186" y="8993"/>
                  <a:pt x="28156" y="9084"/>
                  <a:pt x="28126" y="9204"/>
                </a:cubicBezTo>
                <a:cubicBezTo>
                  <a:pt x="28241" y="9522"/>
                  <a:pt x="27997" y="9840"/>
                  <a:pt x="27685" y="9840"/>
                </a:cubicBezTo>
                <a:cubicBezTo>
                  <a:pt x="27671" y="9840"/>
                  <a:pt x="27657" y="9839"/>
                  <a:pt x="27643" y="9838"/>
                </a:cubicBezTo>
                <a:cubicBezTo>
                  <a:pt x="27595" y="9852"/>
                  <a:pt x="27548" y="9859"/>
                  <a:pt x="27502" y="9859"/>
                </a:cubicBezTo>
                <a:cubicBezTo>
                  <a:pt x="27262" y="9859"/>
                  <a:pt x="27070" y="9669"/>
                  <a:pt x="27070" y="9416"/>
                </a:cubicBezTo>
                <a:lnTo>
                  <a:pt x="27070" y="9355"/>
                </a:lnTo>
                <a:cubicBezTo>
                  <a:pt x="26708" y="8691"/>
                  <a:pt x="26134" y="8148"/>
                  <a:pt x="25440" y="7846"/>
                </a:cubicBezTo>
                <a:cubicBezTo>
                  <a:pt x="25018" y="7665"/>
                  <a:pt x="24655" y="7333"/>
                  <a:pt x="24414" y="6941"/>
                </a:cubicBezTo>
                <a:cubicBezTo>
                  <a:pt x="24052" y="6277"/>
                  <a:pt x="24293" y="5402"/>
                  <a:pt x="24987" y="5070"/>
                </a:cubicBezTo>
                <a:cubicBezTo>
                  <a:pt x="25195" y="4970"/>
                  <a:pt x="25404" y="4926"/>
                  <a:pt x="25608" y="4926"/>
                </a:cubicBezTo>
                <a:cubicBezTo>
                  <a:pt x="26269" y="4926"/>
                  <a:pt x="26889" y="5385"/>
                  <a:pt x="27281" y="5915"/>
                </a:cubicBezTo>
                <a:cubicBezTo>
                  <a:pt x="27552" y="6247"/>
                  <a:pt x="27734" y="6639"/>
                  <a:pt x="27854" y="7032"/>
                </a:cubicBezTo>
                <a:cubicBezTo>
                  <a:pt x="28035" y="6488"/>
                  <a:pt x="28337" y="5975"/>
                  <a:pt x="28790" y="5583"/>
                </a:cubicBezTo>
                <a:cubicBezTo>
                  <a:pt x="29061" y="5311"/>
                  <a:pt x="29393" y="5161"/>
                  <a:pt x="29755" y="5070"/>
                </a:cubicBezTo>
                <a:cubicBezTo>
                  <a:pt x="29755" y="5010"/>
                  <a:pt x="29755" y="4949"/>
                  <a:pt x="29816" y="4889"/>
                </a:cubicBezTo>
                <a:lnTo>
                  <a:pt x="29816" y="4889"/>
                </a:lnTo>
                <a:lnTo>
                  <a:pt x="29695" y="4949"/>
                </a:lnTo>
                <a:cubicBezTo>
                  <a:pt x="29695" y="4889"/>
                  <a:pt x="29725" y="4859"/>
                  <a:pt x="29725" y="4768"/>
                </a:cubicBezTo>
                <a:lnTo>
                  <a:pt x="29725" y="4768"/>
                </a:lnTo>
                <a:cubicBezTo>
                  <a:pt x="29725" y="4783"/>
                  <a:pt x="29718" y="4791"/>
                  <a:pt x="29706" y="4791"/>
                </a:cubicBezTo>
                <a:cubicBezTo>
                  <a:pt x="29695" y="4791"/>
                  <a:pt x="29680" y="4783"/>
                  <a:pt x="29665" y="4768"/>
                </a:cubicBezTo>
                <a:lnTo>
                  <a:pt x="29635" y="4768"/>
                </a:lnTo>
                <a:lnTo>
                  <a:pt x="29635" y="4738"/>
                </a:lnTo>
                <a:cubicBezTo>
                  <a:pt x="29635" y="4708"/>
                  <a:pt x="29642" y="4686"/>
                  <a:pt x="29642" y="4685"/>
                </a:cubicBezTo>
                <a:lnTo>
                  <a:pt x="29642" y="4685"/>
                </a:lnTo>
                <a:cubicBezTo>
                  <a:pt x="29642" y="4686"/>
                  <a:pt x="29640" y="4692"/>
                  <a:pt x="29633" y="4708"/>
                </a:cubicBezTo>
                <a:lnTo>
                  <a:pt x="29605" y="4708"/>
                </a:lnTo>
                <a:lnTo>
                  <a:pt x="29514" y="4678"/>
                </a:lnTo>
                <a:cubicBezTo>
                  <a:pt x="29423" y="4648"/>
                  <a:pt x="29333" y="4587"/>
                  <a:pt x="29242" y="4557"/>
                </a:cubicBezTo>
                <a:cubicBezTo>
                  <a:pt x="29152" y="4708"/>
                  <a:pt x="29092" y="4617"/>
                  <a:pt x="28971" y="4708"/>
                </a:cubicBezTo>
                <a:cubicBezTo>
                  <a:pt x="28850" y="4557"/>
                  <a:pt x="28760" y="4346"/>
                  <a:pt x="28579" y="4255"/>
                </a:cubicBezTo>
                <a:cubicBezTo>
                  <a:pt x="28428" y="4255"/>
                  <a:pt x="28488" y="4376"/>
                  <a:pt x="28367" y="4406"/>
                </a:cubicBezTo>
                <a:cubicBezTo>
                  <a:pt x="28458" y="4285"/>
                  <a:pt x="28277" y="4195"/>
                  <a:pt x="28397" y="4165"/>
                </a:cubicBezTo>
                <a:cubicBezTo>
                  <a:pt x="28216" y="4074"/>
                  <a:pt x="28005" y="4014"/>
                  <a:pt x="27794" y="4014"/>
                </a:cubicBezTo>
                <a:cubicBezTo>
                  <a:pt x="27794" y="4066"/>
                  <a:pt x="27839" y="4141"/>
                  <a:pt x="27812" y="4141"/>
                </a:cubicBezTo>
                <a:cubicBezTo>
                  <a:pt x="27808" y="4141"/>
                  <a:pt x="27802" y="4139"/>
                  <a:pt x="27794" y="4135"/>
                </a:cubicBezTo>
                <a:cubicBezTo>
                  <a:pt x="27734" y="4135"/>
                  <a:pt x="27703" y="4044"/>
                  <a:pt x="27734" y="3984"/>
                </a:cubicBezTo>
                <a:lnTo>
                  <a:pt x="27764" y="3984"/>
                </a:lnTo>
                <a:cubicBezTo>
                  <a:pt x="27540" y="3984"/>
                  <a:pt x="27420" y="3776"/>
                  <a:pt x="27307" y="3602"/>
                </a:cubicBezTo>
                <a:lnTo>
                  <a:pt x="27307" y="3602"/>
                </a:lnTo>
                <a:cubicBezTo>
                  <a:pt x="27371" y="3635"/>
                  <a:pt x="27455" y="3652"/>
                  <a:pt x="27522" y="3652"/>
                </a:cubicBezTo>
                <a:cubicBezTo>
                  <a:pt x="27522" y="3682"/>
                  <a:pt x="27492" y="3682"/>
                  <a:pt x="27462" y="3712"/>
                </a:cubicBezTo>
                <a:cubicBezTo>
                  <a:pt x="27492" y="3712"/>
                  <a:pt x="27522" y="3727"/>
                  <a:pt x="27545" y="3727"/>
                </a:cubicBezTo>
                <a:cubicBezTo>
                  <a:pt x="27568" y="3727"/>
                  <a:pt x="27583" y="3712"/>
                  <a:pt x="27583" y="3652"/>
                </a:cubicBezTo>
                <a:lnTo>
                  <a:pt x="27583" y="3652"/>
                </a:lnTo>
                <a:lnTo>
                  <a:pt x="27552" y="3682"/>
                </a:lnTo>
                <a:cubicBezTo>
                  <a:pt x="27522" y="3531"/>
                  <a:pt x="27673" y="3410"/>
                  <a:pt x="27764" y="3350"/>
                </a:cubicBezTo>
                <a:close/>
                <a:moveTo>
                  <a:pt x="35720" y="9978"/>
                </a:moveTo>
                <a:cubicBezTo>
                  <a:pt x="35714" y="9981"/>
                  <a:pt x="35707" y="9985"/>
                  <a:pt x="35700" y="9989"/>
                </a:cubicBezTo>
                <a:cubicBezTo>
                  <a:pt x="35707" y="9986"/>
                  <a:pt x="35714" y="9982"/>
                  <a:pt x="35720" y="9978"/>
                </a:cubicBezTo>
                <a:close/>
                <a:moveTo>
                  <a:pt x="36093" y="10381"/>
                </a:moveTo>
                <a:lnTo>
                  <a:pt x="36032" y="10472"/>
                </a:lnTo>
                <a:lnTo>
                  <a:pt x="36153" y="10411"/>
                </a:lnTo>
                <a:lnTo>
                  <a:pt x="36093" y="10381"/>
                </a:lnTo>
                <a:close/>
                <a:moveTo>
                  <a:pt x="11477" y="10700"/>
                </a:moveTo>
                <a:cubicBezTo>
                  <a:pt x="11482" y="10700"/>
                  <a:pt x="11488" y="10703"/>
                  <a:pt x="11498" y="10713"/>
                </a:cubicBezTo>
                <a:cubicBezTo>
                  <a:pt x="11528" y="10743"/>
                  <a:pt x="11589" y="10774"/>
                  <a:pt x="11619" y="10804"/>
                </a:cubicBezTo>
                <a:lnTo>
                  <a:pt x="11649" y="10804"/>
                </a:lnTo>
                <a:cubicBezTo>
                  <a:pt x="11649" y="10834"/>
                  <a:pt x="11619" y="10834"/>
                  <a:pt x="11589" y="10834"/>
                </a:cubicBezTo>
                <a:cubicBezTo>
                  <a:pt x="11559" y="10804"/>
                  <a:pt x="11468" y="10713"/>
                  <a:pt x="11468" y="10713"/>
                </a:cubicBezTo>
                <a:cubicBezTo>
                  <a:pt x="11468" y="10713"/>
                  <a:pt x="11468" y="10700"/>
                  <a:pt x="11477" y="10700"/>
                </a:cubicBezTo>
                <a:close/>
                <a:moveTo>
                  <a:pt x="9934" y="10705"/>
                </a:moveTo>
                <a:lnTo>
                  <a:pt x="9959" y="10743"/>
                </a:lnTo>
                <a:cubicBezTo>
                  <a:pt x="9984" y="10768"/>
                  <a:pt x="10009" y="10835"/>
                  <a:pt x="10017" y="10891"/>
                </a:cubicBezTo>
                <a:lnTo>
                  <a:pt x="10017" y="10891"/>
                </a:lnTo>
                <a:cubicBezTo>
                  <a:pt x="9859" y="10726"/>
                  <a:pt x="9964" y="10771"/>
                  <a:pt x="9934" y="10705"/>
                </a:cubicBezTo>
                <a:close/>
                <a:moveTo>
                  <a:pt x="9778" y="10834"/>
                </a:moveTo>
                <a:cubicBezTo>
                  <a:pt x="9798" y="10854"/>
                  <a:pt x="9805" y="10873"/>
                  <a:pt x="9807" y="10893"/>
                </a:cubicBezTo>
                <a:lnTo>
                  <a:pt x="9807" y="10893"/>
                </a:lnTo>
                <a:cubicBezTo>
                  <a:pt x="9797" y="10883"/>
                  <a:pt x="9788" y="10874"/>
                  <a:pt x="9778" y="10864"/>
                </a:cubicBezTo>
                <a:cubicBezTo>
                  <a:pt x="9778" y="10864"/>
                  <a:pt x="9778" y="10834"/>
                  <a:pt x="9778" y="10834"/>
                </a:cubicBezTo>
                <a:close/>
                <a:moveTo>
                  <a:pt x="9748" y="10864"/>
                </a:moveTo>
                <a:cubicBezTo>
                  <a:pt x="9794" y="10887"/>
                  <a:pt x="9787" y="10893"/>
                  <a:pt x="9808" y="10920"/>
                </a:cubicBezTo>
                <a:lnTo>
                  <a:pt x="9808" y="10920"/>
                </a:lnTo>
                <a:cubicBezTo>
                  <a:pt x="9808" y="10922"/>
                  <a:pt x="9808" y="10923"/>
                  <a:pt x="9808" y="10924"/>
                </a:cubicBezTo>
                <a:lnTo>
                  <a:pt x="9811" y="10924"/>
                </a:lnTo>
                <a:cubicBezTo>
                  <a:pt x="9818" y="10932"/>
                  <a:pt x="9826" y="10942"/>
                  <a:pt x="9839" y="10955"/>
                </a:cubicBezTo>
                <a:cubicBezTo>
                  <a:pt x="9808" y="10955"/>
                  <a:pt x="9778" y="10985"/>
                  <a:pt x="9748" y="11015"/>
                </a:cubicBezTo>
                <a:cubicBezTo>
                  <a:pt x="9696" y="10963"/>
                  <a:pt x="9621" y="10888"/>
                  <a:pt x="9660" y="10888"/>
                </a:cubicBezTo>
                <a:cubicBezTo>
                  <a:pt x="9666" y="10888"/>
                  <a:pt x="9675" y="10890"/>
                  <a:pt x="9688" y="10894"/>
                </a:cubicBezTo>
                <a:lnTo>
                  <a:pt x="9748" y="10955"/>
                </a:lnTo>
                <a:cubicBezTo>
                  <a:pt x="9718" y="10924"/>
                  <a:pt x="9688" y="10864"/>
                  <a:pt x="9688" y="10864"/>
                </a:cubicBezTo>
                <a:close/>
                <a:moveTo>
                  <a:pt x="38463" y="11033"/>
                </a:moveTo>
                <a:lnTo>
                  <a:pt x="38463" y="11033"/>
                </a:lnTo>
                <a:cubicBezTo>
                  <a:pt x="38466" y="11037"/>
                  <a:pt x="38471" y="11041"/>
                  <a:pt x="38477" y="11045"/>
                </a:cubicBezTo>
                <a:cubicBezTo>
                  <a:pt x="38472" y="11040"/>
                  <a:pt x="38467" y="11037"/>
                  <a:pt x="38463" y="11033"/>
                </a:cubicBezTo>
                <a:close/>
                <a:moveTo>
                  <a:pt x="35580" y="10924"/>
                </a:moveTo>
                <a:cubicBezTo>
                  <a:pt x="35580" y="10955"/>
                  <a:pt x="35610" y="10955"/>
                  <a:pt x="35640" y="10985"/>
                </a:cubicBezTo>
                <a:lnTo>
                  <a:pt x="35610" y="10985"/>
                </a:lnTo>
                <a:cubicBezTo>
                  <a:pt x="35588" y="11029"/>
                  <a:pt x="35533" y="11057"/>
                  <a:pt x="35517" y="11057"/>
                </a:cubicBezTo>
                <a:cubicBezTo>
                  <a:pt x="35512" y="11057"/>
                  <a:pt x="35511" y="11053"/>
                  <a:pt x="35519" y="11045"/>
                </a:cubicBezTo>
                <a:cubicBezTo>
                  <a:pt x="35580" y="11045"/>
                  <a:pt x="35580" y="10985"/>
                  <a:pt x="35580" y="10924"/>
                </a:cubicBezTo>
                <a:close/>
                <a:moveTo>
                  <a:pt x="10080" y="11015"/>
                </a:moveTo>
                <a:cubicBezTo>
                  <a:pt x="10110" y="11015"/>
                  <a:pt x="10140" y="11045"/>
                  <a:pt x="10171" y="11075"/>
                </a:cubicBezTo>
                <a:cubicBezTo>
                  <a:pt x="10110" y="11045"/>
                  <a:pt x="10080" y="11045"/>
                  <a:pt x="10050" y="11045"/>
                </a:cubicBezTo>
                <a:cubicBezTo>
                  <a:pt x="10050" y="11015"/>
                  <a:pt x="10050" y="11015"/>
                  <a:pt x="10080" y="11015"/>
                </a:cubicBezTo>
                <a:close/>
                <a:moveTo>
                  <a:pt x="9718" y="11166"/>
                </a:moveTo>
                <a:cubicBezTo>
                  <a:pt x="9739" y="11166"/>
                  <a:pt x="9746" y="11181"/>
                  <a:pt x="9758" y="11190"/>
                </a:cubicBezTo>
                <a:lnTo>
                  <a:pt x="9758" y="11190"/>
                </a:lnTo>
                <a:cubicBezTo>
                  <a:pt x="9737" y="11186"/>
                  <a:pt x="9713" y="11178"/>
                  <a:pt x="9688" y="11166"/>
                </a:cubicBezTo>
                <a:close/>
                <a:moveTo>
                  <a:pt x="9657" y="11196"/>
                </a:moveTo>
                <a:lnTo>
                  <a:pt x="9657" y="11196"/>
                </a:lnTo>
                <a:cubicBezTo>
                  <a:pt x="9676" y="11215"/>
                  <a:pt x="9695" y="11246"/>
                  <a:pt x="9707" y="11273"/>
                </a:cubicBezTo>
                <a:lnTo>
                  <a:pt x="9707" y="11273"/>
                </a:lnTo>
                <a:cubicBezTo>
                  <a:pt x="9689" y="11247"/>
                  <a:pt x="9669" y="11219"/>
                  <a:pt x="9657" y="11196"/>
                </a:cubicBezTo>
                <a:close/>
                <a:moveTo>
                  <a:pt x="9738" y="11346"/>
                </a:moveTo>
                <a:cubicBezTo>
                  <a:pt x="9745" y="11364"/>
                  <a:pt x="9738" y="11377"/>
                  <a:pt x="9718" y="11377"/>
                </a:cubicBezTo>
                <a:cubicBezTo>
                  <a:pt x="9732" y="11370"/>
                  <a:pt x="9738" y="11359"/>
                  <a:pt x="9738" y="11346"/>
                </a:cubicBezTo>
                <a:close/>
                <a:moveTo>
                  <a:pt x="9537" y="11347"/>
                </a:moveTo>
                <a:cubicBezTo>
                  <a:pt x="9567" y="11347"/>
                  <a:pt x="9597" y="11377"/>
                  <a:pt x="9657" y="11377"/>
                </a:cubicBezTo>
                <a:cubicBezTo>
                  <a:pt x="9657" y="11377"/>
                  <a:pt x="9657" y="11407"/>
                  <a:pt x="9657" y="11407"/>
                </a:cubicBezTo>
                <a:lnTo>
                  <a:pt x="9627" y="11407"/>
                </a:lnTo>
                <a:lnTo>
                  <a:pt x="9567" y="11377"/>
                </a:lnTo>
                <a:lnTo>
                  <a:pt x="9537" y="11347"/>
                </a:lnTo>
                <a:close/>
                <a:moveTo>
                  <a:pt x="11166" y="11256"/>
                </a:moveTo>
                <a:cubicBezTo>
                  <a:pt x="11378" y="11407"/>
                  <a:pt x="11287" y="11287"/>
                  <a:pt x="11468" y="11407"/>
                </a:cubicBezTo>
                <a:lnTo>
                  <a:pt x="11438" y="11407"/>
                </a:lnTo>
                <a:lnTo>
                  <a:pt x="11408" y="11377"/>
                </a:lnTo>
                <a:cubicBezTo>
                  <a:pt x="11378" y="11377"/>
                  <a:pt x="11378" y="11377"/>
                  <a:pt x="11347" y="11407"/>
                </a:cubicBezTo>
                <a:cubicBezTo>
                  <a:pt x="11287" y="11347"/>
                  <a:pt x="11197" y="11287"/>
                  <a:pt x="11166" y="11256"/>
                </a:cubicBezTo>
                <a:close/>
                <a:moveTo>
                  <a:pt x="8813" y="11377"/>
                </a:moveTo>
                <a:lnTo>
                  <a:pt x="8903" y="11407"/>
                </a:lnTo>
                <a:lnTo>
                  <a:pt x="8933" y="11407"/>
                </a:lnTo>
                <a:cubicBezTo>
                  <a:pt x="8933" y="11407"/>
                  <a:pt x="8933" y="11437"/>
                  <a:pt x="8933" y="11468"/>
                </a:cubicBezTo>
                <a:lnTo>
                  <a:pt x="8843" y="11437"/>
                </a:lnTo>
                <a:cubicBezTo>
                  <a:pt x="8843" y="11437"/>
                  <a:pt x="8813" y="11407"/>
                  <a:pt x="8813" y="11377"/>
                </a:cubicBezTo>
                <a:close/>
                <a:moveTo>
                  <a:pt x="9657" y="11468"/>
                </a:moveTo>
                <a:cubicBezTo>
                  <a:pt x="9657" y="11498"/>
                  <a:pt x="9657" y="11528"/>
                  <a:pt x="9657" y="11528"/>
                </a:cubicBezTo>
                <a:lnTo>
                  <a:pt x="9688" y="11528"/>
                </a:lnTo>
                <a:lnTo>
                  <a:pt x="9748" y="11558"/>
                </a:lnTo>
                <a:lnTo>
                  <a:pt x="9718" y="11558"/>
                </a:lnTo>
                <a:lnTo>
                  <a:pt x="9688" y="11528"/>
                </a:lnTo>
                <a:cubicBezTo>
                  <a:pt x="9688" y="11528"/>
                  <a:pt x="9657" y="11558"/>
                  <a:pt x="9657" y="11558"/>
                </a:cubicBezTo>
                <a:lnTo>
                  <a:pt x="9633" y="11546"/>
                </a:lnTo>
                <a:lnTo>
                  <a:pt x="9633" y="11546"/>
                </a:lnTo>
                <a:cubicBezTo>
                  <a:pt x="9635" y="11546"/>
                  <a:pt x="9637" y="11546"/>
                  <a:pt x="9638" y="11546"/>
                </a:cubicBezTo>
                <a:cubicBezTo>
                  <a:pt x="9648" y="11546"/>
                  <a:pt x="9648" y="11542"/>
                  <a:pt x="9627" y="11528"/>
                </a:cubicBezTo>
                <a:lnTo>
                  <a:pt x="9597" y="11528"/>
                </a:lnTo>
                <a:lnTo>
                  <a:pt x="9633" y="11546"/>
                </a:lnTo>
                <a:lnTo>
                  <a:pt x="9633" y="11546"/>
                </a:lnTo>
                <a:cubicBezTo>
                  <a:pt x="9611" y="11544"/>
                  <a:pt x="9567" y="11532"/>
                  <a:pt x="9542" y="11532"/>
                </a:cubicBezTo>
                <a:cubicBezTo>
                  <a:pt x="9517" y="11532"/>
                  <a:pt x="9511" y="11544"/>
                  <a:pt x="9567" y="11588"/>
                </a:cubicBezTo>
                <a:lnTo>
                  <a:pt x="9507" y="11558"/>
                </a:lnTo>
                <a:cubicBezTo>
                  <a:pt x="9507" y="11558"/>
                  <a:pt x="9507" y="11588"/>
                  <a:pt x="9507" y="11588"/>
                </a:cubicBezTo>
                <a:cubicBezTo>
                  <a:pt x="9507" y="11558"/>
                  <a:pt x="9476" y="11498"/>
                  <a:pt x="9476" y="11468"/>
                </a:cubicBezTo>
                <a:lnTo>
                  <a:pt x="9476" y="11468"/>
                </a:lnTo>
                <a:lnTo>
                  <a:pt x="9537" y="11528"/>
                </a:lnTo>
                <a:cubicBezTo>
                  <a:pt x="9597" y="11528"/>
                  <a:pt x="9627" y="11468"/>
                  <a:pt x="9657" y="11468"/>
                </a:cubicBezTo>
                <a:close/>
                <a:moveTo>
                  <a:pt x="7515" y="11558"/>
                </a:moveTo>
                <a:cubicBezTo>
                  <a:pt x="7545" y="11588"/>
                  <a:pt x="7515" y="11618"/>
                  <a:pt x="7515" y="11618"/>
                </a:cubicBezTo>
                <a:cubicBezTo>
                  <a:pt x="7515" y="11618"/>
                  <a:pt x="7515" y="11588"/>
                  <a:pt x="7485" y="11588"/>
                </a:cubicBezTo>
                <a:cubicBezTo>
                  <a:pt x="7485" y="11588"/>
                  <a:pt x="7485" y="11588"/>
                  <a:pt x="7485" y="11558"/>
                </a:cubicBezTo>
                <a:close/>
                <a:moveTo>
                  <a:pt x="9537" y="11739"/>
                </a:moveTo>
                <a:lnTo>
                  <a:pt x="9537" y="11739"/>
                </a:lnTo>
                <a:cubicBezTo>
                  <a:pt x="9528" y="11748"/>
                  <a:pt x="9519" y="11754"/>
                  <a:pt x="9508" y="11759"/>
                </a:cubicBezTo>
                <a:lnTo>
                  <a:pt x="9508" y="11759"/>
                </a:lnTo>
                <a:cubicBezTo>
                  <a:pt x="9514" y="11739"/>
                  <a:pt x="9537" y="11739"/>
                  <a:pt x="9537" y="11739"/>
                </a:cubicBezTo>
                <a:close/>
                <a:moveTo>
                  <a:pt x="9239" y="11663"/>
                </a:moveTo>
                <a:cubicBezTo>
                  <a:pt x="9264" y="11663"/>
                  <a:pt x="9360" y="11703"/>
                  <a:pt x="9390" y="11703"/>
                </a:cubicBezTo>
                <a:cubicBezTo>
                  <a:pt x="9402" y="11703"/>
                  <a:pt x="9403" y="11696"/>
                  <a:pt x="9386" y="11679"/>
                </a:cubicBezTo>
                <a:lnTo>
                  <a:pt x="9386" y="11679"/>
                </a:lnTo>
                <a:cubicBezTo>
                  <a:pt x="9414" y="11707"/>
                  <a:pt x="9467" y="11734"/>
                  <a:pt x="9499" y="11762"/>
                </a:cubicBezTo>
                <a:lnTo>
                  <a:pt x="9499" y="11762"/>
                </a:lnTo>
                <a:cubicBezTo>
                  <a:pt x="9473" y="11769"/>
                  <a:pt x="9436" y="11769"/>
                  <a:pt x="9367" y="11769"/>
                </a:cubicBezTo>
                <a:lnTo>
                  <a:pt x="9367" y="11769"/>
                </a:lnTo>
                <a:cubicBezTo>
                  <a:pt x="9360" y="11751"/>
                  <a:pt x="9356" y="11739"/>
                  <a:pt x="9356" y="11739"/>
                </a:cubicBezTo>
                <a:lnTo>
                  <a:pt x="9326" y="11739"/>
                </a:lnTo>
                <a:cubicBezTo>
                  <a:pt x="9238" y="11681"/>
                  <a:pt x="9222" y="11663"/>
                  <a:pt x="9239" y="11663"/>
                </a:cubicBezTo>
                <a:close/>
                <a:moveTo>
                  <a:pt x="9371" y="11778"/>
                </a:moveTo>
                <a:cubicBezTo>
                  <a:pt x="9453" y="11828"/>
                  <a:pt x="9426" y="11837"/>
                  <a:pt x="9405" y="11850"/>
                </a:cubicBezTo>
                <a:lnTo>
                  <a:pt x="9405" y="11850"/>
                </a:lnTo>
                <a:cubicBezTo>
                  <a:pt x="9390" y="11822"/>
                  <a:pt x="9379" y="11797"/>
                  <a:pt x="9371" y="11778"/>
                </a:cubicBezTo>
                <a:close/>
                <a:moveTo>
                  <a:pt x="9235" y="11890"/>
                </a:moveTo>
                <a:lnTo>
                  <a:pt x="9295" y="11920"/>
                </a:lnTo>
                <a:lnTo>
                  <a:pt x="9205" y="11920"/>
                </a:lnTo>
                <a:lnTo>
                  <a:pt x="9235" y="11890"/>
                </a:lnTo>
                <a:close/>
                <a:moveTo>
                  <a:pt x="9440" y="11923"/>
                </a:moveTo>
                <a:cubicBezTo>
                  <a:pt x="9463" y="11938"/>
                  <a:pt x="9494" y="11957"/>
                  <a:pt x="9537" y="11981"/>
                </a:cubicBezTo>
                <a:lnTo>
                  <a:pt x="9386" y="11950"/>
                </a:lnTo>
                <a:lnTo>
                  <a:pt x="9440" y="11923"/>
                </a:lnTo>
                <a:close/>
                <a:moveTo>
                  <a:pt x="8511" y="11981"/>
                </a:moveTo>
                <a:lnTo>
                  <a:pt x="8601" y="12011"/>
                </a:lnTo>
                <a:cubicBezTo>
                  <a:pt x="8601" y="12041"/>
                  <a:pt x="8571" y="12071"/>
                  <a:pt x="8571" y="12071"/>
                </a:cubicBezTo>
                <a:cubicBezTo>
                  <a:pt x="8541" y="12071"/>
                  <a:pt x="8541" y="12071"/>
                  <a:pt x="8511" y="12041"/>
                </a:cubicBezTo>
                <a:cubicBezTo>
                  <a:pt x="8511" y="12011"/>
                  <a:pt x="8511" y="12011"/>
                  <a:pt x="8511" y="11981"/>
                </a:cubicBezTo>
                <a:close/>
                <a:moveTo>
                  <a:pt x="41538" y="12066"/>
                </a:moveTo>
                <a:lnTo>
                  <a:pt x="41538" y="12066"/>
                </a:lnTo>
                <a:cubicBezTo>
                  <a:pt x="41544" y="12069"/>
                  <a:pt x="41549" y="12071"/>
                  <a:pt x="41555" y="12071"/>
                </a:cubicBezTo>
                <a:lnTo>
                  <a:pt x="41538" y="12066"/>
                </a:lnTo>
                <a:close/>
                <a:moveTo>
                  <a:pt x="9175" y="11981"/>
                </a:moveTo>
                <a:cubicBezTo>
                  <a:pt x="9235" y="12011"/>
                  <a:pt x="9295" y="12071"/>
                  <a:pt x="9356" y="12101"/>
                </a:cubicBezTo>
                <a:lnTo>
                  <a:pt x="9243" y="12064"/>
                </a:lnTo>
                <a:lnTo>
                  <a:pt x="9243" y="12064"/>
                </a:lnTo>
                <a:lnTo>
                  <a:pt x="9356" y="12131"/>
                </a:lnTo>
                <a:lnTo>
                  <a:pt x="9356" y="12131"/>
                </a:lnTo>
                <a:lnTo>
                  <a:pt x="9205" y="12101"/>
                </a:lnTo>
                <a:cubicBezTo>
                  <a:pt x="9144" y="12071"/>
                  <a:pt x="9024" y="12011"/>
                  <a:pt x="9114" y="12011"/>
                </a:cubicBezTo>
                <a:cubicBezTo>
                  <a:pt x="9144" y="12041"/>
                  <a:pt x="9175" y="12041"/>
                  <a:pt x="9175" y="12071"/>
                </a:cubicBezTo>
                <a:cubicBezTo>
                  <a:pt x="9175" y="12071"/>
                  <a:pt x="9188" y="12057"/>
                  <a:pt x="9197" y="12048"/>
                </a:cubicBezTo>
                <a:lnTo>
                  <a:pt x="9197" y="12048"/>
                </a:lnTo>
                <a:lnTo>
                  <a:pt x="9243" y="12064"/>
                </a:lnTo>
                <a:lnTo>
                  <a:pt x="9243" y="12064"/>
                </a:lnTo>
                <a:lnTo>
                  <a:pt x="9205" y="12041"/>
                </a:lnTo>
                <a:cubicBezTo>
                  <a:pt x="9205" y="12041"/>
                  <a:pt x="9202" y="12044"/>
                  <a:pt x="9197" y="12048"/>
                </a:cubicBezTo>
                <a:lnTo>
                  <a:pt x="9197" y="12048"/>
                </a:lnTo>
                <a:lnTo>
                  <a:pt x="9175" y="12041"/>
                </a:lnTo>
                <a:cubicBezTo>
                  <a:pt x="9175" y="12011"/>
                  <a:pt x="9175" y="11981"/>
                  <a:pt x="9175" y="11981"/>
                </a:cubicBezTo>
                <a:close/>
                <a:moveTo>
                  <a:pt x="3924" y="12131"/>
                </a:moveTo>
                <a:cubicBezTo>
                  <a:pt x="3916" y="12145"/>
                  <a:pt x="3909" y="12160"/>
                  <a:pt x="3902" y="12174"/>
                </a:cubicBezTo>
                <a:lnTo>
                  <a:pt x="3902" y="12174"/>
                </a:lnTo>
                <a:lnTo>
                  <a:pt x="3924" y="12131"/>
                </a:lnTo>
                <a:close/>
                <a:moveTo>
                  <a:pt x="9054" y="12071"/>
                </a:moveTo>
                <a:cubicBezTo>
                  <a:pt x="9073" y="12081"/>
                  <a:pt x="9090" y="12091"/>
                  <a:pt x="9105" y="12101"/>
                </a:cubicBezTo>
                <a:lnTo>
                  <a:pt x="9144" y="12101"/>
                </a:lnTo>
                <a:lnTo>
                  <a:pt x="9175" y="12131"/>
                </a:lnTo>
                <a:lnTo>
                  <a:pt x="9326" y="12131"/>
                </a:lnTo>
                <a:cubicBezTo>
                  <a:pt x="9376" y="12182"/>
                  <a:pt x="9301" y="12190"/>
                  <a:pt x="9205" y="12192"/>
                </a:cubicBezTo>
                <a:lnTo>
                  <a:pt x="9205" y="12192"/>
                </a:lnTo>
                <a:cubicBezTo>
                  <a:pt x="9164" y="12151"/>
                  <a:pt x="9137" y="12124"/>
                  <a:pt x="9105" y="12101"/>
                </a:cubicBezTo>
                <a:lnTo>
                  <a:pt x="9095" y="12101"/>
                </a:lnTo>
                <a:cubicBezTo>
                  <a:pt x="9109" y="12113"/>
                  <a:pt x="9119" y="12124"/>
                  <a:pt x="9127" y="12133"/>
                </a:cubicBezTo>
                <a:lnTo>
                  <a:pt x="9127" y="12133"/>
                </a:lnTo>
                <a:lnTo>
                  <a:pt x="9084" y="12101"/>
                </a:lnTo>
                <a:lnTo>
                  <a:pt x="9095" y="12101"/>
                </a:lnTo>
                <a:cubicBezTo>
                  <a:pt x="9084" y="12092"/>
                  <a:pt x="9070" y="12082"/>
                  <a:pt x="9054" y="12071"/>
                </a:cubicBezTo>
                <a:close/>
                <a:moveTo>
                  <a:pt x="9127" y="12133"/>
                </a:moveTo>
                <a:lnTo>
                  <a:pt x="9204" y="12192"/>
                </a:lnTo>
                <a:lnTo>
                  <a:pt x="9204" y="12192"/>
                </a:lnTo>
                <a:cubicBezTo>
                  <a:pt x="9204" y="12192"/>
                  <a:pt x="9205" y="12192"/>
                  <a:pt x="9205" y="12192"/>
                </a:cubicBezTo>
                <a:lnTo>
                  <a:pt x="9205" y="12192"/>
                </a:lnTo>
                <a:cubicBezTo>
                  <a:pt x="9205" y="12192"/>
                  <a:pt x="9205" y="12192"/>
                  <a:pt x="9205" y="12192"/>
                </a:cubicBezTo>
                <a:lnTo>
                  <a:pt x="9204" y="12192"/>
                </a:lnTo>
                <a:lnTo>
                  <a:pt x="9204" y="12192"/>
                </a:lnTo>
                <a:cubicBezTo>
                  <a:pt x="9185" y="12192"/>
                  <a:pt x="9165" y="12192"/>
                  <a:pt x="9144" y="12192"/>
                </a:cubicBezTo>
                <a:cubicBezTo>
                  <a:pt x="9144" y="12174"/>
                  <a:pt x="9144" y="12157"/>
                  <a:pt x="9127" y="12133"/>
                </a:cubicBezTo>
                <a:close/>
                <a:moveTo>
                  <a:pt x="9024" y="12192"/>
                </a:moveTo>
                <a:cubicBezTo>
                  <a:pt x="9037" y="12205"/>
                  <a:pt x="9057" y="12219"/>
                  <a:pt x="9077" y="12232"/>
                </a:cubicBezTo>
                <a:lnTo>
                  <a:pt x="9077" y="12232"/>
                </a:lnTo>
                <a:cubicBezTo>
                  <a:pt x="9084" y="12221"/>
                  <a:pt x="9083" y="12207"/>
                  <a:pt x="9054" y="12192"/>
                </a:cubicBezTo>
                <a:close/>
                <a:moveTo>
                  <a:pt x="8963" y="12101"/>
                </a:moveTo>
                <a:lnTo>
                  <a:pt x="9084" y="12162"/>
                </a:lnTo>
                <a:lnTo>
                  <a:pt x="9144" y="12282"/>
                </a:lnTo>
                <a:cubicBezTo>
                  <a:pt x="9128" y="12266"/>
                  <a:pt x="9102" y="12249"/>
                  <a:pt x="9077" y="12232"/>
                </a:cubicBezTo>
                <a:lnTo>
                  <a:pt x="9077" y="12232"/>
                </a:lnTo>
                <a:cubicBezTo>
                  <a:pt x="9070" y="12244"/>
                  <a:pt x="9054" y="12252"/>
                  <a:pt x="9054" y="12252"/>
                </a:cubicBezTo>
                <a:lnTo>
                  <a:pt x="8994" y="12222"/>
                </a:lnTo>
                <a:lnTo>
                  <a:pt x="9024" y="12252"/>
                </a:lnTo>
                <a:cubicBezTo>
                  <a:pt x="8989" y="12235"/>
                  <a:pt x="8954" y="12217"/>
                  <a:pt x="8942" y="12217"/>
                </a:cubicBezTo>
                <a:cubicBezTo>
                  <a:pt x="8934" y="12217"/>
                  <a:pt x="8938" y="12227"/>
                  <a:pt x="8963" y="12252"/>
                </a:cubicBezTo>
                <a:cubicBezTo>
                  <a:pt x="8994" y="12252"/>
                  <a:pt x="9024" y="12282"/>
                  <a:pt x="9054" y="12282"/>
                </a:cubicBezTo>
                <a:cubicBezTo>
                  <a:pt x="9054" y="12313"/>
                  <a:pt x="9024" y="12313"/>
                  <a:pt x="9054" y="12313"/>
                </a:cubicBezTo>
                <a:lnTo>
                  <a:pt x="9024" y="12313"/>
                </a:lnTo>
                <a:cubicBezTo>
                  <a:pt x="8933" y="12252"/>
                  <a:pt x="8782" y="12192"/>
                  <a:pt x="8873" y="12192"/>
                </a:cubicBezTo>
                <a:cubicBezTo>
                  <a:pt x="8873" y="12192"/>
                  <a:pt x="8873" y="12178"/>
                  <a:pt x="8909" y="12178"/>
                </a:cubicBezTo>
                <a:cubicBezTo>
                  <a:pt x="8927" y="12178"/>
                  <a:pt x="8953" y="12182"/>
                  <a:pt x="8994" y="12192"/>
                </a:cubicBezTo>
                <a:cubicBezTo>
                  <a:pt x="8963" y="12162"/>
                  <a:pt x="8903" y="12101"/>
                  <a:pt x="8963" y="12101"/>
                </a:cubicBezTo>
                <a:close/>
                <a:moveTo>
                  <a:pt x="36911" y="12256"/>
                </a:moveTo>
                <a:cubicBezTo>
                  <a:pt x="36908" y="12256"/>
                  <a:pt x="36904" y="12257"/>
                  <a:pt x="36900" y="12258"/>
                </a:cubicBezTo>
                <a:lnTo>
                  <a:pt x="36900" y="12258"/>
                </a:lnTo>
                <a:cubicBezTo>
                  <a:pt x="36892" y="12286"/>
                  <a:pt x="36878" y="12319"/>
                  <a:pt x="36877" y="12340"/>
                </a:cubicBezTo>
                <a:lnTo>
                  <a:pt x="36877" y="12340"/>
                </a:lnTo>
                <a:cubicBezTo>
                  <a:pt x="36877" y="12340"/>
                  <a:pt x="36877" y="12340"/>
                  <a:pt x="36877" y="12340"/>
                </a:cubicBezTo>
                <a:lnTo>
                  <a:pt x="36877" y="12340"/>
                </a:lnTo>
                <a:cubicBezTo>
                  <a:pt x="36879" y="12318"/>
                  <a:pt x="36893" y="12284"/>
                  <a:pt x="36911" y="12256"/>
                </a:cubicBezTo>
                <a:close/>
                <a:moveTo>
                  <a:pt x="8028" y="12343"/>
                </a:moveTo>
                <a:cubicBezTo>
                  <a:pt x="8058" y="12343"/>
                  <a:pt x="8088" y="12343"/>
                  <a:pt x="8118" y="12373"/>
                </a:cubicBezTo>
                <a:lnTo>
                  <a:pt x="8179" y="12373"/>
                </a:lnTo>
                <a:cubicBezTo>
                  <a:pt x="8134" y="12373"/>
                  <a:pt x="8173" y="12424"/>
                  <a:pt x="8119" y="12424"/>
                </a:cubicBezTo>
                <a:cubicBezTo>
                  <a:pt x="8101" y="12424"/>
                  <a:pt x="8073" y="12418"/>
                  <a:pt x="8028" y="12403"/>
                </a:cubicBezTo>
                <a:lnTo>
                  <a:pt x="8028" y="12343"/>
                </a:lnTo>
                <a:close/>
                <a:moveTo>
                  <a:pt x="37179" y="12494"/>
                </a:moveTo>
                <a:cubicBezTo>
                  <a:pt x="37175" y="12494"/>
                  <a:pt x="37172" y="12494"/>
                  <a:pt x="37168" y="12495"/>
                </a:cubicBezTo>
                <a:lnTo>
                  <a:pt x="37168" y="12495"/>
                </a:lnTo>
                <a:cubicBezTo>
                  <a:pt x="37172" y="12495"/>
                  <a:pt x="37175" y="12494"/>
                  <a:pt x="37179" y="12494"/>
                </a:cubicBezTo>
                <a:close/>
                <a:moveTo>
                  <a:pt x="33826" y="8393"/>
                </a:moveTo>
                <a:cubicBezTo>
                  <a:pt x="33903" y="8393"/>
                  <a:pt x="33969" y="8411"/>
                  <a:pt x="34010" y="8480"/>
                </a:cubicBezTo>
                <a:cubicBezTo>
                  <a:pt x="34041" y="8540"/>
                  <a:pt x="33920" y="8571"/>
                  <a:pt x="33890" y="8571"/>
                </a:cubicBezTo>
                <a:cubicBezTo>
                  <a:pt x="34099" y="8630"/>
                  <a:pt x="34160" y="8839"/>
                  <a:pt x="34367" y="8842"/>
                </a:cubicBezTo>
                <a:lnTo>
                  <a:pt x="34367" y="8842"/>
                </a:lnTo>
                <a:cubicBezTo>
                  <a:pt x="34459" y="8741"/>
                  <a:pt x="34594" y="8689"/>
                  <a:pt x="34704" y="8661"/>
                </a:cubicBezTo>
                <a:lnTo>
                  <a:pt x="34735" y="8661"/>
                </a:lnTo>
                <a:cubicBezTo>
                  <a:pt x="34704" y="8691"/>
                  <a:pt x="34704" y="8691"/>
                  <a:pt x="34674" y="8721"/>
                </a:cubicBezTo>
                <a:lnTo>
                  <a:pt x="34674" y="8691"/>
                </a:lnTo>
                <a:cubicBezTo>
                  <a:pt x="34584" y="8812"/>
                  <a:pt x="34644" y="8903"/>
                  <a:pt x="34433" y="8993"/>
                </a:cubicBezTo>
                <a:lnTo>
                  <a:pt x="34614" y="8993"/>
                </a:lnTo>
                <a:cubicBezTo>
                  <a:pt x="34554" y="9023"/>
                  <a:pt x="34523" y="9053"/>
                  <a:pt x="34493" y="9084"/>
                </a:cubicBezTo>
                <a:cubicBezTo>
                  <a:pt x="34554" y="9084"/>
                  <a:pt x="34614" y="9053"/>
                  <a:pt x="34644" y="8993"/>
                </a:cubicBezTo>
                <a:lnTo>
                  <a:pt x="34644" y="8993"/>
                </a:lnTo>
                <a:cubicBezTo>
                  <a:pt x="34644" y="9023"/>
                  <a:pt x="34614" y="9084"/>
                  <a:pt x="34523" y="9114"/>
                </a:cubicBezTo>
                <a:cubicBezTo>
                  <a:pt x="34541" y="9117"/>
                  <a:pt x="34557" y="9119"/>
                  <a:pt x="34572" y="9119"/>
                </a:cubicBezTo>
                <a:cubicBezTo>
                  <a:pt x="34651" y="9119"/>
                  <a:pt x="34701" y="9079"/>
                  <a:pt x="34742" y="9079"/>
                </a:cubicBezTo>
                <a:cubicBezTo>
                  <a:pt x="34761" y="9079"/>
                  <a:pt x="34778" y="9088"/>
                  <a:pt x="34795" y="9114"/>
                </a:cubicBezTo>
                <a:cubicBezTo>
                  <a:pt x="34765" y="9144"/>
                  <a:pt x="34735" y="9144"/>
                  <a:pt x="34674" y="9204"/>
                </a:cubicBezTo>
                <a:cubicBezTo>
                  <a:pt x="34741" y="9160"/>
                  <a:pt x="34807" y="9132"/>
                  <a:pt x="34861" y="9132"/>
                </a:cubicBezTo>
                <a:cubicBezTo>
                  <a:pt x="34881" y="9132"/>
                  <a:pt x="34900" y="9136"/>
                  <a:pt x="34916" y="9144"/>
                </a:cubicBezTo>
                <a:cubicBezTo>
                  <a:pt x="34916" y="9174"/>
                  <a:pt x="34916" y="9174"/>
                  <a:pt x="34946" y="9204"/>
                </a:cubicBezTo>
                <a:cubicBezTo>
                  <a:pt x="34916" y="9204"/>
                  <a:pt x="34886" y="9234"/>
                  <a:pt x="34855" y="9234"/>
                </a:cubicBezTo>
                <a:cubicBezTo>
                  <a:pt x="34916" y="9265"/>
                  <a:pt x="34946" y="9265"/>
                  <a:pt x="35006" y="9265"/>
                </a:cubicBezTo>
                <a:cubicBezTo>
                  <a:pt x="35006" y="9265"/>
                  <a:pt x="35006" y="9265"/>
                  <a:pt x="35006" y="9265"/>
                </a:cubicBezTo>
                <a:lnTo>
                  <a:pt x="35006" y="9265"/>
                </a:lnTo>
                <a:lnTo>
                  <a:pt x="35036" y="9295"/>
                </a:lnTo>
                <a:lnTo>
                  <a:pt x="35067" y="9295"/>
                </a:lnTo>
                <a:cubicBezTo>
                  <a:pt x="35036" y="9295"/>
                  <a:pt x="35006" y="9325"/>
                  <a:pt x="35006" y="9325"/>
                </a:cubicBezTo>
                <a:cubicBezTo>
                  <a:pt x="34990" y="9325"/>
                  <a:pt x="34983" y="9316"/>
                  <a:pt x="34984" y="9304"/>
                </a:cubicBezTo>
                <a:lnTo>
                  <a:pt x="34984" y="9304"/>
                </a:lnTo>
                <a:cubicBezTo>
                  <a:pt x="34950" y="9393"/>
                  <a:pt x="35070" y="9423"/>
                  <a:pt x="35097" y="9476"/>
                </a:cubicBezTo>
                <a:cubicBezTo>
                  <a:pt x="35187" y="9385"/>
                  <a:pt x="35248" y="9416"/>
                  <a:pt x="35278" y="9325"/>
                </a:cubicBezTo>
                <a:cubicBezTo>
                  <a:pt x="35308" y="9355"/>
                  <a:pt x="35308" y="9385"/>
                  <a:pt x="35308" y="9416"/>
                </a:cubicBezTo>
                <a:cubicBezTo>
                  <a:pt x="35097" y="9536"/>
                  <a:pt x="35278" y="9506"/>
                  <a:pt x="35127" y="9657"/>
                </a:cubicBezTo>
                <a:lnTo>
                  <a:pt x="35248" y="9657"/>
                </a:lnTo>
                <a:lnTo>
                  <a:pt x="35308" y="9566"/>
                </a:lnTo>
                <a:cubicBezTo>
                  <a:pt x="35308" y="9597"/>
                  <a:pt x="35338" y="9597"/>
                  <a:pt x="35368" y="9597"/>
                </a:cubicBezTo>
                <a:cubicBezTo>
                  <a:pt x="35368" y="9627"/>
                  <a:pt x="35368" y="9627"/>
                  <a:pt x="35368" y="9627"/>
                </a:cubicBezTo>
                <a:cubicBezTo>
                  <a:pt x="35399" y="9657"/>
                  <a:pt x="35429" y="9657"/>
                  <a:pt x="35459" y="9687"/>
                </a:cubicBezTo>
                <a:lnTo>
                  <a:pt x="35399" y="9687"/>
                </a:lnTo>
                <a:lnTo>
                  <a:pt x="35549" y="9778"/>
                </a:lnTo>
                <a:lnTo>
                  <a:pt x="35549" y="9717"/>
                </a:lnTo>
                <a:cubicBezTo>
                  <a:pt x="35640" y="9808"/>
                  <a:pt x="35761" y="9838"/>
                  <a:pt x="35881" y="9838"/>
                </a:cubicBezTo>
                <a:cubicBezTo>
                  <a:pt x="35828" y="9892"/>
                  <a:pt x="35774" y="9945"/>
                  <a:pt x="35720" y="9978"/>
                </a:cubicBezTo>
                <a:lnTo>
                  <a:pt x="35720" y="9978"/>
                </a:lnTo>
                <a:cubicBezTo>
                  <a:pt x="35746" y="9965"/>
                  <a:pt x="35768" y="9960"/>
                  <a:pt x="35786" y="9960"/>
                </a:cubicBezTo>
                <a:cubicBezTo>
                  <a:pt x="35851" y="9960"/>
                  <a:pt x="35879" y="10023"/>
                  <a:pt x="35963" y="10023"/>
                </a:cubicBezTo>
                <a:cubicBezTo>
                  <a:pt x="35975" y="10023"/>
                  <a:pt x="35988" y="10022"/>
                  <a:pt x="36002" y="10019"/>
                </a:cubicBezTo>
                <a:lnTo>
                  <a:pt x="36002" y="10019"/>
                </a:lnTo>
                <a:cubicBezTo>
                  <a:pt x="35942" y="10049"/>
                  <a:pt x="35912" y="10079"/>
                  <a:pt x="35881" y="10110"/>
                </a:cubicBezTo>
                <a:lnTo>
                  <a:pt x="36032" y="10049"/>
                </a:lnTo>
                <a:lnTo>
                  <a:pt x="36032" y="10049"/>
                </a:lnTo>
                <a:cubicBezTo>
                  <a:pt x="36002" y="10110"/>
                  <a:pt x="36002" y="10140"/>
                  <a:pt x="35912" y="10170"/>
                </a:cubicBezTo>
                <a:cubicBezTo>
                  <a:pt x="35922" y="10191"/>
                  <a:pt x="35935" y="10199"/>
                  <a:pt x="35948" y="10199"/>
                </a:cubicBezTo>
                <a:cubicBezTo>
                  <a:pt x="35992" y="10199"/>
                  <a:pt x="36046" y="10111"/>
                  <a:pt x="36074" y="10111"/>
                </a:cubicBezTo>
                <a:cubicBezTo>
                  <a:pt x="36085" y="10111"/>
                  <a:pt x="36093" y="10126"/>
                  <a:pt x="36093" y="10170"/>
                </a:cubicBezTo>
                <a:lnTo>
                  <a:pt x="36032" y="10170"/>
                </a:lnTo>
                <a:cubicBezTo>
                  <a:pt x="36062" y="10230"/>
                  <a:pt x="36093" y="10261"/>
                  <a:pt x="36153" y="10291"/>
                </a:cubicBezTo>
                <a:cubicBezTo>
                  <a:pt x="36153" y="10321"/>
                  <a:pt x="36153" y="10381"/>
                  <a:pt x="36153" y="10411"/>
                </a:cubicBezTo>
                <a:cubicBezTo>
                  <a:pt x="36153" y="10442"/>
                  <a:pt x="36183" y="10472"/>
                  <a:pt x="36213" y="10502"/>
                </a:cubicBezTo>
                <a:cubicBezTo>
                  <a:pt x="36206" y="10505"/>
                  <a:pt x="36200" y="10507"/>
                  <a:pt x="36194" y="10507"/>
                </a:cubicBezTo>
                <a:cubicBezTo>
                  <a:pt x="36169" y="10507"/>
                  <a:pt x="36155" y="10477"/>
                  <a:pt x="36131" y="10477"/>
                </a:cubicBezTo>
                <a:cubicBezTo>
                  <a:pt x="36115" y="10477"/>
                  <a:pt x="36094" y="10490"/>
                  <a:pt x="36062" y="10532"/>
                </a:cubicBezTo>
                <a:cubicBezTo>
                  <a:pt x="36153" y="10653"/>
                  <a:pt x="36394" y="10653"/>
                  <a:pt x="36485" y="10774"/>
                </a:cubicBezTo>
                <a:lnTo>
                  <a:pt x="36425" y="10804"/>
                </a:lnTo>
                <a:lnTo>
                  <a:pt x="36515" y="10804"/>
                </a:lnTo>
                <a:cubicBezTo>
                  <a:pt x="36545" y="10804"/>
                  <a:pt x="36545" y="10834"/>
                  <a:pt x="36545" y="10834"/>
                </a:cubicBezTo>
                <a:lnTo>
                  <a:pt x="36545" y="10804"/>
                </a:lnTo>
                <a:cubicBezTo>
                  <a:pt x="36575" y="10834"/>
                  <a:pt x="36606" y="10834"/>
                  <a:pt x="36636" y="10864"/>
                </a:cubicBezTo>
                <a:cubicBezTo>
                  <a:pt x="36606" y="10924"/>
                  <a:pt x="36606" y="10985"/>
                  <a:pt x="36666" y="10985"/>
                </a:cubicBezTo>
                <a:cubicBezTo>
                  <a:pt x="36606" y="10985"/>
                  <a:pt x="36575" y="11015"/>
                  <a:pt x="36545" y="11045"/>
                </a:cubicBezTo>
                <a:cubicBezTo>
                  <a:pt x="36545" y="11136"/>
                  <a:pt x="36636" y="11166"/>
                  <a:pt x="36756" y="11196"/>
                </a:cubicBezTo>
                <a:cubicBezTo>
                  <a:pt x="36726" y="11256"/>
                  <a:pt x="36696" y="11287"/>
                  <a:pt x="36666" y="11347"/>
                </a:cubicBezTo>
                <a:cubicBezTo>
                  <a:pt x="36696" y="11332"/>
                  <a:pt x="36726" y="11324"/>
                  <a:pt x="36756" y="11324"/>
                </a:cubicBezTo>
                <a:cubicBezTo>
                  <a:pt x="36787" y="11324"/>
                  <a:pt x="36817" y="11332"/>
                  <a:pt x="36847" y="11347"/>
                </a:cubicBezTo>
                <a:cubicBezTo>
                  <a:pt x="36847" y="11407"/>
                  <a:pt x="36847" y="11468"/>
                  <a:pt x="36907" y="11528"/>
                </a:cubicBezTo>
                <a:cubicBezTo>
                  <a:pt x="36862" y="11513"/>
                  <a:pt x="36817" y="11505"/>
                  <a:pt x="36775" y="11505"/>
                </a:cubicBezTo>
                <a:cubicBezTo>
                  <a:pt x="36734" y="11505"/>
                  <a:pt x="36696" y="11513"/>
                  <a:pt x="36666" y="11528"/>
                </a:cubicBezTo>
                <a:cubicBezTo>
                  <a:pt x="36680" y="11526"/>
                  <a:pt x="36693" y="11525"/>
                  <a:pt x="36706" y="11525"/>
                </a:cubicBezTo>
                <a:cubicBezTo>
                  <a:pt x="36820" y="11525"/>
                  <a:pt x="36868" y="11614"/>
                  <a:pt x="36949" y="11614"/>
                </a:cubicBezTo>
                <a:cubicBezTo>
                  <a:pt x="36972" y="11614"/>
                  <a:pt x="36997" y="11607"/>
                  <a:pt x="37028" y="11588"/>
                </a:cubicBezTo>
                <a:lnTo>
                  <a:pt x="37028" y="11588"/>
                </a:lnTo>
                <a:cubicBezTo>
                  <a:pt x="36998" y="11618"/>
                  <a:pt x="36998" y="11649"/>
                  <a:pt x="36968" y="11679"/>
                </a:cubicBezTo>
                <a:lnTo>
                  <a:pt x="37028" y="11649"/>
                </a:lnTo>
                <a:lnTo>
                  <a:pt x="37028" y="11649"/>
                </a:lnTo>
                <a:cubicBezTo>
                  <a:pt x="36998" y="11769"/>
                  <a:pt x="37088" y="11800"/>
                  <a:pt x="37179" y="11860"/>
                </a:cubicBezTo>
                <a:lnTo>
                  <a:pt x="37270" y="11890"/>
                </a:lnTo>
                <a:cubicBezTo>
                  <a:pt x="37300" y="11981"/>
                  <a:pt x="37300" y="12071"/>
                  <a:pt x="37270" y="12131"/>
                </a:cubicBezTo>
                <a:lnTo>
                  <a:pt x="37239" y="12131"/>
                </a:lnTo>
                <a:lnTo>
                  <a:pt x="37179" y="12162"/>
                </a:lnTo>
                <a:cubicBezTo>
                  <a:pt x="37179" y="12192"/>
                  <a:pt x="37179" y="12192"/>
                  <a:pt x="37209" y="12192"/>
                </a:cubicBezTo>
                <a:lnTo>
                  <a:pt x="37239" y="12252"/>
                </a:lnTo>
                <a:lnTo>
                  <a:pt x="37270" y="12343"/>
                </a:lnTo>
                <a:cubicBezTo>
                  <a:pt x="37300" y="12403"/>
                  <a:pt x="37360" y="12463"/>
                  <a:pt x="37420" y="12494"/>
                </a:cubicBezTo>
                <a:lnTo>
                  <a:pt x="37300" y="12554"/>
                </a:lnTo>
                <a:cubicBezTo>
                  <a:pt x="37254" y="12569"/>
                  <a:pt x="37202" y="12577"/>
                  <a:pt x="37164" y="12577"/>
                </a:cubicBezTo>
                <a:cubicBezTo>
                  <a:pt x="37126" y="12577"/>
                  <a:pt x="37104" y="12569"/>
                  <a:pt x="37119" y="12554"/>
                </a:cubicBezTo>
                <a:cubicBezTo>
                  <a:pt x="37145" y="12528"/>
                  <a:pt x="37148" y="12502"/>
                  <a:pt x="37168" y="12495"/>
                </a:cubicBezTo>
                <a:lnTo>
                  <a:pt x="37168" y="12495"/>
                </a:lnTo>
                <a:cubicBezTo>
                  <a:pt x="37160" y="12496"/>
                  <a:pt x="37153" y="12497"/>
                  <a:pt x="37145" y="12497"/>
                </a:cubicBezTo>
                <a:cubicBezTo>
                  <a:pt x="37011" y="12497"/>
                  <a:pt x="37015" y="12340"/>
                  <a:pt x="36881" y="12340"/>
                </a:cubicBezTo>
                <a:cubicBezTo>
                  <a:pt x="36880" y="12340"/>
                  <a:pt x="36878" y="12340"/>
                  <a:pt x="36877" y="12340"/>
                </a:cubicBezTo>
                <a:lnTo>
                  <a:pt x="36877" y="12340"/>
                </a:lnTo>
                <a:cubicBezTo>
                  <a:pt x="36877" y="12341"/>
                  <a:pt x="36877" y="12342"/>
                  <a:pt x="36877" y="12343"/>
                </a:cubicBezTo>
                <a:cubicBezTo>
                  <a:pt x="36877" y="12342"/>
                  <a:pt x="36877" y="12341"/>
                  <a:pt x="36877" y="12340"/>
                </a:cubicBezTo>
                <a:lnTo>
                  <a:pt x="36877" y="12340"/>
                </a:lnTo>
                <a:cubicBezTo>
                  <a:pt x="36868" y="12340"/>
                  <a:pt x="36858" y="12341"/>
                  <a:pt x="36847" y="12343"/>
                </a:cubicBezTo>
                <a:cubicBezTo>
                  <a:pt x="36847" y="12343"/>
                  <a:pt x="36847" y="12313"/>
                  <a:pt x="36847" y="12282"/>
                </a:cubicBezTo>
                <a:cubicBezTo>
                  <a:pt x="36865" y="12270"/>
                  <a:pt x="36883" y="12263"/>
                  <a:pt x="36900" y="12258"/>
                </a:cubicBezTo>
                <a:lnTo>
                  <a:pt x="36900" y="12258"/>
                </a:lnTo>
                <a:cubicBezTo>
                  <a:pt x="36904" y="12245"/>
                  <a:pt x="36907" y="12232"/>
                  <a:pt x="36907" y="12222"/>
                </a:cubicBezTo>
                <a:lnTo>
                  <a:pt x="36938" y="12222"/>
                </a:lnTo>
                <a:cubicBezTo>
                  <a:pt x="36929" y="12231"/>
                  <a:pt x="36919" y="12243"/>
                  <a:pt x="36911" y="12256"/>
                </a:cubicBezTo>
                <a:lnTo>
                  <a:pt x="36911" y="12256"/>
                </a:lnTo>
                <a:cubicBezTo>
                  <a:pt x="36971" y="12243"/>
                  <a:pt x="37006" y="12260"/>
                  <a:pt x="36938" y="12192"/>
                </a:cubicBezTo>
                <a:cubicBezTo>
                  <a:pt x="36907" y="12192"/>
                  <a:pt x="36907" y="12192"/>
                  <a:pt x="36907" y="12162"/>
                </a:cubicBezTo>
                <a:lnTo>
                  <a:pt x="36787" y="12252"/>
                </a:lnTo>
                <a:cubicBezTo>
                  <a:pt x="36787" y="12222"/>
                  <a:pt x="36787" y="12222"/>
                  <a:pt x="36845" y="12193"/>
                </a:cubicBezTo>
                <a:lnTo>
                  <a:pt x="36845" y="12193"/>
                </a:lnTo>
                <a:cubicBezTo>
                  <a:pt x="36786" y="12223"/>
                  <a:pt x="36726" y="12252"/>
                  <a:pt x="36696" y="12282"/>
                </a:cubicBezTo>
                <a:cubicBezTo>
                  <a:pt x="36636" y="12282"/>
                  <a:pt x="36606" y="12282"/>
                  <a:pt x="36575" y="12252"/>
                </a:cubicBezTo>
                <a:cubicBezTo>
                  <a:pt x="36606" y="12252"/>
                  <a:pt x="36666" y="12192"/>
                  <a:pt x="36726" y="12162"/>
                </a:cubicBezTo>
                <a:lnTo>
                  <a:pt x="36726" y="12222"/>
                </a:lnTo>
                <a:cubicBezTo>
                  <a:pt x="36791" y="12148"/>
                  <a:pt x="36819" y="12128"/>
                  <a:pt x="36834" y="12128"/>
                </a:cubicBezTo>
                <a:cubicBezTo>
                  <a:pt x="36850" y="12128"/>
                  <a:pt x="36849" y="12155"/>
                  <a:pt x="36867" y="12155"/>
                </a:cubicBezTo>
                <a:cubicBezTo>
                  <a:pt x="36884" y="12155"/>
                  <a:pt x="36917" y="12131"/>
                  <a:pt x="36998" y="12041"/>
                </a:cubicBezTo>
                <a:cubicBezTo>
                  <a:pt x="36938" y="11890"/>
                  <a:pt x="36817" y="11950"/>
                  <a:pt x="36756" y="11800"/>
                </a:cubicBezTo>
                <a:cubicBezTo>
                  <a:pt x="36636" y="11860"/>
                  <a:pt x="36636" y="11920"/>
                  <a:pt x="36515" y="11950"/>
                </a:cubicBezTo>
                <a:cubicBezTo>
                  <a:pt x="36262" y="11922"/>
                  <a:pt x="36771" y="11552"/>
                  <a:pt x="36569" y="11552"/>
                </a:cubicBezTo>
                <a:cubicBezTo>
                  <a:pt x="36555" y="11552"/>
                  <a:pt x="36537" y="11554"/>
                  <a:pt x="36515" y="11558"/>
                </a:cubicBezTo>
                <a:lnTo>
                  <a:pt x="36364" y="11618"/>
                </a:lnTo>
                <a:cubicBezTo>
                  <a:pt x="36334" y="11649"/>
                  <a:pt x="36274" y="11649"/>
                  <a:pt x="36243" y="11649"/>
                </a:cubicBezTo>
                <a:cubicBezTo>
                  <a:pt x="36274" y="11618"/>
                  <a:pt x="36274" y="11588"/>
                  <a:pt x="36243" y="11588"/>
                </a:cubicBezTo>
                <a:lnTo>
                  <a:pt x="36425" y="11468"/>
                </a:lnTo>
                <a:cubicBezTo>
                  <a:pt x="36413" y="11444"/>
                  <a:pt x="36394" y="11435"/>
                  <a:pt x="36371" y="11435"/>
                </a:cubicBezTo>
                <a:cubicBezTo>
                  <a:pt x="36314" y="11435"/>
                  <a:pt x="36233" y="11491"/>
                  <a:pt x="36187" y="11491"/>
                </a:cubicBezTo>
                <a:cubicBezTo>
                  <a:pt x="36159" y="11491"/>
                  <a:pt x="36144" y="11471"/>
                  <a:pt x="36153" y="11407"/>
                </a:cubicBezTo>
                <a:cubicBezTo>
                  <a:pt x="36177" y="11391"/>
                  <a:pt x="36198" y="11386"/>
                  <a:pt x="36217" y="11386"/>
                </a:cubicBezTo>
                <a:cubicBezTo>
                  <a:pt x="36260" y="11386"/>
                  <a:pt x="36290" y="11414"/>
                  <a:pt x="36300" y="11414"/>
                </a:cubicBezTo>
                <a:cubicBezTo>
                  <a:pt x="36302" y="11414"/>
                  <a:pt x="36304" y="11412"/>
                  <a:pt x="36304" y="11407"/>
                </a:cubicBezTo>
                <a:cubicBezTo>
                  <a:pt x="36323" y="11340"/>
                  <a:pt x="36315" y="11319"/>
                  <a:pt x="36293" y="11319"/>
                </a:cubicBezTo>
                <a:cubicBezTo>
                  <a:pt x="36254" y="11319"/>
                  <a:pt x="36170" y="11387"/>
                  <a:pt x="36119" y="11387"/>
                </a:cubicBezTo>
                <a:cubicBezTo>
                  <a:pt x="36109" y="11387"/>
                  <a:pt x="36100" y="11384"/>
                  <a:pt x="36093" y="11377"/>
                </a:cubicBezTo>
                <a:lnTo>
                  <a:pt x="36243" y="11226"/>
                </a:lnTo>
                <a:cubicBezTo>
                  <a:pt x="36153" y="11136"/>
                  <a:pt x="35912" y="11105"/>
                  <a:pt x="35761" y="10985"/>
                </a:cubicBezTo>
                <a:cubicBezTo>
                  <a:pt x="35821" y="10955"/>
                  <a:pt x="35881" y="10955"/>
                  <a:pt x="35912" y="10864"/>
                </a:cubicBezTo>
                <a:cubicBezTo>
                  <a:pt x="35670" y="10774"/>
                  <a:pt x="35610" y="10502"/>
                  <a:pt x="35549" y="10291"/>
                </a:cubicBezTo>
                <a:lnTo>
                  <a:pt x="35368" y="10351"/>
                </a:lnTo>
                <a:cubicBezTo>
                  <a:pt x="35368" y="10321"/>
                  <a:pt x="35399" y="10261"/>
                  <a:pt x="35459" y="10261"/>
                </a:cubicBezTo>
                <a:cubicBezTo>
                  <a:pt x="35453" y="10236"/>
                  <a:pt x="35444" y="10226"/>
                  <a:pt x="35434" y="10226"/>
                </a:cubicBezTo>
                <a:cubicBezTo>
                  <a:pt x="35396" y="10226"/>
                  <a:pt x="35336" y="10354"/>
                  <a:pt x="35289" y="10354"/>
                </a:cubicBezTo>
                <a:cubicBezTo>
                  <a:pt x="35285" y="10354"/>
                  <a:pt x="35281" y="10353"/>
                  <a:pt x="35278" y="10351"/>
                </a:cubicBezTo>
                <a:cubicBezTo>
                  <a:pt x="35248" y="10321"/>
                  <a:pt x="35308" y="10230"/>
                  <a:pt x="35368" y="10230"/>
                </a:cubicBezTo>
                <a:cubicBezTo>
                  <a:pt x="35157" y="10230"/>
                  <a:pt x="34855" y="10170"/>
                  <a:pt x="34886" y="9929"/>
                </a:cubicBezTo>
                <a:lnTo>
                  <a:pt x="34946" y="9898"/>
                </a:lnTo>
                <a:cubicBezTo>
                  <a:pt x="34941" y="9877"/>
                  <a:pt x="34927" y="9869"/>
                  <a:pt x="34907" y="9869"/>
                </a:cubicBezTo>
                <a:cubicBezTo>
                  <a:pt x="34848" y="9869"/>
                  <a:pt x="34740" y="9946"/>
                  <a:pt x="34682" y="9946"/>
                </a:cubicBezTo>
                <a:cubicBezTo>
                  <a:pt x="34653" y="9946"/>
                  <a:pt x="34636" y="9926"/>
                  <a:pt x="34644" y="9868"/>
                </a:cubicBezTo>
                <a:lnTo>
                  <a:pt x="34674" y="9868"/>
                </a:lnTo>
                <a:cubicBezTo>
                  <a:pt x="34644" y="9838"/>
                  <a:pt x="34614" y="9778"/>
                  <a:pt x="34554" y="9747"/>
                </a:cubicBezTo>
                <a:cubicBezTo>
                  <a:pt x="34584" y="9597"/>
                  <a:pt x="34312" y="9597"/>
                  <a:pt x="34433" y="9416"/>
                </a:cubicBezTo>
                <a:lnTo>
                  <a:pt x="34433" y="9416"/>
                </a:lnTo>
                <a:lnTo>
                  <a:pt x="34342" y="9506"/>
                </a:lnTo>
                <a:cubicBezTo>
                  <a:pt x="34282" y="9446"/>
                  <a:pt x="34252" y="9355"/>
                  <a:pt x="34282" y="9265"/>
                </a:cubicBezTo>
                <a:lnTo>
                  <a:pt x="34282" y="9265"/>
                </a:lnTo>
                <a:cubicBezTo>
                  <a:pt x="34248" y="9289"/>
                  <a:pt x="34222" y="9298"/>
                  <a:pt x="34201" y="9298"/>
                </a:cubicBezTo>
                <a:cubicBezTo>
                  <a:pt x="34125" y="9298"/>
                  <a:pt x="34117" y="9171"/>
                  <a:pt x="34050" y="9171"/>
                </a:cubicBezTo>
                <a:cubicBezTo>
                  <a:pt x="34021" y="9171"/>
                  <a:pt x="33981" y="9195"/>
                  <a:pt x="33920" y="9265"/>
                </a:cubicBezTo>
                <a:cubicBezTo>
                  <a:pt x="33920" y="9053"/>
                  <a:pt x="33980" y="9023"/>
                  <a:pt x="33920" y="8812"/>
                </a:cubicBezTo>
                <a:cubicBezTo>
                  <a:pt x="33920" y="8810"/>
                  <a:pt x="33919" y="8809"/>
                  <a:pt x="33917" y="8809"/>
                </a:cubicBezTo>
                <a:cubicBezTo>
                  <a:pt x="33897" y="8809"/>
                  <a:pt x="33764" y="8963"/>
                  <a:pt x="33709" y="8963"/>
                </a:cubicBezTo>
                <a:lnTo>
                  <a:pt x="33859" y="8842"/>
                </a:lnTo>
                <a:lnTo>
                  <a:pt x="33859" y="8842"/>
                </a:lnTo>
                <a:cubicBezTo>
                  <a:pt x="33799" y="8872"/>
                  <a:pt x="33739" y="8903"/>
                  <a:pt x="33678" y="8933"/>
                </a:cubicBezTo>
                <a:lnTo>
                  <a:pt x="33829" y="8752"/>
                </a:lnTo>
                <a:lnTo>
                  <a:pt x="33739" y="8752"/>
                </a:lnTo>
                <a:cubicBezTo>
                  <a:pt x="33739" y="8782"/>
                  <a:pt x="33709" y="8842"/>
                  <a:pt x="33678" y="8872"/>
                </a:cubicBezTo>
                <a:cubicBezTo>
                  <a:pt x="33558" y="8842"/>
                  <a:pt x="33618" y="8601"/>
                  <a:pt x="33709" y="8540"/>
                </a:cubicBezTo>
                <a:lnTo>
                  <a:pt x="33437" y="8450"/>
                </a:lnTo>
                <a:cubicBezTo>
                  <a:pt x="33467" y="8420"/>
                  <a:pt x="33528" y="8420"/>
                  <a:pt x="33558" y="8420"/>
                </a:cubicBezTo>
                <a:lnTo>
                  <a:pt x="33528" y="8420"/>
                </a:lnTo>
                <a:cubicBezTo>
                  <a:pt x="33626" y="8420"/>
                  <a:pt x="33734" y="8393"/>
                  <a:pt x="33826" y="8393"/>
                </a:cubicBezTo>
                <a:close/>
                <a:moveTo>
                  <a:pt x="5463" y="12463"/>
                </a:moveTo>
                <a:lnTo>
                  <a:pt x="5403" y="12614"/>
                </a:lnTo>
                <a:cubicBezTo>
                  <a:pt x="5372" y="12584"/>
                  <a:pt x="5372" y="12584"/>
                  <a:pt x="5372" y="12554"/>
                </a:cubicBezTo>
                <a:lnTo>
                  <a:pt x="5372" y="12494"/>
                </a:lnTo>
                <a:cubicBezTo>
                  <a:pt x="5403" y="12494"/>
                  <a:pt x="5403" y="12463"/>
                  <a:pt x="5403" y="12463"/>
                </a:cubicBezTo>
                <a:close/>
                <a:moveTo>
                  <a:pt x="8028" y="12554"/>
                </a:moveTo>
                <a:cubicBezTo>
                  <a:pt x="8118" y="12614"/>
                  <a:pt x="8118" y="12614"/>
                  <a:pt x="8118" y="12644"/>
                </a:cubicBezTo>
                <a:lnTo>
                  <a:pt x="8058" y="12614"/>
                </a:lnTo>
                <a:lnTo>
                  <a:pt x="7998" y="12584"/>
                </a:lnTo>
                <a:lnTo>
                  <a:pt x="8028" y="12584"/>
                </a:lnTo>
                <a:lnTo>
                  <a:pt x="8028" y="12554"/>
                </a:lnTo>
                <a:close/>
                <a:moveTo>
                  <a:pt x="8994" y="12614"/>
                </a:moveTo>
                <a:lnTo>
                  <a:pt x="8994" y="12614"/>
                </a:lnTo>
                <a:cubicBezTo>
                  <a:pt x="9054" y="12644"/>
                  <a:pt x="9084" y="12675"/>
                  <a:pt x="9114" y="12705"/>
                </a:cubicBezTo>
                <a:cubicBezTo>
                  <a:pt x="9114" y="12715"/>
                  <a:pt x="9111" y="12718"/>
                  <a:pt x="9104" y="12718"/>
                </a:cubicBezTo>
                <a:cubicBezTo>
                  <a:pt x="9091" y="12718"/>
                  <a:pt x="9064" y="12705"/>
                  <a:pt x="9024" y="12705"/>
                </a:cubicBezTo>
                <a:lnTo>
                  <a:pt x="9084" y="12705"/>
                </a:lnTo>
                <a:cubicBezTo>
                  <a:pt x="9078" y="12699"/>
                  <a:pt x="9073" y="12694"/>
                  <a:pt x="9069" y="12690"/>
                </a:cubicBezTo>
                <a:lnTo>
                  <a:pt x="9069" y="12690"/>
                </a:lnTo>
                <a:lnTo>
                  <a:pt x="9114" y="12705"/>
                </a:lnTo>
                <a:cubicBezTo>
                  <a:pt x="9084" y="12675"/>
                  <a:pt x="9054" y="12675"/>
                  <a:pt x="9024" y="12645"/>
                </a:cubicBezTo>
                <a:lnTo>
                  <a:pt x="9024" y="12645"/>
                </a:lnTo>
                <a:cubicBezTo>
                  <a:pt x="9048" y="12669"/>
                  <a:pt x="9053" y="12673"/>
                  <a:pt x="9069" y="12690"/>
                </a:cubicBezTo>
                <a:lnTo>
                  <a:pt x="9069" y="12690"/>
                </a:lnTo>
                <a:lnTo>
                  <a:pt x="9024" y="12675"/>
                </a:lnTo>
                <a:lnTo>
                  <a:pt x="8994" y="12614"/>
                </a:lnTo>
                <a:close/>
                <a:moveTo>
                  <a:pt x="5342" y="12735"/>
                </a:moveTo>
                <a:lnTo>
                  <a:pt x="5312" y="12765"/>
                </a:lnTo>
                <a:cubicBezTo>
                  <a:pt x="5312" y="12735"/>
                  <a:pt x="5312" y="12735"/>
                  <a:pt x="5342" y="12735"/>
                </a:cubicBezTo>
                <a:close/>
                <a:moveTo>
                  <a:pt x="8601" y="12765"/>
                </a:moveTo>
                <a:lnTo>
                  <a:pt x="8692" y="12795"/>
                </a:lnTo>
                <a:lnTo>
                  <a:pt x="8692" y="12820"/>
                </a:lnTo>
                <a:lnTo>
                  <a:pt x="8692" y="12820"/>
                </a:lnTo>
                <a:cubicBezTo>
                  <a:pt x="8658" y="12796"/>
                  <a:pt x="8627" y="12778"/>
                  <a:pt x="8601" y="12765"/>
                </a:cubicBezTo>
                <a:close/>
                <a:moveTo>
                  <a:pt x="37330" y="12735"/>
                </a:moveTo>
                <a:lnTo>
                  <a:pt x="37330" y="12795"/>
                </a:lnTo>
                <a:lnTo>
                  <a:pt x="37330" y="12826"/>
                </a:lnTo>
                <a:lnTo>
                  <a:pt x="37300" y="12826"/>
                </a:lnTo>
                <a:cubicBezTo>
                  <a:pt x="37300" y="12826"/>
                  <a:pt x="37300" y="12856"/>
                  <a:pt x="37270" y="12856"/>
                </a:cubicBezTo>
                <a:cubicBezTo>
                  <a:pt x="37209" y="12826"/>
                  <a:pt x="37270" y="12765"/>
                  <a:pt x="37330" y="12735"/>
                </a:cubicBezTo>
                <a:close/>
                <a:moveTo>
                  <a:pt x="8719" y="12839"/>
                </a:moveTo>
                <a:lnTo>
                  <a:pt x="8719" y="12839"/>
                </a:lnTo>
                <a:cubicBezTo>
                  <a:pt x="8770" y="12866"/>
                  <a:pt x="8817" y="12895"/>
                  <a:pt x="8843" y="12946"/>
                </a:cubicBezTo>
                <a:cubicBezTo>
                  <a:pt x="8801" y="12904"/>
                  <a:pt x="8758" y="12869"/>
                  <a:pt x="8719" y="12839"/>
                </a:cubicBezTo>
                <a:close/>
                <a:moveTo>
                  <a:pt x="37360" y="12916"/>
                </a:moveTo>
                <a:cubicBezTo>
                  <a:pt x="37390" y="12946"/>
                  <a:pt x="37390" y="12976"/>
                  <a:pt x="37420" y="13007"/>
                </a:cubicBezTo>
                <a:lnTo>
                  <a:pt x="37300" y="13007"/>
                </a:lnTo>
                <a:cubicBezTo>
                  <a:pt x="37330" y="12976"/>
                  <a:pt x="37330" y="12946"/>
                  <a:pt x="37360" y="12916"/>
                </a:cubicBezTo>
                <a:close/>
                <a:moveTo>
                  <a:pt x="7364" y="13067"/>
                </a:moveTo>
                <a:lnTo>
                  <a:pt x="7394" y="13097"/>
                </a:lnTo>
                <a:lnTo>
                  <a:pt x="7394" y="13127"/>
                </a:lnTo>
                <a:lnTo>
                  <a:pt x="7364" y="13067"/>
                </a:lnTo>
                <a:close/>
                <a:moveTo>
                  <a:pt x="3864" y="13127"/>
                </a:moveTo>
                <a:lnTo>
                  <a:pt x="3864" y="13158"/>
                </a:lnTo>
                <a:lnTo>
                  <a:pt x="3894" y="13127"/>
                </a:lnTo>
                <a:close/>
                <a:moveTo>
                  <a:pt x="5403" y="13127"/>
                </a:moveTo>
                <a:cubicBezTo>
                  <a:pt x="5433" y="13218"/>
                  <a:pt x="5463" y="13278"/>
                  <a:pt x="5493" y="13339"/>
                </a:cubicBezTo>
                <a:lnTo>
                  <a:pt x="5398" y="13263"/>
                </a:lnTo>
                <a:lnTo>
                  <a:pt x="5398" y="13263"/>
                </a:lnTo>
                <a:cubicBezTo>
                  <a:pt x="5411" y="13262"/>
                  <a:pt x="5392" y="13216"/>
                  <a:pt x="5372" y="13158"/>
                </a:cubicBezTo>
                <a:lnTo>
                  <a:pt x="5372" y="13127"/>
                </a:lnTo>
                <a:close/>
                <a:moveTo>
                  <a:pt x="5342" y="13248"/>
                </a:moveTo>
                <a:lnTo>
                  <a:pt x="5433" y="13369"/>
                </a:lnTo>
                <a:cubicBezTo>
                  <a:pt x="5372" y="13369"/>
                  <a:pt x="5342" y="13339"/>
                  <a:pt x="5312" y="13308"/>
                </a:cubicBezTo>
                <a:lnTo>
                  <a:pt x="5342" y="13248"/>
                </a:lnTo>
                <a:close/>
                <a:moveTo>
                  <a:pt x="7274" y="13339"/>
                </a:moveTo>
                <a:lnTo>
                  <a:pt x="7334" y="13369"/>
                </a:lnTo>
                <a:lnTo>
                  <a:pt x="7304" y="13369"/>
                </a:lnTo>
                <a:cubicBezTo>
                  <a:pt x="7274" y="13369"/>
                  <a:pt x="7274" y="13339"/>
                  <a:pt x="7274" y="13339"/>
                </a:cubicBezTo>
                <a:close/>
                <a:moveTo>
                  <a:pt x="3803" y="13429"/>
                </a:moveTo>
                <a:lnTo>
                  <a:pt x="3864" y="13459"/>
                </a:lnTo>
                <a:lnTo>
                  <a:pt x="3803" y="13459"/>
                </a:lnTo>
                <a:lnTo>
                  <a:pt x="3803" y="13429"/>
                </a:lnTo>
                <a:close/>
                <a:moveTo>
                  <a:pt x="41645" y="13429"/>
                </a:moveTo>
                <a:cubicBezTo>
                  <a:pt x="41645" y="13429"/>
                  <a:pt x="41645" y="13459"/>
                  <a:pt x="41645" y="13459"/>
                </a:cubicBezTo>
                <a:cubicBezTo>
                  <a:pt x="41615" y="13429"/>
                  <a:pt x="41615" y="13429"/>
                  <a:pt x="41615" y="13429"/>
                </a:cubicBezTo>
                <a:close/>
                <a:moveTo>
                  <a:pt x="7224" y="13467"/>
                </a:moveTo>
                <a:cubicBezTo>
                  <a:pt x="7251" y="13467"/>
                  <a:pt x="7289" y="13474"/>
                  <a:pt x="7334" y="13489"/>
                </a:cubicBezTo>
                <a:cubicBezTo>
                  <a:pt x="7364" y="13520"/>
                  <a:pt x="7364" y="13550"/>
                  <a:pt x="7364" y="13580"/>
                </a:cubicBezTo>
                <a:cubicBezTo>
                  <a:pt x="7308" y="13543"/>
                  <a:pt x="7272" y="13528"/>
                  <a:pt x="7248" y="13528"/>
                </a:cubicBezTo>
                <a:cubicBezTo>
                  <a:pt x="7196" y="13528"/>
                  <a:pt x="7204" y="13599"/>
                  <a:pt x="7183" y="13640"/>
                </a:cubicBezTo>
                <a:cubicBezTo>
                  <a:pt x="7183" y="13610"/>
                  <a:pt x="7183" y="13550"/>
                  <a:pt x="7183" y="13520"/>
                </a:cubicBezTo>
                <a:cubicBezTo>
                  <a:pt x="7183" y="13489"/>
                  <a:pt x="7183" y="13489"/>
                  <a:pt x="7183" y="13489"/>
                </a:cubicBezTo>
                <a:cubicBezTo>
                  <a:pt x="7183" y="13474"/>
                  <a:pt x="7198" y="13467"/>
                  <a:pt x="7224" y="13467"/>
                </a:cubicBezTo>
                <a:close/>
                <a:moveTo>
                  <a:pt x="41494" y="13431"/>
                </a:moveTo>
                <a:cubicBezTo>
                  <a:pt x="41494" y="13492"/>
                  <a:pt x="41495" y="13581"/>
                  <a:pt x="41524" y="13671"/>
                </a:cubicBezTo>
                <a:lnTo>
                  <a:pt x="41434" y="13671"/>
                </a:lnTo>
                <a:lnTo>
                  <a:pt x="41374" y="13489"/>
                </a:lnTo>
                <a:cubicBezTo>
                  <a:pt x="41399" y="13464"/>
                  <a:pt x="41445" y="13439"/>
                  <a:pt x="41494" y="13431"/>
                </a:cubicBezTo>
                <a:close/>
                <a:moveTo>
                  <a:pt x="7032" y="13640"/>
                </a:moveTo>
                <a:cubicBezTo>
                  <a:pt x="7062" y="13671"/>
                  <a:pt x="7092" y="13701"/>
                  <a:pt x="7092" y="13731"/>
                </a:cubicBezTo>
                <a:lnTo>
                  <a:pt x="7002" y="13640"/>
                </a:lnTo>
                <a:close/>
                <a:moveTo>
                  <a:pt x="6821" y="14334"/>
                </a:moveTo>
                <a:lnTo>
                  <a:pt x="6821" y="14344"/>
                </a:lnTo>
                <a:lnTo>
                  <a:pt x="6821" y="14344"/>
                </a:lnTo>
                <a:cubicBezTo>
                  <a:pt x="6811" y="14341"/>
                  <a:pt x="6801" y="14338"/>
                  <a:pt x="6791" y="14334"/>
                </a:cubicBezTo>
                <a:lnTo>
                  <a:pt x="6791" y="14334"/>
                </a:lnTo>
                <a:cubicBezTo>
                  <a:pt x="6801" y="14340"/>
                  <a:pt x="6811" y="14345"/>
                  <a:pt x="6821" y="14349"/>
                </a:cubicBezTo>
                <a:lnTo>
                  <a:pt x="6821" y="14349"/>
                </a:lnTo>
                <a:lnTo>
                  <a:pt x="6821" y="14344"/>
                </a:lnTo>
                <a:lnTo>
                  <a:pt x="6821" y="14344"/>
                </a:lnTo>
                <a:cubicBezTo>
                  <a:pt x="6823" y="14345"/>
                  <a:pt x="6825" y="14346"/>
                  <a:pt x="6828" y="14347"/>
                </a:cubicBezTo>
                <a:lnTo>
                  <a:pt x="6828" y="14347"/>
                </a:lnTo>
                <a:cubicBezTo>
                  <a:pt x="6825" y="14343"/>
                  <a:pt x="6823" y="14339"/>
                  <a:pt x="6821" y="14334"/>
                </a:cubicBezTo>
                <a:close/>
                <a:moveTo>
                  <a:pt x="6760" y="14274"/>
                </a:moveTo>
                <a:cubicBezTo>
                  <a:pt x="6846" y="14302"/>
                  <a:pt x="6904" y="14331"/>
                  <a:pt x="6986" y="14359"/>
                </a:cubicBezTo>
                <a:lnTo>
                  <a:pt x="6986" y="14359"/>
                </a:lnTo>
                <a:cubicBezTo>
                  <a:pt x="6953" y="14336"/>
                  <a:pt x="6900" y="14305"/>
                  <a:pt x="6791" y="14274"/>
                </a:cubicBezTo>
                <a:close/>
                <a:moveTo>
                  <a:pt x="6840" y="13791"/>
                </a:moveTo>
                <a:cubicBezTo>
                  <a:pt x="6850" y="13791"/>
                  <a:pt x="6878" y="13806"/>
                  <a:pt x="6942" y="13852"/>
                </a:cubicBezTo>
                <a:cubicBezTo>
                  <a:pt x="6972" y="13852"/>
                  <a:pt x="7032" y="13882"/>
                  <a:pt x="7062" y="13882"/>
                </a:cubicBezTo>
                <a:cubicBezTo>
                  <a:pt x="7032" y="13972"/>
                  <a:pt x="7062" y="14033"/>
                  <a:pt x="7092" y="14123"/>
                </a:cubicBezTo>
                <a:cubicBezTo>
                  <a:pt x="7062" y="14093"/>
                  <a:pt x="7062" y="14063"/>
                  <a:pt x="7062" y="14063"/>
                </a:cubicBezTo>
                <a:cubicBezTo>
                  <a:pt x="7002" y="14123"/>
                  <a:pt x="6911" y="14123"/>
                  <a:pt x="6851" y="14153"/>
                </a:cubicBezTo>
                <a:cubicBezTo>
                  <a:pt x="6942" y="14184"/>
                  <a:pt x="7032" y="14244"/>
                  <a:pt x="7092" y="14304"/>
                </a:cubicBezTo>
                <a:lnTo>
                  <a:pt x="7153" y="14365"/>
                </a:lnTo>
                <a:lnTo>
                  <a:pt x="7243" y="14425"/>
                </a:lnTo>
                <a:cubicBezTo>
                  <a:pt x="7153" y="14425"/>
                  <a:pt x="7062" y="14395"/>
                  <a:pt x="7002" y="14365"/>
                </a:cubicBezTo>
                <a:cubicBezTo>
                  <a:pt x="6997" y="14363"/>
                  <a:pt x="6992" y="14361"/>
                  <a:pt x="6986" y="14359"/>
                </a:cubicBezTo>
                <a:lnTo>
                  <a:pt x="6986" y="14359"/>
                </a:lnTo>
                <a:cubicBezTo>
                  <a:pt x="7018" y="14381"/>
                  <a:pt x="7033" y="14395"/>
                  <a:pt x="7062" y="14395"/>
                </a:cubicBezTo>
                <a:cubicBezTo>
                  <a:pt x="6984" y="14395"/>
                  <a:pt x="6906" y="14372"/>
                  <a:pt x="6828" y="14347"/>
                </a:cubicBezTo>
                <a:lnTo>
                  <a:pt x="6828" y="14347"/>
                </a:lnTo>
                <a:cubicBezTo>
                  <a:pt x="6830" y="14350"/>
                  <a:pt x="6831" y="14352"/>
                  <a:pt x="6833" y="14355"/>
                </a:cubicBezTo>
                <a:lnTo>
                  <a:pt x="6833" y="14355"/>
                </a:lnTo>
                <a:cubicBezTo>
                  <a:pt x="6829" y="14353"/>
                  <a:pt x="6825" y="14351"/>
                  <a:pt x="6821" y="14349"/>
                </a:cubicBezTo>
                <a:lnTo>
                  <a:pt x="6821" y="14349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07" y="14368"/>
                  <a:pt x="6796" y="14362"/>
                  <a:pt x="6790" y="14362"/>
                </a:cubicBezTo>
                <a:cubicBezTo>
                  <a:pt x="6783" y="14362"/>
                  <a:pt x="6783" y="14371"/>
                  <a:pt x="6791" y="14395"/>
                </a:cubicBezTo>
                <a:lnTo>
                  <a:pt x="6730" y="14334"/>
                </a:lnTo>
                <a:lnTo>
                  <a:pt x="6670" y="14334"/>
                </a:lnTo>
                <a:lnTo>
                  <a:pt x="6640" y="14304"/>
                </a:lnTo>
                <a:cubicBezTo>
                  <a:pt x="6670" y="14274"/>
                  <a:pt x="6670" y="14244"/>
                  <a:pt x="6640" y="14244"/>
                </a:cubicBezTo>
                <a:lnTo>
                  <a:pt x="6640" y="14184"/>
                </a:lnTo>
                <a:lnTo>
                  <a:pt x="6730" y="14184"/>
                </a:lnTo>
                <a:cubicBezTo>
                  <a:pt x="6881" y="14153"/>
                  <a:pt x="6881" y="14002"/>
                  <a:pt x="7032" y="14002"/>
                </a:cubicBezTo>
                <a:cubicBezTo>
                  <a:pt x="6972" y="13972"/>
                  <a:pt x="6911" y="13942"/>
                  <a:pt x="6851" y="13852"/>
                </a:cubicBezTo>
                <a:lnTo>
                  <a:pt x="6851" y="13852"/>
                </a:lnTo>
                <a:cubicBezTo>
                  <a:pt x="6856" y="13854"/>
                  <a:pt x="6859" y="13855"/>
                  <a:pt x="6861" y="13855"/>
                </a:cubicBezTo>
                <a:cubicBezTo>
                  <a:pt x="6877" y="13855"/>
                  <a:pt x="6820" y="13791"/>
                  <a:pt x="6840" y="13791"/>
                </a:cubicBezTo>
                <a:close/>
                <a:moveTo>
                  <a:pt x="39458" y="14412"/>
                </a:moveTo>
                <a:cubicBezTo>
                  <a:pt x="39455" y="14412"/>
                  <a:pt x="39464" y="14434"/>
                  <a:pt x="39442" y="14455"/>
                </a:cubicBezTo>
                <a:cubicBezTo>
                  <a:pt x="39442" y="14455"/>
                  <a:pt x="39472" y="14455"/>
                  <a:pt x="39472" y="14425"/>
                </a:cubicBezTo>
                <a:cubicBezTo>
                  <a:pt x="39464" y="14416"/>
                  <a:pt x="39460" y="14412"/>
                  <a:pt x="39458" y="14412"/>
                </a:cubicBezTo>
                <a:close/>
                <a:moveTo>
                  <a:pt x="6833" y="14355"/>
                </a:moveTo>
                <a:cubicBezTo>
                  <a:pt x="6919" y="14395"/>
                  <a:pt x="6942" y="14395"/>
                  <a:pt x="6942" y="14395"/>
                </a:cubicBezTo>
                <a:cubicBezTo>
                  <a:pt x="6942" y="14425"/>
                  <a:pt x="6911" y="14395"/>
                  <a:pt x="6972" y="14455"/>
                </a:cubicBezTo>
                <a:cubicBezTo>
                  <a:pt x="6949" y="14449"/>
                  <a:pt x="6927" y="14440"/>
                  <a:pt x="6907" y="14430"/>
                </a:cubicBezTo>
                <a:lnTo>
                  <a:pt x="6907" y="14430"/>
                </a:lnTo>
                <a:cubicBezTo>
                  <a:pt x="6933" y="14453"/>
                  <a:pt x="6958" y="14472"/>
                  <a:pt x="6972" y="14485"/>
                </a:cubicBezTo>
                <a:lnTo>
                  <a:pt x="7002" y="14515"/>
                </a:lnTo>
                <a:cubicBezTo>
                  <a:pt x="6981" y="14557"/>
                  <a:pt x="6960" y="14574"/>
                  <a:pt x="6938" y="14574"/>
                </a:cubicBezTo>
                <a:cubicBezTo>
                  <a:pt x="6896" y="14574"/>
                  <a:pt x="6850" y="14514"/>
                  <a:pt x="6791" y="14455"/>
                </a:cubicBezTo>
                <a:lnTo>
                  <a:pt x="6791" y="14425"/>
                </a:lnTo>
                <a:lnTo>
                  <a:pt x="6821" y="14425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42" y="14391"/>
                  <a:pt x="6872" y="14412"/>
                  <a:pt x="6907" y="14430"/>
                </a:cubicBezTo>
                <a:lnTo>
                  <a:pt x="6907" y="14430"/>
                </a:lnTo>
                <a:cubicBezTo>
                  <a:pt x="6880" y="14408"/>
                  <a:pt x="6852" y="14382"/>
                  <a:pt x="6833" y="14355"/>
                </a:cubicBezTo>
                <a:close/>
                <a:moveTo>
                  <a:pt x="37149" y="14878"/>
                </a:moveTo>
                <a:cubicBezTo>
                  <a:pt x="37149" y="14878"/>
                  <a:pt x="37179" y="14908"/>
                  <a:pt x="37179" y="14908"/>
                </a:cubicBezTo>
                <a:lnTo>
                  <a:pt x="37119" y="14908"/>
                </a:lnTo>
                <a:cubicBezTo>
                  <a:pt x="37119" y="14893"/>
                  <a:pt x="37088" y="14893"/>
                  <a:pt x="37077" y="14893"/>
                </a:cubicBezTo>
                <a:cubicBezTo>
                  <a:pt x="37066" y="14893"/>
                  <a:pt x="37073" y="14893"/>
                  <a:pt x="37149" y="14878"/>
                </a:cubicBezTo>
                <a:close/>
                <a:moveTo>
                  <a:pt x="6429" y="14953"/>
                </a:moveTo>
                <a:cubicBezTo>
                  <a:pt x="6436" y="14961"/>
                  <a:pt x="6444" y="14968"/>
                  <a:pt x="6459" y="14968"/>
                </a:cubicBezTo>
                <a:lnTo>
                  <a:pt x="6429" y="14953"/>
                </a:lnTo>
                <a:close/>
                <a:moveTo>
                  <a:pt x="41977" y="14938"/>
                </a:moveTo>
                <a:cubicBezTo>
                  <a:pt x="42007" y="14938"/>
                  <a:pt x="42068" y="14938"/>
                  <a:pt x="42098" y="14968"/>
                </a:cubicBezTo>
                <a:lnTo>
                  <a:pt x="42037" y="15059"/>
                </a:lnTo>
                <a:cubicBezTo>
                  <a:pt x="42007" y="15028"/>
                  <a:pt x="42007" y="14968"/>
                  <a:pt x="41977" y="14938"/>
                </a:cubicBezTo>
                <a:close/>
                <a:moveTo>
                  <a:pt x="6700" y="14606"/>
                </a:moveTo>
                <a:cubicBezTo>
                  <a:pt x="6700" y="14660"/>
                  <a:pt x="6724" y="14762"/>
                  <a:pt x="6708" y="14762"/>
                </a:cubicBezTo>
                <a:cubicBezTo>
                  <a:pt x="6706" y="14762"/>
                  <a:pt x="6703" y="14760"/>
                  <a:pt x="6700" y="14757"/>
                </a:cubicBezTo>
                <a:cubicBezTo>
                  <a:pt x="6670" y="14727"/>
                  <a:pt x="6670" y="14727"/>
                  <a:pt x="6640" y="14697"/>
                </a:cubicBezTo>
                <a:lnTo>
                  <a:pt x="6640" y="14697"/>
                </a:lnTo>
                <a:cubicBezTo>
                  <a:pt x="6692" y="14854"/>
                  <a:pt x="6516" y="14897"/>
                  <a:pt x="6549" y="15065"/>
                </a:cubicBezTo>
                <a:lnTo>
                  <a:pt x="6549" y="15065"/>
                </a:lnTo>
                <a:cubicBezTo>
                  <a:pt x="6505" y="15023"/>
                  <a:pt x="6491" y="14978"/>
                  <a:pt x="6476" y="14978"/>
                </a:cubicBezTo>
                <a:cubicBezTo>
                  <a:pt x="6471" y="14978"/>
                  <a:pt x="6466" y="14984"/>
                  <a:pt x="6459" y="14998"/>
                </a:cubicBezTo>
                <a:cubicBezTo>
                  <a:pt x="6429" y="14998"/>
                  <a:pt x="6429" y="14968"/>
                  <a:pt x="6398" y="14938"/>
                </a:cubicBezTo>
                <a:lnTo>
                  <a:pt x="6398" y="14938"/>
                </a:lnTo>
                <a:lnTo>
                  <a:pt x="6429" y="14953"/>
                </a:lnTo>
                <a:cubicBezTo>
                  <a:pt x="6421" y="14946"/>
                  <a:pt x="6413" y="14938"/>
                  <a:pt x="6398" y="14938"/>
                </a:cubicBezTo>
                <a:cubicBezTo>
                  <a:pt x="6398" y="14908"/>
                  <a:pt x="6398" y="14908"/>
                  <a:pt x="6398" y="14878"/>
                </a:cubicBezTo>
                <a:cubicBezTo>
                  <a:pt x="6429" y="14938"/>
                  <a:pt x="6489" y="14938"/>
                  <a:pt x="6489" y="14938"/>
                </a:cubicBezTo>
                <a:lnTo>
                  <a:pt x="6429" y="14847"/>
                </a:lnTo>
                <a:lnTo>
                  <a:pt x="6429" y="14817"/>
                </a:lnTo>
                <a:cubicBezTo>
                  <a:pt x="6459" y="14847"/>
                  <a:pt x="6459" y="14878"/>
                  <a:pt x="6459" y="14878"/>
                </a:cubicBezTo>
                <a:lnTo>
                  <a:pt x="6489" y="14878"/>
                </a:lnTo>
                <a:cubicBezTo>
                  <a:pt x="6579" y="14878"/>
                  <a:pt x="6519" y="14787"/>
                  <a:pt x="6459" y="14697"/>
                </a:cubicBezTo>
                <a:cubicBezTo>
                  <a:pt x="6459" y="14697"/>
                  <a:pt x="6439" y="14658"/>
                  <a:pt x="6447" y="14658"/>
                </a:cubicBezTo>
                <a:lnTo>
                  <a:pt x="6447" y="14658"/>
                </a:lnTo>
                <a:cubicBezTo>
                  <a:pt x="6449" y="14658"/>
                  <a:pt x="6453" y="14660"/>
                  <a:pt x="6459" y="14666"/>
                </a:cubicBezTo>
                <a:cubicBezTo>
                  <a:pt x="6489" y="14666"/>
                  <a:pt x="6489" y="14697"/>
                  <a:pt x="6489" y="14697"/>
                </a:cubicBezTo>
                <a:cubicBezTo>
                  <a:pt x="6579" y="14697"/>
                  <a:pt x="6549" y="14636"/>
                  <a:pt x="6489" y="14606"/>
                </a:cubicBezTo>
                <a:close/>
                <a:moveTo>
                  <a:pt x="4618" y="15179"/>
                </a:moveTo>
                <a:lnTo>
                  <a:pt x="4648" y="15210"/>
                </a:lnTo>
                <a:lnTo>
                  <a:pt x="4618" y="15210"/>
                </a:lnTo>
                <a:cubicBezTo>
                  <a:pt x="4618" y="15179"/>
                  <a:pt x="4618" y="15179"/>
                  <a:pt x="4618" y="15179"/>
                </a:cubicBezTo>
                <a:close/>
                <a:moveTo>
                  <a:pt x="13539" y="8392"/>
                </a:moveTo>
                <a:cubicBezTo>
                  <a:pt x="15039" y="8392"/>
                  <a:pt x="15732" y="10820"/>
                  <a:pt x="16055" y="12735"/>
                </a:cubicBezTo>
                <a:cubicBezTo>
                  <a:pt x="16417" y="11800"/>
                  <a:pt x="17051" y="10955"/>
                  <a:pt x="17835" y="10321"/>
                </a:cubicBezTo>
                <a:cubicBezTo>
                  <a:pt x="18288" y="9962"/>
                  <a:pt x="18854" y="9724"/>
                  <a:pt x="19390" y="9724"/>
                </a:cubicBezTo>
                <a:cubicBezTo>
                  <a:pt x="19891" y="9724"/>
                  <a:pt x="20367" y="9932"/>
                  <a:pt x="20702" y="10442"/>
                </a:cubicBezTo>
                <a:cubicBezTo>
                  <a:pt x="21306" y="11317"/>
                  <a:pt x="21215" y="12705"/>
                  <a:pt x="20340" y="13369"/>
                </a:cubicBezTo>
                <a:cubicBezTo>
                  <a:pt x="19405" y="14093"/>
                  <a:pt x="16809" y="13701"/>
                  <a:pt x="16327" y="14787"/>
                </a:cubicBezTo>
                <a:cubicBezTo>
                  <a:pt x="16296" y="14847"/>
                  <a:pt x="16266" y="14938"/>
                  <a:pt x="16266" y="14998"/>
                </a:cubicBezTo>
                <a:cubicBezTo>
                  <a:pt x="16198" y="15219"/>
                  <a:pt x="16007" y="15334"/>
                  <a:pt x="15809" y="15334"/>
                </a:cubicBezTo>
                <a:cubicBezTo>
                  <a:pt x="15655" y="15334"/>
                  <a:pt x="15497" y="15264"/>
                  <a:pt x="15391" y="15119"/>
                </a:cubicBezTo>
                <a:cubicBezTo>
                  <a:pt x="15180" y="14636"/>
                  <a:pt x="15029" y="14123"/>
                  <a:pt x="14757" y="13701"/>
                </a:cubicBezTo>
                <a:cubicBezTo>
                  <a:pt x="14425" y="13158"/>
                  <a:pt x="13943" y="12735"/>
                  <a:pt x="13369" y="12463"/>
                </a:cubicBezTo>
                <a:cubicBezTo>
                  <a:pt x="12856" y="12222"/>
                  <a:pt x="12404" y="11830"/>
                  <a:pt x="12072" y="11377"/>
                </a:cubicBezTo>
                <a:cubicBezTo>
                  <a:pt x="11981" y="11287"/>
                  <a:pt x="11921" y="11136"/>
                  <a:pt x="11891" y="11015"/>
                </a:cubicBezTo>
                <a:lnTo>
                  <a:pt x="11830" y="10985"/>
                </a:lnTo>
                <a:lnTo>
                  <a:pt x="11891" y="10985"/>
                </a:lnTo>
                <a:cubicBezTo>
                  <a:pt x="11860" y="10924"/>
                  <a:pt x="11830" y="10894"/>
                  <a:pt x="11830" y="10834"/>
                </a:cubicBezTo>
                <a:cubicBezTo>
                  <a:pt x="11830" y="10834"/>
                  <a:pt x="11830" y="10864"/>
                  <a:pt x="11830" y="10894"/>
                </a:cubicBezTo>
                <a:lnTo>
                  <a:pt x="11740" y="10834"/>
                </a:lnTo>
                <a:cubicBezTo>
                  <a:pt x="11679" y="10774"/>
                  <a:pt x="11740" y="10774"/>
                  <a:pt x="11619" y="10653"/>
                </a:cubicBezTo>
                <a:lnTo>
                  <a:pt x="11619" y="10653"/>
                </a:lnTo>
                <a:lnTo>
                  <a:pt x="11770" y="10774"/>
                </a:lnTo>
                <a:lnTo>
                  <a:pt x="11679" y="10683"/>
                </a:lnTo>
                <a:cubicBezTo>
                  <a:pt x="11710" y="10683"/>
                  <a:pt x="11740" y="10713"/>
                  <a:pt x="11770" y="10743"/>
                </a:cubicBezTo>
                <a:cubicBezTo>
                  <a:pt x="11770" y="10713"/>
                  <a:pt x="11770" y="10713"/>
                  <a:pt x="11770" y="10713"/>
                </a:cubicBezTo>
                <a:cubicBezTo>
                  <a:pt x="11710" y="10653"/>
                  <a:pt x="11619" y="10623"/>
                  <a:pt x="11710" y="10623"/>
                </a:cubicBezTo>
                <a:cubicBezTo>
                  <a:pt x="11710" y="10653"/>
                  <a:pt x="11740" y="10683"/>
                  <a:pt x="11740" y="10683"/>
                </a:cubicBezTo>
                <a:cubicBezTo>
                  <a:pt x="11679" y="10321"/>
                  <a:pt x="11679" y="9929"/>
                  <a:pt x="11800" y="9597"/>
                </a:cubicBezTo>
                <a:cubicBezTo>
                  <a:pt x="11921" y="9234"/>
                  <a:pt x="12162" y="8933"/>
                  <a:pt x="12464" y="8752"/>
                </a:cubicBezTo>
                <a:cubicBezTo>
                  <a:pt x="12862" y="8502"/>
                  <a:pt x="13219" y="8392"/>
                  <a:pt x="13539" y="8392"/>
                </a:cubicBezTo>
                <a:close/>
                <a:moveTo>
                  <a:pt x="6368" y="14998"/>
                </a:moveTo>
                <a:cubicBezTo>
                  <a:pt x="6398" y="14998"/>
                  <a:pt x="6398" y="14998"/>
                  <a:pt x="6429" y="15028"/>
                </a:cubicBezTo>
                <a:lnTo>
                  <a:pt x="6459" y="15028"/>
                </a:lnTo>
                <a:lnTo>
                  <a:pt x="6489" y="15059"/>
                </a:lnTo>
                <a:lnTo>
                  <a:pt x="6553" y="15080"/>
                </a:lnTo>
                <a:lnTo>
                  <a:pt x="6553" y="15080"/>
                </a:lnTo>
                <a:cubicBezTo>
                  <a:pt x="6558" y="15099"/>
                  <a:pt x="6565" y="15120"/>
                  <a:pt x="6576" y="15142"/>
                </a:cubicBezTo>
                <a:lnTo>
                  <a:pt x="6576" y="15142"/>
                </a:lnTo>
                <a:cubicBezTo>
                  <a:pt x="6557" y="15133"/>
                  <a:pt x="6538" y="15125"/>
                  <a:pt x="6519" y="15119"/>
                </a:cubicBezTo>
                <a:lnTo>
                  <a:pt x="6519" y="15119"/>
                </a:lnTo>
                <a:lnTo>
                  <a:pt x="6579" y="15149"/>
                </a:lnTo>
                <a:cubicBezTo>
                  <a:pt x="6578" y="15147"/>
                  <a:pt x="6577" y="15144"/>
                  <a:pt x="6576" y="15142"/>
                </a:cubicBezTo>
                <a:lnTo>
                  <a:pt x="6576" y="15142"/>
                </a:lnTo>
                <a:cubicBezTo>
                  <a:pt x="6646" y="15176"/>
                  <a:pt x="6713" y="15229"/>
                  <a:pt x="6760" y="15300"/>
                </a:cubicBezTo>
                <a:cubicBezTo>
                  <a:pt x="6738" y="15322"/>
                  <a:pt x="6781" y="15394"/>
                  <a:pt x="6758" y="15394"/>
                </a:cubicBezTo>
                <a:cubicBezTo>
                  <a:pt x="6749" y="15394"/>
                  <a:pt x="6732" y="15384"/>
                  <a:pt x="6700" y="15360"/>
                </a:cubicBezTo>
                <a:lnTo>
                  <a:pt x="6730" y="15360"/>
                </a:lnTo>
                <a:cubicBezTo>
                  <a:pt x="6760" y="15330"/>
                  <a:pt x="6730" y="15300"/>
                  <a:pt x="6700" y="15240"/>
                </a:cubicBezTo>
                <a:lnTo>
                  <a:pt x="6700" y="15330"/>
                </a:lnTo>
                <a:cubicBezTo>
                  <a:pt x="6519" y="15240"/>
                  <a:pt x="6700" y="15240"/>
                  <a:pt x="6579" y="15149"/>
                </a:cubicBezTo>
                <a:lnTo>
                  <a:pt x="6579" y="15149"/>
                </a:lnTo>
                <a:cubicBezTo>
                  <a:pt x="6549" y="15270"/>
                  <a:pt x="6640" y="15451"/>
                  <a:pt x="6549" y="15481"/>
                </a:cubicBezTo>
                <a:cubicBezTo>
                  <a:pt x="6398" y="15421"/>
                  <a:pt x="6459" y="15330"/>
                  <a:pt x="6459" y="15300"/>
                </a:cubicBezTo>
                <a:lnTo>
                  <a:pt x="6489" y="15300"/>
                </a:lnTo>
                <a:cubicBezTo>
                  <a:pt x="6489" y="15270"/>
                  <a:pt x="6489" y="15240"/>
                  <a:pt x="6459" y="15240"/>
                </a:cubicBezTo>
                <a:lnTo>
                  <a:pt x="6519" y="15240"/>
                </a:lnTo>
                <a:lnTo>
                  <a:pt x="6459" y="15210"/>
                </a:lnTo>
                <a:cubicBezTo>
                  <a:pt x="6429" y="15210"/>
                  <a:pt x="6429" y="15179"/>
                  <a:pt x="6429" y="15149"/>
                </a:cubicBezTo>
                <a:cubicBezTo>
                  <a:pt x="6398" y="15119"/>
                  <a:pt x="6368" y="15059"/>
                  <a:pt x="6368" y="14998"/>
                </a:cubicBezTo>
                <a:close/>
                <a:moveTo>
                  <a:pt x="42128" y="15089"/>
                </a:moveTo>
                <a:lnTo>
                  <a:pt x="42128" y="15089"/>
                </a:lnTo>
                <a:cubicBezTo>
                  <a:pt x="42219" y="15210"/>
                  <a:pt x="42188" y="15421"/>
                  <a:pt x="42068" y="15511"/>
                </a:cubicBezTo>
                <a:lnTo>
                  <a:pt x="42037" y="15391"/>
                </a:lnTo>
                <a:lnTo>
                  <a:pt x="42037" y="15391"/>
                </a:lnTo>
                <a:cubicBezTo>
                  <a:pt x="42068" y="15421"/>
                  <a:pt x="42068" y="15360"/>
                  <a:pt x="42068" y="15481"/>
                </a:cubicBezTo>
                <a:cubicBezTo>
                  <a:pt x="42098" y="15330"/>
                  <a:pt x="42188" y="15270"/>
                  <a:pt x="41977" y="15149"/>
                </a:cubicBezTo>
                <a:lnTo>
                  <a:pt x="41977" y="15149"/>
                </a:lnTo>
                <a:cubicBezTo>
                  <a:pt x="41993" y="15157"/>
                  <a:pt x="42012" y="15161"/>
                  <a:pt x="42030" y="15161"/>
                </a:cubicBezTo>
                <a:cubicBezTo>
                  <a:pt x="42079" y="15161"/>
                  <a:pt x="42128" y="15133"/>
                  <a:pt x="42128" y="15089"/>
                </a:cubicBezTo>
                <a:close/>
                <a:moveTo>
                  <a:pt x="38688" y="15541"/>
                </a:moveTo>
                <a:cubicBezTo>
                  <a:pt x="38688" y="15541"/>
                  <a:pt x="38658" y="15572"/>
                  <a:pt x="38658" y="15572"/>
                </a:cubicBezTo>
                <a:lnTo>
                  <a:pt x="38627" y="15572"/>
                </a:lnTo>
                <a:lnTo>
                  <a:pt x="38627" y="15541"/>
                </a:lnTo>
                <a:close/>
                <a:moveTo>
                  <a:pt x="42123" y="15499"/>
                </a:moveTo>
                <a:cubicBezTo>
                  <a:pt x="42146" y="15499"/>
                  <a:pt x="42174" y="15527"/>
                  <a:pt x="42219" y="15572"/>
                </a:cubicBezTo>
                <a:cubicBezTo>
                  <a:pt x="42213" y="15566"/>
                  <a:pt x="42208" y="15563"/>
                  <a:pt x="42203" y="15563"/>
                </a:cubicBezTo>
                <a:cubicBezTo>
                  <a:pt x="42186" y="15563"/>
                  <a:pt x="42176" y="15602"/>
                  <a:pt x="42128" y="15602"/>
                </a:cubicBezTo>
                <a:lnTo>
                  <a:pt x="42098" y="15541"/>
                </a:lnTo>
                <a:lnTo>
                  <a:pt x="42098" y="15511"/>
                </a:lnTo>
                <a:cubicBezTo>
                  <a:pt x="42106" y="15503"/>
                  <a:pt x="42114" y="15499"/>
                  <a:pt x="42123" y="15499"/>
                </a:cubicBezTo>
                <a:close/>
                <a:moveTo>
                  <a:pt x="6247" y="15511"/>
                </a:moveTo>
                <a:lnTo>
                  <a:pt x="6278" y="15541"/>
                </a:lnTo>
                <a:cubicBezTo>
                  <a:pt x="6308" y="15541"/>
                  <a:pt x="6308" y="15572"/>
                  <a:pt x="6278" y="15602"/>
                </a:cubicBezTo>
                <a:lnTo>
                  <a:pt x="6278" y="15632"/>
                </a:lnTo>
                <a:cubicBezTo>
                  <a:pt x="6278" y="15602"/>
                  <a:pt x="6247" y="15541"/>
                  <a:pt x="6247" y="15541"/>
                </a:cubicBezTo>
                <a:cubicBezTo>
                  <a:pt x="6247" y="15541"/>
                  <a:pt x="6247" y="15511"/>
                  <a:pt x="6247" y="15511"/>
                </a:cubicBezTo>
                <a:close/>
                <a:moveTo>
                  <a:pt x="41917" y="15692"/>
                </a:moveTo>
                <a:cubicBezTo>
                  <a:pt x="41947" y="15723"/>
                  <a:pt x="41947" y="15783"/>
                  <a:pt x="41947" y="15843"/>
                </a:cubicBezTo>
                <a:cubicBezTo>
                  <a:pt x="41947" y="15813"/>
                  <a:pt x="41917" y="15783"/>
                  <a:pt x="41917" y="15783"/>
                </a:cubicBezTo>
                <a:lnTo>
                  <a:pt x="41917" y="15723"/>
                </a:lnTo>
                <a:lnTo>
                  <a:pt x="41887" y="15723"/>
                </a:lnTo>
                <a:cubicBezTo>
                  <a:pt x="41887" y="15692"/>
                  <a:pt x="41917" y="15692"/>
                  <a:pt x="41917" y="15692"/>
                </a:cubicBezTo>
                <a:close/>
                <a:moveTo>
                  <a:pt x="39563" y="15783"/>
                </a:moveTo>
                <a:cubicBezTo>
                  <a:pt x="39563" y="15813"/>
                  <a:pt x="39563" y="15843"/>
                  <a:pt x="39563" y="15873"/>
                </a:cubicBezTo>
                <a:lnTo>
                  <a:pt x="39465" y="15873"/>
                </a:lnTo>
                <a:cubicBezTo>
                  <a:pt x="39478" y="15862"/>
                  <a:pt x="39489" y="15843"/>
                  <a:pt x="39472" y="15843"/>
                </a:cubicBezTo>
                <a:cubicBezTo>
                  <a:pt x="39503" y="15813"/>
                  <a:pt x="39503" y="15813"/>
                  <a:pt x="39503" y="15783"/>
                </a:cubicBezTo>
                <a:close/>
                <a:moveTo>
                  <a:pt x="4437" y="15873"/>
                </a:moveTo>
                <a:cubicBezTo>
                  <a:pt x="4437" y="15904"/>
                  <a:pt x="4437" y="15904"/>
                  <a:pt x="4437" y="15934"/>
                </a:cubicBezTo>
                <a:lnTo>
                  <a:pt x="4407" y="15934"/>
                </a:lnTo>
                <a:lnTo>
                  <a:pt x="4437" y="15873"/>
                </a:lnTo>
                <a:close/>
                <a:moveTo>
                  <a:pt x="6006" y="15934"/>
                </a:moveTo>
                <a:lnTo>
                  <a:pt x="6097" y="15964"/>
                </a:lnTo>
                <a:lnTo>
                  <a:pt x="6097" y="15994"/>
                </a:lnTo>
                <a:cubicBezTo>
                  <a:pt x="6097" y="15994"/>
                  <a:pt x="6083" y="16008"/>
                  <a:pt x="6065" y="16008"/>
                </a:cubicBezTo>
                <a:cubicBezTo>
                  <a:pt x="6056" y="16008"/>
                  <a:pt x="6046" y="16004"/>
                  <a:pt x="6036" y="15994"/>
                </a:cubicBezTo>
                <a:lnTo>
                  <a:pt x="6006" y="15994"/>
                </a:lnTo>
                <a:cubicBezTo>
                  <a:pt x="6006" y="15964"/>
                  <a:pt x="6006" y="15964"/>
                  <a:pt x="6006" y="15934"/>
                </a:cubicBezTo>
                <a:close/>
                <a:moveTo>
                  <a:pt x="4286" y="16236"/>
                </a:moveTo>
                <a:cubicBezTo>
                  <a:pt x="4407" y="16326"/>
                  <a:pt x="4497" y="16386"/>
                  <a:pt x="4377" y="16507"/>
                </a:cubicBezTo>
                <a:lnTo>
                  <a:pt x="4316" y="16477"/>
                </a:lnTo>
                <a:cubicBezTo>
                  <a:pt x="4407" y="16417"/>
                  <a:pt x="4226" y="16386"/>
                  <a:pt x="4195" y="16326"/>
                </a:cubicBezTo>
                <a:cubicBezTo>
                  <a:pt x="4195" y="16296"/>
                  <a:pt x="4195" y="16296"/>
                  <a:pt x="4195" y="16266"/>
                </a:cubicBezTo>
                <a:cubicBezTo>
                  <a:pt x="4195" y="16236"/>
                  <a:pt x="4226" y="16236"/>
                  <a:pt x="4226" y="16236"/>
                </a:cubicBezTo>
                <a:lnTo>
                  <a:pt x="4286" y="16266"/>
                </a:lnTo>
                <a:lnTo>
                  <a:pt x="4286" y="16236"/>
                </a:lnTo>
                <a:close/>
                <a:moveTo>
                  <a:pt x="42037" y="16145"/>
                </a:moveTo>
                <a:cubicBezTo>
                  <a:pt x="42098" y="16296"/>
                  <a:pt x="42128" y="16477"/>
                  <a:pt x="42158" y="16658"/>
                </a:cubicBezTo>
                <a:lnTo>
                  <a:pt x="42158" y="16718"/>
                </a:lnTo>
                <a:lnTo>
                  <a:pt x="42128" y="16688"/>
                </a:lnTo>
                <a:lnTo>
                  <a:pt x="41977" y="16568"/>
                </a:lnTo>
                <a:cubicBezTo>
                  <a:pt x="42037" y="16447"/>
                  <a:pt x="42037" y="16296"/>
                  <a:pt x="42007" y="16145"/>
                </a:cubicBezTo>
                <a:close/>
                <a:moveTo>
                  <a:pt x="41977" y="16658"/>
                </a:moveTo>
                <a:lnTo>
                  <a:pt x="42007" y="16779"/>
                </a:lnTo>
                <a:lnTo>
                  <a:pt x="42037" y="16869"/>
                </a:lnTo>
                <a:cubicBezTo>
                  <a:pt x="42007" y="16839"/>
                  <a:pt x="42007" y="16809"/>
                  <a:pt x="41977" y="16779"/>
                </a:cubicBezTo>
                <a:cubicBezTo>
                  <a:pt x="41977" y="16749"/>
                  <a:pt x="41977" y="16688"/>
                  <a:pt x="41977" y="16658"/>
                </a:cubicBezTo>
                <a:close/>
                <a:moveTo>
                  <a:pt x="3984" y="17201"/>
                </a:moveTo>
                <a:cubicBezTo>
                  <a:pt x="3984" y="17201"/>
                  <a:pt x="3984" y="17231"/>
                  <a:pt x="3984" y="17262"/>
                </a:cubicBezTo>
                <a:lnTo>
                  <a:pt x="3954" y="17231"/>
                </a:lnTo>
                <a:lnTo>
                  <a:pt x="3984" y="17201"/>
                </a:lnTo>
                <a:close/>
                <a:moveTo>
                  <a:pt x="41675" y="17744"/>
                </a:moveTo>
                <a:cubicBezTo>
                  <a:pt x="41669" y="17757"/>
                  <a:pt x="41667" y="17766"/>
                  <a:pt x="41667" y="17774"/>
                </a:cubicBezTo>
                <a:lnTo>
                  <a:pt x="41667" y="17774"/>
                </a:lnTo>
                <a:cubicBezTo>
                  <a:pt x="41670" y="17774"/>
                  <a:pt x="41673" y="17775"/>
                  <a:pt x="41675" y="17775"/>
                </a:cubicBezTo>
                <a:cubicBezTo>
                  <a:pt x="41675" y="17775"/>
                  <a:pt x="41675" y="17744"/>
                  <a:pt x="41675" y="17744"/>
                </a:cubicBezTo>
                <a:close/>
                <a:moveTo>
                  <a:pt x="41675" y="17714"/>
                </a:moveTo>
                <a:lnTo>
                  <a:pt x="41675" y="17744"/>
                </a:lnTo>
                <a:lnTo>
                  <a:pt x="41766" y="17744"/>
                </a:lnTo>
                <a:cubicBezTo>
                  <a:pt x="41766" y="17775"/>
                  <a:pt x="41766" y="17775"/>
                  <a:pt x="41766" y="17805"/>
                </a:cubicBezTo>
                <a:lnTo>
                  <a:pt x="41736" y="17805"/>
                </a:lnTo>
                <a:cubicBezTo>
                  <a:pt x="41712" y="17805"/>
                  <a:pt x="41668" y="17805"/>
                  <a:pt x="41667" y="17774"/>
                </a:cubicBezTo>
                <a:lnTo>
                  <a:pt x="41667" y="17774"/>
                </a:lnTo>
                <a:cubicBezTo>
                  <a:pt x="41640" y="17769"/>
                  <a:pt x="41615" y="17742"/>
                  <a:pt x="41615" y="17714"/>
                </a:cubicBezTo>
                <a:close/>
                <a:moveTo>
                  <a:pt x="42037" y="17654"/>
                </a:moveTo>
                <a:cubicBezTo>
                  <a:pt x="42037" y="17654"/>
                  <a:pt x="42068" y="17684"/>
                  <a:pt x="42068" y="17714"/>
                </a:cubicBezTo>
                <a:cubicBezTo>
                  <a:pt x="42068" y="17714"/>
                  <a:pt x="42068" y="17714"/>
                  <a:pt x="42068" y="17744"/>
                </a:cubicBezTo>
                <a:cubicBezTo>
                  <a:pt x="42068" y="17744"/>
                  <a:pt x="42098" y="17775"/>
                  <a:pt x="42098" y="17835"/>
                </a:cubicBezTo>
                <a:lnTo>
                  <a:pt x="42068" y="17805"/>
                </a:lnTo>
                <a:cubicBezTo>
                  <a:pt x="42037" y="17805"/>
                  <a:pt x="41977" y="17835"/>
                  <a:pt x="41947" y="17835"/>
                </a:cubicBezTo>
                <a:cubicBezTo>
                  <a:pt x="41947" y="17805"/>
                  <a:pt x="41947" y="17775"/>
                  <a:pt x="41947" y="17744"/>
                </a:cubicBezTo>
                <a:lnTo>
                  <a:pt x="42007" y="17805"/>
                </a:lnTo>
                <a:cubicBezTo>
                  <a:pt x="42068" y="17744"/>
                  <a:pt x="42007" y="17714"/>
                  <a:pt x="41947" y="17714"/>
                </a:cubicBezTo>
                <a:lnTo>
                  <a:pt x="41947" y="17684"/>
                </a:lnTo>
                <a:cubicBezTo>
                  <a:pt x="42007" y="17684"/>
                  <a:pt x="42007" y="17654"/>
                  <a:pt x="42037" y="17654"/>
                </a:cubicBezTo>
                <a:close/>
                <a:moveTo>
                  <a:pt x="39853" y="18446"/>
                </a:moveTo>
                <a:cubicBezTo>
                  <a:pt x="39842" y="18446"/>
                  <a:pt x="39835" y="18454"/>
                  <a:pt x="39835" y="18469"/>
                </a:cubicBezTo>
                <a:lnTo>
                  <a:pt x="39895" y="18469"/>
                </a:lnTo>
                <a:cubicBezTo>
                  <a:pt x="39880" y="18454"/>
                  <a:pt x="39865" y="18446"/>
                  <a:pt x="39853" y="18446"/>
                </a:cubicBezTo>
                <a:close/>
                <a:moveTo>
                  <a:pt x="41736" y="19283"/>
                </a:moveTo>
                <a:cubicBezTo>
                  <a:pt x="41736" y="19344"/>
                  <a:pt x="41766" y="19374"/>
                  <a:pt x="41766" y="19434"/>
                </a:cubicBezTo>
                <a:lnTo>
                  <a:pt x="41706" y="19434"/>
                </a:lnTo>
                <a:lnTo>
                  <a:pt x="41706" y="19404"/>
                </a:lnTo>
                <a:cubicBezTo>
                  <a:pt x="41675" y="19374"/>
                  <a:pt x="41706" y="19314"/>
                  <a:pt x="41736" y="19283"/>
                </a:cubicBezTo>
                <a:close/>
                <a:moveTo>
                  <a:pt x="41731" y="19447"/>
                </a:moveTo>
                <a:lnTo>
                  <a:pt x="41766" y="19465"/>
                </a:lnTo>
                <a:cubicBezTo>
                  <a:pt x="41766" y="19465"/>
                  <a:pt x="41766" y="19495"/>
                  <a:pt x="41766" y="19495"/>
                </a:cubicBezTo>
                <a:cubicBezTo>
                  <a:pt x="41748" y="19477"/>
                  <a:pt x="41741" y="19459"/>
                  <a:pt x="41731" y="19447"/>
                </a:cubicBezTo>
                <a:close/>
                <a:moveTo>
                  <a:pt x="40106" y="19525"/>
                </a:moveTo>
                <a:lnTo>
                  <a:pt x="40035" y="19549"/>
                </a:lnTo>
                <a:lnTo>
                  <a:pt x="40035" y="19549"/>
                </a:lnTo>
                <a:cubicBezTo>
                  <a:pt x="40057" y="19544"/>
                  <a:pt x="40082" y="19537"/>
                  <a:pt x="40106" y="19525"/>
                </a:cubicBezTo>
                <a:close/>
                <a:moveTo>
                  <a:pt x="2633" y="19758"/>
                </a:moveTo>
                <a:cubicBezTo>
                  <a:pt x="2618" y="19758"/>
                  <a:pt x="2656" y="19796"/>
                  <a:pt x="2656" y="19796"/>
                </a:cubicBezTo>
                <a:lnTo>
                  <a:pt x="2656" y="19766"/>
                </a:lnTo>
                <a:cubicBezTo>
                  <a:pt x="2644" y="19760"/>
                  <a:pt x="2637" y="19758"/>
                  <a:pt x="2633" y="19758"/>
                </a:cubicBezTo>
                <a:close/>
                <a:moveTo>
                  <a:pt x="2596" y="19736"/>
                </a:moveTo>
                <a:lnTo>
                  <a:pt x="2656" y="19766"/>
                </a:lnTo>
                <a:cubicBezTo>
                  <a:pt x="2687" y="19796"/>
                  <a:pt x="2717" y="19857"/>
                  <a:pt x="2656" y="19887"/>
                </a:cubicBezTo>
                <a:lnTo>
                  <a:pt x="2626" y="19857"/>
                </a:lnTo>
                <a:cubicBezTo>
                  <a:pt x="2626" y="19857"/>
                  <a:pt x="2596" y="19887"/>
                  <a:pt x="2596" y="19917"/>
                </a:cubicBezTo>
                <a:lnTo>
                  <a:pt x="2596" y="19857"/>
                </a:lnTo>
                <a:lnTo>
                  <a:pt x="2566" y="19887"/>
                </a:lnTo>
                <a:lnTo>
                  <a:pt x="2566" y="19857"/>
                </a:lnTo>
                <a:cubicBezTo>
                  <a:pt x="2566" y="19827"/>
                  <a:pt x="2596" y="19766"/>
                  <a:pt x="2596" y="19736"/>
                </a:cubicBezTo>
                <a:close/>
                <a:moveTo>
                  <a:pt x="40163" y="19906"/>
                </a:moveTo>
                <a:cubicBezTo>
                  <a:pt x="40164" y="19910"/>
                  <a:pt x="40165" y="19913"/>
                  <a:pt x="40167" y="19917"/>
                </a:cubicBezTo>
                <a:cubicBezTo>
                  <a:pt x="40167" y="19911"/>
                  <a:pt x="40165" y="19908"/>
                  <a:pt x="40163" y="19906"/>
                </a:cubicBezTo>
                <a:close/>
                <a:moveTo>
                  <a:pt x="2506" y="19947"/>
                </a:moveTo>
                <a:lnTo>
                  <a:pt x="2536" y="20008"/>
                </a:lnTo>
                <a:lnTo>
                  <a:pt x="2536" y="20079"/>
                </a:lnTo>
                <a:lnTo>
                  <a:pt x="2536" y="20079"/>
                </a:lnTo>
                <a:cubicBezTo>
                  <a:pt x="2524" y="20057"/>
                  <a:pt x="2506" y="20038"/>
                  <a:pt x="2506" y="20038"/>
                </a:cubicBezTo>
                <a:cubicBezTo>
                  <a:pt x="2506" y="20008"/>
                  <a:pt x="2506" y="19978"/>
                  <a:pt x="2506" y="19947"/>
                </a:cubicBezTo>
                <a:close/>
                <a:moveTo>
                  <a:pt x="2445" y="20219"/>
                </a:moveTo>
                <a:cubicBezTo>
                  <a:pt x="2460" y="20234"/>
                  <a:pt x="2483" y="20242"/>
                  <a:pt x="2506" y="20242"/>
                </a:cubicBezTo>
                <a:cubicBezTo>
                  <a:pt x="2528" y="20242"/>
                  <a:pt x="2551" y="20234"/>
                  <a:pt x="2566" y="20219"/>
                </a:cubicBezTo>
                <a:lnTo>
                  <a:pt x="2566" y="20219"/>
                </a:lnTo>
                <a:cubicBezTo>
                  <a:pt x="2566" y="20309"/>
                  <a:pt x="2536" y="20400"/>
                  <a:pt x="2506" y="20491"/>
                </a:cubicBezTo>
                <a:cubicBezTo>
                  <a:pt x="2415" y="20400"/>
                  <a:pt x="2355" y="20309"/>
                  <a:pt x="2445" y="20219"/>
                </a:cubicBezTo>
                <a:close/>
                <a:moveTo>
                  <a:pt x="41149" y="20521"/>
                </a:moveTo>
                <a:cubicBezTo>
                  <a:pt x="41132" y="20562"/>
                  <a:pt x="41132" y="20587"/>
                  <a:pt x="41132" y="20611"/>
                </a:cubicBezTo>
                <a:cubicBezTo>
                  <a:pt x="41102" y="20611"/>
                  <a:pt x="41072" y="20581"/>
                  <a:pt x="41072" y="20581"/>
                </a:cubicBezTo>
                <a:cubicBezTo>
                  <a:pt x="41072" y="20551"/>
                  <a:pt x="41102" y="20521"/>
                  <a:pt x="41102" y="20521"/>
                </a:cubicBezTo>
                <a:close/>
                <a:moveTo>
                  <a:pt x="38250" y="9911"/>
                </a:moveTo>
                <a:cubicBezTo>
                  <a:pt x="38231" y="10171"/>
                  <a:pt x="38728" y="10016"/>
                  <a:pt x="38477" y="10351"/>
                </a:cubicBezTo>
                <a:cubicBezTo>
                  <a:pt x="38748" y="10472"/>
                  <a:pt x="39020" y="10653"/>
                  <a:pt x="39261" y="10894"/>
                </a:cubicBezTo>
                <a:cubicBezTo>
                  <a:pt x="39226" y="10912"/>
                  <a:pt x="39196" y="10919"/>
                  <a:pt x="39170" y="10919"/>
                </a:cubicBezTo>
                <a:cubicBezTo>
                  <a:pt x="39054" y="10919"/>
                  <a:pt x="39027" y="10766"/>
                  <a:pt x="38931" y="10766"/>
                </a:cubicBezTo>
                <a:cubicBezTo>
                  <a:pt x="38906" y="10766"/>
                  <a:pt x="38876" y="10777"/>
                  <a:pt x="38839" y="10804"/>
                </a:cubicBezTo>
                <a:cubicBezTo>
                  <a:pt x="39080" y="10955"/>
                  <a:pt x="39352" y="10985"/>
                  <a:pt x="39442" y="11226"/>
                </a:cubicBezTo>
                <a:cubicBezTo>
                  <a:pt x="39442" y="11265"/>
                  <a:pt x="39420" y="11276"/>
                  <a:pt x="39392" y="11276"/>
                </a:cubicBezTo>
                <a:cubicBezTo>
                  <a:pt x="39355" y="11276"/>
                  <a:pt x="39309" y="11256"/>
                  <a:pt x="39291" y="11256"/>
                </a:cubicBezTo>
                <a:lnTo>
                  <a:pt x="39291" y="11256"/>
                </a:lnTo>
                <a:cubicBezTo>
                  <a:pt x="39382" y="11347"/>
                  <a:pt x="39472" y="11468"/>
                  <a:pt x="39533" y="11588"/>
                </a:cubicBezTo>
                <a:cubicBezTo>
                  <a:pt x="39593" y="11679"/>
                  <a:pt x="39684" y="11800"/>
                  <a:pt x="39774" y="11860"/>
                </a:cubicBezTo>
                <a:cubicBezTo>
                  <a:pt x="39774" y="11870"/>
                  <a:pt x="39767" y="11873"/>
                  <a:pt x="39757" y="11873"/>
                </a:cubicBezTo>
                <a:cubicBezTo>
                  <a:pt x="39737" y="11873"/>
                  <a:pt x="39704" y="11860"/>
                  <a:pt x="39684" y="11860"/>
                </a:cubicBezTo>
                <a:cubicBezTo>
                  <a:pt x="39705" y="11903"/>
                  <a:pt x="39711" y="11945"/>
                  <a:pt x="39756" y="11945"/>
                </a:cubicBezTo>
                <a:cubicBezTo>
                  <a:pt x="39774" y="11945"/>
                  <a:pt x="39799" y="11938"/>
                  <a:pt x="39835" y="11920"/>
                </a:cubicBezTo>
                <a:lnTo>
                  <a:pt x="39774" y="11890"/>
                </a:lnTo>
                <a:cubicBezTo>
                  <a:pt x="39823" y="11829"/>
                  <a:pt x="39902" y="11812"/>
                  <a:pt x="39984" y="11812"/>
                </a:cubicBezTo>
                <a:cubicBezTo>
                  <a:pt x="40081" y="11812"/>
                  <a:pt x="40182" y="11835"/>
                  <a:pt x="40246" y="11835"/>
                </a:cubicBezTo>
                <a:cubicBezTo>
                  <a:pt x="40258" y="11835"/>
                  <a:pt x="40268" y="11834"/>
                  <a:pt x="40277" y="11832"/>
                </a:cubicBezTo>
                <a:lnTo>
                  <a:pt x="40277" y="11832"/>
                </a:lnTo>
                <a:cubicBezTo>
                  <a:pt x="39932" y="11924"/>
                  <a:pt x="40313" y="12102"/>
                  <a:pt x="39865" y="12192"/>
                </a:cubicBezTo>
                <a:cubicBezTo>
                  <a:pt x="39882" y="12201"/>
                  <a:pt x="39900" y="12204"/>
                  <a:pt x="39918" y="12204"/>
                </a:cubicBezTo>
                <a:cubicBezTo>
                  <a:pt x="39960" y="12204"/>
                  <a:pt x="40003" y="12183"/>
                  <a:pt x="40046" y="12162"/>
                </a:cubicBezTo>
                <a:lnTo>
                  <a:pt x="40046" y="12162"/>
                </a:lnTo>
                <a:cubicBezTo>
                  <a:pt x="40046" y="12222"/>
                  <a:pt x="39985" y="12252"/>
                  <a:pt x="39895" y="12252"/>
                </a:cubicBezTo>
                <a:cubicBezTo>
                  <a:pt x="40046" y="12373"/>
                  <a:pt x="40106" y="12252"/>
                  <a:pt x="40197" y="12403"/>
                </a:cubicBezTo>
                <a:cubicBezTo>
                  <a:pt x="40167" y="12418"/>
                  <a:pt x="40144" y="12418"/>
                  <a:pt x="40117" y="12418"/>
                </a:cubicBezTo>
                <a:cubicBezTo>
                  <a:pt x="40091" y="12418"/>
                  <a:pt x="40061" y="12418"/>
                  <a:pt x="40016" y="12433"/>
                </a:cubicBezTo>
                <a:cubicBezTo>
                  <a:pt x="40167" y="12433"/>
                  <a:pt x="40317" y="12463"/>
                  <a:pt x="40317" y="12614"/>
                </a:cubicBezTo>
                <a:cubicBezTo>
                  <a:pt x="40297" y="12614"/>
                  <a:pt x="40277" y="12628"/>
                  <a:pt x="40257" y="12628"/>
                </a:cubicBezTo>
                <a:cubicBezTo>
                  <a:pt x="40247" y="12628"/>
                  <a:pt x="40237" y="12624"/>
                  <a:pt x="40227" y="12614"/>
                </a:cubicBezTo>
                <a:lnTo>
                  <a:pt x="40227" y="12614"/>
                </a:lnTo>
                <a:cubicBezTo>
                  <a:pt x="40348" y="12795"/>
                  <a:pt x="40680" y="12826"/>
                  <a:pt x="40680" y="13097"/>
                </a:cubicBezTo>
                <a:cubicBezTo>
                  <a:pt x="40408" y="13127"/>
                  <a:pt x="40619" y="13218"/>
                  <a:pt x="40438" y="13308"/>
                </a:cubicBezTo>
                <a:lnTo>
                  <a:pt x="40529" y="13399"/>
                </a:lnTo>
                <a:lnTo>
                  <a:pt x="40619" y="13308"/>
                </a:lnTo>
                <a:cubicBezTo>
                  <a:pt x="40649" y="13429"/>
                  <a:pt x="40861" y="13459"/>
                  <a:pt x="40800" y="13580"/>
                </a:cubicBezTo>
                <a:lnTo>
                  <a:pt x="40710" y="13550"/>
                </a:lnTo>
                <a:lnTo>
                  <a:pt x="40800" y="13731"/>
                </a:lnTo>
                <a:lnTo>
                  <a:pt x="40861" y="13580"/>
                </a:lnTo>
                <a:cubicBezTo>
                  <a:pt x="40884" y="13589"/>
                  <a:pt x="40906" y="13593"/>
                  <a:pt x="40926" y="13593"/>
                </a:cubicBezTo>
                <a:cubicBezTo>
                  <a:pt x="40991" y="13593"/>
                  <a:pt x="41039" y="13557"/>
                  <a:pt x="41069" y="13557"/>
                </a:cubicBezTo>
                <a:cubicBezTo>
                  <a:pt x="41091" y="13557"/>
                  <a:pt x="41102" y="13576"/>
                  <a:pt x="41102" y="13640"/>
                </a:cubicBezTo>
                <a:cubicBezTo>
                  <a:pt x="41099" y="13638"/>
                  <a:pt x="41098" y="13636"/>
                  <a:pt x="41097" y="13636"/>
                </a:cubicBezTo>
                <a:lnTo>
                  <a:pt x="41097" y="13636"/>
                </a:lnTo>
                <a:cubicBezTo>
                  <a:pt x="41086" y="13636"/>
                  <a:pt x="41152" y="13769"/>
                  <a:pt x="41042" y="13852"/>
                </a:cubicBezTo>
                <a:cubicBezTo>
                  <a:pt x="41132" y="13882"/>
                  <a:pt x="41223" y="13912"/>
                  <a:pt x="41193" y="14033"/>
                </a:cubicBezTo>
                <a:cubicBezTo>
                  <a:pt x="41132" y="14063"/>
                  <a:pt x="40951" y="14093"/>
                  <a:pt x="40921" y="14123"/>
                </a:cubicBezTo>
                <a:cubicBezTo>
                  <a:pt x="41102" y="14123"/>
                  <a:pt x="41042" y="14365"/>
                  <a:pt x="41253" y="14365"/>
                </a:cubicBezTo>
                <a:cubicBezTo>
                  <a:pt x="41193" y="14365"/>
                  <a:pt x="41132" y="14365"/>
                  <a:pt x="41072" y="14395"/>
                </a:cubicBezTo>
                <a:lnTo>
                  <a:pt x="41223" y="14395"/>
                </a:lnTo>
                <a:cubicBezTo>
                  <a:pt x="41193" y="14485"/>
                  <a:pt x="41162" y="14515"/>
                  <a:pt x="41072" y="14515"/>
                </a:cubicBezTo>
                <a:cubicBezTo>
                  <a:pt x="41078" y="14549"/>
                  <a:pt x="41095" y="14560"/>
                  <a:pt x="41117" y="14560"/>
                </a:cubicBezTo>
                <a:cubicBezTo>
                  <a:pt x="41163" y="14560"/>
                  <a:pt x="41231" y="14508"/>
                  <a:pt x="41267" y="14508"/>
                </a:cubicBezTo>
                <a:cubicBezTo>
                  <a:pt x="41291" y="14508"/>
                  <a:pt x="41302" y="14531"/>
                  <a:pt x="41283" y="14606"/>
                </a:cubicBezTo>
                <a:cubicBezTo>
                  <a:pt x="41268" y="14591"/>
                  <a:pt x="41253" y="14591"/>
                  <a:pt x="41238" y="14591"/>
                </a:cubicBezTo>
                <a:cubicBezTo>
                  <a:pt x="41223" y="14591"/>
                  <a:pt x="41208" y="14591"/>
                  <a:pt x="41193" y="14576"/>
                </a:cubicBezTo>
                <a:lnTo>
                  <a:pt x="41193" y="14576"/>
                </a:lnTo>
                <a:cubicBezTo>
                  <a:pt x="41193" y="14787"/>
                  <a:pt x="41404" y="14908"/>
                  <a:pt x="41343" y="15119"/>
                </a:cubicBezTo>
                <a:cubicBezTo>
                  <a:pt x="41309" y="15134"/>
                  <a:pt x="41283" y="15140"/>
                  <a:pt x="41264" y="15140"/>
                </a:cubicBezTo>
                <a:cubicBezTo>
                  <a:pt x="41184" y="15140"/>
                  <a:pt x="41210" y="15038"/>
                  <a:pt x="41157" y="15038"/>
                </a:cubicBezTo>
                <a:cubicBezTo>
                  <a:pt x="41144" y="15038"/>
                  <a:pt x="41127" y="15044"/>
                  <a:pt x="41102" y="15059"/>
                </a:cubicBezTo>
                <a:cubicBezTo>
                  <a:pt x="41193" y="15300"/>
                  <a:pt x="41464" y="15541"/>
                  <a:pt x="41434" y="15813"/>
                </a:cubicBezTo>
                <a:lnTo>
                  <a:pt x="41464" y="15753"/>
                </a:lnTo>
                <a:cubicBezTo>
                  <a:pt x="41766" y="15753"/>
                  <a:pt x="41313" y="15964"/>
                  <a:pt x="41494" y="16055"/>
                </a:cubicBezTo>
                <a:lnTo>
                  <a:pt x="41343" y="16055"/>
                </a:lnTo>
                <a:cubicBezTo>
                  <a:pt x="41313" y="16236"/>
                  <a:pt x="41434" y="16386"/>
                  <a:pt x="41555" y="16658"/>
                </a:cubicBezTo>
                <a:lnTo>
                  <a:pt x="41464" y="16628"/>
                </a:lnTo>
                <a:cubicBezTo>
                  <a:pt x="41404" y="16749"/>
                  <a:pt x="41434" y="16899"/>
                  <a:pt x="41404" y="16990"/>
                </a:cubicBezTo>
                <a:cubicBezTo>
                  <a:pt x="41404" y="17020"/>
                  <a:pt x="41434" y="17020"/>
                  <a:pt x="41464" y="17050"/>
                </a:cubicBezTo>
                <a:lnTo>
                  <a:pt x="41585" y="17050"/>
                </a:lnTo>
                <a:cubicBezTo>
                  <a:pt x="41343" y="17201"/>
                  <a:pt x="41404" y="17382"/>
                  <a:pt x="41464" y="17533"/>
                </a:cubicBezTo>
                <a:cubicBezTo>
                  <a:pt x="41524" y="17684"/>
                  <a:pt x="41585" y="17865"/>
                  <a:pt x="41374" y="17986"/>
                </a:cubicBezTo>
                <a:cubicBezTo>
                  <a:pt x="41374" y="17944"/>
                  <a:pt x="41330" y="17887"/>
                  <a:pt x="41313" y="17887"/>
                </a:cubicBezTo>
                <a:cubicBezTo>
                  <a:pt x="41306" y="17887"/>
                  <a:pt x="41304" y="17898"/>
                  <a:pt x="41313" y="17925"/>
                </a:cubicBezTo>
                <a:cubicBezTo>
                  <a:pt x="41313" y="17986"/>
                  <a:pt x="41343" y="18076"/>
                  <a:pt x="41343" y="18167"/>
                </a:cubicBezTo>
                <a:cubicBezTo>
                  <a:pt x="41494" y="18167"/>
                  <a:pt x="41434" y="18137"/>
                  <a:pt x="41555" y="18107"/>
                </a:cubicBezTo>
                <a:cubicBezTo>
                  <a:pt x="41585" y="18137"/>
                  <a:pt x="41615" y="18167"/>
                  <a:pt x="41645" y="18197"/>
                </a:cubicBezTo>
                <a:lnTo>
                  <a:pt x="41645" y="18288"/>
                </a:lnTo>
                <a:cubicBezTo>
                  <a:pt x="41616" y="18259"/>
                  <a:pt x="41585" y="18248"/>
                  <a:pt x="41553" y="18248"/>
                </a:cubicBezTo>
                <a:cubicBezTo>
                  <a:pt x="41484" y="18248"/>
                  <a:pt x="41415" y="18297"/>
                  <a:pt x="41374" y="18318"/>
                </a:cubicBezTo>
                <a:lnTo>
                  <a:pt x="41494" y="18318"/>
                </a:lnTo>
                <a:cubicBezTo>
                  <a:pt x="41223" y="18408"/>
                  <a:pt x="41766" y="18408"/>
                  <a:pt x="41555" y="18559"/>
                </a:cubicBezTo>
                <a:lnTo>
                  <a:pt x="41494" y="18529"/>
                </a:lnTo>
                <a:lnTo>
                  <a:pt x="41494" y="18529"/>
                </a:lnTo>
                <a:cubicBezTo>
                  <a:pt x="41524" y="18589"/>
                  <a:pt x="41555" y="18650"/>
                  <a:pt x="41585" y="18710"/>
                </a:cubicBezTo>
                <a:lnTo>
                  <a:pt x="41555" y="18710"/>
                </a:lnTo>
                <a:lnTo>
                  <a:pt x="41555" y="18740"/>
                </a:lnTo>
                <a:cubicBezTo>
                  <a:pt x="41434" y="18740"/>
                  <a:pt x="41524" y="18650"/>
                  <a:pt x="41404" y="18620"/>
                </a:cubicBezTo>
                <a:lnTo>
                  <a:pt x="41404" y="18620"/>
                </a:lnTo>
                <a:cubicBezTo>
                  <a:pt x="41374" y="18710"/>
                  <a:pt x="41645" y="18891"/>
                  <a:pt x="41464" y="18952"/>
                </a:cubicBezTo>
                <a:cubicBezTo>
                  <a:pt x="41434" y="18891"/>
                  <a:pt x="41434" y="18831"/>
                  <a:pt x="41404" y="18770"/>
                </a:cubicBezTo>
                <a:cubicBezTo>
                  <a:pt x="41193" y="18831"/>
                  <a:pt x="41253" y="18861"/>
                  <a:pt x="41193" y="18921"/>
                </a:cubicBezTo>
                <a:lnTo>
                  <a:pt x="41072" y="19072"/>
                </a:lnTo>
                <a:lnTo>
                  <a:pt x="41072" y="19072"/>
                </a:lnTo>
                <a:lnTo>
                  <a:pt x="41132" y="19042"/>
                </a:lnTo>
                <a:cubicBezTo>
                  <a:pt x="41524" y="19283"/>
                  <a:pt x="41162" y="19314"/>
                  <a:pt x="41374" y="19555"/>
                </a:cubicBezTo>
                <a:cubicBezTo>
                  <a:pt x="41282" y="19451"/>
                  <a:pt x="41242" y="19425"/>
                  <a:pt x="41213" y="19425"/>
                </a:cubicBezTo>
                <a:cubicBezTo>
                  <a:pt x="41186" y="19425"/>
                  <a:pt x="41169" y="19447"/>
                  <a:pt x="41130" y="19447"/>
                </a:cubicBezTo>
                <a:cubicBezTo>
                  <a:pt x="41115" y="19447"/>
                  <a:pt x="41096" y="19444"/>
                  <a:pt x="41072" y="19434"/>
                </a:cubicBezTo>
                <a:cubicBezTo>
                  <a:pt x="41028" y="19479"/>
                  <a:pt x="40967" y="19507"/>
                  <a:pt x="40926" y="19507"/>
                </a:cubicBezTo>
                <a:cubicBezTo>
                  <a:pt x="40911" y="19507"/>
                  <a:pt x="40899" y="19503"/>
                  <a:pt x="40891" y="19495"/>
                </a:cubicBezTo>
                <a:lnTo>
                  <a:pt x="40891" y="19495"/>
                </a:lnTo>
                <a:cubicBezTo>
                  <a:pt x="41011" y="19615"/>
                  <a:pt x="40740" y="19585"/>
                  <a:pt x="40921" y="19766"/>
                </a:cubicBezTo>
                <a:cubicBezTo>
                  <a:pt x="40912" y="19762"/>
                  <a:pt x="40905" y="19760"/>
                  <a:pt x="40899" y="19760"/>
                </a:cubicBezTo>
                <a:cubicBezTo>
                  <a:pt x="40876" y="19760"/>
                  <a:pt x="40870" y="19788"/>
                  <a:pt x="40826" y="19788"/>
                </a:cubicBezTo>
                <a:cubicBezTo>
                  <a:pt x="40806" y="19788"/>
                  <a:pt x="40779" y="19782"/>
                  <a:pt x="40740" y="19766"/>
                </a:cubicBezTo>
                <a:lnTo>
                  <a:pt x="40740" y="19766"/>
                </a:lnTo>
                <a:cubicBezTo>
                  <a:pt x="40753" y="19819"/>
                  <a:pt x="40777" y="19831"/>
                  <a:pt x="40806" y="19831"/>
                </a:cubicBezTo>
                <a:cubicBezTo>
                  <a:pt x="40832" y="19831"/>
                  <a:pt x="40862" y="19820"/>
                  <a:pt x="40890" y="19820"/>
                </a:cubicBezTo>
                <a:cubicBezTo>
                  <a:pt x="40901" y="19820"/>
                  <a:pt x="40911" y="19822"/>
                  <a:pt x="40921" y="19827"/>
                </a:cubicBezTo>
                <a:cubicBezTo>
                  <a:pt x="41072" y="20038"/>
                  <a:pt x="40589" y="20098"/>
                  <a:pt x="40770" y="20430"/>
                </a:cubicBezTo>
                <a:cubicBezTo>
                  <a:pt x="40800" y="20641"/>
                  <a:pt x="40951" y="20732"/>
                  <a:pt x="41011" y="20913"/>
                </a:cubicBezTo>
                <a:lnTo>
                  <a:pt x="41011" y="20973"/>
                </a:lnTo>
                <a:cubicBezTo>
                  <a:pt x="40891" y="20973"/>
                  <a:pt x="40830" y="20853"/>
                  <a:pt x="40830" y="20853"/>
                </a:cubicBezTo>
                <a:cubicBezTo>
                  <a:pt x="40740" y="20883"/>
                  <a:pt x="40710" y="21004"/>
                  <a:pt x="40740" y="21094"/>
                </a:cubicBezTo>
                <a:cubicBezTo>
                  <a:pt x="40710" y="21064"/>
                  <a:pt x="40649" y="21064"/>
                  <a:pt x="40619" y="21064"/>
                </a:cubicBezTo>
                <a:cubicBezTo>
                  <a:pt x="40710" y="20943"/>
                  <a:pt x="40468" y="20853"/>
                  <a:pt x="40710" y="20732"/>
                </a:cubicBezTo>
                <a:lnTo>
                  <a:pt x="40619" y="20732"/>
                </a:lnTo>
                <a:cubicBezTo>
                  <a:pt x="40619" y="20732"/>
                  <a:pt x="40619" y="20672"/>
                  <a:pt x="40619" y="20672"/>
                </a:cubicBezTo>
                <a:cubicBezTo>
                  <a:pt x="40589" y="20702"/>
                  <a:pt x="40589" y="20702"/>
                  <a:pt x="40559" y="20732"/>
                </a:cubicBezTo>
                <a:cubicBezTo>
                  <a:pt x="40498" y="20702"/>
                  <a:pt x="40468" y="20672"/>
                  <a:pt x="40408" y="20641"/>
                </a:cubicBezTo>
                <a:cubicBezTo>
                  <a:pt x="40770" y="20641"/>
                  <a:pt x="40317" y="20400"/>
                  <a:pt x="40619" y="20249"/>
                </a:cubicBezTo>
                <a:lnTo>
                  <a:pt x="40619" y="20249"/>
                </a:lnTo>
                <a:cubicBezTo>
                  <a:pt x="40592" y="20255"/>
                  <a:pt x="40568" y="20257"/>
                  <a:pt x="40546" y="20257"/>
                </a:cubicBezTo>
                <a:cubicBezTo>
                  <a:pt x="40321" y="20257"/>
                  <a:pt x="40326" y="20000"/>
                  <a:pt x="40106" y="19917"/>
                </a:cubicBezTo>
                <a:cubicBezTo>
                  <a:pt x="40126" y="19917"/>
                  <a:pt x="40146" y="19904"/>
                  <a:pt x="40158" y="19904"/>
                </a:cubicBezTo>
                <a:cubicBezTo>
                  <a:pt x="40160" y="19904"/>
                  <a:pt x="40162" y="19904"/>
                  <a:pt x="40163" y="19906"/>
                </a:cubicBezTo>
                <a:lnTo>
                  <a:pt x="40163" y="19906"/>
                </a:lnTo>
                <a:cubicBezTo>
                  <a:pt x="40144" y="19819"/>
                  <a:pt x="40227" y="19734"/>
                  <a:pt x="40227" y="19676"/>
                </a:cubicBezTo>
                <a:lnTo>
                  <a:pt x="40227" y="19676"/>
                </a:lnTo>
                <a:cubicBezTo>
                  <a:pt x="40163" y="19697"/>
                  <a:pt x="40114" y="19718"/>
                  <a:pt x="40059" y="19718"/>
                </a:cubicBezTo>
                <a:cubicBezTo>
                  <a:pt x="40036" y="19718"/>
                  <a:pt x="40012" y="19715"/>
                  <a:pt x="39985" y="19706"/>
                </a:cubicBezTo>
                <a:lnTo>
                  <a:pt x="39895" y="19706"/>
                </a:lnTo>
                <a:cubicBezTo>
                  <a:pt x="39895" y="19676"/>
                  <a:pt x="39925" y="19646"/>
                  <a:pt x="39925" y="19646"/>
                </a:cubicBezTo>
                <a:lnTo>
                  <a:pt x="39985" y="19646"/>
                </a:lnTo>
                <a:cubicBezTo>
                  <a:pt x="40045" y="19616"/>
                  <a:pt x="40135" y="19586"/>
                  <a:pt x="40196" y="19526"/>
                </a:cubicBezTo>
                <a:lnTo>
                  <a:pt x="40196" y="19526"/>
                </a:lnTo>
                <a:cubicBezTo>
                  <a:pt x="40135" y="19586"/>
                  <a:pt x="40045" y="19615"/>
                  <a:pt x="39925" y="19615"/>
                </a:cubicBezTo>
                <a:lnTo>
                  <a:pt x="39925" y="19585"/>
                </a:lnTo>
                <a:lnTo>
                  <a:pt x="40035" y="19549"/>
                </a:lnTo>
                <a:lnTo>
                  <a:pt x="40035" y="19549"/>
                </a:lnTo>
                <a:cubicBezTo>
                  <a:pt x="40002" y="19555"/>
                  <a:pt x="39973" y="19555"/>
                  <a:pt x="39955" y="19555"/>
                </a:cubicBezTo>
                <a:lnTo>
                  <a:pt x="39955" y="19495"/>
                </a:lnTo>
                <a:lnTo>
                  <a:pt x="40076" y="19495"/>
                </a:lnTo>
                <a:cubicBezTo>
                  <a:pt x="40076" y="19465"/>
                  <a:pt x="40076" y="19465"/>
                  <a:pt x="40046" y="19434"/>
                </a:cubicBezTo>
                <a:cubicBezTo>
                  <a:pt x="40061" y="19424"/>
                  <a:pt x="40077" y="19420"/>
                  <a:pt x="40093" y="19420"/>
                </a:cubicBezTo>
                <a:cubicBezTo>
                  <a:pt x="40173" y="19420"/>
                  <a:pt x="40257" y="19525"/>
                  <a:pt x="40257" y="19525"/>
                </a:cubicBezTo>
                <a:cubicBezTo>
                  <a:pt x="40257" y="19404"/>
                  <a:pt x="40106" y="19404"/>
                  <a:pt x="39985" y="19404"/>
                </a:cubicBezTo>
                <a:lnTo>
                  <a:pt x="39985" y="19283"/>
                </a:lnTo>
                <a:lnTo>
                  <a:pt x="40197" y="19283"/>
                </a:lnTo>
                <a:cubicBezTo>
                  <a:pt x="40136" y="19223"/>
                  <a:pt x="40106" y="19163"/>
                  <a:pt x="40046" y="19102"/>
                </a:cubicBezTo>
                <a:lnTo>
                  <a:pt x="40106" y="18740"/>
                </a:lnTo>
                <a:lnTo>
                  <a:pt x="39955" y="18831"/>
                </a:lnTo>
                <a:cubicBezTo>
                  <a:pt x="39955" y="18710"/>
                  <a:pt x="39985" y="18559"/>
                  <a:pt x="39835" y="18469"/>
                </a:cubicBezTo>
                <a:lnTo>
                  <a:pt x="39593" y="18469"/>
                </a:lnTo>
                <a:cubicBezTo>
                  <a:pt x="39593" y="18378"/>
                  <a:pt x="39442" y="18318"/>
                  <a:pt x="39593" y="18318"/>
                </a:cubicBezTo>
                <a:cubicBezTo>
                  <a:pt x="39563" y="18348"/>
                  <a:pt x="39623" y="18348"/>
                  <a:pt x="39684" y="18378"/>
                </a:cubicBezTo>
                <a:lnTo>
                  <a:pt x="39623" y="18288"/>
                </a:lnTo>
                <a:cubicBezTo>
                  <a:pt x="39653" y="18279"/>
                  <a:pt x="39676" y="18275"/>
                  <a:pt x="39694" y="18275"/>
                </a:cubicBezTo>
                <a:cubicBezTo>
                  <a:pt x="39798" y="18275"/>
                  <a:pt x="39705" y="18408"/>
                  <a:pt x="39835" y="18408"/>
                </a:cubicBezTo>
                <a:cubicBezTo>
                  <a:pt x="39774" y="18257"/>
                  <a:pt x="39593" y="18107"/>
                  <a:pt x="39653" y="17986"/>
                </a:cubicBezTo>
                <a:cubicBezTo>
                  <a:pt x="39822" y="17986"/>
                  <a:pt x="39779" y="18140"/>
                  <a:pt x="39848" y="18140"/>
                </a:cubicBezTo>
                <a:cubicBezTo>
                  <a:pt x="39865" y="18140"/>
                  <a:pt x="39889" y="18131"/>
                  <a:pt x="39925" y="18107"/>
                </a:cubicBezTo>
                <a:lnTo>
                  <a:pt x="39925" y="18107"/>
                </a:lnTo>
                <a:lnTo>
                  <a:pt x="39835" y="18257"/>
                </a:lnTo>
                <a:cubicBezTo>
                  <a:pt x="39896" y="18241"/>
                  <a:pt x="39934" y="18234"/>
                  <a:pt x="39957" y="18234"/>
                </a:cubicBezTo>
                <a:cubicBezTo>
                  <a:pt x="40028" y="18234"/>
                  <a:pt x="39955" y="18296"/>
                  <a:pt x="40013" y="18296"/>
                </a:cubicBezTo>
                <a:cubicBezTo>
                  <a:pt x="40037" y="18296"/>
                  <a:pt x="40082" y="18286"/>
                  <a:pt x="40167" y="18257"/>
                </a:cubicBezTo>
                <a:cubicBezTo>
                  <a:pt x="40227" y="18046"/>
                  <a:pt x="40046" y="18016"/>
                  <a:pt x="40106" y="17805"/>
                </a:cubicBezTo>
                <a:cubicBezTo>
                  <a:pt x="40073" y="17788"/>
                  <a:pt x="40046" y="17783"/>
                  <a:pt x="40023" y="17783"/>
                </a:cubicBezTo>
                <a:cubicBezTo>
                  <a:pt x="39985" y="17783"/>
                  <a:pt x="39956" y="17796"/>
                  <a:pt x="39918" y="17796"/>
                </a:cubicBezTo>
                <a:cubicBezTo>
                  <a:pt x="39894" y="17796"/>
                  <a:pt x="39868" y="17791"/>
                  <a:pt x="39835" y="17775"/>
                </a:cubicBezTo>
                <a:cubicBezTo>
                  <a:pt x="39623" y="17473"/>
                  <a:pt x="40317" y="17503"/>
                  <a:pt x="40046" y="17292"/>
                </a:cubicBezTo>
                <a:cubicBezTo>
                  <a:pt x="39895" y="17262"/>
                  <a:pt x="39653" y="17231"/>
                  <a:pt x="39774" y="17081"/>
                </a:cubicBezTo>
                <a:lnTo>
                  <a:pt x="39774" y="17081"/>
                </a:lnTo>
                <a:lnTo>
                  <a:pt x="40016" y="17111"/>
                </a:lnTo>
                <a:cubicBezTo>
                  <a:pt x="40016" y="16899"/>
                  <a:pt x="39684" y="17020"/>
                  <a:pt x="39804" y="16779"/>
                </a:cubicBezTo>
                <a:lnTo>
                  <a:pt x="39804" y="16779"/>
                </a:lnTo>
                <a:cubicBezTo>
                  <a:pt x="39887" y="16806"/>
                  <a:pt x="39894" y="16934"/>
                  <a:pt x="39918" y="16934"/>
                </a:cubicBezTo>
                <a:cubicBezTo>
                  <a:pt x="39920" y="16934"/>
                  <a:pt x="39922" y="16932"/>
                  <a:pt x="39925" y="16930"/>
                </a:cubicBezTo>
                <a:cubicBezTo>
                  <a:pt x="40106" y="16749"/>
                  <a:pt x="39774" y="16839"/>
                  <a:pt x="39774" y="16718"/>
                </a:cubicBezTo>
                <a:lnTo>
                  <a:pt x="39985" y="16688"/>
                </a:lnTo>
                <a:cubicBezTo>
                  <a:pt x="39925" y="16447"/>
                  <a:pt x="39744" y="16236"/>
                  <a:pt x="39684" y="15994"/>
                </a:cubicBezTo>
                <a:cubicBezTo>
                  <a:pt x="39714" y="15994"/>
                  <a:pt x="39744" y="16002"/>
                  <a:pt x="39774" y="16002"/>
                </a:cubicBezTo>
                <a:cubicBezTo>
                  <a:pt x="39804" y="16002"/>
                  <a:pt x="39835" y="15994"/>
                  <a:pt x="39865" y="15964"/>
                </a:cubicBezTo>
                <a:cubicBezTo>
                  <a:pt x="39744" y="15632"/>
                  <a:pt x="39744" y="15300"/>
                  <a:pt x="39835" y="14968"/>
                </a:cubicBezTo>
                <a:lnTo>
                  <a:pt x="39623" y="14878"/>
                </a:lnTo>
                <a:cubicBezTo>
                  <a:pt x="39623" y="14856"/>
                  <a:pt x="39669" y="14835"/>
                  <a:pt x="39706" y="14835"/>
                </a:cubicBezTo>
                <a:cubicBezTo>
                  <a:pt x="39721" y="14835"/>
                  <a:pt x="39735" y="14839"/>
                  <a:pt x="39744" y="14847"/>
                </a:cubicBezTo>
                <a:cubicBezTo>
                  <a:pt x="39752" y="14805"/>
                  <a:pt x="39742" y="14791"/>
                  <a:pt x="39722" y="14791"/>
                </a:cubicBezTo>
                <a:cubicBezTo>
                  <a:pt x="39686" y="14791"/>
                  <a:pt x="39616" y="14841"/>
                  <a:pt x="39583" y="14841"/>
                </a:cubicBezTo>
                <a:cubicBezTo>
                  <a:pt x="39571" y="14841"/>
                  <a:pt x="39563" y="14834"/>
                  <a:pt x="39563" y="14817"/>
                </a:cubicBezTo>
                <a:cubicBezTo>
                  <a:pt x="39540" y="14749"/>
                  <a:pt x="39586" y="14715"/>
                  <a:pt x="39635" y="14715"/>
                </a:cubicBezTo>
                <a:cubicBezTo>
                  <a:pt x="39652" y="14715"/>
                  <a:pt x="39669" y="14719"/>
                  <a:pt x="39684" y="14727"/>
                </a:cubicBezTo>
                <a:cubicBezTo>
                  <a:pt x="39623" y="14697"/>
                  <a:pt x="39563" y="14636"/>
                  <a:pt x="39533" y="14576"/>
                </a:cubicBezTo>
                <a:cubicBezTo>
                  <a:pt x="39593" y="14515"/>
                  <a:pt x="39533" y="14515"/>
                  <a:pt x="39472" y="14515"/>
                </a:cubicBezTo>
                <a:lnTo>
                  <a:pt x="39442" y="14455"/>
                </a:lnTo>
                <a:cubicBezTo>
                  <a:pt x="39382" y="14365"/>
                  <a:pt x="39322" y="14274"/>
                  <a:pt x="39322" y="14184"/>
                </a:cubicBezTo>
                <a:cubicBezTo>
                  <a:pt x="39322" y="14153"/>
                  <a:pt x="39322" y="14153"/>
                  <a:pt x="39322" y="14123"/>
                </a:cubicBezTo>
                <a:cubicBezTo>
                  <a:pt x="39322" y="14093"/>
                  <a:pt x="39382" y="14063"/>
                  <a:pt x="39322" y="14063"/>
                </a:cubicBezTo>
                <a:cubicBezTo>
                  <a:pt x="39322" y="14033"/>
                  <a:pt x="39322" y="14002"/>
                  <a:pt x="39322" y="14002"/>
                </a:cubicBezTo>
                <a:lnTo>
                  <a:pt x="39382" y="14002"/>
                </a:lnTo>
                <a:cubicBezTo>
                  <a:pt x="39382" y="13821"/>
                  <a:pt x="38959" y="13942"/>
                  <a:pt x="39080" y="13731"/>
                </a:cubicBezTo>
                <a:lnTo>
                  <a:pt x="39080" y="13731"/>
                </a:lnTo>
                <a:lnTo>
                  <a:pt x="39110" y="13761"/>
                </a:lnTo>
                <a:cubicBezTo>
                  <a:pt x="39110" y="13731"/>
                  <a:pt x="39110" y="13731"/>
                  <a:pt x="39110" y="13731"/>
                </a:cubicBezTo>
                <a:cubicBezTo>
                  <a:pt x="39080" y="13550"/>
                  <a:pt x="39020" y="13369"/>
                  <a:pt x="38959" y="13188"/>
                </a:cubicBezTo>
                <a:cubicBezTo>
                  <a:pt x="38990" y="13158"/>
                  <a:pt x="38990" y="13097"/>
                  <a:pt x="39020" y="13037"/>
                </a:cubicBezTo>
                <a:cubicBezTo>
                  <a:pt x="39020" y="13007"/>
                  <a:pt x="38959" y="13007"/>
                  <a:pt x="38899" y="13007"/>
                </a:cubicBezTo>
                <a:cubicBezTo>
                  <a:pt x="38899" y="12976"/>
                  <a:pt x="38899" y="12946"/>
                  <a:pt x="38899" y="12946"/>
                </a:cubicBezTo>
                <a:cubicBezTo>
                  <a:pt x="38899" y="12856"/>
                  <a:pt x="38899" y="12765"/>
                  <a:pt x="38929" y="12705"/>
                </a:cubicBezTo>
                <a:lnTo>
                  <a:pt x="38929" y="12705"/>
                </a:lnTo>
                <a:cubicBezTo>
                  <a:pt x="38914" y="12709"/>
                  <a:pt x="38901" y="12710"/>
                  <a:pt x="38889" y="12710"/>
                </a:cubicBezTo>
                <a:cubicBezTo>
                  <a:pt x="38739" y="12710"/>
                  <a:pt x="38834" y="12432"/>
                  <a:pt x="38661" y="12432"/>
                </a:cubicBezTo>
                <a:cubicBezTo>
                  <a:pt x="38629" y="12432"/>
                  <a:pt x="38589" y="12442"/>
                  <a:pt x="38537" y="12463"/>
                </a:cubicBezTo>
                <a:cubicBezTo>
                  <a:pt x="38567" y="12373"/>
                  <a:pt x="38627" y="12282"/>
                  <a:pt x="38658" y="12192"/>
                </a:cubicBezTo>
                <a:cubicBezTo>
                  <a:pt x="38658" y="12162"/>
                  <a:pt x="38688" y="12101"/>
                  <a:pt x="38688" y="12071"/>
                </a:cubicBezTo>
                <a:cubicBezTo>
                  <a:pt x="38688" y="12071"/>
                  <a:pt x="38688" y="12041"/>
                  <a:pt x="38718" y="12041"/>
                </a:cubicBezTo>
                <a:cubicBezTo>
                  <a:pt x="38718" y="12011"/>
                  <a:pt x="38718" y="12011"/>
                  <a:pt x="38748" y="12011"/>
                </a:cubicBezTo>
                <a:cubicBezTo>
                  <a:pt x="38748" y="12006"/>
                  <a:pt x="38742" y="12004"/>
                  <a:pt x="38731" y="12004"/>
                </a:cubicBezTo>
                <a:cubicBezTo>
                  <a:pt x="38705" y="12004"/>
                  <a:pt x="38650" y="12015"/>
                  <a:pt x="38598" y="12015"/>
                </a:cubicBezTo>
                <a:cubicBezTo>
                  <a:pt x="38542" y="12015"/>
                  <a:pt x="38490" y="12003"/>
                  <a:pt x="38477" y="11950"/>
                </a:cubicBezTo>
                <a:lnTo>
                  <a:pt x="38658" y="11920"/>
                </a:lnTo>
                <a:lnTo>
                  <a:pt x="38416" y="11830"/>
                </a:lnTo>
                <a:lnTo>
                  <a:pt x="38627" y="11709"/>
                </a:lnTo>
                <a:cubicBezTo>
                  <a:pt x="38627" y="11679"/>
                  <a:pt x="38597" y="11649"/>
                  <a:pt x="38567" y="11618"/>
                </a:cubicBezTo>
                <a:cubicBezTo>
                  <a:pt x="38567" y="11649"/>
                  <a:pt x="38507" y="11709"/>
                  <a:pt x="38446" y="11709"/>
                </a:cubicBezTo>
                <a:cubicBezTo>
                  <a:pt x="38326" y="11588"/>
                  <a:pt x="38507" y="11347"/>
                  <a:pt x="38597" y="11317"/>
                </a:cubicBezTo>
                <a:cubicBezTo>
                  <a:pt x="38507" y="11196"/>
                  <a:pt x="38446" y="11105"/>
                  <a:pt x="38356" y="11015"/>
                </a:cubicBezTo>
                <a:cubicBezTo>
                  <a:pt x="38407" y="11015"/>
                  <a:pt x="38436" y="11015"/>
                  <a:pt x="38463" y="11033"/>
                </a:cubicBezTo>
                <a:lnTo>
                  <a:pt x="38463" y="11033"/>
                </a:lnTo>
                <a:cubicBezTo>
                  <a:pt x="38386" y="10957"/>
                  <a:pt x="38678" y="10979"/>
                  <a:pt x="38477" y="10864"/>
                </a:cubicBezTo>
                <a:lnTo>
                  <a:pt x="38477" y="10864"/>
                </a:lnTo>
                <a:cubicBezTo>
                  <a:pt x="38446" y="10894"/>
                  <a:pt x="38386" y="10894"/>
                  <a:pt x="38326" y="10894"/>
                </a:cubicBezTo>
                <a:cubicBezTo>
                  <a:pt x="38416" y="10774"/>
                  <a:pt x="38386" y="10592"/>
                  <a:pt x="38265" y="10472"/>
                </a:cubicBezTo>
                <a:lnTo>
                  <a:pt x="38416" y="10472"/>
                </a:lnTo>
                <a:cubicBezTo>
                  <a:pt x="38356" y="10291"/>
                  <a:pt x="38296" y="10140"/>
                  <a:pt x="38205" y="9989"/>
                </a:cubicBezTo>
                <a:lnTo>
                  <a:pt x="38175" y="9989"/>
                </a:lnTo>
                <a:cubicBezTo>
                  <a:pt x="38210" y="9971"/>
                  <a:pt x="38235" y="9943"/>
                  <a:pt x="38250" y="9911"/>
                </a:cubicBezTo>
                <a:close/>
                <a:moveTo>
                  <a:pt x="40740" y="21185"/>
                </a:moveTo>
                <a:cubicBezTo>
                  <a:pt x="40800" y="21185"/>
                  <a:pt x="40861" y="21215"/>
                  <a:pt x="40921" y="21245"/>
                </a:cubicBezTo>
                <a:lnTo>
                  <a:pt x="40830" y="21366"/>
                </a:lnTo>
                <a:lnTo>
                  <a:pt x="40830" y="21336"/>
                </a:lnTo>
                <a:lnTo>
                  <a:pt x="40740" y="21185"/>
                </a:lnTo>
                <a:close/>
                <a:moveTo>
                  <a:pt x="40770" y="21336"/>
                </a:moveTo>
                <a:lnTo>
                  <a:pt x="40861" y="21396"/>
                </a:lnTo>
                <a:lnTo>
                  <a:pt x="40800" y="21396"/>
                </a:lnTo>
                <a:lnTo>
                  <a:pt x="40830" y="21426"/>
                </a:lnTo>
                <a:lnTo>
                  <a:pt x="40800" y="21517"/>
                </a:lnTo>
                <a:cubicBezTo>
                  <a:pt x="40770" y="21547"/>
                  <a:pt x="40740" y="21547"/>
                  <a:pt x="40710" y="21577"/>
                </a:cubicBezTo>
                <a:cubicBezTo>
                  <a:pt x="40710" y="21517"/>
                  <a:pt x="40710" y="21486"/>
                  <a:pt x="40680" y="21486"/>
                </a:cubicBezTo>
                <a:cubicBezTo>
                  <a:pt x="40770" y="21426"/>
                  <a:pt x="40800" y="21396"/>
                  <a:pt x="40680" y="21366"/>
                </a:cubicBezTo>
                <a:cubicBezTo>
                  <a:pt x="40710" y="21336"/>
                  <a:pt x="40740" y="21336"/>
                  <a:pt x="40770" y="21336"/>
                </a:cubicBezTo>
                <a:close/>
                <a:moveTo>
                  <a:pt x="40770" y="21577"/>
                </a:moveTo>
                <a:cubicBezTo>
                  <a:pt x="40770" y="21577"/>
                  <a:pt x="40770" y="21607"/>
                  <a:pt x="40770" y="21607"/>
                </a:cubicBezTo>
                <a:lnTo>
                  <a:pt x="40710" y="21607"/>
                </a:lnTo>
                <a:cubicBezTo>
                  <a:pt x="40740" y="21577"/>
                  <a:pt x="40770" y="21577"/>
                  <a:pt x="40770" y="21577"/>
                </a:cubicBezTo>
                <a:close/>
                <a:moveTo>
                  <a:pt x="41313" y="22358"/>
                </a:moveTo>
                <a:lnTo>
                  <a:pt x="41313" y="22358"/>
                </a:lnTo>
                <a:cubicBezTo>
                  <a:pt x="41313" y="22359"/>
                  <a:pt x="41313" y="22360"/>
                  <a:pt x="41313" y="22362"/>
                </a:cubicBezTo>
                <a:cubicBezTo>
                  <a:pt x="41313" y="22360"/>
                  <a:pt x="41313" y="22359"/>
                  <a:pt x="41313" y="22358"/>
                </a:cubicBezTo>
                <a:close/>
                <a:moveTo>
                  <a:pt x="39332" y="22432"/>
                </a:moveTo>
                <a:cubicBezTo>
                  <a:pt x="39339" y="22434"/>
                  <a:pt x="39345" y="22435"/>
                  <a:pt x="39351" y="22435"/>
                </a:cubicBezTo>
                <a:lnTo>
                  <a:pt x="39351" y="22435"/>
                </a:lnTo>
                <a:lnTo>
                  <a:pt x="39332" y="22432"/>
                </a:lnTo>
                <a:close/>
                <a:moveTo>
                  <a:pt x="39397" y="22430"/>
                </a:moveTo>
                <a:cubicBezTo>
                  <a:pt x="39379" y="22430"/>
                  <a:pt x="39367" y="22435"/>
                  <a:pt x="39351" y="22435"/>
                </a:cubicBezTo>
                <a:cubicBezTo>
                  <a:pt x="39351" y="22435"/>
                  <a:pt x="39351" y="22435"/>
                  <a:pt x="39351" y="22435"/>
                </a:cubicBezTo>
                <a:lnTo>
                  <a:pt x="39351" y="22435"/>
                </a:lnTo>
                <a:lnTo>
                  <a:pt x="39472" y="22452"/>
                </a:lnTo>
                <a:cubicBezTo>
                  <a:pt x="39437" y="22434"/>
                  <a:pt x="39414" y="22430"/>
                  <a:pt x="39397" y="22430"/>
                </a:cubicBezTo>
                <a:close/>
                <a:moveTo>
                  <a:pt x="39327" y="22357"/>
                </a:moveTo>
                <a:cubicBezTo>
                  <a:pt x="39368" y="22357"/>
                  <a:pt x="39420" y="22374"/>
                  <a:pt x="39472" y="22392"/>
                </a:cubicBezTo>
                <a:cubicBezTo>
                  <a:pt x="39472" y="22422"/>
                  <a:pt x="39472" y="22452"/>
                  <a:pt x="39503" y="22482"/>
                </a:cubicBezTo>
                <a:lnTo>
                  <a:pt x="39503" y="22512"/>
                </a:lnTo>
                <a:lnTo>
                  <a:pt x="39472" y="22512"/>
                </a:lnTo>
                <a:cubicBezTo>
                  <a:pt x="39382" y="22512"/>
                  <a:pt x="39231" y="22452"/>
                  <a:pt x="39261" y="22422"/>
                </a:cubicBezTo>
                <a:lnTo>
                  <a:pt x="39261" y="22422"/>
                </a:lnTo>
                <a:lnTo>
                  <a:pt x="39332" y="22432"/>
                </a:lnTo>
                <a:lnTo>
                  <a:pt x="39332" y="22432"/>
                </a:lnTo>
                <a:cubicBezTo>
                  <a:pt x="39315" y="22427"/>
                  <a:pt x="39294" y="22416"/>
                  <a:pt x="39261" y="22392"/>
                </a:cubicBezTo>
                <a:cubicBezTo>
                  <a:pt x="39274" y="22366"/>
                  <a:pt x="39297" y="22357"/>
                  <a:pt x="39327" y="22357"/>
                </a:cubicBezTo>
                <a:close/>
                <a:moveTo>
                  <a:pt x="39503" y="22573"/>
                </a:moveTo>
                <a:cubicBezTo>
                  <a:pt x="39533" y="22573"/>
                  <a:pt x="39563" y="22603"/>
                  <a:pt x="39593" y="22603"/>
                </a:cubicBezTo>
                <a:lnTo>
                  <a:pt x="39503" y="22603"/>
                </a:lnTo>
                <a:lnTo>
                  <a:pt x="39503" y="22573"/>
                </a:lnTo>
                <a:close/>
                <a:moveTo>
                  <a:pt x="9020" y="19623"/>
                </a:moveTo>
                <a:cubicBezTo>
                  <a:pt x="9373" y="19623"/>
                  <a:pt x="9726" y="20004"/>
                  <a:pt x="9476" y="20400"/>
                </a:cubicBezTo>
                <a:cubicBezTo>
                  <a:pt x="9114" y="21094"/>
                  <a:pt x="8813" y="21849"/>
                  <a:pt x="8420" y="22512"/>
                </a:cubicBezTo>
                <a:cubicBezTo>
                  <a:pt x="8259" y="22812"/>
                  <a:pt x="7940" y="22988"/>
                  <a:pt x="7624" y="22988"/>
                </a:cubicBezTo>
                <a:cubicBezTo>
                  <a:pt x="7525" y="22988"/>
                  <a:pt x="7427" y="22971"/>
                  <a:pt x="7334" y="22935"/>
                </a:cubicBezTo>
                <a:cubicBezTo>
                  <a:pt x="6851" y="22754"/>
                  <a:pt x="6489" y="22271"/>
                  <a:pt x="6066" y="21999"/>
                </a:cubicBezTo>
                <a:cubicBezTo>
                  <a:pt x="5614" y="21788"/>
                  <a:pt x="5221" y="21426"/>
                  <a:pt x="4980" y="20973"/>
                </a:cubicBezTo>
                <a:lnTo>
                  <a:pt x="4950" y="21034"/>
                </a:lnTo>
                <a:cubicBezTo>
                  <a:pt x="4760" y="20613"/>
                  <a:pt x="5143" y="20177"/>
                  <a:pt x="5485" y="20177"/>
                </a:cubicBezTo>
                <a:cubicBezTo>
                  <a:pt x="5633" y="20177"/>
                  <a:pt x="5773" y="20259"/>
                  <a:pt x="5855" y="20460"/>
                </a:cubicBezTo>
                <a:cubicBezTo>
                  <a:pt x="6127" y="21094"/>
                  <a:pt x="7002" y="21185"/>
                  <a:pt x="7394" y="21728"/>
                </a:cubicBezTo>
                <a:cubicBezTo>
                  <a:pt x="7488" y="21859"/>
                  <a:pt x="7500" y="21932"/>
                  <a:pt x="7518" y="21932"/>
                </a:cubicBezTo>
                <a:cubicBezTo>
                  <a:pt x="7528" y="21932"/>
                  <a:pt x="7541" y="21905"/>
                  <a:pt x="7575" y="21849"/>
                </a:cubicBezTo>
                <a:cubicBezTo>
                  <a:pt x="7696" y="21667"/>
                  <a:pt x="7756" y="21456"/>
                  <a:pt x="7847" y="21305"/>
                </a:cubicBezTo>
                <a:cubicBezTo>
                  <a:pt x="8088" y="20822"/>
                  <a:pt x="8330" y="20340"/>
                  <a:pt x="8601" y="19887"/>
                </a:cubicBezTo>
                <a:cubicBezTo>
                  <a:pt x="8704" y="19700"/>
                  <a:pt x="8862" y="19623"/>
                  <a:pt x="9020" y="19623"/>
                </a:cubicBezTo>
                <a:close/>
                <a:moveTo>
                  <a:pt x="39352" y="22905"/>
                </a:moveTo>
                <a:lnTo>
                  <a:pt x="39442" y="22935"/>
                </a:lnTo>
                <a:cubicBezTo>
                  <a:pt x="39442" y="22965"/>
                  <a:pt x="39352" y="22995"/>
                  <a:pt x="39503" y="23086"/>
                </a:cubicBezTo>
                <a:lnTo>
                  <a:pt x="39472" y="23086"/>
                </a:lnTo>
                <a:cubicBezTo>
                  <a:pt x="39442" y="23056"/>
                  <a:pt x="39382" y="23025"/>
                  <a:pt x="39322" y="23025"/>
                </a:cubicBezTo>
                <a:cubicBezTo>
                  <a:pt x="39352" y="22995"/>
                  <a:pt x="39352" y="22935"/>
                  <a:pt x="39352" y="22905"/>
                </a:cubicBezTo>
                <a:close/>
                <a:moveTo>
                  <a:pt x="39291" y="23086"/>
                </a:moveTo>
                <a:cubicBezTo>
                  <a:pt x="39291" y="23086"/>
                  <a:pt x="39291" y="23116"/>
                  <a:pt x="39291" y="23116"/>
                </a:cubicBezTo>
                <a:lnTo>
                  <a:pt x="39231" y="23086"/>
                </a:lnTo>
                <a:close/>
                <a:moveTo>
                  <a:pt x="39171" y="23146"/>
                </a:moveTo>
                <a:cubicBezTo>
                  <a:pt x="39201" y="23146"/>
                  <a:pt x="39231" y="23146"/>
                  <a:pt x="39231" y="23176"/>
                </a:cubicBezTo>
                <a:lnTo>
                  <a:pt x="39171" y="23176"/>
                </a:lnTo>
                <a:lnTo>
                  <a:pt x="39171" y="23146"/>
                </a:lnTo>
                <a:close/>
                <a:moveTo>
                  <a:pt x="39322" y="23176"/>
                </a:moveTo>
                <a:lnTo>
                  <a:pt x="39322" y="23206"/>
                </a:lnTo>
                <a:cubicBezTo>
                  <a:pt x="39291" y="23206"/>
                  <a:pt x="39291" y="23176"/>
                  <a:pt x="39291" y="23176"/>
                </a:cubicBezTo>
                <a:close/>
                <a:moveTo>
                  <a:pt x="39110" y="23357"/>
                </a:moveTo>
                <a:cubicBezTo>
                  <a:pt x="39110" y="23418"/>
                  <a:pt x="39171" y="23508"/>
                  <a:pt x="39140" y="23508"/>
                </a:cubicBezTo>
                <a:lnTo>
                  <a:pt x="39140" y="23478"/>
                </a:lnTo>
                <a:cubicBezTo>
                  <a:pt x="39110" y="23493"/>
                  <a:pt x="39080" y="23501"/>
                  <a:pt x="39054" y="23501"/>
                </a:cubicBezTo>
                <a:cubicBezTo>
                  <a:pt x="39027" y="23501"/>
                  <a:pt x="39005" y="23493"/>
                  <a:pt x="38990" y="23478"/>
                </a:cubicBezTo>
                <a:cubicBezTo>
                  <a:pt x="38959" y="23418"/>
                  <a:pt x="39050" y="23357"/>
                  <a:pt x="39110" y="23357"/>
                </a:cubicBezTo>
                <a:close/>
                <a:moveTo>
                  <a:pt x="39020" y="23538"/>
                </a:moveTo>
                <a:lnTo>
                  <a:pt x="39020" y="23569"/>
                </a:lnTo>
                <a:lnTo>
                  <a:pt x="38959" y="23538"/>
                </a:lnTo>
                <a:close/>
                <a:moveTo>
                  <a:pt x="10510" y="19979"/>
                </a:moveTo>
                <a:cubicBezTo>
                  <a:pt x="10663" y="19979"/>
                  <a:pt x="10809" y="20058"/>
                  <a:pt x="10895" y="20249"/>
                </a:cubicBezTo>
                <a:cubicBezTo>
                  <a:pt x="11076" y="20732"/>
                  <a:pt x="11227" y="21245"/>
                  <a:pt x="11287" y="21788"/>
                </a:cubicBezTo>
                <a:cubicBezTo>
                  <a:pt x="11317" y="21999"/>
                  <a:pt x="11317" y="22271"/>
                  <a:pt x="11378" y="22543"/>
                </a:cubicBezTo>
                <a:cubicBezTo>
                  <a:pt x="11710" y="22422"/>
                  <a:pt x="12041" y="22301"/>
                  <a:pt x="12373" y="22150"/>
                </a:cubicBezTo>
                <a:cubicBezTo>
                  <a:pt x="12917" y="21999"/>
                  <a:pt x="13460" y="21849"/>
                  <a:pt x="14003" y="21698"/>
                </a:cubicBezTo>
                <a:cubicBezTo>
                  <a:pt x="14033" y="21693"/>
                  <a:pt x="14063" y="21691"/>
                  <a:pt x="14092" y="21691"/>
                </a:cubicBezTo>
                <a:cubicBezTo>
                  <a:pt x="14629" y="21691"/>
                  <a:pt x="14819" y="22464"/>
                  <a:pt x="14275" y="22693"/>
                </a:cubicBezTo>
                <a:cubicBezTo>
                  <a:pt x="13550" y="22875"/>
                  <a:pt x="12826" y="23056"/>
                  <a:pt x="12132" y="23297"/>
                </a:cubicBezTo>
                <a:cubicBezTo>
                  <a:pt x="11821" y="23401"/>
                  <a:pt x="11466" y="23590"/>
                  <a:pt x="11128" y="23590"/>
                </a:cubicBezTo>
                <a:cubicBezTo>
                  <a:pt x="10975" y="23590"/>
                  <a:pt x="10825" y="23551"/>
                  <a:pt x="10684" y="23448"/>
                </a:cubicBezTo>
                <a:cubicBezTo>
                  <a:pt x="10382" y="23237"/>
                  <a:pt x="10412" y="22905"/>
                  <a:pt x="10382" y="22573"/>
                </a:cubicBezTo>
                <a:cubicBezTo>
                  <a:pt x="10321" y="21939"/>
                  <a:pt x="10201" y="21336"/>
                  <a:pt x="9989" y="20762"/>
                </a:cubicBezTo>
                <a:cubicBezTo>
                  <a:pt x="9824" y="20349"/>
                  <a:pt x="10181" y="19979"/>
                  <a:pt x="10510" y="19979"/>
                </a:cubicBezTo>
                <a:close/>
                <a:moveTo>
                  <a:pt x="38929" y="23599"/>
                </a:moveTo>
                <a:lnTo>
                  <a:pt x="39020" y="23629"/>
                </a:lnTo>
                <a:lnTo>
                  <a:pt x="39020" y="23689"/>
                </a:lnTo>
                <a:cubicBezTo>
                  <a:pt x="38990" y="23659"/>
                  <a:pt x="38959" y="23629"/>
                  <a:pt x="38929" y="23599"/>
                </a:cubicBezTo>
                <a:close/>
                <a:moveTo>
                  <a:pt x="40589" y="23750"/>
                </a:moveTo>
                <a:cubicBezTo>
                  <a:pt x="40589" y="23780"/>
                  <a:pt x="40589" y="23840"/>
                  <a:pt x="40589" y="23870"/>
                </a:cubicBezTo>
                <a:cubicBezTo>
                  <a:pt x="40559" y="23870"/>
                  <a:pt x="40498" y="23840"/>
                  <a:pt x="40468" y="23810"/>
                </a:cubicBezTo>
                <a:lnTo>
                  <a:pt x="40498" y="23780"/>
                </a:lnTo>
                <a:lnTo>
                  <a:pt x="40589" y="23750"/>
                </a:lnTo>
                <a:close/>
                <a:moveTo>
                  <a:pt x="40076" y="23840"/>
                </a:moveTo>
                <a:cubicBezTo>
                  <a:pt x="40076" y="23870"/>
                  <a:pt x="40076" y="23870"/>
                  <a:pt x="40076" y="23901"/>
                </a:cubicBezTo>
                <a:cubicBezTo>
                  <a:pt x="40076" y="23870"/>
                  <a:pt x="40046" y="23870"/>
                  <a:pt x="40046" y="23840"/>
                </a:cubicBezTo>
                <a:close/>
                <a:moveTo>
                  <a:pt x="38990" y="23850"/>
                </a:moveTo>
                <a:cubicBezTo>
                  <a:pt x="38990" y="23910"/>
                  <a:pt x="38990" y="23994"/>
                  <a:pt x="38990" y="24051"/>
                </a:cubicBezTo>
                <a:cubicBezTo>
                  <a:pt x="38839" y="23961"/>
                  <a:pt x="38929" y="23931"/>
                  <a:pt x="38929" y="23870"/>
                </a:cubicBezTo>
                <a:lnTo>
                  <a:pt x="38990" y="23850"/>
                </a:lnTo>
                <a:close/>
                <a:moveTo>
                  <a:pt x="38839" y="23870"/>
                </a:moveTo>
                <a:cubicBezTo>
                  <a:pt x="38869" y="24021"/>
                  <a:pt x="38929" y="24142"/>
                  <a:pt x="38839" y="24202"/>
                </a:cubicBezTo>
                <a:cubicBezTo>
                  <a:pt x="38839" y="24202"/>
                  <a:pt x="38809" y="24172"/>
                  <a:pt x="38778" y="24172"/>
                </a:cubicBezTo>
                <a:lnTo>
                  <a:pt x="38839" y="24172"/>
                </a:lnTo>
                <a:cubicBezTo>
                  <a:pt x="38627" y="24021"/>
                  <a:pt x="39020" y="24021"/>
                  <a:pt x="38688" y="23870"/>
                </a:cubicBezTo>
                <a:close/>
                <a:moveTo>
                  <a:pt x="26327" y="19084"/>
                </a:moveTo>
                <a:cubicBezTo>
                  <a:pt x="26768" y="19084"/>
                  <a:pt x="27231" y="19227"/>
                  <a:pt x="27703" y="19555"/>
                </a:cubicBezTo>
                <a:cubicBezTo>
                  <a:pt x="28458" y="20038"/>
                  <a:pt x="28669" y="21034"/>
                  <a:pt x="28186" y="21758"/>
                </a:cubicBezTo>
                <a:cubicBezTo>
                  <a:pt x="27824" y="22241"/>
                  <a:pt x="27160" y="22422"/>
                  <a:pt x="26677" y="22633"/>
                </a:cubicBezTo>
                <a:cubicBezTo>
                  <a:pt x="25561" y="23056"/>
                  <a:pt x="24414" y="23388"/>
                  <a:pt x="23479" y="24142"/>
                </a:cubicBezTo>
                <a:cubicBezTo>
                  <a:pt x="23418" y="24172"/>
                  <a:pt x="23388" y="24202"/>
                  <a:pt x="23328" y="24202"/>
                </a:cubicBezTo>
                <a:cubicBezTo>
                  <a:pt x="23251" y="24260"/>
                  <a:pt x="23163" y="24281"/>
                  <a:pt x="23077" y="24281"/>
                </a:cubicBezTo>
                <a:cubicBezTo>
                  <a:pt x="23028" y="24281"/>
                  <a:pt x="22980" y="24274"/>
                  <a:pt x="22935" y="24263"/>
                </a:cubicBezTo>
                <a:lnTo>
                  <a:pt x="22935" y="24293"/>
                </a:lnTo>
                <a:cubicBezTo>
                  <a:pt x="21819" y="23901"/>
                  <a:pt x="17292" y="22633"/>
                  <a:pt x="18982" y="20551"/>
                </a:cubicBezTo>
                <a:cubicBezTo>
                  <a:pt x="19325" y="20154"/>
                  <a:pt x="19862" y="19962"/>
                  <a:pt x="20399" y="19962"/>
                </a:cubicBezTo>
                <a:cubicBezTo>
                  <a:pt x="20761" y="19962"/>
                  <a:pt x="21123" y="20049"/>
                  <a:pt x="21427" y="20219"/>
                </a:cubicBezTo>
                <a:cubicBezTo>
                  <a:pt x="22211" y="20641"/>
                  <a:pt x="22694" y="21456"/>
                  <a:pt x="23056" y="22301"/>
                </a:cubicBezTo>
                <a:cubicBezTo>
                  <a:pt x="23569" y="20738"/>
                  <a:pt x="24822" y="19084"/>
                  <a:pt x="26327" y="19084"/>
                </a:cubicBezTo>
                <a:close/>
                <a:moveTo>
                  <a:pt x="38569" y="24505"/>
                </a:moveTo>
                <a:cubicBezTo>
                  <a:pt x="38578" y="24515"/>
                  <a:pt x="38587" y="24524"/>
                  <a:pt x="38597" y="24534"/>
                </a:cubicBezTo>
                <a:cubicBezTo>
                  <a:pt x="38595" y="24528"/>
                  <a:pt x="38592" y="24521"/>
                  <a:pt x="38590" y="24515"/>
                </a:cubicBezTo>
                <a:lnTo>
                  <a:pt x="38590" y="24515"/>
                </a:lnTo>
                <a:cubicBezTo>
                  <a:pt x="38583" y="24511"/>
                  <a:pt x="38576" y="24508"/>
                  <a:pt x="38569" y="24505"/>
                </a:cubicBezTo>
                <a:close/>
                <a:moveTo>
                  <a:pt x="38537" y="24444"/>
                </a:moveTo>
                <a:lnTo>
                  <a:pt x="38537" y="24444"/>
                </a:lnTo>
                <a:cubicBezTo>
                  <a:pt x="38537" y="24474"/>
                  <a:pt x="38477" y="24474"/>
                  <a:pt x="38567" y="24564"/>
                </a:cubicBezTo>
                <a:lnTo>
                  <a:pt x="38567" y="24504"/>
                </a:lnTo>
                <a:cubicBezTo>
                  <a:pt x="38568" y="24504"/>
                  <a:pt x="38568" y="24505"/>
                  <a:pt x="38569" y="24505"/>
                </a:cubicBezTo>
                <a:lnTo>
                  <a:pt x="38569" y="24505"/>
                </a:lnTo>
                <a:cubicBezTo>
                  <a:pt x="38551" y="24484"/>
                  <a:pt x="38537" y="24464"/>
                  <a:pt x="38537" y="24444"/>
                </a:cubicBezTo>
                <a:close/>
                <a:moveTo>
                  <a:pt x="40619" y="24625"/>
                </a:moveTo>
                <a:lnTo>
                  <a:pt x="40619" y="24746"/>
                </a:lnTo>
                <a:lnTo>
                  <a:pt x="40529" y="24685"/>
                </a:lnTo>
                <a:cubicBezTo>
                  <a:pt x="40559" y="24655"/>
                  <a:pt x="40589" y="24655"/>
                  <a:pt x="40619" y="24625"/>
                </a:cubicBezTo>
                <a:close/>
                <a:moveTo>
                  <a:pt x="38688" y="24202"/>
                </a:moveTo>
                <a:cubicBezTo>
                  <a:pt x="38659" y="24318"/>
                  <a:pt x="38547" y="24378"/>
                  <a:pt x="38590" y="24515"/>
                </a:cubicBezTo>
                <a:lnTo>
                  <a:pt x="38590" y="24515"/>
                </a:lnTo>
                <a:cubicBezTo>
                  <a:pt x="38727" y="24586"/>
                  <a:pt x="38812" y="24779"/>
                  <a:pt x="38869" y="24836"/>
                </a:cubicBezTo>
                <a:cubicBezTo>
                  <a:pt x="38763" y="24744"/>
                  <a:pt x="38721" y="24738"/>
                  <a:pt x="38682" y="24738"/>
                </a:cubicBezTo>
                <a:cubicBezTo>
                  <a:pt x="38676" y="24738"/>
                  <a:pt x="38671" y="24738"/>
                  <a:pt x="38665" y="24738"/>
                </a:cubicBezTo>
                <a:cubicBezTo>
                  <a:pt x="38620" y="24738"/>
                  <a:pt x="38567" y="24730"/>
                  <a:pt x="38416" y="24595"/>
                </a:cubicBezTo>
                <a:lnTo>
                  <a:pt x="38416" y="24595"/>
                </a:lnTo>
                <a:lnTo>
                  <a:pt x="38446" y="24625"/>
                </a:lnTo>
                <a:cubicBezTo>
                  <a:pt x="38446" y="24685"/>
                  <a:pt x="38477" y="24715"/>
                  <a:pt x="38537" y="24746"/>
                </a:cubicBezTo>
                <a:lnTo>
                  <a:pt x="38507" y="24746"/>
                </a:lnTo>
                <a:cubicBezTo>
                  <a:pt x="38477" y="24746"/>
                  <a:pt x="38446" y="24715"/>
                  <a:pt x="38416" y="24625"/>
                </a:cubicBezTo>
                <a:cubicBezTo>
                  <a:pt x="38416" y="24655"/>
                  <a:pt x="38416" y="24685"/>
                  <a:pt x="38416" y="24715"/>
                </a:cubicBezTo>
                <a:cubicBezTo>
                  <a:pt x="38356" y="24655"/>
                  <a:pt x="38326" y="24595"/>
                  <a:pt x="38416" y="24595"/>
                </a:cubicBezTo>
                <a:cubicBezTo>
                  <a:pt x="38477" y="24534"/>
                  <a:pt x="38507" y="24474"/>
                  <a:pt x="38537" y="24414"/>
                </a:cubicBezTo>
                <a:lnTo>
                  <a:pt x="38537" y="24444"/>
                </a:lnTo>
                <a:cubicBezTo>
                  <a:pt x="38567" y="24353"/>
                  <a:pt x="38627" y="24263"/>
                  <a:pt x="38688" y="24202"/>
                </a:cubicBezTo>
                <a:close/>
                <a:moveTo>
                  <a:pt x="38443" y="24813"/>
                </a:moveTo>
                <a:cubicBezTo>
                  <a:pt x="38446" y="24813"/>
                  <a:pt x="38446" y="24821"/>
                  <a:pt x="38446" y="24836"/>
                </a:cubicBezTo>
                <a:lnTo>
                  <a:pt x="38477" y="24836"/>
                </a:lnTo>
                <a:cubicBezTo>
                  <a:pt x="38477" y="24866"/>
                  <a:pt x="38477" y="24866"/>
                  <a:pt x="38477" y="24866"/>
                </a:cubicBezTo>
                <a:cubicBezTo>
                  <a:pt x="38446" y="24836"/>
                  <a:pt x="38446" y="24836"/>
                  <a:pt x="38416" y="24836"/>
                </a:cubicBezTo>
                <a:cubicBezTo>
                  <a:pt x="38431" y="24821"/>
                  <a:pt x="38439" y="24813"/>
                  <a:pt x="38443" y="24813"/>
                </a:cubicBezTo>
                <a:close/>
                <a:moveTo>
                  <a:pt x="40498" y="24776"/>
                </a:moveTo>
                <a:lnTo>
                  <a:pt x="40619" y="24806"/>
                </a:lnTo>
                <a:cubicBezTo>
                  <a:pt x="40619" y="24866"/>
                  <a:pt x="40619" y="24896"/>
                  <a:pt x="40619" y="24957"/>
                </a:cubicBezTo>
                <a:lnTo>
                  <a:pt x="40619" y="24987"/>
                </a:lnTo>
                <a:cubicBezTo>
                  <a:pt x="40559" y="24927"/>
                  <a:pt x="40498" y="24836"/>
                  <a:pt x="40498" y="24776"/>
                </a:cubicBezTo>
                <a:close/>
                <a:moveTo>
                  <a:pt x="4618" y="24957"/>
                </a:moveTo>
                <a:lnTo>
                  <a:pt x="4648" y="25077"/>
                </a:lnTo>
                <a:lnTo>
                  <a:pt x="4618" y="25077"/>
                </a:lnTo>
                <a:lnTo>
                  <a:pt x="4618" y="24957"/>
                </a:lnTo>
                <a:close/>
                <a:moveTo>
                  <a:pt x="4588" y="25168"/>
                </a:moveTo>
                <a:lnTo>
                  <a:pt x="4588" y="25168"/>
                </a:lnTo>
                <a:cubicBezTo>
                  <a:pt x="4617" y="25227"/>
                  <a:pt x="4647" y="25257"/>
                  <a:pt x="4648" y="25286"/>
                </a:cubicBezTo>
                <a:lnTo>
                  <a:pt x="4648" y="25286"/>
                </a:lnTo>
                <a:cubicBezTo>
                  <a:pt x="4575" y="25275"/>
                  <a:pt x="4534" y="25221"/>
                  <a:pt x="4588" y="25168"/>
                </a:cubicBezTo>
                <a:close/>
                <a:moveTo>
                  <a:pt x="38395" y="24846"/>
                </a:moveTo>
                <a:cubicBezTo>
                  <a:pt x="38441" y="24906"/>
                  <a:pt x="38445" y="25021"/>
                  <a:pt x="38424" y="25021"/>
                </a:cubicBezTo>
                <a:cubicBezTo>
                  <a:pt x="38421" y="25021"/>
                  <a:pt x="38419" y="25020"/>
                  <a:pt x="38416" y="25017"/>
                </a:cubicBezTo>
                <a:cubicBezTo>
                  <a:pt x="38386" y="24987"/>
                  <a:pt x="38356" y="24957"/>
                  <a:pt x="38356" y="24957"/>
                </a:cubicBezTo>
                <a:lnTo>
                  <a:pt x="38356" y="24957"/>
                </a:lnTo>
                <a:cubicBezTo>
                  <a:pt x="38296" y="25017"/>
                  <a:pt x="38416" y="25198"/>
                  <a:pt x="38356" y="25289"/>
                </a:cubicBezTo>
                <a:cubicBezTo>
                  <a:pt x="38356" y="25289"/>
                  <a:pt x="38356" y="25319"/>
                  <a:pt x="38356" y="25319"/>
                </a:cubicBezTo>
                <a:cubicBezTo>
                  <a:pt x="38296" y="25289"/>
                  <a:pt x="38265" y="25289"/>
                  <a:pt x="38205" y="25259"/>
                </a:cubicBezTo>
                <a:cubicBezTo>
                  <a:pt x="38214" y="25240"/>
                  <a:pt x="38230" y="25233"/>
                  <a:pt x="38247" y="25233"/>
                </a:cubicBezTo>
                <a:cubicBezTo>
                  <a:pt x="38286" y="25233"/>
                  <a:pt x="38335" y="25268"/>
                  <a:pt x="38356" y="25289"/>
                </a:cubicBezTo>
                <a:cubicBezTo>
                  <a:pt x="38299" y="25145"/>
                  <a:pt x="38268" y="24920"/>
                  <a:pt x="38395" y="24846"/>
                </a:cubicBezTo>
                <a:close/>
                <a:moveTo>
                  <a:pt x="39322" y="25319"/>
                </a:moveTo>
                <a:cubicBezTo>
                  <a:pt x="39303" y="25328"/>
                  <a:pt x="39294" y="25337"/>
                  <a:pt x="39291" y="25346"/>
                </a:cubicBezTo>
                <a:lnTo>
                  <a:pt x="39291" y="25346"/>
                </a:lnTo>
                <a:lnTo>
                  <a:pt x="39291" y="25319"/>
                </a:lnTo>
                <a:close/>
                <a:moveTo>
                  <a:pt x="3939" y="20657"/>
                </a:moveTo>
                <a:cubicBezTo>
                  <a:pt x="4195" y="20657"/>
                  <a:pt x="4437" y="20822"/>
                  <a:pt x="4407" y="21154"/>
                </a:cubicBezTo>
                <a:cubicBezTo>
                  <a:pt x="4346" y="21939"/>
                  <a:pt x="4256" y="22693"/>
                  <a:pt x="4135" y="23448"/>
                </a:cubicBezTo>
                <a:cubicBezTo>
                  <a:pt x="4135" y="23870"/>
                  <a:pt x="4045" y="24323"/>
                  <a:pt x="3924" y="24715"/>
                </a:cubicBezTo>
                <a:cubicBezTo>
                  <a:pt x="3803" y="25108"/>
                  <a:pt x="3441" y="25349"/>
                  <a:pt x="3049" y="25349"/>
                </a:cubicBezTo>
                <a:cubicBezTo>
                  <a:pt x="2506" y="25349"/>
                  <a:pt x="2113" y="24957"/>
                  <a:pt x="1630" y="24896"/>
                </a:cubicBezTo>
                <a:cubicBezTo>
                  <a:pt x="1015" y="24838"/>
                  <a:pt x="969" y="23868"/>
                  <a:pt x="1575" y="23868"/>
                </a:cubicBezTo>
                <a:cubicBezTo>
                  <a:pt x="1593" y="23868"/>
                  <a:pt x="1611" y="23869"/>
                  <a:pt x="1630" y="23870"/>
                </a:cubicBezTo>
                <a:cubicBezTo>
                  <a:pt x="1962" y="23931"/>
                  <a:pt x="2294" y="24021"/>
                  <a:pt x="2596" y="24172"/>
                </a:cubicBezTo>
                <a:cubicBezTo>
                  <a:pt x="2808" y="24259"/>
                  <a:pt x="2912" y="24316"/>
                  <a:pt x="2967" y="24316"/>
                </a:cubicBezTo>
                <a:cubicBezTo>
                  <a:pt x="3045" y="24316"/>
                  <a:pt x="3026" y="24202"/>
                  <a:pt x="3079" y="23901"/>
                </a:cubicBezTo>
                <a:cubicBezTo>
                  <a:pt x="3200" y="22965"/>
                  <a:pt x="3320" y="22060"/>
                  <a:pt x="3381" y="21154"/>
                </a:cubicBezTo>
                <a:cubicBezTo>
                  <a:pt x="3411" y="20822"/>
                  <a:pt x="3682" y="20657"/>
                  <a:pt x="3939" y="20657"/>
                </a:cubicBezTo>
                <a:close/>
                <a:moveTo>
                  <a:pt x="38296" y="25319"/>
                </a:moveTo>
                <a:lnTo>
                  <a:pt x="38296" y="25349"/>
                </a:lnTo>
                <a:lnTo>
                  <a:pt x="38265" y="25319"/>
                </a:lnTo>
                <a:close/>
                <a:moveTo>
                  <a:pt x="39443" y="25506"/>
                </a:moveTo>
                <a:cubicBezTo>
                  <a:pt x="39442" y="25514"/>
                  <a:pt x="39442" y="25522"/>
                  <a:pt x="39442" y="25530"/>
                </a:cubicBezTo>
                <a:cubicBezTo>
                  <a:pt x="39445" y="25522"/>
                  <a:pt x="39445" y="25514"/>
                  <a:pt x="39443" y="25506"/>
                </a:cubicBezTo>
                <a:close/>
                <a:moveTo>
                  <a:pt x="37843" y="25590"/>
                </a:moveTo>
                <a:cubicBezTo>
                  <a:pt x="37813" y="25621"/>
                  <a:pt x="37813" y="25621"/>
                  <a:pt x="37783" y="25651"/>
                </a:cubicBezTo>
                <a:lnTo>
                  <a:pt x="37722" y="25590"/>
                </a:lnTo>
                <a:close/>
                <a:moveTo>
                  <a:pt x="39198" y="25784"/>
                </a:moveTo>
                <a:lnTo>
                  <a:pt x="39198" y="25784"/>
                </a:lnTo>
                <a:cubicBezTo>
                  <a:pt x="39199" y="25789"/>
                  <a:pt x="39200" y="25795"/>
                  <a:pt x="39201" y="25802"/>
                </a:cubicBezTo>
                <a:cubicBezTo>
                  <a:pt x="39201" y="25796"/>
                  <a:pt x="39200" y="25790"/>
                  <a:pt x="39198" y="25784"/>
                </a:cubicBezTo>
                <a:close/>
                <a:moveTo>
                  <a:pt x="38145" y="25590"/>
                </a:moveTo>
                <a:cubicBezTo>
                  <a:pt x="38145" y="25621"/>
                  <a:pt x="38205" y="25651"/>
                  <a:pt x="38235" y="25681"/>
                </a:cubicBezTo>
                <a:cubicBezTo>
                  <a:pt x="38235" y="25711"/>
                  <a:pt x="38235" y="25741"/>
                  <a:pt x="38265" y="25741"/>
                </a:cubicBezTo>
                <a:lnTo>
                  <a:pt x="38205" y="25741"/>
                </a:lnTo>
                <a:cubicBezTo>
                  <a:pt x="38205" y="25741"/>
                  <a:pt x="38192" y="25768"/>
                  <a:pt x="38147" y="25768"/>
                </a:cubicBezTo>
                <a:cubicBezTo>
                  <a:pt x="38125" y="25768"/>
                  <a:pt x="38094" y="25761"/>
                  <a:pt x="38054" y="25741"/>
                </a:cubicBezTo>
                <a:lnTo>
                  <a:pt x="38054" y="25741"/>
                </a:lnTo>
                <a:cubicBezTo>
                  <a:pt x="38084" y="25802"/>
                  <a:pt x="38114" y="25892"/>
                  <a:pt x="38054" y="25892"/>
                </a:cubicBezTo>
                <a:cubicBezTo>
                  <a:pt x="38024" y="25862"/>
                  <a:pt x="37994" y="25862"/>
                  <a:pt x="37964" y="25832"/>
                </a:cubicBezTo>
                <a:cubicBezTo>
                  <a:pt x="37994" y="25772"/>
                  <a:pt x="37994" y="25741"/>
                  <a:pt x="38024" y="25711"/>
                </a:cubicBezTo>
                <a:cubicBezTo>
                  <a:pt x="38024" y="25711"/>
                  <a:pt x="38054" y="25741"/>
                  <a:pt x="38054" y="25741"/>
                </a:cubicBezTo>
                <a:lnTo>
                  <a:pt x="38024" y="25681"/>
                </a:lnTo>
                <a:cubicBezTo>
                  <a:pt x="38054" y="25651"/>
                  <a:pt x="38084" y="25621"/>
                  <a:pt x="38145" y="25590"/>
                </a:cubicBezTo>
                <a:close/>
                <a:moveTo>
                  <a:pt x="37783" y="25922"/>
                </a:moveTo>
                <a:lnTo>
                  <a:pt x="37843" y="26013"/>
                </a:lnTo>
                <a:lnTo>
                  <a:pt x="37783" y="25983"/>
                </a:lnTo>
                <a:lnTo>
                  <a:pt x="37783" y="25922"/>
                </a:lnTo>
                <a:close/>
                <a:moveTo>
                  <a:pt x="37813" y="25741"/>
                </a:moveTo>
                <a:lnTo>
                  <a:pt x="37873" y="25802"/>
                </a:lnTo>
                <a:cubicBezTo>
                  <a:pt x="37873" y="25862"/>
                  <a:pt x="37813" y="25892"/>
                  <a:pt x="37903" y="26013"/>
                </a:cubicBezTo>
                <a:lnTo>
                  <a:pt x="37903" y="26013"/>
                </a:lnTo>
                <a:lnTo>
                  <a:pt x="37873" y="25983"/>
                </a:lnTo>
                <a:cubicBezTo>
                  <a:pt x="37843" y="25953"/>
                  <a:pt x="37843" y="25922"/>
                  <a:pt x="37813" y="25892"/>
                </a:cubicBezTo>
                <a:cubicBezTo>
                  <a:pt x="37813" y="25862"/>
                  <a:pt x="37813" y="25802"/>
                  <a:pt x="37813" y="25741"/>
                </a:cubicBezTo>
                <a:close/>
                <a:moveTo>
                  <a:pt x="37783" y="26013"/>
                </a:moveTo>
                <a:cubicBezTo>
                  <a:pt x="37813" y="26043"/>
                  <a:pt x="37813" y="26043"/>
                  <a:pt x="37783" y="26073"/>
                </a:cubicBezTo>
                <a:cubicBezTo>
                  <a:pt x="37783" y="26073"/>
                  <a:pt x="37783" y="26043"/>
                  <a:pt x="37783" y="26043"/>
                </a:cubicBezTo>
                <a:lnTo>
                  <a:pt x="37783" y="26013"/>
                </a:lnTo>
                <a:close/>
                <a:moveTo>
                  <a:pt x="37571" y="26103"/>
                </a:moveTo>
                <a:lnTo>
                  <a:pt x="37632" y="26134"/>
                </a:lnTo>
                <a:cubicBezTo>
                  <a:pt x="37632" y="26134"/>
                  <a:pt x="37654" y="26200"/>
                  <a:pt x="37641" y="26200"/>
                </a:cubicBezTo>
                <a:cubicBezTo>
                  <a:pt x="37639" y="26200"/>
                  <a:pt x="37636" y="26198"/>
                  <a:pt x="37632" y="26194"/>
                </a:cubicBezTo>
                <a:cubicBezTo>
                  <a:pt x="37571" y="26164"/>
                  <a:pt x="37571" y="26134"/>
                  <a:pt x="37571" y="26103"/>
                </a:cubicBezTo>
                <a:close/>
                <a:moveTo>
                  <a:pt x="9619" y="23634"/>
                </a:moveTo>
                <a:cubicBezTo>
                  <a:pt x="9981" y="23634"/>
                  <a:pt x="10313" y="23995"/>
                  <a:pt x="10020" y="24414"/>
                </a:cubicBezTo>
                <a:cubicBezTo>
                  <a:pt x="9597" y="24987"/>
                  <a:pt x="9205" y="25741"/>
                  <a:pt x="8571" y="26134"/>
                </a:cubicBezTo>
                <a:cubicBezTo>
                  <a:pt x="8449" y="26200"/>
                  <a:pt x="8312" y="26234"/>
                  <a:pt x="8174" y="26234"/>
                </a:cubicBezTo>
                <a:cubicBezTo>
                  <a:pt x="7936" y="26234"/>
                  <a:pt x="7698" y="26133"/>
                  <a:pt x="7545" y="25922"/>
                </a:cubicBezTo>
                <a:cubicBezTo>
                  <a:pt x="7304" y="25651"/>
                  <a:pt x="7213" y="25228"/>
                  <a:pt x="6942" y="24987"/>
                </a:cubicBezTo>
                <a:cubicBezTo>
                  <a:pt x="6532" y="24674"/>
                  <a:pt x="6911" y="24150"/>
                  <a:pt x="7341" y="24150"/>
                </a:cubicBezTo>
                <a:cubicBezTo>
                  <a:pt x="7450" y="24150"/>
                  <a:pt x="7562" y="24183"/>
                  <a:pt x="7666" y="24263"/>
                </a:cubicBezTo>
                <a:cubicBezTo>
                  <a:pt x="7877" y="24474"/>
                  <a:pt x="8058" y="24715"/>
                  <a:pt x="8149" y="24987"/>
                </a:cubicBezTo>
                <a:cubicBezTo>
                  <a:pt x="8179" y="25017"/>
                  <a:pt x="8209" y="25047"/>
                  <a:pt x="8209" y="25077"/>
                </a:cubicBezTo>
                <a:cubicBezTo>
                  <a:pt x="8511" y="24685"/>
                  <a:pt x="8843" y="24293"/>
                  <a:pt x="9114" y="23870"/>
                </a:cubicBezTo>
                <a:lnTo>
                  <a:pt x="9175" y="23870"/>
                </a:lnTo>
                <a:cubicBezTo>
                  <a:pt x="9295" y="23704"/>
                  <a:pt x="9460" y="23634"/>
                  <a:pt x="9619" y="23634"/>
                </a:cubicBezTo>
                <a:close/>
                <a:moveTo>
                  <a:pt x="37571" y="26164"/>
                </a:moveTo>
                <a:cubicBezTo>
                  <a:pt x="37594" y="26164"/>
                  <a:pt x="37599" y="26180"/>
                  <a:pt x="37601" y="26201"/>
                </a:cubicBezTo>
                <a:lnTo>
                  <a:pt x="37601" y="26201"/>
                </a:lnTo>
                <a:cubicBezTo>
                  <a:pt x="37597" y="26229"/>
                  <a:pt x="37569" y="26254"/>
                  <a:pt x="37541" y="26254"/>
                </a:cubicBezTo>
                <a:cubicBezTo>
                  <a:pt x="37511" y="26194"/>
                  <a:pt x="37481" y="26164"/>
                  <a:pt x="37571" y="26164"/>
                </a:cubicBezTo>
                <a:close/>
                <a:moveTo>
                  <a:pt x="37239" y="26496"/>
                </a:moveTo>
                <a:lnTo>
                  <a:pt x="37330" y="26556"/>
                </a:lnTo>
                <a:lnTo>
                  <a:pt x="37330" y="26526"/>
                </a:lnTo>
                <a:cubicBezTo>
                  <a:pt x="37360" y="26586"/>
                  <a:pt x="37352" y="26601"/>
                  <a:pt x="37330" y="26601"/>
                </a:cubicBezTo>
                <a:cubicBezTo>
                  <a:pt x="37307" y="26601"/>
                  <a:pt x="37270" y="26586"/>
                  <a:pt x="37239" y="26586"/>
                </a:cubicBezTo>
                <a:cubicBezTo>
                  <a:pt x="37209" y="26526"/>
                  <a:pt x="37239" y="26496"/>
                  <a:pt x="37239" y="26496"/>
                </a:cubicBezTo>
                <a:close/>
                <a:moveTo>
                  <a:pt x="36995" y="26586"/>
                </a:moveTo>
                <a:cubicBezTo>
                  <a:pt x="36988" y="26628"/>
                  <a:pt x="36968" y="26652"/>
                  <a:pt x="36968" y="26677"/>
                </a:cubicBezTo>
                <a:cubicBezTo>
                  <a:pt x="36968" y="26648"/>
                  <a:pt x="36968" y="26590"/>
                  <a:pt x="36995" y="26586"/>
                </a:cubicBezTo>
                <a:close/>
                <a:moveTo>
                  <a:pt x="15308" y="22618"/>
                </a:moveTo>
                <a:cubicBezTo>
                  <a:pt x="15565" y="22618"/>
                  <a:pt x="15829" y="22784"/>
                  <a:pt x="15844" y="23116"/>
                </a:cubicBezTo>
                <a:cubicBezTo>
                  <a:pt x="15874" y="23538"/>
                  <a:pt x="15783" y="23991"/>
                  <a:pt x="15633" y="24414"/>
                </a:cubicBezTo>
                <a:cubicBezTo>
                  <a:pt x="15542" y="24625"/>
                  <a:pt x="15482" y="24836"/>
                  <a:pt x="15421" y="25047"/>
                </a:cubicBezTo>
                <a:cubicBezTo>
                  <a:pt x="15421" y="25108"/>
                  <a:pt x="15391" y="25409"/>
                  <a:pt x="15361" y="25530"/>
                </a:cubicBezTo>
                <a:cubicBezTo>
                  <a:pt x="15451" y="25560"/>
                  <a:pt x="15542" y="25621"/>
                  <a:pt x="15663" y="25651"/>
                </a:cubicBezTo>
                <a:cubicBezTo>
                  <a:pt x="15904" y="25681"/>
                  <a:pt x="16176" y="25681"/>
                  <a:pt x="16417" y="25681"/>
                </a:cubicBezTo>
                <a:cubicBezTo>
                  <a:pt x="16809" y="25681"/>
                  <a:pt x="17202" y="25711"/>
                  <a:pt x="17594" y="25772"/>
                </a:cubicBezTo>
                <a:cubicBezTo>
                  <a:pt x="18220" y="25885"/>
                  <a:pt x="18014" y="26778"/>
                  <a:pt x="17432" y="26778"/>
                </a:cubicBezTo>
                <a:cubicBezTo>
                  <a:pt x="17397" y="26778"/>
                  <a:pt x="17360" y="26774"/>
                  <a:pt x="17322" y="26767"/>
                </a:cubicBezTo>
                <a:cubicBezTo>
                  <a:pt x="17145" y="26734"/>
                  <a:pt x="16934" y="26727"/>
                  <a:pt x="16707" y="26727"/>
                </a:cubicBezTo>
                <a:cubicBezTo>
                  <a:pt x="16537" y="26727"/>
                  <a:pt x="16359" y="26731"/>
                  <a:pt x="16179" y="26731"/>
                </a:cubicBezTo>
                <a:cubicBezTo>
                  <a:pt x="15497" y="26731"/>
                  <a:pt x="14792" y="26675"/>
                  <a:pt x="14456" y="26134"/>
                </a:cubicBezTo>
                <a:cubicBezTo>
                  <a:pt x="13882" y="25228"/>
                  <a:pt x="14878" y="24021"/>
                  <a:pt x="14818" y="23116"/>
                </a:cubicBezTo>
                <a:cubicBezTo>
                  <a:pt x="14803" y="22784"/>
                  <a:pt x="15052" y="22618"/>
                  <a:pt x="15308" y="22618"/>
                </a:cubicBezTo>
                <a:close/>
                <a:moveTo>
                  <a:pt x="39774" y="26798"/>
                </a:moveTo>
                <a:cubicBezTo>
                  <a:pt x="39778" y="26805"/>
                  <a:pt x="39782" y="26812"/>
                  <a:pt x="39785" y="26818"/>
                </a:cubicBezTo>
                <a:lnTo>
                  <a:pt x="39785" y="26818"/>
                </a:lnTo>
                <a:cubicBezTo>
                  <a:pt x="39782" y="26811"/>
                  <a:pt x="39779" y="26804"/>
                  <a:pt x="39774" y="26798"/>
                </a:cubicBezTo>
                <a:close/>
                <a:moveTo>
                  <a:pt x="36789" y="26644"/>
                </a:moveTo>
                <a:cubicBezTo>
                  <a:pt x="36798" y="26644"/>
                  <a:pt x="36815" y="26653"/>
                  <a:pt x="36847" y="26677"/>
                </a:cubicBezTo>
                <a:cubicBezTo>
                  <a:pt x="36817" y="26677"/>
                  <a:pt x="36877" y="26707"/>
                  <a:pt x="36907" y="26767"/>
                </a:cubicBezTo>
                <a:lnTo>
                  <a:pt x="36877" y="26677"/>
                </a:lnTo>
                <a:lnTo>
                  <a:pt x="36877" y="26677"/>
                </a:lnTo>
                <a:cubicBezTo>
                  <a:pt x="36968" y="26737"/>
                  <a:pt x="36968" y="26767"/>
                  <a:pt x="36968" y="26767"/>
                </a:cubicBezTo>
                <a:cubicBezTo>
                  <a:pt x="36968" y="26798"/>
                  <a:pt x="36968" y="26828"/>
                  <a:pt x="36938" y="26858"/>
                </a:cubicBezTo>
                <a:lnTo>
                  <a:pt x="36907" y="26798"/>
                </a:lnTo>
                <a:lnTo>
                  <a:pt x="36877" y="26798"/>
                </a:lnTo>
                <a:cubicBezTo>
                  <a:pt x="36847" y="26767"/>
                  <a:pt x="36817" y="26737"/>
                  <a:pt x="36787" y="26737"/>
                </a:cubicBezTo>
                <a:cubicBezTo>
                  <a:pt x="36809" y="26715"/>
                  <a:pt x="36766" y="26644"/>
                  <a:pt x="36789" y="26644"/>
                </a:cubicBezTo>
                <a:close/>
                <a:moveTo>
                  <a:pt x="37783" y="26858"/>
                </a:moveTo>
                <a:lnTo>
                  <a:pt x="37903" y="26979"/>
                </a:lnTo>
                <a:cubicBezTo>
                  <a:pt x="37903" y="26948"/>
                  <a:pt x="37873" y="26948"/>
                  <a:pt x="37783" y="26858"/>
                </a:cubicBezTo>
                <a:close/>
                <a:moveTo>
                  <a:pt x="10925" y="24512"/>
                </a:moveTo>
                <a:cubicBezTo>
                  <a:pt x="11166" y="24512"/>
                  <a:pt x="11408" y="24670"/>
                  <a:pt x="11438" y="24987"/>
                </a:cubicBezTo>
                <a:cubicBezTo>
                  <a:pt x="11438" y="25259"/>
                  <a:pt x="11378" y="25530"/>
                  <a:pt x="11378" y="25772"/>
                </a:cubicBezTo>
                <a:cubicBezTo>
                  <a:pt x="11378" y="25892"/>
                  <a:pt x="11408" y="26043"/>
                  <a:pt x="11378" y="26164"/>
                </a:cubicBezTo>
                <a:lnTo>
                  <a:pt x="11468" y="26134"/>
                </a:lnTo>
                <a:cubicBezTo>
                  <a:pt x="11619" y="26073"/>
                  <a:pt x="11770" y="26013"/>
                  <a:pt x="11891" y="25922"/>
                </a:cubicBezTo>
                <a:cubicBezTo>
                  <a:pt x="12162" y="25772"/>
                  <a:pt x="12404" y="25651"/>
                  <a:pt x="12675" y="25560"/>
                </a:cubicBezTo>
                <a:cubicBezTo>
                  <a:pt x="12737" y="25540"/>
                  <a:pt x="12795" y="25530"/>
                  <a:pt x="12849" y="25530"/>
                </a:cubicBezTo>
                <a:cubicBezTo>
                  <a:pt x="13348" y="25530"/>
                  <a:pt x="13491" y="26335"/>
                  <a:pt x="12947" y="26526"/>
                </a:cubicBezTo>
                <a:cubicBezTo>
                  <a:pt x="12488" y="26719"/>
                  <a:pt x="11798" y="27241"/>
                  <a:pt x="11200" y="27241"/>
                </a:cubicBezTo>
                <a:cubicBezTo>
                  <a:pt x="11050" y="27241"/>
                  <a:pt x="10907" y="27208"/>
                  <a:pt x="10774" y="27130"/>
                </a:cubicBezTo>
                <a:cubicBezTo>
                  <a:pt x="10080" y="26737"/>
                  <a:pt x="10412" y="25621"/>
                  <a:pt x="10412" y="24987"/>
                </a:cubicBezTo>
                <a:cubicBezTo>
                  <a:pt x="10442" y="24670"/>
                  <a:pt x="10684" y="24512"/>
                  <a:pt x="10925" y="24512"/>
                </a:cubicBezTo>
                <a:close/>
                <a:moveTo>
                  <a:pt x="6157" y="24588"/>
                </a:moveTo>
                <a:cubicBezTo>
                  <a:pt x="6477" y="24588"/>
                  <a:pt x="6786" y="24832"/>
                  <a:pt x="6640" y="25198"/>
                </a:cubicBezTo>
                <a:cubicBezTo>
                  <a:pt x="6519" y="25470"/>
                  <a:pt x="6459" y="25741"/>
                  <a:pt x="6398" y="26043"/>
                </a:cubicBezTo>
                <a:cubicBezTo>
                  <a:pt x="6398" y="26224"/>
                  <a:pt x="6429" y="26405"/>
                  <a:pt x="6429" y="26617"/>
                </a:cubicBezTo>
                <a:cubicBezTo>
                  <a:pt x="6459" y="26979"/>
                  <a:pt x="6217" y="27311"/>
                  <a:pt x="5855" y="27401"/>
                </a:cubicBezTo>
                <a:cubicBezTo>
                  <a:pt x="5750" y="27425"/>
                  <a:pt x="5645" y="27435"/>
                  <a:pt x="5540" y="27435"/>
                </a:cubicBezTo>
                <a:cubicBezTo>
                  <a:pt x="4981" y="27435"/>
                  <a:pt x="4422" y="27145"/>
                  <a:pt x="3864" y="27069"/>
                </a:cubicBezTo>
                <a:cubicBezTo>
                  <a:pt x="3257" y="26983"/>
                  <a:pt x="3480" y="26068"/>
                  <a:pt x="4055" y="26068"/>
                </a:cubicBezTo>
                <a:cubicBezTo>
                  <a:pt x="4081" y="26068"/>
                  <a:pt x="4108" y="26069"/>
                  <a:pt x="4135" y="26073"/>
                </a:cubicBezTo>
                <a:cubicBezTo>
                  <a:pt x="4377" y="26134"/>
                  <a:pt x="4588" y="26164"/>
                  <a:pt x="4829" y="26254"/>
                </a:cubicBezTo>
                <a:cubicBezTo>
                  <a:pt x="5010" y="26285"/>
                  <a:pt x="5191" y="26315"/>
                  <a:pt x="5372" y="26345"/>
                </a:cubicBezTo>
                <a:lnTo>
                  <a:pt x="5372" y="26103"/>
                </a:lnTo>
                <a:cubicBezTo>
                  <a:pt x="5403" y="25681"/>
                  <a:pt x="5493" y="25289"/>
                  <a:pt x="5644" y="24927"/>
                </a:cubicBezTo>
                <a:cubicBezTo>
                  <a:pt x="5739" y="24690"/>
                  <a:pt x="5950" y="24588"/>
                  <a:pt x="6157" y="24588"/>
                </a:cubicBezTo>
                <a:close/>
                <a:moveTo>
                  <a:pt x="5221" y="27612"/>
                </a:moveTo>
                <a:cubicBezTo>
                  <a:pt x="5252" y="27643"/>
                  <a:pt x="5282" y="27673"/>
                  <a:pt x="5312" y="27703"/>
                </a:cubicBezTo>
                <a:cubicBezTo>
                  <a:pt x="5252" y="27703"/>
                  <a:pt x="5191" y="27703"/>
                  <a:pt x="5221" y="27643"/>
                </a:cubicBezTo>
                <a:lnTo>
                  <a:pt x="5221" y="27612"/>
                </a:lnTo>
                <a:close/>
                <a:moveTo>
                  <a:pt x="5403" y="27793"/>
                </a:moveTo>
                <a:cubicBezTo>
                  <a:pt x="5433" y="27824"/>
                  <a:pt x="5433" y="27854"/>
                  <a:pt x="5403" y="27854"/>
                </a:cubicBezTo>
                <a:lnTo>
                  <a:pt x="5312" y="27824"/>
                </a:lnTo>
                <a:lnTo>
                  <a:pt x="5372" y="27944"/>
                </a:lnTo>
                <a:lnTo>
                  <a:pt x="5312" y="27944"/>
                </a:lnTo>
                <a:lnTo>
                  <a:pt x="5252" y="27854"/>
                </a:lnTo>
                <a:cubicBezTo>
                  <a:pt x="5252" y="27854"/>
                  <a:pt x="5252" y="27824"/>
                  <a:pt x="5252" y="27824"/>
                </a:cubicBezTo>
                <a:lnTo>
                  <a:pt x="5403" y="27793"/>
                </a:lnTo>
                <a:close/>
                <a:moveTo>
                  <a:pt x="39322" y="28246"/>
                </a:moveTo>
                <a:cubicBezTo>
                  <a:pt x="39310" y="28246"/>
                  <a:pt x="39307" y="28250"/>
                  <a:pt x="39310" y="28257"/>
                </a:cubicBezTo>
                <a:lnTo>
                  <a:pt x="39310" y="28257"/>
                </a:lnTo>
                <a:cubicBezTo>
                  <a:pt x="39314" y="28254"/>
                  <a:pt x="39318" y="28250"/>
                  <a:pt x="39322" y="28246"/>
                </a:cubicBezTo>
                <a:close/>
                <a:moveTo>
                  <a:pt x="5674" y="27859"/>
                </a:moveTo>
                <a:cubicBezTo>
                  <a:pt x="5693" y="27859"/>
                  <a:pt x="5704" y="27872"/>
                  <a:pt x="5704" y="27914"/>
                </a:cubicBezTo>
                <a:cubicBezTo>
                  <a:pt x="5644" y="27914"/>
                  <a:pt x="5704" y="28005"/>
                  <a:pt x="5644" y="28095"/>
                </a:cubicBezTo>
                <a:lnTo>
                  <a:pt x="5614" y="28125"/>
                </a:lnTo>
                <a:lnTo>
                  <a:pt x="5553" y="28125"/>
                </a:lnTo>
                <a:cubicBezTo>
                  <a:pt x="5569" y="28140"/>
                  <a:pt x="5584" y="28148"/>
                  <a:pt x="5599" y="28148"/>
                </a:cubicBezTo>
                <a:cubicBezTo>
                  <a:pt x="5614" y="28148"/>
                  <a:pt x="5629" y="28140"/>
                  <a:pt x="5644" y="28125"/>
                </a:cubicBezTo>
                <a:cubicBezTo>
                  <a:pt x="5674" y="28125"/>
                  <a:pt x="5704" y="28156"/>
                  <a:pt x="5734" y="28156"/>
                </a:cubicBezTo>
                <a:cubicBezTo>
                  <a:pt x="5765" y="28186"/>
                  <a:pt x="5795" y="28216"/>
                  <a:pt x="5765" y="28246"/>
                </a:cubicBezTo>
                <a:lnTo>
                  <a:pt x="5734" y="28276"/>
                </a:lnTo>
                <a:lnTo>
                  <a:pt x="5734" y="28246"/>
                </a:lnTo>
                <a:lnTo>
                  <a:pt x="5704" y="28246"/>
                </a:lnTo>
                <a:cubicBezTo>
                  <a:pt x="5644" y="28276"/>
                  <a:pt x="5584" y="28306"/>
                  <a:pt x="5553" y="28337"/>
                </a:cubicBezTo>
                <a:lnTo>
                  <a:pt x="5493" y="28367"/>
                </a:lnTo>
                <a:cubicBezTo>
                  <a:pt x="5463" y="28337"/>
                  <a:pt x="5433" y="28337"/>
                  <a:pt x="5403" y="28306"/>
                </a:cubicBezTo>
                <a:cubicBezTo>
                  <a:pt x="5403" y="28306"/>
                  <a:pt x="5403" y="28276"/>
                  <a:pt x="5403" y="28246"/>
                </a:cubicBezTo>
                <a:cubicBezTo>
                  <a:pt x="5418" y="28231"/>
                  <a:pt x="5433" y="28223"/>
                  <a:pt x="5448" y="28223"/>
                </a:cubicBezTo>
                <a:cubicBezTo>
                  <a:pt x="5463" y="28223"/>
                  <a:pt x="5478" y="28231"/>
                  <a:pt x="5493" y="28246"/>
                </a:cubicBezTo>
                <a:cubicBezTo>
                  <a:pt x="5463" y="28216"/>
                  <a:pt x="5463" y="28186"/>
                  <a:pt x="5463" y="28186"/>
                </a:cubicBezTo>
                <a:lnTo>
                  <a:pt x="5493" y="28125"/>
                </a:lnTo>
                <a:lnTo>
                  <a:pt x="5523" y="28095"/>
                </a:lnTo>
                <a:cubicBezTo>
                  <a:pt x="5523" y="28125"/>
                  <a:pt x="5553" y="28125"/>
                  <a:pt x="5553" y="28125"/>
                </a:cubicBezTo>
                <a:cubicBezTo>
                  <a:pt x="5614" y="28035"/>
                  <a:pt x="5674" y="27974"/>
                  <a:pt x="5553" y="27944"/>
                </a:cubicBezTo>
                <a:lnTo>
                  <a:pt x="5403" y="27944"/>
                </a:lnTo>
                <a:lnTo>
                  <a:pt x="5433" y="27884"/>
                </a:lnTo>
                <a:lnTo>
                  <a:pt x="5493" y="27884"/>
                </a:lnTo>
                <a:cubicBezTo>
                  <a:pt x="5507" y="27888"/>
                  <a:pt x="5521" y="27889"/>
                  <a:pt x="5534" y="27889"/>
                </a:cubicBezTo>
                <a:cubicBezTo>
                  <a:pt x="5595" y="27889"/>
                  <a:pt x="5644" y="27859"/>
                  <a:pt x="5674" y="27859"/>
                </a:cubicBezTo>
                <a:close/>
                <a:moveTo>
                  <a:pt x="35821" y="28548"/>
                </a:moveTo>
                <a:lnTo>
                  <a:pt x="35821" y="28598"/>
                </a:lnTo>
                <a:lnTo>
                  <a:pt x="35791" y="28548"/>
                </a:lnTo>
                <a:close/>
                <a:moveTo>
                  <a:pt x="5765" y="28638"/>
                </a:moveTo>
                <a:cubicBezTo>
                  <a:pt x="5795" y="28638"/>
                  <a:pt x="5795" y="28669"/>
                  <a:pt x="5795" y="28669"/>
                </a:cubicBezTo>
                <a:lnTo>
                  <a:pt x="5765" y="28638"/>
                </a:lnTo>
                <a:close/>
                <a:moveTo>
                  <a:pt x="5825" y="28653"/>
                </a:moveTo>
                <a:lnTo>
                  <a:pt x="5825" y="28653"/>
                </a:lnTo>
                <a:cubicBezTo>
                  <a:pt x="5817" y="28661"/>
                  <a:pt x="5810" y="28669"/>
                  <a:pt x="5795" y="28669"/>
                </a:cubicBezTo>
                <a:lnTo>
                  <a:pt x="5825" y="28653"/>
                </a:lnTo>
                <a:close/>
                <a:moveTo>
                  <a:pt x="5912" y="28659"/>
                </a:moveTo>
                <a:cubicBezTo>
                  <a:pt x="5925" y="28659"/>
                  <a:pt x="5928" y="28678"/>
                  <a:pt x="5916" y="28729"/>
                </a:cubicBezTo>
                <a:lnTo>
                  <a:pt x="5855" y="28729"/>
                </a:lnTo>
                <a:cubicBezTo>
                  <a:pt x="5855" y="28729"/>
                  <a:pt x="5855" y="28703"/>
                  <a:pt x="5855" y="28699"/>
                </a:cubicBezTo>
                <a:lnTo>
                  <a:pt x="5855" y="28699"/>
                </a:lnTo>
                <a:cubicBezTo>
                  <a:pt x="5879" y="28677"/>
                  <a:pt x="5900" y="28659"/>
                  <a:pt x="5912" y="28659"/>
                </a:cubicBezTo>
                <a:close/>
                <a:moveTo>
                  <a:pt x="5825" y="28729"/>
                </a:moveTo>
                <a:lnTo>
                  <a:pt x="5765" y="28759"/>
                </a:lnTo>
                <a:lnTo>
                  <a:pt x="5765" y="28729"/>
                </a:lnTo>
                <a:cubicBezTo>
                  <a:pt x="5775" y="28739"/>
                  <a:pt x="5781" y="28742"/>
                  <a:pt x="5787" y="28742"/>
                </a:cubicBezTo>
                <a:cubicBezTo>
                  <a:pt x="5798" y="28742"/>
                  <a:pt x="5805" y="28729"/>
                  <a:pt x="5825" y="28729"/>
                </a:cubicBezTo>
                <a:close/>
                <a:moveTo>
                  <a:pt x="5885" y="28789"/>
                </a:moveTo>
                <a:cubicBezTo>
                  <a:pt x="5916" y="28880"/>
                  <a:pt x="6006" y="28940"/>
                  <a:pt x="6066" y="29031"/>
                </a:cubicBezTo>
                <a:cubicBezTo>
                  <a:pt x="6036" y="29061"/>
                  <a:pt x="6036" y="29061"/>
                  <a:pt x="6006" y="29061"/>
                </a:cubicBezTo>
                <a:cubicBezTo>
                  <a:pt x="5946" y="29061"/>
                  <a:pt x="5916" y="28970"/>
                  <a:pt x="5885" y="28910"/>
                </a:cubicBezTo>
                <a:cubicBezTo>
                  <a:pt x="5855" y="28880"/>
                  <a:pt x="5825" y="28850"/>
                  <a:pt x="5795" y="28850"/>
                </a:cubicBezTo>
                <a:cubicBezTo>
                  <a:pt x="5795" y="28819"/>
                  <a:pt x="5795" y="28789"/>
                  <a:pt x="5795" y="28789"/>
                </a:cubicBezTo>
                <a:close/>
                <a:moveTo>
                  <a:pt x="1932" y="28850"/>
                </a:moveTo>
                <a:cubicBezTo>
                  <a:pt x="1993" y="28880"/>
                  <a:pt x="1993" y="28910"/>
                  <a:pt x="2053" y="28910"/>
                </a:cubicBezTo>
                <a:lnTo>
                  <a:pt x="2113" y="28880"/>
                </a:lnTo>
                <a:cubicBezTo>
                  <a:pt x="2174" y="28940"/>
                  <a:pt x="2234" y="29001"/>
                  <a:pt x="2204" y="29121"/>
                </a:cubicBezTo>
                <a:lnTo>
                  <a:pt x="2174" y="29121"/>
                </a:lnTo>
                <a:lnTo>
                  <a:pt x="2023" y="28970"/>
                </a:lnTo>
                <a:cubicBezTo>
                  <a:pt x="2043" y="28970"/>
                  <a:pt x="2063" y="28984"/>
                  <a:pt x="2092" y="28984"/>
                </a:cubicBezTo>
                <a:cubicBezTo>
                  <a:pt x="2107" y="28984"/>
                  <a:pt x="2123" y="28980"/>
                  <a:pt x="2143" y="28970"/>
                </a:cubicBezTo>
                <a:cubicBezTo>
                  <a:pt x="2143" y="28940"/>
                  <a:pt x="2083" y="28940"/>
                  <a:pt x="2023" y="28940"/>
                </a:cubicBezTo>
                <a:lnTo>
                  <a:pt x="1962" y="28880"/>
                </a:lnTo>
                <a:lnTo>
                  <a:pt x="1932" y="28850"/>
                </a:lnTo>
                <a:close/>
                <a:moveTo>
                  <a:pt x="2294" y="29121"/>
                </a:moveTo>
                <a:lnTo>
                  <a:pt x="2204" y="29182"/>
                </a:lnTo>
                <a:cubicBezTo>
                  <a:pt x="2204" y="29151"/>
                  <a:pt x="2234" y="29121"/>
                  <a:pt x="2234" y="29121"/>
                </a:cubicBezTo>
                <a:close/>
                <a:moveTo>
                  <a:pt x="6066" y="29061"/>
                </a:moveTo>
                <a:cubicBezTo>
                  <a:pt x="6097" y="29091"/>
                  <a:pt x="6127" y="29121"/>
                  <a:pt x="6127" y="29182"/>
                </a:cubicBezTo>
                <a:cubicBezTo>
                  <a:pt x="6066" y="29182"/>
                  <a:pt x="6036" y="29151"/>
                  <a:pt x="6006" y="29151"/>
                </a:cubicBezTo>
                <a:cubicBezTo>
                  <a:pt x="6036" y="29121"/>
                  <a:pt x="6066" y="29091"/>
                  <a:pt x="6066" y="29091"/>
                </a:cubicBezTo>
                <a:cubicBezTo>
                  <a:pt x="6066" y="29061"/>
                  <a:pt x="6066" y="29061"/>
                  <a:pt x="6066" y="29061"/>
                </a:cubicBezTo>
                <a:close/>
                <a:moveTo>
                  <a:pt x="33226" y="29182"/>
                </a:moveTo>
                <a:lnTo>
                  <a:pt x="33226" y="29212"/>
                </a:lnTo>
                <a:lnTo>
                  <a:pt x="33196" y="29212"/>
                </a:lnTo>
                <a:lnTo>
                  <a:pt x="33226" y="29182"/>
                </a:lnTo>
                <a:close/>
                <a:moveTo>
                  <a:pt x="2355" y="29121"/>
                </a:moveTo>
                <a:lnTo>
                  <a:pt x="2385" y="29151"/>
                </a:lnTo>
                <a:lnTo>
                  <a:pt x="2355" y="29151"/>
                </a:lnTo>
                <a:cubicBezTo>
                  <a:pt x="2324" y="29182"/>
                  <a:pt x="2294" y="29212"/>
                  <a:pt x="2264" y="29272"/>
                </a:cubicBezTo>
                <a:lnTo>
                  <a:pt x="2234" y="29212"/>
                </a:lnTo>
                <a:cubicBezTo>
                  <a:pt x="2294" y="29182"/>
                  <a:pt x="2294" y="29121"/>
                  <a:pt x="2355" y="29121"/>
                </a:cubicBezTo>
                <a:close/>
                <a:moveTo>
                  <a:pt x="9147" y="26894"/>
                </a:moveTo>
                <a:cubicBezTo>
                  <a:pt x="9507" y="26894"/>
                  <a:pt x="9834" y="27404"/>
                  <a:pt x="9537" y="27793"/>
                </a:cubicBezTo>
                <a:cubicBezTo>
                  <a:pt x="9235" y="28156"/>
                  <a:pt x="9144" y="28699"/>
                  <a:pt x="8933" y="29121"/>
                </a:cubicBezTo>
                <a:cubicBezTo>
                  <a:pt x="8828" y="29279"/>
                  <a:pt x="8631" y="29368"/>
                  <a:pt x="8442" y="29368"/>
                </a:cubicBezTo>
                <a:cubicBezTo>
                  <a:pt x="8414" y="29368"/>
                  <a:pt x="8387" y="29366"/>
                  <a:pt x="8360" y="29363"/>
                </a:cubicBezTo>
                <a:cubicBezTo>
                  <a:pt x="7847" y="29212"/>
                  <a:pt x="7394" y="28970"/>
                  <a:pt x="7002" y="28638"/>
                </a:cubicBezTo>
                <a:cubicBezTo>
                  <a:pt x="6519" y="28359"/>
                  <a:pt x="6807" y="27651"/>
                  <a:pt x="7252" y="27651"/>
                </a:cubicBezTo>
                <a:cubicBezTo>
                  <a:pt x="7336" y="27651"/>
                  <a:pt x="7424" y="27676"/>
                  <a:pt x="7515" y="27733"/>
                </a:cubicBezTo>
                <a:cubicBezTo>
                  <a:pt x="7726" y="27914"/>
                  <a:pt x="7968" y="28065"/>
                  <a:pt x="8209" y="28216"/>
                </a:cubicBezTo>
                <a:cubicBezTo>
                  <a:pt x="8360" y="27793"/>
                  <a:pt x="8571" y="27401"/>
                  <a:pt x="8813" y="27069"/>
                </a:cubicBezTo>
                <a:cubicBezTo>
                  <a:pt x="8915" y="26945"/>
                  <a:pt x="9032" y="26894"/>
                  <a:pt x="9147" y="26894"/>
                </a:cubicBezTo>
                <a:close/>
                <a:moveTo>
                  <a:pt x="2475" y="29242"/>
                </a:moveTo>
                <a:cubicBezTo>
                  <a:pt x="2506" y="29332"/>
                  <a:pt x="2536" y="29423"/>
                  <a:pt x="2566" y="29514"/>
                </a:cubicBezTo>
                <a:cubicBezTo>
                  <a:pt x="2445" y="29483"/>
                  <a:pt x="2324" y="29453"/>
                  <a:pt x="2445" y="29272"/>
                </a:cubicBezTo>
                <a:lnTo>
                  <a:pt x="2475" y="29242"/>
                </a:lnTo>
                <a:close/>
                <a:moveTo>
                  <a:pt x="2306" y="29551"/>
                </a:moveTo>
                <a:cubicBezTo>
                  <a:pt x="2324" y="29551"/>
                  <a:pt x="2340" y="29559"/>
                  <a:pt x="2355" y="29574"/>
                </a:cubicBezTo>
                <a:lnTo>
                  <a:pt x="2294" y="29634"/>
                </a:lnTo>
                <a:cubicBezTo>
                  <a:pt x="2264" y="29604"/>
                  <a:pt x="2264" y="29604"/>
                  <a:pt x="2264" y="29574"/>
                </a:cubicBezTo>
                <a:lnTo>
                  <a:pt x="2234" y="29574"/>
                </a:lnTo>
                <a:cubicBezTo>
                  <a:pt x="2264" y="29559"/>
                  <a:pt x="2287" y="29551"/>
                  <a:pt x="2306" y="29551"/>
                </a:cubicBezTo>
                <a:close/>
                <a:moveTo>
                  <a:pt x="3109" y="30208"/>
                </a:moveTo>
                <a:lnTo>
                  <a:pt x="3109" y="30238"/>
                </a:lnTo>
                <a:lnTo>
                  <a:pt x="3049" y="30238"/>
                </a:lnTo>
                <a:lnTo>
                  <a:pt x="3109" y="30208"/>
                </a:lnTo>
                <a:close/>
                <a:moveTo>
                  <a:pt x="34191" y="30419"/>
                </a:moveTo>
                <a:lnTo>
                  <a:pt x="34191" y="30479"/>
                </a:lnTo>
                <a:lnTo>
                  <a:pt x="34191" y="30570"/>
                </a:lnTo>
                <a:cubicBezTo>
                  <a:pt x="34191" y="30540"/>
                  <a:pt x="34312" y="30479"/>
                  <a:pt x="34191" y="30419"/>
                </a:cubicBezTo>
                <a:close/>
                <a:moveTo>
                  <a:pt x="10328" y="28459"/>
                </a:moveTo>
                <a:cubicBezTo>
                  <a:pt x="10677" y="28459"/>
                  <a:pt x="11022" y="28829"/>
                  <a:pt x="10774" y="29242"/>
                </a:cubicBezTo>
                <a:cubicBezTo>
                  <a:pt x="10744" y="29302"/>
                  <a:pt x="10714" y="29363"/>
                  <a:pt x="10684" y="29393"/>
                </a:cubicBezTo>
                <a:cubicBezTo>
                  <a:pt x="10865" y="29453"/>
                  <a:pt x="11015" y="29544"/>
                  <a:pt x="11166" y="29634"/>
                </a:cubicBezTo>
                <a:cubicBezTo>
                  <a:pt x="11408" y="29785"/>
                  <a:pt x="11498" y="30087"/>
                  <a:pt x="11347" y="30328"/>
                </a:cubicBezTo>
                <a:cubicBezTo>
                  <a:pt x="11247" y="30489"/>
                  <a:pt x="11079" y="30583"/>
                  <a:pt x="10907" y="30583"/>
                </a:cubicBezTo>
                <a:cubicBezTo>
                  <a:pt x="10821" y="30583"/>
                  <a:pt x="10734" y="30560"/>
                  <a:pt x="10653" y="30509"/>
                </a:cubicBezTo>
                <a:cubicBezTo>
                  <a:pt x="10382" y="30389"/>
                  <a:pt x="10140" y="30268"/>
                  <a:pt x="9869" y="30208"/>
                </a:cubicBezTo>
                <a:cubicBezTo>
                  <a:pt x="9657" y="30117"/>
                  <a:pt x="9507" y="29936"/>
                  <a:pt x="9507" y="29695"/>
                </a:cubicBezTo>
                <a:cubicBezTo>
                  <a:pt x="9567" y="29363"/>
                  <a:pt x="9688" y="29031"/>
                  <a:pt x="9899" y="28729"/>
                </a:cubicBezTo>
                <a:cubicBezTo>
                  <a:pt x="10004" y="28538"/>
                  <a:pt x="10166" y="28459"/>
                  <a:pt x="10328" y="28459"/>
                </a:cubicBezTo>
                <a:close/>
                <a:moveTo>
                  <a:pt x="7726" y="30781"/>
                </a:moveTo>
                <a:lnTo>
                  <a:pt x="7787" y="30841"/>
                </a:lnTo>
                <a:cubicBezTo>
                  <a:pt x="7765" y="30863"/>
                  <a:pt x="7729" y="30884"/>
                  <a:pt x="7688" y="30884"/>
                </a:cubicBezTo>
                <a:cubicBezTo>
                  <a:pt x="7671" y="30884"/>
                  <a:pt x="7653" y="30880"/>
                  <a:pt x="7636" y="30871"/>
                </a:cubicBezTo>
                <a:cubicBezTo>
                  <a:pt x="7666" y="30841"/>
                  <a:pt x="7696" y="30811"/>
                  <a:pt x="7726" y="30781"/>
                </a:cubicBezTo>
                <a:close/>
                <a:moveTo>
                  <a:pt x="13672" y="27411"/>
                </a:moveTo>
                <a:cubicBezTo>
                  <a:pt x="13979" y="27411"/>
                  <a:pt x="14292" y="27668"/>
                  <a:pt x="14184" y="28065"/>
                </a:cubicBezTo>
                <a:cubicBezTo>
                  <a:pt x="14063" y="28457"/>
                  <a:pt x="13852" y="28850"/>
                  <a:pt x="13581" y="29151"/>
                </a:cubicBezTo>
                <a:cubicBezTo>
                  <a:pt x="13490" y="29272"/>
                  <a:pt x="13399" y="29363"/>
                  <a:pt x="13309" y="29453"/>
                </a:cubicBezTo>
                <a:lnTo>
                  <a:pt x="13249" y="29544"/>
                </a:lnTo>
                <a:cubicBezTo>
                  <a:pt x="13279" y="29574"/>
                  <a:pt x="13309" y="29604"/>
                  <a:pt x="13339" y="29604"/>
                </a:cubicBezTo>
                <a:cubicBezTo>
                  <a:pt x="13490" y="29695"/>
                  <a:pt x="13641" y="29785"/>
                  <a:pt x="13792" y="29845"/>
                </a:cubicBezTo>
                <a:cubicBezTo>
                  <a:pt x="14033" y="29966"/>
                  <a:pt x="14305" y="30087"/>
                  <a:pt x="14546" y="30238"/>
                </a:cubicBezTo>
                <a:cubicBezTo>
                  <a:pt x="15027" y="30516"/>
                  <a:pt x="14723" y="31197"/>
                  <a:pt x="14274" y="31197"/>
                </a:cubicBezTo>
                <a:cubicBezTo>
                  <a:pt x="14188" y="31197"/>
                  <a:pt x="14096" y="31172"/>
                  <a:pt x="14003" y="31113"/>
                </a:cubicBezTo>
                <a:cubicBezTo>
                  <a:pt x="13430" y="30751"/>
                  <a:pt x="12464" y="30540"/>
                  <a:pt x="12162" y="29876"/>
                </a:cubicBezTo>
                <a:cubicBezTo>
                  <a:pt x="11770" y="29091"/>
                  <a:pt x="13007" y="28487"/>
                  <a:pt x="13188" y="27793"/>
                </a:cubicBezTo>
                <a:cubicBezTo>
                  <a:pt x="13261" y="27527"/>
                  <a:pt x="13465" y="27411"/>
                  <a:pt x="13672" y="27411"/>
                </a:cubicBezTo>
                <a:close/>
                <a:moveTo>
                  <a:pt x="31023" y="31384"/>
                </a:moveTo>
                <a:lnTo>
                  <a:pt x="31023" y="31415"/>
                </a:lnTo>
                <a:lnTo>
                  <a:pt x="31023" y="31445"/>
                </a:lnTo>
                <a:lnTo>
                  <a:pt x="30993" y="31384"/>
                </a:lnTo>
                <a:close/>
                <a:moveTo>
                  <a:pt x="30842" y="31445"/>
                </a:moveTo>
                <a:cubicBezTo>
                  <a:pt x="30842" y="31445"/>
                  <a:pt x="30842" y="31475"/>
                  <a:pt x="30842" y="31505"/>
                </a:cubicBezTo>
                <a:cubicBezTo>
                  <a:pt x="30812" y="31445"/>
                  <a:pt x="30842" y="31445"/>
                  <a:pt x="30842" y="31445"/>
                </a:cubicBezTo>
                <a:close/>
                <a:moveTo>
                  <a:pt x="3203" y="27961"/>
                </a:moveTo>
                <a:cubicBezTo>
                  <a:pt x="3316" y="27961"/>
                  <a:pt x="3430" y="28001"/>
                  <a:pt x="3532" y="28095"/>
                </a:cubicBezTo>
                <a:cubicBezTo>
                  <a:pt x="3984" y="28518"/>
                  <a:pt x="4678" y="28910"/>
                  <a:pt x="4739" y="29604"/>
                </a:cubicBezTo>
                <a:cubicBezTo>
                  <a:pt x="4799" y="30389"/>
                  <a:pt x="4075" y="30781"/>
                  <a:pt x="3652" y="31324"/>
                </a:cubicBezTo>
                <a:cubicBezTo>
                  <a:pt x="3537" y="31475"/>
                  <a:pt x="3379" y="31537"/>
                  <a:pt x="3224" y="31537"/>
                </a:cubicBezTo>
                <a:cubicBezTo>
                  <a:pt x="2854" y="31537"/>
                  <a:pt x="2500" y="31182"/>
                  <a:pt x="2777" y="30841"/>
                </a:cubicBezTo>
                <a:cubicBezTo>
                  <a:pt x="2928" y="30600"/>
                  <a:pt x="3109" y="30419"/>
                  <a:pt x="3320" y="30238"/>
                </a:cubicBezTo>
                <a:cubicBezTo>
                  <a:pt x="3441" y="30117"/>
                  <a:pt x="3713" y="29906"/>
                  <a:pt x="3713" y="29725"/>
                </a:cubicBezTo>
                <a:cubicBezTo>
                  <a:pt x="3713" y="29423"/>
                  <a:pt x="3019" y="29001"/>
                  <a:pt x="2807" y="28819"/>
                </a:cubicBezTo>
                <a:cubicBezTo>
                  <a:pt x="2456" y="28445"/>
                  <a:pt x="2814" y="27961"/>
                  <a:pt x="3203" y="27961"/>
                </a:cubicBezTo>
                <a:close/>
                <a:moveTo>
                  <a:pt x="7515" y="31807"/>
                </a:moveTo>
                <a:lnTo>
                  <a:pt x="7485" y="31898"/>
                </a:lnTo>
                <a:lnTo>
                  <a:pt x="7455" y="31898"/>
                </a:lnTo>
                <a:lnTo>
                  <a:pt x="7455" y="31867"/>
                </a:lnTo>
                <a:lnTo>
                  <a:pt x="7515" y="31807"/>
                </a:lnTo>
                <a:close/>
                <a:moveTo>
                  <a:pt x="7575" y="31898"/>
                </a:moveTo>
                <a:lnTo>
                  <a:pt x="7575" y="31898"/>
                </a:lnTo>
                <a:cubicBezTo>
                  <a:pt x="7570" y="31903"/>
                  <a:pt x="7565" y="31910"/>
                  <a:pt x="7561" y="31917"/>
                </a:cubicBezTo>
                <a:lnTo>
                  <a:pt x="7561" y="31917"/>
                </a:lnTo>
                <a:cubicBezTo>
                  <a:pt x="7569" y="31914"/>
                  <a:pt x="7575" y="31907"/>
                  <a:pt x="7575" y="31898"/>
                </a:cubicBezTo>
                <a:close/>
                <a:moveTo>
                  <a:pt x="7433" y="31908"/>
                </a:moveTo>
                <a:cubicBezTo>
                  <a:pt x="7424" y="31921"/>
                  <a:pt x="7412" y="31945"/>
                  <a:pt x="7394" y="31988"/>
                </a:cubicBezTo>
                <a:cubicBezTo>
                  <a:pt x="7394" y="31958"/>
                  <a:pt x="7394" y="31958"/>
                  <a:pt x="7394" y="31928"/>
                </a:cubicBezTo>
                <a:lnTo>
                  <a:pt x="7433" y="31908"/>
                </a:lnTo>
                <a:close/>
                <a:moveTo>
                  <a:pt x="7515" y="32109"/>
                </a:moveTo>
                <a:cubicBezTo>
                  <a:pt x="7485" y="32109"/>
                  <a:pt x="7485" y="32139"/>
                  <a:pt x="7485" y="32169"/>
                </a:cubicBezTo>
                <a:lnTo>
                  <a:pt x="7485" y="32109"/>
                </a:lnTo>
                <a:close/>
                <a:moveTo>
                  <a:pt x="7545" y="32199"/>
                </a:moveTo>
                <a:lnTo>
                  <a:pt x="7545" y="32199"/>
                </a:lnTo>
                <a:cubicBezTo>
                  <a:pt x="7545" y="32199"/>
                  <a:pt x="7545" y="32199"/>
                  <a:pt x="7545" y="32199"/>
                </a:cubicBezTo>
                <a:cubicBezTo>
                  <a:pt x="7545" y="32199"/>
                  <a:pt x="7545" y="32199"/>
                  <a:pt x="7545" y="32199"/>
                </a:cubicBezTo>
                <a:close/>
                <a:moveTo>
                  <a:pt x="36123" y="32109"/>
                </a:moveTo>
                <a:cubicBezTo>
                  <a:pt x="36183" y="32169"/>
                  <a:pt x="36183" y="32199"/>
                  <a:pt x="36153" y="32229"/>
                </a:cubicBezTo>
                <a:cubicBezTo>
                  <a:pt x="36153" y="32169"/>
                  <a:pt x="36062" y="32169"/>
                  <a:pt x="36002" y="32169"/>
                </a:cubicBezTo>
                <a:cubicBezTo>
                  <a:pt x="36032" y="32169"/>
                  <a:pt x="36093" y="32139"/>
                  <a:pt x="36123" y="32109"/>
                </a:cubicBezTo>
                <a:close/>
                <a:moveTo>
                  <a:pt x="8118" y="32260"/>
                </a:moveTo>
                <a:cubicBezTo>
                  <a:pt x="8118" y="32290"/>
                  <a:pt x="8088" y="32290"/>
                  <a:pt x="8088" y="32290"/>
                </a:cubicBezTo>
                <a:lnTo>
                  <a:pt x="8118" y="32260"/>
                </a:lnTo>
                <a:close/>
                <a:moveTo>
                  <a:pt x="8179" y="32411"/>
                </a:moveTo>
                <a:lnTo>
                  <a:pt x="8179" y="32441"/>
                </a:lnTo>
                <a:lnTo>
                  <a:pt x="8179" y="32501"/>
                </a:lnTo>
                <a:cubicBezTo>
                  <a:pt x="8179" y="32531"/>
                  <a:pt x="8149" y="32531"/>
                  <a:pt x="8149" y="32561"/>
                </a:cubicBezTo>
                <a:lnTo>
                  <a:pt x="8149" y="32441"/>
                </a:lnTo>
                <a:lnTo>
                  <a:pt x="8118" y="32561"/>
                </a:lnTo>
                <a:lnTo>
                  <a:pt x="8118" y="32471"/>
                </a:lnTo>
                <a:lnTo>
                  <a:pt x="8179" y="32411"/>
                </a:lnTo>
                <a:close/>
                <a:moveTo>
                  <a:pt x="17571" y="27976"/>
                </a:moveTo>
                <a:cubicBezTo>
                  <a:pt x="17869" y="27976"/>
                  <a:pt x="18180" y="28226"/>
                  <a:pt x="18107" y="28608"/>
                </a:cubicBezTo>
                <a:cubicBezTo>
                  <a:pt x="17926" y="29272"/>
                  <a:pt x="17081" y="29695"/>
                  <a:pt x="16538" y="30027"/>
                </a:cubicBezTo>
                <a:cubicBezTo>
                  <a:pt x="16357" y="30087"/>
                  <a:pt x="16176" y="30147"/>
                  <a:pt x="16025" y="30238"/>
                </a:cubicBezTo>
                <a:cubicBezTo>
                  <a:pt x="16030" y="30236"/>
                  <a:pt x="16035" y="30235"/>
                  <a:pt x="16040" y="30235"/>
                </a:cubicBezTo>
                <a:cubicBezTo>
                  <a:pt x="16122" y="30235"/>
                  <a:pt x="16179" y="30453"/>
                  <a:pt x="16236" y="30509"/>
                </a:cubicBezTo>
                <a:cubicBezTo>
                  <a:pt x="16508" y="30962"/>
                  <a:pt x="16689" y="31415"/>
                  <a:pt x="16900" y="31867"/>
                </a:cubicBezTo>
                <a:cubicBezTo>
                  <a:pt x="17109" y="32264"/>
                  <a:pt x="16755" y="32631"/>
                  <a:pt x="16417" y="32631"/>
                </a:cubicBezTo>
                <a:cubicBezTo>
                  <a:pt x="16266" y="32631"/>
                  <a:pt x="16118" y="32557"/>
                  <a:pt x="16025" y="32380"/>
                </a:cubicBezTo>
                <a:cubicBezTo>
                  <a:pt x="15783" y="31867"/>
                  <a:pt x="15542" y="31384"/>
                  <a:pt x="15270" y="30902"/>
                </a:cubicBezTo>
                <a:lnTo>
                  <a:pt x="15270" y="30932"/>
                </a:lnTo>
                <a:cubicBezTo>
                  <a:pt x="14999" y="30600"/>
                  <a:pt x="14938" y="30147"/>
                  <a:pt x="15089" y="29755"/>
                </a:cubicBezTo>
                <a:cubicBezTo>
                  <a:pt x="15270" y="29393"/>
                  <a:pt x="15723" y="29272"/>
                  <a:pt x="16055" y="29091"/>
                </a:cubicBezTo>
                <a:cubicBezTo>
                  <a:pt x="16327" y="28940"/>
                  <a:pt x="17021" y="28638"/>
                  <a:pt x="17111" y="28337"/>
                </a:cubicBezTo>
                <a:cubicBezTo>
                  <a:pt x="17183" y="28085"/>
                  <a:pt x="17374" y="27976"/>
                  <a:pt x="17571" y="27976"/>
                </a:cubicBezTo>
                <a:close/>
                <a:moveTo>
                  <a:pt x="5788" y="29166"/>
                </a:moveTo>
                <a:cubicBezTo>
                  <a:pt x="5829" y="29166"/>
                  <a:pt x="5871" y="29171"/>
                  <a:pt x="5916" y="29182"/>
                </a:cubicBezTo>
                <a:cubicBezTo>
                  <a:pt x="6489" y="29302"/>
                  <a:pt x="7485" y="29363"/>
                  <a:pt x="7666" y="30057"/>
                </a:cubicBezTo>
                <a:cubicBezTo>
                  <a:pt x="7696" y="30389"/>
                  <a:pt x="7605" y="30690"/>
                  <a:pt x="7455" y="30962"/>
                </a:cubicBezTo>
                <a:cubicBezTo>
                  <a:pt x="7605" y="31022"/>
                  <a:pt x="7756" y="31053"/>
                  <a:pt x="7726" y="31294"/>
                </a:cubicBezTo>
                <a:cubicBezTo>
                  <a:pt x="7716" y="31284"/>
                  <a:pt x="7703" y="31281"/>
                  <a:pt x="7689" y="31281"/>
                </a:cubicBezTo>
                <a:cubicBezTo>
                  <a:pt x="7662" y="31281"/>
                  <a:pt x="7636" y="31294"/>
                  <a:pt x="7636" y="31294"/>
                </a:cubicBezTo>
                <a:lnTo>
                  <a:pt x="7877" y="31415"/>
                </a:lnTo>
                <a:cubicBezTo>
                  <a:pt x="7937" y="31294"/>
                  <a:pt x="7907" y="31324"/>
                  <a:pt x="7937" y="31203"/>
                </a:cubicBezTo>
                <a:cubicBezTo>
                  <a:pt x="7968" y="31188"/>
                  <a:pt x="8005" y="31181"/>
                  <a:pt x="8043" y="31181"/>
                </a:cubicBezTo>
                <a:cubicBezTo>
                  <a:pt x="8081" y="31181"/>
                  <a:pt x="8118" y="31188"/>
                  <a:pt x="8149" y="31203"/>
                </a:cubicBezTo>
                <a:cubicBezTo>
                  <a:pt x="7998" y="31203"/>
                  <a:pt x="7998" y="31384"/>
                  <a:pt x="7998" y="31475"/>
                </a:cubicBezTo>
                <a:cubicBezTo>
                  <a:pt x="8028" y="31415"/>
                  <a:pt x="8058" y="31415"/>
                  <a:pt x="8088" y="31354"/>
                </a:cubicBezTo>
                <a:lnTo>
                  <a:pt x="8088" y="31354"/>
                </a:lnTo>
                <a:cubicBezTo>
                  <a:pt x="8067" y="31411"/>
                  <a:pt x="8066" y="31431"/>
                  <a:pt x="8076" y="31431"/>
                </a:cubicBezTo>
                <a:cubicBezTo>
                  <a:pt x="8101" y="31431"/>
                  <a:pt x="8191" y="31323"/>
                  <a:pt x="8238" y="31323"/>
                </a:cubicBezTo>
                <a:cubicBezTo>
                  <a:pt x="8257" y="31323"/>
                  <a:pt x="8269" y="31339"/>
                  <a:pt x="8269" y="31384"/>
                </a:cubicBezTo>
                <a:lnTo>
                  <a:pt x="8209" y="31445"/>
                </a:lnTo>
                <a:lnTo>
                  <a:pt x="8330" y="31445"/>
                </a:lnTo>
                <a:cubicBezTo>
                  <a:pt x="8360" y="31445"/>
                  <a:pt x="8390" y="31445"/>
                  <a:pt x="8390" y="31505"/>
                </a:cubicBezTo>
                <a:cubicBezTo>
                  <a:pt x="8353" y="31533"/>
                  <a:pt x="8330" y="31541"/>
                  <a:pt x="8313" y="31541"/>
                </a:cubicBezTo>
                <a:cubicBezTo>
                  <a:pt x="8293" y="31541"/>
                  <a:pt x="8282" y="31530"/>
                  <a:pt x="8267" y="31530"/>
                </a:cubicBezTo>
                <a:cubicBezTo>
                  <a:pt x="8254" y="31530"/>
                  <a:pt x="8237" y="31537"/>
                  <a:pt x="8209" y="31566"/>
                </a:cubicBezTo>
                <a:cubicBezTo>
                  <a:pt x="8209" y="31596"/>
                  <a:pt x="8300" y="31596"/>
                  <a:pt x="8360" y="31596"/>
                </a:cubicBezTo>
                <a:cubicBezTo>
                  <a:pt x="8390" y="31596"/>
                  <a:pt x="8390" y="31596"/>
                  <a:pt x="8420" y="31626"/>
                </a:cubicBezTo>
                <a:cubicBezTo>
                  <a:pt x="8450" y="31535"/>
                  <a:pt x="8450" y="31475"/>
                  <a:pt x="8481" y="31415"/>
                </a:cubicBezTo>
                <a:cubicBezTo>
                  <a:pt x="8541" y="31203"/>
                  <a:pt x="8601" y="30992"/>
                  <a:pt x="8692" y="30811"/>
                </a:cubicBezTo>
                <a:cubicBezTo>
                  <a:pt x="8792" y="30650"/>
                  <a:pt x="8973" y="30556"/>
                  <a:pt x="9155" y="30556"/>
                </a:cubicBezTo>
                <a:cubicBezTo>
                  <a:pt x="9245" y="30556"/>
                  <a:pt x="9336" y="30580"/>
                  <a:pt x="9416" y="30630"/>
                </a:cubicBezTo>
                <a:cubicBezTo>
                  <a:pt x="9808" y="30811"/>
                  <a:pt x="10140" y="31143"/>
                  <a:pt x="10502" y="31384"/>
                </a:cubicBezTo>
                <a:lnTo>
                  <a:pt x="10502" y="31354"/>
                </a:lnTo>
                <a:lnTo>
                  <a:pt x="10502" y="31354"/>
                </a:lnTo>
                <a:cubicBezTo>
                  <a:pt x="10841" y="31719"/>
                  <a:pt x="10573" y="32241"/>
                  <a:pt x="10163" y="32241"/>
                </a:cubicBezTo>
                <a:cubicBezTo>
                  <a:pt x="10098" y="32241"/>
                  <a:pt x="10029" y="32228"/>
                  <a:pt x="9959" y="32199"/>
                </a:cubicBezTo>
                <a:cubicBezTo>
                  <a:pt x="9748" y="32079"/>
                  <a:pt x="9567" y="31928"/>
                  <a:pt x="9386" y="31777"/>
                </a:cubicBezTo>
                <a:lnTo>
                  <a:pt x="9356" y="31867"/>
                </a:lnTo>
                <a:cubicBezTo>
                  <a:pt x="9295" y="32109"/>
                  <a:pt x="9144" y="32350"/>
                  <a:pt x="8994" y="32531"/>
                </a:cubicBezTo>
                <a:cubicBezTo>
                  <a:pt x="8900" y="32641"/>
                  <a:pt x="8765" y="32694"/>
                  <a:pt x="8632" y="32694"/>
                </a:cubicBezTo>
                <a:cubicBezTo>
                  <a:pt x="8508" y="32694"/>
                  <a:pt x="8387" y="32648"/>
                  <a:pt x="8300" y="32561"/>
                </a:cubicBezTo>
                <a:cubicBezTo>
                  <a:pt x="8269" y="32561"/>
                  <a:pt x="8269" y="32531"/>
                  <a:pt x="8300" y="32531"/>
                </a:cubicBezTo>
                <a:cubicBezTo>
                  <a:pt x="8239" y="32471"/>
                  <a:pt x="8209" y="32411"/>
                  <a:pt x="8179" y="32350"/>
                </a:cubicBezTo>
                <a:cubicBezTo>
                  <a:pt x="8149" y="32380"/>
                  <a:pt x="8149" y="32380"/>
                  <a:pt x="8118" y="32411"/>
                </a:cubicBezTo>
                <a:cubicBezTo>
                  <a:pt x="8118" y="32411"/>
                  <a:pt x="8118" y="32380"/>
                  <a:pt x="8118" y="32350"/>
                </a:cubicBezTo>
                <a:lnTo>
                  <a:pt x="8179" y="32350"/>
                </a:lnTo>
                <a:cubicBezTo>
                  <a:pt x="8179" y="32290"/>
                  <a:pt x="8149" y="32260"/>
                  <a:pt x="8149" y="32229"/>
                </a:cubicBezTo>
                <a:lnTo>
                  <a:pt x="8118" y="32229"/>
                </a:lnTo>
                <a:lnTo>
                  <a:pt x="8118" y="32199"/>
                </a:lnTo>
                <a:lnTo>
                  <a:pt x="8179" y="32139"/>
                </a:lnTo>
                <a:cubicBezTo>
                  <a:pt x="8179" y="32109"/>
                  <a:pt x="8179" y="32109"/>
                  <a:pt x="8179" y="32079"/>
                </a:cubicBezTo>
                <a:cubicBezTo>
                  <a:pt x="8088" y="32109"/>
                  <a:pt x="8028" y="32109"/>
                  <a:pt x="7937" y="32139"/>
                </a:cubicBezTo>
                <a:cubicBezTo>
                  <a:pt x="7968" y="32018"/>
                  <a:pt x="8058" y="32018"/>
                  <a:pt x="8118" y="31988"/>
                </a:cubicBezTo>
                <a:cubicBezTo>
                  <a:pt x="8076" y="31967"/>
                  <a:pt x="8029" y="31957"/>
                  <a:pt x="7983" y="31957"/>
                </a:cubicBezTo>
                <a:cubicBezTo>
                  <a:pt x="7898" y="31957"/>
                  <a:pt x="7815" y="31990"/>
                  <a:pt x="7756" y="32048"/>
                </a:cubicBezTo>
                <a:lnTo>
                  <a:pt x="7756" y="32109"/>
                </a:lnTo>
                <a:cubicBezTo>
                  <a:pt x="7787" y="32079"/>
                  <a:pt x="7817" y="32018"/>
                  <a:pt x="7847" y="31988"/>
                </a:cubicBezTo>
                <a:cubicBezTo>
                  <a:pt x="7868" y="31980"/>
                  <a:pt x="7885" y="31976"/>
                  <a:pt x="7898" y="31976"/>
                </a:cubicBezTo>
                <a:cubicBezTo>
                  <a:pt x="7981" y="31976"/>
                  <a:pt x="7933" y="32117"/>
                  <a:pt x="7907" y="32169"/>
                </a:cubicBezTo>
                <a:lnTo>
                  <a:pt x="7817" y="32169"/>
                </a:lnTo>
                <a:cubicBezTo>
                  <a:pt x="7769" y="32297"/>
                  <a:pt x="7805" y="32332"/>
                  <a:pt x="7868" y="32332"/>
                </a:cubicBezTo>
                <a:cubicBezTo>
                  <a:pt x="7924" y="32332"/>
                  <a:pt x="8001" y="32304"/>
                  <a:pt x="8058" y="32290"/>
                </a:cubicBezTo>
                <a:lnTo>
                  <a:pt x="8058" y="32320"/>
                </a:lnTo>
                <a:cubicBezTo>
                  <a:pt x="8058" y="32320"/>
                  <a:pt x="8028" y="32380"/>
                  <a:pt x="7998" y="32441"/>
                </a:cubicBezTo>
                <a:lnTo>
                  <a:pt x="7998" y="32411"/>
                </a:lnTo>
                <a:lnTo>
                  <a:pt x="7968" y="32441"/>
                </a:lnTo>
                <a:lnTo>
                  <a:pt x="7847" y="32380"/>
                </a:lnTo>
                <a:lnTo>
                  <a:pt x="7787" y="32380"/>
                </a:lnTo>
                <a:lnTo>
                  <a:pt x="7726" y="32320"/>
                </a:lnTo>
                <a:cubicBezTo>
                  <a:pt x="7726" y="32290"/>
                  <a:pt x="7726" y="32229"/>
                  <a:pt x="7756" y="32199"/>
                </a:cubicBezTo>
                <a:cubicBezTo>
                  <a:pt x="7756" y="32182"/>
                  <a:pt x="7751" y="32174"/>
                  <a:pt x="7742" y="32174"/>
                </a:cubicBezTo>
                <a:cubicBezTo>
                  <a:pt x="7718" y="32174"/>
                  <a:pt x="7669" y="32217"/>
                  <a:pt x="7605" y="32260"/>
                </a:cubicBezTo>
                <a:lnTo>
                  <a:pt x="7696" y="32169"/>
                </a:lnTo>
                <a:lnTo>
                  <a:pt x="7575" y="32229"/>
                </a:lnTo>
                <a:lnTo>
                  <a:pt x="7545" y="32199"/>
                </a:lnTo>
                <a:cubicBezTo>
                  <a:pt x="7545" y="32169"/>
                  <a:pt x="7575" y="32109"/>
                  <a:pt x="7605" y="32079"/>
                </a:cubicBezTo>
                <a:lnTo>
                  <a:pt x="7636" y="32079"/>
                </a:lnTo>
                <a:cubicBezTo>
                  <a:pt x="7605" y="32139"/>
                  <a:pt x="7575" y="32169"/>
                  <a:pt x="7545" y="32199"/>
                </a:cubicBezTo>
                <a:cubicBezTo>
                  <a:pt x="7696" y="32139"/>
                  <a:pt x="7787" y="32018"/>
                  <a:pt x="7847" y="31867"/>
                </a:cubicBezTo>
                <a:lnTo>
                  <a:pt x="7847" y="31867"/>
                </a:lnTo>
                <a:cubicBezTo>
                  <a:pt x="7726" y="31988"/>
                  <a:pt x="7726" y="31928"/>
                  <a:pt x="7636" y="32048"/>
                </a:cubicBezTo>
                <a:cubicBezTo>
                  <a:pt x="7621" y="32033"/>
                  <a:pt x="7613" y="32026"/>
                  <a:pt x="7602" y="32026"/>
                </a:cubicBezTo>
                <a:cubicBezTo>
                  <a:pt x="7590" y="32026"/>
                  <a:pt x="7575" y="32033"/>
                  <a:pt x="7545" y="32048"/>
                </a:cubicBezTo>
                <a:lnTo>
                  <a:pt x="7575" y="31988"/>
                </a:lnTo>
                <a:lnTo>
                  <a:pt x="7545" y="32018"/>
                </a:lnTo>
                <a:cubicBezTo>
                  <a:pt x="7545" y="31994"/>
                  <a:pt x="7545" y="31949"/>
                  <a:pt x="7561" y="31917"/>
                </a:cubicBezTo>
                <a:lnTo>
                  <a:pt x="7561" y="31917"/>
                </a:lnTo>
                <a:cubicBezTo>
                  <a:pt x="7557" y="31919"/>
                  <a:pt x="7553" y="31920"/>
                  <a:pt x="7549" y="31920"/>
                </a:cubicBezTo>
                <a:cubicBezTo>
                  <a:pt x="7538" y="31920"/>
                  <a:pt x="7530" y="31913"/>
                  <a:pt x="7545" y="31898"/>
                </a:cubicBezTo>
                <a:cubicBezTo>
                  <a:pt x="7545" y="31867"/>
                  <a:pt x="7545" y="31837"/>
                  <a:pt x="7545" y="31777"/>
                </a:cubicBezTo>
                <a:lnTo>
                  <a:pt x="7545" y="31747"/>
                </a:lnTo>
                <a:cubicBezTo>
                  <a:pt x="7636" y="31686"/>
                  <a:pt x="7696" y="31566"/>
                  <a:pt x="7696" y="31445"/>
                </a:cubicBezTo>
                <a:lnTo>
                  <a:pt x="7696" y="31445"/>
                </a:lnTo>
                <a:lnTo>
                  <a:pt x="7485" y="31475"/>
                </a:lnTo>
                <a:lnTo>
                  <a:pt x="7575" y="31354"/>
                </a:lnTo>
                <a:lnTo>
                  <a:pt x="7636" y="31415"/>
                </a:lnTo>
                <a:cubicBezTo>
                  <a:pt x="7666" y="31354"/>
                  <a:pt x="7658" y="31339"/>
                  <a:pt x="7632" y="31339"/>
                </a:cubicBezTo>
                <a:cubicBezTo>
                  <a:pt x="7605" y="31339"/>
                  <a:pt x="7560" y="31354"/>
                  <a:pt x="7515" y="31354"/>
                </a:cubicBezTo>
                <a:cubicBezTo>
                  <a:pt x="7545" y="31324"/>
                  <a:pt x="7575" y="31294"/>
                  <a:pt x="7575" y="31234"/>
                </a:cubicBezTo>
                <a:lnTo>
                  <a:pt x="7575" y="31234"/>
                </a:lnTo>
                <a:lnTo>
                  <a:pt x="7304" y="31294"/>
                </a:lnTo>
                <a:cubicBezTo>
                  <a:pt x="7364" y="31234"/>
                  <a:pt x="7485" y="31203"/>
                  <a:pt x="7485" y="31113"/>
                </a:cubicBezTo>
                <a:cubicBezTo>
                  <a:pt x="7394" y="31113"/>
                  <a:pt x="7364" y="31203"/>
                  <a:pt x="7304" y="31264"/>
                </a:cubicBezTo>
                <a:cubicBezTo>
                  <a:pt x="7183" y="31475"/>
                  <a:pt x="7032" y="31686"/>
                  <a:pt x="6851" y="31867"/>
                </a:cubicBezTo>
                <a:cubicBezTo>
                  <a:pt x="6743" y="31968"/>
                  <a:pt x="6624" y="32011"/>
                  <a:pt x="6508" y="32011"/>
                </a:cubicBezTo>
                <a:cubicBezTo>
                  <a:pt x="6105" y="32011"/>
                  <a:pt x="5752" y="31495"/>
                  <a:pt x="6127" y="31143"/>
                </a:cubicBezTo>
                <a:cubicBezTo>
                  <a:pt x="6247" y="31022"/>
                  <a:pt x="6368" y="30871"/>
                  <a:pt x="6459" y="30690"/>
                </a:cubicBezTo>
                <a:cubicBezTo>
                  <a:pt x="6489" y="30630"/>
                  <a:pt x="6549" y="30509"/>
                  <a:pt x="6579" y="30389"/>
                </a:cubicBezTo>
                <a:cubicBezTo>
                  <a:pt x="6489" y="30358"/>
                  <a:pt x="6368" y="30328"/>
                  <a:pt x="6278" y="30298"/>
                </a:cubicBezTo>
                <a:cubicBezTo>
                  <a:pt x="6066" y="30238"/>
                  <a:pt x="5855" y="30208"/>
                  <a:pt x="5644" y="30177"/>
                </a:cubicBezTo>
                <a:cubicBezTo>
                  <a:pt x="5055" y="30037"/>
                  <a:pt x="5248" y="29166"/>
                  <a:pt x="5788" y="29166"/>
                </a:cubicBezTo>
                <a:close/>
                <a:moveTo>
                  <a:pt x="36606" y="32924"/>
                </a:moveTo>
                <a:lnTo>
                  <a:pt x="36606" y="32924"/>
                </a:lnTo>
                <a:cubicBezTo>
                  <a:pt x="36606" y="32924"/>
                  <a:pt x="36575" y="32954"/>
                  <a:pt x="36575" y="32954"/>
                </a:cubicBezTo>
                <a:lnTo>
                  <a:pt x="36545" y="32954"/>
                </a:lnTo>
                <a:lnTo>
                  <a:pt x="36606" y="32924"/>
                </a:lnTo>
                <a:close/>
                <a:moveTo>
                  <a:pt x="10714" y="33406"/>
                </a:moveTo>
                <a:lnTo>
                  <a:pt x="10684" y="33437"/>
                </a:lnTo>
                <a:cubicBezTo>
                  <a:pt x="10684" y="33426"/>
                  <a:pt x="10684" y="33416"/>
                  <a:pt x="10684" y="33406"/>
                </a:cubicBezTo>
                <a:close/>
                <a:moveTo>
                  <a:pt x="28367" y="34010"/>
                </a:moveTo>
                <a:lnTo>
                  <a:pt x="28367" y="34010"/>
                </a:lnTo>
                <a:cubicBezTo>
                  <a:pt x="28397" y="34040"/>
                  <a:pt x="28428" y="34070"/>
                  <a:pt x="28458" y="34131"/>
                </a:cubicBezTo>
                <a:cubicBezTo>
                  <a:pt x="28397" y="34100"/>
                  <a:pt x="28367" y="34040"/>
                  <a:pt x="28367" y="34010"/>
                </a:cubicBezTo>
                <a:close/>
                <a:moveTo>
                  <a:pt x="13801" y="31920"/>
                </a:moveTo>
                <a:cubicBezTo>
                  <a:pt x="14292" y="31920"/>
                  <a:pt x="14448" y="32738"/>
                  <a:pt x="13882" y="32954"/>
                </a:cubicBezTo>
                <a:lnTo>
                  <a:pt x="13912" y="32954"/>
                </a:lnTo>
                <a:cubicBezTo>
                  <a:pt x="13664" y="33022"/>
                  <a:pt x="13415" y="33056"/>
                  <a:pt x="13166" y="33056"/>
                </a:cubicBezTo>
                <a:cubicBezTo>
                  <a:pt x="13083" y="33056"/>
                  <a:pt x="13000" y="33052"/>
                  <a:pt x="12917" y="33044"/>
                </a:cubicBezTo>
                <a:cubicBezTo>
                  <a:pt x="12796" y="33044"/>
                  <a:pt x="12645" y="33014"/>
                  <a:pt x="12554" y="33014"/>
                </a:cubicBezTo>
                <a:lnTo>
                  <a:pt x="12253" y="33014"/>
                </a:lnTo>
                <a:lnTo>
                  <a:pt x="12253" y="33225"/>
                </a:lnTo>
                <a:cubicBezTo>
                  <a:pt x="12253" y="33467"/>
                  <a:pt x="12313" y="33678"/>
                  <a:pt x="12313" y="33919"/>
                </a:cubicBezTo>
                <a:cubicBezTo>
                  <a:pt x="12313" y="34251"/>
                  <a:pt x="12057" y="34417"/>
                  <a:pt x="11796" y="34417"/>
                </a:cubicBezTo>
                <a:cubicBezTo>
                  <a:pt x="11536" y="34417"/>
                  <a:pt x="11272" y="34251"/>
                  <a:pt x="11257" y="33919"/>
                </a:cubicBezTo>
                <a:cubicBezTo>
                  <a:pt x="11257" y="33376"/>
                  <a:pt x="11015" y="32652"/>
                  <a:pt x="11468" y="32199"/>
                </a:cubicBezTo>
                <a:cubicBezTo>
                  <a:pt x="11673" y="31995"/>
                  <a:pt x="11937" y="31940"/>
                  <a:pt x="12222" y="31940"/>
                </a:cubicBezTo>
                <a:cubicBezTo>
                  <a:pt x="12548" y="31940"/>
                  <a:pt x="12901" y="32012"/>
                  <a:pt x="13218" y="32012"/>
                </a:cubicBezTo>
                <a:cubicBezTo>
                  <a:pt x="13357" y="32012"/>
                  <a:pt x="13490" y="31998"/>
                  <a:pt x="13611" y="31958"/>
                </a:cubicBezTo>
                <a:cubicBezTo>
                  <a:pt x="13678" y="31932"/>
                  <a:pt x="13742" y="31920"/>
                  <a:pt x="13801" y="31920"/>
                </a:cubicBezTo>
                <a:close/>
                <a:moveTo>
                  <a:pt x="26617" y="34674"/>
                </a:moveTo>
                <a:cubicBezTo>
                  <a:pt x="26647" y="34704"/>
                  <a:pt x="26647" y="34734"/>
                  <a:pt x="26647" y="34764"/>
                </a:cubicBezTo>
                <a:cubicBezTo>
                  <a:pt x="26647" y="34734"/>
                  <a:pt x="26617" y="34734"/>
                  <a:pt x="26617" y="34704"/>
                </a:cubicBezTo>
                <a:lnTo>
                  <a:pt x="26617" y="34674"/>
                </a:lnTo>
                <a:close/>
                <a:moveTo>
                  <a:pt x="26647" y="34704"/>
                </a:moveTo>
                <a:cubicBezTo>
                  <a:pt x="26677" y="34704"/>
                  <a:pt x="26677" y="34734"/>
                  <a:pt x="26708" y="34764"/>
                </a:cubicBezTo>
                <a:lnTo>
                  <a:pt x="26677" y="34764"/>
                </a:lnTo>
                <a:cubicBezTo>
                  <a:pt x="26677" y="34734"/>
                  <a:pt x="26647" y="34734"/>
                  <a:pt x="26647" y="34704"/>
                </a:cubicBezTo>
                <a:close/>
                <a:moveTo>
                  <a:pt x="25802" y="34644"/>
                </a:moveTo>
                <a:lnTo>
                  <a:pt x="25802" y="34657"/>
                </a:lnTo>
                <a:lnTo>
                  <a:pt x="25802" y="34657"/>
                </a:lnTo>
                <a:cubicBezTo>
                  <a:pt x="25801" y="34656"/>
                  <a:pt x="25799" y="34654"/>
                  <a:pt x="25798" y="34652"/>
                </a:cubicBezTo>
                <a:lnTo>
                  <a:pt x="25798" y="34652"/>
                </a:lnTo>
                <a:lnTo>
                  <a:pt x="25802" y="34659"/>
                </a:lnTo>
                <a:lnTo>
                  <a:pt x="25802" y="34657"/>
                </a:lnTo>
                <a:lnTo>
                  <a:pt x="25802" y="34657"/>
                </a:lnTo>
                <a:cubicBezTo>
                  <a:pt x="25833" y="34692"/>
                  <a:pt x="25871" y="34720"/>
                  <a:pt x="25893" y="34764"/>
                </a:cubicBezTo>
                <a:cubicBezTo>
                  <a:pt x="25893" y="34764"/>
                  <a:pt x="25893" y="34795"/>
                  <a:pt x="25893" y="34795"/>
                </a:cubicBezTo>
                <a:lnTo>
                  <a:pt x="25802" y="34659"/>
                </a:lnTo>
                <a:lnTo>
                  <a:pt x="25802" y="34704"/>
                </a:lnTo>
                <a:lnTo>
                  <a:pt x="25832" y="34795"/>
                </a:lnTo>
                <a:lnTo>
                  <a:pt x="25832" y="34795"/>
                </a:lnTo>
                <a:lnTo>
                  <a:pt x="25772" y="34764"/>
                </a:lnTo>
                <a:lnTo>
                  <a:pt x="25742" y="34674"/>
                </a:lnTo>
                <a:cubicBezTo>
                  <a:pt x="25742" y="34674"/>
                  <a:pt x="25742" y="34644"/>
                  <a:pt x="25742" y="34644"/>
                </a:cubicBezTo>
                <a:lnTo>
                  <a:pt x="25802" y="34704"/>
                </a:lnTo>
                <a:lnTo>
                  <a:pt x="25772" y="34644"/>
                </a:lnTo>
                <a:lnTo>
                  <a:pt x="25791" y="34644"/>
                </a:lnTo>
                <a:cubicBezTo>
                  <a:pt x="25793" y="34647"/>
                  <a:pt x="25796" y="34649"/>
                  <a:pt x="25798" y="34652"/>
                </a:cubicBezTo>
                <a:lnTo>
                  <a:pt x="25798" y="34652"/>
                </a:lnTo>
                <a:lnTo>
                  <a:pt x="25792" y="34644"/>
                </a:lnTo>
                <a:close/>
                <a:moveTo>
                  <a:pt x="26255" y="34915"/>
                </a:moveTo>
                <a:lnTo>
                  <a:pt x="26255" y="34915"/>
                </a:lnTo>
                <a:cubicBezTo>
                  <a:pt x="26255" y="34915"/>
                  <a:pt x="26246" y="34915"/>
                  <a:pt x="26243" y="34930"/>
                </a:cubicBezTo>
                <a:lnTo>
                  <a:pt x="26243" y="34930"/>
                </a:lnTo>
                <a:cubicBezTo>
                  <a:pt x="26246" y="34925"/>
                  <a:pt x="26250" y="34920"/>
                  <a:pt x="26255" y="34915"/>
                </a:cubicBezTo>
                <a:close/>
                <a:moveTo>
                  <a:pt x="26080" y="34915"/>
                </a:moveTo>
                <a:cubicBezTo>
                  <a:pt x="26081" y="34921"/>
                  <a:pt x="26084" y="34927"/>
                  <a:pt x="26086" y="34933"/>
                </a:cubicBezTo>
                <a:lnTo>
                  <a:pt x="26086" y="34933"/>
                </a:lnTo>
                <a:cubicBezTo>
                  <a:pt x="26091" y="34929"/>
                  <a:pt x="26096" y="34923"/>
                  <a:pt x="26104" y="34915"/>
                </a:cubicBezTo>
                <a:close/>
                <a:moveTo>
                  <a:pt x="26243" y="34930"/>
                </a:moveTo>
                <a:lnTo>
                  <a:pt x="26243" y="34930"/>
                </a:lnTo>
                <a:cubicBezTo>
                  <a:pt x="26225" y="34955"/>
                  <a:pt x="26230" y="34980"/>
                  <a:pt x="26255" y="35006"/>
                </a:cubicBezTo>
                <a:cubicBezTo>
                  <a:pt x="26241" y="34964"/>
                  <a:pt x="26240" y="34942"/>
                  <a:pt x="26243" y="34930"/>
                </a:cubicBezTo>
                <a:close/>
                <a:moveTo>
                  <a:pt x="26225" y="34674"/>
                </a:moveTo>
                <a:cubicBezTo>
                  <a:pt x="26255" y="34704"/>
                  <a:pt x="26285" y="34704"/>
                  <a:pt x="26315" y="34734"/>
                </a:cubicBezTo>
                <a:lnTo>
                  <a:pt x="26315" y="34795"/>
                </a:lnTo>
                <a:lnTo>
                  <a:pt x="26376" y="34855"/>
                </a:lnTo>
                <a:cubicBezTo>
                  <a:pt x="26376" y="34885"/>
                  <a:pt x="26376" y="34915"/>
                  <a:pt x="26376" y="34945"/>
                </a:cubicBezTo>
                <a:lnTo>
                  <a:pt x="26406" y="34945"/>
                </a:lnTo>
                <a:cubicBezTo>
                  <a:pt x="26345" y="34976"/>
                  <a:pt x="26285" y="34976"/>
                  <a:pt x="26255" y="35006"/>
                </a:cubicBezTo>
                <a:lnTo>
                  <a:pt x="26134" y="35036"/>
                </a:lnTo>
                <a:cubicBezTo>
                  <a:pt x="26116" y="34999"/>
                  <a:pt x="26098" y="34963"/>
                  <a:pt x="26086" y="34933"/>
                </a:cubicBezTo>
                <a:lnTo>
                  <a:pt x="26086" y="34933"/>
                </a:lnTo>
                <a:cubicBezTo>
                  <a:pt x="26072" y="34945"/>
                  <a:pt x="26066" y="34945"/>
                  <a:pt x="26044" y="34945"/>
                </a:cubicBezTo>
                <a:lnTo>
                  <a:pt x="26013" y="34976"/>
                </a:lnTo>
                <a:cubicBezTo>
                  <a:pt x="25953" y="34976"/>
                  <a:pt x="25923" y="34945"/>
                  <a:pt x="25893" y="34915"/>
                </a:cubicBezTo>
                <a:lnTo>
                  <a:pt x="25863" y="34915"/>
                </a:lnTo>
                <a:lnTo>
                  <a:pt x="25832" y="34885"/>
                </a:lnTo>
                <a:cubicBezTo>
                  <a:pt x="25863" y="34855"/>
                  <a:pt x="25863" y="34825"/>
                  <a:pt x="25832" y="34795"/>
                </a:cubicBezTo>
                <a:lnTo>
                  <a:pt x="25832" y="34795"/>
                </a:lnTo>
                <a:cubicBezTo>
                  <a:pt x="25863" y="34825"/>
                  <a:pt x="25893" y="34855"/>
                  <a:pt x="25893" y="34855"/>
                </a:cubicBezTo>
                <a:cubicBezTo>
                  <a:pt x="25923" y="34885"/>
                  <a:pt x="25923" y="34885"/>
                  <a:pt x="25953" y="34915"/>
                </a:cubicBezTo>
                <a:lnTo>
                  <a:pt x="25983" y="34915"/>
                </a:lnTo>
                <a:cubicBezTo>
                  <a:pt x="25983" y="34885"/>
                  <a:pt x="25983" y="34855"/>
                  <a:pt x="25983" y="34855"/>
                </a:cubicBezTo>
                <a:lnTo>
                  <a:pt x="26044" y="34855"/>
                </a:lnTo>
                <a:lnTo>
                  <a:pt x="26074" y="34915"/>
                </a:lnTo>
                <a:lnTo>
                  <a:pt x="26080" y="34915"/>
                </a:lnTo>
                <a:cubicBezTo>
                  <a:pt x="26076" y="34903"/>
                  <a:pt x="26074" y="34893"/>
                  <a:pt x="26074" y="34885"/>
                </a:cubicBezTo>
                <a:cubicBezTo>
                  <a:pt x="26104" y="34885"/>
                  <a:pt x="26104" y="34915"/>
                  <a:pt x="26134" y="34915"/>
                </a:cubicBezTo>
                <a:cubicBezTo>
                  <a:pt x="26134" y="34885"/>
                  <a:pt x="26104" y="34855"/>
                  <a:pt x="26074" y="34855"/>
                </a:cubicBezTo>
                <a:lnTo>
                  <a:pt x="26074" y="34825"/>
                </a:lnTo>
                <a:cubicBezTo>
                  <a:pt x="26104" y="34825"/>
                  <a:pt x="26104" y="34795"/>
                  <a:pt x="26134" y="34795"/>
                </a:cubicBezTo>
                <a:cubicBezTo>
                  <a:pt x="26134" y="34825"/>
                  <a:pt x="26164" y="34885"/>
                  <a:pt x="26164" y="34915"/>
                </a:cubicBezTo>
                <a:cubicBezTo>
                  <a:pt x="26195" y="34855"/>
                  <a:pt x="26195" y="34795"/>
                  <a:pt x="26164" y="34734"/>
                </a:cubicBezTo>
                <a:lnTo>
                  <a:pt x="26164" y="34734"/>
                </a:lnTo>
                <a:cubicBezTo>
                  <a:pt x="26177" y="34747"/>
                  <a:pt x="26189" y="34754"/>
                  <a:pt x="26198" y="34754"/>
                </a:cubicBezTo>
                <a:cubicBezTo>
                  <a:pt x="26209" y="34754"/>
                  <a:pt x="26212" y="34739"/>
                  <a:pt x="26195" y="34704"/>
                </a:cubicBezTo>
                <a:lnTo>
                  <a:pt x="26195" y="34704"/>
                </a:lnTo>
                <a:lnTo>
                  <a:pt x="26164" y="34734"/>
                </a:lnTo>
                <a:lnTo>
                  <a:pt x="26195" y="34704"/>
                </a:lnTo>
                <a:lnTo>
                  <a:pt x="26195" y="34704"/>
                </a:lnTo>
                <a:lnTo>
                  <a:pt x="26225" y="34674"/>
                </a:lnTo>
                <a:close/>
                <a:moveTo>
                  <a:pt x="28749" y="35368"/>
                </a:moveTo>
                <a:lnTo>
                  <a:pt x="28749" y="35368"/>
                </a:lnTo>
                <a:cubicBezTo>
                  <a:pt x="28736" y="35375"/>
                  <a:pt x="28712" y="35395"/>
                  <a:pt x="28701" y="35395"/>
                </a:cubicBezTo>
                <a:cubicBezTo>
                  <a:pt x="28695" y="35395"/>
                  <a:pt x="28693" y="35388"/>
                  <a:pt x="28699" y="35368"/>
                </a:cubicBezTo>
                <a:close/>
                <a:moveTo>
                  <a:pt x="23871" y="35549"/>
                </a:moveTo>
                <a:lnTo>
                  <a:pt x="23931" y="35579"/>
                </a:lnTo>
                <a:lnTo>
                  <a:pt x="23841" y="35579"/>
                </a:lnTo>
                <a:lnTo>
                  <a:pt x="23871" y="35549"/>
                </a:lnTo>
                <a:close/>
                <a:moveTo>
                  <a:pt x="22996" y="35519"/>
                </a:moveTo>
                <a:cubicBezTo>
                  <a:pt x="23026" y="35549"/>
                  <a:pt x="22996" y="35639"/>
                  <a:pt x="23026" y="35700"/>
                </a:cubicBezTo>
                <a:lnTo>
                  <a:pt x="22996" y="35730"/>
                </a:lnTo>
                <a:cubicBezTo>
                  <a:pt x="22966" y="35730"/>
                  <a:pt x="22935" y="35730"/>
                  <a:pt x="22935" y="35700"/>
                </a:cubicBezTo>
                <a:cubicBezTo>
                  <a:pt x="22966" y="35670"/>
                  <a:pt x="22996" y="35579"/>
                  <a:pt x="22996" y="35519"/>
                </a:cubicBezTo>
                <a:close/>
                <a:moveTo>
                  <a:pt x="22256" y="35805"/>
                </a:moveTo>
                <a:cubicBezTo>
                  <a:pt x="22249" y="35813"/>
                  <a:pt x="22241" y="35821"/>
                  <a:pt x="22241" y="35821"/>
                </a:cubicBezTo>
                <a:cubicBezTo>
                  <a:pt x="22241" y="35821"/>
                  <a:pt x="22243" y="35823"/>
                  <a:pt x="22247" y="35826"/>
                </a:cubicBezTo>
                <a:lnTo>
                  <a:pt x="22247" y="35826"/>
                </a:lnTo>
                <a:cubicBezTo>
                  <a:pt x="22249" y="35819"/>
                  <a:pt x="22253" y="35812"/>
                  <a:pt x="22256" y="35805"/>
                </a:cubicBezTo>
                <a:close/>
                <a:moveTo>
                  <a:pt x="20008" y="35851"/>
                </a:moveTo>
                <a:lnTo>
                  <a:pt x="20038" y="35881"/>
                </a:lnTo>
                <a:lnTo>
                  <a:pt x="20038" y="35911"/>
                </a:lnTo>
                <a:cubicBezTo>
                  <a:pt x="20008" y="35911"/>
                  <a:pt x="20008" y="35911"/>
                  <a:pt x="20008" y="35851"/>
                </a:cubicBezTo>
                <a:close/>
                <a:moveTo>
                  <a:pt x="22219" y="35545"/>
                </a:moveTo>
                <a:cubicBezTo>
                  <a:pt x="22231" y="35545"/>
                  <a:pt x="22249" y="35563"/>
                  <a:pt x="22272" y="35609"/>
                </a:cubicBezTo>
                <a:lnTo>
                  <a:pt x="22272" y="35760"/>
                </a:lnTo>
                <a:cubicBezTo>
                  <a:pt x="22272" y="35775"/>
                  <a:pt x="22264" y="35790"/>
                  <a:pt x="22256" y="35805"/>
                </a:cubicBezTo>
                <a:cubicBezTo>
                  <a:pt x="22264" y="35798"/>
                  <a:pt x="22272" y="35790"/>
                  <a:pt x="22272" y="35790"/>
                </a:cubicBezTo>
                <a:cubicBezTo>
                  <a:pt x="22302" y="35790"/>
                  <a:pt x="22302" y="35821"/>
                  <a:pt x="22302" y="35881"/>
                </a:cubicBezTo>
                <a:lnTo>
                  <a:pt x="22302" y="35851"/>
                </a:lnTo>
                <a:cubicBezTo>
                  <a:pt x="22302" y="35821"/>
                  <a:pt x="22332" y="35760"/>
                  <a:pt x="22332" y="35730"/>
                </a:cubicBezTo>
                <a:cubicBezTo>
                  <a:pt x="22362" y="35700"/>
                  <a:pt x="22422" y="35670"/>
                  <a:pt x="22453" y="35670"/>
                </a:cubicBezTo>
                <a:cubicBezTo>
                  <a:pt x="22453" y="35660"/>
                  <a:pt x="22453" y="35650"/>
                  <a:pt x="22453" y="35639"/>
                </a:cubicBezTo>
                <a:lnTo>
                  <a:pt x="22573" y="35639"/>
                </a:lnTo>
                <a:cubicBezTo>
                  <a:pt x="22594" y="35660"/>
                  <a:pt x="22615" y="35695"/>
                  <a:pt x="22626" y="35695"/>
                </a:cubicBezTo>
                <a:cubicBezTo>
                  <a:pt x="22631" y="35695"/>
                  <a:pt x="22634" y="35688"/>
                  <a:pt x="22634" y="35670"/>
                </a:cubicBezTo>
                <a:lnTo>
                  <a:pt x="22634" y="35639"/>
                </a:lnTo>
                <a:cubicBezTo>
                  <a:pt x="22724" y="35639"/>
                  <a:pt x="22785" y="35609"/>
                  <a:pt x="22845" y="35549"/>
                </a:cubicBezTo>
                <a:lnTo>
                  <a:pt x="22845" y="35639"/>
                </a:lnTo>
                <a:cubicBezTo>
                  <a:pt x="22815" y="35639"/>
                  <a:pt x="22785" y="35670"/>
                  <a:pt x="22754" y="35700"/>
                </a:cubicBezTo>
                <a:lnTo>
                  <a:pt x="22815" y="35670"/>
                </a:lnTo>
                <a:lnTo>
                  <a:pt x="22815" y="35670"/>
                </a:lnTo>
                <a:cubicBezTo>
                  <a:pt x="22815" y="35700"/>
                  <a:pt x="22785" y="35730"/>
                  <a:pt x="22785" y="35760"/>
                </a:cubicBezTo>
                <a:cubicBezTo>
                  <a:pt x="22754" y="35790"/>
                  <a:pt x="22724" y="35821"/>
                  <a:pt x="22724" y="35851"/>
                </a:cubicBezTo>
                <a:cubicBezTo>
                  <a:pt x="22694" y="35821"/>
                  <a:pt x="22694" y="35790"/>
                  <a:pt x="22664" y="35760"/>
                </a:cubicBezTo>
                <a:lnTo>
                  <a:pt x="22664" y="35760"/>
                </a:lnTo>
                <a:cubicBezTo>
                  <a:pt x="22664" y="35790"/>
                  <a:pt x="22664" y="35851"/>
                  <a:pt x="22724" y="35881"/>
                </a:cubicBezTo>
                <a:cubicBezTo>
                  <a:pt x="22694" y="35911"/>
                  <a:pt x="22694" y="35941"/>
                  <a:pt x="22694" y="35941"/>
                </a:cubicBezTo>
                <a:cubicBezTo>
                  <a:pt x="22603" y="35881"/>
                  <a:pt x="22543" y="35730"/>
                  <a:pt x="22543" y="35730"/>
                </a:cubicBezTo>
                <a:cubicBezTo>
                  <a:pt x="22524" y="35716"/>
                  <a:pt x="22509" y="35710"/>
                  <a:pt x="22497" y="35710"/>
                </a:cubicBezTo>
                <a:cubicBezTo>
                  <a:pt x="22430" y="35710"/>
                  <a:pt x="22443" y="35890"/>
                  <a:pt x="22392" y="35941"/>
                </a:cubicBezTo>
                <a:cubicBezTo>
                  <a:pt x="22392" y="35941"/>
                  <a:pt x="22392" y="35941"/>
                  <a:pt x="22392" y="35911"/>
                </a:cubicBezTo>
                <a:cubicBezTo>
                  <a:pt x="22392" y="35851"/>
                  <a:pt x="22422" y="35760"/>
                  <a:pt x="22422" y="35700"/>
                </a:cubicBezTo>
                <a:lnTo>
                  <a:pt x="22422" y="35700"/>
                </a:lnTo>
                <a:cubicBezTo>
                  <a:pt x="22392" y="35730"/>
                  <a:pt x="22362" y="35851"/>
                  <a:pt x="22302" y="35881"/>
                </a:cubicBezTo>
                <a:lnTo>
                  <a:pt x="22302" y="35911"/>
                </a:lnTo>
                <a:cubicBezTo>
                  <a:pt x="22302" y="35891"/>
                  <a:pt x="22289" y="35884"/>
                  <a:pt x="22271" y="35873"/>
                </a:cubicBezTo>
                <a:lnTo>
                  <a:pt x="22271" y="35873"/>
                </a:lnTo>
                <a:cubicBezTo>
                  <a:pt x="22268" y="35854"/>
                  <a:pt x="22254" y="35836"/>
                  <a:pt x="22247" y="35826"/>
                </a:cubicBezTo>
                <a:lnTo>
                  <a:pt x="22247" y="35826"/>
                </a:lnTo>
                <a:cubicBezTo>
                  <a:pt x="22243" y="35835"/>
                  <a:pt x="22241" y="35843"/>
                  <a:pt x="22241" y="35851"/>
                </a:cubicBezTo>
                <a:lnTo>
                  <a:pt x="22241" y="35881"/>
                </a:lnTo>
                <a:cubicBezTo>
                  <a:pt x="22211" y="35851"/>
                  <a:pt x="22181" y="35821"/>
                  <a:pt x="22181" y="35821"/>
                </a:cubicBezTo>
                <a:cubicBezTo>
                  <a:pt x="22181" y="35708"/>
                  <a:pt x="22181" y="35545"/>
                  <a:pt x="22219" y="35545"/>
                </a:cubicBezTo>
                <a:close/>
                <a:moveTo>
                  <a:pt x="23539" y="35338"/>
                </a:moveTo>
                <a:cubicBezTo>
                  <a:pt x="23557" y="35485"/>
                  <a:pt x="23598" y="35531"/>
                  <a:pt x="23634" y="35531"/>
                </a:cubicBezTo>
                <a:cubicBezTo>
                  <a:pt x="23657" y="35531"/>
                  <a:pt x="23678" y="35512"/>
                  <a:pt x="23690" y="35489"/>
                </a:cubicBezTo>
                <a:lnTo>
                  <a:pt x="23750" y="35489"/>
                </a:lnTo>
                <a:cubicBezTo>
                  <a:pt x="23750" y="35489"/>
                  <a:pt x="23720" y="35519"/>
                  <a:pt x="23720" y="35549"/>
                </a:cubicBezTo>
                <a:lnTo>
                  <a:pt x="23418" y="35549"/>
                </a:lnTo>
                <a:cubicBezTo>
                  <a:pt x="23298" y="35700"/>
                  <a:pt x="23358" y="35700"/>
                  <a:pt x="23418" y="35760"/>
                </a:cubicBezTo>
                <a:cubicBezTo>
                  <a:pt x="23418" y="35760"/>
                  <a:pt x="23418" y="35790"/>
                  <a:pt x="23418" y="35821"/>
                </a:cubicBezTo>
                <a:cubicBezTo>
                  <a:pt x="23418" y="35898"/>
                  <a:pt x="23402" y="35904"/>
                  <a:pt x="23380" y="35904"/>
                </a:cubicBezTo>
                <a:cubicBezTo>
                  <a:pt x="23377" y="35904"/>
                  <a:pt x="23373" y="35904"/>
                  <a:pt x="23369" y="35904"/>
                </a:cubicBezTo>
                <a:cubicBezTo>
                  <a:pt x="23343" y="35904"/>
                  <a:pt x="23313" y="35911"/>
                  <a:pt x="23298" y="36032"/>
                </a:cubicBezTo>
                <a:cubicBezTo>
                  <a:pt x="23328" y="35760"/>
                  <a:pt x="23267" y="35881"/>
                  <a:pt x="23267" y="35700"/>
                </a:cubicBezTo>
                <a:cubicBezTo>
                  <a:pt x="23237" y="35700"/>
                  <a:pt x="23237" y="35670"/>
                  <a:pt x="23207" y="35639"/>
                </a:cubicBezTo>
                <a:cubicBezTo>
                  <a:pt x="23207" y="35639"/>
                  <a:pt x="23237" y="35609"/>
                  <a:pt x="23207" y="35549"/>
                </a:cubicBezTo>
                <a:lnTo>
                  <a:pt x="23207" y="35549"/>
                </a:lnTo>
                <a:cubicBezTo>
                  <a:pt x="23223" y="35560"/>
                  <a:pt x="23238" y="35564"/>
                  <a:pt x="23252" y="35564"/>
                </a:cubicBezTo>
                <a:cubicBezTo>
                  <a:pt x="23299" y="35564"/>
                  <a:pt x="23338" y="35519"/>
                  <a:pt x="23374" y="35519"/>
                </a:cubicBezTo>
                <a:cubicBezTo>
                  <a:pt x="23389" y="35519"/>
                  <a:pt x="23404" y="35527"/>
                  <a:pt x="23418" y="35549"/>
                </a:cubicBezTo>
                <a:cubicBezTo>
                  <a:pt x="23429" y="35476"/>
                  <a:pt x="23450" y="35461"/>
                  <a:pt x="23472" y="35461"/>
                </a:cubicBezTo>
                <a:cubicBezTo>
                  <a:pt x="23488" y="35461"/>
                  <a:pt x="23504" y="35469"/>
                  <a:pt x="23517" y="35469"/>
                </a:cubicBezTo>
                <a:cubicBezTo>
                  <a:pt x="23539" y="35469"/>
                  <a:pt x="23551" y="35448"/>
                  <a:pt x="23539" y="35338"/>
                </a:cubicBezTo>
                <a:close/>
                <a:moveTo>
                  <a:pt x="22272" y="35941"/>
                </a:moveTo>
                <a:cubicBezTo>
                  <a:pt x="22302" y="35941"/>
                  <a:pt x="22302" y="35941"/>
                  <a:pt x="22302" y="35971"/>
                </a:cubicBezTo>
                <a:cubicBezTo>
                  <a:pt x="22272" y="35971"/>
                  <a:pt x="22272" y="36002"/>
                  <a:pt x="22302" y="36002"/>
                </a:cubicBezTo>
                <a:cubicBezTo>
                  <a:pt x="22302" y="36062"/>
                  <a:pt x="22302" y="36092"/>
                  <a:pt x="22332" y="36122"/>
                </a:cubicBezTo>
                <a:cubicBezTo>
                  <a:pt x="22332" y="36122"/>
                  <a:pt x="22302" y="36152"/>
                  <a:pt x="22272" y="36152"/>
                </a:cubicBezTo>
                <a:cubicBezTo>
                  <a:pt x="22241" y="36092"/>
                  <a:pt x="22241" y="36002"/>
                  <a:pt x="22272" y="35941"/>
                </a:cubicBezTo>
                <a:close/>
                <a:moveTo>
                  <a:pt x="27251" y="36334"/>
                </a:moveTo>
                <a:lnTo>
                  <a:pt x="27190" y="36394"/>
                </a:lnTo>
                <a:lnTo>
                  <a:pt x="27100" y="36364"/>
                </a:lnTo>
                <a:lnTo>
                  <a:pt x="27251" y="36334"/>
                </a:lnTo>
                <a:close/>
                <a:moveTo>
                  <a:pt x="14244" y="36635"/>
                </a:moveTo>
                <a:lnTo>
                  <a:pt x="14244" y="36635"/>
                </a:lnTo>
                <a:cubicBezTo>
                  <a:pt x="14251" y="36637"/>
                  <a:pt x="14259" y="36639"/>
                  <a:pt x="14266" y="36640"/>
                </a:cubicBezTo>
                <a:lnTo>
                  <a:pt x="14266" y="36640"/>
                </a:lnTo>
                <a:lnTo>
                  <a:pt x="14290" y="36643"/>
                </a:lnTo>
                <a:lnTo>
                  <a:pt x="14290" y="36643"/>
                </a:lnTo>
                <a:lnTo>
                  <a:pt x="14244" y="36635"/>
                </a:lnTo>
                <a:close/>
                <a:moveTo>
                  <a:pt x="14214" y="36635"/>
                </a:moveTo>
                <a:lnTo>
                  <a:pt x="14278" y="36643"/>
                </a:lnTo>
                <a:lnTo>
                  <a:pt x="14278" y="36643"/>
                </a:lnTo>
                <a:cubicBezTo>
                  <a:pt x="14274" y="36642"/>
                  <a:pt x="14270" y="36641"/>
                  <a:pt x="14266" y="36640"/>
                </a:cubicBezTo>
                <a:lnTo>
                  <a:pt x="14266" y="36640"/>
                </a:lnTo>
                <a:lnTo>
                  <a:pt x="14214" y="36635"/>
                </a:lnTo>
                <a:close/>
                <a:moveTo>
                  <a:pt x="14877" y="36676"/>
                </a:moveTo>
                <a:cubicBezTo>
                  <a:pt x="14881" y="36677"/>
                  <a:pt x="14884" y="36678"/>
                  <a:pt x="14888" y="36679"/>
                </a:cubicBezTo>
                <a:lnTo>
                  <a:pt x="14888" y="36679"/>
                </a:lnTo>
                <a:lnTo>
                  <a:pt x="14884" y="36678"/>
                </a:lnTo>
                <a:lnTo>
                  <a:pt x="14884" y="36678"/>
                </a:lnTo>
                <a:lnTo>
                  <a:pt x="14877" y="36676"/>
                </a:lnTo>
                <a:close/>
                <a:moveTo>
                  <a:pt x="14278" y="36643"/>
                </a:moveTo>
                <a:cubicBezTo>
                  <a:pt x="14288" y="36645"/>
                  <a:pt x="14298" y="36648"/>
                  <a:pt x="14308" y="36650"/>
                </a:cubicBezTo>
                <a:lnTo>
                  <a:pt x="14308" y="36650"/>
                </a:lnTo>
                <a:lnTo>
                  <a:pt x="14607" y="36696"/>
                </a:lnTo>
                <a:lnTo>
                  <a:pt x="14335" y="36650"/>
                </a:lnTo>
                <a:lnTo>
                  <a:pt x="14278" y="36643"/>
                </a:lnTo>
                <a:close/>
                <a:moveTo>
                  <a:pt x="14655" y="36672"/>
                </a:moveTo>
                <a:cubicBezTo>
                  <a:pt x="14698" y="36681"/>
                  <a:pt x="14742" y="36689"/>
                  <a:pt x="14788" y="36696"/>
                </a:cubicBezTo>
                <a:cubicBezTo>
                  <a:pt x="14749" y="36688"/>
                  <a:pt x="14703" y="36680"/>
                  <a:pt x="14655" y="36672"/>
                </a:cubicBezTo>
                <a:close/>
                <a:moveTo>
                  <a:pt x="14290" y="36643"/>
                </a:moveTo>
                <a:lnTo>
                  <a:pt x="14335" y="36650"/>
                </a:lnTo>
                <a:lnTo>
                  <a:pt x="14697" y="36696"/>
                </a:lnTo>
                <a:lnTo>
                  <a:pt x="14516" y="36665"/>
                </a:lnTo>
                <a:lnTo>
                  <a:pt x="14290" y="36643"/>
                </a:lnTo>
                <a:close/>
                <a:moveTo>
                  <a:pt x="16025" y="36696"/>
                </a:moveTo>
                <a:cubicBezTo>
                  <a:pt x="16025" y="36696"/>
                  <a:pt x="16025" y="36696"/>
                  <a:pt x="16025" y="36696"/>
                </a:cubicBezTo>
                <a:lnTo>
                  <a:pt x="16025" y="36696"/>
                </a:lnTo>
                <a:close/>
                <a:moveTo>
                  <a:pt x="14888" y="36679"/>
                </a:moveTo>
                <a:lnTo>
                  <a:pt x="15029" y="36726"/>
                </a:lnTo>
                <a:cubicBezTo>
                  <a:pt x="14999" y="36713"/>
                  <a:pt x="14980" y="36704"/>
                  <a:pt x="14968" y="36698"/>
                </a:cubicBezTo>
                <a:lnTo>
                  <a:pt x="14968" y="36698"/>
                </a:lnTo>
                <a:cubicBezTo>
                  <a:pt x="14985" y="36702"/>
                  <a:pt x="14998" y="36704"/>
                  <a:pt x="15000" y="36704"/>
                </a:cubicBezTo>
                <a:cubicBezTo>
                  <a:pt x="15001" y="36704"/>
                  <a:pt x="14993" y="36702"/>
                  <a:pt x="14969" y="36696"/>
                </a:cubicBezTo>
                <a:lnTo>
                  <a:pt x="14962" y="36694"/>
                </a:lnTo>
                <a:lnTo>
                  <a:pt x="14962" y="36694"/>
                </a:lnTo>
                <a:cubicBezTo>
                  <a:pt x="14964" y="36695"/>
                  <a:pt x="14966" y="36697"/>
                  <a:pt x="14968" y="36698"/>
                </a:cubicBezTo>
                <a:lnTo>
                  <a:pt x="14968" y="36698"/>
                </a:lnTo>
                <a:cubicBezTo>
                  <a:pt x="14945" y="36693"/>
                  <a:pt x="14914" y="36685"/>
                  <a:pt x="14888" y="36679"/>
                </a:cubicBezTo>
                <a:close/>
                <a:moveTo>
                  <a:pt x="15139" y="36901"/>
                </a:moveTo>
                <a:cubicBezTo>
                  <a:pt x="15138" y="36901"/>
                  <a:pt x="15132" y="36903"/>
                  <a:pt x="15120" y="36907"/>
                </a:cubicBezTo>
                <a:cubicBezTo>
                  <a:pt x="15117" y="36909"/>
                  <a:pt x="15115" y="36911"/>
                  <a:pt x="15113" y="36913"/>
                </a:cubicBezTo>
                <a:lnTo>
                  <a:pt x="15113" y="36913"/>
                </a:lnTo>
                <a:cubicBezTo>
                  <a:pt x="15131" y="36906"/>
                  <a:pt x="15141" y="36901"/>
                  <a:pt x="15139" y="36901"/>
                </a:cubicBezTo>
                <a:close/>
                <a:moveTo>
                  <a:pt x="15113" y="36913"/>
                </a:moveTo>
                <a:lnTo>
                  <a:pt x="15113" y="36913"/>
                </a:lnTo>
                <a:cubicBezTo>
                  <a:pt x="15097" y="36920"/>
                  <a:pt x="15077" y="36929"/>
                  <a:pt x="15054" y="36939"/>
                </a:cubicBezTo>
                <a:lnTo>
                  <a:pt x="15054" y="36939"/>
                </a:lnTo>
                <a:cubicBezTo>
                  <a:pt x="15063" y="36938"/>
                  <a:pt x="15072" y="36937"/>
                  <a:pt x="15081" y="36937"/>
                </a:cubicBezTo>
                <a:lnTo>
                  <a:pt x="15081" y="36937"/>
                </a:lnTo>
                <a:cubicBezTo>
                  <a:pt x="15080" y="36938"/>
                  <a:pt x="15079" y="36939"/>
                  <a:pt x="15077" y="36940"/>
                </a:cubicBezTo>
                <a:lnTo>
                  <a:pt x="15077" y="36940"/>
                </a:lnTo>
                <a:cubicBezTo>
                  <a:pt x="15081" y="36939"/>
                  <a:pt x="15085" y="36938"/>
                  <a:pt x="15089" y="36937"/>
                </a:cubicBezTo>
                <a:cubicBezTo>
                  <a:pt x="15087" y="36937"/>
                  <a:pt x="15084" y="36937"/>
                  <a:pt x="15081" y="36937"/>
                </a:cubicBezTo>
                <a:lnTo>
                  <a:pt x="15081" y="36937"/>
                </a:lnTo>
                <a:cubicBezTo>
                  <a:pt x="15093" y="36929"/>
                  <a:pt x="15104" y="36921"/>
                  <a:pt x="15113" y="36913"/>
                </a:cubicBezTo>
                <a:close/>
                <a:moveTo>
                  <a:pt x="20401" y="37058"/>
                </a:moveTo>
                <a:cubicBezTo>
                  <a:pt x="20401" y="37058"/>
                  <a:pt x="20401" y="37058"/>
                  <a:pt x="20401" y="37058"/>
                </a:cubicBezTo>
                <a:cubicBezTo>
                  <a:pt x="20401" y="37058"/>
                  <a:pt x="20401" y="37058"/>
                  <a:pt x="20401" y="37058"/>
                </a:cubicBezTo>
                <a:close/>
                <a:moveTo>
                  <a:pt x="18255" y="37102"/>
                </a:moveTo>
                <a:cubicBezTo>
                  <a:pt x="18245" y="37105"/>
                  <a:pt x="18236" y="37110"/>
                  <a:pt x="18228" y="37118"/>
                </a:cubicBezTo>
                <a:cubicBezTo>
                  <a:pt x="18228" y="37118"/>
                  <a:pt x="18244" y="37110"/>
                  <a:pt x="18255" y="37102"/>
                </a:cubicBezTo>
                <a:close/>
                <a:moveTo>
                  <a:pt x="21155" y="36605"/>
                </a:moveTo>
                <a:lnTo>
                  <a:pt x="21155" y="36635"/>
                </a:lnTo>
                <a:cubicBezTo>
                  <a:pt x="21125" y="36937"/>
                  <a:pt x="21245" y="36786"/>
                  <a:pt x="21276" y="36997"/>
                </a:cubicBezTo>
                <a:lnTo>
                  <a:pt x="21245" y="36997"/>
                </a:lnTo>
                <a:cubicBezTo>
                  <a:pt x="21185" y="37028"/>
                  <a:pt x="21125" y="37058"/>
                  <a:pt x="21064" y="37088"/>
                </a:cubicBezTo>
                <a:lnTo>
                  <a:pt x="21064" y="37058"/>
                </a:lnTo>
                <a:lnTo>
                  <a:pt x="21034" y="37088"/>
                </a:lnTo>
                <a:cubicBezTo>
                  <a:pt x="21033" y="37084"/>
                  <a:pt x="21031" y="37079"/>
                  <a:pt x="21030" y="37075"/>
                </a:cubicBezTo>
                <a:lnTo>
                  <a:pt x="21030" y="37075"/>
                </a:lnTo>
                <a:cubicBezTo>
                  <a:pt x="21022" y="37090"/>
                  <a:pt x="21004" y="37095"/>
                  <a:pt x="21004" y="37118"/>
                </a:cubicBezTo>
                <a:lnTo>
                  <a:pt x="20952" y="37118"/>
                </a:lnTo>
                <a:cubicBezTo>
                  <a:pt x="20978" y="37100"/>
                  <a:pt x="21007" y="37082"/>
                  <a:pt x="21028" y="37064"/>
                </a:cubicBezTo>
                <a:lnTo>
                  <a:pt x="21028" y="37064"/>
                </a:lnTo>
                <a:cubicBezTo>
                  <a:pt x="21028" y="37068"/>
                  <a:pt x="21029" y="37071"/>
                  <a:pt x="21030" y="37075"/>
                </a:cubicBezTo>
                <a:lnTo>
                  <a:pt x="21030" y="37075"/>
                </a:lnTo>
                <a:cubicBezTo>
                  <a:pt x="21033" y="37070"/>
                  <a:pt x="21034" y="37065"/>
                  <a:pt x="21034" y="37058"/>
                </a:cubicBezTo>
                <a:lnTo>
                  <a:pt x="21034" y="37058"/>
                </a:lnTo>
                <a:cubicBezTo>
                  <a:pt x="21032" y="37060"/>
                  <a:pt x="21030" y="37062"/>
                  <a:pt x="21028" y="37064"/>
                </a:cubicBezTo>
                <a:lnTo>
                  <a:pt x="21028" y="37064"/>
                </a:lnTo>
                <a:cubicBezTo>
                  <a:pt x="20989" y="36889"/>
                  <a:pt x="21155" y="36692"/>
                  <a:pt x="21155" y="36605"/>
                </a:cubicBezTo>
                <a:close/>
                <a:moveTo>
                  <a:pt x="16885" y="37085"/>
                </a:moveTo>
                <a:cubicBezTo>
                  <a:pt x="16857" y="37085"/>
                  <a:pt x="16844" y="37119"/>
                  <a:pt x="16836" y="37167"/>
                </a:cubicBezTo>
                <a:lnTo>
                  <a:pt x="16836" y="37167"/>
                </a:lnTo>
                <a:cubicBezTo>
                  <a:pt x="16847" y="37133"/>
                  <a:pt x="16870" y="37103"/>
                  <a:pt x="16900" y="37088"/>
                </a:cubicBezTo>
                <a:cubicBezTo>
                  <a:pt x="16895" y="37086"/>
                  <a:pt x="16890" y="37085"/>
                  <a:pt x="16885" y="37085"/>
                </a:cubicBezTo>
                <a:close/>
                <a:moveTo>
                  <a:pt x="20442" y="37038"/>
                </a:moveTo>
                <a:cubicBezTo>
                  <a:pt x="20467" y="37038"/>
                  <a:pt x="20493" y="37044"/>
                  <a:pt x="20521" y="37058"/>
                </a:cubicBezTo>
                <a:cubicBezTo>
                  <a:pt x="20551" y="37088"/>
                  <a:pt x="20521" y="37118"/>
                  <a:pt x="20491" y="37179"/>
                </a:cubicBezTo>
                <a:cubicBezTo>
                  <a:pt x="20431" y="37148"/>
                  <a:pt x="20401" y="37118"/>
                  <a:pt x="20401" y="37058"/>
                </a:cubicBezTo>
                <a:cubicBezTo>
                  <a:pt x="20401" y="37100"/>
                  <a:pt x="20391" y="37111"/>
                  <a:pt x="20378" y="37111"/>
                </a:cubicBezTo>
                <a:cubicBezTo>
                  <a:pt x="20361" y="37111"/>
                  <a:pt x="20339" y="37095"/>
                  <a:pt x="20319" y="37095"/>
                </a:cubicBezTo>
                <a:cubicBezTo>
                  <a:pt x="20298" y="37095"/>
                  <a:pt x="20280" y="37116"/>
                  <a:pt x="20280" y="37209"/>
                </a:cubicBezTo>
                <a:cubicBezTo>
                  <a:pt x="20280" y="37179"/>
                  <a:pt x="20250" y="37179"/>
                  <a:pt x="20219" y="37148"/>
                </a:cubicBezTo>
                <a:cubicBezTo>
                  <a:pt x="20289" y="37102"/>
                  <a:pt x="20358" y="37038"/>
                  <a:pt x="20442" y="37038"/>
                </a:cubicBezTo>
                <a:close/>
                <a:moveTo>
                  <a:pt x="16339" y="33421"/>
                </a:moveTo>
                <a:cubicBezTo>
                  <a:pt x="16903" y="33421"/>
                  <a:pt x="17095" y="34292"/>
                  <a:pt x="16478" y="34432"/>
                </a:cubicBezTo>
                <a:cubicBezTo>
                  <a:pt x="16190" y="34477"/>
                  <a:pt x="15887" y="34505"/>
                  <a:pt x="15579" y="34505"/>
                </a:cubicBezTo>
                <a:cubicBezTo>
                  <a:pt x="15467" y="34505"/>
                  <a:pt x="15353" y="34501"/>
                  <a:pt x="15240" y="34493"/>
                </a:cubicBezTo>
                <a:cubicBezTo>
                  <a:pt x="15170" y="34493"/>
                  <a:pt x="15066" y="34489"/>
                  <a:pt x="14955" y="34489"/>
                </a:cubicBezTo>
                <a:cubicBezTo>
                  <a:pt x="14734" y="34489"/>
                  <a:pt x="14486" y="34503"/>
                  <a:pt x="14425" y="34583"/>
                </a:cubicBezTo>
                <a:cubicBezTo>
                  <a:pt x="14275" y="34795"/>
                  <a:pt x="14305" y="35368"/>
                  <a:pt x="14275" y="35609"/>
                </a:cubicBezTo>
                <a:cubicBezTo>
                  <a:pt x="14214" y="36032"/>
                  <a:pt x="14124" y="36454"/>
                  <a:pt x="14033" y="36847"/>
                </a:cubicBezTo>
                <a:cubicBezTo>
                  <a:pt x="13960" y="37113"/>
                  <a:pt x="13756" y="37229"/>
                  <a:pt x="13550" y="37229"/>
                </a:cubicBezTo>
                <a:cubicBezTo>
                  <a:pt x="13242" y="37229"/>
                  <a:pt x="12929" y="36972"/>
                  <a:pt x="13037" y="36575"/>
                </a:cubicBezTo>
                <a:cubicBezTo>
                  <a:pt x="13158" y="36002"/>
                  <a:pt x="13279" y="35428"/>
                  <a:pt x="13339" y="34855"/>
                </a:cubicBezTo>
                <a:cubicBezTo>
                  <a:pt x="13369" y="34553"/>
                  <a:pt x="13460" y="34251"/>
                  <a:pt x="13611" y="33980"/>
                </a:cubicBezTo>
                <a:cubicBezTo>
                  <a:pt x="13904" y="33539"/>
                  <a:pt x="14410" y="33469"/>
                  <a:pt x="14936" y="33469"/>
                </a:cubicBezTo>
                <a:cubicBezTo>
                  <a:pt x="15181" y="33469"/>
                  <a:pt x="15431" y="33484"/>
                  <a:pt x="15666" y="33484"/>
                </a:cubicBezTo>
                <a:cubicBezTo>
                  <a:pt x="15860" y="33484"/>
                  <a:pt x="16043" y="33474"/>
                  <a:pt x="16206" y="33437"/>
                </a:cubicBezTo>
                <a:cubicBezTo>
                  <a:pt x="16252" y="33426"/>
                  <a:pt x="16297" y="33421"/>
                  <a:pt x="16339" y="33421"/>
                </a:cubicBezTo>
                <a:close/>
                <a:moveTo>
                  <a:pt x="16836" y="37167"/>
                </a:moveTo>
                <a:cubicBezTo>
                  <a:pt x="16829" y="37188"/>
                  <a:pt x="16826" y="37211"/>
                  <a:pt x="16829" y="37233"/>
                </a:cubicBezTo>
                <a:lnTo>
                  <a:pt x="16829" y="37233"/>
                </a:lnTo>
                <a:cubicBezTo>
                  <a:pt x="16831" y="37210"/>
                  <a:pt x="16833" y="37187"/>
                  <a:pt x="16836" y="37167"/>
                </a:cubicBezTo>
                <a:close/>
                <a:moveTo>
                  <a:pt x="17021" y="37239"/>
                </a:moveTo>
                <a:cubicBezTo>
                  <a:pt x="17021" y="37239"/>
                  <a:pt x="17021" y="37239"/>
                  <a:pt x="17021" y="37239"/>
                </a:cubicBezTo>
                <a:cubicBezTo>
                  <a:pt x="17021" y="37239"/>
                  <a:pt x="17021" y="37239"/>
                  <a:pt x="17021" y="37239"/>
                </a:cubicBezTo>
                <a:close/>
                <a:moveTo>
                  <a:pt x="21215" y="37088"/>
                </a:moveTo>
                <a:lnTo>
                  <a:pt x="21215" y="37179"/>
                </a:lnTo>
                <a:lnTo>
                  <a:pt x="21155" y="37209"/>
                </a:lnTo>
                <a:lnTo>
                  <a:pt x="21064" y="37269"/>
                </a:lnTo>
                <a:cubicBezTo>
                  <a:pt x="21064" y="37239"/>
                  <a:pt x="21095" y="37239"/>
                  <a:pt x="21064" y="37148"/>
                </a:cubicBezTo>
                <a:cubicBezTo>
                  <a:pt x="21063" y="37148"/>
                  <a:pt x="21061" y="37149"/>
                  <a:pt x="21059" y="37149"/>
                </a:cubicBezTo>
                <a:lnTo>
                  <a:pt x="21059" y="37149"/>
                </a:lnTo>
                <a:cubicBezTo>
                  <a:pt x="21062" y="37143"/>
                  <a:pt x="21064" y="37134"/>
                  <a:pt x="21064" y="37118"/>
                </a:cubicBezTo>
                <a:lnTo>
                  <a:pt x="21215" y="37088"/>
                </a:lnTo>
                <a:close/>
                <a:moveTo>
                  <a:pt x="20219" y="37179"/>
                </a:moveTo>
                <a:cubicBezTo>
                  <a:pt x="20219" y="37179"/>
                  <a:pt x="20250" y="37209"/>
                  <a:pt x="20250" y="37239"/>
                </a:cubicBezTo>
                <a:cubicBezTo>
                  <a:pt x="20250" y="37294"/>
                  <a:pt x="20231" y="37311"/>
                  <a:pt x="20202" y="37311"/>
                </a:cubicBezTo>
                <a:cubicBezTo>
                  <a:pt x="20168" y="37311"/>
                  <a:pt x="20118" y="37286"/>
                  <a:pt x="20069" y="37269"/>
                </a:cubicBezTo>
                <a:cubicBezTo>
                  <a:pt x="20129" y="37239"/>
                  <a:pt x="20159" y="37209"/>
                  <a:pt x="20219" y="37179"/>
                </a:cubicBezTo>
                <a:close/>
                <a:moveTo>
                  <a:pt x="21004" y="37148"/>
                </a:moveTo>
                <a:cubicBezTo>
                  <a:pt x="21019" y="37148"/>
                  <a:pt x="21034" y="37156"/>
                  <a:pt x="21046" y="37156"/>
                </a:cubicBezTo>
                <a:lnTo>
                  <a:pt x="21046" y="37156"/>
                </a:lnTo>
                <a:cubicBezTo>
                  <a:pt x="21023" y="37174"/>
                  <a:pt x="21004" y="37221"/>
                  <a:pt x="21004" y="37269"/>
                </a:cubicBezTo>
                <a:lnTo>
                  <a:pt x="20944" y="37329"/>
                </a:lnTo>
                <a:cubicBezTo>
                  <a:pt x="20944" y="37269"/>
                  <a:pt x="20974" y="37269"/>
                  <a:pt x="20974" y="37209"/>
                </a:cubicBezTo>
                <a:lnTo>
                  <a:pt x="20914" y="37148"/>
                </a:lnTo>
                <a:close/>
                <a:moveTo>
                  <a:pt x="14938" y="37239"/>
                </a:moveTo>
                <a:cubicBezTo>
                  <a:pt x="14938" y="37254"/>
                  <a:pt x="14946" y="37261"/>
                  <a:pt x="14953" y="37265"/>
                </a:cubicBezTo>
                <a:lnTo>
                  <a:pt x="14953" y="37265"/>
                </a:lnTo>
                <a:cubicBezTo>
                  <a:pt x="14934" y="37294"/>
                  <a:pt x="14908" y="37325"/>
                  <a:pt x="14891" y="37345"/>
                </a:cubicBezTo>
                <a:lnTo>
                  <a:pt x="14891" y="37345"/>
                </a:lnTo>
                <a:cubicBezTo>
                  <a:pt x="14909" y="37319"/>
                  <a:pt x="14913" y="37289"/>
                  <a:pt x="14938" y="37239"/>
                </a:cubicBezTo>
                <a:close/>
                <a:moveTo>
                  <a:pt x="20732" y="37148"/>
                </a:moveTo>
                <a:cubicBezTo>
                  <a:pt x="20763" y="37390"/>
                  <a:pt x="20672" y="37329"/>
                  <a:pt x="20612" y="37390"/>
                </a:cubicBezTo>
                <a:lnTo>
                  <a:pt x="20582" y="37390"/>
                </a:lnTo>
                <a:cubicBezTo>
                  <a:pt x="20582" y="37299"/>
                  <a:pt x="20551" y="37360"/>
                  <a:pt x="20491" y="37209"/>
                </a:cubicBezTo>
                <a:cubicBezTo>
                  <a:pt x="20582" y="37148"/>
                  <a:pt x="20642" y="37148"/>
                  <a:pt x="20732" y="37148"/>
                </a:cubicBezTo>
                <a:close/>
                <a:moveTo>
                  <a:pt x="19133" y="37480"/>
                </a:moveTo>
                <a:lnTo>
                  <a:pt x="19073" y="37541"/>
                </a:lnTo>
                <a:cubicBezTo>
                  <a:pt x="19073" y="37541"/>
                  <a:pt x="19073" y="37510"/>
                  <a:pt x="19073" y="37510"/>
                </a:cubicBezTo>
                <a:lnTo>
                  <a:pt x="19133" y="37480"/>
                </a:lnTo>
                <a:close/>
                <a:moveTo>
                  <a:pt x="19043" y="37541"/>
                </a:moveTo>
                <a:lnTo>
                  <a:pt x="19043" y="37571"/>
                </a:lnTo>
                <a:lnTo>
                  <a:pt x="18831" y="37692"/>
                </a:lnTo>
                <a:lnTo>
                  <a:pt x="18831" y="37601"/>
                </a:lnTo>
                <a:lnTo>
                  <a:pt x="19043" y="37541"/>
                </a:lnTo>
                <a:close/>
                <a:moveTo>
                  <a:pt x="14664" y="36267"/>
                </a:moveTo>
                <a:cubicBezTo>
                  <a:pt x="14676" y="36267"/>
                  <a:pt x="14800" y="36346"/>
                  <a:pt x="14878" y="36424"/>
                </a:cubicBezTo>
                <a:cubicBezTo>
                  <a:pt x="14834" y="36380"/>
                  <a:pt x="14838" y="36352"/>
                  <a:pt x="14867" y="36352"/>
                </a:cubicBezTo>
                <a:cubicBezTo>
                  <a:pt x="14878" y="36352"/>
                  <a:pt x="14892" y="36356"/>
                  <a:pt x="14908" y="36364"/>
                </a:cubicBezTo>
                <a:cubicBezTo>
                  <a:pt x="14969" y="36394"/>
                  <a:pt x="15029" y="36454"/>
                  <a:pt x="15089" y="36515"/>
                </a:cubicBezTo>
                <a:cubicBezTo>
                  <a:pt x="15163" y="36570"/>
                  <a:pt x="15215" y="36625"/>
                  <a:pt x="15229" y="36625"/>
                </a:cubicBezTo>
                <a:cubicBezTo>
                  <a:pt x="15239" y="36625"/>
                  <a:pt x="15233" y="36603"/>
                  <a:pt x="15210" y="36545"/>
                </a:cubicBezTo>
                <a:cubicBezTo>
                  <a:pt x="15180" y="36515"/>
                  <a:pt x="15180" y="36454"/>
                  <a:pt x="15180" y="36394"/>
                </a:cubicBezTo>
                <a:lnTo>
                  <a:pt x="15180" y="36394"/>
                </a:lnTo>
                <a:cubicBezTo>
                  <a:pt x="15240" y="36424"/>
                  <a:pt x="15210" y="36515"/>
                  <a:pt x="15270" y="36605"/>
                </a:cubicBezTo>
                <a:cubicBezTo>
                  <a:pt x="15250" y="36525"/>
                  <a:pt x="15270" y="36498"/>
                  <a:pt x="15286" y="36498"/>
                </a:cubicBezTo>
                <a:cubicBezTo>
                  <a:pt x="15294" y="36498"/>
                  <a:pt x="15301" y="36505"/>
                  <a:pt x="15301" y="36515"/>
                </a:cubicBezTo>
                <a:lnTo>
                  <a:pt x="15331" y="36515"/>
                </a:lnTo>
                <a:cubicBezTo>
                  <a:pt x="15361" y="36515"/>
                  <a:pt x="15361" y="36515"/>
                  <a:pt x="15391" y="36454"/>
                </a:cubicBezTo>
                <a:cubicBezTo>
                  <a:pt x="15445" y="36616"/>
                  <a:pt x="15518" y="36658"/>
                  <a:pt x="15598" y="36658"/>
                </a:cubicBezTo>
                <a:cubicBezTo>
                  <a:pt x="15686" y="36658"/>
                  <a:pt x="15782" y="36607"/>
                  <a:pt x="15871" y="36607"/>
                </a:cubicBezTo>
                <a:cubicBezTo>
                  <a:pt x="15927" y="36607"/>
                  <a:pt x="15980" y="36628"/>
                  <a:pt x="16025" y="36696"/>
                </a:cubicBezTo>
                <a:lnTo>
                  <a:pt x="16025" y="36605"/>
                </a:lnTo>
                <a:cubicBezTo>
                  <a:pt x="16032" y="36575"/>
                  <a:pt x="16040" y="36564"/>
                  <a:pt x="16047" y="36564"/>
                </a:cubicBezTo>
                <a:cubicBezTo>
                  <a:pt x="16070" y="36564"/>
                  <a:pt x="16093" y="36665"/>
                  <a:pt x="16115" y="36665"/>
                </a:cubicBezTo>
                <a:cubicBezTo>
                  <a:pt x="16115" y="36605"/>
                  <a:pt x="16055" y="36575"/>
                  <a:pt x="16085" y="36515"/>
                </a:cubicBezTo>
                <a:cubicBezTo>
                  <a:pt x="16176" y="36484"/>
                  <a:pt x="16266" y="36484"/>
                  <a:pt x="16357" y="36484"/>
                </a:cubicBezTo>
                <a:cubicBezTo>
                  <a:pt x="16417" y="36484"/>
                  <a:pt x="16417" y="36515"/>
                  <a:pt x="16447" y="36545"/>
                </a:cubicBezTo>
                <a:cubicBezTo>
                  <a:pt x="16447" y="36575"/>
                  <a:pt x="16447" y="36605"/>
                  <a:pt x="16447" y="36605"/>
                </a:cubicBezTo>
                <a:cubicBezTo>
                  <a:pt x="16478" y="36635"/>
                  <a:pt x="16508" y="36665"/>
                  <a:pt x="16568" y="36726"/>
                </a:cubicBezTo>
                <a:cubicBezTo>
                  <a:pt x="16628" y="36786"/>
                  <a:pt x="16719" y="36847"/>
                  <a:pt x="16809" y="36907"/>
                </a:cubicBezTo>
                <a:cubicBezTo>
                  <a:pt x="16816" y="36910"/>
                  <a:pt x="16822" y="36911"/>
                  <a:pt x="16828" y="36911"/>
                </a:cubicBezTo>
                <a:cubicBezTo>
                  <a:pt x="16917" y="36911"/>
                  <a:pt x="17005" y="36607"/>
                  <a:pt x="17080" y="36607"/>
                </a:cubicBezTo>
                <a:cubicBezTo>
                  <a:pt x="17102" y="36607"/>
                  <a:pt x="17122" y="36632"/>
                  <a:pt x="17141" y="36696"/>
                </a:cubicBezTo>
                <a:lnTo>
                  <a:pt x="17051" y="36847"/>
                </a:lnTo>
                <a:cubicBezTo>
                  <a:pt x="17115" y="36817"/>
                  <a:pt x="17175" y="36806"/>
                  <a:pt x="17232" y="36806"/>
                </a:cubicBezTo>
                <a:cubicBezTo>
                  <a:pt x="17412" y="36806"/>
                  <a:pt x="17565" y="36917"/>
                  <a:pt x="17745" y="36917"/>
                </a:cubicBezTo>
                <a:cubicBezTo>
                  <a:pt x="17802" y="36917"/>
                  <a:pt x="17862" y="36906"/>
                  <a:pt x="17926" y="36877"/>
                </a:cubicBezTo>
                <a:lnTo>
                  <a:pt x="17926" y="36877"/>
                </a:lnTo>
                <a:cubicBezTo>
                  <a:pt x="17896" y="36907"/>
                  <a:pt x="17896" y="36967"/>
                  <a:pt x="17866" y="36967"/>
                </a:cubicBezTo>
                <a:cubicBezTo>
                  <a:pt x="17877" y="37024"/>
                  <a:pt x="17909" y="37046"/>
                  <a:pt x="17945" y="37046"/>
                </a:cubicBezTo>
                <a:cubicBezTo>
                  <a:pt x="18006" y="37046"/>
                  <a:pt x="18077" y="36983"/>
                  <a:pt x="18077" y="36907"/>
                </a:cubicBezTo>
                <a:lnTo>
                  <a:pt x="18077" y="36907"/>
                </a:lnTo>
                <a:cubicBezTo>
                  <a:pt x="18137" y="36937"/>
                  <a:pt x="18047" y="36967"/>
                  <a:pt x="18077" y="37088"/>
                </a:cubicBezTo>
                <a:cubicBezTo>
                  <a:pt x="18087" y="37103"/>
                  <a:pt x="18099" y="37109"/>
                  <a:pt x="18111" y="37109"/>
                </a:cubicBezTo>
                <a:cubicBezTo>
                  <a:pt x="18155" y="37109"/>
                  <a:pt x="18210" y="37037"/>
                  <a:pt x="18238" y="37037"/>
                </a:cubicBezTo>
                <a:cubicBezTo>
                  <a:pt x="18250" y="37037"/>
                  <a:pt x="18258" y="37050"/>
                  <a:pt x="18258" y="37088"/>
                </a:cubicBezTo>
                <a:cubicBezTo>
                  <a:pt x="18273" y="37088"/>
                  <a:pt x="18266" y="37095"/>
                  <a:pt x="18255" y="37102"/>
                </a:cubicBezTo>
                <a:lnTo>
                  <a:pt x="18255" y="37102"/>
                </a:lnTo>
                <a:cubicBezTo>
                  <a:pt x="18264" y="37100"/>
                  <a:pt x="18272" y="37099"/>
                  <a:pt x="18282" y="37099"/>
                </a:cubicBezTo>
                <a:cubicBezTo>
                  <a:pt x="18301" y="37099"/>
                  <a:pt x="18322" y="37103"/>
                  <a:pt x="18341" y="37103"/>
                </a:cubicBezTo>
                <a:cubicBezTo>
                  <a:pt x="18379" y="37103"/>
                  <a:pt x="18409" y="37088"/>
                  <a:pt x="18409" y="36997"/>
                </a:cubicBezTo>
                <a:cubicBezTo>
                  <a:pt x="18439" y="37038"/>
                  <a:pt x="18473" y="37048"/>
                  <a:pt x="18506" y="37048"/>
                </a:cubicBezTo>
                <a:cubicBezTo>
                  <a:pt x="18540" y="37048"/>
                  <a:pt x="18573" y="37038"/>
                  <a:pt x="18603" y="37038"/>
                </a:cubicBezTo>
                <a:cubicBezTo>
                  <a:pt x="18633" y="37038"/>
                  <a:pt x="18660" y="37048"/>
                  <a:pt x="18680" y="37088"/>
                </a:cubicBezTo>
                <a:cubicBezTo>
                  <a:pt x="18696" y="37040"/>
                  <a:pt x="18714" y="37026"/>
                  <a:pt x="18733" y="37026"/>
                </a:cubicBezTo>
                <a:cubicBezTo>
                  <a:pt x="18761" y="37026"/>
                  <a:pt x="18791" y="37057"/>
                  <a:pt x="18820" y="37057"/>
                </a:cubicBezTo>
                <a:cubicBezTo>
                  <a:pt x="18846" y="37057"/>
                  <a:pt x="18871" y="37032"/>
                  <a:pt x="18892" y="36937"/>
                </a:cubicBezTo>
                <a:lnTo>
                  <a:pt x="18892" y="36937"/>
                </a:lnTo>
                <a:cubicBezTo>
                  <a:pt x="18858" y="37089"/>
                  <a:pt x="18909" y="37147"/>
                  <a:pt x="18977" y="37147"/>
                </a:cubicBezTo>
                <a:cubicBezTo>
                  <a:pt x="19030" y="37147"/>
                  <a:pt x="19093" y="37111"/>
                  <a:pt x="19133" y="37058"/>
                </a:cubicBezTo>
                <a:lnTo>
                  <a:pt x="19133" y="37058"/>
                </a:lnTo>
                <a:cubicBezTo>
                  <a:pt x="19073" y="37148"/>
                  <a:pt x="19163" y="37148"/>
                  <a:pt x="19133" y="37269"/>
                </a:cubicBezTo>
                <a:cubicBezTo>
                  <a:pt x="19193" y="37269"/>
                  <a:pt x="19284" y="37209"/>
                  <a:pt x="19284" y="37088"/>
                </a:cubicBezTo>
                <a:cubicBezTo>
                  <a:pt x="19306" y="37170"/>
                  <a:pt x="19336" y="37197"/>
                  <a:pt x="19369" y="37197"/>
                </a:cubicBezTo>
                <a:cubicBezTo>
                  <a:pt x="19429" y="37197"/>
                  <a:pt x="19499" y="37106"/>
                  <a:pt x="19550" y="37106"/>
                </a:cubicBezTo>
                <a:cubicBezTo>
                  <a:pt x="19582" y="37106"/>
                  <a:pt x="19607" y="37144"/>
                  <a:pt x="19616" y="37269"/>
                </a:cubicBezTo>
                <a:cubicBezTo>
                  <a:pt x="19827" y="37148"/>
                  <a:pt x="20038" y="37058"/>
                  <a:pt x="20250" y="36997"/>
                </a:cubicBezTo>
                <a:lnTo>
                  <a:pt x="20250" y="36997"/>
                </a:lnTo>
                <a:cubicBezTo>
                  <a:pt x="20250" y="37058"/>
                  <a:pt x="20219" y="37118"/>
                  <a:pt x="20219" y="37118"/>
                </a:cubicBezTo>
                <a:cubicBezTo>
                  <a:pt x="20189" y="37118"/>
                  <a:pt x="20189" y="37088"/>
                  <a:pt x="20189" y="37058"/>
                </a:cubicBezTo>
                <a:cubicBezTo>
                  <a:pt x="20159" y="37088"/>
                  <a:pt x="20159" y="37118"/>
                  <a:pt x="20189" y="37118"/>
                </a:cubicBezTo>
                <a:lnTo>
                  <a:pt x="20189" y="37148"/>
                </a:lnTo>
                <a:cubicBezTo>
                  <a:pt x="20169" y="37148"/>
                  <a:pt x="20149" y="37145"/>
                  <a:pt x="20131" y="37145"/>
                </a:cubicBezTo>
                <a:cubicBezTo>
                  <a:pt x="20095" y="37145"/>
                  <a:pt x="20069" y="37158"/>
                  <a:pt x="20069" y="37239"/>
                </a:cubicBezTo>
                <a:cubicBezTo>
                  <a:pt x="19978" y="37239"/>
                  <a:pt x="19918" y="37239"/>
                  <a:pt x="19888" y="37360"/>
                </a:cubicBezTo>
                <a:cubicBezTo>
                  <a:pt x="19888" y="37390"/>
                  <a:pt x="19857" y="37420"/>
                  <a:pt x="19857" y="37480"/>
                </a:cubicBezTo>
                <a:lnTo>
                  <a:pt x="19767" y="37510"/>
                </a:lnTo>
                <a:cubicBezTo>
                  <a:pt x="19586" y="37480"/>
                  <a:pt x="19646" y="37390"/>
                  <a:pt x="19586" y="37329"/>
                </a:cubicBezTo>
                <a:cubicBezTo>
                  <a:pt x="19556" y="37329"/>
                  <a:pt x="19525" y="37299"/>
                  <a:pt x="19525" y="37299"/>
                </a:cubicBezTo>
                <a:cubicBezTo>
                  <a:pt x="19495" y="37329"/>
                  <a:pt x="19465" y="37329"/>
                  <a:pt x="19435" y="37360"/>
                </a:cubicBezTo>
                <a:cubicBezTo>
                  <a:pt x="19390" y="37375"/>
                  <a:pt x="19337" y="37382"/>
                  <a:pt x="19280" y="37382"/>
                </a:cubicBezTo>
                <a:cubicBezTo>
                  <a:pt x="19224" y="37382"/>
                  <a:pt x="19163" y="37375"/>
                  <a:pt x="19103" y="37360"/>
                </a:cubicBezTo>
                <a:cubicBezTo>
                  <a:pt x="19088" y="37375"/>
                  <a:pt x="19065" y="37382"/>
                  <a:pt x="19043" y="37382"/>
                </a:cubicBezTo>
                <a:cubicBezTo>
                  <a:pt x="19020" y="37382"/>
                  <a:pt x="18997" y="37375"/>
                  <a:pt x="18982" y="37360"/>
                </a:cubicBezTo>
                <a:lnTo>
                  <a:pt x="18711" y="37360"/>
                </a:lnTo>
                <a:cubicBezTo>
                  <a:pt x="18680" y="37329"/>
                  <a:pt x="18650" y="37299"/>
                  <a:pt x="18620" y="37239"/>
                </a:cubicBezTo>
                <a:lnTo>
                  <a:pt x="18590" y="37390"/>
                </a:lnTo>
                <a:lnTo>
                  <a:pt x="18560" y="37390"/>
                </a:lnTo>
                <a:lnTo>
                  <a:pt x="18530" y="37299"/>
                </a:lnTo>
                <a:lnTo>
                  <a:pt x="18590" y="37299"/>
                </a:lnTo>
                <a:cubicBezTo>
                  <a:pt x="18571" y="37262"/>
                  <a:pt x="18558" y="37248"/>
                  <a:pt x="18548" y="37248"/>
                </a:cubicBezTo>
                <a:cubicBezTo>
                  <a:pt x="18527" y="37248"/>
                  <a:pt x="18520" y="37318"/>
                  <a:pt x="18499" y="37360"/>
                </a:cubicBezTo>
                <a:cubicBezTo>
                  <a:pt x="18499" y="37329"/>
                  <a:pt x="18469" y="37269"/>
                  <a:pt x="18439" y="37209"/>
                </a:cubicBezTo>
                <a:lnTo>
                  <a:pt x="18379" y="37510"/>
                </a:lnTo>
                <a:cubicBezTo>
                  <a:pt x="18348" y="37390"/>
                  <a:pt x="18409" y="37269"/>
                  <a:pt x="18318" y="37239"/>
                </a:cubicBezTo>
                <a:lnTo>
                  <a:pt x="18318" y="37239"/>
                </a:lnTo>
                <a:cubicBezTo>
                  <a:pt x="18288" y="37360"/>
                  <a:pt x="18409" y="37480"/>
                  <a:pt x="18318" y="37571"/>
                </a:cubicBezTo>
                <a:cubicBezTo>
                  <a:pt x="18297" y="37485"/>
                  <a:pt x="18291" y="37400"/>
                  <a:pt x="18268" y="37400"/>
                </a:cubicBezTo>
                <a:cubicBezTo>
                  <a:pt x="18258" y="37400"/>
                  <a:pt x="18245" y="37415"/>
                  <a:pt x="18228" y="37450"/>
                </a:cubicBezTo>
                <a:cubicBezTo>
                  <a:pt x="18228" y="37390"/>
                  <a:pt x="18228" y="37329"/>
                  <a:pt x="18228" y="37299"/>
                </a:cubicBezTo>
                <a:cubicBezTo>
                  <a:pt x="18198" y="37390"/>
                  <a:pt x="18107" y="37329"/>
                  <a:pt x="18107" y="37480"/>
                </a:cubicBezTo>
                <a:cubicBezTo>
                  <a:pt x="18086" y="37426"/>
                  <a:pt x="18060" y="37419"/>
                  <a:pt x="18036" y="37419"/>
                </a:cubicBezTo>
                <a:cubicBezTo>
                  <a:pt x="18027" y="37419"/>
                  <a:pt x="18018" y="37420"/>
                  <a:pt x="18009" y="37420"/>
                </a:cubicBezTo>
                <a:cubicBezTo>
                  <a:pt x="17979" y="37420"/>
                  <a:pt x="17956" y="37405"/>
                  <a:pt x="17956" y="37269"/>
                </a:cubicBezTo>
                <a:cubicBezTo>
                  <a:pt x="17926" y="37329"/>
                  <a:pt x="17866" y="37510"/>
                  <a:pt x="17835" y="37510"/>
                </a:cubicBezTo>
                <a:cubicBezTo>
                  <a:pt x="17896" y="37179"/>
                  <a:pt x="17685" y="37480"/>
                  <a:pt x="17685" y="37148"/>
                </a:cubicBezTo>
                <a:cubicBezTo>
                  <a:pt x="17624" y="37450"/>
                  <a:pt x="17504" y="37269"/>
                  <a:pt x="17383" y="37450"/>
                </a:cubicBezTo>
                <a:cubicBezTo>
                  <a:pt x="17383" y="37420"/>
                  <a:pt x="17413" y="37390"/>
                  <a:pt x="17413" y="37390"/>
                </a:cubicBezTo>
                <a:cubicBezTo>
                  <a:pt x="17353" y="37360"/>
                  <a:pt x="17353" y="37269"/>
                  <a:pt x="17322" y="37209"/>
                </a:cubicBezTo>
                <a:cubicBezTo>
                  <a:pt x="17292" y="37360"/>
                  <a:pt x="17262" y="37510"/>
                  <a:pt x="17172" y="37631"/>
                </a:cubicBezTo>
                <a:cubicBezTo>
                  <a:pt x="17111" y="37420"/>
                  <a:pt x="17202" y="37360"/>
                  <a:pt x="17202" y="37149"/>
                </a:cubicBezTo>
                <a:lnTo>
                  <a:pt x="17202" y="37149"/>
                </a:lnTo>
                <a:cubicBezTo>
                  <a:pt x="17202" y="37360"/>
                  <a:pt x="17081" y="37329"/>
                  <a:pt x="17111" y="37510"/>
                </a:cubicBezTo>
                <a:cubicBezTo>
                  <a:pt x="17051" y="37420"/>
                  <a:pt x="17021" y="37329"/>
                  <a:pt x="17021" y="37239"/>
                </a:cubicBezTo>
                <a:cubicBezTo>
                  <a:pt x="17021" y="37367"/>
                  <a:pt x="17015" y="37392"/>
                  <a:pt x="17004" y="37392"/>
                </a:cubicBezTo>
                <a:cubicBezTo>
                  <a:pt x="16998" y="37392"/>
                  <a:pt x="16988" y="37382"/>
                  <a:pt x="16977" y="37382"/>
                </a:cubicBezTo>
                <a:cubicBezTo>
                  <a:pt x="16964" y="37382"/>
                  <a:pt x="16949" y="37395"/>
                  <a:pt x="16930" y="37450"/>
                </a:cubicBezTo>
                <a:cubicBezTo>
                  <a:pt x="16884" y="37335"/>
                  <a:pt x="16908" y="37238"/>
                  <a:pt x="16882" y="37238"/>
                </a:cubicBezTo>
                <a:cubicBezTo>
                  <a:pt x="16874" y="37238"/>
                  <a:pt x="16861" y="37247"/>
                  <a:pt x="16840" y="37269"/>
                </a:cubicBezTo>
                <a:cubicBezTo>
                  <a:pt x="16834" y="37258"/>
                  <a:pt x="16831" y="37246"/>
                  <a:pt x="16829" y="37233"/>
                </a:cubicBezTo>
                <a:lnTo>
                  <a:pt x="16829" y="37233"/>
                </a:lnTo>
                <a:cubicBezTo>
                  <a:pt x="16824" y="37297"/>
                  <a:pt x="16822" y="37369"/>
                  <a:pt x="16809" y="37420"/>
                </a:cubicBezTo>
                <a:cubicBezTo>
                  <a:pt x="16796" y="37426"/>
                  <a:pt x="16786" y="37429"/>
                  <a:pt x="16777" y="37429"/>
                </a:cubicBezTo>
                <a:cubicBezTo>
                  <a:pt x="16707" y="37429"/>
                  <a:pt x="16776" y="37226"/>
                  <a:pt x="16749" y="37118"/>
                </a:cubicBezTo>
                <a:lnTo>
                  <a:pt x="16749" y="37118"/>
                </a:lnTo>
                <a:cubicBezTo>
                  <a:pt x="16689" y="37179"/>
                  <a:pt x="16628" y="37360"/>
                  <a:pt x="16568" y="37360"/>
                </a:cubicBezTo>
                <a:cubicBezTo>
                  <a:pt x="16568" y="37329"/>
                  <a:pt x="16568" y="37299"/>
                  <a:pt x="16568" y="37269"/>
                </a:cubicBezTo>
                <a:cubicBezTo>
                  <a:pt x="16478" y="37450"/>
                  <a:pt x="16387" y="37269"/>
                  <a:pt x="16266" y="37480"/>
                </a:cubicBezTo>
                <a:cubicBezTo>
                  <a:pt x="16266" y="37532"/>
                  <a:pt x="16266" y="37589"/>
                  <a:pt x="16266" y="37631"/>
                </a:cubicBezTo>
                <a:cubicBezTo>
                  <a:pt x="16266" y="37661"/>
                  <a:pt x="16266" y="37692"/>
                  <a:pt x="16266" y="37722"/>
                </a:cubicBezTo>
                <a:cubicBezTo>
                  <a:pt x="16236" y="37722"/>
                  <a:pt x="16236" y="37752"/>
                  <a:pt x="16206" y="37752"/>
                </a:cubicBezTo>
                <a:lnTo>
                  <a:pt x="16176" y="37752"/>
                </a:lnTo>
                <a:cubicBezTo>
                  <a:pt x="16176" y="37722"/>
                  <a:pt x="16176" y="37722"/>
                  <a:pt x="16176" y="37692"/>
                </a:cubicBezTo>
                <a:cubicBezTo>
                  <a:pt x="16181" y="37697"/>
                  <a:pt x="16186" y="37700"/>
                  <a:pt x="16190" y="37700"/>
                </a:cubicBezTo>
                <a:cubicBezTo>
                  <a:pt x="16207" y="37700"/>
                  <a:pt x="16211" y="37650"/>
                  <a:pt x="16236" y="37601"/>
                </a:cubicBezTo>
                <a:lnTo>
                  <a:pt x="16236" y="37601"/>
                </a:lnTo>
                <a:lnTo>
                  <a:pt x="16176" y="37661"/>
                </a:lnTo>
                <a:cubicBezTo>
                  <a:pt x="16176" y="37450"/>
                  <a:pt x="16236" y="37601"/>
                  <a:pt x="16266" y="37450"/>
                </a:cubicBezTo>
                <a:lnTo>
                  <a:pt x="16266" y="37450"/>
                </a:lnTo>
                <a:cubicBezTo>
                  <a:pt x="16190" y="37501"/>
                  <a:pt x="16093" y="37615"/>
                  <a:pt x="16046" y="37615"/>
                </a:cubicBezTo>
                <a:cubicBezTo>
                  <a:pt x="16037" y="37615"/>
                  <a:pt x="16030" y="37611"/>
                  <a:pt x="16025" y="37601"/>
                </a:cubicBezTo>
                <a:cubicBezTo>
                  <a:pt x="16025" y="37390"/>
                  <a:pt x="16176" y="37541"/>
                  <a:pt x="16115" y="37360"/>
                </a:cubicBezTo>
                <a:lnTo>
                  <a:pt x="16115" y="37360"/>
                </a:lnTo>
                <a:lnTo>
                  <a:pt x="16206" y="37450"/>
                </a:lnTo>
                <a:cubicBezTo>
                  <a:pt x="16193" y="37312"/>
                  <a:pt x="16196" y="37294"/>
                  <a:pt x="16204" y="37294"/>
                </a:cubicBezTo>
                <a:cubicBezTo>
                  <a:pt x="16207" y="37294"/>
                  <a:pt x="16211" y="37296"/>
                  <a:pt x="16214" y="37296"/>
                </a:cubicBezTo>
                <a:cubicBezTo>
                  <a:pt x="16225" y="37296"/>
                  <a:pt x="16236" y="37276"/>
                  <a:pt x="16236" y="37118"/>
                </a:cubicBezTo>
                <a:cubicBezTo>
                  <a:pt x="16211" y="37099"/>
                  <a:pt x="16189" y="37092"/>
                  <a:pt x="16170" y="37092"/>
                </a:cubicBezTo>
                <a:cubicBezTo>
                  <a:pt x="16118" y="37092"/>
                  <a:pt x="16083" y="37144"/>
                  <a:pt x="16031" y="37144"/>
                </a:cubicBezTo>
                <a:cubicBezTo>
                  <a:pt x="16011" y="37144"/>
                  <a:pt x="15990" y="37137"/>
                  <a:pt x="15965" y="37118"/>
                </a:cubicBezTo>
                <a:cubicBezTo>
                  <a:pt x="15934" y="37239"/>
                  <a:pt x="15965" y="37299"/>
                  <a:pt x="15904" y="37390"/>
                </a:cubicBezTo>
                <a:cubicBezTo>
                  <a:pt x="15879" y="37411"/>
                  <a:pt x="15860" y="37420"/>
                  <a:pt x="15845" y="37420"/>
                </a:cubicBezTo>
                <a:cubicBezTo>
                  <a:pt x="15750" y="37420"/>
                  <a:pt x="15818" y="37067"/>
                  <a:pt x="15753" y="37067"/>
                </a:cubicBezTo>
                <a:cubicBezTo>
                  <a:pt x="15739" y="37067"/>
                  <a:pt x="15720" y="37082"/>
                  <a:pt x="15693" y="37118"/>
                </a:cubicBezTo>
                <a:cubicBezTo>
                  <a:pt x="15665" y="37202"/>
                  <a:pt x="15611" y="37363"/>
                  <a:pt x="15556" y="37363"/>
                </a:cubicBezTo>
                <a:cubicBezTo>
                  <a:pt x="15551" y="37363"/>
                  <a:pt x="15547" y="37362"/>
                  <a:pt x="15542" y="37360"/>
                </a:cubicBezTo>
                <a:cubicBezTo>
                  <a:pt x="15542" y="37360"/>
                  <a:pt x="15512" y="37329"/>
                  <a:pt x="15512" y="37329"/>
                </a:cubicBezTo>
                <a:lnTo>
                  <a:pt x="15602" y="37118"/>
                </a:lnTo>
                <a:cubicBezTo>
                  <a:pt x="15593" y="37113"/>
                  <a:pt x="15584" y="37111"/>
                  <a:pt x="15576" y="37111"/>
                </a:cubicBezTo>
                <a:cubicBezTo>
                  <a:pt x="15498" y="37111"/>
                  <a:pt x="15462" y="37290"/>
                  <a:pt x="15410" y="37290"/>
                </a:cubicBezTo>
                <a:cubicBezTo>
                  <a:pt x="15395" y="37290"/>
                  <a:pt x="15379" y="37276"/>
                  <a:pt x="15361" y="37239"/>
                </a:cubicBezTo>
                <a:cubicBezTo>
                  <a:pt x="15421" y="37148"/>
                  <a:pt x="15451" y="37179"/>
                  <a:pt x="15451" y="37148"/>
                </a:cubicBezTo>
                <a:cubicBezTo>
                  <a:pt x="15444" y="37103"/>
                  <a:pt x="15436" y="37086"/>
                  <a:pt x="15428" y="37086"/>
                </a:cubicBezTo>
                <a:cubicBezTo>
                  <a:pt x="15404" y="37086"/>
                  <a:pt x="15376" y="37239"/>
                  <a:pt x="15331" y="37239"/>
                </a:cubicBezTo>
                <a:lnTo>
                  <a:pt x="15361" y="37058"/>
                </a:lnTo>
                <a:lnTo>
                  <a:pt x="15270" y="37058"/>
                </a:lnTo>
                <a:cubicBezTo>
                  <a:pt x="15270" y="37088"/>
                  <a:pt x="15240" y="37118"/>
                  <a:pt x="15240" y="37118"/>
                </a:cubicBezTo>
                <a:cubicBezTo>
                  <a:pt x="15180" y="37148"/>
                  <a:pt x="15120" y="37179"/>
                  <a:pt x="15089" y="37179"/>
                </a:cubicBezTo>
                <a:cubicBezTo>
                  <a:pt x="15120" y="37148"/>
                  <a:pt x="15180" y="37088"/>
                  <a:pt x="15210" y="37028"/>
                </a:cubicBezTo>
                <a:lnTo>
                  <a:pt x="15210" y="37028"/>
                </a:lnTo>
                <a:cubicBezTo>
                  <a:pt x="15185" y="37040"/>
                  <a:pt x="15165" y="37047"/>
                  <a:pt x="15151" y="37047"/>
                </a:cubicBezTo>
                <a:cubicBezTo>
                  <a:pt x="15130" y="37047"/>
                  <a:pt x="15120" y="37033"/>
                  <a:pt x="15120" y="36997"/>
                </a:cubicBezTo>
                <a:cubicBezTo>
                  <a:pt x="15120" y="36967"/>
                  <a:pt x="15180" y="36907"/>
                  <a:pt x="15210" y="36877"/>
                </a:cubicBezTo>
                <a:lnTo>
                  <a:pt x="15210" y="36877"/>
                </a:lnTo>
                <a:lnTo>
                  <a:pt x="14999" y="36997"/>
                </a:lnTo>
                <a:cubicBezTo>
                  <a:pt x="15018" y="36978"/>
                  <a:pt x="15049" y="36959"/>
                  <a:pt x="15077" y="36940"/>
                </a:cubicBezTo>
                <a:lnTo>
                  <a:pt x="15077" y="36940"/>
                </a:lnTo>
                <a:cubicBezTo>
                  <a:pt x="15058" y="36945"/>
                  <a:pt x="15039" y="36950"/>
                  <a:pt x="15020" y="36954"/>
                </a:cubicBezTo>
                <a:lnTo>
                  <a:pt x="15020" y="36954"/>
                </a:lnTo>
                <a:cubicBezTo>
                  <a:pt x="15032" y="36949"/>
                  <a:pt x="15043" y="36944"/>
                  <a:pt x="15054" y="36939"/>
                </a:cubicBezTo>
                <a:lnTo>
                  <a:pt x="15054" y="36939"/>
                </a:lnTo>
                <a:cubicBezTo>
                  <a:pt x="15016" y="36943"/>
                  <a:pt x="14983" y="36953"/>
                  <a:pt x="14952" y="36970"/>
                </a:cubicBezTo>
                <a:lnTo>
                  <a:pt x="14952" y="36970"/>
                </a:lnTo>
                <a:cubicBezTo>
                  <a:pt x="14975" y="36965"/>
                  <a:pt x="14997" y="36960"/>
                  <a:pt x="15020" y="36954"/>
                </a:cubicBezTo>
                <a:lnTo>
                  <a:pt x="15020" y="36954"/>
                </a:lnTo>
                <a:cubicBezTo>
                  <a:pt x="14968" y="36978"/>
                  <a:pt x="14912" y="37005"/>
                  <a:pt x="14878" y="37028"/>
                </a:cubicBezTo>
                <a:cubicBezTo>
                  <a:pt x="14902" y="37003"/>
                  <a:pt x="14926" y="36984"/>
                  <a:pt x="14952" y="36970"/>
                </a:cubicBezTo>
                <a:lnTo>
                  <a:pt x="14952" y="36970"/>
                </a:lnTo>
                <a:cubicBezTo>
                  <a:pt x="14877" y="36986"/>
                  <a:pt x="14802" y="36997"/>
                  <a:pt x="14727" y="36997"/>
                </a:cubicBezTo>
                <a:cubicBezTo>
                  <a:pt x="14607" y="36997"/>
                  <a:pt x="14576" y="36967"/>
                  <a:pt x="14727" y="36937"/>
                </a:cubicBezTo>
                <a:lnTo>
                  <a:pt x="14818" y="36937"/>
                </a:lnTo>
                <a:cubicBezTo>
                  <a:pt x="14835" y="36928"/>
                  <a:pt x="14832" y="36925"/>
                  <a:pt x="14815" y="36925"/>
                </a:cubicBezTo>
                <a:cubicBezTo>
                  <a:pt x="14775" y="36925"/>
                  <a:pt x="14653" y="36946"/>
                  <a:pt x="14546" y="36967"/>
                </a:cubicBezTo>
                <a:lnTo>
                  <a:pt x="14456" y="36967"/>
                </a:lnTo>
                <a:cubicBezTo>
                  <a:pt x="14486" y="36907"/>
                  <a:pt x="14395" y="36907"/>
                  <a:pt x="14365" y="36877"/>
                </a:cubicBezTo>
                <a:cubicBezTo>
                  <a:pt x="14305" y="36847"/>
                  <a:pt x="14335" y="36816"/>
                  <a:pt x="14637" y="36816"/>
                </a:cubicBezTo>
                <a:cubicBezTo>
                  <a:pt x="14335" y="36816"/>
                  <a:pt x="14395" y="36816"/>
                  <a:pt x="14395" y="36786"/>
                </a:cubicBezTo>
                <a:cubicBezTo>
                  <a:pt x="14395" y="36756"/>
                  <a:pt x="14395" y="36756"/>
                  <a:pt x="14275" y="36756"/>
                </a:cubicBezTo>
                <a:lnTo>
                  <a:pt x="14275" y="36726"/>
                </a:lnTo>
                <a:lnTo>
                  <a:pt x="14878" y="36726"/>
                </a:lnTo>
                <a:cubicBezTo>
                  <a:pt x="14906" y="36726"/>
                  <a:pt x="14553" y="36700"/>
                  <a:pt x="14308" y="36650"/>
                </a:cubicBezTo>
                <a:lnTo>
                  <a:pt x="14308" y="36650"/>
                </a:lnTo>
                <a:lnTo>
                  <a:pt x="14214" y="36635"/>
                </a:lnTo>
                <a:lnTo>
                  <a:pt x="14214" y="36605"/>
                </a:lnTo>
                <a:cubicBezTo>
                  <a:pt x="14348" y="36628"/>
                  <a:pt x="14516" y="36650"/>
                  <a:pt x="14655" y="36672"/>
                </a:cubicBezTo>
                <a:lnTo>
                  <a:pt x="14655" y="36672"/>
                </a:lnTo>
                <a:cubicBezTo>
                  <a:pt x="14498" y="36639"/>
                  <a:pt x="14356" y="36592"/>
                  <a:pt x="14214" y="36545"/>
                </a:cubicBezTo>
                <a:lnTo>
                  <a:pt x="14214" y="36545"/>
                </a:lnTo>
                <a:lnTo>
                  <a:pt x="14667" y="36651"/>
                </a:lnTo>
                <a:lnTo>
                  <a:pt x="14667" y="36651"/>
                </a:lnTo>
                <a:cubicBezTo>
                  <a:pt x="14590" y="36635"/>
                  <a:pt x="14528" y="36622"/>
                  <a:pt x="14527" y="36622"/>
                </a:cubicBezTo>
                <a:lnTo>
                  <a:pt x="14527" y="36622"/>
                </a:lnTo>
                <a:cubicBezTo>
                  <a:pt x="14527" y="36622"/>
                  <a:pt x="14581" y="36634"/>
                  <a:pt x="14727" y="36665"/>
                </a:cubicBezTo>
                <a:lnTo>
                  <a:pt x="14667" y="36651"/>
                </a:lnTo>
                <a:lnTo>
                  <a:pt x="14667" y="36651"/>
                </a:lnTo>
                <a:cubicBezTo>
                  <a:pt x="14787" y="36677"/>
                  <a:pt x="14944" y="36709"/>
                  <a:pt x="14957" y="36709"/>
                </a:cubicBezTo>
                <a:cubicBezTo>
                  <a:pt x="14965" y="36709"/>
                  <a:pt x="14922" y="36697"/>
                  <a:pt x="14788" y="36665"/>
                </a:cubicBezTo>
                <a:lnTo>
                  <a:pt x="14275" y="36545"/>
                </a:lnTo>
                <a:lnTo>
                  <a:pt x="14275" y="36545"/>
                </a:lnTo>
                <a:lnTo>
                  <a:pt x="14607" y="36605"/>
                </a:lnTo>
                <a:cubicBezTo>
                  <a:pt x="14617" y="36615"/>
                  <a:pt x="14620" y="36619"/>
                  <a:pt x="14618" y="36619"/>
                </a:cubicBezTo>
                <a:cubicBezTo>
                  <a:pt x="14613" y="36619"/>
                  <a:pt x="14586" y="36605"/>
                  <a:pt x="14546" y="36605"/>
                </a:cubicBezTo>
                <a:lnTo>
                  <a:pt x="14877" y="36676"/>
                </a:lnTo>
                <a:lnTo>
                  <a:pt x="14877" y="36676"/>
                </a:lnTo>
                <a:cubicBezTo>
                  <a:pt x="14854" y="36670"/>
                  <a:pt x="14840" y="36665"/>
                  <a:pt x="14848" y="36665"/>
                </a:cubicBezTo>
                <a:lnTo>
                  <a:pt x="14659" y="36608"/>
                </a:lnTo>
                <a:lnTo>
                  <a:pt x="14659" y="36608"/>
                </a:lnTo>
                <a:lnTo>
                  <a:pt x="14576" y="36575"/>
                </a:lnTo>
                <a:lnTo>
                  <a:pt x="14884" y="36678"/>
                </a:lnTo>
                <a:lnTo>
                  <a:pt x="14884" y="36678"/>
                </a:lnTo>
                <a:lnTo>
                  <a:pt x="14962" y="36694"/>
                </a:lnTo>
                <a:lnTo>
                  <a:pt x="14962" y="36694"/>
                </a:lnTo>
                <a:cubicBezTo>
                  <a:pt x="14953" y="36689"/>
                  <a:pt x="14953" y="36687"/>
                  <a:pt x="14959" y="36687"/>
                </a:cubicBezTo>
                <a:cubicBezTo>
                  <a:pt x="14969" y="36687"/>
                  <a:pt x="14998" y="36694"/>
                  <a:pt x="15032" y="36704"/>
                </a:cubicBezTo>
                <a:lnTo>
                  <a:pt x="15032" y="36704"/>
                </a:lnTo>
                <a:cubicBezTo>
                  <a:pt x="15022" y="36701"/>
                  <a:pt x="15011" y="36699"/>
                  <a:pt x="14999" y="36696"/>
                </a:cubicBezTo>
                <a:lnTo>
                  <a:pt x="14999" y="36696"/>
                </a:lnTo>
                <a:lnTo>
                  <a:pt x="15180" y="36756"/>
                </a:lnTo>
                <a:cubicBezTo>
                  <a:pt x="15225" y="36756"/>
                  <a:pt x="15236" y="36756"/>
                  <a:pt x="15137" y="36731"/>
                </a:cubicBezTo>
                <a:lnTo>
                  <a:pt x="15137" y="36731"/>
                </a:lnTo>
                <a:cubicBezTo>
                  <a:pt x="15093" y="36704"/>
                  <a:pt x="15029" y="36665"/>
                  <a:pt x="15029" y="36665"/>
                </a:cubicBezTo>
                <a:cubicBezTo>
                  <a:pt x="14637" y="36545"/>
                  <a:pt x="14757" y="36575"/>
                  <a:pt x="14456" y="36454"/>
                </a:cubicBezTo>
                <a:lnTo>
                  <a:pt x="14456" y="36454"/>
                </a:lnTo>
                <a:cubicBezTo>
                  <a:pt x="14637" y="36484"/>
                  <a:pt x="14938" y="36575"/>
                  <a:pt x="14938" y="36575"/>
                </a:cubicBezTo>
                <a:cubicBezTo>
                  <a:pt x="14788" y="36515"/>
                  <a:pt x="14667" y="36454"/>
                  <a:pt x="14516" y="36364"/>
                </a:cubicBezTo>
                <a:lnTo>
                  <a:pt x="14516" y="36364"/>
                </a:lnTo>
                <a:cubicBezTo>
                  <a:pt x="14667" y="36424"/>
                  <a:pt x="14818" y="36515"/>
                  <a:pt x="14969" y="36575"/>
                </a:cubicBezTo>
                <a:cubicBezTo>
                  <a:pt x="14969" y="36545"/>
                  <a:pt x="14969" y="36545"/>
                  <a:pt x="14848" y="36424"/>
                </a:cubicBezTo>
                <a:cubicBezTo>
                  <a:pt x="14757" y="36364"/>
                  <a:pt x="14667" y="36303"/>
                  <a:pt x="14667" y="36273"/>
                </a:cubicBezTo>
                <a:cubicBezTo>
                  <a:pt x="14663" y="36269"/>
                  <a:pt x="14662" y="36267"/>
                  <a:pt x="14664" y="36267"/>
                </a:cubicBezTo>
                <a:close/>
                <a:moveTo>
                  <a:pt x="19012" y="37692"/>
                </a:moveTo>
                <a:cubicBezTo>
                  <a:pt x="19012" y="37722"/>
                  <a:pt x="19043" y="37782"/>
                  <a:pt x="19012" y="37782"/>
                </a:cubicBezTo>
                <a:cubicBezTo>
                  <a:pt x="19007" y="37788"/>
                  <a:pt x="19001" y="37790"/>
                  <a:pt x="18996" y="37790"/>
                </a:cubicBezTo>
                <a:cubicBezTo>
                  <a:pt x="18972" y="37790"/>
                  <a:pt x="18952" y="37741"/>
                  <a:pt x="18952" y="37692"/>
                </a:cubicBezTo>
                <a:close/>
                <a:moveTo>
                  <a:pt x="18861" y="37752"/>
                </a:moveTo>
                <a:lnTo>
                  <a:pt x="18861" y="37782"/>
                </a:lnTo>
                <a:cubicBezTo>
                  <a:pt x="18892" y="37782"/>
                  <a:pt x="18892" y="37812"/>
                  <a:pt x="18892" y="37812"/>
                </a:cubicBezTo>
                <a:lnTo>
                  <a:pt x="18801" y="37842"/>
                </a:lnTo>
                <a:lnTo>
                  <a:pt x="18801" y="37752"/>
                </a:lnTo>
                <a:close/>
                <a:moveTo>
                  <a:pt x="19284" y="37601"/>
                </a:moveTo>
                <a:lnTo>
                  <a:pt x="19254" y="37631"/>
                </a:lnTo>
                <a:lnTo>
                  <a:pt x="19163" y="37692"/>
                </a:lnTo>
                <a:cubicBezTo>
                  <a:pt x="19163" y="37701"/>
                  <a:pt x="19163" y="37711"/>
                  <a:pt x="19163" y="37722"/>
                </a:cubicBezTo>
                <a:cubicBezTo>
                  <a:pt x="19103" y="37752"/>
                  <a:pt x="19133" y="37752"/>
                  <a:pt x="19224" y="37812"/>
                </a:cubicBezTo>
                <a:lnTo>
                  <a:pt x="19254" y="37842"/>
                </a:lnTo>
                <a:cubicBezTo>
                  <a:pt x="19193" y="37812"/>
                  <a:pt x="19133" y="37782"/>
                  <a:pt x="19103" y="37782"/>
                </a:cubicBezTo>
                <a:lnTo>
                  <a:pt x="19103" y="37661"/>
                </a:lnTo>
                <a:lnTo>
                  <a:pt x="19163" y="37661"/>
                </a:lnTo>
                <a:cubicBezTo>
                  <a:pt x="19163" y="37652"/>
                  <a:pt x="19163" y="37642"/>
                  <a:pt x="19163" y="37631"/>
                </a:cubicBezTo>
                <a:lnTo>
                  <a:pt x="19254" y="37601"/>
                </a:lnTo>
                <a:close/>
                <a:moveTo>
                  <a:pt x="21879" y="37933"/>
                </a:moveTo>
                <a:lnTo>
                  <a:pt x="21728" y="38023"/>
                </a:lnTo>
                <a:cubicBezTo>
                  <a:pt x="21713" y="38021"/>
                  <a:pt x="21700" y="38018"/>
                  <a:pt x="21689" y="38013"/>
                </a:cubicBezTo>
                <a:lnTo>
                  <a:pt x="21689" y="38013"/>
                </a:lnTo>
                <a:cubicBezTo>
                  <a:pt x="21665" y="38046"/>
                  <a:pt x="21596" y="38095"/>
                  <a:pt x="21547" y="38144"/>
                </a:cubicBezTo>
                <a:cubicBezTo>
                  <a:pt x="21698" y="38084"/>
                  <a:pt x="21940" y="38023"/>
                  <a:pt x="21879" y="37933"/>
                </a:cubicBezTo>
                <a:close/>
                <a:moveTo>
                  <a:pt x="23871" y="0"/>
                </a:moveTo>
                <a:cubicBezTo>
                  <a:pt x="23599" y="30"/>
                  <a:pt x="23358" y="91"/>
                  <a:pt x="23086" y="151"/>
                </a:cubicBezTo>
                <a:cubicBezTo>
                  <a:pt x="22664" y="302"/>
                  <a:pt x="22302" y="423"/>
                  <a:pt x="22090" y="483"/>
                </a:cubicBezTo>
                <a:cubicBezTo>
                  <a:pt x="22030" y="513"/>
                  <a:pt x="21940" y="513"/>
                  <a:pt x="21879" y="513"/>
                </a:cubicBezTo>
                <a:cubicBezTo>
                  <a:pt x="21427" y="664"/>
                  <a:pt x="21004" y="845"/>
                  <a:pt x="20582" y="1087"/>
                </a:cubicBezTo>
                <a:cubicBezTo>
                  <a:pt x="20521" y="1207"/>
                  <a:pt x="20431" y="1328"/>
                  <a:pt x="20370" y="1449"/>
                </a:cubicBezTo>
                <a:cubicBezTo>
                  <a:pt x="20338" y="1470"/>
                  <a:pt x="20306" y="1480"/>
                  <a:pt x="20281" y="1480"/>
                </a:cubicBezTo>
                <a:cubicBezTo>
                  <a:pt x="20235" y="1480"/>
                  <a:pt x="20211" y="1447"/>
                  <a:pt x="20250" y="1388"/>
                </a:cubicBezTo>
                <a:lnTo>
                  <a:pt x="20250" y="1388"/>
                </a:lnTo>
                <a:cubicBezTo>
                  <a:pt x="19857" y="1600"/>
                  <a:pt x="20280" y="1509"/>
                  <a:pt x="20159" y="1660"/>
                </a:cubicBezTo>
                <a:cubicBezTo>
                  <a:pt x="20088" y="1731"/>
                  <a:pt x="20023" y="1762"/>
                  <a:pt x="19981" y="1762"/>
                </a:cubicBezTo>
                <a:cubicBezTo>
                  <a:pt x="19935" y="1762"/>
                  <a:pt x="19916" y="1724"/>
                  <a:pt x="19948" y="1660"/>
                </a:cubicBezTo>
                <a:lnTo>
                  <a:pt x="19948" y="1660"/>
                </a:lnTo>
                <a:cubicBezTo>
                  <a:pt x="19706" y="1932"/>
                  <a:pt x="19405" y="2294"/>
                  <a:pt x="19073" y="2686"/>
                </a:cubicBezTo>
                <a:cubicBezTo>
                  <a:pt x="18952" y="2807"/>
                  <a:pt x="18952" y="2807"/>
                  <a:pt x="18922" y="2867"/>
                </a:cubicBezTo>
                <a:lnTo>
                  <a:pt x="18831" y="2867"/>
                </a:lnTo>
                <a:lnTo>
                  <a:pt x="18680" y="2927"/>
                </a:lnTo>
                <a:cubicBezTo>
                  <a:pt x="18499" y="2988"/>
                  <a:pt x="18288" y="3018"/>
                  <a:pt x="18077" y="3048"/>
                </a:cubicBezTo>
                <a:lnTo>
                  <a:pt x="18198" y="2958"/>
                </a:lnTo>
                <a:cubicBezTo>
                  <a:pt x="18137" y="2958"/>
                  <a:pt x="18077" y="2988"/>
                  <a:pt x="18017" y="3018"/>
                </a:cubicBezTo>
                <a:lnTo>
                  <a:pt x="17926" y="3048"/>
                </a:lnTo>
                <a:lnTo>
                  <a:pt x="17926" y="3078"/>
                </a:lnTo>
                <a:cubicBezTo>
                  <a:pt x="17926" y="3109"/>
                  <a:pt x="17896" y="3139"/>
                  <a:pt x="17866" y="3199"/>
                </a:cubicBezTo>
                <a:lnTo>
                  <a:pt x="17866" y="3169"/>
                </a:lnTo>
                <a:lnTo>
                  <a:pt x="17861" y="3152"/>
                </a:lnTo>
                <a:lnTo>
                  <a:pt x="17861" y="3152"/>
                </a:lnTo>
                <a:cubicBezTo>
                  <a:pt x="17853" y="3097"/>
                  <a:pt x="17835" y="3034"/>
                  <a:pt x="17835" y="2988"/>
                </a:cubicBezTo>
                <a:cubicBezTo>
                  <a:pt x="17835" y="3076"/>
                  <a:pt x="17835" y="3132"/>
                  <a:pt x="17835" y="3132"/>
                </a:cubicBezTo>
                <a:cubicBezTo>
                  <a:pt x="17835" y="3165"/>
                  <a:pt x="17835" y="3197"/>
                  <a:pt x="17835" y="3229"/>
                </a:cubicBezTo>
                <a:lnTo>
                  <a:pt x="17805" y="3229"/>
                </a:lnTo>
                <a:lnTo>
                  <a:pt x="17775" y="3199"/>
                </a:lnTo>
                <a:lnTo>
                  <a:pt x="17745" y="3139"/>
                </a:lnTo>
                <a:lnTo>
                  <a:pt x="17745" y="3169"/>
                </a:lnTo>
                <a:lnTo>
                  <a:pt x="17232" y="2837"/>
                </a:lnTo>
                <a:lnTo>
                  <a:pt x="17383" y="3199"/>
                </a:lnTo>
                <a:lnTo>
                  <a:pt x="17322" y="3199"/>
                </a:lnTo>
                <a:cubicBezTo>
                  <a:pt x="17262" y="3169"/>
                  <a:pt x="17232" y="3169"/>
                  <a:pt x="17202" y="3169"/>
                </a:cubicBezTo>
                <a:lnTo>
                  <a:pt x="17172" y="3139"/>
                </a:lnTo>
                <a:lnTo>
                  <a:pt x="17051" y="3078"/>
                </a:lnTo>
                <a:lnTo>
                  <a:pt x="16840" y="2988"/>
                </a:lnTo>
                <a:lnTo>
                  <a:pt x="16387" y="2807"/>
                </a:lnTo>
                <a:cubicBezTo>
                  <a:pt x="16467" y="2787"/>
                  <a:pt x="16547" y="2767"/>
                  <a:pt x="16627" y="2764"/>
                </a:cubicBezTo>
                <a:lnTo>
                  <a:pt x="16627" y="2764"/>
                </a:lnTo>
                <a:lnTo>
                  <a:pt x="16146" y="2716"/>
                </a:lnTo>
                <a:lnTo>
                  <a:pt x="15995" y="2656"/>
                </a:lnTo>
                <a:cubicBezTo>
                  <a:pt x="15753" y="2565"/>
                  <a:pt x="15572" y="2445"/>
                  <a:pt x="15361" y="2354"/>
                </a:cubicBezTo>
                <a:cubicBezTo>
                  <a:pt x="15361" y="2324"/>
                  <a:pt x="15210" y="2264"/>
                  <a:pt x="15120" y="2233"/>
                </a:cubicBezTo>
                <a:cubicBezTo>
                  <a:pt x="14908" y="2143"/>
                  <a:pt x="14697" y="2022"/>
                  <a:pt x="14516" y="1901"/>
                </a:cubicBezTo>
                <a:cubicBezTo>
                  <a:pt x="14471" y="1917"/>
                  <a:pt x="14418" y="1924"/>
                  <a:pt x="14369" y="1924"/>
                </a:cubicBezTo>
                <a:cubicBezTo>
                  <a:pt x="14320" y="1924"/>
                  <a:pt x="14275" y="1917"/>
                  <a:pt x="14244" y="1901"/>
                </a:cubicBezTo>
                <a:lnTo>
                  <a:pt x="14244" y="1901"/>
                </a:lnTo>
                <a:cubicBezTo>
                  <a:pt x="14365" y="2294"/>
                  <a:pt x="14305" y="2746"/>
                  <a:pt x="14033" y="3078"/>
                </a:cubicBezTo>
                <a:cubicBezTo>
                  <a:pt x="14003" y="3109"/>
                  <a:pt x="13973" y="3109"/>
                  <a:pt x="13973" y="3139"/>
                </a:cubicBezTo>
                <a:cubicBezTo>
                  <a:pt x="13852" y="3259"/>
                  <a:pt x="13762" y="3350"/>
                  <a:pt x="13641" y="3410"/>
                </a:cubicBezTo>
                <a:lnTo>
                  <a:pt x="13671" y="3410"/>
                </a:lnTo>
                <a:cubicBezTo>
                  <a:pt x="13611" y="3420"/>
                  <a:pt x="13627" y="3424"/>
                  <a:pt x="13684" y="3424"/>
                </a:cubicBezTo>
                <a:cubicBezTo>
                  <a:pt x="13719" y="3424"/>
                  <a:pt x="13767" y="3423"/>
                  <a:pt x="13822" y="3421"/>
                </a:cubicBezTo>
                <a:lnTo>
                  <a:pt x="13822" y="3421"/>
                </a:lnTo>
                <a:cubicBezTo>
                  <a:pt x="13802" y="3418"/>
                  <a:pt x="13782" y="3414"/>
                  <a:pt x="13762" y="3410"/>
                </a:cubicBezTo>
                <a:cubicBezTo>
                  <a:pt x="13831" y="3410"/>
                  <a:pt x="13898" y="3412"/>
                  <a:pt x="13964" y="3416"/>
                </a:cubicBezTo>
                <a:lnTo>
                  <a:pt x="13964" y="3416"/>
                </a:lnTo>
                <a:cubicBezTo>
                  <a:pt x="14057" y="3413"/>
                  <a:pt x="14150" y="3410"/>
                  <a:pt x="14214" y="3410"/>
                </a:cubicBezTo>
                <a:cubicBezTo>
                  <a:pt x="14176" y="3418"/>
                  <a:pt x="14138" y="3424"/>
                  <a:pt x="14100" y="3427"/>
                </a:cubicBezTo>
                <a:lnTo>
                  <a:pt x="14100" y="3427"/>
                </a:lnTo>
                <a:cubicBezTo>
                  <a:pt x="14056" y="3423"/>
                  <a:pt x="14010" y="3419"/>
                  <a:pt x="13964" y="3416"/>
                </a:cubicBezTo>
                <a:lnTo>
                  <a:pt x="13964" y="3416"/>
                </a:lnTo>
                <a:cubicBezTo>
                  <a:pt x="13915" y="3418"/>
                  <a:pt x="13867" y="3419"/>
                  <a:pt x="13822" y="3421"/>
                </a:cubicBezTo>
                <a:lnTo>
                  <a:pt x="13822" y="3421"/>
                </a:lnTo>
                <a:cubicBezTo>
                  <a:pt x="13878" y="3429"/>
                  <a:pt x="13933" y="3433"/>
                  <a:pt x="13988" y="3433"/>
                </a:cubicBezTo>
                <a:cubicBezTo>
                  <a:pt x="14025" y="3433"/>
                  <a:pt x="14063" y="3431"/>
                  <a:pt x="14100" y="3427"/>
                </a:cubicBezTo>
                <a:lnTo>
                  <a:pt x="14100" y="3427"/>
                </a:lnTo>
                <a:cubicBezTo>
                  <a:pt x="14243" y="3442"/>
                  <a:pt x="14379" y="3467"/>
                  <a:pt x="14516" y="3501"/>
                </a:cubicBezTo>
                <a:cubicBezTo>
                  <a:pt x="14637" y="3501"/>
                  <a:pt x="14697" y="3531"/>
                  <a:pt x="14697" y="3531"/>
                </a:cubicBezTo>
                <a:lnTo>
                  <a:pt x="14305" y="3531"/>
                </a:lnTo>
                <a:lnTo>
                  <a:pt x="14637" y="3561"/>
                </a:lnTo>
                <a:lnTo>
                  <a:pt x="14576" y="3561"/>
                </a:lnTo>
                <a:cubicBezTo>
                  <a:pt x="14456" y="3561"/>
                  <a:pt x="14335" y="3591"/>
                  <a:pt x="14244" y="3591"/>
                </a:cubicBezTo>
                <a:cubicBezTo>
                  <a:pt x="14183" y="3600"/>
                  <a:pt x="14123" y="3604"/>
                  <a:pt x="14066" y="3604"/>
                </a:cubicBezTo>
                <a:cubicBezTo>
                  <a:pt x="13927" y="3604"/>
                  <a:pt x="13799" y="3583"/>
                  <a:pt x="13671" y="3561"/>
                </a:cubicBezTo>
                <a:lnTo>
                  <a:pt x="13671" y="3561"/>
                </a:lnTo>
                <a:cubicBezTo>
                  <a:pt x="13852" y="3615"/>
                  <a:pt x="13827" y="3626"/>
                  <a:pt x="13778" y="3626"/>
                </a:cubicBezTo>
                <a:cubicBezTo>
                  <a:pt x="13745" y="3626"/>
                  <a:pt x="13701" y="3622"/>
                  <a:pt x="13701" y="3622"/>
                </a:cubicBezTo>
                <a:lnTo>
                  <a:pt x="13701" y="3622"/>
                </a:lnTo>
                <a:cubicBezTo>
                  <a:pt x="13671" y="3652"/>
                  <a:pt x="13701" y="3652"/>
                  <a:pt x="13882" y="3742"/>
                </a:cubicBezTo>
                <a:cubicBezTo>
                  <a:pt x="13762" y="3712"/>
                  <a:pt x="13641" y="3682"/>
                  <a:pt x="13520" y="3652"/>
                </a:cubicBezTo>
                <a:lnTo>
                  <a:pt x="13339" y="3591"/>
                </a:lnTo>
                <a:lnTo>
                  <a:pt x="13309" y="3591"/>
                </a:lnTo>
                <a:cubicBezTo>
                  <a:pt x="13339" y="3652"/>
                  <a:pt x="13430" y="3742"/>
                  <a:pt x="13399" y="3772"/>
                </a:cubicBezTo>
                <a:lnTo>
                  <a:pt x="13098" y="3742"/>
                </a:lnTo>
                <a:lnTo>
                  <a:pt x="13098" y="3742"/>
                </a:lnTo>
                <a:cubicBezTo>
                  <a:pt x="13128" y="3803"/>
                  <a:pt x="13158" y="3863"/>
                  <a:pt x="13188" y="3923"/>
                </a:cubicBezTo>
                <a:cubicBezTo>
                  <a:pt x="13150" y="3904"/>
                  <a:pt x="13124" y="3873"/>
                  <a:pt x="13095" y="3838"/>
                </a:cubicBezTo>
                <a:lnTo>
                  <a:pt x="13095" y="3838"/>
                </a:lnTo>
                <a:cubicBezTo>
                  <a:pt x="13106" y="3853"/>
                  <a:pt x="13117" y="3871"/>
                  <a:pt x="13128" y="3893"/>
                </a:cubicBezTo>
                <a:cubicBezTo>
                  <a:pt x="13128" y="3893"/>
                  <a:pt x="13128" y="3893"/>
                  <a:pt x="13128" y="3923"/>
                </a:cubicBezTo>
                <a:lnTo>
                  <a:pt x="12917" y="3923"/>
                </a:lnTo>
                <a:cubicBezTo>
                  <a:pt x="12856" y="3893"/>
                  <a:pt x="12796" y="3893"/>
                  <a:pt x="12766" y="3863"/>
                </a:cubicBezTo>
                <a:cubicBezTo>
                  <a:pt x="12705" y="3893"/>
                  <a:pt x="12675" y="3923"/>
                  <a:pt x="12615" y="3923"/>
                </a:cubicBezTo>
                <a:lnTo>
                  <a:pt x="12404" y="4135"/>
                </a:lnTo>
                <a:cubicBezTo>
                  <a:pt x="12373" y="4074"/>
                  <a:pt x="12404" y="4044"/>
                  <a:pt x="12434" y="3984"/>
                </a:cubicBezTo>
                <a:lnTo>
                  <a:pt x="12434" y="3984"/>
                </a:lnTo>
                <a:cubicBezTo>
                  <a:pt x="12421" y="4009"/>
                  <a:pt x="12408" y="4019"/>
                  <a:pt x="12396" y="4019"/>
                </a:cubicBezTo>
                <a:cubicBezTo>
                  <a:pt x="12378" y="4019"/>
                  <a:pt x="12361" y="4001"/>
                  <a:pt x="12343" y="3984"/>
                </a:cubicBezTo>
                <a:lnTo>
                  <a:pt x="12223" y="4014"/>
                </a:lnTo>
                <a:cubicBezTo>
                  <a:pt x="12283" y="4044"/>
                  <a:pt x="12283" y="4104"/>
                  <a:pt x="12283" y="4135"/>
                </a:cubicBezTo>
                <a:cubicBezTo>
                  <a:pt x="12102" y="4135"/>
                  <a:pt x="11921" y="4195"/>
                  <a:pt x="11800" y="4316"/>
                </a:cubicBezTo>
                <a:lnTo>
                  <a:pt x="11770" y="4195"/>
                </a:lnTo>
                <a:cubicBezTo>
                  <a:pt x="11619" y="4255"/>
                  <a:pt x="11468" y="4346"/>
                  <a:pt x="11347" y="4466"/>
                </a:cubicBezTo>
                <a:cubicBezTo>
                  <a:pt x="11227" y="4557"/>
                  <a:pt x="11076" y="4648"/>
                  <a:pt x="10925" y="4768"/>
                </a:cubicBezTo>
                <a:cubicBezTo>
                  <a:pt x="10985" y="4768"/>
                  <a:pt x="11046" y="4798"/>
                  <a:pt x="11076" y="4859"/>
                </a:cubicBezTo>
                <a:cubicBezTo>
                  <a:pt x="11106" y="4859"/>
                  <a:pt x="11106" y="4889"/>
                  <a:pt x="11106" y="4919"/>
                </a:cubicBezTo>
                <a:lnTo>
                  <a:pt x="11076" y="4889"/>
                </a:lnTo>
                <a:lnTo>
                  <a:pt x="11076" y="4889"/>
                </a:lnTo>
                <a:cubicBezTo>
                  <a:pt x="11076" y="4919"/>
                  <a:pt x="11106" y="4919"/>
                  <a:pt x="11106" y="4949"/>
                </a:cubicBezTo>
                <a:cubicBezTo>
                  <a:pt x="11106" y="4980"/>
                  <a:pt x="11106" y="4980"/>
                  <a:pt x="11076" y="5010"/>
                </a:cubicBezTo>
                <a:lnTo>
                  <a:pt x="11045" y="4971"/>
                </a:lnTo>
                <a:lnTo>
                  <a:pt x="11045" y="4971"/>
                </a:lnTo>
                <a:cubicBezTo>
                  <a:pt x="11051" y="4989"/>
                  <a:pt x="11053" y="5019"/>
                  <a:pt x="11046" y="5070"/>
                </a:cubicBezTo>
                <a:cubicBezTo>
                  <a:pt x="11046" y="5052"/>
                  <a:pt x="11035" y="5024"/>
                  <a:pt x="11033" y="5003"/>
                </a:cubicBezTo>
                <a:lnTo>
                  <a:pt x="11033" y="5003"/>
                </a:lnTo>
                <a:cubicBezTo>
                  <a:pt x="11021" y="5010"/>
                  <a:pt x="11003" y="5010"/>
                  <a:pt x="10985" y="5010"/>
                </a:cubicBezTo>
                <a:cubicBezTo>
                  <a:pt x="10955" y="5010"/>
                  <a:pt x="10955" y="4980"/>
                  <a:pt x="10955" y="4949"/>
                </a:cubicBezTo>
                <a:lnTo>
                  <a:pt x="10895" y="4949"/>
                </a:lnTo>
                <a:cubicBezTo>
                  <a:pt x="10895" y="4919"/>
                  <a:pt x="10895" y="4889"/>
                  <a:pt x="10895" y="4829"/>
                </a:cubicBezTo>
                <a:lnTo>
                  <a:pt x="10804" y="4980"/>
                </a:lnTo>
                <a:cubicBezTo>
                  <a:pt x="10774" y="4919"/>
                  <a:pt x="10774" y="4889"/>
                  <a:pt x="10744" y="4829"/>
                </a:cubicBezTo>
                <a:cubicBezTo>
                  <a:pt x="10744" y="4889"/>
                  <a:pt x="10623" y="4889"/>
                  <a:pt x="10533" y="4889"/>
                </a:cubicBezTo>
                <a:cubicBezTo>
                  <a:pt x="10561" y="5204"/>
                  <a:pt x="10345" y="5465"/>
                  <a:pt x="10065" y="5465"/>
                </a:cubicBezTo>
                <a:cubicBezTo>
                  <a:pt x="10050" y="5465"/>
                  <a:pt x="10035" y="5464"/>
                  <a:pt x="10020" y="5462"/>
                </a:cubicBezTo>
                <a:cubicBezTo>
                  <a:pt x="9989" y="5477"/>
                  <a:pt x="9967" y="5485"/>
                  <a:pt x="9944" y="5485"/>
                </a:cubicBezTo>
                <a:cubicBezTo>
                  <a:pt x="9922" y="5485"/>
                  <a:pt x="9899" y="5477"/>
                  <a:pt x="9869" y="5462"/>
                </a:cubicBezTo>
                <a:lnTo>
                  <a:pt x="9839" y="5523"/>
                </a:lnTo>
                <a:cubicBezTo>
                  <a:pt x="9899" y="5643"/>
                  <a:pt x="9808" y="5704"/>
                  <a:pt x="9839" y="5855"/>
                </a:cubicBezTo>
                <a:cubicBezTo>
                  <a:pt x="9597" y="5915"/>
                  <a:pt x="9386" y="6036"/>
                  <a:pt x="9205" y="6156"/>
                </a:cubicBezTo>
                <a:cubicBezTo>
                  <a:pt x="9114" y="6337"/>
                  <a:pt x="9265" y="6307"/>
                  <a:pt x="9265" y="6428"/>
                </a:cubicBezTo>
                <a:cubicBezTo>
                  <a:pt x="9238" y="6407"/>
                  <a:pt x="9209" y="6401"/>
                  <a:pt x="9181" y="6401"/>
                </a:cubicBezTo>
                <a:cubicBezTo>
                  <a:pt x="9130" y="6401"/>
                  <a:pt x="9081" y="6422"/>
                  <a:pt x="9046" y="6422"/>
                </a:cubicBezTo>
                <a:cubicBezTo>
                  <a:pt x="9014" y="6422"/>
                  <a:pt x="8994" y="6404"/>
                  <a:pt x="8994" y="6337"/>
                </a:cubicBezTo>
                <a:cubicBezTo>
                  <a:pt x="8813" y="6519"/>
                  <a:pt x="8692" y="6730"/>
                  <a:pt x="8571" y="6971"/>
                </a:cubicBezTo>
                <a:cubicBezTo>
                  <a:pt x="8662" y="7001"/>
                  <a:pt x="8752" y="6971"/>
                  <a:pt x="8722" y="7032"/>
                </a:cubicBezTo>
                <a:cubicBezTo>
                  <a:pt x="8707" y="7062"/>
                  <a:pt x="8669" y="7077"/>
                  <a:pt x="8631" y="7077"/>
                </a:cubicBezTo>
                <a:cubicBezTo>
                  <a:pt x="8594" y="7077"/>
                  <a:pt x="8556" y="7062"/>
                  <a:pt x="8541" y="7032"/>
                </a:cubicBezTo>
                <a:lnTo>
                  <a:pt x="8541" y="7001"/>
                </a:lnTo>
                <a:cubicBezTo>
                  <a:pt x="8450" y="7243"/>
                  <a:pt x="8239" y="7333"/>
                  <a:pt x="7998" y="7424"/>
                </a:cubicBezTo>
                <a:cubicBezTo>
                  <a:pt x="7756" y="7545"/>
                  <a:pt x="7575" y="7635"/>
                  <a:pt x="7575" y="7877"/>
                </a:cubicBezTo>
                <a:lnTo>
                  <a:pt x="7575" y="7846"/>
                </a:lnTo>
                <a:cubicBezTo>
                  <a:pt x="7545" y="7997"/>
                  <a:pt x="7515" y="8118"/>
                  <a:pt x="7485" y="8239"/>
                </a:cubicBezTo>
                <a:cubicBezTo>
                  <a:pt x="7465" y="8253"/>
                  <a:pt x="7452" y="8259"/>
                  <a:pt x="7441" y="8259"/>
                </a:cubicBezTo>
                <a:cubicBezTo>
                  <a:pt x="7391" y="8259"/>
                  <a:pt x="7425" y="8115"/>
                  <a:pt x="7328" y="8115"/>
                </a:cubicBezTo>
                <a:cubicBezTo>
                  <a:pt x="7321" y="8115"/>
                  <a:pt x="7313" y="8116"/>
                  <a:pt x="7304" y="8118"/>
                </a:cubicBezTo>
                <a:cubicBezTo>
                  <a:pt x="7274" y="8571"/>
                  <a:pt x="6911" y="8540"/>
                  <a:pt x="6851" y="8903"/>
                </a:cubicBezTo>
                <a:cubicBezTo>
                  <a:pt x="6819" y="8895"/>
                  <a:pt x="6789" y="8891"/>
                  <a:pt x="6761" y="8891"/>
                </a:cubicBezTo>
                <a:cubicBezTo>
                  <a:pt x="6578" y="8891"/>
                  <a:pt x="6473" y="9051"/>
                  <a:pt x="6368" y="9234"/>
                </a:cubicBezTo>
                <a:cubicBezTo>
                  <a:pt x="6278" y="9416"/>
                  <a:pt x="6187" y="9627"/>
                  <a:pt x="5976" y="9687"/>
                </a:cubicBezTo>
                <a:lnTo>
                  <a:pt x="6066" y="9747"/>
                </a:lnTo>
                <a:cubicBezTo>
                  <a:pt x="6093" y="9800"/>
                  <a:pt x="6079" y="9812"/>
                  <a:pt x="6050" y="9812"/>
                </a:cubicBezTo>
                <a:cubicBezTo>
                  <a:pt x="6024" y="9812"/>
                  <a:pt x="5984" y="9801"/>
                  <a:pt x="5950" y="9801"/>
                </a:cubicBezTo>
                <a:cubicBezTo>
                  <a:pt x="5937" y="9801"/>
                  <a:pt x="5925" y="9803"/>
                  <a:pt x="5916" y="9808"/>
                </a:cubicBezTo>
                <a:cubicBezTo>
                  <a:pt x="5946" y="9838"/>
                  <a:pt x="5976" y="9838"/>
                  <a:pt x="6002" y="9838"/>
                </a:cubicBezTo>
                <a:cubicBezTo>
                  <a:pt x="6029" y="9838"/>
                  <a:pt x="6051" y="9838"/>
                  <a:pt x="6066" y="9868"/>
                </a:cubicBezTo>
                <a:lnTo>
                  <a:pt x="6006" y="9989"/>
                </a:lnTo>
                <a:lnTo>
                  <a:pt x="5976" y="10049"/>
                </a:lnTo>
                <a:lnTo>
                  <a:pt x="5976" y="10079"/>
                </a:lnTo>
                <a:lnTo>
                  <a:pt x="5946" y="10140"/>
                </a:lnTo>
                <a:lnTo>
                  <a:pt x="5855" y="10230"/>
                </a:lnTo>
                <a:cubicBezTo>
                  <a:pt x="5734" y="10351"/>
                  <a:pt x="5614" y="10472"/>
                  <a:pt x="5463" y="10592"/>
                </a:cubicBezTo>
                <a:lnTo>
                  <a:pt x="5282" y="10774"/>
                </a:lnTo>
                <a:cubicBezTo>
                  <a:pt x="5071" y="10955"/>
                  <a:pt x="4859" y="11166"/>
                  <a:pt x="4678" y="11377"/>
                </a:cubicBezTo>
                <a:cubicBezTo>
                  <a:pt x="4497" y="11558"/>
                  <a:pt x="5040" y="11800"/>
                  <a:pt x="4678" y="11950"/>
                </a:cubicBezTo>
                <a:lnTo>
                  <a:pt x="4558" y="11769"/>
                </a:lnTo>
                <a:cubicBezTo>
                  <a:pt x="4467" y="12343"/>
                  <a:pt x="3984" y="12675"/>
                  <a:pt x="3924" y="13248"/>
                </a:cubicBezTo>
                <a:cubicBezTo>
                  <a:pt x="3894" y="13188"/>
                  <a:pt x="3833" y="13158"/>
                  <a:pt x="3864" y="13097"/>
                </a:cubicBezTo>
                <a:lnTo>
                  <a:pt x="3803" y="13097"/>
                </a:lnTo>
                <a:cubicBezTo>
                  <a:pt x="3860" y="12811"/>
                  <a:pt x="3782" y="12443"/>
                  <a:pt x="3902" y="12174"/>
                </a:cubicBezTo>
                <a:lnTo>
                  <a:pt x="3902" y="12174"/>
                </a:lnTo>
                <a:lnTo>
                  <a:pt x="3894" y="12192"/>
                </a:lnTo>
                <a:cubicBezTo>
                  <a:pt x="3894" y="12131"/>
                  <a:pt x="3894" y="12041"/>
                  <a:pt x="3924" y="12011"/>
                </a:cubicBezTo>
                <a:cubicBezTo>
                  <a:pt x="3984" y="11981"/>
                  <a:pt x="4045" y="11950"/>
                  <a:pt x="4045" y="11890"/>
                </a:cubicBezTo>
                <a:lnTo>
                  <a:pt x="4105" y="11890"/>
                </a:lnTo>
                <a:cubicBezTo>
                  <a:pt x="4135" y="11950"/>
                  <a:pt x="4165" y="11950"/>
                  <a:pt x="4165" y="11950"/>
                </a:cubicBezTo>
                <a:cubicBezTo>
                  <a:pt x="4195" y="11890"/>
                  <a:pt x="4226" y="11860"/>
                  <a:pt x="4226" y="11800"/>
                </a:cubicBezTo>
                <a:cubicBezTo>
                  <a:pt x="4437" y="11588"/>
                  <a:pt x="4618" y="11317"/>
                  <a:pt x="4769" y="11045"/>
                </a:cubicBezTo>
                <a:lnTo>
                  <a:pt x="4769" y="11075"/>
                </a:lnTo>
                <a:cubicBezTo>
                  <a:pt x="4829" y="10985"/>
                  <a:pt x="4890" y="10864"/>
                  <a:pt x="4920" y="10774"/>
                </a:cubicBezTo>
                <a:cubicBezTo>
                  <a:pt x="5252" y="10019"/>
                  <a:pt x="5403" y="9385"/>
                  <a:pt x="5704" y="8661"/>
                </a:cubicBezTo>
                <a:lnTo>
                  <a:pt x="5750" y="8631"/>
                </a:lnTo>
                <a:lnTo>
                  <a:pt x="5750" y="8631"/>
                </a:lnTo>
                <a:cubicBezTo>
                  <a:pt x="5742" y="8635"/>
                  <a:pt x="5734" y="8639"/>
                  <a:pt x="5726" y="8644"/>
                </a:cubicBezTo>
                <a:lnTo>
                  <a:pt x="5726" y="8644"/>
                </a:lnTo>
                <a:lnTo>
                  <a:pt x="5855" y="8540"/>
                </a:lnTo>
                <a:lnTo>
                  <a:pt x="5855" y="8540"/>
                </a:lnTo>
                <a:lnTo>
                  <a:pt x="5765" y="8571"/>
                </a:lnTo>
                <a:lnTo>
                  <a:pt x="5765" y="8540"/>
                </a:lnTo>
                <a:lnTo>
                  <a:pt x="5825" y="8420"/>
                </a:lnTo>
                <a:cubicBezTo>
                  <a:pt x="5916" y="8329"/>
                  <a:pt x="6036" y="8239"/>
                  <a:pt x="6127" y="8118"/>
                </a:cubicBezTo>
                <a:cubicBezTo>
                  <a:pt x="6148" y="8118"/>
                  <a:pt x="6170" y="8118"/>
                  <a:pt x="6180" y="8129"/>
                </a:cubicBezTo>
                <a:lnTo>
                  <a:pt x="6180" y="8129"/>
                </a:lnTo>
                <a:cubicBezTo>
                  <a:pt x="6143" y="8000"/>
                  <a:pt x="6308" y="8022"/>
                  <a:pt x="6308" y="7907"/>
                </a:cubicBezTo>
                <a:cubicBezTo>
                  <a:pt x="6338" y="7877"/>
                  <a:pt x="6368" y="7846"/>
                  <a:pt x="6398" y="7786"/>
                </a:cubicBezTo>
                <a:cubicBezTo>
                  <a:pt x="6429" y="7816"/>
                  <a:pt x="6429" y="7816"/>
                  <a:pt x="6459" y="7846"/>
                </a:cubicBezTo>
                <a:cubicBezTo>
                  <a:pt x="6459" y="7756"/>
                  <a:pt x="6459" y="7756"/>
                  <a:pt x="6429" y="7756"/>
                </a:cubicBezTo>
                <a:cubicBezTo>
                  <a:pt x="6640" y="7484"/>
                  <a:pt x="6881" y="7122"/>
                  <a:pt x="7123" y="6820"/>
                </a:cubicBezTo>
                <a:cubicBezTo>
                  <a:pt x="7153" y="6790"/>
                  <a:pt x="7183" y="6760"/>
                  <a:pt x="7183" y="6730"/>
                </a:cubicBezTo>
                <a:cubicBezTo>
                  <a:pt x="7364" y="6488"/>
                  <a:pt x="7575" y="6247"/>
                  <a:pt x="7817" y="6036"/>
                </a:cubicBezTo>
                <a:lnTo>
                  <a:pt x="7817" y="6036"/>
                </a:lnTo>
                <a:cubicBezTo>
                  <a:pt x="7800" y="6047"/>
                  <a:pt x="7786" y="6052"/>
                  <a:pt x="7773" y="6052"/>
                </a:cubicBezTo>
                <a:cubicBezTo>
                  <a:pt x="7717" y="6052"/>
                  <a:pt x="7702" y="5953"/>
                  <a:pt x="7726" y="5855"/>
                </a:cubicBezTo>
                <a:lnTo>
                  <a:pt x="7726" y="5855"/>
                </a:lnTo>
                <a:cubicBezTo>
                  <a:pt x="7726" y="5855"/>
                  <a:pt x="7756" y="5885"/>
                  <a:pt x="7756" y="5885"/>
                </a:cubicBezTo>
                <a:lnTo>
                  <a:pt x="7726" y="5824"/>
                </a:lnTo>
                <a:cubicBezTo>
                  <a:pt x="7726" y="5794"/>
                  <a:pt x="7756" y="5764"/>
                  <a:pt x="7756" y="5734"/>
                </a:cubicBezTo>
                <a:cubicBezTo>
                  <a:pt x="7847" y="5643"/>
                  <a:pt x="7937" y="5553"/>
                  <a:pt x="7968" y="5432"/>
                </a:cubicBezTo>
                <a:lnTo>
                  <a:pt x="8028" y="5523"/>
                </a:lnTo>
                <a:lnTo>
                  <a:pt x="8058" y="5402"/>
                </a:lnTo>
                <a:cubicBezTo>
                  <a:pt x="8149" y="5493"/>
                  <a:pt x="8300" y="5493"/>
                  <a:pt x="8420" y="5493"/>
                </a:cubicBezTo>
                <a:lnTo>
                  <a:pt x="8420" y="5281"/>
                </a:lnTo>
                <a:lnTo>
                  <a:pt x="8481" y="5251"/>
                </a:lnTo>
                <a:lnTo>
                  <a:pt x="8541" y="5281"/>
                </a:lnTo>
                <a:lnTo>
                  <a:pt x="8450" y="5402"/>
                </a:lnTo>
                <a:cubicBezTo>
                  <a:pt x="8601" y="5402"/>
                  <a:pt x="8541" y="5311"/>
                  <a:pt x="8541" y="5191"/>
                </a:cubicBezTo>
                <a:lnTo>
                  <a:pt x="8541" y="5191"/>
                </a:lnTo>
                <a:cubicBezTo>
                  <a:pt x="8601" y="5221"/>
                  <a:pt x="8662" y="5251"/>
                  <a:pt x="8722" y="5251"/>
                </a:cubicBezTo>
                <a:lnTo>
                  <a:pt x="8662" y="5070"/>
                </a:lnTo>
                <a:cubicBezTo>
                  <a:pt x="8692" y="5070"/>
                  <a:pt x="8692" y="5040"/>
                  <a:pt x="8722" y="5040"/>
                </a:cubicBezTo>
                <a:cubicBezTo>
                  <a:pt x="8744" y="5084"/>
                  <a:pt x="8766" y="5112"/>
                  <a:pt x="8812" y="5112"/>
                </a:cubicBezTo>
                <a:cubicBezTo>
                  <a:pt x="8829" y="5112"/>
                  <a:pt x="8849" y="5108"/>
                  <a:pt x="8873" y="5100"/>
                </a:cubicBezTo>
                <a:cubicBezTo>
                  <a:pt x="8843" y="5040"/>
                  <a:pt x="8813" y="5010"/>
                  <a:pt x="8752" y="4980"/>
                </a:cubicBezTo>
                <a:lnTo>
                  <a:pt x="8903" y="4829"/>
                </a:lnTo>
                <a:cubicBezTo>
                  <a:pt x="8933" y="4859"/>
                  <a:pt x="8933" y="4889"/>
                  <a:pt x="8933" y="4919"/>
                </a:cubicBezTo>
                <a:cubicBezTo>
                  <a:pt x="8933" y="4798"/>
                  <a:pt x="9084" y="4738"/>
                  <a:pt x="8994" y="4587"/>
                </a:cubicBezTo>
                <a:lnTo>
                  <a:pt x="8994" y="4587"/>
                </a:lnTo>
                <a:cubicBezTo>
                  <a:pt x="9010" y="4591"/>
                  <a:pt x="9026" y="4593"/>
                  <a:pt x="9039" y="4593"/>
                </a:cubicBezTo>
                <a:cubicBezTo>
                  <a:pt x="9123" y="4593"/>
                  <a:pt x="9153" y="4523"/>
                  <a:pt x="9205" y="4497"/>
                </a:cubicBezTo>
                <a:cubicBezTo>
                  <a:pt x="9054" y="4255"/>
                  <a:pt x="8843" y="4074"/>
                  <a:pt x="8631" y="3893"/>
                </a:cubicBezTo>
                <a:cubicBezTo>
                  <a:pt x="8601" y="3953"/>
                  <a:pt x="8571" y="4014"/>
                  <a:pt x="8541" y="4074"/>
                </a:cubicBezTo>
                <a:cubicBezTo>
                  <a:pt x="8503" y="4123"/>
                  <a:pt x="8483" y="4142"/>
                  <a:pt x="8473" y="4142"/>
                </a:cubicBezTo>
                <a:cubicBezTo>
                  <a:pt x="8443" y="4142"/>
                  <a:pt x="8528" y="3947"/>
                  <a:pt x="8510" y="3947"/>
                </a:cubicBezTo>
                <a:lnTo>
                  <a:pt x="8510" y="3947"/>
                </a:lnTo>
                <a:cubicBezTo>
                  <a:pt x="8503" y="3947"/>
                  <a:pt x="8478" y="3980"/>
                  <a:pt x="8420" y="4074"/>
                </a:cubicBezTo>
                <a:cubicBezTo>
                  <a:pt x="8390" y="4135"/>
                  <a:pt x="8330" y="4225"/>
                  <a:pt x="8300" y="4285"/>
                </a:cubicBezTo>
                <a:cubicBezTo>
                  <a:pt x="8269" y="4346"/>
                  <a:pt x="8330" y="4285"/>
                  <a:pt x="8269" y="4406"/>
                </a:cubicBezTo>
                <a:cubicBezTo>
                  <a:pt x="8209" y="4557"/>
                  <a:pt x="8118" y="4738"/>
                  <a:pt x="8058" y="4859"/>
                </a:cubicBezTo>
                <a:lnTo>
                  <a:pt x="8088" y="4798"/>
                </a:lnTo>
                <a:lnTo>
                  <a:pt x="8088" y="4798"/>
                </a:lnTo>
                <a:cubicBezTo>
                  <a:pt x="7787" y="5553"/>
                  <a:pt x="6760" y="6519"/>
                  <a:pt x="6338" y="7454"/>
                </a:cubicBezTo>
                <a:lnTo>
                  <a:pt x="6338" y="7394"/>
                </a:lnTo>
                <a:cubicBezTo>
                  <a:pt x="6335" y="7391"/>
                  <a:pt x="6332" y="7390"/>
                  <a:pt x="6328" y="7390"/>
                </a:cubicBezTo>
                <a:cubicBezTo>
                  <a:pt x="6282" y="7390"/>
                  <a:pt x="6152" y="7528"/>
                  <a:pt x="6097" y="7665"/>
                </a:cubicBezTo>
                <a:cubicBezTo>
                  <a:pt x="6097" y="7679"/>
                  <a:pt x="6100" y="7685"/>
                  <a:pt x="6106" y="7685"/>
                </a:cubicBezTo>
                <a:cubicBezTo>
                  <a:pt x="6126" y="7685"/>
                  <a:pt x="6178" y="7621"/>
                  <a:pt x="6247" y="7575"/>
                </a:cubicBezTo>
                <a:lnTo>
                  <a:pt x="6247" y="7575"/>
                </a:lnTo>
                <a:cubicBezTo>
                  <a:pt x="5795" y="8390"/>
                  <a:pt x="5704" y="8540"/>
                  <a:pt x="5312" y="9174"/>
                </a:cubicBezTo>
                <a:cubicBezTo>
                  <a:pt x="5341" y="9102"/>
                  <a:pt x="5346" y="9075"/>
                  <a:pt x="5335" y="9075"/>
                </a:cubicBezTo>
                <a:lnTo>
                  <a:pt x="5335" y="9075"/>
                </a:lnTo>
                <a:cubicBezTo>
                  <a:pt x="5301" y="9075"/>
                  <a:pt x="5109" y="9355"/>
                  <a:pt x="5040" y="9355"/>
                </a:cubicBezTo>
                <a:cubicBezTo>
                  <a:pt x="4980" y="9566"/>
                  <a:pt x="5161" y="9325"/>
                  <a:pt x="4980" y="9687"/>
                </a:cubicBezTo>
                <a:cubicBezTo>
                  <a:pt x="4648" y="10200"/>
                  <a:pt x="4316" y="10653"/>
                  <a:pt x="4014" y="11045"/>
                </a:cubicBezTo>
                <a:cubicBezTo>
                  <a:pt x="3954" y="11256"/>
                  <a:pt x="3803" y="11468"/>
                  <a:pt x="3864" y="11528"/>
                </a:cubicBezTo>
                <a:cubicBezTo>
                  <a:pt x="3501" y="12101"/>
                  <a:pt x="3350" y="12433"/>
                  <a:pt x="2898" y="13158"/>
                </a:cubicBezTo>
                <a:lnTo>
                  <a:pt x="2868" y="13158"/>
                </a:lnTo>
                <a:cubicBezTo>
                  <a:pt x="2837" y="13399"/>
                  <a:pt x="2415" y="13731"/>
                  <a:pt x="2385" y="13912"/>
                </a:cubicBezTo>
                <a:cubicBezTo>
                  <a:pt x="2385" y="13852"/>
                  <a:pt x="2415" y="13791"/>
                  <a:pt x="2385" y="13791"/>
                </a:cubicBezTo>
                <a:lnTo>
                  <a:pt x="2204" y="14123"/>
                </a:lnTo>
                <a:cubicBezTo>
                  <a:pt x="2240" y="14015"/>
                  <a:pt x="2244" y="13928"/>
                  <a:pt x="2202" y="13928"/>
                </a:cubicBezTo>
                <a:cubicBezTo>
                  <a:pt x="2174" y="13928"/>
                  <a:pt x="2125" y="13966"/>
                  <a:pt x="2053" y="14063"/>
                </a:cubicBezTo>
                <a:cubicBezTo>
                  <a:pt x="2053" y="14123"/>
                  <a:pt x="2023" y="14184"/>
                  <a:pt x="2053" y="14184"/>
                </a:cubicBezTo>
                <a:cubicBezTo>
                  <a:pt x="2053" y="14184"/>
                  <a:pt x="2093" y="14143"/>
                  <a:pt x="2111" y="14143"/>
                </a:cubicBezTo>
                <a:cubicBezTo>
                  <a:pt x="2120" y="14143"/>
                  <a:pt x="2123" y="14153"/>
                  <a:pt x="2113" y="14184"/>
                </a:cubicBezTo>
                <a:lnTo>
                  <a:pt x="2053" y="14184"/>
                </a:lnTo>
                <a:cubicBezTo>
                  <a:pt x="2023" y="14274"/>
                  <a:pt x="1993" y="14334"/>
                  <a:pt x="1993" y="14425"/>
                </a:cubicBezTo>
                <a:cubicBezTo>
                  <a:pt x="2053" y="14365"/>
                  <a:pt x="2083" y="14334"/>
                  <a:pt x="2113" y="14304"/>
                </a:cubicBezTo>
                <a:lnTo>
                  <a:pt x="2113" y="14304"/>
                </a:lnTo>
                <a:lnTo>
                  <a:pt x="1993" y="14485"/>
                </a:lnTo>
                <a:cubicBezTo>
                  <a:pt x="1962" y="14666"/>
                  <a:pt x="1932" y="14847"/>
                  <a:pt x="1902" y="15059"/>
                </a:cubicBezTo>
                <a:cubicBezTo>
                  <a:pt x="1976" y="14985"/>
                  <a:pt x="2029" y="14892"/>
                  <a:pt x="2063" y="14892"/>
                </a:cubicBezTo>
                <a:cubicBezTo>
                  <a:pt x="2071" y="14892"/>
                  <a:pt x="2077" y="14896"/>
                  <a:pt x="2083" y="14908"/>
                </a:cubicBezTo>
                <a:cubicBezTo>
                  <a:pt x="2083" y="15103"/>
                  <a:pt x="1954" y="15273"/>
                  <a:pt x="1887" y="15273"/>
                </a:cubicBezTo>
                <a:cubicBezTo>
                  <a:pt x="1881" y="15273"/>
                  <a:pt x="1876" y="15272"/>
                  <a:pt x="1872" y="15270"/>
                </a:cubicBezTo>
                <a:lnTo>
                  <a:pt x="1872" y="15210"/>
                </a:lnTo>
                <a:cubicBezTo>
                  <a:pt x="1842" y="15451"/>
                  <a:pt x="1811" y="15723"/>
                  <a:pt x="1751" y="15964"/>
                </a:cubicBezTo>
                <a:cubicBezTo>
                  <a:pt x="1691" y="15994"/>
                  <a:pt x="1661" y="16024"/>
                  <a:pt x="1630" y="16085"/>
                </a:cubicBezTo>
                <a:lnTo>
                  <a:pt x="1600" y="15964"/>
                </a:lnTo>
                <a:cubicBezTo>
                  <a:pt x="1600" y="16024"/>
                  <a:pt x="1600" y="16085"/>
                  <a:pt x="1600" y="16145"/>
                </a:cubicBezTo>
                <a:lnTo>
                  <a:pt x="1721" y="16115"/>
                </a:lnTo>
                <a:lnTo>
                  <a:pt x="1691" y="16205"/>
                </a:lnTo>
                <a:lnTo>
                  <a:pt x="1661" y="16205"/>
                </a:lnTo>
                <a:cubicBezTo>
                  <a:pt x="1661" y="16205"/>
                  <a:pt x="1661" y="16205"/>
                  <a:pt x="1691" y="16236"/>
                </a:cubicBezTo>
                <a:cubicBezTo>
                  <a:pt x="1661" y="16326"/>
                  <a:pt x="1630" y="16417"/>
                  <a:pt x="1600" y="16507"/>
                </a:cubicBezTo>
                <a:lnTo>
                  <a:pt x="1600" y="16477"/>
                </a:lnTo>
                <a:cubicBezTo>
                  <a:pt x="1510" y="16568"/>
                  <a:pt x="1510" y="16598"/>
                  <a:pt x="1570" y="16628"/>
                </a:cubicBezTo>
                <a:cubicBezTo>
                  <a:pt x="1510" y="16779"/>
                  <a:pt x="1480" y="16899"/>
                  <a:pt x="1419" y="17020"/>
                </a:cubicBezTo>
                <a:cubicBezTo>
                  <a:pt x="1329" y="17322"/>
                  <a:pt x="1238" y="17624"/>
                  <a:pt x="1208" y="17925"/>
                </a:cubicBezTo>
                <a:cubicBezTo>
                  <a:pt x="1148" y="18197"/>
                  <a:pt x="1148" y="18469"/>
                  <a:pt x="1208" y="18710"/>
                </a:cubicBezTo>
                <a:lnTo>
                  <a:pt x="1208" y="18650"/>
                </a:lnTo>
                <a:cubicBezTo>
                  <a:pt x="1208" y="18770"/>
                  <a:pt x="1238" y="18770"/>
                  <a:pt x="1238" y="18770"/>
                </a:cubicBezTo>
                <a:lnTo>
                  <a:pt x="1238" y="19012"/>
                </a:lnTo>
                <a:lnTo>
                  <a:pt x="1208" y="19525"/>
                </a:lnTo>
                <a:cubicBezTo>
                  <a:pt x="1180" y="19616"/>
                  <a:pt x="1162" y="19649"/>
                  <a:pt x="1148" y="19649"/>
                </a:cubicBezTo>
                <a:cubicBezTo>
                  <a:pt x="1113" y="19649"/>
                  <a:pt x="1107" y="19446"/>
                  <a:pt x="1046" y="19446"/>
                </a:cubicBezTo>
                <a:cubicBezTo>
                  <a:pt x="1026" y="19446"/>
                  <a:pt x="1001" y="19468"/>
                  <a:pt x="967" y="19525"/>
                </a:cubicBezTo>
                <a:lnTo>
                  <a:pt x="967" y="19887"/>
                </a:lnTo>
                <a:cubicBezTo>
                  <a:pt x="997" y="20008"/>
                  <a:pt x="997" y="20128"/>
                  <a:pt x="967" y="20219"/>
                </a:cubicBezTo>
                <a:cubicBezTo>
                  <a:pt x="967" y="20430"/>
                  <a:pt x="936" y="20641"/>
                  <a:pt x="906" y="20853"/>
                </a:cubicBezTo>
                <a:lnTo>
                  <a:pt x="846" y="21124"/>
                </a:lnTo>
                <a:lnTo>
                  <a:pt x="846" y="21094"/>
                </a:lnTo>
                <a:lnTo>
                  <a:pt x="816" y="21245"/>
                </a:lnTo>
                <a:cubicBezTo>
                  <a:pt x="755" y="21426"/>
                  <a:pt x="725" y="21637"/>
                  <a:pt x="725" y="21849"/>
                </a:cubicBezTo>
                <a:cubicBezTo>
                  <a:pt x="423" y="22090"/>
                  <a:pt x="303" y="22693"/>
                  <a:pt x="242" y="23297"/>
                </a:cubicBezTo>
                <a:cubicBezTo>
                  <a:pt x="212" y="23870"/>
                  <a:pt x="152" y="24474"/>
                  <a:pt x="1" y="25047"/>
                </a:cubicBezTo>
                <a:lnTo>
                  <a:pt x="122" y="24987"/>
                </a:lnTo>
                <a:lnTo>
                  <a:pt x="122" y="24987"/>
                </a:lnTo>
                <a:cubicBezTo>
                  <a:pt x="212" y="25198"/>
                  <a:pt x="61" y="25259"/>
                  <a:pt x="31" y="25409"/>
                </a:cubicBezTo>
                <a:cubicBezTo>
                  <a:pt x="61" y="25409"/>
                  <a:pt x="61" y="25379"/>
                  <a:pt x="91" y="25379"/>
                </a:cubicBezTo>
                <a:cubicBezTo>
                  <a:pt x="113" y="25337"/>
                  <a:pt x="134" y="25294"/>
                  <a:pt x="155" y="25294"/>
                </a:cubicBezTo>
                <a:cubicBezTo>
                  <a:pt x="164" y="25294"/>
                  <a:pt x="173" y="25301"/>
                  <a:pt x="182" y="25319"/>
                </a:cubicBezTo>
                <a:cubicBezTo>
                  <a:pt x="238" y="25291"/>
                  <a:pt x="297" y="25277"/>
                  <a:pt x="354" y="25277"/>
                </a:cubicBezTo>
                <a:cubicBezTo>
                  <a:pt x="482" y="25277"/>
                  <a:pt x="602" y="25345"/>
                  <a:pt x="665" y="25470"/>
                </a:cubicBezTo>
                <a:cubicBezTo>
                  <a:pt x="1178" y="26073"/>
                  <a:pt x="2385" y="27130"/>
                  <a:pt x="2294" y="28005"/>
                </a:cubicBezTo>
                <a:cubicBezTo>
                  <a:pt x="2264" y="28487"/>
                  <a:pt x="1781" y="28970"/>
                  <a:pt x="1540" y="29363"/>
                </a:cubicBezTo>
                <a:cubicBezTo>
                  <a:pt x="1419" y="29514"/>
                  <a:pt x="1298" y="29725"/>
                  <a:pt x="1178" y="29906"/>
                </a:cubicBezTo>
                <a:cubicBezTo>
                  <a:pt x="1419" y="30419"/>
                  <a:pt x="1721" y="30902"/>
                  <a:pt x="2113" y="31324"/>
                </a:cubicBezTo>
                <a:cubicBezTo>
                  <a:pt x="2234" y="31535"/>
                  <a:pt x="2475" y="31626"/>
                  <a:pt x="2747" y="31626"/>
                </a:cubicBezTo>
                <a:cubicBezTo>
                  <a:pt x="2928" y="31626"/>
                  <a:pt x="3079" y="31686"/>
                  <a:pt x="3411" y="32048"/>
                </a:cubicBezTo>
                <a:lnTo>
                  <a:pt x="3049" y="32048"/>
                </a:lnTo>
                <a:cubicBezTo>
                  <a:pt x="3350" y="32199"/>
                  <a:pt x="3652" y="32380"/>
                  <a:pt x="3954" y="32501"/>
                </a:cubicBezTo>
                <a:cubicBezTo>
                  <a:pt x="4033" y="32370"/>
                  <a:pt x="4157" y="32284"/>
                  <a:pt x="4308" y="32284"/>
                </a:cubicBezTo>
                <a:cubicBezTo>
                  <a:pt x="4330" y="32284"/>
                  <a:pt x="4353" y="32286"/>
                  <a:pt x="4377" y="32290"/>
                </a:cubicBezTo>
                <a:cubicBezTo>
                  <a:pt x="4920" y="32320"/>
                  <a:pt x="5644" y="32320"/>
                  <a:pt x="6066" y="32742"/>
                </a:cubicBezTo>
                <a:cubicBezTo>
                  <a:pt x="6278" y="32984"/>
                  <a:pt x="6368" y="33346"/>
                  <a:pt x="6247" y="33648"/>
                </a:cubicBezTo>
                <a:cubicBezTo>
                  <a:pt x="6217" y="33738"/>
                  <a:pt x="6187" y="33799"/>
                  <a:pt x="6187" y="33859"/>
                </a:cubicBezTo>
                <a:cubicBezTo>
                  <a:pt x="6278" y="33980"/>
                  <a:pt x="6429" y="34100"/>
                  <a:pt x="6549" y="34191"/>
                </a:cubicBezTo>
                <a:cubicBezTo>
                  <a:pt x="6459" y="34161"/>
                  <a:pt x="6398" y="34221"/>
                  <a:pt x="6308" y="34100"/>
                </a:cubicBezTo>
                <a:lnTo>
                  <a:pt x="6308" y="34100"/>
                </a:lnTo>
                <a:cubicBezTo>
                  <a:pt x="6429" y="34312"/>
                  <a:pt x="6579" y="34493"/>
                  <a:pt x="6791" y="34613"/>
                </a:cubicBezTo>
                <a:cubicBezTo>
                  <a:pt x="6975" y="34745"/>
                  <a:pt x="7159" y="34830"/>
                  <a:pt x="7223" y="34830"/>
                </a:cubicBezTo>
                <a:cubicBezTo>
                  <a:pt x="7233" y="34830"/>
                  <a:pt x="7239" y="34829"/>
                  <a:pt x="7243" y="34825"/>
                </a:cubicBezTo>
                <a:lnTo>
                  <a:pt x="7243" y="34825"/>
                </a:lnTo>
                <a:cubicBezTo>
                  <a:pt x="7424" y="34976"/>
                  <a:pt x="7213" y="34945"/>
                  <a:pt x="7304" y="35066"/>
                </a:cubicBezTo>
                <a:cubicBezTo>
                  <a:pt x="7334" y="35126"/>
                  <a:pt x="7394" y="35187"/>
                  <a:pt x="7455" y="35217"/>
                </a:cubicBezTo>
                <a:cubicBezTo>
                  <a:pt x="7394" y="35036"/>
                  <a:pt x="7455" y="34825"/>
                  <a:pt x="7605" y="34704"/>
                </a:cubicBezTo>
                <a:cubicBezTo>
                  <a:pt x="7847" y="34372"/>
                  <a:pt x="8058" y="34010"/>
                  <a:pt x="8239" y="33648"/>
                </a:cubicBezTo>
                <a:cubicBezTo>
                  <a:pt x="8345" y="33482"/>
                  <a:pt x="8518" y="33399"/>
                  <a:pt x="8688" y="33399"/>
                </a:cubicBezTo>
                <a:cubicBezTo>
                  <a:pt x="8858" y="33399"/>
                  <a:pt x="9024" y="33482"/>
                  <a:pt x="9114" y="33648"/>
                </a:cubicBezTo>
                <a:cubicBezTo>
                  <a:pt x="9386" y="34070"/>
                  <a:pt x="9688" y="34463"/>
                  <a:pt x="10020" y="34825"/>
                </a:cubicBezTo>
                <a:cubicBezTo>
                  <a:pt x="10395" y="35176"/>
                  <a:pt x="10041" y="35692"/>
                  <a:pt x="9638" y="35692"/>
                </a:cubicBezTo>
                <a:cubicBezTo>
                  <a:pt x="9523" y="35692"/>
                  <a:pt x="9403" y="35650"/>
                  <a:pt x="9295" y="35549"/>
                </a:cubicBezTo>
                <a:cubicBezTo>
                  <a:pt x="9084" y="35338"/>
                  <a:pt x="8903" y="35126"/>
                  <a:pt x="8722" y="34885"/>
                </a:cubicBezTo>
                <a:cubicBezTo>
                  <a:pt x="8631" y="35096"/>
                  <a:pt x="8481" y="35277"/>
                  <a:pt x="8330" y="35428"/>
                </a:cubicBezTo>
                <a:cubicBezTo>
                  <a:pt x="8269" y="35489"/>
                  <a:pt x="8179" y="35519"/>
                  <a:pt x="8088" y="35549"/>
                </a:cubicBezTo>
                <a:cubicBezTo>
                  <a:pt x="8118" y="35549"/>
                  <a:pt x="8118" y="35579"/>
                  <a:pt x="8149" y="35609"/>
                </a:cubicBezTo>
                <a:cubicBezTo>
                  <a:pt x="8149" y="35619"/>
                  <a:pt x="8142" y="35623"/>
                  <a:pt x="8131" y="35623"/>
                </a:cubicBezTo>
                <a:cubicBezTo>
                  <a:pt x="8108" y="35623"/>
                  <a:pt x="8068" y="35609"/>
                  <a:pt x="8028" y="35609"/>
                </a:cubicBezTo>
                <a:cubicBezTo>
                  <a:pt x="8216" y="35680"/>
                  <a:pt x="8588" y="35916"/>
                  <a:pt x="8700" y="35916"/>
                </a:cubicBezTo>
                <a:cubicBezTo>
                  <a:pt x="8731" y="35916"/>
                  <a:pt x="8742" y="35897"/>
                  <a:pt x="8722" y="35851"/>
                </a:cubicBezTo>
                <a:lnTo>
                  <a:pt x="8722" y="35851"/>
                </a:lnTo>
                <a:cubicBezTo>
                  <a:pt x="9054" y="36032"/>
                  <a:pt x="9416" y="36183"/>
                  <a:pt x="9778" y="36273"/>
                </a:cubicBezTo>
                <a:cubicBezTo>
                  <a:pt x="9929" y="36152"/>
                  <a:pt x="10110" y="36062"/>
                  <a:pt x="10321" y="36032"/>
                </a:cubicBezTo>
                <a:cubicBezTo>
                  <a:pt x="10362" y="36027"/>
                  <a:pt x="10402" y="36024"/>
                  <a:pt x="10441" y="36024"/>
                </a:cubicBezTo>
                <a:cubicBezTo>
                  <a:pt x="11109" y="36024"/>
                  <a:pt x="11648" y="36718"/>
                  <a:pt x="12132" y="37088"/>
                </a:cubicBezTo>
                <a:cubicBezTo>
                  <a:pt x="12283" y="37209"/>
                  <a:pt x="12343" y="37420"/>
                  <a:pt x="12253" y="37601"/>
                </a:cubicBezTo>
                <a:cubicBezTo>
                  <a:pt x="12379" y="37655"/>
                  <a:pt x="12506" y="37699"/>
                  <a:pt x="12587" y="37699"/>
                </a:cubicBezTo>
                <a:cubicBezTo>
                  <a:pt x="12641" y="37699"/>
                  <a:pt x="12675" y="37679"/>
                  <a:pt x="12675" y="37631"/>
                </a:cubicBezTo>
                <a:cubicBezTo>
                  <a:pt x="12886" y="37933"/>
                  <a:pt x="13249" y="38114"/>
                  <a:pt x="13611" y="38174"/>
                </a:cubicBezTo>
                <a:cubicBezTo>
                  <a:pt x="13943" y="38265"/>
                  <a:pt x="14214" y="38325"/>
                  <a:pt x="14365" y="38597"/>
                </a:cubicBezTo>
                <a:cubicBezTo>
                  <a:pt x="15099" y="38736"/>
                  <a:pt x="15845" y="38809"/>
                  <a:pt x="16587" y="38809"/>
                </a:cubicBezTo>
                <a:cubicBezTo>
                  <a:pt x="16975" y="38809"/>
                  <a:pt x="17362" y="38789"/>
                  <a:pt x="17745" y="38748"/>
                </a:cubicBezTo>
                <a:lnTo>
                  <a:pt x="17745" y="38748"/>
                </a:lnTo>
                <a:cubicBezTo>
                  <a:pt x="17745" y="38865"/>
                  <a:pt x="17564" y="38909"/>
                  <a:pt x="17356" y="38909"/>
                </a:cubicBezTo>
                <a:cubicBezTo>
                  <a:pt x="17295" y="38909"/>
                  <a:pt x="17233" y="38905"/>
                  <a:pt x="17172" y="38899"/>
                </a:cubicBezTo>
                <a:cubicBezTo>
                  <a:pt x="16870" y="38899"/>
                  <a:pt x="16598" y="38899"/>
                  <a:pt x="16598" y="39049"/>
                </a:cubicBezTo>
                <a:cubicBezTo>
                  <a:pt x="17051" y="39019"/>
                  <a:pt x="17504" y="38959"/>
                  <a:pt x="17926" y="38868"/>
                </a:cubicBezTo>
                <a:cubicBezTo>
                  <a:pt x="18348" y="38748"/>
                  <a:pt x="18771" y="38687"/>
                  <a:pt x="19193" y="38657"/>
                </a:cubicBezTo>
                <a:cubicBezTo>
                  <a:pt x="19435" y="38657"/>
                  <a:pt x="19073" y="38778"/>
                  <a:pt x="18982" y="38838"/>
                </a:cubicBezTo>
                <a:cubicBezTo>
                  <a:pt x="19939" y="38599"/>
                  <a:pt x="20895" y="38478"/>
                  <a:pt x="21676" y="38007"/>
                </a:cubicBezTo>
                <a:lnTo>
                  <a:pt x="21676" y="38007"/>
                </a:lnTo>
                <a:cubicBezTo>
                  <a:pt x="21680" y="38009"/>
                  <a:pt x="21684" y="38011"/>
                  <a:pt x="21689" y="38013"/>
                </a:cubicBezTo>
                <a:lnTo>
                  <a:pt x="21689" y="38013"/>
                </a:lnTo>
                <a:cubicBezTo>
                  <a:pt x="21695" y="38006"/>
                  <a:pt x="21698" y="37999"/>
                  <a:pt x="21698" y="37993"/>
                </a:cubicBezTo>
                <a:lnTo>
                  <a:pt x="21698" y="37993"/>
                </a:lnTo>
                <a:cubicBezTo>
                  <a:pt x="21691" y="37998"/>
                  <a:pt x="21683" y="38002"/>
                  <a:pt x="21676" y="38007"/>
                </a:cubicBezTo>
                <a:lnTo>
                  <a:pt x="21676" y="38007"/>
                </a:lnTo>
                <a:cubicBezTo>
                  <a:pt x="21585" y="37956"/>
                  <a:pt x="21717" y="37824"/>
                  <a:pt x="21849" y="37692"/>
                </a:cubicBezTo>
                <a:lnTo>
                  <a:pt x="22060" y="37450"/>
                </a:lnTo>
                <a:lnTo>
                  <a:pt x="22090" y="37480"/>
                </a:lnTo>
                <a:lnTo>
                  <a:pt x="22090" y="37450"/>
                </a:lnTo>
                <a:lnTo>
                  <a:pt x="22151" y="37390"/>
                </a:lnTo>
                <a:cubicBezTo>
                  <a:pt x="22151" y="37420"/>
                  <a:pt x="22181" y="37450"/>
                  <a:pt x="22211" y="37480"/>
                </a:cubicBezTo>
                <a:cubicBezTo>
                  <a:pt x="22211" y="37450"/>
                  <a:pt x="22211" y="37450"/>
                  <a:pt x="22211" y="37420"/>
                </a:cubicBezTo>
                <a:cubicBezTo>
                  <a:pt x="22234" y="37443"/>
                  <a:pt x="22266" y="37453"/>
                  <a:pt x="22305" y="37453"/>
                </a:cubicBezTo>
                <a:cubicBezTo>
                  <a:pt x="22368" y="37453"/>
                  <a:pt x="22450" y="37427"/>
                  <a:pt x="22543" y="37390"/>
                </a:cubicBezTo>
                <a:cubicBezTo>
                  <a:pt x="22608" y="37368"/>
                  <a:pt x="22673" y="37350"/>
                  <a:pt x="22724" y="37350"/>
                </a:cubicBezTo>
                <a:cubicBezTo>
                  <a:pt x="22815" y="37350"/>
                  <a:pt x="22862" y="37407"/>
                  <a:pt x="22785" y="37601"/>
                </a:cubicBezTo>
                <a:cubicBezTo>
                  <a:pt x="22875" y="37541"/>
                  <a:pt x="22966" y="37420"/>
                  <a:pt x="22905" y="37360"/>
                </a:cubicBezTo>
                <a:cubicBezTo>
                  <a:pt x="22971" y="37337"/>
                  <a:pt x="23022" y="37323"/>
                  <a:pt x="23054" y="37323"/>
                </a:cubicBezTo>
                <a:cubicBezTo>
                  <a:pt x="23110" y="37323"/>
                  <a:pt x="23114" y="37365"/>
                  <a:pt x="23056" y="37480"/>
                </a:cubicBezTo>
                <a:cubicBezTo>
                  <a:pt x="23569" y="37118"/>
                  <a:pt x="23328" y="37118"/>
                  <a:pt x="23811" y="36816"/>
                </a:cubicBezTo>
                <a:lnTo>
                  <a:pt x="23811" y="36816"/>
                </a:lnTo>
                <a:cubicBezTo>
                  <a:pt x="23841" y="36877"/>
                  <a:pt x="23720" y="36967"/>
                  <a:pt x="23720" y="37058"/>
                </a:cubicBezTo>
                <a:lnTo>
                  <a:pt x="23811" y="36937"/>
                </a:lnTo>
                <a:lnTo>
                  <a:pt x="23841" y="36907"/>
                </a:lnTo>
                <a:cubicBezTo>
                  <a:pt x="23841" y="36877"/>
                  <a:pt x="23841" y="36877"/>
                  <a:pt x="23871" y="36877"/>
                </a:cubicBezTo>
                <a:cubicBezTo>
                  <a:pt x="23871" y="36816"/>
                  <a:pt x="23901" y="36786"/>
                  <a:pt x="23931" y="36756"/>
                </a:cubicBezTo>
                <a:cubicBezTo>
                  <a:pt x="23961" y="36726"/>
                  <a:pt x="24022" y="36696"/>
                  <a:pt x="24052" y="36696"/>
                </a:cubicBezTo>
                <a:cubicBezTo>
                  <a:pt x="24173" y="36665"/>
                  <a:pt x="24263" y="36665"/>
                  <a:pt x="24384" y="36665"/>
                </a:cubicBezTo>
                <a:cubicBezTo>
                  <a:pt x="24354" y="36696"/>
                  <a:pt x="24384" y="36756"/>
                  <a:pt x="24324" y="36756"/>
                </a:cubicBezTo>
                <a:cubicBezTo>
                  <a:pt x="24444" y="36756"/>
                  <a:pt x="24535" y="36696"/>
                  <a:pt x="24625" y="36696"/>
                </a:cubicBezTo>
                <a:lnTo>
                  <a:pt x="24655" y="36937"/>
                </a:lnTo>
                <a:cubicBezTo>
                  <a:pt x="24686" y="36937"/>
                  <a:pt x="24686" y="36967"/>
                  <a:pt x="24716" y="36967"/>
                </a:cubicBezTo>
                <a:cubicBezTo>
                  <a:pt x="24691" y="36867"/>
                  <a:pt x="24749" y="36809"/>
                  <a:pt x="24838" y="36809"/>
                </a:cubicBezTo>
                <a:cubicBezTo>
                  <a:pt x="24856" y="36809"/>
                  <a:pt x="24876" y="36811"/>
                  <a:pt x="24897" y="36816"/>
                </a:cubicBezTo>
                <a:lnTo>
                  <a:pt x="24746" y="36696"/>
                </a:lnTo>
                <a:lnTo>
                  <a:pt x="24897" y="36635"/>
                </a:lnTo>
                <a:lnTo>
                  <a:pt x="24927" y="36635"/>
                </a:lnTo>
                <a:cubicBezTo>
                  <a:pt x="24990" y="36698"/>
                  <a:pt x="25038" y="36790"/>
                  <a:pt x="25122" y="36790"/>
                </a:cubicBezTo>
                <a:cubicBezTo>
                  <a:pt x="25159" y="36790"/>
                  <a:pt x="25204" y="36772"/>
                  <a:pt x="25259" y="36726"/>
                </a:cubicBezTo>
                <a:lnTo>
                  <a:pt x="25259" y="36726"/>
                </a:lnTo>
                <a:lnTo>
                  <a:pt x="25169" y="36847"/>
                </a:lnTo>
                <a:cubicBezTo>
                  <a:pt x="25319" y="36756"/>
                  <a:pt x="25712" y="36786"/>
                  <a:pt x="25802" y="36484"/>
                </a:cubicBezTo>
                <a:lnTo>
                  <a:pt x="25832" y="36484"/>
                </a:lnTo>
                <a:cubicBezTo>
                  <a:pt x="25863" y="36545"/>
                  <a:pt x="25893" y="36605"/>
                  <a:pt x="25832" y="36665"/>
                </a:cubicBezTo>
                <a:cubicBezTo>
                  <a:pt x="26044" y="36635"/>
                  <a:pt x="26225" y="36545"/>
                  <a:pt x="26406" y="36454"/>
                </a:cubicBezTo>
                <a:cubicBezTo>
                  <a:pt x="26414" y="36480"/>
                  <a:pt x="26447" y="36486"/>
                  <a:pt x="26490" y="36486"/>
                </a:cubicBezTo>
                <a:cubicBezTo>
                  <a:pt x="26533" y="36486"/>
                  <a:pt x="26587" y="36480"/>
                  <a:pt x="26640" y="36480"/>
                </a:cubicBezTo>
                <a:cubicBezTo>
                  <a:pt x="26723" y="36480"/>
                  <a:pt x="26802" y="36495"/>
                  <a:pt x="26828" y="36575"/>
                </a:cubicBezTo>
                <a:lnTo>
                  <a:pt x="27311" y="36424"/>
                </a:lnTo>
                <a:lnTo>
                  <a:pt x="27251" y="36424"/>
                </a:lnTo>
                <a:cubicBezTo>
                  <a:pt x="27432" y="36424"/>
                  <a:pt x="27613" y="36334"/>
                  <a:pt x="27703" y="36183"/>
                </a:cubicBezTo>
                <a:cubicBezTo>
                  <a:pt x="27824" y="36122"/>
                  <a:pt x="27915" y="36122"/>
                  <a:pt x="28035" y="36092"/>
                </a:cubicBezTo>
                <a:lnTo>
                  <a:pt x="28035" y="36122"/>
                </a:lnTo>
                <a:cubicBezTo>
                  <a:pt x="28096" y="36062"/>
                  <a:pt x="28186" y="35971"/>
                  <a:pt x="28277" y="35881"/>
                </a:cubicBezTo>
                <a:lnTo>
                  <a:pt x="28247" y="35790"/>
                </a:lnTo>
                <a:cubicBezTo>
                  <a:pt x="28277" y="35670"/>
                  <a:pt x="28518" y="35549"/>
                  <a:pt x="28548" y="35489"/>
                </a:cubicBezTo>
                <a:lnTo>
                  <a:pt x="28548" y="35489"/>
                </a:lnTo>
                <a:cubicBezTo>
                  <a:pt x="28548" y="35490"/>
                  <a:pt x="28518" y="35549"/>
                  <a:pt x="28548" y="35549"/>
                </a:cubicBezTo>
                <a:lnTo>
                  <a:pt x="28655" y="35416"/>
                </a:lnTo>
                <a:lnTo>
                  <a:pt x="28655" y="35416"/>
                </a:lnTo>
                <a:cubicBezTo>
                  <a:pt x="28630" y="35454"/>
                  <a:pt x="28633" y="35501"/>
                  <a:pt x="28657" y="35501"/>
                </a:cubicBezTo>
                <a:cubicBezTo>
                  <a:pt x="28673" y="35501"/>
                  <a:pt x="28697" y="35482"/>
                  <a:pt x="28729" y="35428"/>
                </a:cubicBezTo>
                <a:cubicBezTo>
                  <a:pt x="28752" y="35391"/>
                  <a:pt x="28760" y="35374"/>
                  <a:pt x="28759" y="35368"/>
                </a:cubicBezTo>
                <a:lnTo>
                  <a:pt x="28790" y="35368"/>
                </a:lnTo>
                <a:cubicBezTo>
                  <a:pt x="28829" y="35309"/>
                  <a:pt x="28843" y="35263"/>
                  <a:pt x="28814" y="35263"/>
                </a:cubicBezTo>
                <a:cubicBezTo>
                  <a:pt x="28799" y="35263"/>
                  <a:pt x="28771" y="35276"/>
                  <a:pt x="28729" y="35308"/>
                </a:cubicBezTo>
                <a:cubicBezTo>
                  <a:pt x="28880" y="35157"/>
                  <a:pt x="29031" y="35006"/>
                  <a:pt x="29182" y="34825"/>
                </a:cubicBezTo>
                <a:lnTo>
                  <a:pt x="29122" y="34795"/>
                </a:lnTo>
                <a:lnTo>
                  <a:pt x="29182" y="34795"/>
                </a:lnTo>
                <a:cubicBezTo>
                  <a:pt x="29141" y="34745"/>
                  <a:pt x="29120" y="34730"/>
                  <a:pt x="29109" y="34730"/>
                </a:cubicBezTo>
                <a:cubicBezTo>
                  <a:pt x="29089" y="34730"/>
                  <a:pt x="29100" y="34782"/>
                  <a:pt x="29083" y="34782"/>
                </a:cubicBezTo>
                <a:cubicBezTo>
                  <a:pt x="29075" y="34782"/>
                  <a:pt x="29060" y="34770"/>
                  <a:pt x="29031" y="34734"/>
                </a:cubicBezTo>
                <a:cubicBezTo>
                  <a:pt x="29061" y="34704"/>
                  <a:pt x="29061" y="34704"/>
                  <a:pt x="29031" y="34644"/>
                </a:cubicBezTo>
                <a:lnTo>
                  <a:pt x="28941" y="34644"/>
                </a:lnTo>
                <a:cubicBezTo>
                  <a:pt x="28941" y="34613"/>
                  <a:pt x="28971" y="34613"/>
                  <a:pt x="29001" y="34613"/>
                </a:cubicBezTo>
                <a:cubicBezTo>
                  <a:pt x="28880" y="34583"/>
                  <a:pt x="28729" y="34372"/>
                  <a:pt x="28639" y="34372"/>
                </a:cubicBezTo>
                <a:cubicBezTo>
                  <a:pt x="28639" y="34342"/>
                  <a:pt x="28729" y="34342"/>
                  <a:pt x="28729" y="34312"/>
                </a:cubicBezTo>
                <a:cubicBezTo>
                  <a:pt x="28669" y="34251"/>
                  <a:pt x="28609" y="34191"/>
                  <a:pt x="28518" y="34161"/>
                </a:cubicBezTo>
                <a:cubicBezTo>
                  <a:pt x="28518" y="34170"/>
                  <a:pt x="28516" y="34173"/>
                  <a:pt x="28511" y="34173"/>
                </a:cubicBezTo>
                <a:cubicBezTo>
                  <a:pt x="28500" y="34173"/>
                  <a:pt x="28479" y="34152"/>
                  <a:pt x="28458" y="34131"/>
                </a:cubicBezTo>
                <a:lnTo>
                  <a:pt x="28458" y="34131"/>
                </a:lnTo>
                <a:lnTo>
                  <a:pt x="28518" y="34161"/>
                </a:lnTo>
                <a:cubicBezTo>
                  <a:pt x="28518" y="34106"/>
                  <a:pt x="28418" y="33976"/>
                  <a:pt x="28423" y="33976"/>
                </a:cubicBezTo>
                <a:lnTo>
                  <a:pt x="28423" y="33976"/>
                </a:lnTo>
                <a:cubicBezTo>
                  <a:pt x="28423" y="33976"/>
                  <a:pt x="28425" y="33977"/>
                  <a:pt x="28428" y="33980"/>
                </a:cubicBezTo>
                <a:cubicBezTo>
                  <a:pt x="28392" y="33896"/>
                  <a:pt x="28375" y="33879"/>
                  <a:pt x="28362" y="33879"/>
                </a:cubicBezTo>
                <a:cubicBezTo>
                  <a:pt x="28353" y="33879"/>
                  <a:pt x="28345" y="33888"/>
                  <a:pt x="28334" y="33888"/>
                </a:cubicBezTo>
                <a:cubicBezTo>
                  <a:pt x="28322" y="33888"/>
                  <a:pt x="28305" y="33877"/>
                  <a:pt x="28277" y="33829"/>
                </a:cubicBezTo>
                <a:lnTo>
                  <a:pt x="28277" y="33829"/>
                </a:lnTo>
                <a:cubicBezTo>
                  <a:pt x="28277" y="33889"/>
                  <a:pt x="28307" y="33950"/>
                  <a:pt x="28307" y="34010"/>
                </a:cubicBezTo>
                <a:cubicBezTo>
                  <a:pt x="28247" y="33919"/>
                  <a:pt x="28216" y="33829"/>
                  <a:pt x="28216" y="33708"/>
                </a:cubicBezTo>
                <a:lnTo>
                  <a:pt x="28216" y="33708"/>
                </a:lnTo>
                <a:lnTo>
                  <a:pt x="28247" y="33829"/>
                </a:lnTo>
                <a:cubicBezTo>
                  <a:pt x="28247" y="33648"/>
                  <a:pt x="28247" y="33467"/>
                  <a:pt x="28307" y="33316"/>
                </a:cubicBezTo>
                <a:lnTo>
                  <a:pt x="28307" y="33316"/>
                </a:lnTo>
                <a:cubicBezTo>
                  <a:pt x="28287" y="33335"/>
                  <a:pt x="28268" y="33355"/>
                  <a:pt x="28256" y="33375"/>
                </a:cubicBezTo>
                <a:lnTo>
                  <a:pt x="28256" y="33375"/>
                </a:lnTo>
                <a:cubicBezTo>
                  <a:pt x="28278" y="33301"/>
                  <a:pt x="28284" y="33245"/>
                  <a:pt x="28337" y="33165"/>
                </a:cubicBezTo>
                <a:cubicBezTo>
                  <a:pt x="28385" y="33165"/>
                  <a:pt x="28472" y="33010"/>
                  <a:pt x="28490" y="33010"/>
                </a:cubicBezTo>
                <a:lnTo>
                  <a:pt x="28490" y="33010"/>
                </a:lnTo>
                <a:cubicBezTo>
                  <a:pt x="28494" y="33010"/>
                  <a:pt x="28494" y="33020"/>
                  <a:pt x="28488" y="33044"/>
                </a:cubicBezTo>
                <a:cubicBezTo>
                  <a:pt x="28639" y="32924"/>
                  <a:pt x="28760" y="32803"/>
                  <a:pt x="28941" y="32682"/>
                </a:cubicBezTo>
                <a:cubicBezTo>
                  <a:pt x="29061" y="32592"/>
                  <a:pt x="29212" y="32531"/>
                  <a:pt x="29393" y="32501"/>
                </a:cubicBezTo>
                <a:cubicBezTo>
                  <a:pt x="29484" y="32531"/>
                  <a:pt x="29574" y="32531"/>
                  <a:pt x="29635" y="32561"/>
                </a:cubicBezTo>
                <a:cubicBezTo>
                  <a:pt x="29725" y="32561"/>
                  <a:pt x="29786" y="32592"/>
                  <a:pt x="29846" y="32592"/>
                </a:cubicBezTo>
                <a:lnTo>
                  <a:pt x="29755" y="32592"/>
                </a:lnTo>
                <a:cubicBezTo>
                  <a:pt x="29906" y="32742"/>
                  <a:pt x="29876" y="32652"/>
                  <a:pt x="30057" y="32773"/>
                </a:cubicBezTo>
                <a:cubicBezTo>
                  <a:pt x="29997" y="32773"/>
                  <a:pt x="29997" y="32773"/>
                  <a:pt x="30027" y="32833"/>
                </a:cubicBezTo>
                <a:cubicBezTo>
                  <a:pt x="30027" y="32818"/>
                  <a:pt x="30042" y="32810"/>
                  <a:pt x="30061" y="32810"/>
                </a:cubicBezTo>
                <a:cubicBezTo>
                  <a:pt x="30080" y="32810"/>
                  <a:pt x="30102" y="32818"/>
                  <a:pt x="30118" y="32833"/>
                </a:cubicBezTo>
                <a:cubicBezTo>
                  <a:pt x="29906" y="32833"/>
                  <a:pt x="30238" y="33044"/>
                  <a:pt x="30087" y="33044"/>
                </a:cubicBezTo>
                <a:cubicBezTo>
                  <a:pt x="30110" y="33044"/>
                  <a:pt x="30268" y="33146"/>
                  <a:pt x="30333" y="33146"/>
                </a:cubicBezTo>
                <a:cubicBezTo>
                  <a:pt x="30355" y="33146"/>
                  <a:pt x="30367" y="33135"/>
                  <a:pt x="30359" y="33105"/>
                </a:cubicBezTo>
                <a:lnTo>
                  <a:pt x="30299" y="33074"/>
                </a:lnTo>
                <a:cubicBezTo>
                  <a:pt x="30303" y="33070"/>
                  <a:pt x="30308" y="33068"/>
                  <a:pt x="30315" y="33068"/>
                </a:cubicBezTo>
                <a:cubicBezTo>
                  <a:pt x="30353" y="33068"/>
                  <a:pt x="30419" y="33135"/>
                  <a:pt x="30419" y="33135"/>
                </a:cubicBezTo>
                <a:lnTo>
                  <a:pt x="30359" y="33135"/>
                </a:lnTo>
                <a:cubicBezTo>
                  <a:pt x="30480" y="33225"/>
                  <a:pt x="30600" y="33316"/>
                  <a:pt x="30691" y="33437"/>
                </a:cubicBezTo>
                <a:cubicBezTo>
                  <a:pt x="30751" y="33376"/>
                  <a:pt x="30812" y="33316"/>
                  <a:pt x="30872" y="33255"/>
                </a:cubicBezTo>
                <a:lnTo>
                  <a:pt x="30872" y="33255"/>
                </a:lnTo>
                <a:cubicBezTo>
                  <a:pt x="30872" y="33256"/>
                  <a:pt x="30812" y="33286"/>
                  <a:pt x="30781" y="33316"/>
                </a:cubicBezTo>
                <a:lnTo>
                  <a:pt x="30842" y="33195"/>
                </a:lnTo>
                <a:lnTo>
                  <a:pt x="30963" y="33165"/>
                </a:lnTo>
                <a:lnTo>
                  <a:pt x="31053" y="33014"/>
                </a:lnTo>
                <a:lnTo>
                  <a:pt x="31083" y="32984"/>
                </a:lnTo>
                <a:lnTo>
                  <a:pt x="31083" y="33014"/>
                </a:lnTo>
                <a:lnTo>
                  <a:pt x="31113" y="33044"/>
                </a:lnTo>
                <a:cubicBezTo>
                  <a:pt x="31204" y="32924"/>
                  <a:pt x="31204" y="32833"/>
                  <a:pt x="31264" y="32773"/>
                </a:cubicBezTo>
                <a:cubicBezTo>
                  <a:pt x="31566" y="32471"/>
                  <a:pt x="31506" y="32531"/>
                  <a:pt x="31747" y="32320"/>
                </a:cubicBezTo>
                <a:cubicBezTo>
                  <a:pt x="31717" y="32290"/>
                  <a:pt x="31807" y="32169"/>
                  <a:pt x="31928" y="32048"/>
                </a:cubicBezTo>
                <a:cubicBezTo>
                  <a:pt x="32049" y="31928"/>
                  <a:pt x="32200" y="31867"/>
                  <a:pt x="32230" y="31837"/>
                </a:cubicBezTo>
                <a:cubicBezTo>
                  <a:pt x="32351" y="31792"/>
                  <a:pt x="32479" y="31769"/>
                  <a:pt x="32607" y="31769"/>
                </a:cubicBezTo>
                <a:cubicBezTo>
                  <a:pt x="32735" y="31769"/>
                  <a:pt x="32864" y="31792"/>
                  <a:pt x="32984" y="31837"/>
                </a:cubicBezTo>
                <a:lnTo>
                  <a:pt x="33015" y="31867"/>
                </a:lnTo>
                <a:cubicBezTo>
                  <a:pt x="33015" y="31867"/>
                  <a:pt x="33015" y="31867"/>
                  <a:pt x="33015" y="31837"/>
                </a:cubicBezTo>
                <a:lnTo>
                  <a:pt x="33045" y="31898"/>
                </a:lnTo>
                <a:cubicBezTo>
                  <a:pt x="33133" y="31831"/>
                  <a:pt x="33173" y="31765"/>
                  <a:pt x="33223" y="31699"/>
                </a:cubicBezTo>
                <a:lnTo>
                  <a:pt x="33223" y="31699"/>
                </a:lnTo>
                <a:cubicBezTo>
                  <a:pt x="33224" y="31703"/>
                  <a:pt x="33225" y="31707"/>
                  <a:pt x="33225" y="31711"/>
                </a:cubicBezTo>
                <a:lnTo>
                  <a:pt x="33225" y="31711"/>
                </a:lnTo>
                <a:cubicBezTo>
                  <a:pt x="33225" y="31706"/>
                  <a:pt x="33225" y="31701"/>
                  <a:pt x="33225" y="31697"/>
                </a:cubicBezTo>
                <a:lnTo>
                  <a:pt x="33225" y="31697"/>
                </a:lnTo>
                <a:cubicBezTo>
                  <a:pt x="33224" y="31698"/>
                  <a:pt x="33224" y="31699"/>
                  <a:pt x="33223" y="31699"/>
                </a:cubicBezTo>
                <a:lnTo>
                  <a:pt x="33223" y="31699"/>
                </a:lnTo>
                <a:cubicBezTo>
                  <a:pt x="33215" y="31676"/>
                  <a:pt x="33196" y="31656"/>
                  <a:pt x="33196" y="31656"/>
                </a:cubicBezTo>
                <a:cubicBezTo>
                  <a:pt x="33216" y="31656"/>
                  <a:pt x="33223" y="31670"/>
                  <a:pt x="33225" y="31697"/>
                </a:cubicBezTo>
                <a:lnTo>
                  <a:pt x="33225" y="31697"/>
                </a:lnTo>
                <a:cubicBezTo>
                  <a:pt x="33243" y="31673"/>
                  <a:pt x="33262" y="31650"/>
                  <a:pt x="33286" y="31626"/>
                </a:cubicBezTo>
                <a:lnTo>
                  <a:pt x="33286" y="31626"/>
                </a:lnTo>
                <a:cubicBezTo>
                  <a:pt x="33276" y="31667"/>
                  <a:pt x="33252" y="31704"/>
                  <a:pt x="33226" y="31739"/>
                </a:cubicBezTo>
                <a:lnTo>
                  <a:pt x="33226" y="31739"/>
                </a:lnTo>
                <a:lnTo>
                  <a:pt x="33226" y="31716"/>
                </a:lnTo>
                <a:cubicBezTo>
                  <a:pt x="33226" y="31715"/>
                  <a:pt x="33226" y="31713"/>
                  <a:pt x="33225" y="31711"/>
                </a:cubicBezTo>
                <a:lnTo>
                  <a:pt x="33225" y="31711"/>
                </a:lnTo>
                <a:cubicBezTo>
                  <a:pt x="33226" y="31719"/>
                  <a:pt x="33226" y="31729"/>
                  <a:pt x="33226" y="31739"/>
                </a:cubicBezTo>
                <a:lnTo>
                  <a:pt x="33226" y="31739"/>
                </a:lnTo>
                <a:cubicBezTo>
                  <a:pt x="33175" y="31808"/>
                  <a:pt x="33115" y="31868"/>
                  <a:pt x="33135" y="31928"/>
                </a:cubicBezTo>
                <a:lnTo>
                  <a:pt x="33196" y="31988"/>
                </a:lnTo>
                <a:cubicBezTo>
                  <a:pt x="33286" y="31807"/>
                  <a:pt x="33316" y="31626"/>
                  <a:pt x="33377" y="31475"/>
                </a:cubicBezTo>
                <a:lnTo>
                  <a:pt x="33407" y="31475"/>
                </a:lnTo>
                <a:lnTo>
                  <a:pt x="33377" y="31445"/>
                </a:lnTo>
                <a:cubicBezTo>
                  <a:pt x="33437" y="31354"/>
                  <a:pt x="33497" y="31234"/>
                  <a:pt x="33588" y="31173"/>
                </a:cubicBezTo>
                <a:cubicBezTo>
                  <a:pt x="33601" y="31165"/>
                  <a:pt x="33612" y="31161"/>
                  <a:pt x="33621" y="31161"/>
                </a:cubicBezTo>
                <a:cubicBezTo>
                  <a:pt x="33678" y="31161"/>
                  <a:pt x="33678" y="31298"/>
                  <a:pt x="33678" y="31324"/>
                </a:cubicBezTo>
                <a:cubicBezTo>
                  <a:pt x="33829" y="30992"/>
                  <a:pt x="34131" y="30841"/>
                  <a:pt x="34191" y="30479"/>
                </a:cubicBezTo>
                <a:cubicBezTo>
                  <a:pt x="34101" y="30479"/>
                  <a:pt x="34071" y="30358"/>
                  <a:pt x="34041" y="30268"/>
                </a:cubicBezTo>
                <a:cubicBezTo>
                  <a:pt x="34010" y="30208"/>
                  <a:pt x="34010" y="30177"/>
                  <a:pt x="34010" y="30117"/>
                </a:cubicBezTo>
                <a:lnTo>
                  <a:pt x="34010" y="30117"/>
                </a:lnTo>
                <a:cubicBezTo>
                  <a:pt x="34025" y="30132"/>
                  <a:pt x="34033" y="30140"/>
                  <a:pt x="34037" y="30140"/>
                </a:cubicBezTo>
                <a:cubicBezTo>
                  <a:pt x="34041" y="30140"/>
                  <a:pt x="34041" y="30132"/>
                  <a:pt x="34041" y="30117"/>
                </a:cubicBezTo>
                <a:lnTo>
                  <a:pt x="34101" y="30147"/>
                </a:lnTo>
                <a:lnTo>
                  <a:pt x="34252" y="30147"/>
                </a:lnTo>
                <a:cubicBezTo>
                  <a:pt x="34312" y="30147"/>
                  <a:pt x="34373" y="30208"/>
                  <a:pt x="34433" y="30328"/>
                </a:cubicBezTo>
                <a:cubicBezTo>
                  <a:pt x="34433" y="30268"/>
                  <a:pt x="34403" y="30208"/>
                  <a:pt x="34342" y="30147"/>
                </a:cubicBezTo>
                <a:cubicBezTo>
                  <a:pt x="34357" y="30140"/>
                  <a:pt x="34371" y="30136"/>
                  <a:pt x="34385" y="30136"/>
                </a:cubicBezTo>
                <a:cubicBezTo>
                  <a:pt x="34429" y="30136"/>
                  <a:pt x="34470" y="30176"/>
                  <a:pt x="34493" y="30268"/>
                </a:cubicBezTo>
                <a:cubicBezTo>
                  <a:pt x="34584" y="30057"/>
                  <a:pt x="34433" y="30027"/>
                  <a:pt x="34584" y="29876"/>
                </a:cubicBezTo>
                <a:cubicBezTo>
                  <a:pt x="34614" y="29906"/>
                  <a:pt x="34614" y="29966"/>
                  <a:pt x="34644" y="30027"/>
                </a:cubicBezTo>
                <a:cubicBezTo>
                  <a:pt x="34644" y="29936"/>
                  <a:pt x="34644" y="29876"/>
                  <a:pt x="34644" y="29785"/>
                </a:cubicBezTo>
                <a:lnTo>
                  <a:pt x="34674" y="29785"/>
                </a:lnTo>
                <a:cubicBezTo>
                  <a:pt x="34704" y="29755"/>
                  <a:pt x="34735" y="29755"/>
                  <a:pt x="34765" y="29755"/>
                </a:cubicBezTo>
                <a:cubicBezTo>
                  <a:pt x="34735" y="29725"/>
                  <a:pt x="34704" y="29725"/>
                  <a:pt x="34704" y="29695"/>
                </a:cubicBezTo>
                <a:lnTo>
                  <a:pt x="34765" y="29634"/>
                </a:lnTo>
                <a:cubicBezTo>
                  <a:pt x="34795" y="29664"/>
                  <a:pt x="34825" y="29695"/>
                  <a:pt x="34795" y="29725"/>
                </a:cubicBezTo>
                <a:cubicBezTo>
                  <a:pt x="34825" y="29695"/>
                  <a:pt x="34825" y="29664"/>
                  <a:pt x="34855" y="29634"/>
                </a:cubicBezTo>
                <a:cubicBezTo>
                  <a:pt x="34886" y="29634"/>
                  <a:pt x="34886" y="29604"/>
                  <a:pt x="34886" y="29574"/>
                </a:cubicBezTo>
                <a:lnTo>
                  <a:pt x="34855" y="29544"/>
                </a:lnTo>
                <a:cubicBezTo>
                  <a:pt x="34855" y="29544"/>
                  <a:pt x="34855" y="29514"/>
                  <a:pt x="34886" y="29514"/>
                </a:cubicBezTo>
                <a:lnTo>
                  <a:pt x="34886" y="29483"/>
                </a:lnTo>
                <a:cubicBezTo>
                  <a:pt x="34946" y="29363"/>
                  <a:pt x="35036" y="29272"/>
                  <a:pt x="35187" y="29212"/>
                </a:cubicBezTo>
                <a:cubicBezTo>
                  <a:pt x="35214" y="29333"/>
                  <a:pt x="35247" y="29352"/>
                  <a:pt x="35286" y="29352"/>
                </a:cubicBezTo>
                <a:cubicBezTo>
                  <a:pt x="35304" y="29352"/>
                  <a:pt x="35323" y="29348"/>
                  <a:pt x="35343" y="29348"/>
                </a:cubicBezTo>
                <a:cubicBezTo>
                  <a:pt x="35378" y="29348"/>
                  <a:pt x="35417" y="29360"/>
                  <a:pt x="35459" y="29423"/>
                </a:cubicBezTo>
                <a:lnTo>
                  <a:pt x="35549" y="29272"/>
                </a:lnTo>
                <a:lnTo>
                  <a:pt x="35459" y="29212"/>
                </a:lnTo>
                <a:cubicBezTo>
                  <a:pt x="35580" y="29121"/>
                  <a:pt x="35580" y="28910"/>
                  <a:pt x="35730" y="28910"/>
                </a:cubicBezTo>
                <a:lnTo>
                  <a:pt x="35700" y="29061"/>
                </a:lnTo>
                <a:lnTo>
                  <a:pt x="35881" y="28850"/>
                </a:lnTo>
                <a:lnTo>
                  <a:pt x="35700" y="28880"/>
                </a:lnTo>
                <a:cubicBezTo>
                  <a:pt x="35730" y="28789"/>
                  <a:pt x="35700" y="28729"/>
                  <a:pt x="35670" y="28669"/>
                </a:cubicBezTo>
                <a:lnTo>
                  <a:pt x="35730" y="28669"/>
                </a:lnTo>
                <a:cubicBezTo>
                  <a:pt x="35761" y="28669"/>
                  <a:pt x="35821" y="28699"/>
                  <a:pt x="35881" y="28699"/>
                </a:cubicBezTo>
                <a:lnTo>
                  <a:pt x="35827" y="28608"/>
                </a:lnTo>
                <a:lnTo>
                  <a:pt x="35881" y="28608"/>
                </a:lnTo>
                <a:lnTo>
                  <a:pt x="35881" y="28638"/>
                </a:lnTo>
                <a:cubicBezTo>
                  <a:pt x="35897" y="28644"/>
                  <a:pt x="35909" y="28646"/>
                  <a:pt x="35916" y="28646"/>
                </a:cubicBezTo>
                <a:cubicBezTo>
                  <a:pt x="35951" y="28646"/>
                  <a:pt x="35906" y="28592"/>
                  <a:pt x="35881" y="28518"/>
                </a:cubicBezTo>
                <a:lnTo>
                  <a:pt x="35881" y="28518"/>
                </a:lnTo>
                <a:lnTo>
                  <a:pt x="35942" y="28578"/>
                </a:lnTo>
                <a:cubicBezTo>
                  <a:pt x="35942" y="28608"/>
                  <a:pt x="35942" y="28638"/>
                  <a:pt x="35942" y="28669"/>
                </a:cubicBezTo>
                <a:cubicBezTo>
                  <a:pt x="35972" y="28638"/>
                  <a:pt x="36002" y="28638"/>
                  <a:pt x="35972" y="28578"/>
                </a:cubicBezTo>
                <a:lnTo>
                  <a:pt x="36002" y="28578"/>
                </a:lnTo>
                <a:lnTo>
                  <a:pt x="35972" y="28518"/>
                </a:lnTo>
                <a:cubicBezTo>
                  <a:pt x="35972" y="28518"/>
                  <a:pt x="35972" y="28487"/>
                  <a:pt x="35972" y="28457"/>
                </a:cubicBezTo>
                <a:cubicBezTo>
                  <a:pt x="36002" y="28487"/>
                  <a:pt x="36032" y="28487"/>
                  <a:pt x="36062" y="28487"/>
                </a:cubicBezTo>
                <a:cubicBezTo>
                  <a:pt x="36032" y="28457"/>
                  <a:pt x="36002" y="28427"/>
                  <a:pt x="35972" y="28427"/>
                </a:cubicBezTo>
                <a:cubicBezTo>
                  <a:pt x="35972" y="28397"/>
                  <a:pt x="36002" y="28367"/>
                  <a:pt x="36032" y="28337"/>
                </a:cubicBezTo>
                <a:cubicBezTo>
                  <a:pt x="36032" y="28367"/>
                  <a:pt x="36032" y="28367"/>
                  <a:pt x="36062" y="28397"/>
                </a:cubicBezTo>
                <a:cubicBezTo>
                  <a:pt x="36032" y="28367"/>
                  <a:pt x="36032" y="28367"/>
                  <a:pt x="36062" y="28337"/>
                </a:cubicBezTo>
                <a:cubicBezTo>
                  <a:pt x="36062" y="28337"/>
                  <a:pt x="36093" y="28337"/>
                  <a:pt x="36123" y="28306"/>
                </a:cubicBezTo>
                <a:lnTo>
                  <a:pt x="36123" y="28337"/>
                </a:lnTo>
                <a:cubicBezTo>
                  <a:pt x="36123" y="28367"/>
                  <a:pt x="36153" y="28397"/>
                  <a:pt x="36183" y="28397"/>
                </a:cubicBezTo>
                <a:cubicBezTo>
                  <a:pt x="36213" y="28457"/>
                  <a:pt x="36243" y="28518"/>
                  <a:pt x="36274" y="28548"/>
                </a:cubicBezTo>
                <a:cubicBezTo>
                  <a:pt x="36245" y="28375"/>
                  <a:pt x="36490" y="28312"/>
                  <a:pt x="36487" y="28124"/>
                </a:cubicBezTo>
                <a:lnTo>
                  <a:pt x="36487" y="28124"/>
                </a:lnTo>
                <a:cubicBezTo>
                  <a:pt x="36495" y="28174"/>
                  <a:pt x="36525" y="28221"/>
                  <a:pt x="36575" y="28246"/>
                </a:cubicBezTo>
                <a:lnTo>
                  <a:pt x="36515" y="28095"/>
                </a:lnTo>
                <a:cubicBezTo>
                  <a:pt x="36606" y="28095"/>
                  <a:pt x="36636" y="28095"/>
                  <a:pt x="36666" y="28186"/>
                </a:cubicBezTo>
                <a:cubicBezTo>
                  <a:pt x="36847" y="28095"/>
                  <a:pt x="36485" y="28005"/>
                  <a:pt x="36666" y="27944"/>
                </a:cubicBezTo>
                <a:lnTo>
                  <a:pt x="36696" y="27944"/>
                </a:lnTo>
                <a:lnTo>
                  <a:pt x="36696" y="28035"/>
                </a:lnTo>
                <a:lnTo>
                  <a:pt x="36756" y="28005"/>
                </a:lnTo>
                <a:cubicBezTo>
                  <a:pt x="36877" y="27884"/>
                  <a:pt x="36968" y="27793"/>
                  <a:pt x="37088" y="27643"/>
                </a:cubicBezTo>
                <a:lnTo>
                  <a:pt x="37149" y="27612"/>
                </a:lnTo>
                <a:lnTo>
                  <a:pt x="37179" y="27612"/>
                </a:lnTo>
                <a:cubicBezTo>
                  <a:pt x="37179" y="27582"/>
                  <a:pt x="37179" y="27582"/>
                  <a:pt x="37179" y="27582"/>
                </a:cubicBezTo>
                <a:lnTo>
                  <a:pt x="37209" y="27552"/>
                </a:lnTo>
                <a:lnTo>
                  <a:pt x="37209" y="27552"/>
                </a:lnTo>
                <a:cubicBezTo>
                  <a:pt x="37420" y="27673"/>
                  <a:pt x="37088" y="27733"/>
                  <a:pt x="37270" y="27824"/>
                </a:cubicBezTo>
                <a:cubicBezTo>
                  <a:pt x="37511" y="27582"/>
                  <a:pt x="37601" y="27160"/>
                  <a:pt x="37843" y="26979"/>
                </a:cubicBezTo>
                <a:lnTo>
                  <a:pt x="37843" y="26979"/>
                </a:lnTo>
                <a:lnTo>
                  <a:pt x="37783" y="27009"/>
                </a:lnTo>
                <a:cubicBezTo>
                  <a:pt x="37722" y="26918"/>
                  <a:pt x="37752" y="26858"/>
                  <a:pt x="37783" y="26858"/>
                </a:cubicBezTo>
                <a:cubicBezTo>
                  <a:pt x="37813" y="26858"/>
                  <a:pt x="37853" y="26861"/>
                  <a:pt x="37894" y="26861"/>
                </a:cubicBezTo>
                <a:cubicBezTo>
                  <a:pt x="37977" y="26861"/>
                  <a:pt x="38064" y="26848"/>
                  <a:pt x="38084" y="26767"/>
                </a:cubicBezTo>
                <a:cubicBezTo>
                  <a:pt x="38084" y="26817"/>
                  <a:pt x="38125" y="26866"/>
                  <a:pt x="38139" y="26866"/>
                </a:cubicBezTo>
                <a:cubicBezTo>
                  <a:pt x="38143" y="26866"/>
                  <a:pt x="38145" y="26863"/>
                  <a:pt x="38145" y="26858"/>
                </a:cubicBezTo>
                <a:cubicBezTo>
                  <a:pt x="38175" y="26858"/>
                  <a:pt x="38235" y="26798"/>
                  <a:pt x="38265" y="26767"/>
                </a:cubicBezTo>
                <a:cubicBezTo>
                  <a:pt x="38326" y="26767"/>
                  <a:pt x="38296" y="26707"/>
                  <a:pt x="38326" y="26647"/>
                </a:cubicBezTo>
                <a:cubicBezTo>
                  <a:pt x="38356" y="26556"/>
                  <a:pt x="38386" y="26496"/>
                  <a:pt x="38416" y="26405"/>
                </a:cubicBezTo>
                <a:lnTo>
                  <a:pt x="38507" y="26435"/>
                </a:lnTo>
                <a:cubicBezTo>
                  <a:pt x="38477" y="26405"/>
                  <a:pt x="38446" y="26405"/>
                  <a:pt x="38446" y="26405"/>
                </a:cubicBezTo>
                <a:lnTo>
                  <a:pt x="38477" y="26345"/>
                </a:lnTo>
                <a:cubicBezTo>
                  <a:pt x="38507" y="26375"/>
                  <a:pt x="38567" y="26375"/>
                  <a:pt x="38627" y="26375"/>
                </a:cubicBezTo>
                <a:cubicBezTo>
                  <a:pt x="38688" y="26375"/>
                  <a:pt x="38658" y="26315"/>
                  <a:pt x="38627" y="26254"/>
                </a:cubicBezTo>
                <a:cubicBezTo>
                  <a:pt x="38688" y="26194"/>
                  <a:pt x="38748" y="26134"/>
                  <a:pt x="38809" y="26073"/>
                </a:cubicBezTo>
                <a:cubicBezTo>
                  <a:pt x="38839" y="26073"/>
                  <a:pt x="38869" y="26103"/>
                  <a:pt x="38869" y="26103"/>
                </a:cubicBezTo>
                <a:cubicBezTo>
                  <a:pt x="38869" y="26103"/>
                  <a:pt x="38869" y="26073"/>
                  <a:pt x="38839" y="26043"/>
                </a:cubicBezTo>
                <a:cubicBezTo>
                  <a:pt x="38869" y="26013"/>
                  <a:pt x="38899" y="25983"/>
                  <a:pt x="38929" y="25983"/>
                </a:cubicBezTo>
                <a:cubicBezTo>
                  <a:pt x="38929" y="25953"/>
                  <a:pt x="38929" y="25922"/>
                  <a:pt x="38929" y="25892"/>
                </a:cubicBezTo>
                <a:lnTo>
                  <a:pt x="38990" y="25892"/>
                </a:lnTo>
                <a:lnTo>
                  <a:pt x="38929" y="25862"/>
                </a:lnTo>
                <a:cubicBezTo>
                  <a:pt x="38929" y="25832"/>
                  <a:pt x="38899" y="25832"/>
                  <a:pt x="38899" y="25802"/>
                </a:cubicBezTo>
                <a:lnTo>
                  <a:pt x="38929" y="25802"/>
                </a:lnTo>
                <a:cubicBezTo>
                  <a:pt x="38990" y="25772"/>
                  <a:pt x="39080" y="25741"/>
                  <a:pt x="39140" y="25681"/>
                </a:cubicBezTo>
                <a:cubicBezTo>
                  <a:pt x="39165" y="25706"/>
                  <a:pt x="39190" y="25752"/>
                  <a:pt x="39198" y="25784"/>
                </a:cubicBezTo>
                <a:lnTo>
                  <a:pt x="39198" y="25784"/>
                </a:lnTo>
                <a:cubicBezTo>
                  <a:pt x="39188" y="25656"/>
                  <a:pt x="39384" y="25710"/>
                  <a:pt x="39442" y="25681"/>
                </a:cubicBezTo>
                <a:lnTo>
                  <a:pt x="39442" y="25772"/>
                </a:lnTo>
                <a:cubicBezTo>
                  <a:pt x="39442" y="25741"/>
                  <a:pt x="39442" y="25711"/>
                  <a:pt x="39472" y="25681"/>
                </a:cubicBezTo>
                <a:lnTo>
                  <a:pt x="39352" y="25621"/>
                </a:lnTo>
                <a:cubicBezTo>
                  <a:pt x="39367" y="25606"/>
                  <a:pt x="39374" y="25598"/>
                  <a:pt x="39386" y="25598"/>
                </a:cubicBezTo>
                <a:cubicBezTo>
                  <a:pt x="39397" y="25598"/>
                  <a:pt x="39412" y="25606"/>
                  <a:pt x="39442" y="25621"/>
                </a:cubicBezTo>
                <a:cubicBezTo>
                  <a:pt x="39382" y="25560"/>
                  <a:pt x="39322" y="25530"/>
                  <a:pt x="39261" y="25470"/>
                </a:cubicBezTo>
                <a:cubicBezTo>
                  <a:pt x="39291" y="25440"/>
                  <a:pt x="39291" y="25409"/>
                  <a:pt x="39291" y="25379"/>
                </a:cubicBezTo>
                <a:lnTo>
                  <a:pt x="39291" y="25359"/>
                </a:lnTo>
                <a:lnTo>
                  <a:pt x="39291" y="25359"/>
                </a:lnTo>
                <a:cubicBezTo>
                  <a:pt x="39304" y="25401"/>
                  <a:pt x="39430" y="25447"/>
                  <a:pt x="39443" y="25506"/>
                </a:cubicBezTo>
                <a:lnTo>
                  <a:pt x="39443" y="25506"/>
                </a:lnTo>
                <a:cubicBezTo>
                  <a:pt x="39447" y="25486"/>
                  <a:pt x="39459" y="25470"/>
                  <a:pt x="39503" y="25470"/>
                </a:cubicBezTo>
                <a:cubicBezTo>
                  <a:pt x="39503" y="25470"/>
                  <a:pt x="39533" y="25500"/>
                  <a:pt x="39533" y="25500"/>
                </a:cubicBezTo>
                <a:cubicBezTo>
                  <a:pt x="39546" y="25502"/>
                  <a:pt x="39557" y="25503"/>
                  <a:pt x="39565" y="25503"/>
                </a:cubicBezTo>
                <a:cubicBezTo>
                  <a:pt x="39666" y="25503"/>
                  <a:pt x="39386" y="25342"/>
                  <a:pt x="39442" y="25259"/>
                </a:cubicBezTo>
                <a:lnTo>
                  <a:pt x="39442" y="25259"/>
                </a:lnTo>
                <a:cubicBezTo>
                  <a:pt x="39509" y="25303"/>
                  <a:pt x="39575" y="25331"/>
                  <a:pt x="39606" y="25331"/>
                </a:cubicBezTo>
                <a:cubicBezTo>
                  <a:pt x="39617" y="25331"/>
                  <a:pt x="39623" y="25327"/>
                  <a:pt x="39623" y="25319"/>
                </a:cubicBezTo>
                <a:lnTo>
                  <a:pt x="39623" y="25319"/>
                </a:lnTo>
                <a:cubicBezTo>
                  <a:pt x="39620" y="25322"/>
                  <a:pt x="39616" y="25324"/>
                  <a:pt x="39611" y="25324"/>
                </a:cubicBezTo>
                <a:cubicBezTo>
                  <a:pt x="39568" y="25324"/>
                  <a:pt x="39466" y="25222"/>
                  <a:pt x="39412" y="25168"/>
                </a:cubicBezTo>
                <a:cubicBezTo>
                  <a:pt x="39533" y="25138"/>
                  <a:pt x="39412" y="25047"/>
                  <a:pt x="39442" y="25017"/>
                </a:cubicBezTo>
                <a:lnTo>
                  <a:pt x="39412" y="25017"/>
                </a:lnTo>
                <a:cubicBezTo>
                  <a:pt x="39472" y="24957"/>
                  <a:pt x="39563" y="24927"/>
                  <a:pt x="39653" y="24896"/>
                </a:cubicBezTo>
                <a:lnTo>
                  <a:pt x="39653" y="24896"/>
                </a:lnTo>
                <a:cubicBezTo>
                  <a:pt x="39601" y="24949"/>
                  <a:pt x="39617" y="25023"/>
                  <a:pt x="39641" y="25023"/>
                </a:cubicBezTo>
                <a:cubicBezTo>
                  <a:pt x="39645" y="25023"/>
                  <a:pt x="39649" y="25021"/>
                  <a:pt x="39653" y="25017"/>
                </a:cubicBezTo>
                <a:lnTo>
                  <a:pt x="39684" y="24896"/>
                </a:lnTo>
                <a:cubicBezTo>
                  <a:pt x="39714" y="24927"/>
                  <a:pt x="39744" y="24927"/>
                  <a:pt x="39804" y="24927"/>
                </a:cubicBezTo>
                <a:cubicBezTo>
                  <a:pt x="39759" y="24866"/>
                  <a:pt x="39797" y="24866"/>
                  <a:pt x="39842" y="24866"/>
                </a:cubicBezTo>
                <a:cubicBezTo>
                  <a:pt x="39887" y="24866"/>
                  <a:pt x="39940" y="24866"/>
                  <a:pt x="39925" y="24806"/>
                </a:cubicBezTo>
                <a:cubicBezTo>
                  <a:pt x="39774" y="24746"/>
                  <a:pt x="39804" y="24746"/>
                  <a:pt x="39744" y="24625"/>
                </a:cubicBezTo>
                <a:lnTo>
                  <a:pt x="39744" y="24685"/>
                </a:lnTo>
                <a:lnTo>
                  <a:pt x="39653" y="24685"/>
                </a:lnTo>
                <a:lnTo>
                  <a:pt x="39623" y="24625"/>
                </a:lnTo>
                <a:cubicBezTo>
                  <a:pt x="39593" y="24655"/>
                  <a:pt x="39593" y="24685"/>
                  <a:pt x="39623" y="24685"/>
                </a:cubicBezTo>
                <a:lnTo>
                  <a:pt x="39563" y="24685"/>
                </a:lnTo>
                <a:cubicBezTo>
                  <a:pt x="39563" y="24685"/>
                  <a:pt x="39563" y="24685"/>
                  <a:pt x="39563" y="24655"/>
                </a:cubicBezTo>
                <a:cubicBezTo>
                  <a:pt x="39593" y="24625"/>
                  <a:pt x="39503" y="24504"/>
                  <a:pt x="39563" y="24504"/>
                </a:cubicBezTo>
                <a:cubicBezTo>
                  <a:pt x="39593" y="24595"/>
                  <a:pt x="39653" y="24595"/>
                  <a:pt x="39714" y="24595"/>
                </a:cubicBezTo>
                <a:lnTo>
                  <a:pt x="39895" y="24685"/>
                </a:lnTo>
                <a:cubicBezTo>
                  <a:pt x="40076" y="24685"/>
                  <a:pt x="39835" y="24444"/>
                  <a:pt x="39985" y="24353"/>
                </a:cubicBezTo>
                <a:lnTo>
                  <a:pt x="39925" y="24353"/>
                </a:lnTo>
                <a:cubicBezTo>
                  <a:pt x="39804" y="24263"/>
                  <a:pt x="39955" y="24263"/>
                  <a:pt x="39925" y="24202"/>
                </a:cubicBezTo>
                <a:lnTo>
                  <a:pt x="39925" y="24202"/>
                </a:lnTo>
                <a:cubicBezTo>
                  <a:pt x="39985" y="24263"/>
                  <a:pt x="40076" y="24293"/>
                  <a:pt x="40136" y="24293"/>
                </a:cubicBezTo>
                <a:cubicBezTo>
                  <a:pt x="40076" y="24233"/>
                  <a:pt x="40197" y="24202"/>
                  <a:pt x="40016" y="24082"/>
                </a:cubicBezTo>
                <a:lnTo>
                  <a:pt x="40167" y="24082"/>
                </a:lnTo>
                <a:cubicBezTo>
                  <a:pt x="40227" y="24082"/>
                  <a:pt x="40197" y="24021"/>
                  <a:pt x="40167" y="23991"/>
                </a:cubicBezTo>
                <a:cubicBezTo>
                  <a:pt x="40197" y="23991"/>
                  <a:pt x="40227" y="23961"/>
                  <a:pt x="40257" y="23931"/>
                </a:cubicBezTo>
                <a:cubicBezTo>
                  <a:pt x="40378" y="24112"/>
                  <a:pt x="40559" y="24172"/>
                  <a:pt x="40649" y="24323"/>
                </a:cubicBezTo>
                <a:cubicBezTo>
                  <a:pt x="40649" y="24353"/>
                  <a:pt x="40649" y="24353"/>
                  <a:pt x="40649" y="24383"/>
                </a:cubicBezTo>
                <a:cubicBezTo>
                  <a:pt x="40641" y="24388"/>
                  <a:pt x="40631" y="24390"/>
                  <a:pt x="40620" y="24390"/>
                </a:cubicBezTo>
                <a:cubicBezTo>
                  <a:pt x="40557" y="24390"/>
                  <a:pt x="40468" y="24323"/>
                  <a:pt x="40468" y="24323"/>
                </a:cubicBezTo>
                <a:lnTo>
                  <a:pt x="40468" y="24323"/>
                </a:lnTo>
                <a:cubicBezTo>
                  <a:pt x="40408" y="24414"/>
                  <a:pt x="40408" y="24564"/>
                  <a:pt x="40498" y="24655"/>
                </a:cubicBezTo>
                <a:cubicBezTo>
                  <a:pt x="40481" y="24646"/>
                  <a:pt x="40466" y="24642"/>
                  <a:pt x="40452" y="24642"/>
                </a:cubicBezTo>
                <a:cubicBezTo>
                  <a:pt x="40418" y="24642"/>
                  <a:pt x="40390" y="24664"/>
                  <a:pt x="40348" y="24685"/>
                </a:cubicBezTo>
                <a:cubicBezTo>
                  <a:pt x="40348" y="24776"/>
                  <a:pt x="40559" y="24746"/>
                  <a:pt x="40468" y="24866"/>
                </a:cubicBezTo>
                <a:cubicBezTo>
                  <a:pt x="40408" y="24866"/>
                  <a:pt x="40317" y="24836"/>
                  <a:pt x="40227" y="24776"/>
                </a:cubicBezTo>
                <a:lnTo>
                  <a:pt x="40227" y="24776"/>
                </a:lnTo>
                <a:cubicBezTo>
                  <a:pt x="40287" y="24896"/>
                  <a:pt x="40408" y="24987"/>
                  <a:pt x="40468" y="25108"/>
                </a:cubicBezTo>
                <a:cubicBezTo>
                  <a:pt x="40452" y="25112"/>
                  <a:pt x="40437" y="25114"/>
                  <a:pt x="40423" y="25114"/>
                </a:cubicBezTo>
                <a:cubicBezTo>
                  <a:pt x="40338" y="25114"/>
                  <a:pt x="40305" y="25039"/>
                  <a:pt x="40227" y="24987"/>
                </a:cubicBezTo>
                <a:lnTo>
                  <a:pt x="40227" y="24987"/>
                </a:lnTo>
                <a:cubicBezTo>
                  <a:pt x="40287" y="25138"/>
                  <a:pt x="40317" y="25319"/>
                  <a:pt x="40498" y="25379"/>
                </a:cubicBezTo>
                <a:lnTo>
                  <a:pt x="40529" y="25319"/>
                </a:lnTo>
                <a:cubicBezTo>
                  <a:pt x="40468" y="25319"/>
                  <a:pt x="40438" y="25319"/>
                  <a:pt x="40378" y="25289"/>
                </a:cubicBezTo>
                <a:cubicBezTo>
                  <a:pt x="40257" y="25168"/>
                  <a:pt x="40438" y="25138"/>
                  <a:pt x="40498" y="25138"/>
                </a:cubicBezTo>
                <a:lnTo>
                  <a:pt x="40529" y="25198"/>
                </a:lnTo>
                <a:lnTo>
                  <a:pt x="40589" y="25198"/>
                </a:lnTo>
                <a:cubicBezTo>
                  <a:pt x="40559" y="25259"/>
                  <a:pt x="40559" y="25349"/>
                  <a:pt x="40559" y="25409"/>
                </a:cubicBezTo>
                <a:lnTo>
                  <a:pt x="40559" y="25530"/>
                </a:lnTo>
                <a:cubicBezTo>
                  <a:pt x="40438" y="25470"/>
                  <a:pt x="40317" y="25470"/>
                  <a:pt x="40227" y="25470"/>
                </a:cubicBezTo>
                <a:cubicBezTo>
                  <a:pt x="40408" y="25560"/>
                  <a:pt x="40348" y="25560"/>
                  <a:pt x="40529" y="25651"/>
                </a:cubicBezTo>
                <a:cubicBezTo>
                  <a:pt x="40529" y="25681"/>
                  <a:pt x="40529" y="25711"/>
                  <a:pt x="40529" y="25741"/>
                </a:cubicBezTo>
                <a:lnTo>
                  <a:pt x="40408" y="25741"/>
                </a:lnTo>
                <a:cubicBezTo>
                  <a:pt x="40498" y="25772"/>
                  <a:pt x="40378" y="25832"/>
                  <a:pt x="40498" y="25892"/>
                </a:cubicBezTo>
                <a:lnTo>
                  <a:pt x="40529" y="25862"/>
                </a:lnTo>
                <a:cubicBezTo>
                  <a:pt x="40559" y="25922"/>
                  <a:pt x="40589" y="25983"/>
                  <a:pt x="40589" y="26043"/>
                </a:cubicBezTo>
                <a:lnTo>
                  <a:pt x="40408" y="25983"/>
                </a:lnTo>
                <a:cubicBezTo>
                  <a:pt x="40408" y="25983"/>
                  <a:pt x="40438" y="25983"/>
                  <a:pt x="40438" y="25953"/>
                </a:cubicBezTo>
                <a:lnTo>
                  <a:pt x="40227" y="25892"/>
                </a:lnTo>
                <a:lnTo>
                  <a:pt x="40287" y="25983"/>
                </a:lnTo>
                <a:cubicBezTo>
                  <a:pt x="40136" y="25983"/>
                  <a:pt x="40016" y="26043"/>
                  <a:pt x="39925" y="26103"/>
                </a:cubicBezTo>
                <a:lnTo>
                  <a:pt x="40076" y="26315"/>
                </a:lnTo>
                <a:lnTo>
                  <a:pt x="39925" y="26345"/>
                </a:lnTo>
                <a:lnTo>
                  <a:pt x="39925" y="26194"/>
                </a:lnTo>
                <a:lnTo>
                  <a:pt x="39925" y="26194"/>
                </a:lnTo>
                <a:cubicBezTo>
                  <a:pt x="39804" y="26254"/>
                  <a:pt x="39895" y="26315"/>
                  <a:pt x="39955" y="26405"/>
                </a:cubicBezTo>
                <a:cubicBezTo>
                  <a:pt x="39938" y="26396"/>
                  <a:pt x="39920" y="26393"/>
                  <a:pt x="39903" y="26393"/>
                </a:cubicBezTo>
                <a:cubicBezTo>
                  <a:pt x="39862" y="26393"/>
                  <a:pt x="39826" y="26414"/>
                  <a:pt x="39804" y="26435"/>
                </a:cubicBezTo>
                <a:lnTo>
                  <a:pt x="40046" y="26647"/>
                </a:lnTo>
                <a:cubicBezTo>
                  <a:pt x="39963" y="26626"/>
                  <a:pt x="39895" y="26577"/>
                  <a:pt x="39841" y="26577"/>
                </a:cubicBezTo>
                <a:cubicBezTo>
                  <a:pt x="39815" y="26577"/>
                  <a:pt x="39793" y="26588"/>
                  <a:pt x="39774" y="26617"/>
                </a:cubicBezTo>
                <a:cubicBezTo>
                  <a:pt x="39819" y="26677"/>
                  <a:pt x="39880" y="26677"/>
                  <a:pt x="39936" y="26677"/>
                </a:cubicBezTo>
                <a:cubicBezTo>
                  <a:pt x="39993" y="26677"/>
                  <a:pt x="40046" y="26677"/>
                  <a:pt x="40076" y="26737"/>
                </a:cubicBezTo>
                <a:cubicBezTo>
                  <a:pt x="39895" y="26798"/>
                  <a:pt x="39835" y="26767"/>
                  <a:pt x="39895" y="26858"/>
                </a:cubicBezTo>
                <a:cubicBezTo>
                  <a:pt x="39879" y="26866"/>
                  <a:pt x="39865" y="26870"/>
                  <a:pt x="39852" y="26870"/>
                </a:cubicBezTo>
                <a:cubicBezTo>
                  <a:pt x="39824" y="26870"/>
                  <a:pt x="39804" y="26850"/>
                  <a:pt x="39785" y="26818"/>
                </a:cubicBezTo>
                <a:lnTo>
                  <a:pt x="39785" y="26818"/>
                </a:lnTo>
                <a:cubicBezTo>
                  <a:pt x="39822" y="26906"/>
                  <a:pt x="39755" y="27016"/>
                  <a:pt x="39895" y="27099"/>
                </a:cubicBezTo>
                <a:cubicBezTo>
                  <a:pt x="39740" y="27125"/>
                  <a:pt x="39829" y="27329"/>
                  <a:pt x="39685" y="27329"/>
                </a:cubicBezTo>
                <a:cubicBezTo>
                  <a:pt x="39662" y="27329"/>
                  <a:pt x="39632" y="27323"/>
                  <a:pt x="39593" y="27311"/>
                </a:cubicBezTo>
                <a:lnTo>
                  <a:pt x="39593" y="27311"/>
                </a:lnTo>
                <a:cubicBezTo>
                  <a:pt x="39684" y="27371"/>
                  <a:pt x="39714" y="27461"/>
                  <a:pt x="39714" y="27582"/>
                </a:cubicBezTo>
                <a:cubicBezTo>
                  <a:pt x="39666" y="27535"/>
                  <a:pt x="39633" y="27516"/>
                  <a:pt x="39607" y="27516"/>
                </a:cubicBezTo>
                <a:cubicBezTo>
                  <a:pt x="39524" y="27516"/>
                  <a:pt x="39527" y="27712"/>
                  <a:pt x="39405" y="27712"/>
                </a:cubicBezTo>
                <a:cubicBezTo>
                  <a:pt x="39375" y="27712"/>
                  <a:pt x="39338" y="27701"/>
                  <a:pt x="39291" y="27673"/>
                </a:cubicBezTo>
                <a:lnTo>
                  <a:pt x="39291" y="27673"/>
                </a:lnTo>
                <a:cubicBezTo>
                  <a:pt x="39533" y="27884"/>
                  <a:pt x="39261" y="28065"/>
                  <a:pt x="39352" y="28306"/>
                </a:cubicBezTo>
                <a:cubicBezTo>
                  <a:pt x="39333" y="28288"/>
                  <a:pt x="39314" y="28269"/>
                  <a:pt x="39310" y="28257"/>
                </a:cubicBezTo>
                <a:lnTo>
                  <a:pt x="39310" y="28257"/>
                </a:lnTo>
                <a:cubicBezTo>
                  <a:pt x="39223" y="28334"/>
                  <a:pt x="39138" y="28308"/>
                  <a:pt x="39080" y="28337"/>
                </a:cubicBezTo>
                <a:cubicBezTo>
                  <a:pt x="39171" y="28397"/>
                  <a:pt x="39231" y="28457"/>
                  <a:pt x="39261" y="28548"/>
                </a:cubicBezTo>
                <a:cubicBezTo>
                  <a:pt x="39261" y="28638"/>
                  <a:pt x="39291" y="28699"/>
                  <a:pt x="39322" y="28789"/>
                </a:cubicBezTo>
                <a:cubicBezTo>
                  <a:pt x="39080" y="28789"/>
                  <a:pt x="39140" y="28578"/>
                  <a:pt x="38929" y="28518"/>
                </a:cubicBezTo>
                <a:lnTo>
                  <a:pt x="38929" y="28518"/>
                </a:lnTo>
                <a:cubicBezTo>
                  <a:pt x="39080" y="28608"/>
                  <a:pt x="38959" y="28789"/>
                  <a:pt x="39140" y="28850"/>
                </a:cubicBezTo>
                <a:cubicBezTo>
                  <a:pt x="39050" y="28850"/>
                  <a:pt x="39020" y="28857"/>
                  <a:pt x="38990" y="28857"/>
                </a:cubicBezTo>
                <a:cubicBezTo>
                  <a:pt x="38959" y="28857"/>
                  <a:pt x="38929" y="28850"/>
                  <a:pt x="38839" y="28819"/>
                </a:cubicBezTo>
                <a:lnTo>
                  <a:pt x="38839" y="28819"/>
                </a:lnTo>
                <a:cubicBezTo>
                  <a:pt x="39080" y="28970"/>
                  <a:pt x="38839" y="28910"/>
                  <a:pt x="38959" y="29091"/>
                </a:cubicBezTo>
                <a:cubicBezTo>
                  <a:pt x="38927" y="29100"/>
                  <a:pt x="38898" y="29104"/>
                  <a:pt x="38872" y="29104"/>
                </a:cubicBezTo>
                <a:cubicBezTo>
                  <a:pt x="38790" y="29104"/>
                  <a:pt x="38741" y="29068"/>
                  <a:pt x="38715" y="29068"/>
                </a:cubicBezTo>
                <a:cubicBezTo>
                  <a:pt x="38695" y="29068"/>
                  <a:pt x="38688" y="29087"/>
                  <a:pt x="38688" y="29151"/>
                </a:cubicBezTo>
                <a:cubicBezTo>
                  <a:pt x="38567" y="29151"/>
                  <a:pt x="38567" y="28970"/>
                  <a:pt x="38567" y="28970"/>
                </a:cubicBezTo>
                <a:lnTo>
                  <a:pt x="38567" y="28970"/>
                </a:lnTo>
                <a:cubicBezTo>
                  <a:pt x="38477" y="29121"/>
                  <a:pt x="38688" y="29182"/>
                  <a:pt x="38778" y="29272"/>
                </a:cubicBezTo>
                <a:cubicBezTo>
                  <a:pt x="38762" y="29321"/>
                  <a:pt x="38741" y="29339"/>
                  <a:pt x="38717" y="29339"/>
                </a:cubicBezTo>
                <a:cubicBezTo>
                  <a:pt x="38652" y="29339"/>
                  <a:pt x="38564" y="29212"/>
                  <a:pt x="38477" y="29212"/>
                </a:cubicBezTo>
                <a:cubicBezTo>
                  <a:pt x="38446" y="29332"/>
                  <a:pt x="38567" y="29544"/>
                  <a:pt x="38507" y="29604"/>
                </a:cubicBezTo>
                <a:cubicBezTo>
                  <a:pt x="38477" y="29604"/>
                  <a:pt x="38446" y="29604"/>
                  <a:pt x="38416" y="29544"/>
                </a:cubicBezTo>
                <a:lnTo>
                  <a:pt x="38416" y="29544"/>
                </a:lnTo>
                <a:cubicBezTo>
                  <a:pt x="38477" y="29755"/>
                  <a:pt x="38205" y="29845"/>
                  <a:pt x="38265" y="30087"/>
                </a:cubicBezTo>
                <a:lnTo>
                  <a:pt x="38205" y="30087"/>
                </a:lnTo>
                <a:cubicBezTo>
                  <a:pt x="38296" y="30117"/>
                  <a:pt x="38386" y="30177"/>
                  <a:pt x="38477" y="30268"/>
                </a:cubicBezTo>
                <a:cubicBezTo>
                  <a:pt x="38446" y="30268"/>
                  <a:pt x="38446" y="30298"/>
                  <a:pt x="38477" y="30298"/>
                </a:cubicBezTo>
                <a:lnTo>
                  <a:pt x="38446" y="30328"/>
                </a:lnTo>
                <a:lnTo>
                  <a:pt x="38386" y="30389"/>
                </a:lnTo>
                <a:lnTo>
                  <a:pt x="38356" y="30389"/>
                </a:lnTo>
                <a:cubicBezTo>
                  <a:pt x="38386" y="30358"/>
                  <a:pt x="38356" y="30328"/>
                  <a:pt x="38326" y="30268"/>
                </a:cubicBezTo>
                <a:lnTo>
                  <a:pt x="38326" y="30389"/>
                </a:lnTo>
                <a:cubicBezTo>
                  <a:pt x="38145" y="30298"/>
                  <a:pt x="38356" y="30238"/>
                  <a:pt x="38235" y="30147"/>
                </a:cubicBezTo>
                <a:lnTo>
                  <a:pt x="38235" y="30147"/>
                </a:lnTo>
                <a:cubicBezTo>
                  <a:pt x="38205" y="30298"/>
                  <a:pt x="38175" y="30540"/>
                  <a:pt x="38054" y="30600"/>
                </a:cubicBezTo>
                <a:cubicBezTo>
                  <a:pt x="37903" y="30479"/>
                  <a:pt x="38205" y="30328"/>
                  <a:pt x="37964" y="30328"/>
                </a:cubicBezTo>
                <a:lnTo>
                  <a:pt x="38145" y="30268"/>
                </a:lnTo>
                <a:cubicBezTo>
                  <a:pt x="37813" y="30147"/>
                  <a:pt x="38235" y="30208"/>
                  <a:pt x="37903" y="30057"/>
                </a:cubicBezTo>
                <a:lnTo>
                  <a:pt x="37903" y="30057"/>
                </a:lnTo>
                <a:cubicBezTo>
                  <a:pt x="37692" y="30177"/>
                  <a:pt x="37783" y="30298"/>
                  <a:pt x="37601" y="30419"/>
                </a:cubicBezTo>
                <a:cubicBezTo>
                  <a:pt x="37632" y="30540"/>
                  <a:pt x="37722" y="30540"/>
                  <a:pt x="37752" y="30660"/>
                </a:cubicBezTo>
                <a:cubicBezTo>
                  <a:pt x="37728" y="30765"/>
                  <a:pt x="37680" y="30799"/>
                  <a:pt x="37623" y="30799"/>
                </a:cubicBezTo>
                <a:cubicBezTo>
                  <a:pt x="37520" y="30799"/>
                  <a:pt x="37387" y="30690"/>
                  <a:pt x="37308" y="30690"/>
                </a:cubicBezTo>
                <a:cubicBezTo>
                  <a:pt x="37266" y="30690"/>
                  <a:pt x="37239" y="30720"/>
                  <a:pt x="37239" y="30811"/>
                </a:cubicBezTo>
                <a:cubicBezTo>
                  <a:pt x="37300" y="30962"/>
                  <a:pt x="37451" y="31203"/>
                  <a:pt x="37239" y="31203"/>
                </a:cubicBezTo>
                <a:lnTo>
                  <a:pt x="37119" y="30992"/>
                </a:lnTo>
                <a:lnTo>
                  <a:pt x="37119" y="30992"/>
                </a:lnTo>
                <a:cubicBezTo>
                  <a:pt x="36968" y="31113"/>
                  <a:pt x="37239" y="31324"/>
                  <a:pt x="36968" y="31354"/>
                </a:cubicBezTo>
                <a:cubicBezTo>
                  <a:pt x="36938" y="31264"/>
                  <a:pt x="37058" y="31203"/>
                  <a:pt x="36998" y="31203"/>
                </a:cubicBezTo>
                <a:cubicBezTo>
                  <a:pt x="36969" y="31196"/>
                  <a:pt x="36946" y="31193"/>
                  <a:pt x="36930" y="31193"/>
                </a:cubicBezTo>
                <a:cubicBezTo>
                  <a:pt x="36810" y="31193"/>
                  <a:pt x="36987" y="31365"/>
                  <a:pt x="36907" y="31445"/>
                </a:cubicBezTo>
                <a:lnTo>
                  <a:pt x="36756" y="31294"/>
                </a:lnTo>
                <a:cubicBezTo>
                  <a:pt x="36606" y="31475"/>
                  <a:pt x="36485" y="31747"/>
                  <a:pt x="36274" y="31928"/>
                </a:cubicBezTo>
                <a:cubicBezTo>
                  <a:pt x="36243" y="31867"/>
                  <a:pt x="36243" y="31777"/>
                  <a:pt x="36153" y="31777"/>
                </a:cubicBezTo>
                <a:cubicBezTo>
                  <a:pt x="36062" y="31898"/>
                  <a:pt x="35912" y="32018"/>
                  <a:pt x="35730" y="32079"/>
                </a:cubicBezTo>
                <a:cubicBezTo>
                  <a:pt x="35549" y="32139"/>
                  <a:pt x="35399" y="32169"/>
                  <a:pt x="35217" y="32199"/>
                </a:cubicBezTo>
                <a:lnTo>
                  <a:pt x="35187" y="32411"/>
                </a:lnTo>
                <a:cubicBezTo>
                  <a:pt x="35182" y="32416"/>
                  <a:pt x="35176" y="32419"/>
                  <a:pt x="35171" y="32419"/>
                </a:cubicBezTo>
                <a:cubicBezTo>
                  <a:pt x="35147" y="32419"/>
                  <a:pt x="35127" y="32369"/>
                  <a:pt x="35127" y="32320"/>
                </a:cubicBezTo>
                <a:lnTo>
                  <a:pt x="35127" y="32320"/>
                </a:lnTo>
                <a:cubicBezTo>
                  <a:pt x="34976" y="32350"/>
                  <a:pt x="35187" y="32471"/>
                  <a:pt x="35157" y="32531"/>
                </a:cubicBezTo>
                <a:cubicBezTo>
                  <a:pt x="35149" y="32535"/>
                  <a:pt x="35141" y="32537"/>
                  <a:pt x="35133" y="32537"/>
                </a:cubicBezTo>
                <a:cubicBezTo>
                  <a:pt x="35081" y="32537"/>
                  <a:pt x="35036" y="32463"/>
                  <a:pt x="35036" y="32411"/>
                </a:cubicBezTo>
                <a:cubicBezTo>
                  <a:pt x="34925" y="32634"/>
                  <a:pt x="34658" y="32960"/>
                  <a:pt x="34380" y="32960"/>
                </a:cubicBezTo>
                <a:cubicBezTo>
                  <a:pt x="34357" y="32960"/>
                  <a:pt x="34335" y="32958"/>
                  <a:pt x="34312" y="32954"/>
                </a:cubicBezTo>
                <a:lnTo>
                  <a:pt x="34342" y="32863"/>
                </a:lnTo>
                <a:lnTo>
                  <a:pt x="34342" y="32863"/>
                </a:lnTo>
                <a:cubicBezTo>
                  <a:pt x="34146" y="32891"/>
                  <a:pt x="34288" y="33232"/>
                  <a:pt x="34116" y="33232"/>
                </a:cubicBezTo>
                <a:cubicBezTo>
                  <a:pt x="34103" y="33232"/>
                  <a:pt x="34088" y="33230"/>
                  <a:pt x="34071" y="33225"/>
                </a:cubicBezTo>
                <a:lnTo>
                  <a:pt x="34071" y="33165"/>
                </a:lnTo>
                <a:cubicBezTo>
                  <a:pt x="33890" y="33225"/>
                  <a:pt x="33678" y="33316"/>
                  <a:pt x="33497" y="33406"/>
                </a:cubicBezTo>
                <a:cubicBezTo>
                  <a:pt x="33377" y="33467"/>
                  <a:pt x="33256" y="33497"/>
                  <a:pt x="33135" y="33497"/>
                </a:cubicBezTo>
                <a:lnTo>
                  <a:pt x="33105" y="33497"/>
                </a:lnTo>
                <a:cubicBezTo>
                  <a:pt x="33045" y="33497"/>
                  <a:pt x="32984" y="33467"/>
                  <a:pt x="32954" y="33467"/>
                </a:cubicBezTo>
                <a:cubicBezTo>
                  <a:pt x="32954" y="33587"/>
                  <a:pt x="32894" y="33587"/>
                  <a:pt x="32803" y="33618"/>
                </a:cubicBezTo>
                <a:lnTo>
                  <a:pt x="32518" y="33960"/>
                </a:lnTo>
                <a:lnTo>
                  <a:pt x="32518" y="33960"/>
                </a:lnTo>
                <a:cubicBezTo>
                  <a:pt x="32517" y="33960"/>
                  <a:pt x="32515" y="33960"/>
                  <a:pt x="32514" y="33960"/>
                </a:cubicBezTo>
                <a:cubicBezTo>
                  <a:pt x="32497" y="33960"/>
                  <a:pt x="32459" y="33975"/>
                  <a:pt x="32441" y="34010"/>
                </a:cubicBezTo>
                <a:cubicBezTo>
                  <a:pt x="32411" y="34100"/>
                  <a:pt x="32532" y="34010"/>
                  <a:pt x="32411" y="34131"/>
                </a:cubicBezTo>
                <a:cubicBezTo>
                  <a:pt x="32424" y="34105"/>
                  <a:pt x="32420" y="34096"/>
                  <a:pt x="32410" y="34096"/>
                </a:cubicBezTo>
                <a:cubicBezTo>
                  <a:pt x="32396" y="34096"/>
                  <a:pt x="32368" y="34113"/>
                  <a:pt x="32351" y="34131"/>
                </a:cubicBezTo>
                <a:lnTo>
                  <a:pt x="32290" y="34281"/>
                </a:lnTo>
                <a:lnTo>
                  <a:pt x="31898" y="34583"/>
                </a:lnTo>
                <a:cubicBezTo>
                  <a:pt x="31989" y="34674"/>
                  <a:pt x="32079" y="34734"/>
                  <a:pt x="32170" y="34795"/>
                </a:cubicBezTo>
                <a:cubicBezTo>
                  <a:pt x="32170" y="34945"/>
                  <a:pt x="32320" y="35006"/>
                  <a:pt x="32441" y="35096"/>
                </a:cubicBezTo>
                <a:cubicBezTo>
                  <a:pt x="32502" y="35036"/>
                  <a:pt x="32532" y="35006"/>
                  <a:pt x="32592" y="34945"/>
                </a:cubicBezTo>
                <a:lnTo>
                  <a:pt x="32622" y="35096"/>
                </a:lnTo>
                <a:cubicBezTo>
                  <a:pt x="32864" y="35066"/>
                  <a:pt x="33075" y="35006"/>
                  <a:pt x="33286" y="34885"/>
                </a:cubicBezTo>
                <a:lnTo>
                  <a:pt x="33286" y="35036"/>
                </a:lnTo>
                <a:cubicBezTo>
                  <a:pt x="33377" y="35006"/>
                  <a:pt x="33346" y="34674"/>
                  <a:pt x="33377" y="34523"/>
                </a:cubicBezTo>
                <a:lnTo>
                  <a:pt x="33467" y="34493"/>
                </a:lnTo>
                <a:lnTo>
                  <a:pt x="33558" y="34613"/>
                </a:lnTo>
                <a:cubicBezTo>
                  <a:pt x="33437" y="34674"/>
                  <a:pt x="33286" y="34734"/>
                  <a:pt x="33437" y="34795"/>
                </a:cubicBezTo>
                <a:lnTo>
                  <a:pt x="33437" y="34795"/>
                </a:lnTo>
                <a:cubicBezTo>
                  <a:pt x="33558" y="34734"/>
                  <a:pt x="33709" y="34644"/>
                  <a:pt x="33829" y="34583"/>
                </a:cubicBezTo>
                <a:lnTo>
                  <a:pt x="34010" y="34553"/>
                </a:lnTo>
                <a:cubicBezTo>
                  <a:pt x="34191" y="34523"/>
                  <a:pt x="34312" y="34432"/>
                  <a:pt x="34403" y="34281"/>
                </a:cubicBezTo>
                <a:cubicBezTo>
                  <a:pt x="34403" y="34312"/>
                  <a:pt x="34433" y="34402"/>
                  <a:pt x="34403" y="34432"/>
                </a:cubicBezTo>
                <a:cubicBezTo>
                  <a:pt x="34520" y="34374"/>
                  <a:pt x="34950" y="34344"/>
                  <a:pt x="34782" y="34066"/>
                </a:cubicBezTo>
                <a:lnTo>
                  <a:pt x="34782" y="34066"/>
                </a:lnTo>
                <a:cubicBezTo>
                  <a:pt x="34807" y="34099"/>
                  <a:pt x="34834" y="34113"/>
                  <a:pt x="34862" y="34113"/>
                </a:cubicBezTo>
                <a:cubicBezTo>
                  <a:pt x="34969" y="34113"/>
                  <a:pt x="35089" y="33913"/>
                  <a:pt x="35157" y="33799"/>
                </a:cubicBezTo>
                <a:lnTo>
                  <a:pt x="35187" y="33799"/>
                </a:lnTo>
                <a:lnTo>
                  <a:pt x="35217" y="33919"/>
                </a:lnTo>
                <a:lnTo>
                  <a:pt x="35217" y="33738"/>
                </a:lnTo>
                <a:cubicBezTo>
                  <a:pt x="35429" y="33618"/>
                  <a:pt x="35640" y="33497"/>
                  <a:pt x="35851" y="33406"/>
                </a:cubicBezTo>
                <a:lnTo>
                  <a:pt x="35851" y="33406"/>
                </a:lnTo>
                <a:lnTo>
                  <a:pt x="35700" y="33467"/>
                </a:lnTo>
                <a:lnTo>
                  <a:pt x="35700" y="33406"/>
                </a:lnTo>
                <a:cubicBezTo>
                  <a:pt x="35700" y="33406"/>
                  <a:pt x="35700" y="33376"/>
                  <a:pt x="35700" y="33346"/>
                </a:cubicBezTo>
                <a:cubicBezTo>
                  <a:pt x="35730" y="33255"/>
                  <a:pt x="35851" y="33225"/>
                  <a:pt x="36002" y="33195"/>
                </a:cubicBezTo>
                <a:lnTo>
                  <a:pt x="36002" y="33195"/>
                </a:lnTo>
                <a:cubicBezTo>
                  <a:pt x="35972" y="33210"/>
                  <a:pt x="35995" y="33218"/>
                  <a:pt x="36021" y="33218"/>
                </a:cubicBezTo>
                <a:cubicBezTo>
                  <a:pt x="36047" y="33218"/>
                  <a:pt x="36078" y="33210"/>
                  <a:pt x="36062" y="33195"/>
                </a:cubicBezTo>
                <a:cubicBezTo>
                  <a:pt x="36183" y="33165"/>
                  <a:pt x="36304" y="33105"/>
                  <a:pt x="36425" y="33044"/>
                </a:cubicBezTo>
                <a:cubicBezTo>
                  <a:pt x="36515" y="33165"/>
                  <a:pt x="36666" y="33105"/>
                  <a:pt x="36666" y="33346"/>
                </a:cubicBezTo>
                <a:cubicBezTo>
                  <a:pt x="36696" y="33255"/>
                  <a:pt x="36696" y="33135"/>
                  <a:pt x="36756" y="33014"/>
                </a:cubicBezTo>
                <a:lnTo>
                  <a:pt x="36756" y="32984"/>
                </a:lnTo>
                <a:cubicBezTo>
                  <a:pt x="36817" y="32954"/>
                  <a:pt x="36907" y="32893"/>
                  <a:pt x="36968" y="32833"/>
                </a:cubicBezTo>
                <a:cubicBezTo>
                  <a:pt x="36998" y="32833"/>
                  <a:pt x="37028" y="32803"/>
                  <a:pt x="37028" y="32773"/>
                </a:cubicBezTo>
                <a:lnTo>
                  <a:pt x="37058" y="32773"/>
                </a:lnTo>
                <a:cubicBezTo>
                  <a:pt x="37088" y="32742"/>
                  <a:pt x="37149" y="32742"/>
                  <a:pt x="37179" y="32712"/>
                </a:cubicBezTo>
                <a:lnTo>
                  <a:pt x="37179" y="32712"/>
                </a:lnTo>
                <a:cubicBezTo>
                  <a:pt x="37169" y="32722"/>
                  <a:pt x="37159" y="32732"/>
                  <a:pt x="37149" y="32742"/>
                </a:cubicBezTo>
                <a:cubicBezTo>
                  <a:pt x="37179" y="32758"/>
                  <a:pt x="37202" y="32765"/>
                  <a:pt x="37220" y="32765"/>
                </a:cubicBezTo>
                <a:cubicBezTo>
                  <a:pt x="37239" y="32765"/>
                  <a:pt x="37254" y="32758"/>
                  <a:pt x="37270" y="3274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261" y="32740"/>
                  <a:pt x="37252" y="32741"/>
                  <a:pt x="37244" y="32741"/>
                </a:cubicBezTo>
                <a:cubicBezTo>
                  <a:pt x="37221" y="32741"/>
                  <a:pt x="37199" y="32733"/>
                  <a:pt x="37179" y="32712"/>
                </a:cubicBezTo>
                <a:lnTo>
                  <a:pt x="37179" y="32712"/>
                </a:lnTo>
                <a:cubicBezTo>
                  <a:pt x="37199" y="32692"/>
                  <a:pt x="37219" y="32672"/>
                  <a:pt x="37239" y="32652"/>
                </a:cubicBezTo>
                <a:cubicBezTo>
                  <a:pt x="37239" y="32682"/>
                  <a:pt x="37239" y="32712"/>
                  <a:pt x="37270" y="3271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339" y="32721"/>
                  <a:pt x="37409" y="32643"/>
                  <a:pt x="37451" y="32622"/>
                </a:cubicBezTo>
                <a:cubicBezTo>
                  <a:pt x="37420" y="32561"/>
                  <a:pt x="37390" y="32531"/>
                  <a:pt x="37390" y="32471"/>
                </a:cubicBezTo>
                <a:lnTo>
                  <a:pt x="37601" y="32260"/>
                </a:lnTo>
                <a:cubicBezTo>
                  <a:pt x="37632" y="32260"/>
                  <a:pt x="37692" y="32290"/>
                  <a:pt x="37722" y="32320"/>
                </a:cubicBezTo>
                <a:cubicBezTo>
                  <a:pt x="37843" y="32109"/>
                  <a:pt x="38024" y="31958"/>
                  <a:pt x="38054" y="31747"/>
                </a:cubicBezTo>
                <a:cubicBezTo>
                  <a:pt x="38114" y="31686"/>
                  <a:pt x="38145" y="31626"/>
                  <a:pt x="38205" y="31566"/>
                </a:cubicBezTo>
                <a:lnTo>
                  <a:pt x="38205" y="31566"/>
                </a:lnTo>
                <a:lnTo>
                  <a:pt x="38175" y="31716"/>
                </a:lnTo>
                <a:cubicBezTo>
                  <a:pt x="38386" y="31566"/>
                  <a:pt x="38597" y="31384"/>
                  <a:pt x="38778" y="31203"/>
                </a:cubicBezTo>
                <a:cubicBezTo>
                  <a:pt x="38809" y="31173"/>
                  <a:pt x="38839" y="31143"/>
                  <a:pt x="38839" y="31113"/>
                </a:cubicBezTo>
                <a:cubicBezTo>
                  <a:pt x="38959" y="30992"/>
                  <a:pt x="39080" y="30902"/>
                  <a:pt x="39171" y="30811"/>
                </a:cubicBezTo>
                <a:cubicBezTo>
                  <a:pt x="39198" y="30673"/>
                  <a:pt x="39326" y="30536"/>
                  <a:pt x="39211" y="30536"/>
                </a:cubicBezTo>
                <a:cubicBezTo>
                  <a:pt x="39200" y="30536"/>
                  <a:pt x="39186" y="30537"/>
                  <a:pt x="39171" y="30540"/>
                </a:cubicBezTo>
                <a:cubicBezTo>
                  <a:pt x="39291" y="30449"/>
                  <a:pt x="39412" y="30358"/>
                  <a:pt x="39533" y="30268"/>
                </a:cubicBezTo>
                <a:cubicBezTo>
                  <a:pt x="39653" y="30147"/>
                  <a:pt x="39744" y="30027"/>
                  <a:pt x="39835" y="29906"/>
                </a:cubicBezTo>
                <a:cubicBezTo>
                  <a:pt x="39985" y="29695"/>
                  <a:pt x="40106" y="29423"/>
                  <a:pt x="40197" y="29151"/>
                </a:cubicBezTo>
                <a:cubicBezTo>
                  <a:pt x="40287" y="28970"/>
                  <a:pt x="40348" y="28789"/>
                  <a:pt x="40408" y="28608"/>
                </a:cubicBezTo>
                <a:cubicBezTo>
                  <a:pt x="40438" y="28578"/>
                  <a:pt x="40468" y="28518"/>
                  <a:pt x="40468" y="28487"/>
                </a:cubicBezTo>
                <a:lnTo>
                  <a:pt x="40498" y="28397"/>
                </a:lnTo>
                <a:lnTo>
                  <a:pt x="40529" y="28306"/>
                </a:lnTo>
                <a:cubicBezTo>
                  <a:pt x="40619" y="28065"/>
                  <a:pt x="40740" y="27854"/>
                  <a:pt x="40921" y="27673"/>
                </a:cubicBezTo>
                <a:lnTo>
                  <a:pt x="40921" y="27673"/>
                </a:lnTo>
                <a:cubicBezTo>
                  <a:pt x="40872" y="27771"/>
                  <a:pt x="40863" y="27908"/>
                  <a:pt x="40893" y="27908"/>
                </a:cubicBezTo>
                <a:cubicBezTo>
                  <a:pt x="40900" y="27908"/>
                  <a:pt x="40910" y="27901"/>
                  <a:pt x="40921" y="27884"/>
                </a:cubicBezTo>
                <a:cubicBezTo>
                  <a:pt x="40951" y="27733"/>
                  <a:pt x="40981" y="27582"/>
                  <a:pt x="41011" y="27431"/>
                </a:cubicBezTo>
                <a:lnTo>
                  <a:pt x="41102" y="26979"/>
                </a:lnTo>
                <a:lnTo>
                  <a:pt x="41102" y="26979"/>
                </a:lnTo>
                <a:cubicBezTo>
                  <a:pt x="40951" y="27009"/>
                  <a:pt x="40981" y="27069"/>
                  <a:pt x="40830" y="27250"/>
                </a:cubicBezTo>
                <a:cubicBezTo>
                  <a:pt x="40800" y="27160"/>
                  <a:pt x="40800" y="27099"/>
                  <a:pt x="40800" y="27039"/>
                </a:cubicBezTo>
                <a:lnTo>
                  <a:pt x="40830" y="27039"/>
                </a:lnTo>
                <a:lnTo>
                  <a:pt x="40800" y="27009"/>
                </a:lnTo>
                <a:cubicBezTo>
                  <a:pt x="40800" y="27009"/>
                  <a:pt x="40800" y="26979"/>
                  <a:pt x="40800" y="26979"/>
                </a:cubicBezTo>
                <a:lnTo>
                  <a:pt x="40891" y="26979"/>
                </a:lnTo>
                <a:cubicBezTo>
                  <a:pt x="40861" y="26888"/>
                  <a:pt x="40830" y="26798"/>
                  <a:pt x="40800" y="26707"/>
                </a:cubicBezTo>
                <a:cubicBezTo>
                  <a:pt x="40800" y="26677"/>
                  <a:pt x="40800" y="26647"/>
                  <a:pt x="40800" y="26617"/>
                </a:cubicBezTo>
                <a:cubicBezTo>
                  <a:pt x="40812" y="26761"/>
                  <a:pt x="40844" y="26814"/>
                  <a:pt x="40885" y="26814"/>
                </a:cubicBezTo>
                <a:cubicBezTo>
                  <a:pt x="40946" y="26814"/>
                  <a:pt x="41030" y="26695"/>
                  <a:pt x="41102" y="26586"/>
                </a:cubicBezTo>
                <a:cubicBezTo>
                  <a:pt x="41132" y="26586"/>
                  <a:pt x="41223" y="26556"/>
                  <a:pt x="41223" y="26435"/>
                </a:cubicBezTo>
                <a:cubicBezTo>
                  <a:pt x="41193" y="26315"/>
                  <a:pt x="41042" y="26073"/>
                  <a:pt x="40951" y="26073"/>
                </a:cubicBezTo>
                <a:cubicBezTo>
                  <a:pt x="40921" y="25953"/>
                  <a:pt x="40921" y="25862"/>
                  <a:pt x="40981" y="25741"/>
                </a:cubicBezTo>
                <a:lnTo>
                  <a:pt x="41042" y="25772"/>
                </a:lnTo>
                <a:cubicBezTo>
                  <a:pt x="41042" y="25651"/>
                  <a:pt x="41011" y="25560"/>
                  <a:pt x="41011" y="25440"/>
                </a:cubicBezTo>
                <a:cubicBezTo>
                  <a:pt x="40981" y="25319"/>
                  <a:pt x="40951" y="25168"/>
                  <a:pt x="40951" y="25047"/>
                </a:cubicBezTo>
                <a:cubicBezTo>
                  <a:pt x="40971" y="25037"/>
                  <a:pt x="40988" y="25033"/>
                  <a:pt x="41002" y="25033"/>
                </a:cubicBezTo>
                <a:cubicBezTo>
                  <a:pt x="41115" y="25033"/>
                  <a:pt x="41055" y="25319"/>
                  <a:pt x="41162" y="25319"/>
                </a:cubicBezTo>
                <a:cubicBezTo>
                  <a:pt x="41162" y="24957"/>
                  <a:pt x="40861" y="24625"/>
                  <a:pt x="40981" y="24293"/>
                </a:cubicBezTo>
                <a:lnTo>
                  <a:pt x="40981" y="24293"/>
                </a:lnTo>
                <a:cubicBezTo>
                  <a:pt x="41042" y="24444"/>
                  <a:pt x="41072" y="24625"/>
                  <a:pt x="41102" y="24806"/>
                </a:cubicBezTo>
                <a:cubicBezTo>
                  <a:pt x="41253" y="24595"/>
                  <a:pt x="41283" y="24353"/>
                  <a:pt x="41253" y="24112"/>
                </a:cubicBezTo>
                <a:lnTo>
                  <a:pt x="41253" y="24112"/>
                </a:lnTo>
                <a:lnTo>
                  <a:pt x="41253" y="23508"/>
                </a:lnTo>
                <a:lnTo>
                  <a:pt x="41223" y="23689"/>
                </a:lnTo>
                <a:cubicBezTo>
                  <a:pt x="41072" y="23569"/>
                  <a:pt x="40981" y="23448"/>
                  <a:pt x="40921" y="23267"/>
                </a:cubicBezTo>
                <a:lnTo>
                  <a:pt x="40921" y="23267"/>
                </a:lnTo>
                <a:cubicBezTo>
                  <a:pt x="40951" y="23297"/>
                  <a:pt x="40951" y="23297"/>
                  <a:pt x="40951" y="23327"/>
                </a:cubicBezTo>
                <a:cubicBezTo>
                  <a:pt x="41000" y="23230"/>
                  <a:pt x="41005" y="23202"/>
                  <a:pt x="40985" y="23202"/>
                </a:cubicBezTo>
                <a:cubicBezTo>
                  <a:pt x="40968" y="23202"/>
                  <a:pt x="40933" y="23223"/>
                  <a:pt x="40891" y="23237"/>
                </a:cubicBezTo>
                <a:lnTo>
                  <a:pt x="40891" y="23176"/>
                </a:lnTo>
                <a:cubicBezTo>
                  <a:pt x="40921" y="23146"/>
                  <a:pt x="40921" y="23146"/>
                  <a:pt x="40891" y="23146"/>
                </a:cubicBezTo>
                <a:cubicBezTo>
                  <a:pt x="40891" y="23056"/>
                  <a:pt x="40830" y="22995"/>
                  <a:pt x="40830" y="22905"/>
                </a:cubicBezTo>
                <a:lnTo>
                  <a:pt x="40800" y="22814"/>
                </a:lnTo>
                <a:cubicBezTo>
                  <a:pt x="40891" y="22784"/>
                  <a:pt x="40891" y="22754"/>
                  <a:pt x="40891" y="22693"/>
                </a:cubicBezTo>
                <a:lnTo>
                  <a:pt x="40891" y="22663"/>
                </a:lnTo>
                <a:cubicBezTo>
                  <a:pt x="40891" y="22633"/>
                  <a:pt x="40891" y="22603"/>
                  <a:pt x="40891" y="22603"/>
                </a:cubicBezTo>
                <a:cubicBezTo>
                  <a:pt x="40891" y="22603"/>
                  <a:pt x="40921" y="22573"/>
                  <a:pt x="40951" y="22573"/>
                </a:cubicBezTo>
                <a:cubicBezTo>
                  <a:pt x="40966" y="22558"/>
                  <a:pt x="40981" y="22550"/>
                  <a:pt x="40996" y="22550"/>
                </a:cubicBezTo>
                <a:cubicBezTo>
                  <a:pt x="41011" y="22550"/>
                  <a:pt x="41027" y="22558"/>
                  <a:pt x="41042" y="22573"/>
                </a:cubicBezTo>
                <a:lnTo>
                  <a:pt x="41132" y="22512"/>
                </a:lnTo>
                <a:lnTo>
                  <a:pt x="41193" y="22422"/>
                </a:lnTo>
                <a:cubicBezTo>
                  <a:pt x="41237" y="22378"/>
                  <a:pt x="41281" y="22350"/>
                  <a:pt x="41301" y="22350"/>
                </a:cubicBezTo>
                <a:cubicBezTo>
                  <a:pt x="41308" y="22350"/>
                  <a:pt x="41312" y="22352"/>
                  <a:pt x="41313" y="22358"/>
                </a:cubicBezTo>
                <a:lnTo>
                  <a:pt x="41313" y="22358"/>
                </a:lnTo>
                <a:cubicBezTo>
                  <a:pt x="41285" y="22059"/>
                  <a:pt x="41585" y="21967"/>
                  <a:pt x="41524" y="21517"/>
                </a:cubicBezTo>
                <a:cubicBezTo>
                  <a:pt x="41575" y="21517"/>
                  <a:pt x="41625" y="21307"/>
                  <a:pt x="41710" y="21307"/>
                </a:cubicBezTo>
                <a:cubicBezTo>
                  <a:pt x="41727" y="21307"/>
                  <a:pt x="41746" y="21315"/>
                  <a:pt x="41766" y="21336"/>
                </a:cubicBezTo>
                <a:cubicBezTo>
                  <a:pt x="41795" y="21210"/>
                  <a:pt x="41793" y="21168"/>
                  <a:pt x="41775" y="21168"/>
                </a:cubicBezTo>
                <a:cubicBezTo>
                  <a:pt x="41738" y="21168"/>
                  <a:pt x="41637" y="21337"/>
                  <a:pt x="41592" y="21337"/>
                </a:cubicBezTo>
                <a:cubicBezTo>
                  <a:pt x="41589" y="21337"/>
                  <a:pt x="41587" y="21337"/>
                  <a:pt x="41585" y="21336"/>
                </a:cubicBezTo>
                <a:cubicBezTo>
                  <a:pt x="41615" y="20973"/>
                  <a:pt x="41736" y="20672"/>
                  <a:pt x="41887" y="20370"/>
                </a:cubicBezTo>
                <a:cubicBezTo>
                  <a:pt x="42098" y="20008"/>
                  <a:pt x="42188" y="19585"/>
                  <a:pt x="42158" y="19193"/>
                </a:cubicBezTo>
                <a:cubicBezTo>
                  <a:pt x="42158" y="18921"/>
                  <a:pt x="42158" y="18650"/>
                  <a:pt x="42098" y="18408"/>
                </a:cubicBezTo>
                <a:lnTo>
                  <a:pt x="42098" y="18408"/>
                </a:lnTo>
                <a:cubicBezTo>
                  <a:pt x="42128" y="18439"/>
                  <a:pt x="42158" y="18439"/>
                  <a:pt x="42158" y="18499"/>
                </a:cubicBezTo>
                <a:lnTo>
                  <a:pt x="42158" y="18378"/>
                </a:lnTo>
                <a:cubicBezTo>
                  <a:pt x="42098" y="18348"/>
                  <a:pt x="42068" y="18288"/>
                  <a:pt x="42037" y="18227"/>
                </a:cubicBezTo>
                <a:lnTo>
                  <a:pt x="42037" y="18227"/>
                </a:lnTo>
                <a:lnTo>
                  <a:pt x="42219" y="18288"/>
                </a:lnTo>
                <a:cubicBezTo>
                  <a:pt x="42219" y="18137"/>
                  <a:pt x="42068" y="17956"/>
                  <a:pt x="42188" y="17805"/>
                </a:cubicBezTo>
                <a:lnTo>
                  <a:pt x="42158" y="17805"/>
                </a:lnTo>
                <a:cubicBezTo>
                  <a:pt x="42188" y="17714"/>
                  <a:pt x="42188" y="17654"/>
                  <a:pt x="42219" y="17563"/>
                </a:cubicBezTo>
                <a:cubicBezTo>
                  <a:pt x="42249" y="17533"/>
                  <a:pt x="42279" y="17533"/>
                  <a:pt x="42309" y="17503"/>
                </a:cubicBezTo>
                <a:lnTo>
                  <a:pt x="42219" y="17503"/>
                </a:lnTo>
                <a:cubicBezTo>
                  <a:pt x="42219" y="17473"/>
                  <a:pt x="42219" y="17412"/>
                  <a:pt x="42219" y="17382"/>
                </a:cubicBezTo>
                <a:cubicBezTo>
                  <a:pt x="42249" y="17382"/>
                  <a:pt x="42279" y="17352"/>
                  <a:pt x="42309" y="17322"/>
                </a:cubicBezTo>
                <a:cubicBezTo>
                  <a:pt x="42249" y="17292"/>
                  <a:pt x="42309" y="17231"/>
                  <a:pt x="42219" y="17201"/>
                </a:cubicBezTo>
                <a:lnTo>
                  <a:pt x="42219" y="17141"/>
                </a:lnTo>
                <a:lnTo>
                  <a:pt x="42279" y="17141"/>
                </a:lnTo>
                <a:cubicBezTo>
                  <a:pt x="42219" y="17111"/>
                  <a:pt x="42249" y="16990"/>
                  <a:pt x="42188" y="16899"/>
                </a:cubicBezTo>
                <a:lnTo>
                  <a:pt x="42188" y="16899"/>
                </a:lnTo>
                <a:cubicBezTo>
                  <a:pt x="42199" y="16905"/>
                  <a:pt x="42209" y="16907"/>
                  <a:pt x="42218" y="16907"/>
                </a:cubicBezTo>
                <a:cubicBezTo>
                  <a:pt x="42260" y="16907"/>
                  <a:pt x="42290" y="16853"/>
                  <a:pt x="42339" y="16779"/>
                </a:cubicBezTo>
                <a:cubicBezTo>
                  <a:pt x="42339" y="16718"/>
                  <a:pt x="42309" y="16628"/>
                  <a:pt x="42249" y="16598"/>
                </a:cubicBezTo>
                <a:cubicBezTo>
                  <a:pt x="42188" y="16507"/>
                  <a:pt x="42128" y="16477"/>
                  <a:pt x="42188" y="16236"/>
                </a:cubicBezTo>
                <a:lnTo>
                  <a:pt x="42188" y="16236"/>
                </a:lnTo>
                <a:cubicBezTo>
                  <a:pt x="42279" y="16296"/>
                  <a:pt x="42339" y="16356"/>
                  <a:pt x="42400" y="16447"/>
                </a:cubicBezTo>
                <a:cubicBezTo>
                  <a:pt x="42400" y="16477"/>
                  <a:pt x="42430" y="16477"/>
                  <a:pt x="42430" y="16507"/>
                </a:cubicBezTo>
                <a:lnTo>
                  <a:pt x="42430" y="16447"/>
                </a:lnTo>
                <a:cubicBezTo>
                  <a:pt x="42369" y="16145"/>
                  <a:pt x="42249" y="15873"/>
                  <a:pt x="42158" y="15602"/>
                </a:cubicBezTo>
                <a:lnTo>
                  <a:pt x="42279" y="15602"/>
                </a:lnTo>
                <a:cubicBezTo>
                  <a:pt x="42309" y="15662"/>
                  <a:pt x="42369" y="15783"/>
                  <a:pt x="42400" y="15843"/>
                </a:cubicBezTo>
                <a:cubicBezTo>
                  <a:pt x="42369" y="15602"/>
                  <a:pt x="42309" y="15391"/>
                  <a:pt x="42219" y="15179"/>
                </a:cubicBezTo>
                <a:lnTo>
                  <a:pt x="42158" y="15059"/>
                </a:lnTo>
                <a:cubicBezTo>
                  <a:pt x="42188" y="15028"/>
                  <a:pt x="42158" y="14998"/>
                  <a:pt x="42128" y="14968"/>
                </a:cubicBezTo>
                <a:cubicBezTo>
                  <a:pt x="42128" y="14938"/>
                  <a:pt x="42098" y="14908"/>
                  <a:pt x="42098" y="14878"/>
                </a:cubicBezTo>
                <a:lnTo>
                  <a:pt x="42219" y="14878"/>
                </a:lnTo>
                <a:cubicBezTo>
                  <a:pt x="42249" y="14847"/>
                  <a:pt x="42249" y="14817"/>
                  <a:pt x="42249" y="14787"/>
                </a:cubicBezTo>
                <a:lnTo>
                  <a:pt x="42279" y="14847"/>
                </a:lnTo>
                <a:cubicBezTo>
                  <a:pt x="42279" y="14817"/>
                  <a:pt x="42249" y="14757"/>
                  <a:pt x="42249" y="14727"/>
                </a:cubicBezTo>
                <a:cubicBezTo>
                  <a:pt x="42219" y="14636"/>
                  <a:pt x="42158" y="14546"/>
                  <a:pt x="42098" y="14515"/>
                </a:cubicBezTo>
                <a:cubicBezTo>
                  <a:pt x="42128" y="14485"/>
                  <a:pt x="42158" y="14485"/>
                  <a:pt x="42188" y="14455"/>
                </a:cubicBezTo>
                <a:cubicBezTo>
                  <a:pt x="42098" y="14365"/>
                  <a:pt x="42007" y="14304"/>
                  <a:pt x="41947" y="14244"/>
                </a:cubicBezTo>
                <a:cubicBezTo>
                  <a:pt x="41977" y="14184"/>
                  <a:pt x="42007" y="14153"/>
                  <a:pt x="42037" y="14123"/>
                </a:cubicBezTo>
                <a:cubicBezTo>
                  <a:pt x="41947" y="14123"/>
                  <a:pt x="41917" y="14153"/>
                  <a:pt x="41917" y="14184"/>
                </a:cubicBezTo>
                <a:cubicBezTo>
                  <a:pt x="41917" y="14184"/>
                  <a:pt x="41887" y="14153"/>
                  <a:pt x="41856" y="14123"/>
                </a:cubicBezTo>
                <a:cubicBezTo>
                  <a:pt x="41917" y="14033"/>
                  <a:pt x="42007" y="13912"/>
                  <a:pt x="42007" y="13882"/>
                </a:cubicBezTo>
                <a:cubicBezTo>
                  <a:pt x="42037" y="13701"/>
                  <a:pt x="41856" y="13761"/>
                  <a:pt x="41736" y="13701"/>
                </a:cubicBezTo>
                <a:cubicBezTo>
                  <a:pt x="41706" y="13701"/>
                  <a:pt x="41706" y="13610"/>
                  <a:pt x="41675" y="13520"/>
                </a:cubicBezTo>
                <a:lnTo>
                  <a:pt x="41675" y="13520"/>
                </a:lnTo>
                <a:cubicBezTo>
                  <a:pt x="41688" y="13532"/>
                  <a:pt x="41700" y="13539"/>
                  <a:pt x="41713" y="13539"/>
                </a:cubicBezTo>
                <a:cubicBezTo>
                  <a:pt x="41731" y="13539"/>
                  <a:pt x="41748" y="13525"/>
                  <a:pt x="41766" y="13489"/>
                </a:cubicBezTo>
                <a:lnTo>
                  <a:pt x="41706" y="13489"/>
                </a:lnTo>
                <a:cubicBezTo>
                  <a:pt x="41736" y="13399"/>
                  <a:pt x="41675" y="13248"/>
                  <a:pt x="41796" y="13248"/>
                </a:cubicBezTo>
                <a:cubicBezTo>
                  <a:pt x="41759" y="13221"/>
                  <a:pt x="41731" y="13210"/>
                  <a:pt x="41709" y="13210"/>
                </a:cubicBezTo>
                <a:cubicBezTo>
                  <a:pt x="41691" y="13210"/>
                  <a:pt x="41678" y="13217"/>
                  <a:pt x="41668" y="13229"/>
                </a:cubicBezTo>
                <a:lnTo>
                  <a:pt x="41668" y="13229"/>
                </a:lnTo>
                <a:cubicBezTo>
                  <a:pt x="41667" y="13208"/>
                  <a:pt x="41659" y="13186"/>
                  <a:pt x="41645" y="13158"/>
                </a:cubicBezTo>
                <a:lnTo>
                  <a:pt x="41766" y="13158"/>
                </a:lnTo>
                <a:lnTo>
                  <a:pt x="41585" y="12886"/>
                </a:lnTo>
                <a:cubicBezTo>
                  <a:pt x="41675" y="12795"/>
                  <a:pt x="41736" y="12644"/>
                  <a:pt x="41645" y="12282"/>
                </a:cubicBezTo>
                <a:lnTo>
                  <a:pt x="41464" y="12071"/>
                </a:lnTo>
                <a:cubicBezTo>
                  <a:pt x="41464" y="12041"/>
                  <a:pt x="41464" y="12041"/>
                  <a:pt x="41464" y="12041"/>
                </a:cubicBezTo>
                <a:lnTo>
                  <a:pt x="41485" y="12048"/>
                </a:lnTo>
                <a:lnTo>
                  <a:pt x="41485" y="12048"/>
                </a:lnTo>
                <a:cubicBezTo>
                  <a:pt x="41488" y="12055"/>
                  <a:pt x="41491" y="12063"/>
                  <a:pt x="41494" y="12071"/>
                </a:cubicBezTo>
                <a:cubicBezTo>
                  <a:pt x="41494" y="12064"/>
                  <a:pt x="41494" y="12058"/>
                  <a:pt x="41494" y="12051"/>
                </a:cubicBezTo>
                <a:lnTo>
                  <a:pt x="41494" y="12051"/>
                </a:lnTo>
                <a:lnTo>
                  <a:pt x="41538" y="12066"/>
                </a:lnTo>
                <a:lnTo>
                  <a:pt x="41538" y="12066"/>
                </a:lnTo>
                <a:cubicBezTo>
                  <a:pt x="41523" y="12056"/>
                  <a:pt x="41507" y="12035"/>
                  <a:pt x="41492" y="12014"/>
                </a:cubicBezTo>
                <a:lnTo>
                  <a:pt x="41492" y="12014"/>
                </a:lnTo>
                <a:cubicBezTo>
                  <a:pt x="41477" y="11830"/>
                  <a:pt x="41386" y="11733"/>
                  <a:pt x="41284" y="11652"/>
                </a:cubicBezTo>
                <a:lnTo>
                  <a:pt x="41284" y="11652"/>
                </a:lnTo>
                <a:cubicBezTo>
                  <a:pt x="41333" y="11773"/>
                  <a:pt x="41401" y="11874"/>
                  <a:pt x="41457" y="11988"/>
                </a:cubicBezTo>
                <a:lnTo>
                  <a:pt x="41457" y="11988"/>
                </a:lnTo>
                <a:lnTo>
                  <a:pt x="41434" y="12011"/>
                </a:lnTo>
                <a:lnTo>
                  <a:pt x="41374" y="11981"/>
                </a:lnTo>
                <a:lnTo>
                  <a:pt x="41253" y="11860"/>
                </a:lnTo>
                <a:lnTo>
                  <a:pt x="41253" y="11830"/>
                </a:lnTo>
                <a:cubicBezTo>
                  <a:pt x="41283" y="11830"/>
                  <a:pt x="41283" y="11860"/>
                  <a:pt x="41313" y="11860"/>
                </a:cubicBezTo>
                <a:cubicBezTo>
                  <a:pt x="41283" y="11860"/>
                  <a:pt x="41283" y="11830"/>
                  <a:pt x="41283" y="11830"/>
                </a:cubicBezTo>
                <a:lnTo>
                  <a:pt x="41283" y="11739"/>
                </a:lnTo>
                <a:cubicBezTo>
                  <a:pt x="41283" y="11710"/>
                  <a:pt x="41283" y="11680"/>
                  <a:pt x="41283" y="11651"/>
                </a:cubicBezTo>
                <a:lnTo>
                  <a:pt x="41283" y="11651"/>
                </a:lnTo>
                <a:cubicBezTo>
                  <a:pt x="41283" y="11651"/>
                  <a:pt x="41284" y="11652"/>
                  <a:pt x="41284" y="11652"/>
                </a:cubicBezTo>
                <a:lnTo>
                  <a:pt x="41284" y="11652"/>
                </a:lnTo>
                <a:cubicBezTo>
                  <a:pt x="41284" y="11651"/>
                  <a:pt x="41283" y="11650"/>
                  <a:pt x="41283" y="11649"/>
                </a:cubicBezTo>
                <a:cubicBezTo>
                  <a:pt x="41283" y="11649"/>
                  <a:pt x="41283" y="11650"/>
                  <a:pt x="41283" y="11651"/>
                </a:cubicBezTo>
                <a:lnTo>
                  <a:pt x="41283" y="11651"/>
                </a:lnTo>
                <a:cubicBezTo>
                  <a:pt x="41243" y="11619"/>
                  <a:pt x="41202" y="11590"/>
                  <a:pt x="41162" y="11558"/>
                </a:cubicBezTo>
                <a:cubicBezTo>
                  <a:pt x="41193" y="11468"/>
                  <a:pt x="41193" y="11347"/>
                  <a:pt x="41162" y="11287"/>
                </a:cubicBezTo>
                <a:cubicBezTo>
                  <a:pt x="41011" y="11166"/>
                  <a:pt x="40830" y="11045"/>
                  <a:pt x="40680" y="10955"/>
                </a:cubicBezTo>
                <a:cubicBezTo>
                  <a:pt x="40698" y="10918"/>
                  <a:pt x="40733" y="10912"/>
                  <a:pt x="40769" y="10912"/>
                </a:cubicBezTo>
                <a:cubicBezTo>
                  <a:pt x="40787" y="10912"/>
                  <a:pt x="40806" y="10914"/>
                  <a:pt x="40824" y="10914"/>
                </a:cubicBezTo>
                <a:cubicBezTo>
                  <a:pt x="40885" y="10914"/>
                  <a:pt x="40926" y="10894"/>
                  <a:pt x="40861" y="10713"/>
                </a:cubicBezTo>
                <a:cubicBezTo>
                  <a:pt x="40822" y="10691"/>
                  <a:pt x="40792" y="10682"/>
                  <a:pt x="40769" y="10682"/>
                </a:cubicBezTo>
                <a:cubicBezTo>
                  <a:pt x="40672" y="10682"/>
                  <a:pt x="40685" y="10836"/>
                  <a:pt x="40607" y="10836"/>
                </a:cubicBezTo>
                <a:cubicBezTo>
                  <a:pt x="40601" y="10836"/>
                  <a:pt x="40595" y="10835"/>
                  <a:pt x="40589" y="10834"/>
                </a:cubicBezTo>
                <a:cubicBezTo>
                  <a:pt x="40589" y="10804"/>
                  <a:pt x="40589" y="10804"/>
                  <a:pt x="40589" y="10804"/>
                </a:cubicBezTo>
                <a:cubicBezTo>
                  <a:pt x="40408" y="10743"/>
                  <a:pt x="40589" y="10592"/>
                  <a:pt x="40468" y="10502"/>
                </a:cubicBezTo>
                <a:cubicBezTo>
                  <a:pt x="40468" y="10411"/>
                  <a:pt x="40468" y="10381"/>
                  <a:pt x="40287" y="10261"/>
                </a:cubicBezTo>
                <a:cubicBezTo>
                  <a:pt x="40312" y="10223"/>
                  <a:pt x="40338" y="10206"/>
                  <a:pt x="40365" y="10206"/>
                </a:cubicBezTo>
                <a:cubicBezTo>
                  <a:pt x="40403" y="10206"/>
                  <a:pt x="40446" y="10238"/>
                  <a:pt x="40498" y="10291"/>
                </a:cubicBezTo>
                <a:cubicBezTo>
                  <a:pt x="40378" y="10170"/>
                  <a:pt x="40257" y="10049"/>
                  <a:pt x="40167" y="9929"/>
                </a:cubicBezTo>
                <a:cubicBezTo>
                  <a:pt x="40106" y="9808"/>
                  <a:pt x="39985" y="9747"/>
                  <a:pt x="39865" y="9687"/>
                </a:cubicBezTo>
                <a:cubicBezTo>
                  <a:pt x="39804" y="9506"/>
                  <a:pt x="39714" y="9355"/>
                  <a:pt x="39563" y="9204"/>
                </a:cubicBezTo>
                <a:cubicBezTo>
                  <a:pt x="39472" y="9084"/>
                  <a:pt x="39382" y="8933"/>
                  <a:pt x="39472" y="8872"/>
                </a:cubicBezTo>
                <a:cubicBezTo>
                  <a:pt x="39231" y="8752"/>
                  <a:pt x="39020" y="8631"/>
                  <a:pt x="38839" y="8450"/>
                </a:cubicBezTo>
                <a:lnTo>
                  <a:pt x="38839" y="8450"/>
                </a:lnTo>
                <a:cubicBezTo>
                  <a:pt x="38880" y="8459"/>
                  <a:pt x="38911" y="8463"/>
                  <a:pt x="38934" y="8463"/>
                </a:cubicBezTo>
                <a:cubicBezTo>
                  <a:pt x="39064" y="8463"/>
                  <a:pt x="38932" y="8327"/>
                  <a:pt x="38778" y="8148"/>
                </a:cubicBezTo>
                <a:cubicBezTo>
                  <a:pt x="38597" y="7937"/>
                  <a:pt x="38386" y="7695"/>
                  <a:pt x="38537" y="7635"/>
                </a:cubicBezTo>
                <a:cubicBezTo>
                  <a:pt x="38114" y="7575"/>
                  <a:pt x="37571" y="6881"/>
                  <a:pt x="37028" y="6609"/>
                </a:cubicBezTo>
                <a:cubicBezTo>
                  <a:pt x="37047" y="6609"/>
                  <a:pt x="37090" y="6609"/>
                  <a:pt x="37126" y="6624"/>
                </a:cubicBezTo>
                <a:lnTo>
                  <a:pt x="37126" y="6624"/>
                </a:lnTo>
                <a:cubicBezTo>
                  <a:pt x="36968" y="6483"/>
                  <a:pt x="36832" y="6320"/>
                  <a:pt x="36696" y="6156"/>
                </a:cubicBezTo>
                <a:cubicBezTo>
                  <a:pt x="36664" y="6189"/>
                  <a:pt x="36617" y="6202"/>
                  <a:pt x="36562" y="6202"/>
                </a:cubicBezTo>
                <a:cubicBezTo>
                  <a:pt x="36358" y="6202"/>
                  <a:pt x="36028" y="6029"/>
                  <a:pt x="35791" y="6006"/>
                </a:cubicBezTo>
                <a:cubicBezTo>
                  <a:pt x="35685" y="5794"/>
                  <a:pt x="35768" y="5772"/>
                  <a:pt x="35881" y="5772"/>
                </a:cubicBezTo>
                <a:cubicBezTo>
                  <a:pt x="35912" y="5772"/>
                  <a:pt x="35945" y="5773"/>
                  <a:pt x="35977" y="5773"/>
                </a:cubicBezTo>
                <a:cubicBezTo>
                  <a:pt x="36063" y="5773"/>
                  <a:pt x="36142" y="5761"/>
                  <a:pt x="36153" y="5674"/>
                </a:cubicBezTo>
                <a:lnTo>
                  <a:pt x="36153" y="5674"/>
                </a:lnTo>
                <a:cubicBezTo>
                  <a:pt x="36139" y="5697"/>
                  <a:pt x="36112" y="5707"/>
                  <a:pt x="36076" y="5707"/>
                </a:cubicBezTo>
                <a:cubicBezTo>
                  <a:pt x="35934" y="5707"/>
                  <a:pt x="35659" y="5553"/>
                  <a:pt x="35542" y="5553"/>
                </a:cubicBezTo>
                <a:cubicBezTo>
                  <a:pt x="35504" y="5553"/>
                  <a:pt x="35483" y="5569"/>
                  <a:pt x="35489" y="5613"/>
                </a:cubicBezTo>
                <a:cubicBezTo>
                  <a:pt x="35308" y="5342"/>
                  <a:pt x="35308" y="5402"/>
                  <a:pt x="35278" y="5161"/>
                </a:cubicBezTo>
                <a:cubicBezTo>
                  <a:pt x="35223" y="5215"/>
                  <a:pt x="35178" y="5236"/>
                  <a:pt x="35137" y="5236"/>
                </a:cubicBezTo>
                <a:cubicBezTo>
                  <a:pt x="35017" y="5236"/>
                  <a:pt x="34920" y="5070"/>
                  <a:pt x="34674" y="5070"/>
                </a:cubicBezTo>
                <a:cubicBezTo>
                  <a:pt x="34373" y="4708"/>
                  <a:pt x="34735" y="4768"/>
                  <a:pt x="34252" y="4587"/>
                </a:cubicBezTo>
                <a:cubicBezTo>
                  <a:pt x="34187" y="4510"/>
                  <a:pt x="34228" y="4487"/>
                  <a:pt x="34295" y="4487"/>
                </a:cubicBezTo>
                <a:cubicBezTo>
                  <a:pt x="34385" y="4487"/>
                  <a:pt x="34523" y="4527"/>
                  <a:pt x="34523" y="4527"/>
                </a:cubicBezTo>
                <a:cubicBezTo>
                  <a:pt x="34463" y="4466"/>
                  <a:pt x="34373" y="4436"/>
                  <a:pt x="34282" y="4436"/>
                </a:cubicBezTo>
                <a:lnTo>
                  <a:pt x="34252" y="4436"/>
                </a:lnTo>
                <a:lnTo>
                  <a:pt x="34222" y="4466"/>
                </a:lnTo>
                <a:cubicBezTo>
                  <a:pt x="34191" y="4527"/>
                  <a:pt x="34131" y="4587"/>
                  <a:pt x="34101" y="4648"/>
                </a:cubicBezTo>
                <a:lnTo>
                  <a:pt x="34071" y="4648"/>
                </a:lnTo>
                <a:lnTo>
                  <a:pt x="34041" y="4617"/>
                </a:lnTo>
                <a:cubicBezTo>
                  <a:pt x="34010" y="4617"/>
                  <a:pt x="33980" y="4587"/>
                  <a:pt x="33950" y="4557"/>
                </a:cubicBezTo>
                <a:cubicBezTo>
                  <a:pt x="33920" y="4527"/>
                  <a:pt x="33920" y="4466"/>
                  <a:pt x="33950" y="4436"/>
                </a:cubicBezTo>
                <a:cubicBezTo>
                  <a:pt x="33980" y="4376"/>
                  <a:pt x="34041" y="4316"/>
                  <a:pt x="34010" y="4225"/>
                </a:cubicBezTo>
                <a:cubicBezTo>
                  <a:pt x="33678" y="4014"/>
                  <a:pt x="33316" y="3984"/>
                  <a:pt x="33105" y="3803"/>
                </a:cubicBezTo>
                <a:cubicBezTo>
                  <a:pt x="33135" y="3742"/>
                  <a:pt x="33105" y="3712"/>
                  <a:pt x="33165" y="3712"/>
                </a:cubicBezTo>
                <a:cubicBezTo>
                  <a:pt x="32954" y="3622"/>
                  <a:pt x="32743" y="3501"/>
                  <a:pt x="32592" y="3380"/>
                </a:cubicBezTo>
                <a:cubicBezTo>
                  <a:pt x="32532" y="3320"/>
                  <a:pt x="32471" y="3290"/>
                  <a:pt x="32411" y="3290"/>
                </a:cubicBezTo>
                <a:cubicBezTo>
                  <a:pt x="32230" y="3109"/>
                  <a:pt x="31989" y="2988"/>
                  <a:pt x="31747" y="2927"/>
                </a:cubicBezTo>
                <a:cubicBezTo>
                  <a:pt x="31717" y="2927"/>
                  <a:pt x="31717" y="2897"/>
                  <a:pt x="31687" y="2897"/>
                </a:cubicBezTo>
                <a:cubicBezTo>
                  <a:pt x="31687" y="2882"/>
                  <a:pt x="31687" y="2875"/>
                  <a:pt x="31687" y="2867"/>
                </a:cubicBezTo>
                <a:cubicBezTo>
                  <a:pt x="31566" y="2807"/>
                  <a:pt x="31476" y="2686"/>
                  <a:pt x="31415" y="2565"/>
                </a:cubicBezTo>
                <a:cubicBezTo>
                  <a:pt x="31415" y="2591"/>
                  <a:pt x="31370" y="2640"/>
                  <a:pt x="31338" y="2672"/>
                </a:cubicBezTo>
                <a:lnTo>
                  <a:pt x="31338" y="2672"/>
                </a:lnTo>
                <a:cubicBezTo>
                  <a:pt x="31329" y="2666"/>
                  <a:pt x="31319" y="2662"/>
                  <a:pt x="31310" y="2660"/>
                </a:cubicBezTo>
                <a:lnTo>
                  <a:pt x="31310" y="2660"/>
                </a:lnTo>
                <a:cubicBezTo>
                  <a:pt x="31317" y="2663"/>
                  <a:pt x="31325" y="2671"/>
                  <a:pt x="31325" y="2686"/>
                </a:cubicBezTo>
                <a:lnTo>
                  <a:pt x="31144" y="2626"/>
                </a:lnTo>
                <a:cubicBezTo>
                  <a:pt x="31144" y="2596"/>
                  <a:pt x="31144" y="2565"/>
                  <a:pt x="31174" y="2565"/>
                </a:cubicBezTo>
                <a:cubicBezTo>
                  <a:pt x="31174" y="2535"/>
                  <a:pt x="31174" y="2535"/>
                  <a:pt x="31174" y="2535"/>
                </a:cubicBezTo>
                <a:cubicBezTo>
                  <a:pt x="31174" y="2475"/>
                  <a:pt x="31174" y="2414"/>
                  <a:pt x="31113" y="2384"/>
                </a:cubicBezTo>
                <a:cubicBezTo>
                  <a:pt x="31118" y="2367"/>
                  <a:pt x="31127" y="2360"/>
                  <a:pt x="31139" y="2360"/>
                </a:cubicBezTo>
                <a:cubicBezTo>
                  <a:pt x="31183" y="2360"/>
                  <a:pt x="31265" y="2443"/>
                  <a:pt x="31303" y="2443"/>
                </a:cubicBezTo>
                <a:cubicBezTo>
                  <a:pt x="31331" y="2443"/>
                  <a:pt x="31337" y="2402"/>
                  <a:pt x="31294" y="2264"/>
                </a:cubicBezTo>
                <a:cubicBezTo>
                  <a:pt x="30721" y="1811"/>
                  <a:pt x="30570" y="1901"/>
                  <a:pt x="29967" y="1509"/>
                </a:cubicBezTo>
                <a:cubicBezTo>
                  <a:pt x="29936" y="1509"/>
                  <a:pt x="29906" y="1509"/>
                  <a:pt x="29876" y="1539"/>
                </a:cubicBezTo>
                <a:cubicBezTo>
                  <a:pt x="29816" y="1569"/>
                  <a:pt x="29755" y="1630"/>
                  <a:pt x="29695" y="1690"/>
                </a:cubicBezTo>
                <a:cubicBezTo>
                  <a:pt x="29635" y="1660"/>
                  <a:pt x="29574" y="1630"/>
                  <a:pt x="29544" y="1630"/>
                </a:cubicBezTo>
                <a:cubicBezTo>
                  <a:pt x="29393" y="1539"/>
                  <a:pt x="29333" y="1358"/>
                  <a:pt x="29152" y="1358"/>
                </a:cubicBezTo>
                <a:lnTo>
                  <a:pt x="29122" y="1298"/>
                </a:lnTo>
                <a:lnTo>
                  <a:pt x="29092" y="1298"/>
                </a:lnTo>
                <a:cubicBezTo>
                  <a:pt x="28941" y="1056"/>
                  <a:pt x="28941" y="845"/>
                  <a:pt x="28428" y="815"/>
                </a:cubicBezTo>
                <a:cubicBezTo>
                  <a:pt x="28289" y="832"/>
                  <a:pt x="28181" y="909"/>
                  <a:pt x="28028" y="909"/>
                </a:cubicBezTo>
                <a:cubicBezTo>
                  <a:pt x="27914" y="909"/>
                  <a:pt x="27776" y="866"/>
                  <a:pt x="27583" y="725"/>
                </a:cubicBezTo>
                <a:lnTo>
                  <a:pt x="27824" y="574"/>
                </a:lnTo>
                <a:cubicBezTo>
                  <a:pt x="27654" y="506"/>
                  <a:pt x="27540" y="485"/>
                  <a:pt x="27452" y="485"/>
                </a:cubicBezTo>
                <a:cubicBezTo>
                  <a:pt x="27305" y="485"/>
                  <a:pt x="27232" y="543"/>
                  <a:pt x="27100" y="543"/>
                </a:cubicBezTo>
                <a:cubicBezTo>
                  <a:pt x="27100" y="483"/>
                  <a:pt x="27009" y="513"/>
                  <a:pt x="26979" y="483"/>
                </a:cubicBezTo>
                <a:lnTo>
                  <a:pt x="26979" y="513"/>
                </a:lnTo>
                <a:cubicBezTo>
                  <a:pt x="26858" y="483"/>
                  <a:pt x="26768" y="453"/>
                  <a:pt x="26677" y="393"/>
                </a:cubicBezTo>
                <a:cubicBezTo>
                  <a:pt x="26709" y="382"/>
                  <a:pt x="26746" y="378"/>
                  <a:pt x="26786" y="378"/>
                </a:cubicBezTo>
                <a:cubicBezTo>
                  <a:pt x="26939" y="378"/>
                  <a:pt x="27131" y="437"/>
                  <a:pt x="27167" y="437"/>
                </a:cubicBezTo>
                <a:cubicBezTo>
                  <a:pt x="27177" y="437"/>
                  <a:pt x="27176" y="433"/>
                  <a:pt x="27160" y="423"/>
                </a:cubicBezTo>
                <a:cubicBezTo>
                  <a:pt x="27022" y="314"/>
                  <a:pt x="26935" y="280"/>
                  <a:pt x="26868" y="280"/>
                </a:cubicBezTo>
                <a:cubicBezTo>
                  <a:pt x="26756" y="280"/>
                  <a:pt x="26700" y="377"/>
                  <a:pt x="26548" y="377"/>
                </a:cubicBezTo>
                <a:cubicBezTo>
                  <a:pt x="26515" y="377"/>
                  <a:pt x="26478" y="373"/>
                  <a:pt x="26436" y="362"/>
                </a:cubicBezTo>
                <a:lnTo>
                  <a:pt x="26406" y="121"/>
                </a:lnTo>
                <a:cubicBezTo>
                  <a:pt x="26053" y="71"/>
                  <a:pt x="25700" y="47"/>
                  <a:pt x="25350" y="47"/>
                </a:cubicBezTo>
                <a:cubicBezTo>
                  <a:pt x="24906" y="47"/>
                  <a:pt x="24466" y="85"/>
                  <a:pt x="24033" y="158"/>
                </a:cubicBezTo>
                <a:lnTo>
                  <a:pt x="24033" y="158"/>
                </a:lnTo>
                <a:cubicBezTo>
                  <a:pt x="24100" y="137"/>
                  <a:pt x="24166" y="121"/>
                  <a:pt x="24233" y="121"/>
                </a:cubicBezTo>
                <a:lnTo>
                  <a:pt x="24233" y="121"/>
                </a:lnTo>
                <a:cubicBezTo>
                  <a:pt x="24142" y="121"/>
                  <a:pt x="24052" y="151"/>
                  <a:pt x="23961" y="151"/>
                </a:cubicBezTo>
                <a:lnTo>
                  <a:pt x="23961" y="170"/>
                </a:lnTo>
                <a:lnTo>
                  <a:pt x="23961" y="170"/>
                </a:lnTo>
                <a:cubicBezTo>
                  <a:pt x="23941" y="174"/>
                  <a:pt x="23921" y="178"/>
                  <a:pt x="23901" y="181"/>
                </a:cubicBezTo>
                <a:cubicBezTo>
                  <a:pt x="23931" y="91"/>
                  <a:pt x="24082" y="30"/>
                  <a:pt x="23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"/>
          <p:cNvSpPr/>
          <p:nvPr/>
        </p:nvSpPr>
        <p:spPr>
          <a:xfrm rot="10800000">
            <a:off x="-51998" y="-215052"/>
            <a:ext cx="2332547" cy="1619501"/>
          </a:xfrm>
          <a:custGeom>
            <a:avLst/>
            <a:gdLst/>
            <a:ahLst/>
            <a:cxnLst/>
            <a:rect l="l" t="t" r="r" b="b"/>
            <a:pathLst>
              <a:path w="67718" h="47017" extrusionOk="0">
                <a:moveTo>
                  <a:pt x="65599" y="271"/>
                </a:moveTo>
                <a:lnTo>
                  <a:pt x="65485" y="303"/>
                </a:lnTo>
                <a:lnTo>
                  <a:pt x="65560" y="303"/>
                </a:lnTo>
                <a:lnTo>
                  <a:pt x="65599" y="271"/>
                </a:lnTo>
                <a:close/>
                <a:moveTo>
                  <a:pt x="64304" y="235"/>
                </a:moveTo>
                <a:cubicBezTo>
                  <a:pt x="64252" y="239"/>
                  <a:pt x="64193" y="250"/>
                  <a:pt x="64127" y="272"/>
                </a:cubicBezTo>
                <a:cubicBezTo>
                  <a:pt x="64090" y="272"/>
                  <a:pt x="64063" y="287"/>
                  <a:pt x="64046" y="305"/>
                </a:cubicBezTo>
                <a:lnTo>
                  <a:pt x="64046" y="305"/>
                </a:lnTo>
                <a:cubicBezTo>
                  <a:pt x="64131" y="278"/>
                  <a:pt x="64216" y="255"/>
                  <a:pt x="64304" y="235"/>
                </a:cubicBezTo>
                <a:close/>
                <a:moveTo>
                  <a:pt x="64046" y="305"/>
                </a:moveTo>
                <a:lnTo>
                  <a:pt x="64046" y="305"/>
                </a:lnTo>
                <a:cubicBezTo>
                  <a:pt x="63992" y="323"/>
                  <a:pt x="63938" y="342"/>
                  <a:pt x="63885" y="363"/>
                </a:cubicBezTo>
                <a:lnTo>
                  <a:pt x="64036" y="363"/>
                </a:lnTo>
                <a:cubicBezTo>
                  <a:pt x="64018" y="363"/>
                  <a:pt x="64022" y="331"/>
                  <a:pt x="64046" y="305"/>
                </a:cubicBezTo>
                <a:close/>
                <a:moveTo>
                  <a:pt x="55919" y="2324"/>
                </a:moveTo>
                <a:cubicBezTo>
                  <a:pt x="55901" y="2342"/>
                  <a:pt x="55894" y="2369"/>
                  <a:pt x="55891" y="2395"/>
                </a:cubicBezTo>
                <a:lnTo>
                  <a:pt x="55891" y="2395"/>
                </a:lnTo>
                <a:cubicBezTo>
                  <a:pt x="55899" y="2373"/>
                  <a:pt x="55909" y="2350"/>
                  <a:pt x="55919" y="2324"/>
                </a:cubicBezTo>
                <a:close/>
                <a:moveTo>
                  <a:pt x="12705" y="14395"/>
                </a:moveTo>
                <a:lnTo>
                  <a:pt x="12675" y="14486"/>
                </a:lnTo>
                <a:cubicBezTo>
                  <a:pt x="12675" y="14456"/>
                  <a:pt x="12675" y="14425"/>
                  <a:pt x="12705" y="14395"/>
                </a:cubicBezTo>
                <a:close/>
                <a:moveTo>
                  <a:pt x="12675" y="14576"/>
                </a:moveTo>
                <a:cubicBezTo>
                  <a:pt x="12619" y="14654"/>
                  <a:pt x="12601" y="14679"/>
                  <a:pt x="12598" y="14679"/>
                </a:cubicBezTo>
                <a:cubicBezTo>
                  <a:pt x="12592" y="14679"/>
                  <a:pt x="12634" y="14607"/>
                  <a:pt x="12614" y="14607"/>
                </a:cubicBezTo>
                <a:cubicBezTo>
                  <a:pt x="12645" y="14607"/>
                  <a:pt x="12645" y="14576"/>
                  <a:pt x="12675" y="14576"/>
                </a:cubicBezTo>
                <a:close/>
                <a:moveTo>
                  <a:pt x="57035" y="15512"/>
                </a:moveTo>
                <a:lnTo>
                  <a:pt x="57035" y="15512"/>
                </a:lnTo>
                <a:cubicBezTo>
                  <a:pt x="57035" y="15518"/>
                  <a:pt x="57036" y="15525"/>
                  <a:pt x="57038" y="15534"/>
                </a:cubicBezTo>
                <a:lnTo>
                  <a:pt x="57038" y="15534"/>
                </a:lnTo>
                <a:lnTo>
                  <a:pt x="57035" y="15512"/>
                </a:lnTo>
                <a:close/>
                <a:moveTo>
                  <a:pt x="57148" y="16195"/>
                </a:moveTo>
                <a:cubicBezTo>
                  <a:pt x="57169" y="16195"/>
                  <a:pt x="57186" y="16229"/>
                  <a:pt x="57186" y="16296"/>
                </a:cubicBezTo>
                <a:cubicBezTo>
                  <a:pt x="57182" y="16289"/>
                  <a:pt x="57180" y="16286"/>
                  <a:pt x="57177" y="16286"/>
                </a:cubicBezTo>
                <a:lnTo>
                  <a:pt x="57177" y="16286"/>
                </a:lnTo>
                <a:cubicBezTo>
                  <a:pt x="57162" y="16286"/>
                  <a:pt x="57182" y="16462"/>
                  <a:pt x="57156" y="16568"/>
                </a:cubicBezTo>
                <a:cubicBezTo>
                  <a:pt x="57156" y="16478"/>
                  <a:pt x="57126" y="16357"/>
                  <a:pt x="57126" y="16206"/>
                </a:cubicBezTo>
                <a:cubicBezTo>
                  <a:pt x="57133" y="16198"/>
                  <a:pt x="57141" y="16195"/>
                  <a:pt x="57148" y="16195"/>
                </a:cubicBezTo>
                <a:close/>
                <a:moveTo>
                  <a:pt x="26224" y="16779"/>
                </a:moveTo>
                <a:cubicBezTo>
                  <a:pt x="26315" y="16870"/>
                  <a:pt x="26436" y="16991"/>
                  <a:pt x="26586" y="17111"/>
                </a:cubicBezTo>
                <a:cubicBezTo>
                  <a:pt x="26586" y="17138"/>
                  <a:pt x="26574" y="17153"/>
                  <a:pt x="26555" y="17153"/>
                </a:cubicBezTo>
                <a:cubicBezTo>
                  <a:pt x="26532" y="17153"/>
                  <a:pt x="26499" y="17131"/>
                  <a:pt x="26466" y="17081"/>
                </a:cubicBezTo>
                <a:lnTo>
                  <a:pt x="26466" y="17081"/>
                </a:lnTo>
                <a:cubicBezTo>
                  <a:pt x="26470" y="17083"/>
                  <a:pt x="26473" y="17084"/>
                  <a:pt x="26475" y="17084"/>
                </a:cubicBezTo>
                <a:cubicBezTo>
                  <a:pt x="26499" y="17084"/>
                  <a:pt x="26336" y="16921"/>
                  <a:pt x="26224" y="16809"/>
                </a:cubicBezTo>
                <a:lnTo>
                  <a:pt x="26224" y="16779"/>
                </a:lnTo>
                <a:close/>
                <a:moveTo>
                  <a:pt x="50155" y="17685"/>
                </a:moveTo>
                <a:lnTo>
                  <a:pt x="50336" y="17805"/>
                </a:lnTo>
                <a:cubicBezTo>
                  <a:pt x="50314" y="17784"/>
                  <a:pt x="50338" y="17763"/>
                  <a:pt x="50386" y="17763"/>
                </a:cubicBezTo>
                <a:cubicBezTo>
                  <a:pt x="50406" y="17763"/>
                  <a:pt x="50430" y="17766"/>
                  <a:pt x="50457" y="17775"/>
                </a:cubicBezTo>
                <a:cubicBezTo>
                  <a:pt x="50607" y="17775"/>
                  <a:pt x="50728" y="17836"/>
                  <a:pt x="50849" y="17956"/>
                </a:cubicBezTo>
                <a:cubicBezTo>
                  <a:pt x="50879" y="17986"/>
                  <a:pt x="50909" y="18017"/>
                  <a:pt x="50939" y="18077"/>
                </a:cubicBezTo>
                <a:cubicBezTo>
                  <a:pt x="50923" y="18043"/>
                  <a:pt x="50934" y="18031"/>
                  <a:pt x="50961" y="18031"/>
                </a:cubicBezTo>
                <a:cubicBezTo>
                  <a:pt x="51033" y="18031"/>
                  <a:pt x="51214" y="18115"/>
                  <a:pt x="51301" y="18137"/>
                </a:cubicBezTo>
                <a:cubicBezTo>
                  <a:pt x="51120" y="18047"/>
                  <a:pt x="50879" y="17926"/>
                  <a:pt x="50668" y="17805"/>
                </a:cubicBezTo>
                <a:cubicBezTo>
                  <a:pt x="50517" y="17745"/>
                  <a:pt x="50336" y="17715"/>
                  <a:pt x="50155" y="17685"/>
                </a:cubicBezTo>
                <a:close/>
                <a:moveTo>
                  <a:pt x="40015" y="18741"/>
                </a:moveTo>
                <a:lnTo>
                  <a:pt x="40015" y="18741"/>
                </a:lnTo>
                <a:cubicBezTo>
                  <a:pt x="40006" y="18745"/>
                  <a:pt x="39998" y="18750"/>
                  <a:pt x="39990" y="18755"/>
                </a:cubicBezTo>
                <a:lnTo>
                  <a:pt x="39990" y="18755"/>
                </a:lnTo>
                <a:cubicBezTo>
                  <a:pt x="39998" y="18750"/>
                  <a:pt x="40007" y="18746"/>
                  <a:pt x="40015" y="18741"/>
                </a:cubicBezTo>
                <a:close/>
                <a:moveTo>
                  <a:pt x="51845" y="18862"/>
                </a:moveTo>
                <a:lnTo>
                  <a:pt x="51845" y="18862"/>
                </a:lnTo>
                <a:cubicBezTo>
                  <a:pt x="51935" y="18892"/>
                  <a:pt x="52056" y="18982"/>
                  <a:pt x="52177" y="19043"/>
                </a:cubicBezTo>
                <a:cubicBezTo>
                  <a:pt x="52207" y="19103"/>
                  <a:pt x="52237" y="19163"/>
                  <a:pt x="52207" y="19163"/>
                </a:cubicBezTo>
                <a:cubicBezTo>
                  <a:pt x="52086" y="19073"/>
                  <a:pt x="51965" y="18952"/>
                  <a:pt x="51845" y="18862"/>
                </a:cubicBezTo>
                <a:close/>
                <a:moveTo>
                  <a:pt x="8986" y="19451"/>
                </a:moveTo>
                <a:cubicBezTo>
                  <a:pt x="8961" y="19491"/>
                  <a:pt x="8932" y="19527"/>
                  <a:pt x="8903" y="19556"/>
                </a:cubicBezTo>
                <a:lnTo>
                  <a:pt x="8986" y="19451"/>
                </a:lnTo>
                <a:close/>
                <a:moveTo>
                  <a:pt x="8420" y="19948"/>
                </a:moveTo>
                <a:cubicBezTo>
                  <a:pt x="8420" y="20008"/>
                  <a:pt x="8329" y="20069"/>
                  <a:pt x="8329" y="20099"/>
                </a:cubicBezTo>
                <a:cubicBezTo>
                  <a:pt x="8329" y="20089"/>
                  <a:pt x="8319" y="20082"/>
                  <a:pt x="8305" y="20082"/>
                </a:cubicBezTo>
                <a:cubicBezTo>
                  <a:pt x="8297" y="20082"/>
                  <a:pt x="8288" y="20084"/>
                  <a:pt x="8278" y="20088"/>
                </a:cubicBezTo>
                <a:lnTo>
                  <a:pt x="8278" y="20088"/>
                </a:lnTo>
                <a:cubicBezTo>
                  <a:pt x="8322" y="20030"/>
                  <a:pt x="8371" y="19980"/>
                  <a:pt x="8420" y="19948"/>
                </a:cubicBezTo>
                <a:close/>
                <a:moveTo>
                  <a:pt x="8088" y="20491"/>
                </a:moveTo>
                <a:cubicBezTo>
                  <a:pt x="8058" y="20521"/>
                  <a:pt x="8058" y="20551"/>
                  <a:pt x="8028" y="20551"/>
                </a:cubicBezTo>
                <a:lnTo>
                  <a:pt x="8058" y="20491"/>
                </a:lnTo>
                <a:close/>
                <a:moveTo>
                  <a:pt x="7778" y="20697"/>
                </a:moveTo>
                <a:lnTo>
                  <a:pt x="7778" y="20697"/>
                </a:lnTo>
                <a:cubicBezTo>
                  <a:pt x="7732" y="20737"/>
                  <a:pt x="7688" y="20797"/>
                  <a:pt x="7646" y="20862"/>
                </a:cubicBezTo>
                <a:lnTo>
                  <a:pt x="7646" y="20862"/>
                </a:lnTo>
                <a:cubicBezTo>
                  <a:pt x="7690" y="20807"/>
                  <a:pt x="7734" y="20751"/>
                  <a:pt x="7778" y="20697"/>
                </a:cubicBezTo>
                <a:close/>
                <a:moveTo>
                  <a:pt x="8028" y="20461"/>
                </a:moveTo>
                <a:lnTo>
                  <a:pt x="8028" y="20461"/>
                </a:lnTo>
                <a:cubicBezTo>
                  <a:pt x="7967" y="20612"/>
                  <a:pt x="7877" y="20763"/>
                  <a:pt x="7756" y="20883"/>
                </a:cubicBezTo>
                <a:cubicBezTo>
                  <a:pt x="7781" y="20833"/>
                  <a:pt x="7827" y="20741"/>
                  <a:pt x="7824" y="20729"/>
                </a:cubicBezTo>
                <a:lnTo>
                  <a:pt x="7824" y="20729"/>
                </a:lnTo>
                <a:cubicBezTo>
                  <a:pt x="7848" y="20718"/>
                  <a:pt x="7918" y="20675"/>
                  <a:pt x="7967" y="20551"/>
                </a:cubicBezTo>
                <a:cubicBezTo>
                  <a:pt x="7989" y="20530"/>
                  <a:pt x="7980" y="20509"/>
                  <a:pt x="7962" y="20509"/>
                </a:cubicBezTo>
                <a:cubicBezTo>
                  <a:pt x="7959" y="20509"/>
                  <a:pt x="7956" y="20509"/>
                  <a:pt x="7953" y="20510"/>
                </a:cubicBezTo>
                <a:lnTo>
                  <a:pt x="7953" y="20510"/>
                </a:lnTo>
                <a:lnTo>
                  <a:pt x="8028" y="20461"/>
                </a:lnTo>
                <a:close/>
                <a:moveTo>
                  <a:pt x="7646" y="20862"/>
                </a:moveTo>
                <a:cubicBezTo>
                  <a:pt x="7593" y="20929"/>
                  <a:pt x="7539" y="20996"/>
                  <a:pt x="7484" y="21064"/>
                </a:cubicBezTo>
                <a:lnTo>
                  <a:pt x="7484" y="21125"/>
                </a:lnTo>
                <a:cubicBezTo>
                  <a:pt x="7537" y="21045"/>
                  <a:pt x="7590" y="20948"/>
                  <a:pt x="7646" y="20862"/>
                </a:cubicBezTo>
                <a:close/>
                <a:moveTo>
                  <a:pt x="53755" y="21142"/>
                </a:moveTo>
                <a:lnTo>
                  <a:pt x="53755" y="21142"/>
                </a:lnTo>
                <a:cubicBezTo>
                  <a:pt x="53824" y="21182"/>
                  <a:pt x="53876" y="21255"/>
                  <a:pt x="53927" y="21306"/>
                </a:cubicBezTo>
                <a:cubicBezTo>
                  <a:pt x="53927" y="21366"/>
                  <a:pt x="53927" y="21427"/>
                  <a:pt x="53927" y="21487"/>
                </a:cubicBezTo>
                <a:cubicBezTo>
                  <a:pt x="53898" y="21372"/>
                  <a:pt x="53815" y="21257"/>
                  <a:pt x="53755" y="21142"/>
                </a:cubicBezTo>
                <a:close/>
                <a:moveTo>
                  <a:pt x="5644" y="23237"/>
                </a:moveTo>
                <a:lnTo>
                  <a:pt x="5644" y="23237"/>
                </a:lnTo>
                <a:cubicBezTo>
                  <a:pt x="5609" y="23307"/>
                  <a:pt x="5594" y="23342"/>
                  <a:pt x="5591" y="23356"/>
                </a:cubicBezTo>
                <a:lnTo>
                  <a:pt x="5591" y="23356"/>
                </a:lnTo>
                <a:cubicBezTo>
                  <a:pt x="5611" y="23320"/>
                  <a:pt x="5629" y="23281"/>
                  <a:pt x="5644" y="23237"/>
                </a:cubicBezTo>
                <a:close/>
                <a:moveTo>
                  <a:pt x="4758" y="24333"/>
                </a:moveTo>
                <a:cubicBezTo>
                  <a:pt x="4752" y="24340"/>
                  <a:pt x="4745" y="24347"/>
                  <a:pt x="4738" y="24354"/>
                </a:cubicBezTo>
                <a:lnTo>
                  <a:pt x="4738" y="24354"/>
                </a:lnTo>
                <a:cubicBezTo>
                  <a:pt x="4739" y="24353"/>
                  <a:pt x="4747" y="24345"/>
                  <a:pt x="4758" y="24333"/>
                </a:cubicBezTo>
                <a:close/>
                <a:moveTo>
                  <a:pt x="38252" y="26334"/>
                </a:moveTo>
                <a:cubicBezTo>
                  <a:pt x="38249" y="26345"/>
                  <a:pt x="38265" y="26345"/>
                  <a:pt x="38265" y="26345"/>
                </a:cubicBezTo>
                <a:cubicBezTo>
                  <a:pt x="38265" y="26345"/>
                  <a:pt x="38260" y="26340"/>
                  <a:pt x="38252" y="26334"/>
                </a:cubicBezTo>
                <a:close/>
                <a:moveTo>
                  <a:pt x="38500" y="26443"/>
                </a:moveTo>
                <a:lnTo>
                  <a:pt x="38476" y="26466"/>
                </a:lnTo>
                <a:cubicBezTo>
                  <a:pt x="38487" y="26466"/>
                  <a:pt x="38494" y="26455"/>
                  <a:pt x="38500" y="26443"/>
                </a:cubicBezTo>
                <a:close/>
                <a:moveTo>
                  <a:pt x="38950" y="27056"/>
                </a:moveTo>
                <a:cubicBezTo>
                  <a:pt x="38956" y="27056"/>
                  <a:pt x="38959" y="27060"/>
                  <a:pt x="38959" y="27070"/>
                </a:cubicBezTo>
                <a:cubicBezTo>
                  <a:pt x="38953" y="27064"/>
                  <a:pt x="38947" y="27060"/>
                  <a:pt x="38941" y="27058"/>
                </a:cubicBezTo>
                <a:lnTo>
                  <a:pt x="38941" y="27058"/>
                </a:lnTo>
                <a:cubicBezTo>
                  <a:pt x="38945" y="27057"/>
                  <a:pt x="38948" y="27056"/>
                  <a:pt x="38950" y="27056"/>
                </a:cubicBezTo>
                <a:close/>
                <a:moveTo>
                  <a:pt x="1932" y="27522"/>
                </a:moveTo>
                <a:cubicBezTo>
                  <a:pt x="1928" y="27526"/>
                  <a:pt x="1925" y="27530"/>
                  <a:pt x="1923" y="27535"/>
                </a:cubicBezTo>
                <a:lnTo>
                  <a:pt x="1923" y="27535"/>
                </a:lnTo>
                <a:cubicBezTo>
                  <a:pt x="1926" y="27531"/>
                  <a:pt x="1929" y="27527"/>
                  <a:pt x="1932" y="27522"/>
                </a:cubicBezTo>
                <a:close/>
                <a:moveTo>
                  <a:pt x="38778" y="27764"/>
                </a:moveTo>
                <a:cubicBezTo>
                  <a:pt x="38748" y="27764"/>
                  <a:pt x="38778" y="27794"/>
                  <a:pt x="38778" y="27794"/>
                </a:cubicBezTo>
                <a:lnTo>
                  <a:pt x="38869" y="27794"/>
                </a:lnTo>
                <a:cubicBezTo>
                  <a:pt x="38838" y="27794"/>
                  <a:pt x="38869" y="27764"/>
                  <a:pt x="38808" y="27764"/>
                </a:cubicBezTo>
                <a:close/>
                <a:moveTo>
                  <a:pt x="37058" y="28548"/>
                </a:moveTo>
                <a:cubicBezTo>
                  <a:pt x="37088" y="28548"/>
                  <a:pt x="37088" y="28571"/>
                  <a:pt x="37088" y="28594"/>
                </a:cubicBezTo>
                <a:lnTo>
                  <a:pt x="37088" y="28594"/>
                </a:lnTo>
                <a:cubicBezTo>
                  <a:pt x="37077" y="28580"/>
                  <a:pt x="37066" y="28565"/>
                  <a:pt x="37058" y="28548"/>
                </a:cubicBezTo>
                <a:close/>
                <a:moveTo>
                  <a:pt x="39050" y="28609"/>
                </a:moveTo>
                <a:lnTo>
                  <a:pt x="39080" y="28624"/>
                </a:lnTo>
                <a:lnTo>
                  <a:pt x="39080" y="28624"/>
                </a:lnTo>
                <a:lnTo>
                  <a:pt x="39080" y="28609"/>
                </a:lnTo>
                <a:close/>
                <a:moveTo>
                  <a:pt x="38838" y="28669"/>
                </a:moveTo>
                <a:cubicBezTo>
                  <a:pt x="38838" y="28669"/>
                  <a:pt x="38801" y="28688"/>
                  <a:pt x="38814" y="28710"/>
                </a:cubicBezTo>
                <a:lnTo>
                  <a:pt x="38814" y="28710"/>
                </a:lnTo>
                <a:cubicBezTo>
                  <a:pt x="38819" y="28704"/>
                  <a:pt x="38826" y="28699"/>
                  <a:pt x="38838" y="28699"/>
                </a:cubicBezTo>
                <a:cubicBezTo>
                  <a:pt x="38838" y="28699"/>
                  <a:pt x="38838" y="28669"/>
                  <a:pt x="38838" y="28669"/>
                </a:cubicBezTo>
                <a:close/>
                <a:moveTo>
                  <a:pt x="38875" y="28852"/>
                </a:moveTo>
                <a:lnTo>
                  <a:pt x="38875" y="28852"/>
                </a:lnTo>
                <a:cubicBezTo>
                  <a:pt x="38851" y="28858"/>
                  <a:pt x="38857" y="28874"/>
                  <a:pt x="38869" y="28891"/>
                </a:cubicBezTo>
                <a:lnTo>
                  <a:pt x="38869" y="28891"/>
                </a:lnTo>
                <a:cubicBezTo>
                  <a:pt x="38870" y="28879"/>
                  <a:pt x="38872" y="28866"/>
                  <a:pt x="38875" y="28852"/>
                </a:cubicBezTo>
                <a:close/>
                <a:moveTo>
                  <a:pt x="38869" y="28891"/>
                </a:moveTo>
                <a:cubicBezTo>
                  <a:pt x="38869" y="28898"/>
                  <a:pt x="38869" y="28904"/>
                  <a:pt x="38869" y="28911"/>
                </a:cubicBezTo>
                <a:lnTo>
                  <a:pt x="38899" y="28941"/>
                </a:lnTo>
                <a:cubicBezTo>
                  <a:pt x="38899" y="28927"/>
                  <a:pt x="38881" y="28908"/>
                  <a:pt x="38869" y="28891"/>
                </a:cubicBezTo>
                <a:close/>
                <a:moveTo>
                  <a:pt x="695" y="28850"/>
                </a:moveTo>
                <a:lnTo>
                  <a:pt x="695" y="28911"/>
                </a:lnTo>
                <a:lnTo>
                  <a:pt x="604" y="29001"/>
                </a:lnTo>
                <a:lnTo>
                  <a:pt x="695" y="28850"/>
                </a:lnTo>
                <a:close/>
                <a:moveTo>
                  <a:pt x="38861" y="28975"/>
                </a:moveTo>
                <a:cubicBezTo>
                  <a:pt x="38846" y="28983"/>
                  <a:pt x="38815" y="29001"/>
                  <a:pt x="38838" y="29001"/>
                </a:cubicBezTo>
                <a:cubicBezTo>
                  <a:pt x="38838" y="29007"/>
                  <a:pt x="38839" y="29009"/>
                  <a:pt x="38841" y="29009"/>
                </a:cubicBezTo>
                <a:cubicBezTo>
                  <a:pt x="38846" y="29009"/>
                  <a:pt x="38855" y="28993"/>
                  <a:pt x="38861" y="28975"/>
                </a:cubicBezTo>
                <a:close/>
                <a:moveTo>
                  <a:pt x="37148" y="29061"/>
                </a:moveTo>
                <a:cubicBezTo>
                  <a:pt x="37149" y="29061"/>
                  <a:pt x="37149" y="29061"/>
                  <a:pt x="37150" y="29061"/>
                </a:cubicBezTo>
                <a:lnTo>
                  <a:pt x="37150" y="29061"/>
                </a:lnTo>
                <a:cubicBezTo>
                  <a:pt x="37149" y="29061"/>
                  <a:pt x="37148" y="29061"/>
                  <a:pt x="37148" y="29061"/>
                </a:cubicBezTo>
                <a:close/>
                <a:moveTo>
                  <a:pt x="37299" y="29273"/>
                </a:moveTo>
                <a:lnTo>
                  <a:pt x="37299" y="29273"/>
                </a:lnTo>
                <a:cubicBezTo>
                  <a:pt x="37299" y="29273"/>
                  <a:pt x="37299" y="29273"/>
                  <a:pt x="37299" y="29273"/>
                </a:cubicBezTo>
                <a:close/>
                <a:moveTo>
                  <a:pt x="37601" y="29393"/>
                </a:moveTo>
                <a:lnTo>
                  <a:pt x="37601" y="29424"/>
                </a:lnTo>
                <a:lnTo>
                  <a:pt x="37631" y="29393"/>
                </a:lnTo>
                <a:close/>
                <a:moveTo>
                  <a:pt x="38508" y="29412"/>
                </a:moveTo>
                <a:lnTo>
                  <a:pt x="38508" y="29412"/>
                </a:lnTo>
                <a:cubicBezTo>
                  <a:pt x="38507" y="29421"/>
                  <a:pt x="38507" y="29428"/>
                  <a:pt x="38506" y="29428"/>
                </a:cubicBezTo>
                <a:cubicBezTo>
                  <a:pt x="38506" y="29428"/>
                  <a:pt x="38506" y="29427"/>
                  <a:pt x="38506" y="29424"/>
                </a:cubicBezTo>
                <a:cubicBezTo>
                  <a:pt x="38506" y="29419"/>
                  <a:pt x="38507" y="29415"/>
                  <a:pt x="38508" y="29412"/>
                </a:cubicBezTo>
                <a:close/>
                <a:moveTo>
                  <a:pt x="38174" y="29514"/>
                </a:moveTo>
                <a:cubicBezTo>
                  <a:pt x="38179" y="29520"/>
                  <a:pt x="38183" y="29525"/>
                  <a:pt x="38187" y="29530"/>
                </a:cubicBezTo>
                <a:lnTo>
                  <a:pt x="38187" y="29530"/>
                </a:lnTo>
                <a:cubicBezTo>
                  <a:pt x="38184" y="29524"/>
                  <a:pt x="38180" y="29519"/>
                  <a:pt x="38174" y="29514"/>
                </a:cubicBezTo>
                <a:close/>
                <a:moveTo>
                  <a:pt x="37929" y="26232"/>
                </a:moveTo>
                <a:cubicBezTo>
                  <a:pt x="37948" y="26232"/>
                  <a:pt x="37963" y="26240"/>
                  <a:pt x="37963" y="26255"/>
                </a:cubicBezTo>
                <a:lnTo>
                  <a:pt x="37963" y="26315"/>
                </a:lnTo>
                <a:lnTo>
                  <a:pt x="37977" y="26302"/>
                </a:lnTo>
                <a:lnTo>
                  <a:pt x="37977" y="26302"/>
                </a:lnTo>
                <a:cubicBezTo>
                  <a:pt x="37968" y="26324"/>
                  <a:pt x="37969" y="26362"/>
                  <a:pt x="37979" y="26362"/>
                </a:cubicBezTo>
                <a:cubicBezTo>
                  <a:pt x="37983" y="26362"/>
                  <a:pt x="37987" y="26358"/>
                  <a:pt x="37993" y="26345"/>
                </a:cubicBezTo>
                <a:cubicBezTo>
                  <a:pt x="37993" y="26345"/>
                  <a:pt x="37993" y="26285"/>
                  <a:pt x="37993" y="26285"/>
                </a:cubicBezTo>
                <a:cubicBezTo>
                  <a:pt x="38034" y="26285"/>
                  <a:pt x="38074" y="26272"/>
                  <a:pt x="38114" y="26272"/>
                </a:cubicBezTo>
                <a:cubicBezTo>
                  <a:pt x="38134" y="26272"/>
                  <a:pt x="38154" y="26275"/>
                  <a:pt x="38174" y="26285"/>
                </a:cubicBezTo>
                <a:lnTo>
                  <a:pt x="38174" y="26315"/>
                </a:lnTo>
                <a:cubicBezTo>
                  <a:pt x="38180" y="26309"/>
                  <a:pt x="38188" y="26307"/>
                  <a:pt x="38195" y="26307"/>
                </a:cubicBezTo>
                <a:cubicBezTo>
                  <a:pt x="38215" y="26307"/>
                  <a:pt x="38238" y="26322"/>
                  <a:pt x="38252" y="26334"/>
                </a:cubicBezTo>
                <a:lnTo>
                  <a:pt x="38252" y="26334"/>
                </a:lnTo>
                <a:cubicBezTo>
                  <a:pt x="38253" y="26330"/>
                  <a:pt x="38257" y="26324"/>
                  <a:pt x="38265" y="26315"/>
                </a:cubicBezTo>
                <a:cubicBezTo>
                  <a:pt x="38278" y="26309"/>
                  <a:pt x="38285" y="26307"/>
                  <a:pt x="38289" y="26307"/>
                </a:cubicBezTo>
                <a:cubicBezTo>
                  <a:pt x="38301" y="26307"/>
                  <a:pt x="38289" y="26324"/>
                  <a:pt x="38301" y="26324"/>
                </a:cubicBezTo>
                <a:cubicBezTo>
                  <a:pt x="38305" y="26324"/>
                  <a:pt x="38313" y="26322"/>
                  <a:pt x="38325" y="26315"/>
                </a:cubicBezTo>
                <a:lnTo>
                  <a:pt x="38325" y="26315"/>
                </a:lnTo>
                <a:cubicBezTo>
                  <a:pt x="38295" y="26345"/>
                  <a:pt x="38265" y="26345"/>
                  <a:pt x="38265" y="26345"/>
                </a:cubicBezTo>
                <a:lnTo>
                  <a:pt x="38356" y="26345"/>
                </a:lnTo>
                <a:cubicBezTo>
                  <a:pt x="38356" y="26376"/>
                  <a:pt x="38386" y="26436"/>
                  <a:pt x="38416" y="26436"/>
                </a:cubicBezTo>
                <a:cubicBezTo>
                  <a:pt x="38416" y="26436"/>
                  <a:pt x="38416" y="26406"/>
                  <a:pt x="38416" y="26406"/>
                </a:cubicBezTo>
                <a:lnTo>
                  <a:pt x="38446" y="26406"/>
                </a:lnTo>
                <a:lnTo>
                  <a:pt x="38446" y="2646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1" y="26440"/>
                  <a:pt x="38500" y="26441"/>
                  <a:pt x="38500" y="26443"/>
                </a:cubicBezTo>
                <a:lnTo>
                  <a:pt x="38500" y="26443"/>
                </a:lnTo>
                <a:lnTo>
                  <a:pt x="38506" y="2643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7" y="26426"/>
                  <a:pt x="38512" y="26415"/>
                  <a:pt x="38519" y="26415"/>
                </a:cubicBezTo>
                <a:cubicBezTo>
                  <a:pt x="38523" y="26415"/>
                  <a:pt x="38529" y="26421"/>
                  <a:pt x="38537" y="26436"/>
                </a:cubicBezTo>
                <a:cubicBezTo>
                  <a:pt x="38597" y="26496"/>
                  <a:pt x="38597" y="26527"/>
                  <a:pt x="38597" y="26587"/>
                </a:cubicBezTo>
                <a:cubicBezTo>
                  <a:pt x="38610" y="26574"/>
                  <a:pt x="38618" y="26569"/>
                  <a:pt x="38625" y="26569"/>
                </a:cubicBezTo>
                <a:cubicBezTo>
                  <a:pt x="38642" y="26569"/>
                  <a:pt x="38642" y="26604"/>
                  <a:pt x="38660" y="26604"/>
                </a:cubicBezTo>
                <a:cubicBezTo>
                  <a:pt x="38666" y="26604"/>
                  <a:pt x="38675" y="26600"/>
                  <a:pt x="38687" y="26587"/>
                </a:cubicBezTo>
                <a:cubicBezTo>
                  <a:pt x="38687" y="26677"/>
                  <a:pt x="38778" y="26738"/>
                  <a:pt x="38808" y="26828"/>
                </a:cubicBezTo>
                <a:cubicBezTo>
                  <a:pt x="38778" y="26889"/>
                  <a:pt x="38869" y="26858"/>
                  <a:pt x="38869" y="26889"/>
                </a:cubicBezTo>
                <a:cubicBezTo>
                  <a:pt x="38847" y="26931"/>
                  <a:pt x="38901" y="27020"/>
                  <a:pt x="38935" y="27057"/>
                </a:cubicBezTo>
                <a:lnTo>
                  <a:pt x="38935" y="27057"/>
                </a:lnTo>
                <a:cubicBezTo>
                  <a:pt x="38933" y="27056"/>
                  <a:pt x="38932" y="27056"/>
                  <a:pt x="38930" y="27056"/>
                </a:cubicBezTo>
                <a:cubicBezTo>
                  <a:pt x="38912" y="27056"/>
                  <a:pt x="38899" y="27070"/>
                  <a:pt x="38899" y="27070"/>
                </a:cubicBezTo>
                <a:cubicBezTo>
                  <a:pt x="38913" y="27070"/>
                  <a:pt x="38927" y="27063"/>
                  <a:pt x="38937" y="27059"/>
                </a:cubicBezTo>
                <a:lnTo>
                  <a:pt x="38937" y="27059"/>
                </a:lnTo>
                <a:cubicBezTo>
                  <a:pt x="38942" y="27064"/>
                  <a:pt x="38945" y="27067"/>
                  <a:pt x="38949" y="27070"/>
                </a:cubicBezTo>
                <a:lnTo>
                  <a:pt x="38929" y="27070"/>
                </a:lnTo>
                <a:lnTo>
                  <a:pt x="38989" y="27100"/>
                </a:lnTo>
                <a:cubicBezTo>
                  <a:pt x="38959" y="27190"/>
                  <a:pt x="38959" y="27311"/>
                  <a:pt x="38959" y="27311"/>
                </a:cubicBezTo>
                <a:cubicBezTo>
                  <a:pt x="38939" y="27311"/>
                  <a:pt x="38919" y="27284"/>
                  <a:pt x="38908" y="27284"/>
                </a:cubicBezTo>
                <a:cubicBezTo>
                  <a:pt x="38902" y="27284"/>
                  <a:pt x="38899" y="27291"/>
                  <a:pt x="38899" y="27311"/>
                </a:cubicBezTo>
                <a:cubicBezTo>
                  <a:pt x="38899" y="27341"/>
                  <a:pt x="38959" y="27402"/>
                  <a:pt x="38959" y="27432"/>
                </a:cubicBezTo>
                <a:lnTo>
                  <a:pt x="38899" y="27432"/>
                </a:lnTo>
                <a:cubicBezTo>
                  <a:pt x="38899" y="27440"/>
                  <a:pt x="38901" y="27449"/>
                  <a:pt x="38904" y="27456"/>
                </a:cubicBezTo>
                <a:lnTo>
                  <a:pt x="38904" y="27456"/>
                </a:lnTo>
                <a:cubicBezTo>
                  <a:pt x="38903" y="27458"/>
                  <a:pt x="38901" y="27460"/>
                  <a:pt x="38899" y="27462"/>
                </a:cubicBezTo>
                <a:cubicBezTo>
                  <a:pt x="38869" y="27492"/>
                  <a:pt x="38959" y="27492"/>
                  <a:pt x="38959" y="27522"/>
                </a:cubicBezTo>
                <a:lnTo>
                  <a:pt x="38899" y="27522"/>
                </a:lnTo>
                <a:cubicBezTo>
                  <a:pt x="38869" y="27553"/>
                  <a:pt x="38899" y="27522"/>
                  <a:pt x="38959" y="27583"/>
                </a:cubicBezTo>
                <a:cubicBezTo>
                  <a:pt x="39019" y="27613"/>
                  <a:pt x="38869" y="27673"/>
                  <a:pt x="38899" y="27673"/>
                </a:cubicBezTo>
                <a:cubicBezTo>
                  <a:pt x="38919" y="27673"/>
                  <a:pt x="38952" y="27646"/>
                  <a:pt x="38964" y="27646"/>
                </a:cubicBezTo>
                <a:cubicBezTo>
                  <a:pt x="38969" y="27646"/>
                  <a:pt x="38969" y="27653"/>
                  <a:pt x="38959" y="27673"/>
                </a:cubicBezTo>
                <a:cubicBezTo>
                  <a:pt x="38959" y="27703"/>
                  <a:pt x="38959" y="27703"/>
                  <a:pt x="38959" y="27764"/>
                </a:cubicBezTo>
                <a:cubicBezTo>
                  <a:pt x="38946" y="27770"/>
                  <a:pt x="38939" y="27772"/>
                  <a:pt x="38935" y="27772"/>
                </a:cubicBezTo>
                <a:cubicBezTo>
                  <a:pt x="38923" y="27772"/>
                  <a:pt x="38935" y="27755"/>
                  <a:pt x="38923" y="27755"/>
                </a:cubicBezTo>
                <a:cubicBezTo>
                  <a:pt x="38919" y="27755"/>
                  <a:pt x="38911" y="27757"/>
                  <a:pt x="38899" y="27764"/>
                </a:cubicBezTo>
                <a:lnTo>
                  <a:pt x="38899" y="27734"/>
                </a:lnTo>
                <a:cubicBezTo>
                  <a:pt x="38890" y="27738"/>
                  <a:pt x="38882" y="27740"/>
                  <a:pt x="38876" y="27740"/>
                </a:cubicBezTo>
                <a:cubicBezTo>
                  <a:pt x="38845" y="27740"/>
                  <a:pt x="38839" y="27697"/>
                  <a:pt x="38839" y="27697"/>
                </a:cubicBezTo>
                <a:cubicBezTo>
                  <a:pt x="38838" y="27697"/>
                  <a:pt x="38838" y="27699"/>
                  <a:pt x="38838" y="27703"/>
                </a:cubicBezTo>
                <a:cubicBezTo>
                  <a:pt x="38808" y="27734"/>
                  <a:pt x="38899" y="27794"/>
                  <a:pt x="38869" y="27794"/>
                </a:cubicBezTo>
                <a:lnTo>
                  <a:pt x="38929" y="27794"/>
                </a:lnTo>
                <a:cubicBezTo>
                  <a:pt x="38929" y="27804"/>
                  <a:pt x="38926" y="27807"/>
                  <a:pt x="38920" y="27807"/>
                </a:cubicBezTo>
                <a:cubicBezTo>
                  <a:pt x="38909" y="27807"/>
                  <a:pt x="38889" y="27794"/>
                  <a:pt x="38869" y="27794"/>
                </a:cubicBezTo>
                <a:cubicBezTo>
                  <a:pt x="38929" y="27824"/>
                  <a:pt x="38869" y="27884"/>
                  <a:pt x="38929" y="27884"/>
                </a:cubicBezTo>
                <a:lnTo>
                  <a:pt x="38899" y="27884"/>
                </a:lnTo>
                <a:cubicBezTo>
                  <a:pt x="38899" y="27915"/>
                  <a:pt x="38989" y="27945"/>
                  <a:pt x="38959" y="27945"/>
                </a:cubicBezTo>
                <a:cubicBezTo>
                  <a:pt x="38952" y="27952"/>
                  <a:pt x="38943" y="27958"/>
                  <a:pt x="38934" y="27962"/>
                </a:cubicBezTo>
                <a:lnTo>
                  <a:pt x="38934" y="27962"/>
                </a:lnTo>
                <a:cubicBezTo>
                  <a:pt x="38933" y="27962"/>
                  <a:pt x="38932" y="27962"/>
                  <a:pt x="38931" y="27962"/>
                </a:cubicBezTo>
                <a:cubicBezTo>
                  <a:pt x="38926" y="27962"/>
                  <a:pt x="38922" y="27963"/>
                  <a:pt x="38923" y="27966"/>
                </a:cubicBezTo>
                <a:lnTo>
                  <a:pt x="38923" y="27966"/>
                </a:lnTo>
                <a:cubicBezTo>
                  <a:pt x="38898" y="27975"/>
                  <a:pt x="38879" y="27975"/>
                  <a:pt x="38899" y="27975"/>
                </a:cubicBezTo>
                <a:lnTo>
                  <a:pt x="38929" y="27975"/>
                </a:lnTo>
                <a:cubicBezTo>
                  <a:pt x="38944" y="27990"/>
                  <a:pt x="38944" y="27990"/>
                  <a:pt x="38936" y="27990"/>
                </a:cubicBezTo>
                <a:cubicBezTo>
                  <a:pt x="38929" y="27990"/>
                  <a:pt x="38914" y="27990"/>
                  <a:pt x="38899" y="28005"/>
                </a:cubicBezTo>
                <a:cubicBezTo>
                  <a:pt x="38959" y="28035"/>
                  <a:pt x="38869" y="28035"/>
                  <a:pt x="38959" y="28035"/>
                </a:cubicBezTo>
                <a:cubicBezTo>
                  <a:pt x="38899" y="28066"/>
                  <a:pt x="38929" y="28066"/>
                  <a:pt x="38869" y="28066"/>
                </a:cubicBezTo>
                <a:cubicBezTo>
                  <a:pt x="38929" y="28066"/>
                  <a:pt x="38929" y="28096"/>
                  <a:pt x="38959" y="28096"/>
                </a:cubicBezTo>
                <a:cubicBezTo>
                  <a:pt x="38939" y="28096"/>
                  <a:pt x="38919" y="28082"/>
                  <a:pt x="38890" y="28082"/>
                </a:cubicBezTo>
                <a:cubicBezTo>
                  <a:pt x="38875" y="28082"/>
                  <a:pt x="38858" y="28086"/>
                  <a:pt x="38838" y="28096"/>
                </a:cubicBezTo>
                <a:cubicBezTo>
                  <a:pt x="38869" y="28126"/>
                  <a:pt x="38899" y="28156"/>
                  <a:pt x="38959" y="28156"/>
                </a:cubicBezTo>
                <a:cubicBezTo>
                  <a:pt x="38929" y="28156"/>
                  <a:pt x="38929" y="28186"/>
                  <a:pt x="38929" y="28186"/>
                </a:cubicBezTo>
                <a:cubicBezTo>
                  <a:pt x="38959" y="28216"/>
                  <a:pt x="38929" y="28277"/>
                  <a:pt x="38989" y="28307"/>
                </a:cubicBezTo>
                <a:cubicBezTo>
                  <a:pt x="38917" y="28307"/>
                  <a:pt x="38941" y="28346"/>
                  <a:pt x="38923" y="28346"/>
                </a:cubicBezTo>
                <a:cubicBezTo>
                  <a:pt x="38918" y="28346"/>
                  <a:pt x="38911" y="28343"/>
                  <a:pt x="38899" y="28337"/>
                </a:cubicBezTo>
                <a:lnTo>
                  <a:pt x="38899" y="28337"/>
                </a:lnTo>
                <a:cubicBezTo>
                  <a:pt x="38899" y="28367"/>
                  <a:pt x="38929" y="28367"/>
                  <a:pt x="38959" y="28398"/>
                </a:cubicBezTo>
                <a:cubicBezTo>
                  <a:pt x="38899" y="28398"/>
                  <a:pt x="38929" y="28428"/>
                  <a:pt x="38899" y="28428"/>
                </a:cubicBezTo>
                <a:cubicBezTo>
                  <a:pt x="38929" y="28458"/>
                  <a:pt x="38929" y="28488"/>
                  <a:pt x="38929" y="28488"/>
                </a:cubicBezTo>
                <a:lnTo>
                  <a:pt x="38899" y="28488"/>
                </a:lnTo>
                <a:cubicBezTo>
                  <a:pt x="38929" y="28518"/>
                  <a:pt x="38838" y="28518"/>
                  <a:pt x="38869" y="28518"/>
                </a:cubicBezTo>
                <a:lnTo>
                  <a:pt x="39140" y="28609"/>
                </a:lnTo>
                <a:lnTo>
                  <a:pt x="39080" y="28609"/>
                </a:lnTo>
                <a:cubicBezTo>
                  <a:pt x="39080" y="28609"/>
                  <a:pt x="39093" y="28622"/>
                  <a:pt x="39093" y="28631"/>
                </a:cubicBezTo>
                <a:lnTo>
                  <a:pt x="39093" y="28631"/>
                </a:lnTo>
                <a:lnTo>
                  <a:pt x="39080" y="28624"/>
                </a:lnTo>
                <a:lnTo>
                  <a:pt x="39080" y="28624"/>
                </a:lnTo>
                <a:lnTo>
                  <a:pt x="39080" y="28639"/>
                </a:lnTo>
                <a:cubicBezTo>
                  <a:pt x="39090" y="28639"/>
                  <a:pt x="39093" y="28635"/>
                  <a:pt x="39093" y="28631"/>
                </a:cubicBezTo>
                <a:lnTo>
                  <a:pt x="39093" y="28631"/>
                </a:lnTo>
                <a:lnTo>
                  <a:pt x="39110" y="28639"/>
                </a:lnTo>
                <a:cubicBezTo>
                  <a:pt x="39080" y="28669"/>
                  <a:pt x="39050" y="28669"/>
                  <a:pt x="39019" y="28669"/>
                </a:cubicBezTo>
                <a:lnTo>
                  <a:pt x="39019" y="28699"/>
                </a:lnTo>
                <a:lnTo>
                  <a:pt x="38899" y="28699"/>
                </a:lnTo>
                <a:cubicBezTo>
                  <a:pt x="38899" y="28709"/>
                  <a:pt x="38898" y="28719"/>
                  <a:pt x="38897" y="28729"/>
                </a:cubicBezTo>
                <a:lnTo>
                  <a:pt x="38838" y="28729"/>
                </a:lnTo>
                <a:cubicBezTo>
                  <a:pt x="38825" y="28723"/>
                  <a:pt x="38818" y="28716"/>
                  <a:pt x="38814" y="28710"/>
                </a:cubicBezTo>
                <a:lnTo>
                  <a:pt x="38814" y="28710"/>
                </a:lnTo>
                <a:cubicBezTo>
                  <a:pt x="38808" y="28719"/>
                  <a:pt x="38808" y="28729"/>
                  <a:pt x="38808" y="28729"/>
                </a:cubicBezTo>
                <a:cubicBezTo>
                  <a:pt x="38808" y="28729"/>
                  <a:pt x="38835" y="28743"/>
                  <a:pt x="38844" y="28743"/>
                </a:cubicBezTo>
                <a:cubicBezTo>
                  <a:pt x="38848" y="28743"/>
                  <a:pt x="38848" y="28740"/>
                  <a:pt x="38840" y="28731"/>
                </a:cubicBezTo>
                <a:lnTo>
                  <a:pt x="38840" y="28731"/>
                </a:lnTo>
                <a:cubicBezTo>
                  <a:pt x="38856" y="28733"/>
                  <a:pt x="38869" y="28740"/>
                  <a:pt x="38869" y="28760"/>
                </a:cubicBezTo>
                <a:lnTo>
                  <a:pt x="38896" y="28732"/>
                </a:lnTo>
                <a:lnTo>
                  <a:pt x="38896" y="28732"/>
                </a:lnTo>
                <a:cubicBezTo>
                  <a:pt x="38892" y="28769"/>
                  <a:pt x="38881" y="28813"/>
                  <a:pt x="38875" y="28852"/>
                </a:cubicBezTo>
                <a:lnTo>
                  <a:pt x="38875" y="28852"/>
                </a:lnTo>
                <a:cubicBezTo>
                  <a:pt x="38881" y="28851"/>
                  <a:pt x="38888" y="28850"/>
                  <a:pt x="38899" y="28850"/>
                </a:cubicBezTo>
                <a:lnTo>
                  <a:pt x="38929" y="28850"/>
                </a:lnTo>
                <a:cubicBezTo>
                  <a:pt x="38929" y="28880"/>
                  <a:pt x="38959" y="28880"/>
                  <a:pt x="38959" y="28911"/>
                </a:cubicBezTo>
                <a:cubicBezTo>
                  <a:pt x="38935" y="28911"/>
                  <a:pt x="38911" y="28872"/>
                  <a:pt x="38902" y="28872"/>
                </a:cubicBezTo>
                <a:cubicBezTo>
                  <a:pt x="38900" y="28872"/>
                  <a:pt x="38899" y="28874"/>
                  <a:pt x="38899" y="28880"/>
                </a:cubicBezTo>
                <a:cubicBezTo>
                  <a:pt x="38899" y="28910"/>
                  <a:pt x="38929" y="28941"/>
                  <a:pt x="38929" y="28971"/>
                </a:cubicBezTo>
                <a:lnTo>
                  <a:pt x="38929" y="28971"/>
                </a:lnTo>
                <a:cubicBezTo>
                  <a:pt x="38929" y="28941"/>
                  <a:pt x="38899" y="28941"/>
                  <a:pt x="38899" y="28941"/>
                </a:cubicBezTo>
                <a:cubicBezTo>
                  <a:pt x="38869" y="28941"/>
                  <a:pt x="38899" y="28941"/>
                  <a:pt x="38899" y="28971"/>
                </a:cubicBezTo>
                <a:lnTo>
                  <a:pt x="38869" y="28971"/>
                </a:lnTo>
                <a:lnTo>
                  <a:pt x="38869" y="28941"/>
                </a:lnTo>
                <a:cubicBezTo>
                  <a:pt x="38869" y="28950"/>
                  <a:pt x="38865" y="28963"/>
                  <a:pt x="38861" y="28975"/>
                </a:cubicBezTo>
                <a:lnTo>
                  <a:pt x="38861" y="28975"/>
                </a:lnTo>
                <a:cubicBezTo>
                  <a:pt x="38866" y="28972"/>
                  <a:pt x="38869" y="28971"/>
                  <a:pt x="38869" y="28971"/>
                </a:cubicBezTo>
                <a:lnTo>
                  <a:pt x="38869" y="28971"/>
                </a:lnTo>
                <a:cubicBezTo>
                  <a:pt x="38869" y="29001"/>
                  <a:pt x="38869" y="29031"/>
                  <a:pt x="38838" y="29031"/>
                </a:cubicBezTo>
                <a:cubicBezTo>
                  <a:pt x="38838" y="29001"/>
                  <a:pt x="38808" y="29001"/>
                  <a:pt x="38808" y="29001"/>
                </a:cubicBezTo>
                <a:lnTo>
                  <a:pt x="38808" y="29001"/>
                </a:lnTo>
                <a:cubicBezTo>
                  <a:pt x="38808" y="29031"/>
                  <a:pt x="38838" y="29031"/>
                  <a:pt x="38869" y="29122"/>
                </a:cubicBezTo>
                <a:cubicBezTo>
                  <a:pt x="38869" y="29212"/>
                  <a:pt x="38778" y="29242"/>
                  <a:pt x="38778" y="29242"/>
                </a:cubicBezTo>
                <a:cubicBezTo>
                  <a:pt x="38778" y="29273"/>
                  <a:pt x="38838" y="29273"/>
                  <a:pt x="38808" y="29273"/>
                </a:cubicBezTo>
                <a:lnTo>
                  <a:pt x="38778" y="29273"/>
                </a:lnTo>
                <a:cubicBezTo>
                  <a:pt x="38808" y="29333"/>
                  <a:pt x="38748" y="29333"/>
                  <a:pt x="38748" y="29333"/>
                </a:cubicBezTo>
                <a:lnTo>
                  <a:pt x="38718" y="29333"/>
                </a:lnTo>
                <a:cubicBezTo>
                  <a:pt x="38687" y="29303"/>
                  <a:pt x="38687" y="29333"/>
                  <a:pt x="38657" y="29273"/>
                </a:cubicBezTo>
                <a:lnTo>
                  <a:pt x="38657" y="29273"/>
                </a:lnTo>
                <a:cubicBezTo>
                  <a:pt x="38687" y="29363"/>
                  <a:pt x="38597" y="29303"/>
                  <a:pt x="38657" y="29393"/>
                </a:cubicBezTo>
                <a:lnTo>
                  <a:pt x="38597" y="29393"/>
                </a:lnTo>
                <a:cubicBezTo>
                  <a:pt x="38597" y="29393"/>
                  <a:pt x="38570" y="29407"/>
                  <a:pt x="38552" y="29407"/>
                </a:cubicBezTo>
                <a:cubicBezTo>
                  <a:pt x="38543" y="29407"/>
                  <a:pt x="38537" y="29403"/>
                  <a:pt x="38537" y="29393"/>
                </a:cubicBezTo>
                <a:cubicBezTo>
                  <a:pt x="38537" y="29393"/>
                  <a:pt x="38597" y="29393"/>
                  <a:pt x="38537" y="29363"/>
                </a:cubicBezTo>
                <a:cubicBezTo>
                  <a:pt x="38533" y="29360"/>
                  <a:pt x="38530" y="29358"/>
                  <a:pt x="38527" y="29358"/>
                </a:cubicBezTo>
                <a:cubicBezTo>
                  <a:pt x="38519" y="29358"/>
                  <a:pt x="38514" y="29373"/>
                  <a:pt x="38511" y="29389"/>
                </a:cubicBezTo>
                <a:lnTo>
                  <a:pt x="38511" y="29389"/>
                </a:lnTo>
                <a:cubicBezTo>
                  <a:pt x="38510" y="29390"/>
                  <a:pt x="38508" y="29392"/>
                  <a:pt x="38506" y="29393"/>
                </a:cubicBezTo>
                <a:cubicBezTo>
                  <a:pt x="38476" y="29393"/>
                  <a:pt x="38476" y="29424"/>
                  <a:pt x="38476" y="29424"/>
                </a:cubicBezTo>
                <a:lnTo>
                  <a:pt x="38476" y="29393"/>
                </a:lnTo>
                <a:cubicBezTo>
                  <a:pt x="38450" y="29393"/>
                  <a:pt x="38491" y="29460"/>
                  <a:pt x="38484" y="29460"/>
                </a:cubicBezTo>
                <a:cubicBezTo>
                  <a:pt x="38483" y="29460"/>
                  <a:pt x="38481" y="29458"/>
                  <a:pt x="38476" y="29454"/>
                </a:cubicBezTo>
                <a:lnTo>
                  <a:pt x="38476" y="29484"/>
                </a:lnTo>
                <a:cubicBezTo>
                  <a:pt x="38446" y="29484"/>
                  <a:pt x="38446" y="29424"/>
                  <a:pt x="38416" y="29424"/>
                </a:cubicBezTo>
                <a:cubicBezTo>
                  <a:pt x="38416" y="29424"/>
                  <a:pt x="38356" y="29424"/>
                  <a:pt x="38416" y="29454"/>
                </a:cubicBezTo>
                <a:cubicBezTo>
                  <a:pt x="38446" y="29514"/>
                  <a:pt x="38446" y="29484"/>
                  <a:pt x="38446" y="29514"/>
                </a:cubicBezTo>
                <a:cubicBezTo>
                  <a:pt x="38416" y="29514"/>
                  <a:pt x="38416" y="29544"/>
                  <a:pt x="38386" y="29544"/>
                </a:cubicBezTo>
                <a:lnTo>
                  <a:pt x="38386" y="29514"/>
                </a:lnTo>
                <a:cubicBezTo>
                  <a:pt x="38369" y="29497"/>
                  <a:pt x="38354" y="29491"/>
                  <a:pt x="38341" y="29491"/>
                </a:cubicBezTo>
                <a:cubicBezTo>
                  <a:pt x="38299" y="29491"/>
                  <a:pt x="38270" y="29552"/>
                  <a:pt x="38230" y="29552"/>
                </a:cubicBezTo>
                <a:cubicBezTo>
                  <a:pt x="38217" y="29552"/>
                  <a:pt x="38203" y="29546"/>
                  <a:pt x="38187" y="29530"/>
                </a:cubicBezTo>
                <a:lnTo>
                  <a:pt x="38187" y="29530"/>
                </a:lnTo>
                <a:cubicBezTo>
                  <a:pt x="38204" y="29554"/>
                  <a:pt x="38199" y="29574"/>
                  <a:pt x="38174" y="29574"/>
                </a:cubicBezTo>
                <a:cubicBezTo>
                  <a:pt x="38154" y="29574"/>
                  <a:pt x="38134" y="29588"/>
                  <a:pt x="38114" y="29588"/>
                </a:cubicBezTo>
                <a:cubicBezTo>
                  <a:pt x="38104" y="29588"/>
                  <a:pt x="38094" y="29584"/>
                  <a:pt x="38084" y="29574"/>
                </a:cubicBezTo>
                <a:lnTo>
                  <a:pt x="38084" y="29544"/>
                </a:lnTo>
                <a:cubicBezTo>
                  <a:pt x="38033" y="29570"/>
                  <a:pt x="37961" y="29574"/>
                  <a:pt x="37939" y="29574"/>
                </a:cubicBezTo>
                <a:lnTo>
                  <a:pt x="37939" y="29574"/>
                </a:lnTo>
                <a:cubicBezTo>
                  <a:pt x="37945" y="29562"/>
                  <a:pt x="37950" y="29538"/>
                  <a:pt x="37943" y="29538"/>
                </a:cubicBezTo>
                <a:cubicBezTo>
                  <a:pt x="37941" y="29538"/>
                  <a:pt x="37937" y="29540"/>
                  <a:pt x="37933" y="29544"/>
                </a:cubicBezTo>
                <a:cubicBezTo>
                  <a:pt x="37927" y="29557"/>
                  <a:pt x="37922" y="29562"/>
                  <a:pt x="37917" y="29562"/>
                </a:cubicBezTo>
                <a:cubicBezTo>
                  <a:pt x="37906" y="29562"/>
                  <a:pt x="37900" y="29527"/>
                  <a:pt x="37888" y="29527"/>
                </a:cubicBezTo>
                <a:cubicBezTo>
                  <a:pt x="37884" y="29527"/>
                  <a:pt x="37879" y="29531"/>
                  <a:pt x="37873" y="29544"/>
                </a:cubicBezTo>
                <a:cubicBezTo>
                  <a:pt x="37860" y="29538"/>
                  <a:pt x="37847" y="29536"/>
                  <a:pt x="37834" y="29536"/>
                </a:cubicBezTo>
                <a:cubicBezTo>
                  <a:pt x="37800" y="29536"/>
                  <a:pt x="37765" y="29553"/>
                  <a:pt x="37730" y="29553"/>
                </a:cubicBezTo>
                <a:cubicBezTo>
                  <a:pt x="37717" y="29553"/>
                  <a:pt x="37704" y="29551"/>
                  <a:pt x="37692" y="29544"/>
                </a:cubicBezTo>
                <a:cubicBezTo>
                  <a:pt x="37692" y="29529"/>
                  <a:pt x="37707" y="29529"/>
                  <a:pt x="37718" y="29529"/>
                </a:cubicBezTo>
                <a:cubicBezTo>
                  <a:pt x="37729" y="29529"/>
                  <a:pt x="37737" y="29529"/>
                  <a:pt x="37722" y="29514"/>
                </a:cubicBezTo>
                <a:cubicBezTo>
                  <a:pt x="37692" y="29454"/>
                  <a:pt x="37631" y="29484"/>
                  <a:pt x="37601" y="29454"/>
                </a:cubicBezTo>
                <a:cubicBezTo>
                  <a:pt x="37594" y="29439"/>
                  <a:pt x="37586" y="29433"/>
                  <a:pt x="37579" y="29433"/>
                </a:cubicBezTo>
                <a:cubicBezTo>
                  <a:pt x="37558" y="29433"/>
                  <a:pt x="37541" y="29484"/>
                  <a:pt x="37541" y="29484"/>
                </a:cubicBezTo>
                <a:lnTo>
                  <a:pt x="37541" y="29424"/>
                </a:lnTo>
                <a:cubicBezTo>
                  <a:pt x="37531" y="29434"/>
                  <a:pt x="37517" y="29437"/>
                  <a:pt x="37504" y="29437"/>
                </a:cubicBezTo>
                <a:cubicBezTo>
                  <a:pt x="37477" y="29437"/>
                  <a:pt x="37450" y="29424"/>
                  <a:pt x="37450" y="29424"/>
                </a:cubicBezTo>
                <a:cubicBezTo>
                  <a:pt x="37450" y="29424"/>
                  <a:pt x="37511" y="29363"/>
                  <a:pt x="37511" y="29363"/>
                </a:cubicBezTo>
                <a:cubicBezTo>
                  <a:pt x="37490" y="29363"/>
                  <a:pt x="37484" y="29350"/>
                  <a:pt x="37473" y="29350"/>
                </a:cubicBezTo>
                <a:cubicBezTo>
                  <a:pt x="37467" y="29350"/>
                  <a:pt x="37460" y="29353"/>
                  <a:pt x="37450" y="29363"/>
                </a:cubicBezTo>
                <a:cubicBezTo>
                  <a:pt x="37440" y="29373"/>
                  <a:pt x="37433" y="29377"/>
                  <a:pt x="37429" y="29377"/>
                </a:cubicBezTo>
                <a:cubicBezTo>
                  <a:pt x="37420" y="29377"/>
                  <a:pt x="37420" y="29363"/>
                  <a:pt x="37420" y="29363"/>
                </a:cubicBezTo>
                <a:lnTo>
                  <a:pt x="37450" y="29363"/>
                </a:lnTo>
                <a:cubicBezTo>
                  <a:pt x="37450" y="29333"/>
                  <a:pt x="37450" y="29363"/>
                  <a:pt x="37450" y="29303"/>
                </a:cubicBezTo>
                <a:cubicBezTo>
                  <a:pt x="37440" y="29293"/>
                  <a:pt x="37433" y="29289"/>
                  <a:pt x="37428" y="29289"/>
                </a:cubicBezTo>
                <a:cubicBezTo>
                  <a:pt x="37417" y="29289"/>
                  <a:pt x="37410" y="29303"/>
                  <a:pt x="37390" y="29303"/>
                </a:cubicBezTo>
                <a:lnTo>
                  <a:pt x="37390" y="29333"/>
                </a:lnTo>
                <a:lnTo>
                  <a:pt x="37329" y="29303"/>
                </a:lnTo>
                <a:lnTo>
                  <a:pt x="37360" y="29303"/>
                </a:lnTo>
                <a:cubicBezTo>
                  <a:pt x="37360" y="29288"/>
                  <a:pt x="37345" y="29288"/>
                  <a:pt x="37329" y="29288"/>
                </a:cubicBezTo>
                <a:cubicBezTo>
                  <a:pt x="37314" y="29288"/>
                  <a:pt x="37299" y="29288"/>
                  <a:pt x="37299" y="29273"/>
                </a:cubicBezTo>
                <a:lnTo>
                  <a:pt x="37299" y="29303"/>
                </a:lnTo>
                <a:cubicBezTo>
                  <a:pt x="37299" y="29303"/>
                  <a:pt x="37269" y="29273"/>
                  <a:pt x="37269" y="29273"/>
                </a:cubicBezTo>
                <a:cubicBezTo>
                  <a:pt x="37329" y="29242"/>
                  <a:pt x="37239" y="29242"/>
                  <a:pt x="37329" y="29212"/>
                </a:cubicBezTo>
                <a:cubicBezTo>
                  <a:pt x="37329" y="29152"/>
                  <a:pt x="37209" y="29152"/>
                  <a:pt x="37209" y="29092"/>
                </a:cubicBezTo>
                <a:cubicBezTo>
                  <a:pt x="37209" y="29084"/>
                  <a:pt x="37205" y="29079"/>
                  <a:pt x="37200" y="29075"/>
                </a:cubicBezTo>
                <a:lnTo>
                  <a:pt x="37200" y="29075"/>
                </a:lnTo>
                <a:cubicBezTo>
                  <a:pt x="37206" y="29075"/>
                  <a:pt x="37209" y="29071"/>
                  <a:pt x="37209" y="29061"/>
                </a:cubicBezTo>
                <a:cubicBezTo>
                  <a:pt x="37199" y="29042"/>
                  <a:pt x="37183" y="29026"/>
                  <a:pt x="37167" y="29014"/>
                </a:cubicBezTo>
                <a:lnTo>
                  <a:pt x="37167" y="29014"/>
                </a:lnTo>
                <a:cubicBezTo>
                  <a:pt x="37179" y="29011"/>
                  <a:pt x="37179" y="29001"/>
                  <a:pt x="37179" y="29001"/>
                </a:cubicBezTo>
                <a:lnTo>
                  <a:pt x="37148" y="29001"/>
                </a:lnTo>
                <a:cubicBezTo>
                  <a:pt x="37147" y="29001"/>
                  <a:pt x="37146" y="29000"/>
                  <a:pt x="37146" y="29000"/>
                </a:cubicBezTo>
                <a:lnTo>
                  <a:pt x="37146" y="29000"/>
                </a:lnTo>
                <a:cubicBezTo>
                  <a:pt x="37224" y="28991"/>
                  <a:pt x="37156" y="28941"/>
                  <a:pt x="37239" y="28941"/>
                </a:cubicBezTo>
                <a:cubicBezTo>
                  <a:pt x="37239" y="28941"/>
                  <a:pt x="37200" y="28902"/>
                  <a:pt x="37154" y="28902"/>
                </a:cubicBezTo>
                <a:cubicBezTo>
                  <a:pt x="37142" y="28902"/>
                  <a:pt x="37130" y="28904"/>
                  <a:pt x="37118" y="28911"/>
                </a:cubicBezTo>
                <a:cubicBezTo>
                  <a:pt x="37118" y="28911"/>
                  <a:pt x="37118" y="28880"/>
                  <a:pt x="37118" y="28880"/>
                </a:cubicBezTo>
                <a:cubicBezTo>
                  <a:pt x="37088" y="28850"/>
                  <a:pt x="37058" y="28699"/>
                  <a:pt x="37088" y="28699"/>
                </a:cubicBezTo>
                <a:cubicBezTo>
                  <a:pt x="37088" y="28699"/>
                  <a:pt x="37088" y="28726"/>
                  <a:pt x="37097" y="28726"/>
                </a:cubicBezTo>
                <a:cubicBezTo>
                  <a:pt x="37101" y="28726"/>
                  <a:pt x="37108" y="28719"/>
                  <a:pt x="37118" y="28699"/>
                </a:cubicBezTo>
                <a:cubicBezTo>
                  <a:pt x="37131" y="28675"/>
                  <a:pt x="37128" y="28655"/>
                  <a:pt x="37118" y="28637"/>
                </a:cubicBezTo>
                <a:lnTo>
                  <a:pt x="37118" y="28637"/>
                </a:lnTo>
                <a:cubicBezTo>
                  <a:pt x="37118" y="28547"/>
                  <a:pt x="37088" y="28487"/>
                  <a:pt x="37058" y="28428"/>
                </a:cubicBezTo>
                <a:cubicBezTo>
                  <a:pt x="37148" y="28398"/>
                  <a:pt x="36998" y="28367"/>
                  <a:pt x="37088" y="28337"/>
                </a:cubicBezTo>
                <a:cubicBezTo>
                  <a:pt x="37028" y="28337"/>
                  <a:pt x="37028" y="28307"/>
                  <a:pt x="37028" y="28277"/>
                </a:cubicBezTo>
                <a:lnTo>
                  <a:pt x="37028" y="28277"/>
                </a:lnTo>
                <a:cubicBezTo>
                  <a:pt x="37043" y="28292"/>
                  <a:pt x="37065" y="28299"/>
                  <a:pt x="37081" y="28299"/>
                </a:cubicBezTo>
                <a:cubicBezTo>
                  <a:pt x="37096" y="28299"/>
                  <a:pt x="37103" y="28292"/>
                  <a:pt x="37088" y="28277"/>
                </a:cubicBezTo>
                <a:cubicBezTo>
                  <a:pt x="37058" y="28277"/>
                  <a:pt x="37058" y="28216"/>
                  <a:pt x="37118" y="28216"/>
                </a:cubicBezTo>
                <a:cubicBezTo>
                  <a:pt x="37058" y="28216"/>
                  <a:pt x="37118" y="28156"/>
                  <a:pt x="37058" y="28156"/>
                </a:cubicBezTo>
                <a:cubicBezTo>
                  <a:pt x="37058" y="28126"/>
                  <a:pt x="37028" y="28096"/>
                  <a:pt x="37058" y="28066"/>
                </a:cubicBezTo>
                <a:cubicBezTo>
                  <a:pt x="37028" y="28066"/>
                  <a:pt x="37028" y="28005"/>
                  <a:pt x="37028" y="28005"/>
                </a:cubicBezTo>
                <a:cubicBezTo>
                  <a:pt x="37058" y="28005"/>
                  <a:pt x="36998" y="27975"/>
                  <a:pt x="37028" y="27975"/>
                </a:cubicBezTo>
                <a:lnTo>
                  <a:pt x="37058" y="27975"/>
                </a:lnTo>
                <a:cubicBezTo>
                  <a:pt x="37028" y="27975"/>
                  <a:pt x="37028" y="27884"/>
                  <a:pt x="37028" y="27884"/>
                </a:cubicBezTo>
                <a:lnTo>
                  <a:pt x="37058" y="27884"/>
                </a:lnTo>
                <a:cubicBezTo>
                  <a:pt x="37028" y="27824"/>
                  <a:pt x="37088" y="27734"/>
                  <a:pt x="37028" y="27643"/>
                </a:cubicBezTo>
                <a:lnTo>
                  <a:pt x="37058" y="27643"/>
                </a:lnTo>
                <a:cubicBezTo>
                  <a:pt x="37118" y="27583"/>
                  <a:pt x="36998" y="27613"/>
                  <a:pt x="36998" y="27553"/>
                </a:cubicBezTo>
                <a:cubicBezTo>
                  <a:pt x="37028" y="27432"/>
                  <a:pt x="37058" y="27311"/>
                  <a:pt x="37058" y="27190"/>
                </a:cubicBezTo>
                <a:lnTo>
                  <a:pt x="37028" y="27190"/>
                </a:lnTo>
                <a:cubicBezTo>
                  <a:pt x="37058" y="27160"/>
                  <a:pt x="37058" y="27160"/>
                  <a:pt x="37058" y="27160"/>
                </a:cubicBezTo>
                <a:lnTo>
                  <a:pt x="36998" y="27160"/>
                </a:lnTo>
                <a:cubicBezTo>
                  <a:pt x="37028" y="27130"/>
                  <a:pt x="37028" y="27070"/>
                  <a:pt x="37028" y="27040"/>
                </a:cubicBezTo>
                <a:cubicBezTo>
                  <a:pt x="37028" y="26979"/>
                  <a:pt x="37058" y="26919"/>
                  <a:pt x="37118" y="26919"/>
                </a:cubicBezTo>
                <a:cubicBezTo>
                  <a:pt x="37088" y="26858"/>
                  <a:pt x="37148" y="26858"/>
                  <a:pt x="37148" y="26738"/>
                </a:cubicBezTo>
                <a:cubicBezTo>
                  <a:pt x="37197" y="26738"/>
                  <a:pt x="37187" y="26776"/>
                  <a:pt x="37197" y="26776"/>
                </a:cubicBezTo>
                <a:cubicBezTo>
                  <a:pt x="37199" y="26776"/>
                  <a:pt x="37203" y="26774"/>
                  <a:pt x="37209" y="26768"/>
                </a:cubicBezTo>
                <a:lnTo>
                  <a:pt x="37209" y="26708"/>
                </a:lnTo>
                <a:cubicBezTo>
                  <a:pt x="37179" y="26647"/>
                  <a:pt x="37239" y="26617"/>
                  <a:pt x="37299" y="26617"/>
                </a:cubicBezTo>
                <a:cubicBezTo>
                  <a:pt x="37329" y="26587"/>
                  <a:pt x="37420" y="26587"/>
                  <a:pt x="37420" y="26527"/>
                </a:cubicBezTo>
                <a:lnTo>
                  <a:pt x="37450" y="26527"/>
                </a:lnTo>
                <a:cubicBezTo>
                  <a:pt x="37450" y="26527"/>
                  <a:pt x="37420" y="26496"/>
                  <a:pt x="37420" y="26496"/>
                </a:cubicBezTo>
                <a:cubicBezTo>
                  <a:pt x="37480" y="26436"/>
                  <a:pt x="37480" y="26436"/>
                  <a:pt x="37541" y="26406"/>
                </a:cubicBezTo>
                <a:lnTo>
                  <a:pt x="37541" y="26406"/>
                </a:lnTo>
                <a:cubicBezTo>
                  <a:pt x="37526" y="26421"/>
                  <a:pt x="37533" y="26421"/>
                  <a:pt x="37545" y="26421"/>
                </a:cubicBezTo>
                <a:cubicBezTo>
                  <a:pt x="37556" y="26421"/>
                  <a:pt x="37571" y="26421"/>
                  <a:pt x="37571" y="26436"/>
                </a:cubicBezTo>
                <a:cubicBezTo>
                  <a:pt x="37571" y="26406"/>
                  <a:pt x="37571" y="26406"/>
                  <a:pt x="37571" y="26376"/>
                </a:cubicBezTo>
                <a:lnTo>
                  <a:pt x="37722" y="26376"/>
                </a:lnTo>
                <a:lnTo>
                  <a:pt x="37722" y="26315"/>
                </a:lnTo>
                <a:cubicBezTo>
                  <a:pt x="37752" y="26285"/>
                  <a:pt x="37812" y="26255"/>
                  <a:pt x="37873" y="26255"/>
                </a:cubicBezTo>
                <a:cubicBezTo>
                  <a:pt x="37888" y="26240"/>
                  <a:pt x="37910" y="26232"/>
                  <a:pt x="37929" y="26232"/>
                </a:cubicBezTo>
                <a:close/>
                <a:moveTo>
                  <a:pt x="39339" y="29804"/>
                </a:moveTo>
                <a:lnTo>
                  <a:pt x="39339" y="29804"/>
                </a:lnTo>
                <a:cubicBezTo>
                  <a:pt x="39341" y="29811"/>
                  <a:pt x="39345" y="29816"/>
                  <a:pt x="39351" y="29816"/>
                </a:cubicBezTo>
                <a:cubicBezTo>
                  <a:pt x="39347" y="29811"/>
                  <a:pt x="39343" y="29808"/>
                  <a:pt x="39339" y="29804"/>
                </a:cubicBezTo>
                <a:close/>
                <a:moveTo>
                  <a:pt x="35338" y="30510"/>
                </a:moveTo>
                <a:cubicBezTo>
                  <a:pt x="35332" y="30514"/>
                  <a:pt x="35327" y="30519"/>
                  <a:pt x="35322" y="30523"/>
                </a:cubicBezTo>
                <a:lnTo>
                  <a:pt x="35322" y="30523"/>
                </a:lnTo>
                <a:cubicBezTo>
                  <a:pt x="35327" y="30519"/>
                  <a:pt x="35333" y="30515"/>
                  <a:pt x="35338" y="30510"/>
                </a:cubicBezTo>
                <a:close/>
                <a:moveTo>
                  <a:pt x="44260" y="30557"/>
                </a:moveTo>
                <a:lnTo>
                  <a:pt x="44260" y="30557"/>
                </a:lnTo>
                <a:cubicBezTo>
                  <a:pt x="44261" y="30561"/>
                  <a:pt x="44265" y="30565"/>
                  <a:pt x="44270" y="30570"/>
                </a:cubicBezTo>
                <a:cubicBezTo>
                  <a:pt x="44267" y="30565"/>
                  <a:pt x="44263" y="30561"/>
                  <a:pt x="44260" y="30557"/>
                </a:cubicBezTo>
                <a:close/>
                <a:moveTo>
                  <a:pt x="37083" y="30746"/>
                </a:moveTo>
                <a:cubicBezTo>
                  <a:pt x="37075" y="30749"/>
                  <a:pt x="37067" y="30751"/>
                  <a:pt x="37058" y="30751"/>
                </a:cubicBezTo>
                <a:cubicBezTo>
                  <a:pt x="37069" y="30751"/>
                  <a:pt x="37077" y="30749"/>
                  <a:pt x="37083" y="30746"/>
                </a:cubicBezTo>
                <a:close/>
                <a:moveTo>
                  <a:pt x="39080" y="30812"/>
                </a:moveTo>
                <a:cubicBezTo>
                  <a:pt x="39076" y="30815"/>
                  <a:pt x="39072" y="30818"/>
                  <a:pt x="39068" y="30821"/>
                </a:cubicBezTo>
                <a:lnTo>
                  <a:pt x="39068" y="30821"/>
                </a:lnTo>
                <a:cubicBezTo>
                  <a:pt x="39073" y="30818"/>
                  <a:pt x="39076" y="30815"/>
                  <a:pt x="39080" y="30812"/>
                </a:cubicBezTo>
                <a:close/>
                <a:moveTo>
                  <a:pt x="43719" y="30890"/>
                </a:moveTo>
                <a:cubicBezTo>
                  <a:pt x="43721" y="30895"/>
                  <a:pt x="43723" y="30899"/>
                  <a:pt x="43727" y="30902"/>
                </a:cubicBezTo>
                <a:cubicBezTo>
                  <a:pt x="43724" y="30898"/>
                  <a:pt x="43721" y="30894"/>
                  <a:pt x="43719" y="30890"/>
                </a:cubicBezTo>
                <a:close/>
                <a:moveTo>
                  <a:pt x="47137" y="31139"/>
                </a:moveTo>
                <a:cubicBezTo>
                  <a:pt x="47137" y="31142"/>
                  <a:pt x="47137" y="31144"/>
                  <a:pt x="47137" y="31144"/>
                </a:cubicBezTo>
                <a:lnTo>
                  <a:pt x="47137" y="31144"/>
                </a:lnTo>
                <a:cubicBezTo>
                  <a:pt x="47146" y="31144"/>
                  <a:pt x="47144" y="31141"/>
                  <a:pt x="47137" y="31139"/>
                </a:cubicBezTo>
                <a:close/>
                <a:moveTo>
                  <a:pt x="51241" y="31144"/>
                </a:moveTo>
                <a:cubicBezTo>
                  <a:pt x="51241" y="31144"/>
                  <a:pt x="51241" y="31144"/>
                  <a:pt x="51241" y="31144"/>
                </a:cubicBezTo>
                <a:cubicBezTo>
                  <a:pt x="51241" y="31144"/>
                  <a:pt x="51241" y="31144"/>
                  <a:pt x="51241" y="31144"/>
                </a:cubicBezTo>
                <a:close/>
                <a:moveTo>
                  <a:pt x="37077" y="31130"/>
                </a:moveTo>
                <a:cubicBezTo>
                  <a:pt x="37068" y="31130"/>
                  <a:pt x="37068" y="31134"/>
                  <a:pt x="37088" y="31144"/>
                </a:cubicBezTo>
                <a:cubicBezTo>
                  <a:pt x="37088" y="31144"/>
                  <a:pt x="37088" y="31144"/>
                  <a:pt x="37088" y="31144"/>
                </a:cubicBezTo>
                <a:lnTo>
                  <a:pt x="37088" y="31144"/>
                </a:lnTo>
                <a:cubicBezTo>
                  <a:pt x="37098" y="31154"/>
                  <a:pt x="37105" y="31157"/>
                  <a:pt x="37110" y="31157"/>
                </a:cubicBezTo>
                <a:cubicBezTo>
                  <a:pt x="37113" y="31157"/>
                  <a:pt x="37116" y="31156"/>
                  <a:pt x="37118" y="31155"/>
                </a:cubicBezTo>
                <a:lnTo>
                  <a:pt x="37118" y="31155"/>
                </a:lnTo>
                <a:cubicBezTo>
                  <a:pt x="37123" y="31156"/>
                  <a:pt x="37128" y="31157"/>
                  <a:pt x="37133" y="31157"/>
                </a:cubicBezTo>
                <a:cubicBezTo>
                  <a:pt x="37142" y="31157"/>
                  <a:pt x="37148" y="31154"/>
                  <a:pt x="37148" y="31144"/>
                </a:cubicBezTo>
                <a:cubicBezTo>
                  <a:pt x="37148" y="31144"/>
                  <a:pt x="37095" y="31130"/>
                  <a:pt x="37077" y="31130"/>
                </a:cubicBezTo>
                <a:close/>
                <a:moveTo>
                  <a:pt x="51349" y="31146"/>
                </a:moveTo>
                <a:cubicBezTo>
                  <a:pt x="51351" y="31157"/>
                  <a:pt x="51355" y="31167"/>
                  <a:pt x="51362" y="31174"/>
                </a:cubicBezTo>
                <a:cubicBezTo>
                  <a:pt x="51358" y="31161"/>
                  <a:pt x="51353" y="31152"/>
                  <a:pt x="51349" y="31146"/>
                </a:cubicBezTo>
                <a:close/>
                <a:moveTo>
                  <a:pt x="46654" y="31204"/>
                </a:moveTo>
                <a:lnTo>
                  <a:pt x="46654" y="31204"/>
                </a:lnTo>
                <a:cubicBezTo>
                  <a:pt x="46673" y="31241"/>
                  <a:pt x="46634" y="31244"/>
                  <a:pt x="46609" y="31255"/>
                </a:cubicBezTo>
                <a:lnTo>
                  <a:pt x="46609" y="31255"/>
                </a:lnTo>
                <a:cubicBezTo>
                  <a:pt x="46622" y="31238"/>
                  <a:pt x="46637" y="31221"/>
                  <a:pt x="46654" y="31204"/>
                </a:cubicBezTo>
                <a:close/>
                <a:moveTo>
                  <a:pt x="40810" y="31311"/>
                </a:moveTo>
                <a:cubicBezTo>
                  <a:pt x="40770" y="31311"/>
                  <a:pt x="40729" y="31325"/>
                  <a:pt x="40770" y="31325"/>
                </a:cubicBezTo>
                <a:cubicBezTo>
                  <a:pt x="40789" y="31335"/>
                  <a:pt x="40799" y="31338"/>
                  <a:pt x="40805" y="31338"/>
                </a:cubicBezTo>
                <a:lnTo>
                  <a:pt x="40805" y="31338"/>
                </a:lnTo>
                <a:cubicBezTo>
                  <a:pt x="40811" y="31344"/>
                  <a:pt x="40820" y="31347"/>
                  <a:pt x="40830" y="31347"/>
                </a:cubicBezTo>
                <a:cubicBezTo>
                  <a:pt x="40845" y="31347"/>
                  <a:pt x="40860" y="31340"/>
                  <a:pt x="40860" y="31325"/>
                </a:cubicBezTo>
                <a:cubicBezTo>
                  <a:pt x="40850" y="31315"/>
                  <a:pt x="40830" y="31311"/>
                  <a:pt x="40810" y="31311"/>
                </a:cubicBezTo>
                <a:close/>
                <a:moveTo>
                  <a:pt x="43443" y="31393"/>
                </a:moveTo>
                <a:lnTo>
                  <a:pt x="43443" y="31393"/>
                </a:lnTo>
                <a:cubicBezTo>
                  <a:pt x="43445" y="31401"/>
                  <a:pt x="43449" y="31409"/>
                  <a:pt x="43455" y="31415"/>
                </a:cubicBezTo>
                <a:cubicBezTo>
                  <a:pt x="43455" y="31402"/>
                  <a:pt x="43450" y="31395"/>
                  <a:pt x="43443" y="31393"/>
                </a:cubicBezTo>
                <a:close/>
                <a:moveTo>
                  <a:pt x="35368" y="31506"/>
                </a:moveTo>
                <a:cubicBezTo>
                  <a:pt x="35368" y="31507"/>
                  <a:pt x="35368" y="31508"/>
                  <a:pt x="35368" y="31510"/>
                </a:cubicBezTo>
                <a:lnTo>
                  <a:pt x="35368" y="31510"/>
                </a:lnTo>
                <a:cubicBezTo>
                  <a:pt x="35353" y="31506"/>
                  <a:pt x="35338" y="31506"/>
                  <a:pt x="35338" y="31506"/>
                </a:cubicBezTo>
                <a:close/>
                <a:moveTo>
                  <a:pt x="46292" y="31506"/>
                </a:moveTo>
                <a:lnTo>
                  <a:pt x="46292" y="31506"/>
                </a:lnTo>
                <a:cubicBezTo>
                  <a:pt x="46301" y="31520"/>
                  <a:pt x="46309" y="31529"/>
                  <a:pt x="46316" y="31536"/>
                </a:cubicBezTo>
                <a:lnTo>
                  <a:pt x="46316" y="31536"/>
                </a:lnTo>
                <a:cubicBezTo>
                  <a:pt x="46292" y="31536"/>
                  <a:pt x="46292" y="31534"/>
                  <a:pt x="46292" y="31506"/>
                </a:cubicBezTo>
                <a:close/>
                <a:moveTo>
                  <a:pt x="35388" y="31536"/>
                </a:moveTo>
                <a:cubicBezTo>
                  <a:pt x="35392" y="31540"/>
                  <a:pt x="35397" y="31545"/>
                  <a:pt x="35400" y="31549"/>
                </a:cubicBezTo>
                <a:lnTo>
                  <a:pt x="35400" y="31549"/>
                </a:lnTo>
                <a:cubicBezTo>
                  <a:pt x="35390" y="31545"/>
                  <a:pt x="35379" y="31543"/>
                  <a:pt x="35368" y="31543"/>
                </a:cubicBezTo>
                <a:cubicBezTo>
                  <a:pt x="35361" y="31543"/>
                  <a:pt x="35354" y="31544"/>
                  <a:pt x="35347" y="31546"/>
                </a:cubicBezTo>
                <a:lnTo>
                  <a:pt x="35347" y="31546"/>
                </a:lnTo>
                <a:cubicBezTo>
                  <a:pt x="35341" y="31540"/>
                  <a:pt x="35338" y="31536"/>
                  <a:pt x="35338" y="31536"/>
                </a:cubicBezTo>
                <a:close/>
                <a:moveTo>
                  <a:pt x="46400" y="31555"/>
                </a:moveTo>
                <a:cubicBezTo>
                  <a:pt x="46403" y="31562"/>
                  <a:pt x="46406" y="31566"/>
                  <a:pt x="46413" y="31566"/>
                </a:cubicBezTo>
                <a:cubicBezTo>
                  <a:pt x="46408" y="31562"/>
                  <a:pt x="46404" y="31558"/>
                  <a:pt x="46400" y="31555"/>
                </a:cubicBezTo>
                <a:close/>
                <a:moveTo>
                  <a:pt x="35428" y="31576"/>
                </a:moveTo>
                <a:cubicBezTo>
                  <a:pt x="35428" y="31586"/>
                  <a:pt x="35428" y="31596"/>
                  <a:pt x="35428" y="31606"/>
                </a:cubicBezTo>
                <a:lnTo>
                  <a:pt x="35428" y="31606"/>
                </a:lnTo>
                <a:cubicBezTo>
                  <a:pt x="35434" y="31596"/>
                  <a:pt x="35435" y="31584"/>
                  <a:pt x="35428" y="31576"/>
                </a:cubicBezTo>
                <a:close/>
                <a:moveTo>
                  <a:pt x="40951" y="31596"/>
                </a:moveTo>
                <a:cubicBezTo>
                  <a:pt x="40971" y="31606"/>
                  <a:pt x="40974" y="31610"/>
                  <a:pt x="40969" y="31610"/>
                </a:cubicBezTo>
                <a:cubicBezTo>
                  <a:pt x="40957" y="31610"/>
                  <a:pt x="40911" y="31596"/>
                  <a:pt x="40890" y="31596"/>
                </a:cubicBezTo>
                <a:close/>
                <a:moveTo>
                  <a:pt x="50909" y="31657"/>
                </a:moveTo>
                <a:lnTo>
                  <a:pt x="50909" y="31687"/>
                </a:lnTo>
                <a:lnTo>
                  <a:pt x="50879" y="31657"/>
                </a:lnTo>
                <a:close/>
                <a:moveTo>
                  <a:pt x="39078" y="31687"/>
                </a:moveTo>
                <a:lnTo>
                  <a:pt x="39078" y="31687"/>
                </a:lnTo>
                <a:cubicBezTo>
                  <a:pt x="39107" y="31707"/>
                  <a:pt x="39140" y="31727"/>
                  <a:pt x="39080" y="31747"/>
                </a:cubicBezTo>
                <a:cubicBezTo>
                  <a:pt x="39050" y="31747"/>
                  <a:pt x="39050" y="31717"/>
                  <a:pt x="39019" y="31717"/>
                </a:cubicBezTo>
                <a:lnTo>
                  <a:pt x="39080" y="31717"/>
                </a:lnTo>
                <a:cubicBezTo>
                  <a:pt x="39110" y="31687"/>
                  <a:pt x="39050" y="31687"/>
                  <a:pt x="39050" y="31687"/>
                </a:cubicBezTo>
                <a:close/>
                <a:moveTo>
                  <a:pt x="39131" y="31737"/>
                </a:moveTo>
                <a:cubicBezTo>
                  <a:pt x="39132" y="31740"/>
                  <a:pt x="39132" y="31744"/>
                  <a:pt x="39133" y="31747"/>
                </a:cubicBezTo>
                <a:lnTo>
                  <a:pt x="39140" y="31747"/>
                </a:lnTo>
                <a:cubicBezTo>
                  <a:pt x="39140" y="31747"/>
                  <a:pt x="39140" y="31756"/>
                  <a:pt x="39135" y="31764"/>
                </a:cubicBezTo>
                <a:lnTo>
                  <a:pt x="39135" y="31764"/>
                </a:lnTo>
                <a:cubicBezTo>
                  <a:pt x="39135" y="31759"/>
                  <a:pt x="39134" y="31753"/>
                  <a:pt x="39133" y="31747"/>
                </a:cubicBezTo>
                <a:lnTo>
                  <a:pt x="39110" y="31747"/>
                </a:lnTo>
                <a:lnTo>
                  <a:pt x="39131" y="31737"/>
                </a:lnTo>
                <a:close/>
                <a:moveTo>
                  <a:pt x="39019" y="31747"/>
                </a:moveTo>
                <a:cubicBezTo>
                  <a:pt x="39028" y="31756"/>
                  <a:pt x="39034" y="31762"/>
                  <a:pt x="39039" y="31766"/>
                </a:cubicBezTo>
                <a:lnTo>
                  <a:pt x="39039" y="31766"/>
                </a:lnTo>
                <a:cubicBezTo>
                  <a:pt x="39035" y="31772"/>
                  <a:pt x="39037" y="31777"/>
                  <a:pt x="39050" y="31777"/>
                </a:cubicBezTo>
                <a:lnTo>
                  <a:pt x="39080" y="31777"/>
                </a:lnTo>
                <a:lnTo>
                  <a:pt x="39080" y="31808"/>
                </a:lnTo>
                <a:lnTo>
                  <a:pt x="39050" y="31808"/>
                </a:lnTo>
                <a:cubicBezTo>
                  <a:pt x="39050" y="31777"/>
                  <a:pt x="39019" y="31777"/>
                  <a:pt x="39019" y="31747"/>
                </a:cubicBezTo>
                <a:close/>
                <a:moveTo>
                  <a:pt x="35247" y="31838"/>
                </a:moveTo>
                <a:lnTo>
                  <a:pt x="35247" y="31866"/>
                </a:lnTo>
                <a:lnTo>
                  <a:pt x="35247" y="31866"/>
                </a:lnTo>
                <a:cubicBezTo>
                  <a:pt x="35233" y="31864"/>
                  <a:pt x="35228" y="31857"/>
                  <a:pt x="35247" y="31838"/>
                </a:cubicBezTo>
                <a:close/>
                <a:moveTo>
                  <a:pt x="38989" y="31928"/>
                </a:moveTo>
                <a:lnTo>
                  <a:pt x="38989" y="31957"/>
                </a:lnTo>
                <a:lnTo>
                  <a:pt x="38989" y="31957"/>
                </a:lnTo>
                <a:cubicBezTo>
                  <a:pt x="38975" y="31954"/>
                  <a:pt x="38970" y="31947"/>
                  <a:pt x="38989" y="31928"/>
                </a:cubicBezTo>
                <a:close/>
                <a:moveTo>
                  <a:pt x="43425" y="31958"/>
                </a:moveTo>
                <a:cubicBezTo>
                  <a:pt x="43412" y="31965"/>
                  <a:pt x="43403" y="31972"/>
                  <a:pt x="43396" y="31979"/>
                </a:cubicBezTo>
                <a:lnTo>
                  <a:pt x="43396" y="31979"/>
                </a:lnTo>
                <a:cubicBezTo>
                  <a:pt x="43404" y="31976"/>
                  <a:pt x="43415" y="31969"/>
                  <a:pt x="43425" y="31958"/>
                </a:cubicBezTo>
                <a:close/>
                <a:moveTo>
                  <a:pt x="45146" y="32005"/>
                </a:moveTo>
                <a:cubicBezTo>
                  <a:pt x="45129" y="32005"/>
                  <a:pt x="45115" y="32019"/>
                  <a:pt x="45115" y="32019"/>
                </a:cubicBezTo>
                <a:lnTo>
                  <a:pt x="45176" y="32019"/>
                </a:lnTo>
                <a:cubicBezTo>
                  <a:pt x="45165" y="32009"/>
                  <a:pt x="45155" y="32005"/>
                  <a:pt x="45146" y="32005"/>
                </a:cubicBezTo>
                <a:close/>
                <a:moveTo>
                  <a:pt x="39736" y="32398"/>
                </a:moveTo>
                <a:cubicBezTo>
                  <a:pt x="39727" y="32398"/>
                  <a:pt x="39713" y="32411"/>
                  <a:pt x="39713" y="32411"/>
                </a:cubicBezTo>
                <a:cubicBezTo>
                  <a:pt x="39713" y="32431"/>
                  <a:pt x="39700" y="32451"/>
                  <a:pt x="39691" y="32471"/>
                </a:cubicBezTo>
                <a:lnTo>
                  <a:pt x="39713" y="32471"/>
                </a:lnTo>
                <a:cubicBezTo>
                  <a:pt x="39713" y="32441"/>
                  <a:pt x="39721" y="32441"/>
                  <a:pt x="39729" y="32441"/>
                </a:cubicBezTo>
                <a:cubicBezTo>
                  <a:pt x="39736" y="32441"/>
                  <a:pt x="39744" y="32441"/>
                  <a:pt x="39744" y="32411"/>
                </a:cubicBezTo>
                <a:cubicBezTo>
                  <a:pt x="39744" y="32401"/>
                  <a:pt x="39740" y="32398"/>
                  <a:pt x="39736" y="32398"/>
                </a:cubicBezTo>
                <a:close/>
                <a:moveTo>
                  <a:pt x="39792" y="32436"/>
                </a:moveTo>
                <a:cubicBezTo>
                  <a:pt x="39771" y="32436"/>
                  <a:pt x="39740" y="32465"/>
                  <a:pt x="39722" y="32480"/>
                </a:cubicBezTo>
                <a:lnTo>
                  <a:pt x="39722" y="32480"/>
                </a:lnTo>
                <a:lnTo>
                  <a:pt x="39713" y="32471"/>
                </a:lnTo>
                <a:lnTo>
                  <a:pt x="39713" y="32486"/>
                </a:lnTo>
                <a:lnTo>
                  <a:pt x="39713" y="32486"/>
                </a:lnTo>
                <a:cubicBezTo>
                  <a:pt x="39716" y="32485"/>
                  <a:pt x="39719" y="32482"/>
                  <a:pt x="39722" y="32480"/>
                </a:cubicBezTo>
                <a:lnTo>
                  <a:pt x="39722" y="32480"/>
                </a:lnTo>
                <a:lnTo>
                  <a:pt x="39744" y="32502"/>
                </a:lnTo>
                <a:cubicBezTo>
                  <a:pt x="39744" y="32441"/>
                  <a:pt x="39804" y="32471"/>
                  <a:pt x="39804" y="32441"/>
                </a:cubicBezTo>
                <a:cubicBezTo>
                  <a:pt x="39801" y="32438"/>
                  <a:pt x="39796" y="32436"/>
                  <a:pt x="39792" y="32436"/>
                </a:cubicBezTo>
                <a:close/>
                <a:moveTo>
                  <a:pt x="43462" y="32492"/>
                </a:moveTo>
                <a:cubicBezTo>
                  <a:pt x="43468" y="32495"/>
                  <a:pt x="43476" y="32498"/>
                  <a:pt x="43486" y="32502"/>
                </a:cubicBezTo>
                <a:cubicBezTo>
                  <a:pt x="43476" y="32497"/>
                  <a:pt x="43469" y="32494"/>
                  <a:pt x="43462" y="32492"/>
                </a:cubicBezTo>
                <a:close/>
                <a:moveTo>
                  <a:pt x="35911" y="32502"/>
                </a:moveTo>
                <a:cubicBezTo>
                  <a:pt x="35911" y="32532"/>
                  <a:pt x="35881" y="32532"/>
                  <a:pt x="35911" y="32532"/>
                </a:cubicBezTo>
                <a:lnTo>
                  <a:pt x="35911" y="32502"/>
                </a:lnTo>
                <a:close/>
                <a:moveTo>
                  <a:pt x="40076" y="29484"/>
                </a:moveTo>
                <a:lnTo>
                  <a:pt x="40106" y="29514"/>
                </a:lnTo>
                <a:cubicBezTo>
                  <a:pt x="40106" y="29574"/>
                  <a:pt x="40166" y="29544"/>
                  <a:pt x="40196" y="29574"/>
                </a:cubicBezTo>
                <a:cubicBezTo>
                  <a:pt x="40196" y="29564"/>
                  <a:pt x="40203" y="29561"/>
                  <a:pt x="40212" y="29561"/>
                </a:cubicBezTo>
                <a:cubicBezTo>
                  <a:pt x="40230" y="29561"/>
                  <a:pt x="40257" y="29574"/>
                  <a:pt x="40257" y="29574"/>
                </a:cubicBezTo>
                <a:lnTo>
                  <a:pt x="40317" y="29574"/>
                </a:lnTo>
                <a:cubicBezTo>
                  <a:pt x="40317" y="29599"/>
                  <a:pt x="40297" y="29643"/>
                  <a:pt x="40306" y="29643"/>
                </a:cubicBezTo>
                <a:cubicBezTo>
                  <a:pt x="40308" y="29643"/>
                  <a:pt x="40311" y="29641"/>
                  <a:pt x="40317" y="29635"/>
                </a:cubicBezTo>
                <a:cubicBezTo>
                  <a:pt x="40317" y="29629"/>
                  <a:pt x="40321" y="29626"/>
                  <a:pt x="40326" y="29626"/>
                </a:cubicBezTo>
                <a:cubicBezTo>
                  <a:pt x="40348" y="29626"/>
                  <a:pt x="40402" y="29665"/>
                  <a:pt x="40377" y="29665"/>
                </a:cubicBezTo>
                <a:cubicBezTo>
                  <a:pt x="40468" y="29665"/>
                  <a:pt x="40498" y="29786"/>
                  <a:pt x="40619" y="29816"/>
                </a:cubicBezTo>
                <a:lnTo>
                  <a:pt x="40558" y="29816"/>
                </a:lnTo>
                <a:cubicBezTo>
                  <a:pt x="40558" y="29843"/>
                  <a:pt x="40566" y="29851"/>
                  <a:pt x="40578" y="29851"/>
                </a:cubicBezTo>
                <a:cubicBezTo>
                  <a:pt x="40598" y="29851"/>
                  <a:pt x="40628" y="29828"/>
                  <a:pt x="40652" y="29828"/>
                </a:cubicBezTo>
                <a:cubicBezTo>
                  <a:pt x="40663" y="29828"/>
                  <a:pt x="40673" y="29833"/>
                  <a:pt x="40679" y="29846"/>
                </a:cubicBezTo>
                <a:cubicBezTo>
                  <a:pt x="40740" y="29967"/>
                  <a:pt x="40740" y="30118"/>
                  <a:pt x="40800" y="30238"/>
                </a:cubicBezTo>
                <a:cubicBezTo>
                  <a:pt x="40800" y="30248"/>
                  <a:pt x="40803" y="30252"/>
                  <a:pt x="40808" y="30252"/>
                </a:cubicBezTo>
                <a:cubicBezTo>
                  <a:pt x="40817" y="30252"/>
                  <a:pt x="40830" y="30238"/>
                  <a:pt x="40830" y="30238"/>
                </a:cubicBezTo>
                <a:lnTo>
                  <a:pt x="40830" y="30238"/>
                </a:lnTo>
                <a:cubicBezTo>
                  <a:pt x="40830" y="30268"/>
                  <a:pt x="40800" y="30268"/>
                  <a:pt x="40830" y="30268"/>
                </a:cubicBezTo>
                <a:lnTo>
                  <a:pt x="40860" y="30268"/>
                </a:lnTo>
                <a:cubicBezTo>
                  <a:pt x="40800" y="30359"/>
                  <a:pt x="40921" y="30480"/>
                  <a:pt x="40800" y="30510"/>
                </a:cubicBezTo>
                <a:cubicBezTo>
                  <a:pt x="40830" y="30540"/>
                  <a:pt x="40770" y="30570"/>
                  <a:pt x="40830" y="30631"/>
                </a:cubicBezTo>
                <a:cubicBezTo>
                  <a:pt x="40810" y="30631"/>
                  <a:pt x="40790" y="30617"/>
                  <a:pt x="40779" y="30617"/>
                </a:cubicBezTo>
                <a:cubicBezTo>
                  <a:pt x="40773" y="30617"/>
                  <a:pt x="40770" y="30621"/>
                  <a:pt x="40770" y="30631"/>
                </a:cubicBezTo>
                <a:lnTo>
                  <a:pt x="40830" y="30691"/>
                </a:lnTo>
                <a:cubicBezTo>
                  <a:pt x="40890" y="30751"/>
                  <a:pt x="40740" y="30812"/>
                  <a:pt x="40770" y="30872"/>
                </a:cubicBezTo>
                <a:cubicBezTo>
                  <a:pt x="40740" y="30872"/>
                  <a:pt x="40740" y="30902"/>
                  <a:pt x="40740" y="30902"/>
                </a:cubicBezTo>
                <a:lnTo>
                  <a:pt x="40770" y="30902"/>
                </a:lnTo>
                <a:cubicBezTo>
                  <a:pt x="40800" y="30932"/>
                  <a:pt x="40830" y="30963"/>
                  <a:pt x="40830" y="31023"/>
                </a:cubicBezTo>
                <a:cubicBezTo>
                  <a:pt x="40820" y="31013"/>
                  <a:pt x="40813" y="31010"/>
                  <a:pt x="40808" y="31010"/>
                </a:cubicBezTo>
                <a:cubicBezTo>
                  <a:pt x="40797" y="31010"/>
                  <a:pt x="40790" y="31023"/>
                  <a:pt x="40770" y="31023"/>
                </a:cubicBezTo>
                <a:cubicBezTo>
                  <a:pt x="40770" y="31038"/>
                  <a:pt x="40785" y="31038"/>
                  <a:pt x="40800" y="31038"/>
                </a:cubicBezTo>
                <a:cubicBezTo>
                  <a:pt x="40815" y="31038"/>
                  <a:pt x="40830" y="31038"/>
                  <a:pt x="40830" y="31053"/>
                </a:cubicBezTo>
                <a:cubicBezTo>
                  <a:pt x="40830" y="31083"/>
                  <a:pt x="40740" y="31113"/>
                  <a:pt x="40770" y="31144"/>
                </a:cubicBezTo>
                <a:cubicBezTo>
                  <a:pt x="40830" y="31174"/>
                  <a:pt x="40800" y="31174"/>
                  <a:pt x="40860" y="31174"/>
                </a:cubicBezTo>
                <a:cubicBezTo>
                  <a:pt x="40860" y="31204"/>
                  <a:pt x="40860" y="31204"/>
                  <a:pt x="40860" y="31234"/>
                </a:cubicBezTo>
                <a:cubicBezTo>
                  <a:pt x="40921" y="31234"/>
                  <a:pt x="40890" y="31295"/>
                  <a:pt x="40860" y="31295"/>
                </a:cubicBezTo>
                <a:lnTo>
                  <a:pt x="40830" y="31295"/>
                </a:lnTo>
                <a:lnTo>
                  <a:pt x="40860" y="31325"/>
                </a:lnTo>
                <a:cubicBezTo>
                  <a:pt x="40890" y="31385"/>
                  <a:pt x="40890" y="31445"/>
                  <a:pt x="40921" y="31506"/>
                </a:cubicBezTo>
                <a:lnTo>
                  <a:pt x="40860" y="31506"/>
                </a:lnTo>
                <a:cubicBezTo>
                  <a:pt x="40881" y="31526"/>
                  <a:pt x="40887" y="31547"/>
                  <a:pt x="40880" y="31567"/>
                </a:cubicBezTo>
                <a:lnTo>
                  <a:pt x="40880" y="31567"/>
                </a:lnTo>
                <a:cubicBezTo>
                  <a:pt x="40876" y="31566"/>
                  <a:pt x="40869" y="31566"/>
                  <a:pt x="40860" y="31566"/>
                </a:cubicBezTo>
                <a:cubicBezTo>
                  <a:pt x="40865" y="31571"/>
                  <a:pt x="40869" y="31576"/>
                  <a:pt x="40873" y="31581"/>
                </a:cubicBezTo>
                <a:lnTo>
                  <a:pt x="40873" y="31581"/>
                </a:lnTo>
                <a:cubicBezTo>
                  <a:pt x="40869" y="31586"/>
                  <a:pt x="40865" y="31591"/>
                  <a:pt x="40860" y="31596"/>
                </a:cubicBezTo>
                <a:lnTo>
                  <a:pt x="40881" y="31596"/>
                </a:lnTo>
                <a:cubicBezTo>
                  <a:pt x="40890" y="31616"/>
                  <a:pt x="40890" y="31637"/>
                  <a:pt x="40890" y="31657"/>
                </a:cubicBezTo>
                <a:cubicBezTo>
                  <a:pt x="40890" y="31657"/>
                  <a:pt x="40830" y="31717"/>
                  <a:pt x="40830" y="31717"/>
                </a:cubicBezTo>
                <a:lnTo>
                  <a:pt x="40860" y="31717"/>
                </a:lnTo>
                <a:lnTo>
                  <a:pt x="40860" y="31747"/>
                </a:lnTo>
                <a:lnTo>
                  <a:pt x="40800" y="31747"/>
                </a:lnTo>
                <a:lnTo>
                  <a:pt x="40860" y="31777"/>
                </a:lnTo>
                <a:lnTo>
                  <a:pt x="40800" y="31777"/>
                </a:lnTo>
                <a:cubicBezTo>
                  <a:pt x="40800" y="31808"/>
                  <a:pt x="40890" y="31777"/>
                  <a:pt x="40860" y="31838"/>
                </a:cubicBezTo>
                <a:cubicBezTo>
                  <a:pt x="40800" y="31898"/>
                  <a:pt x="40800" y="31868"/>
                  <a:pt x="40740" y="31898"/>
                </a:cubicBezTo>
                <a:cubicBezTo>
                  <a:pt x="40830" y="31928"/>
                  <a:pt x="40709" y="31958"/>
                  <a:pt x="40770" y="31989"/>
                </a:cubicBezTo>
                <a:cubicBezTo>
                  <a:pt x="40679" y="32019"/>
                  <a:pt x="40649" y="32109"/>
                  <a:pt x="40589" y="32170"/>
                </a:cubicBezTo>
                <a:cubicBezTo>
                  <a:pt x="40585" y="32166"/>
                  <a:pt x="40583" y="32165"/>
                  <a:pt x="40582" y="32165"/>
                </a:cubicBezTo>
                <a:lnTo>
                  <a:pt x="40582" y="32165"/>
                </a:lnTo>
                <a:cubicBezTo>
                  <a:pt x="40571" y="32165"/>
                  <a:pt x="40615" y="32260"/>
                  <a:pt x="40589" y="32260"/>
                </a:cubicBezTo>
                <a:cubicBezTo>
                  <a:pt x="40580" y="32256"/>
                  <a:pt x="40573" y="32254"/>
                  <a:pt x="40565" y="32254"/>
                </a:cubicBezTo>
                <a:cubicBezTo>
                  <a:pt x="40520" y="32254"/>
                  <a:pt x="40494" y="32329"/>
                  <a:pt x="40468" y="32381"/>
                </a:cubicBezTo>
                <a:cubicBezTo>
                  <a:pt x="40468" y="32360"/>
                  <a:pt x="40453" y="32338"/>
                  <a:pt x="40444" y="32338"/>
                </a:cubicBezTo>
                <a:cubicBezTo>
                  <a:pt x="40440" y="32338"/>
                  <a:pt x="40438" y="32342"/>
                  <a:pt x="40438" y="32351"/>
                </a:cubicBezTo>
                <a:cubicBezTo>
                  <a:pt x="40438" y="32375"/>
                  <a:pt x="40418" y="32419"/>
                  <a:pt x="40426" y="32419"/>
                </a:cubicBezTo>
                <a:cubicBezTo>
                  <a:pt x="40428" y="32419"/>
                  <a:pt x="40432" y="32417"/>
                  <a:pt x="40438" y="32411"/>
                </a:cubicBezTo>
                <a:lnTo>
                  <a:pt x="40438" y="32441"/>
                </a:lnTo>
                <a:cubicBezTo>
                  <a:pt x="40377" y="32441"/>
                  <a:pt x="40287" y="32441"/>
                  <a:pt x="40226" y="32502"/>
                </a:cubicBezTo>
                <a:cubicBezTo>
                  <a:pt x="40226" y="32471"/>
                  <a:pt x="40226" y="32471"/>
                  <a:pt x="40226" y="32441"/>
                </a:cubicBezTo>
                <a:cubicBezTo>
                  <a:pt x="40196" y="32471"/>
                  <a:pt x="40136" y="32532"/>
                  <a:pt x="40076" y="32532"/>
                </a:cubicBezTo>
                <a:lnTo>
                  <a:pt x="40076" y="32471"/>
                </a:lnTo>
                <a:cubicBezTo>
                  <a:pt x="40076" y="32481"/>
                  <a:pt x="40073" y="32490"/>
                  <a:pt x="40069" y="32498"/>
                </a:cubicBezTo>
                <a:lnTo>
                  <a:pt x="40069" y="32498"/>
                </a:lnTo>
                <a:cubicBezTo>
                  <a:pt x="40060" y="32495"/>
                  <a:pt x="40054" y="32493"/>
                  <a:pt x="40049" y="32493"/>
                </a:cubicBezTo>
                <a:cubicBezTo>
                  <a:pt x="40025" y="32493"/>
                  <a:pt x="40039" y="32532"/>
                  <a:pt x="40015" y="32532"/>
                </a:cubicBezTo>
                <a:lnTo>
                  <a:pt x="40015" y="32502"/>
                </a:lnTo>
                <a:cubicBezTo>
                  <a:pt x="39994" y="32480"/>
                  <a:pt x="39988" y="32470"/>
                  <a:pt x="39986" y="32470"/>
                </a:cubicBezTo>
                <a:lnTo>
                  <a:pt x="39986" y="32470"/>
                </a:lnTo>
                <a:cubicBezTo>
                  <a:pt x="39983" y="32470"/>
                  <a:pt x="39994" y="32503"/>
                  <a:pt x="39955" y="32562"/>
                </a:cubicBezTo>
                <a:cubicBezTo>
                  <a:pt x="39945" y="32572"/>
                  <a:pt x="39936" y="32576"/>
                  <a:pt x="39927" y="32576"/>
                </a:cubicBezTo>
                <a:cubicBezTo>
                  <a:pt x="39885" y="32576"/>
                  <a:pt x="39864" y="32471"/>
                  <a:pt x="39864" y="32471"/>
                </a:cubicBezTo>
                <a:cubicBezTo>
                  <a:pt x="39834" y="32502"/>
                  <a:pt x="39864" y="32562"/>
                  <a:pt x="39834" y="32562"/>
                </a:cubicBezTo>
                <a:cubicBezTo>
                  <a:pt x="39794" y="32562"/>
                  <a:pt x="39781" y="32575"/>
                  <a:pt x="39758" y="32575"/>
                </a:cubicBezTo>
                <a:cubicBezTo>
                  <a:pt x="39747" y="32575"/>
                  <a:pt x="39734" y="32572"/>
                  <a:pt x="39713" y="32562"/>
                </a:cubicBezTo>
                <a:lnTo>
                  <a:pt x="39713" y="32486"/>
                </a:lnTo>
                <a:lnTo>
                  <a:pt x="39713" y="32486"/>
                </a:lnTo>
                <a:cubicBezTo>
                  <a:pt x="39711" y="32488"/>
                  <a:pt x="39710" y="32489"/>
                  <a:pt x="39709" y="32489"/>
                </a:cubicBezTo>
                <a:cubicBezTo>
                  <a:pt x="39706" y="32489"/>
                  <a:pt x="39707" y="32484"/>
                  <a:pt x="39713" y="32471"/>
                </a:cubicBezTo>
                <a:lnTo>
                  <a:pt x="39713" y="32471"/>
                </a:lnTo>
                <a:cubicBezTo>
                  <a:pt x="39713" y="32471"/>
                  <a:pt x="39683" y="32502"/>
                  <a:pt x="39683" y="32532"/>
                </a:cubicBezTo>
                <a:cubicBezTo>
                  <a:pt x="39663" y="32522"/>
                  <a:pt x="39657" y="32515"/>
                  <a:pt x="39656" y="32509"/>
                </a:cubicBezTo>
                <a:lnTo>
                  <a:pt x="39656" y="32509"/>
                </a:lnTo>
                <a:cubicBezTo>
                  <a:pt x="39659" y="32510"/>
                  <a:pt x="39661" y="32510"/>
                  <a:pt x="39664" y="32510"/>
                </a:cubicBezTo>
                <a:cubicBezTo>
                  <a:pt x="39671" y="32510"/>
                  <a:pt x="39677" y="32508"/>
                  <a:pt x="39683" y="32502"/>
                </a:cubicBezTo>
                <a:cubicBezTo>
                  <a:pt x="39683" y="32492"/>
                  <a:pt x="39687" y="32481"/>
                  <a:pt x="39691" y="32471"/>
                </a:cubicBezTo>
                <a:lnTo>
                  <a:pt x="39683" y="32471"/>
                </a:lnTo>
                <a:cubicBezTo>
                  <a:pt x="39683" y="32492"/>
                  <a:pt x="39656" y="32498"/>
                  <a:pt x="39656" y="32509"/>
                </a:cubicBezTo>
                <a:lnTo>
                  <a:pt x="39656" y="32509"/>
                </a:lnTo>
                <a:cubicBezTo>
                  <a:pt x="39640" y="32506"/>
                  <a:pt x="39622" y="32493"/>
                  <a:pt x="39597" y="32493"/>
                </a:cubicBezTo>
                <a:cubicBezTo>
                  <a:pt x="39587" y="32493"/>
                  <a:pt x="39575" y="32495"/>
                  <a:pt x="39563" y="32502"/>
                </a:cubicBezTo>
                <a:cubicBezTo>
                  <a:pt x="39563" y="32471"/>
                  <a:pt x="39563" y="32471"/>
                  <a:pt x="39563" y="32471"/>
                </a:cubicBezTo>
                <a:cubicBezTo>
                  <a:pt x="39563" y="32471"/>
                  <a:pt x="39505" y="32510"/>
                  <a:pt x="39481" y="32510"/>
                </a:cubicBezTo>
                <a:cubicBezTo>
                  <a:pt x="39476" y="32510"/>
                  <a:pt x="39472" y="32508"/>
                  <a:pt x="39472" y="32502"/>
                </a:cubicBezTo>
                <a:cubicBezTo>
                  <a:pt x="39472" y="32471"/>
                  <a:pt x="39502" y="32411"/>
                  <a:pt x="39472" y="32411"/>
                </a:cubicBezTo>
                <a:lnTo>
                  <a:pt x="39442" y="32441"/>
                </a:lnTo>
                <a:lnTo>
                  <a:pt x="39442" y="32441"/>
                </a:lnTo>
                <a:cubicBezTo>
                  <a:pt x="39412" y="32441"/>
                  <a:pt x="39442" y="32441"/>
                  <a:pt x="39442" y="32381"/>
                </a:cubicBezTo>
                <a:lnTo>
                  <a:pt x="39442" y="32381"/>
                </a:lnTo>
                <a:cubicBezTo>
                  <a:pt x="39435" y="32388"/>
                  <a:pt x="39431" y="32390"/>
                  <a:pt x="39429" y="32390"/>
                </a:cubicBezTo>
                <a:cubicBezTo>
                  <a:pt x="39425" y="32390"/>
                  <a:pt x="39425" y="32383"/>
                  <a:pt x="39419" y="32383"/>
                </a:cubicBezTo>
                <a:cubicBezTo>
                  <a:pt x="39414" y="32383"/>
                  <a:pt x="39404" y="32389"/>
                  <a:pt x="39382" y="32411"/>
                </a:cubicBezTo>
                <a:cubicBezTo>
                  <a:pt x="39412" y="32381"/>
                  <a:pt x="39412" y="32381"/>
                  <a:pt x="39382" y="32351"/>
                </a:cubicBezTo>
                <a:cubicBezTo>
                  <a:pt x="39382" y="32366"/>
                  <a:pt x="39374" y="32366"/>
                  <a:pt x="39363" y="32366"/>
                </a:cubicBezTo>
                <a:cubicBezTo>
                  <a:pt x="39351" y="32366"/>
                  <a:pt x="39336" y="32366"/>
                  <a:pt x="39321" y="32381"/>
                </a:cubicBezTo>
                <a:cubicBezTo>
                  <a:pt x="39321" y="32351"/>
                  <a:pt x="39382" y="32351"/>
                  <a:pt x="39382" y="32290"/>
                </a:cubicBezTo>
                <a:lnTo>
                  <a:pt x="39382" y="32290"/>
                </a:lnTo>
                <a:cubicBezTo>
                  <a:pt x="39351" y="32321"/>
                  <a:pt x="39321" y="32321"/>
                  <a:pt x="39291" y="32351"/>
                </a:cubicBezTo>
                <a:lnTo>
                  <a:pt x="39291" y="32290"/>
                </a:lnTo>
                <a:cubicBezTo>
                  <a:pt x="39243" y="32290"/>
                  <a:pt x="39233" y="32252"/>
                  <a:pt x="39200" y="32252"/>
                </a:cubicBezTo>
                <a:cubicBezTo>
                  <a:pt x="39192" y="32252"/>
                  <a:pt x="39182" y="32254"/>
                  <a:pt x="39170" y="32260"/>
                </a:cubicBezTo>
                <a:cubicBezTo>
                  <a:pt x="39231" y="32200"/>
                  <a:pt x="39110" y="32170"/>
                  <a:pt x="39200" y="32170"/>
                </a:cubicBezTo>
                <a:cubicBezTo>
                  <a:pt x="39185" y="32155"/>
                  <a:pt x="39170" y="32147"/>
                  <a:pt x="39155" y="32147"/>
                </a:cubicBezTo>
                <a:cubicBezTo>
                  <a:pt x="39140" y="32147"/>
                  <a:pt x="39125" y="32155"/>
                  <a:pt x="39110" y="32170"/>
                </a:cubicBezTo>
                <a:cubicBezTo>
                  <a:pt x="39170" y="32109"/>
                  <a:pt x="39110" y="32109"/>
                  <a:pt x="39110" y="32079"/>
                </a:cubicBezTo>
                <a:cubicBezTo>
                  <a:pt x="39080" y="32079"/>
                  <a:pt x="39080" y="32049"/>
                  <a:pt x="39050" y="32049"/>
                </a:cubicBezTo>
                <a:lnTo>
                  <a:pt x="39080" y="32049"/>
                </a:lnTo>
                <a:cubicBezTo>
                  <a:pt x="39050" y="32049"/>
                  <a:pt x="39110" y="32019"/>
                  <a:pt x="39080" y="32019"/>
                </a:cubicBezTo>
                <a:cubicBezTo>
                  <a:pt x="39075" y="32014"/>
                  <a:pt x="39071" y="32013"/>
                  <a:pt x="39067" y="32013"/>
                </a:cubicBezTo>
                <a:cubicBezTo>
                  <a:pt x="39046" y="32013"/>
                  <a:pt x="39027" y="32055"/>
                  <a:pt x="39021" y="32055"/>
                </a:cubicBezTo>
                <a:cubicBezTo>
                  <a:pt x="39020" y="32055"/>
                  <a:pt x="39019" y="32053"/>
                  <a:pt x="39019" y="32049"/>
                </a:cubicBezTo>
                <a:cubicBezTo>
                  <a:pt x="39019" y="31989"/>
                  <a:pt x="39050" y="31989"/>
                  <a:pt x="39080" y="31989"/>
                </a:cubicBezTo>
                <a:lnTo>
                  <a:pt x="38989" y="31989"/>
                </a:lnTo>
                <a:cubicBezTo>
                  <a:pt x="38989" y="31989"/>
                  <a:pt x="39050" y="31958"/>
                  <a:pt x="39019" y="31958"/>
                </a:cubicBezTo>
                <a:cubicBezTo>
                  <a:pt x="39009" y="31958"/>
                  <a:pt x="38998" y="31958"/>
                  <a:pt x="38990" y="31957"/>
                </a:cubicBezTo>
                <a:lnTo>
                  <a:pt x="38990" y="31957"/>
                </a:lnTo>
                <a:lnTo>
                  <a:pt x="39019" y="31928"/>
                </a:lnTo>
                <a:lnTo>
                  <a:pt x="38959" y="31928"/>
                </a:lnTo>
                <a:cubicBezTo>
                  <a:pt x="38989" y="31898"/>
                  <a:pt x="39019" y="31868"/>
                  <a:pt x="39050" y="31868"/>
                </a:cubicBezTo>
                <a:lnTo>
                  <a:pt x="39140" y="31868"/>
                </a:lnTo>
                <a:cubicBezTo>
                  <a:pt x="39140" y="31839"/>
                  <a:pt x="39140" y="31810"/>
                  <a:pt x="39137" y="31777"/>
                </a:cubicBezTo>
                <a:lnTo>
                  <a:pt x="39110" y="31777"/>
                </a:lnTo>
                <a:cubicBezTo>
                  <a:pt x="39124" y="31777"/>
                  <a:pt x="39131" y="31771"/>
                  <a:pt x="39135" y="31764"/>
                </a:cubicBezTo>
                <a:lnTo>
                  <a:pt x="39135" y="31764"/>
                </a:lnTo>
                <a:cubicBezTo>
                  <a:pt x="39136" y="31769"/>
                  <a:pt x="39136" y="31773"/>
                  <a:pt x="39137" y="31777"/>
                </a:cubicBezTo>
                <a:lnTo>
                  <a:pt x="39140" y="31777"/>
                </a:lnTo>
                <a:cubicBezTo>
                  <a:pt x="39140" y="31777"/>
                  <a:pt x="39231" y="31747"/>
                  <a:pt x="39170" y="31717"/>
                </a:cubicBezTo>
                <a:lnTo>
                  <a:pt x="39170" y="31717"/>
                </a:lnTo>
                <a:lnTo>
                  <a:pt x="39131" y="31737"/>
                </a:lnTo>
                <a:lnTo>
                  <a:pt x="39131" y="31737"/>
                </a:lnTo>
                <a:cubicBezTo>
                  <a:pt x="39126" y="31713"/>
                  <a:pt x="39120" y="31686"/>
                  <a:pt x="39110" y="31657"/>
                </a:cubicBezTo>
                <a:lnTo>
                  <a:pt x="39066" y="31657"/>
                </a:lnTo>
                <a:cubicBezTo>
                  <a:pt x="39066" y="31647"/>
                  <a:pt x="39069" y="31637"/>
                  <a:pt x="39080" y="31626"/>
                </a:cubicBezTo>
                <a:lnTo>
                  <a:pt x="39140" y="31626"/>
                </a:lnTo>
                <a:cubicBezTo>
                  <a:pt x="39110" y="31596"/>
                  <a:pt x="39080" y="31596"/>
                  <a:pt x="39019" y="31566"/>
                </a:cubicBezTo>
                <a:cubicBezTo>
                  <a:pt x="39018" y="31565"/>
                  <a:pt x="39017" y="31565"/>
                  <a:pt x="39016" y="31564"/>
                </a:cubicBezTo>
                <a:lnTo>
                  <a:pt x="39016" y="31564"/>
                </a:lnTo>
                <a:cubicBezTo>
                  <a:pt x="39007" y="31565"/>
                  <a:pt x="38998" y="31566"/>
                  <a:pt x="38989" y="31566"/>
                </a:cubicBezTo>
                <a:cubicBezTo>
                  <a:pt x="38989" y="31566"/>
                  <a:pt x="38996" y="31559"/>
                  <a:pt x="39003" y="31552"/>
                </a:cubicBezTo>
                <a:lnTo>
                  <a:pt x="39003" y="31552"/>
                </a:lnTo>
                <a:cubicBezTo>
                  <a:pt x="39006" y="31557"/>
                  <a:pt x="39010" y="31561"/>
                  <a:pt x="39016" y="31564"/>
                </a:cubicBezTo>
                <a:lnTo>
                  <a:pt x="39016" y="31564"/>
                </a:lnTo>
                <a:cubicBezTo>
                  <a:pt x="39066" y="31557"/>
                  <a:pt x="39105" y="31531"/>
                  <a:pt x="39080" y="31506"/>
                </a:cubicBezTo>
                <a:lnTo>
                  <a:pt x="39080" y="31506"/>
                </a:lnTo>
                <a:lnTo>
                  <a:pt x="39019" y="31536"/>
                </a:lnTo>
                <a:cubicBezTo>
                  <a:pt x="39019" y="31536"/>
                  <a:pt x="39011" y="31544"/>
                  <a:pt x="39003" y="31552"/>
                </a:cubicBezTo>
                <a:lnTo>
                  <a:pt x="39003" y="31552"/>
                </a:lnTo>
                <a:cubicBezTo>
                  <a:pt x="38980" y="31515"/>
                  <a:pt x="39046" y="31445"/>
                  <a:pt x="39019" y="31445"/>
                </a:cubicBezTo>
                <a:lnTo>
                  <a:pt x="38989" y="31445"/>
                </a:lnTo>
                <a:cubicBezTo>
                  <a:pt x="39019" y="31445"/>
                  <a:pt x="39019" y="31415"/>
                  <a:pt x="39019" y="31415"/>
                </a:cubicBezTo>
                <a:cubicBezTo>
                  <a:pt x="38959" y="31415"/>
                  <a:pt x="38989" y="31385"/>
                  <a:pt x="38989" y="31385"/>
                </a:cubicBezTo>
                <a:cubicBezTo>
                  <a:pt x="38989" y="31385"/>
                  <a:pt x="39019" y="31355"/>
                  <a:pt x="39019" y="31355"/>
                </a:cubicBezTo>
                <a:cubicBezTo>
                  <a:pt x="39060" y="31355"/>
                  <a:pt x="39060" y="31341"/>
                  <a:pt x="39073" y="31341"/>
                </a:cubicBezTo>
                <a:cubicBezTo>
                  <a:pt x="39080" y="31341"/>
                  <a:pt x="39090" y="31345"/>
                  <a:pt x="39110" y="31355"/>
                </a:cubicBezTo>
                <a:cubicBezTo>
                  <a:pt x="39050" y="31325"/>
                  <a:pt x="39140" y="31295"/>
                  <a:pt x="39019" y="31264"/>
                </a:cubicBezTo>
                <a:lnTo>
                  <a:pt x="39050" y="31234"/>
                </a:lnTo>
                <a:cubicBezTo>
                  <a:pt x="39050" y="31234"/>
                  <a:pt x="39050" y="31196"/>
                  <a:pt x="39065" y="31196"/>
                </a:cubicBezTo>
                <a:cubicBezTo>
                  <a:pt x="39069" y="31196"/>
                  <a:pt x="39074" y="31198"/>
                  <a:pt x="39080" y="31204"/>
                </a:cubicBezTo>
                <a:cubicBezTo>
                  <a:pt x="39110" y="31234"/>
                  <a:pt x="39050" y="31234"/>
                  <a:pt x="39110" y="31234"/>
                </a:cubicBezTo>
                <a:cubicBezTo>
                  <a:pt x="39140" y="31204"/>
                  <a:pt x="39019" y="31174"/>
                  <a:pt x="39050" y="31174"/>
                </a:cubicBezTo>
                <a:lnTo>
                  <a:pt x="39110" y="31174"/>
                </a:lnTo>
                <a:cubicBezTo>
                  <a:pt x="39110" y="31144"/>
                  <a:pt x="39080" y="31144"/>
                  <a:pt x="39080" y="31144"/>
                </a:cubicBezTo>
                <a:lnTo>
                  <a:pt x="39110" y="31144"/>
                </a:lnTo>
                <a:cubicBezTo>
                  <a:pt x="39137" y="31089"/>
                  <a:pt x="39042" y="31108"/>
                  <a:pt x="39067" y="31091"/>
                </a:cubicBezTo>
                <a:lnTo>
                  <a:pt x="39067" y="31091"/>
                </a:lnTo>
                <a:cubicBezTo>
                  <a:pt x="39076" y="31094"/>
                  <a:pt x="39086" y="31097"/>
                  <a:pt x="39094" y="31097"/>
                </a:cubicBezTo>
                <a:cubicBezTo>
                  <a:pt x="39103" y="31097"/>
                  <a:pt x="39110" y="31093"/>
                  <a:pt x="39110" y="31083"/>
                </a:cubicBezTo>
                <a:cubicBezTo>
                  <a:pt x="39110" y="31053"/>
                  <a:pt x="39110" y="31053"/>
                  <a:pt x="39080" y="31053"/>
                </a:cubicBezTo>
                <a:lnTo>
                  <a:pt x="39019" y="31053"/>
                </a:lnTo>
                <a:lnTo>
                  <a:pt x="39019" y="30993"/>
                </a:lnTo>
                <a:cubicBezTo>
                  <a:pt x="39136" y="30964"/>
                  <a:pt x="38971" y="30906"/>
                  <a:pt x="39068" y="30821"/>
                </a:cubicBezTo>
                <a:lnTo>
                  <a:pt x="39068" y="30821"/>
                </a:lnTo>
                <a:cubicBezTo>
                  <a:pt x="39055" y="30830"/>
                  <a:pt x="39039" y="30834"/>
                  <a:pt x="39027" y="30834"/>
                </a:cubicBezTo>
                <a:cubicBezTo>
                  <a:pt x="39012" y="30834"/>
                  <a:pt x="39004" y="30827"/>
                  <a:pt x="39019" y="30812"/>
                </a:cubicBezTo>
                <a:cubicBezTo>
                  <a:pt x="39050" y="30812"/>
                  <a:pt x="39019" y="30781"/>
                  <a:pt x="39050" y="30751"/>
                </a:cubicBezTo>
                <a:lnTo>
                  <a:pt x="39080" y="30751"/>
                </a:lnTo>
                <a:cubicBezTo>
                  <a:pt x="39050" y="30691"/>
                  <a:pt x="39019" y="30631"/>
                  <a:pt x="39019" y="30631"/>
                </a:cubicBezTo>
                <a:lnTo>
                  <a:pt x="39019" y="30631"/>
                </a:lnTo>
                <a:cubicBezTo>
                  <a:pt x="39019" y="30631"/>
                  <a:pt x="39060" y="30644"/>
                  <a:pt x="39069" y="30644"/>
                </a:cubicBezTo>
                <a:cubicBezTo>
                  <a:pt x="39073" y="30644"/>
                  <a:pt x="39070" y="30641"/>
                  <a:pt x="39050" y="30631"/>
                </a:cubicBezTo>
                <a:cubicBezTo>
                  <a:pt x="39019" y="30600"/>
                  <a:pt x="39140" y="30570"/>
                  <a:pt x="39050" y="30570"/>
                </a:cubicBezTo>
                <a:cubicBezTo>
                  <a:pt x="39080" y="30540"/>
                  <a:pt x="39019" y="30480"/>
                  <a:pt x="39019" y="30419"/>
                </a:cubicBezTo>
                <a:cubicBezTo>
                  <a:pt x="39028" y="30415"/>
                  <a:pt x="39036" y="30413"/>
                  <a:pt x="39042" y="30413"/>
                </a:cubicBezTo>
                <a:cubicBezTo>
                  <a:pt x="39073" y="30413"/>
                  <a:pt x="39079" y="30456"/>
                  <a:pt x="39080" y="30456"/>
                </a:cubicBezTo>
                <a:cubicBezTo>
                  <a:pt x="39080" y="30456"/>
                  <a:pt x="39080" y="30454"/>
                  <a:pt x="39080" y="30450"/>
                </a:cubicBezTo>
                <a:cubicBezTo>
                  <a:pt x="39080" y="30389"/>
                  <a:pt x="39050" y="30359"/>
                  <a:pt x="39080" y="30329"/>
                </a:cubicBezTo>
                <a:cubicBezTo>
                  <a:pt x="39095" y="30299"/>
                  <a:pt x="39087" y="30299"/>
                  <a:pt x="39076" y="30299"/>
                </a:cubicBezTo>
                <a:cubicBezTo>
                  <a:pt x="39065" y="30299"/>
                  <a:pt x="39050" y="30299"/>
                  <a:pt x="39050" y="30269"/>
                </a:cubicBezTo>
                <a:lnTo>
                  <a:pt x="39050" y="30269"/>
                </a:lnTo>
                <a:cubicBezTo>
                  <a:pt x="39050" y="30284"/>
                  <a:pt x="39057" y="30291"/>
                  <a:pt x="39065" y="30291"/>
                </a:cubicBezTo>
                <a:cubicBezTo>
                  <a:pt x="39072" y="30291"/>
                  <a:pt x="39080" y="30284"/>
                  <a:pt x="39080" y="30268"/>
                </a:cubicBezTo>
                <a:cubicBezTo>
                  <a:pt x="39050" y="30238"/>
                  <a:pt x="39080" y="30208"/>
                  <a:pt x="39050" y="30178"/>
                </a:cubicBezTo>
                <a:lnTo>
                  <a:pt x="39050" y="30178"/>
                </a:lnTo>
                <a:cubicBezTo>
                  <a:pt x="39080" y="30208"/>
                  <a:pt x="39110" y="30208"/>
                  <a:pt x="39110" y="30208"/>
                </a:cubicBezTo>
                <a:cubicBezTo>
                  <a:pt x="39140" y="30208"/>
                  <a:pt x="39110" y="30178"/>
                  <a:pt x="39110" y="30178"/>
                </a:cubicBezTo>
                <a:cubicBezTo>
                  <a:pt x="39170" y="30178"/>
                  <a:pt x="39140" y="30178"/>
                  <a:pt x="39170" y="30148"/>
                </a:cubicBezTo>
                <a:cubicBezTo>
                  <a:pt x="39200" y="30118"/>
                  <a:pt x="39140" y="30118"/>
                  <a:pt x="39140" y="30087"/>
                </a:cubicBezTo>
                <a:lnTo>
                  <a:pt x="39110" y="30087"/>
                </a:lnTo>
                <a:lnTo>
                  <a:pt x="39110" y="30057"/>
                </a:lnTo>
                <a:lnTo>
                  <a:pt x="39110" y="29997"/>
                </a:lnTo>
                <a:lnTo>
                  <a:pt x="39080" y="29997"/>
                </a:lnTo>
                <a:lnTo>
                  <a:pt x="39080" y="29967"/>
                </a:lnTo>
                <a:cubicBezTo>
                  <a:pt x="39087" y="29974"/>
                  <a:pt x="39092" y="29976"/>
                  <a:pt x="39096" y="29976"/>
                </a:cubicBezTo>
                <a:cubicBezTo>
                  <a:pt x="39104" y="29976"/>
                  <a:pt x="39109" y="29969"/>
                  <a:pt x="39116" y="29969"/>
                </a:cubicBezTo>
                <a:cubicBezTo>
                  <a:pt x="39122" y="29969"/>
                  <a:pt x="39129" y="29975"/>
                  <a:pt x="39140" y="29997"/>
                </a:cubicBezTo>
                <a:cubicBezTo>
                  <a:pt x="39182" y="29976"/>
                  <a:pt x="39195" y="29897"/>
                  <a:pt x="39199" y="29861"/>
                </a:cubicBezTo>
                <a:lnTo>
                  <a:pt x="39199" y="29861"/>
                </a:lnTo>
                <a:cubicBezTo>
                  <a:pt x="39200" y="29866"/>
                  <a:pt x="39200" y="29872"/>
                  <a:pt x="39200" y="29876"/>
                </a:cubicBezTo>
                <a:lnTo>
                  <a:pt x="39200" y="29846"/>
                </a:lnTo>
                <a:cubicBezTo>
                  <a:pt x="39200" y="29843"/>
                  <a:pt x="39200" y="29842"/>
                  <a:pt x="39200" y="29842"/>
                </a:cubicBezTo>
                <a:cubicBezTo>
                  <a:pt x="39200" y="29842"/>
                  <a:pt x="39200" y="29849"/>
                  <a:pt x="39199" y="29861"/>
                </a:cubicBezTo>
                <a:lnTo>
                  <a:pt x="39199" y="29861"/>
                </a:lnTo>
                <a:cubicBezTo>
                  <a:pt x="39193" y="29829"/>
                  <a:pt x="39175" y="29786"/>
                  <a:pt x="39200" y="29786"/>
                </a:cubicBezTo>
                <a:cubicBezTo>
                  <a:pt x="39222" y="29807"/>
                  <a:pt x="39228" y="29828"/>
                  <a:pt x="39230" y="29828"/>
                </a:cubicBezTo>
                <a:cubicBezTo>
                  <a:pt x="39231" y="29828"/>
                  <a:pt x="39231" y="29825"/>
                  <a:pt x="39231" y="29816"/>
                </a:cubicBezTo>
                <a:cubicBezTo>
                  <a:pt x="39231" y="29816"/>
                  <a:pt x="39200" y="29786"/>
                  <a:pt x="39231" y="29755"/>
                </a:cubicBezTo>
                <a:cubicBezTo>
                  <a:pt x="39231" y="29748"/>
                  <a:pt x="39231" y="29740"/>
                  <a:pt x="39231" y="29725"/>
                </a:cubicBezTo>
                <a:cubicBezTo>
                  <a:pt x="39287" y="29809"/>
                  <a:pt x="39291" y="29764"/>
                  <a:pt x="39339" y="29804"/>
                </a:cubicBezTo>
                <a:lnTo>
                  <a:pt x="39339" y="29804"/>
                </a:lnTo>
                <a:cubicBezTo>
                  <a:pt x="39332" y="29779"/>
                  <a:pt x="39345" y="29719"/>
                  <a:pt x="39321" y="29695"/>
                </a:cubicBezTo>
                <a:cubicBezTo>
                  <a:pt x="39291" y="29665"/>
                  <a:pt x="39321" y="29665"/>
                  <a:pt x="39321" y="29665"/>
                </a:cubicBezTo>
                <a:lnTo>
                  <a:pt x="39321" y="29695"/>
                </a:lnTo>
                <a:cubicBezTo>
                  <a:pt x="39351" y="29635"/>
                  <a:pt x="39412" y="29635"/>
                  <a:pt x="39472" y="29574"/>
                </a:cubicBezTo>
                <a:lnTo>
                  <a:pt x="39472" y="29574"/>
                </a:lnTo>
                <a:cubicBezTo>
                  <a:pt x="39472" y="29605"/>
                  <a:pt x="39382" y="29635"/>
                  <a:pt x="39472" y="29635"/>
                </a:cubicBezTo>
                <a:cubicBezTo>
                  <a:pt x="39532" y="29635"/>
                  <a:pt x="39532" y="29544"/>
                  <a:pt x="39593" y="29514"/>
                </a:cubicBezTo>
                <a:lnTo>
                  <a:pt x="39593" y="29514"/>
                </a:lnTo>
                <a:cubicBezTo>
                  <a:pt x="39623" y="29574"/>
                  <a:pt x="39532" y="29544"/>
                  <a:pt x="39563" y="29605"/>
                </a:cubicBezTo>
                <a:lnTo>
                  <a:pt x="39744" y="29484"/>
                </a:lnTo>
                <a:cubicBezTo>
                  <a:pt x="39751" y="29507"/>
                  <a:pt x="39759" y="29514"/>
                  <a:pt x="39767" y="29514"/>
                </a:cubicBezTo>
                <a:cubicBezTo>
                  <a:pt x="39783" y="29514"/>
                  <a:pt x="39801" y="29484"/>
                  <a:pt x="39824" y="29484"/>
                </a:cubicBezTo>
                <a:cubicBezTo>
                  <a:pt x="39836" y="29484"/>
                  <a:pt x="39849" y="29491"/>
                  <a:pt x="39864" y="29514"/>
                </a:cubicBezTo>
                <a:cubicBezTo>
                  <a:pt x="39864" y="29484"/>
                  <a:pt x="39895" y="29484"/>
                  <a:pt x="39925" y="29484"/>
                </a:cubicBezTo>
                <a:cubicBezTo>
                  <a:pt x="39925" y="29484"/>
                  <a:pt x="39905" y="29523"/>
                  <a:pt x="39913" y="29523"/>
                </a:cubicBezTo>
                <a:cubicBezTo>
                  <a:pt x="39915" y="29523"/>
                  <a:pt x="39919" y="29520"/>
                  <a:pt x="39925" y="29514"/>
                </a:cubicBezTo>
                <a:cubicBezTo>
                  <a:pt x="39925" y="29502"/>
                  <a:pt x="39940" y="29494"/>
                  <a:pt x="39956" y="29494"/>
                </a:cubicBezTo>
                <a:cubicBezTo>
                  <a:pt x="39979" y="29494"/>
                  <a:pt x="40003" y="29509"/>
                  <a:pt x="39985" y="29544"/>
                </a:cubicBezTo>
                <a:cubicBezTo>
                  <a:pt x="39993" y="29528"/>
                  <a:pt x="40001" y="29523"/>
                  <a:pt x="40009" y="29523"/>
                </a:cubicBezTo>
                <a:cubicBezTo>
                  <a:pt x="40026" y="29523"/>
                  <a:pt x="40044" y="29551"/>
                  <a:pt x="40062" y="29551"/>
                </a:cubicBezTo>
                <a:cubicBezTo>
                  <a:pt x="40067" y="29551"/>
                  <a:pt x="40071" y="29549"/>
                  <a:pt x="40076" y="29544"/>
                </a:cubicBezTo>
                <a:cubicBezTo>
                  <a:pt x="40076" y="29514"/>
                  <a:pt x="40076" y="29514"/>
                  <a:pt x="40076" y="29484"/>
                </a:cubicBezTo>
                <a:close/>
                <a:moveTo>
                  <a:pt x="35964" y="32549"/>
                </a:moveTo>
                <a:cubicBezTo>
                  <a:pt x="35955" y="32549"/>
                  <a:pt x="35941" y="32562"/>
                  <a:pt x="35941" y="32562"/>
                </a:cubicBezTo>
                <a:cubicBezTo>
                  <a:pt x="35926" y="32577"/>
                  <a:pt x="35919" y="32600"/>
                  <a:pt x="35915" y="32619"/>
                </a:cubicBezTo>
                <a:lnTo>
                  <a:pt x="35915" y="32619"/>
                </a:lnTo>
                <a:cubicBezTo>
                  <a:pt x="35920" y="32615"/>
                  <a:pt x="35926" y="32613"/>
                  <a:pt x="35931" y="32613"/>
                </a:cubicBezTo>
                <a:cubicBezTo>
                  <a:pt x="35943" y="32613"/>
                  <a:pt x="35953" y="32620"/>
                  <a:pt x="35961" y="32620"/>
                </a:cubicBezTo>
                <a:cubicBezTo>
                  <a:pt x="35967" y="32620"/>
                  <a:pt x="35972" y="32614"/>
                  <a:pt x="35972" y="32592"/>
                </a:cubicBezTo>
                <a:lnTo>
                  <a:pt x="35941" y="32592"/>
                </a:lnTo>
                <a:cubicBezTo>
                  <a:pt x="35956" y="32577"/>
                  <a:pt x="35964" y="32577"/>
                  <a:pt x="35968" y="32577"/>
                </a:cubicBezTo>
                <a:cubicBezTo>
                  <a:pt x="35972" y="32577"/>
                  <a:pt x="35972" y="32577"/>
                  <a:pt x="35972" y="32562"/>
                </a:cubicBezTo>
                <a:cubicBezTo>
                  <a:pt x="35972" y="32552"/>
                  <a:pt x="35968" y="32549"/>
                  <a:pt x="35964" y="32549"/>
                </a:cubicBezTo>
                <a:close/>
                <a:moveTo>
                  <a:pt x="35915" y="32619"/>
                </a:moveTo>
                <a:cubicBezTo>
                  <a:pt x="35914" y="32620"/>
                  <a:pt x="35912" y="32621"/>
                  <a:pt x="35911" y="32622"/>
                </a:cubicBezTo>
                <a:cubicBezTo>
                  <a:pt x="35911" y="32627"/>
                  <a:pt x="35912" y="32630"/>
                  <a:pt x="35913" y="32633"/>
                </a:cubicBezTo>
                <a:lnTo>
                  <a:pt x="35913" y="32633"/>
                </a:lnTo>
                <a:cubicBezTo>
                  <a:pt x="35913" y="32629"/>
                  <a:pt x="35914" y="32624"/>
                  <a:pt x="35915" y="32619"/>
                </a:cubicBezTo>
                <a:close/>
                <a:moveTo>
                  <a:pt x="43350" y="32674"/>
                </a:moveTo>
                <a:cubicBezTo>
                  <a:pt x="43354" y="32674"/>
                  <a:pt x="43359" y="32677"/>
                  <a:pt x="43365" y="32683"/>
                </a:cubicBezTo>
                <a:cubicBezTo>
                  <a:pt x="43365" y="32683"/>
                  <a:pt x="43347" y="32700"/>
                  <a:pt x="43352" y="32709"/>
                </a:cubicBezTo>
                <a:lnTo>
                  <a:pt x="43352" y="32709"/>
                </a:lnTo>
                <a:cubicBezTo>
                  <a:pt x="43340" y="32699"/>
                  <a:pt x="43339" y="32674"/>
                  <a:pt x="43350" y="32674"/>
                </a:cubicBezTo>
                <a:close/>
                <a:moveTo>
                  <a:pt x="36183" y="28850"/>
                </a:moveTo>
                <a:cubicBezTo>
                  <a:pt x="36183" y="28875"/>
                  <a:pt x="36163" y="28919"/>
                  <a:pt x="36171" y="28919"/>
                </a:cubicBezTo>
                <a:cubicBezTo>
                  <a:pt x="36173" y="28919"/>
                  <a:pt x="36177" y="28916"/>
                  <a:pt x="36183" y="28911"/>
                </a:cubicBezTo>
                <a:cubicBezTo>
                  <a:pt x="36195" y="28898"/>
                  <a:pt x="36218" y="28891"/>
                  <a:pt x="36238" y="28891"/>
                </a:cubicBezTo>
                <a:cubicBezTo>
                  <a:pt x="36267" y="28891"/>
                  <a:pt x="36291" y="28905"/>
                  <a:pt x="36273" y="28941"/>
                </a:cubicBezTo>
                <a:cubicBezTo>
                  <a:pt x="36282" y="28924"/>
                  <a:pt x="36290" y="28919"/>
                  <a:pt x="36298" y="28919"/>
                </a:cubicBezTo>
                <a:cubicBezTo>
                  <a:pt x="36312" y="28919"/>
                  <a:pt x="36325" y="28932"/>
                  <a:pt x="36339" y="28932"/>
                </a:cubicBezTo>
                <a:cubicBezTo>
                  <a:pt x="36347" y="28932"/>
                  <a:pt x="36355" y="28927"/>
                  <a:pt x="36364" y="28911"/>
                </a:cubicBezTo>
                <a:cubicBezTo>
                  <a:pt x="36364" y="28911"/>
                  <a:pt x="36364" y="28911"/>
                  <a:pt x="36364" y="28880"/>
                </a:cubicBezTo>
                <a:lnTo>
                  <a:pt x="36394" y="28911"/>
                </a:lnTo>
                <a:cubicBezTo>
                  <a:pt x="36424" y="28971"/>
                  <a:pt x="36485" y="28941"/>
                  <a:pt x="36515" y="28971"/>
                </a:cubicBezTo>
                <a:cubicBezTo>
                  <a:pt x="36515" y="28961"/>
                  <a:pt x="36518" y="28957"/>
                  <a:pt x="36524" y="28957"/>
                </a:cubicBezTo>
                <a:cubicBezTo>
                  <a:pt x="36535" y="28957"/>
                  <a:pt x="36555" y="28971"/>
                  <a:pt x="36575" y="28971"/>
                </a:cubicBezTo>
                <a:cubicBezTo>
                  <a:pt x="36545" y="29001"/>
                  <a:pt x="36635" y="29001"/>
                  <a:pt x="36635" y="29001"/>
                </a:cubicBezTo>
                <a:cubicBezTo>
                  <a:pt x="36635" y="29025"/>
                  <a:pt x="36616" y="29070"/>
                  <a:pt x="36624" y="29070"/>
                </a:cubicBezTo>
                <a:cubicBezTo>
                  <a:pt x="36626" y="29070"/>
                  <a:pt x="36630" y="29067"/>
                  <a:pt x="36635" y="29061"/>
                </a:cubicBezTo>
                <a:cubicBezTo>
                  <a:pt x="36635" y="29055"/>
                  <a:pt x="36639" y="29053"/>
                  <a:pt x="36645" y="29053"/>
                </a:cubicBezTo>
                <a:cubicBezTo>
                  <a:pt x="36668" y="29053"/>
                  <a:pt x="36726" y="29092"/>
                  <a:pt x="36726" y="29092"/>
                </a:cubicBezTo>
                <a:lnTo>
                  <a:pt x="36696" y="29092"/>
                </a:lnTo>
                <a:cubicBezTo>
                  <a:pt x="36816" y="29122"/>
                  <a:pt x="36847" y="29273"/>
                  <a:pt x="36937" y="29333"/>
                </a:cubicBezTo>
                <a:lnTo>
                  <a:pt x="36907" y="29333"/>
                </a:lnTo>
                <a:cubicBezTo>
                  <a:pt x="36895" y="29368"/>
                  <a:pt x="36906" y="29376"/>
                  <a:pt x="36926" y="29376"/>
                </a:cubicBezTo>
                <a:cubicBezTo>
                  <a:pt x="36942" y="29376"/>
                  <a:pt x="36963" y="29371"/>
                  <a:pt x="36983" y="29371"/>
                </a:cubicBezTo>
                <a:cubicBezTo>
                  <a:pt x="37002" y="29371"/>
                  <a:pt x="37019" y="29375"/>
                  <a:pt x="37028" y="29393"/>
                </a:cubicBezTo>
                <a:cubicBezTo>
                  <a:pt x="37058" y="29544"/>
                  <a:pt x="37028" y="29725"/>
                  <a:pt x="37058" y="29846"/>
                </a:cubicBezTo>
                <a:cubicBezTo>
                  <a:pt x="37068" y="29856"/>
                  <a:pt x="37078" y="29859"/>
                  <a:pt x="37086" y="29859"/>
                </a:cubicBezTo>
                <a:lnTo>
                  <a:pt x="37086" y="29859"/>
                </a:lnTo>
                <a:cubicBezTo>
                  <a:pt x="37079" y="29876"/>
                  <a:pt x="37063" y="29876"/>
                  <a:pt x="37088" y="29876"/>
                </a:cubicBezTo>
                <a:lnTo>
                  <a:pt x="37118" y="29876"/>
                </a:lnTo>
                <a:cubicBezTo>
                  <a:pt x="37058" y="29967"/>
                  <a:pt x="37179" y="30057"/>
                  <a:pt x="37058" y="30118"/>
                </a:cubicBezTo>
                <a:cubicBezTo>
                  <a:pt x="37088" y="30148"/>
                  <a:pt x="37028" y="30208"/>
                  <a:pt x="37088" y="30268"/>
                </a:cubicBezTo>
                <a:cubicBezTo>
                  <a:pt x="37088" y="30268"/>
                  <a:pt x="37075" y="30255"/>
                  <a:pt x="37066" y="30255"/>
                </a:cubicBezTo>
                <a:cubicBezTo>
                  <a:pt x="37061" y="30255"/>
                  <a:pt x="37058" y="30258"/>
                  <a:pt x="37058" y="30268"/>
                </a:cubicBezTo>
                <a:lnTo>
                  <a:pt x="37088" y="30329"/>
                </a:lnTo>
                <a:cubicBezTo>
                  <a:pt x="37179" y="30389"/>
                  <a:pt x="37028" y="30480"/>
                  <a:pt x="37088" y="30570"/>
                </a:cubicBezTo>
                <a:cubicBezTo>
                  <a:pt x="37058" y="30570"/>
                  <a:pt x="37028" y="30600"/>
                  <a:pt x="37058" y="30600"/>
                </a:cubicBezTo>
                <a:lnTo>
                  <a:pt x="37088" y="30600"/>
                </a:lnTo>
                <a:cubicBezTo>
                  <a:pt x="37118" y="30631"/>
                  <a:pt x="37118" y="30661"/>
                  <a:pt x="37118" y="30721"/>
                </a:cubicBezTo>
                <a:cubicBezTo>
                  <a:pt x="37112" y="30715"/>
                  <a:pt x="37109" y="30713"/>
                  <a:pt x="37106" y="30713"/>
                </a:cubicBezTo>
                <a:cubicBezTo>
                  <a:pt x="37099" y="30713"/>
                  <a:pt x="37103" y="30735"/>
                  <a:pt x="37083" y="30746"/>
                </a:cubicBezTo>
                <a:lnTo>
                  <a:pt x="37083" y="30746"/>
                </a:lnTo>
                <a:cubicBezTo>
                  <a:pt x="37094" y="30742"/>
                  <a:pt x="37103" y="30738"/>
                  <a:pt x="37109" y="30738"/>
                </a:cubicBezTo>
                <a:cubicBezTo>
                  <a:pt x="37115" y="30738"/>
                  <a:pt x="37118" y="30741"/>
                  <a:pt x="37118" y="30751"/>
                </a:cubicBezTo>
                <a:cubicBezTo>
                  <a:pt x="37118" y="30812"/>
                  <a:pt x="37118" y="30842"/>
                  <a:pt x="37088" y="30872"/>
                </a:cubicBezTo>
                <a:cubicBezTo>
                  <a:pt x="37118" y="30902"/>
                  <a:pt x="37118" y="30902"/>
                  <a:pt x="37179" y="30902"/>
                </a:cubicBezTo>
                <a:cubicBezTo>
                  <a:pt x="37179" y="30963"/>
                  <a:pt x="37179" y="30993"/>
                  <a:pt x="37179" y="31053"/>
                </a:cubicBezTo>
                <a:cubicBezTo>
                  <a:pt x="37239" y="31053"/>
                  <a:pt x="37209" y="31113"/>
                  <a:pt x="37179" y="31113"/>
                </a:cubicBezTo>
                <a:lnTo>
                  <a:pt x="37148" y="31113"/>
                </a:lnTo>
                <a:lnTo>
                  <a:pt x="37148" y="31144"/>
                </a:lnTo>
                <a:cubicBezTo>
                  <a:pt x="37179" y="31204"/>
                  <a:pt x="37179" y="31264"/>
                  <a:pt x="37179" y="31325"/>
                </a:cubicBezTo>
                <a:lnTo>
                  <a:pt x="37148" y="31325"/>
                </a:lnTo>
                <a:cubicBezTo>
                  <a:pt x="37179" y="31325"/>
                  <a:pt x="37179" y="31385"/>
                  <a:pt x="37148" y="31415"/>
                </a:cubicBezTo>
                <a:cubicBezTo>
                  <a:pt x="37169" y="31415"/>
                  <a:pt x="37162" y="31388"/>
                  <a:pt x="37173" y="31388"/>
                </a:cubicBezTo>
                <a:cubicBezTo>
                  <a:pt x="37179" y="31388"/>
                  <a:pt x="37189" y="31395"/>
                  <a:pt x="37209" y="31415"/>
                </a:cubicBezTo>
                <a:cubicBezTo>
                  <a:pt x="37224" y="31430"/>
                  <a:pt x="37209" y="31430"/>
                  <a:pt x="37197" y="31430"/>
                </a:cubicBezTo>
                <a:cubicBezTo>
                  <a:pt x="37196" y="31430"/>
                  <a:pt x="37195" y="31430"/>
                  <a:pt x="37193" y="31430"/>
                </a:cubicBezTo>
                <a:lnTo>
                  <a:pt x="37193" y="31430"/>
                </a:lnTo>
                <a:cubicBezTo>
                  <a:pt x="37177" y="31415"/>
                  <a:pt x="37172" y="31415"/>
                  <a:pt x="37148" y="31415"/>
                </a:cubicBezTo>
                <a:lnTo>
                  <a:pt x="37209" y="31506"/>
                </a:lnTo>
                <a:cubicBezTo>
                  <a:pt x="37179" y="31506"/>
                  <a:pt x="37118" y="31536"/>
                  <a:pt x="37148" y="31566"/>
                </a:cubicBezTo>
                <a:lnTo>
                  <a:pt x="37118" y="31566"/>
                </a:lnTo>
                <a:lnTo>
                  <a:pt x="37179" y="31596"/>
                </a:lnTo>
                <a:lnTo>
                  <a:pt x="37148" y="31596"/>
                </a:lnTo>
                <a:cubicBezTo>
                  <a:pt x="37148" y="31626"/>
                  <a:pt x="37209" y="31626"/>
                  <a:pt x="37209" y="31657"/>
                </a:cubicBezTo>
                <a:cubicBezTo>
                  <a:pt x="37179" y="31747"/>
                  <a:pt x="37179" y="31717"/>
                  <a:pt x="37088" y="31898"/>
                </a:cubicBezTo>
                <a:cubicBezTo>
                  <a:pt x="37179" y="31898"/>
                  <a:pt x="37058" y="31989"/>
                  <a:pt x="37118" y="32019"/>
                </a:cubicBezTo>
                <a:cubicBezTo>
                  <a:pt x="37058" y="32049"/>
                  <a:pt x="37028" y="32170"/>
                  <a:pt x="36967" y="32230"/>
                </a:cubicBezTo>
                <a:cubicBezTo>
                  <a:pt x="36937" y="32260"/>
                  <a:pt x="36998" y="32321"/>
                  <a:pt x="36967" y="32351"/>
                </a:cubicBezTo>
                <a:cubicBezTo>
                  <a:pt x="36907" y="32351"/>
                  <a:pt x="36847" y="32441"/>
                  <a:pt x="36847" y="32502"/>
                </a:cubicBezTo>
                <a:cubicBezTo>
                  <a:pt x="36847" y="32502"/>
                  <a:pt x="36833" y="32488"/>
                  <a:pt x="36824" y="32488"/>
                </a:cubicBezTo>
                <a:cubicBezTo>
                  <a:pt x="36820" y="32488"/>
                  <a:pt x="36816" y="32492"/>
                  <a:pt x="36816" y="32502"/>
                </a:cubicBezTo>
                <a:cubicBezTo>
                  <a:pt x="36811" y="32502"/>
                  <a:pt x="36807" y="32504"/>
                  <a:pt x="36805" y="32507"/>
                </a:cubicBezTo>
                <a:lnTo>
                  <a:pt x="36805" y="32507"/>
                </a:lnTo>
                <a:cubicBezTo>
                  <a:pt x="36796" y="32502"/>
                  <a:pt x="36786" y="32502"/>
                  <a:pt x="36786" y="32502"/>
                </a:cubicBezTo>
                <a:lnTo>
                  <a:pt x="36786" y="32562"/>
                </a:lnTo>
                <a:cubicBezTo>
                  <a:pt x="36696" y="32592"/>
                  <a:pt x="36605" y="32622"/>
                  <a:pt x="36545" y="32652"/>
                </a:cubicBezTo>
                <a:cubicBezTo>
                  <a:pt x="36515" y="32652"/>
                  <a:pt x="36515" y="32622"/>
                  <a:pt x="36515" y="32622"/>
                </a:cubicBezTo>
                <a:cubicBezTo>
                  <a:pt x="36485" y="32652"/>
                  <a:pt x="36424" y="32683"/>
                  <a:pt x="36364" y="32713"/>
                </a:cubicBezTo>
                <a:lnTo>
                  <a:pt x="36364" y="32683"/>
                </a:lnTo>
                <a:cubicBezTo>
                  <a:pt x="36334" y="32683"/>
                  <a:pt x="36334" y="32713"/>
                  <a:pt x="36303" y="32713"/>
                </a:cubicBezTo>
                <a:cubicBezTo>
                  <a:pt x="36303" y="32713"/>
                  <a:pt x="36334" y="32713"/>
                  <a:pt x="36334" y="32683"/>
                </a:cubicBezTo>
                <a:cubicBezTo>
                  <a:pt x="36325" y="32678"/>
                  <a:pt x="36319" y="32676"/>
                  <a:pt x="36314" y="32676"/>
                </a:cubicBezTo>
                <a:cubicBezTo>
                  <a:pt x="36288" y="32676"/>
                  <a:pt x="36325" y="32743"/>
                  <a:pt x="36273" y="32743"/>
                </a:cubicBezTo>
                <a:lnTo>
                  <a:pt x="36273" y="32683"/>
                </a:lnTo>
                <a:cubicBezTo>
                  <a:pt x="36257" y="32675"/>
                  <a:pt x="36250" y="32671"/>
                  <a:pt x="36246" y="32671"/>
                </a:cubicBezTo>
                <a:cubicBezTo>
                  <a:pt x="36234" y="32671"/>
                  <a:pt x="36249" y="32699"/>
                  <a:pt x="36183" y="32743"/>
                </a:cubicBezTo>
                <a:cubicBezTo>
                  <a:pt x="36174" y="32752"/>
                  <a:pt x="36167" y="32756"/>
                  <a:pt x="36162" y="32756"/>
                </a:cubicBezTo>
                <a:cubicBezTo>
                  <a:pt x="36135" y="32756"/>
                  <a:pt x="36140" y="32670"/>
                  <a:pt x="36113" y="32670"/>
                </a:cubicBezTo>
                <a:cubicBezTo>
                  <a:pt x="36108" y="32670"/>
                  <a:pt x="36101" y="32674"/>
                  <a:pt x="36092" y="32683"/>
                </a:cubicBezTo>
                <a:cubicBezTo>
                  <a:pt x="36066" y="32683"/>
                  <a:pt x="36107" y="32749"/>
                  <a:pt x="36081" y="32749"/>
                </a:cubicBezTo>
                <a:cubicBezTo>
                  <a:pt x="36077" y="32749"/>
                  <a:pt x="36071" y="32747"/>
                  <a:pt x="36062" y="32743"/>
                </a:cubicBezTo>
                <a:cubicBezTo>
                  <a:pt x="36032" y="32728"/>
                  <a:pt x="36017" y="32728"/>
                  <a:pt x="36002" y="32728"/>
                </a:cubicBezTo>
                <a:cubicBezTo>
                  <a:pt x="35987" y="32728"/>
                  <a:pt x="35972" y="32728"/>
                  <a:pt x="35941" y="32713"/>
                </a:cubicBezTo>
                <a:cubicBezTo>
                  <a:pt x="35941" y="32704"/>
                  <a:pt x="35941" y="32699"/>
                  <a:pt x="35941" y="32695"/>
                </a:cubicBezTo>
                <a:cubicBezTo>
                  <a:pt x="35941" y="32695"/>
                  <a:pt x="35941" y="32688"/>
                  <a:pt x="35941" y="32652"/>
                </a:cubicBezTo>
                <a:lnTo>
                  <a:pt x="36002" y="32683"/>
                </a:lnTo>
                <a:cubicBezTo>
                  <a:pt x="35972" y="32622"/>
                  <a:pt x="36062" y="32622"/>
                  <a:pt x="36032" y="32622"/>
                </a:cubicBezTo>
                <a:cubicBezTo>
                  <a:pt x="36027" y="32618"/>
                  <a:pt x="36021" y="32616"/>
                  <a:pt x="36015" y="32616"/>
                </a:cubicBezTo>
                <a:cubicBezTo>
                  <a:pt x="35988" y="32616"/>
                  <a:pt x="35949" y="32644"/>
                  <a:pt x="35927" y="32644"/>
                </a:cubicBezTo>
                <a:cubicBezTo>
                  <a:pt x="35920" y="32644"/>
                  <a:pt x="35915" y="32641"/>
                  <a:pt x="35913" y="32633"/>
                </a:cubicBezTo>
                <a:lnTo>
                  <a:pt x="35913" y="32633"/>
                </a:lnTo>
                <a:cubicBezTo>
                  <a:pt x="35911" y="32645"/>
                  <a:pt x="35911" y="32652"/>
                  <a:pt x="35911" y="32652"/>
                </a:cubicBezTo>
                <a:cubicBezTo>
                  <a:pt x="35898" y="32659"/>
                  <a:pt x="35887" y="32661"/>
                  <a:pt x="35876" y="32661"/>
                </a:cubicBezTo>
                <a:cubicBezTo>
                  <a:pt x="35847" y="32661"/>
                  <a:pt x="35824" y="32644"/>
                  <a:pt x="35795" y="32644"/>
                </a:cubicBezTo>
                <a:cubicBezTo>
                  <a:pt x="35784" y="32644"/>
                  <a:pt x="35773" y="32646"/>
                  <a:pt x="35760" y="32652"/>
                </a:cubicBezTo>
                <a:cubicBezTo>
                  <a:pt x="35760" y="32637"/>
                  <a:pt x="35768" y="32637"/>
                  <a:pt x="35772" y="32637"/>
                </a:cubicBezTo>
                <a:cubicBezTo>
                  <a:pt x="35775" y="32637"/>
                  <a:pt x="35775" y="32637"/>
                  <a:pt x="35760" y="32622"/>
                </a:cubicBezTo>
                <a:cubicBezTo>
                  <a:pt x="35754" y="32616"/>
                  <a:pt x="35746" y="32614"/>
                  <a:pt x="35738" y="32614"/>
                </a:cubicBezTo>
                <a:cubicBezTo>
                  <a:pt x="35716" y="32614"/>
                  <a:pt x="35689" y="32631"/>
                  <a:pt x="35677" y="32631"/>
                </a:cubicBezTo>
                <a:cubicBezTo>
                  <a:pt x="35672" y="32631"/>
                  <a:pt x="35670" y="32629"/>
                  <a:pt x="35670" y="32622"/>
                </a:cubicBezTo>
                <a:cubicBezTo>
                  <a:pt x="35670" y="32592"/>
                  <a:pt x="35670" y="32532"/>
                  <a:pt x="35670" y="32532"/>
                </a:cubicBezTo>
                <a:cubicBezTo>
                  <a:pt x="35658" y="32543"/>
                  <a:pt x="35643" y="32554"/>
                  <a:pt x="35628" y="32564"/>
                </a:cubicBezTo>
                <a:lnTo>
                  <a:pt x="35628" y="32564"/>
                </a:lnTo>
                <a:cubicBezTo>
                  <a:pt x="35625" y="32563"/>
                  <a:pt x="35619" y="32562"/>
                  <a:pt x="35609" y="32562"/>
                </a:cubicBezTo>
                <a:cubicBezTo>
                  <a:pt x="35579" y="32562"/>
                  <a:pt x="35609" y="32532"/>
                  <a:pt x="35609" y="32502"/>
                </a:cubicBezTo>
                <a:cubicBezTo>
                  <a:pt x="35589" y="32502"/>
                  <a:pt x="35596" y="32475"/>
                  <a:pt x="35585" y="32475"/>
                </a:cubicBezTo>
                <a:cubicBezTo>
                  <a:pt x="35579" y="32475"/>
                  <a:pt x="35569" y="32481"/>
                  <a:pt x="35549" y="32502"/>
                </a:cubicBezTo>
                <a:cubicBezTo>
                  <a:pt x="35579" y="32471"/>
                  <a:pt x="35579" y="32441"/>
                  <a:pt x="35579" y="32411"/>
                </a:cubicBezTo>
                <a:lnTo>
                  <a:pt x="35579" y="32411"/>
                </a:lnTo>
                <a:cubicBezTo>
                  <a:pt x="35564" y="32426"/>
                  <a:pt x="35549" y="32426"/>
                  <a:pt x="35534" y="32426"/>
                </a:cubicBezTo>
                <a:cubicBezTo>
                  <a:pt x="35519" y="32426"/>
                  <a:pt x="35504" y="32426"/>
                  <a:pt x="35489" y="32441"/>
                </a:cubicBezTo>
                <a:lnTo>
                  <a:pt x="35489" y="32441"/>
                </a:lnTo>
                <a:cubicBezTo>
                  <a:pt x="35519" y="32412"/>
                  <a:pt x="35549" y="32441"/>
                  <a:pt x="35579" y="32381"/>
                </a:cubicBezTo>
                <a:cubicBezTo>
                  <a:pt x="35559" y="32381"/>
                  <a:pt x="35526" y="32367"/>
                  <a:pt x="35497" y="32367"/>
                </a:cubicBezTo>
                <a:cubicBezTo>
                  <a:pt x="35482" y="32367"/>
                  <a:pt x="35469" y="32371"/>
                  <a:pt x="35459" y="32381"/>
                </a:cubicBezTo>
                <a:lnTo>
                  <a:pt x="35459" y="32321"/>
                </a:lnTo>
                <a:cubicBezTo>
                  <a:pt x="35398" y="32321"/>
                  <a:pt x="35398" y="32230"/>
                  <a:pt x="35338" y="32230"/>
                </a:cubicBezTo>
                <a:cubicBezTo>
                  <a:pt x="35398" y="32200"/>
                  <a:pt x="35308" y="32139"/>
                  <a:pt x="35368" y="32139"/>
                </a:cubicBezTo>
                <a:cubicBezTo>
                  <a:pt x="35368" y="32109"/>
                  <a:pt x="35308" y="32109"/>
                  <a:pt x="35308" y="32109"/>
                </a:cubicBezTo>
                <a:cubicBezTo>
                  <a:pt x="35368" y="32109"/>
                  <a:pt x="35308" y="32079"/>
                  <a:pt x="35338" y="32049"/>
                </a:cubicBezTo>
                <a:cubicBezTo>
                  <a:pt x="35308" y="32049"/>
                  <a:pt x="35308" y="31989"/>
                  <a:pt x="35277" y="31989"/>
                </a:cubicBezTo>
                <a:lnTo>
                  <a:pt x="35308" y="31989"/>
                </a:lnTo>
                <a:cubicBezTo>
                  <a:pt x="35277" y="31989"/>
                  <a:pt x="35368" y="31989"/>
                  <a:pt x="35338" y="31958"/>
                </a:cubicBezTo>
                <a:cubicBezTo>
                  <a:pt x="35328" y="31938"/>
                  <a:pt x="35314" y="31932"/>
                  <a:pt x="35301" y="31932"/>
                </a:cubicBezTo>
                <a:cubicBezTo>
                  <a:pt x="35274" y="31932"/>
                  <a:pt x="35247" y="31958"/>
                  <a:pt x="35247" y="31958"/>
                </a:cubicBezTo>
                <a:cubicBezTo>
                  <a:pt x="35247" y="31928"/>
                  <a:pt x="35277" y="31928"/>
                  <a:pt x="35308" y="31928"/>
                </a:cubicBezTo>
                <a:lnTo>
                  <a:pt x="35247" y="31898"/>
                </a:lnTo>
                <a:cubicBezTo>
                  <a:pt x="35247" y="31868"/>
                  <a:pt x="35277" y="31868"/>
                  <a:pt x="35277" y="31868"/>
                </a:cubicBezTo>
                <a:cubicBezTo>
                  <a:pt x="35267" y="31868"/>
                  <a:pt x="35256" y="31868"/>
                  <a:pt x="35249" y="31867"/>
                </a:cubicBezTo>
                <a:lnTo>
                  <a:pt x="35249" y="31867"/>
                </a:lnTo>
                <a:lnTo>
                  <a:pt x="35277" y="31838"/>
                </a:lnTo>
                <a:lnTo>
                  <a:pt x="35247" y="31808"/>
                </a:lnTo>
                <a:cubicBezTo>
                  <a:pt x="35247" y="31777"/>
                  <a:pt x="35277" y="31777"/>
                  <a:pt x="35308" y="31777"/>
                </a:cubicBezTo>
                <a:lnTo>
                  <a:pt x="35308" y="31747"/>
                </a:lnTo>
                <a:lnTo>
                  <a:pt x="35428" y="31747"/>
                </a:lnTo>
                <a:cubicBezTo>
                  <a:pt x="35428" y="31694"/>
                  <a:pt x="35428" y="31651"/>
                  <a:pt x="35428" y="31606"/>
                </a:cubicBezTo>
                <a:lnTo>
                  <a:pt x="35428" y="31606"/>
                </a:lnTo>
                <a:cubicBezTo>
                  <a:pt x="35422" y="31617"/>
                  <a:pt x="35410" y="31626"/>
                  <a:pt x="35398" y="31626"/>
                </a:cubicBezTo>
                <a:cubicBezTo>
                  <a:pt x="35368" y="31626"/>
                  <a:pt x="35338" y="31596"/>
                  <a:pt x="35368" y="31596"/>
                </a:cubicBezTo>
                <a:lnTo>
                  <a:pt x="35368" y="31596"/>
                </a:lnTo>
                <a:cubicBezTo>
                  <a:pt x="35357" y="31596"/>
                  <a:pt x="35351" y="31600"/>
                  <a:pt x="35346" y="31605"/>
                </a:cubicBezTo>
                <a:lnTo>
                  <a:pt x="35346" y="31605"/>
                </a:lnTo>
                <a:cubicBezTo>
                  <a:pt x="35341" y="31600"/>
                  <a:pt x="35338" y="31596"/>
                  <a:pt x="35338" y="31596"/>
                </a:cubicBezTo>
                <a:lnTo>
                  <a:pt x="35398" y="31596"/>
                </a:lnTo>
                <a:cubicBezTo>
                  <a:pt x="35395" y="31593"/>
                  <a:pt x="35392" y="31590"/>
                  <a:pt x="35389" y="31588"/>
                </a:cubicBezTo>
                <a:lnTo>
                  <a:pt x="35389" y="31588"/>
                </a:lnTo>
                <a:cubicBezTo>
                  <a:pt x="35388" y="31588"/>
                  <a:pt x="35387" y="31589"/>
                  <a:pt x="35385" y="31590"/>
                </a:cubicBezTo>
                <a:lnTo>
                  <a:pt x="35385" y="31590"/>
                </a:lnTo>
                <a:cubicBezTo>
                  <a:pt x="35342" y="31566"/>
                  <a:pt x="35363" y="31566"/>
                  <a:pt x="35308" y="31566"/>
                </a:cubicBezTo>
                <a:cubicBezTo>
                  <a:pt x="35318" y="31556"/>
                  <a:pt x="35332" y="31549"/>
                  <a:pt x="35347" y="31546"/>
                </a:cubicBezTo>
                <a:lnTo>
                  <a:pt x="35347" y="31546"/>
                </a:lnTo>
                <a:cubicBezTo>
                  <a:pt x="35357" y="31555"/>
                  <a:pt x="35373" y="31571"/>
                  <a:pt x="35389" y="31588"/>
                </a:cubicBezTo>
                <a:lnTo>
                  <a:pt x="35389" y="31588"/>
                </a:lnTo>
                <a:cubicBezTo>
                  <a:pt x="35403" y="31581"/>
                  <a:pt x="35408" y="31574"/>
                  <a:pt x="35408" y="31567"/>
                </a:cubicBezTo>
                <a:lnTo>
                  <a:pt x="35408" y="31567"/>
                </a:lnTo>
                <a:cubicBezTo>
                  <a:pt x="35418" y="31568"/>
                  <a:pt x="35424" y="31572"/>
                  <a:pt x="35428" y="31576"/>
                </a:cubicBezTo>
                <a:lnTo>
                  <a:pt x="35428" y="31576"/>
                </a:lnTo>
                <a:cubicBezTo>
                  <a:pt x="35428" y="31573"/>
                  <a:pt x="35428" y="31569"/>
                  <a:pt x="35428" y="31566"/>
                </a:cubicBezTo>
                <a:lnTo>
                  <a:pt x="35408" y="31566"/>
                </a:lnTo>
                <a:cubicBezTo>
                  <a:pt x="35408" y="31566"/>
                  <a:pt x="35408" y="31567"/>
                  <a:pt x="35408" y="31567"/>
                </a:cubicBezTo>
                <a:lnTo>
                  <a:pt x="35408" y="31567"/>
                </a:lnTo>
                <a:cubicBezTo>
                  <a:pt x="35405" y="31566"/>
                  <a:pt x="35402" y="31566"/>
                  <a:pt x="35398" y="31566"/>
                </a:cubicBezTo>
                <a:lnTo>
                  <a:pt x="35408" y="31566"/>
                </a:lnTo>
                <a:cubicBezTo>
                  <a:pt x="35408" y="31560"/>
                  <a:pt x="35405" y="31555"/>
                  <a:pt x="35400" y="31549"/>
                </a:cubicBezTo>
                <a:lnTo>
                  <a:pt x="35400" y="31549"/>
                </a:lnTo>
                <a:cubicBezTo>
                  <a:pt x="35411" y="31553"/>
                  <a:pt x="35421" y="31558"/>
                  <a:pt x="35428" y="31566"/>
                </a:cubicBezTo>
                <a:cubicBezTo>
                  <a:pt x="35428" y="31547"/>
                  <a:pt x="35428" y="31527"/>
                  <a:pt x="35428" y="31506"/>
                </a:cubicBezTo>
                <a:lnTo>
                  <a:pt x="35398" y="31506"/>
                </a:lnTo>
                <a:cubicBezTo>
                  <a:pt x="35368" y="31476"/>
                  <a:pt x="35368" y="31445"/>
                  <a:pt x="35398" y="31445"/>
                </a:cubicBezTo>
                <a:lnTo>
                  <a:pt x="35459" y="31445"/>
                </a:lnTo>
                <a:cubicBezTo>
                  <a:pt x="35428" y="31385"/>
                  <a:pt x="35398" y="31385"/>
                  <a:pt x="35338" y="31355"/>
                </a:cubicBezTo>
                <a:cubicBezTo>
                  <a:pt x="35319" y="31342"/>
                  <a:pt x="35308" y="31329"/>
                  <a:pt x="35302" y="31315"/>
                </a:cubicBezTo>
                <a:lnTo>
                  <a:pt x="35302" y="31315"/>
                </a:lnTo>
                <a:cubicBezTo>
                  <a:pt x="35291" y="31326"/>
                  <a:pt x="35277" y="31340"/>
                  <a:pt x="35277" y="31355"/>
                </a:cubicBezTo>
                <a:cubicBezTo>
                  <a:pt x="35277" y="31335"/>
                  <a:pt x="35290" y="31316"/>
                  <a:pt x="35299" y="31305"/>
                </a:cubicBezTo>
                <a:lnTo>
                  <a:pt x="35299" y="31305"/>
                </a:lnTo>
                <a:cubicBezTo>
                  <a:pt x="35300" y="31308"/>
                  <a:pt x="35301" y="31312"/>
                  <a:pt x="35302" y="31315"/>
                </a:cubicBezTo>
                <a:lnTo>
                  <a:pt x="35302" y="31315"/>
                </a:lnTo>
                <a:cubicBezTo>
                  <a:pt x="35314" y="31303"/>
                  <a:pt x="35323" y="31295"/>
                  <a:pt x="35308" y="31295"/>
                </a:cubicBezTo>
                <a:cubicBezTo>
                  <a:pt x="35308" y="31295"/>
                  <a:pt x="35304" y="31298"/>
                  <a:pt x="35299" y="31305"/>
                </a:cubicBezTo>
                <a:lnTo>
                  <a:pt x="35299" y="31305"/>
                </a:lnTo>
                <a:cubicBezTo>
                  <a:pt x="35286" y="31254"/>
                  <a:pt x="35330" y="31204"/>
                  <a:pt x="35308" y="31204"/>
                </a:cubicBezTo>
                <a:lnTo>
                  <a:pt x="35277" y="31204"/>
                </a:lnTo>
                <a:cubicBezTo>
                  <a:pt x="35308" y="31204"/>
                  <a:pt x="35308" y="31174"/>
                  <a:pt x="35308" y="31174"/>
                </a:cubicBezTo>
                <a:cubicBezTo>
                  <a:pt x="35247" y="31174"/>
                  <a:pt x="35308" y="31144"/>
                  <a:pt x="35277" y="31113"/>
                </a:cubicBezTo>
                <a:lnTo>
                  <a:pt x="35277" y="31113"/>
                </a:lnTo>
                <a:cubicBezTo>
                  <a:pt x="35288" y="31124"/>
                  <a:pt x="35294" y="31127"/>
                  <a:pt x="35299" y="31127"/>
                </a:cubicBezTo>
                <a:cubicBezTo>
                  <a:pt x="35308" y="31127"/>
                  <a:pt x="35308" y="31113"/>
                  <a:pt x="35308" y="31113"/>
                </a:cubicBezTo>
                <a:cubicBezTo>
                  <a:pt x="35348" y="31113"/>
                  <a:pt x="35348" y="31100"/>
                  <a:pt x="35361" y="31100"/>
                </a:cubicBezTo>
                <a:cubicBezTo>
                  <a:pt x="35368" y="31100"/>
                  <a:pt x="35378" y="31103"/>
                  <a:pt x="35398" y="31113"/>
                </a:cubicBezTo>
                <a:cubicBezTo>
                  <a:pt x="35338" y="31053"/>
                  <a:pt x="35428" y="31023"/>
                  <a:pt x="35308" y="31023"/>
                </a:cubicBezTo>
                <a:lnTo>
                  <a:pt x="35338" y="30963"/>
                </a:lnTo>
                <a:cubicBezTo>
                  <a:pt x="35338" y="30941"/>
                  <a:pt x="35338" y="30920"/>
                  <a:pt x="35348" y="30920"/>
                </a:cubicBezTo>
                <a:cubicBezTo>
                  <a:pt x="35353" y="30920"/>
                  <a:pt x="35359" y="30924"/>
                  <a:pt x="35368" y="30932"/>
                </a:cubicBezTo>
                <a:cubicBezTo>
                  <a:pt x="35392" y="30932"/>
                  <a:pt x="35378" y="30971"/>
                  <a:pt x="35386" y="30971"/>
                </a:cubicBezTo>
                <a:cubicBezTo>
                  <a:pt x="35389" y="30971"/>
                  <a:pt x="35392" y="30969"/>
                  <a:pt x="35398" y="30963"/>
                </a:cubicBezTo>
                <a:cubicBezTo>
                  <a:pt x="35428" y="30932"/>
                  <a:pt x="35338" y="30872"/>
                  <a:pt x="35368" y="30872"/>
                </a:cubicBezTo>
                <a:cubicBezTo>
                  <a:pt x="35388" y="30872"/>
                  <a:pt x="35395" y="30885"/>
                  <a:pt x="35397" y="30885"/>
                </a:cubicBezTo>
                <a:cubicBezTo>
                  <a:pt x="35398" y="30885"/>
                  <a:pt x="35398" y="30882"/>
                  <a:pt x="35398" y="30872"/>
                </a:cubicBezTo>
                <a:cubicBezTo>
                  <a:pt x="35428" y="30872"/>
                  <a:pt x="35368" y="30842"/>
                  <a:pt x="35368" y="30842"/>
                </a:cubicBezTo>
                <a:lnTo>
                  <a:pt x="35398" y="30842"/>
                </a:lnTo>
                <a:cubicBezTo>
                  <a:pt x="35413" y="30812"/>
                  <a:pt x="35391" y="30812"/>
                  <a:pt x="35372" y="30812"/>
                </a:cubicBezTo>
                <a:cubicBezTo>
                  <a:pt x="35354" y="30812"/>
                  <a:pt x="35340" y="30812"/>
                  <a:pt x="35363" y="30787"/>
                </a:cubicBezTo>
                <a:lnTo>
                  <a:pt x="35363" y="30787"/>
                </a:lnTo>
                <a:cubicBezTo>
                  <a:pt x="35373" y="30791"/>
                  <a:pt x="35383" y="30795"/>
                  <a:pt x="35389" y="30795"/>
                </a:cubicBezTo>
                <a:cubicBezTo>
                  <a:pt x="35395" y="30795"/>
                  <a:pt x="35398" y="30792"/>
                  <a:pt x="35398" y="30781"/>
                </a:cubicBezTo>
                <a:cubicBezTo>
                  <a:pt x="35398" y="30781"/>
                  <a:pt x="35417" y="30743"/>
                  <a:pt x="35394" y="30743"/>
                </a:cubicBezTo>
                <a:cubicBezTo>
                  <a:pt x="35389" y="30743"/>
                  <a:pt x="35380" y="30745"/>
                  <a:pt x="35368" y="30751"/>
                </a:cubicBezTo>
                <a:cubicBezTo>
                  <a:pt x="35338" y="30781"/>
                  <a:pt x="35368" y="30781"/>
                  <a:pt x="35338" y="30781"/>
                </a:cubicBezTo>
                <a:lnTo>
                  <a:pt x="35308" y="30721"/>
                </a:lnTo>
                <a:cubicBezTo>
                  <a:pt x="35394" y="30664"/>
                  <a:pt x="35234" y="30606"/>
                  <a:pt x="35322" y="30523"/>
                </a:cubicBezTo>
                <a:lnTo>
                  <a:pt x="35322" y="30523"/>
                </a:lnTo>
                <a:cubicBezTo>
                  <a:pt x="35313" y="30529"/>
                  <a:pt x="35304" y="30533"/>
                  <a:pt x="35296" y="30533"/>
                </a:cubicBezTo>
                <a:cubicBezTo>
                  <a:pt x="35285" y="30533"/>
                  <a:pt x="35277" y="30525"/>
                  <a:pt x="35277" y="30510"/>
                </a:cubicBezTo>
                <a:cubicBezTo>
                  <a:pt x="35277" y="30480"/>
                  <a:pt x="35247" y="30450"/>
                  <a:pt x="35277" y="30419"/>
                </a:cubicBezTo>
                <a:lnTo>
                  <a:pt x="35308" y="30419"/>
                </a:lnTo>
                <a:cubicBezTo>
                  <a:pt x="35277" y="30359"/>
                  <a:pt x="35247" y="30329"/>
                  <a:pt x="35247" y="30268"/>
                </a:cubicBezTo>
                <a:lnTo>
                  <a:pt x="35277" y="30268"/>
                </a:lnTo>
                <a:cubicBezTo>
                  <a:pt x="35247" y="30268"/>
                  <a:pt x="35368" y="30208"/>
                  <a:pt x="35277" y="30208"/>
                </a:cubicBezTo>
                <a:cubicBezTo>
                  <a:pt x="35277" y="30148"/>
                  <a:pt x="35217" y="30087"/>
                  <a:pt x="35217" y="30027"/>
                </a:cubicBezTo>
                <a:cubicBezTo>
                  <a:pt x="35226" y="30023"/>
                  <a:pt x="35233" y="30021"/>
                  <a:pt x="35239" y="30021"/>
                </a:cubicBezTo>
                <a:cubicBezTo>
                  <a:pt x="35260" y="30021"/>
                  <a:pt x="35258" y="30048"/>
                  <a:pt x="35263" y="30048"/>
                </a:cubicBezTo>
                <a:cubicBezTo>
                  <a:pt x="35266" y="30048"/>
                  <a:pt x="35270" y="30043"/>
                  <a:pt x="35277" y="30027"/>
                </a:cubicBezTo>
                <a:cubicBezTo>
                  <a:pt x="35308" y="29997"/>
                  <a:pt x="35277" y="29906"/>
                  <a:pt x="35277" y="29906"/>
                </a:cubicBezTo>
                <a:cubicBezTo>
                  <a:pt x="35308" y="29876"/>
                  <a:pt x="35187" y="29876"/>
                  <a:pt x="35217" y="29876"/>
                </a:cubicBezTo>
                <a:lnTo>
                  <a:pt x="35277" y="29876"/>
                </a:lnTo>
                <a:cubicBezTo>
                  <a:pt x="35217" y="29846"/>
                  <a:pt x="35247" y="29786"/>
                  <a:pt x="35217" y="29786"/>
                </a:cubicBezTo>
                <a:lnTo>
                  <a:pt x="35277" y="29786"/>
                </a:lnTo>
                <a:cubicBezTo>
                  <a:pt x="35338" y="29755"/>
                  <a:pt x="35277" y="29725"/>
                  <a:pt x="35277" y="29725"/>
                </a:cubicBezTo>
                <a:cubicBezTo>
                  <a:pt x="35308" y="29710"/>
                  <a:pt x="35315" y="29710"/>
                  <a:pt x="35319" y="29710"/>
                </a:cubicBezTo>
                <a:cubicBezTo>
                  <a:pt x="35323" y="29710"/>
                  <a:pt x="35323" y="29710"/>
                  <a:pt x="35338" y="29695"/>
                </a:cubicBezTo>
                <a:cubicBezTo>
                  <a:pt x="35368" y="29635"/>
                  <a:pt x="35308" y="29665"/>
                  <a:pt x="35277" y="29635"/>
                </a:cubicBezTo>
                <a:lnTo>
                  <a:pt x="35247" y="29665"/>
                </a:lnTo>
                <a:lnTo>
                  <a:pt x="35247" y="29635"/>
                </a:lnTo>
                <a:lnTo>
                  <a:pt x="35247" y="29544"/>
                </a:lnTo>
                <a:lnTo>
                  <a:pt x="35217" y="29544"/>
                </a:lnTo>
                <a:lnTo>
                  <a:pt x="35217" y="29484"/>
                </a:lnTo>
                <a:cubicBezTo>
                  <a:pt x="35257" y="29484"/>
                  <a:pt x="35257" y="29470"/>
                  <a:pt x="35271" y="29470"/>
                </a:cubicBezTo>
                <a:cubicBezTo>
                  <a:pt x="35277" y="29470"/>
                  <a:pt x="35288" y="29474"/>
                  <a:pt x="35308" y="29484"/>
                </a:cubicBezTo>
                <a:cubicBezTo>
                  <a:pt x="35368" y="29454"/>
                  <a:pt x="35338" y="29363"/>
                  <a:pt x="35368" y="29333"/>
                </a:cubicBezTo>
                <a:cubicBezTo>
                  <a:pt x="35368" y="29333"/>
                  <a:pt x="35338" y="29242"/>
                  <a:pt x="35368" y="29242"/>
                </a:cubicBezTo>
                <a:cubicBezTo>
                  <a:pt x="35368" y="29235"/>
                  <a:pt x="35368" y="29227"/>
                  <a:pt x="35368" y="29212"/>
                </a:cubicBezTo>
                <a:lnTo>
                  <a:pt x="35398" y="29212"/>
                </a:lnTo>
                <a:cubicBezTo>
                  <a:pt x="35398" y="29212"/>
                  <a:pt x="35398" y="29182"/>
                  <a:pt x="35398" y="29182"/>
                </a:cubicBezTo>
                <a:cubicBezTo>
                  <a:pt x="35422" y="29230"/>
                  <a:pt x="35442" y="29240"/>
                  <a:pt x="35458" y="29240"/>
                </a:cubicBezTo>
                <a:cubicBezTo>
                  <a:pt x="35469" y="29240"/>
                  <a:pt x="35479" y="29236"/>
                  <a:pt x="35488" y="29236"/>
                </a:cubicBezTo>
                <a:cubicBezTo>
                  <a:pt x="35499" y="29236"/>
                  <a:pt x="35509" y="29242"/>
                  <a:pt x="35519" y="29273"/>
                </a:cubicBezTo>
                <a:cubicBezTo>
                  <a:pt x="35519" y="29242"/>
                  <a:pt x="35519" y="29152"/>
                  <a:pt x="35489" y="29152"/>
                </a:cubicBezTo>
                <a:cubicBezTo>
                  <a:pt x="35459" y="29092"/>
                  <a:pt x="35489" y="29092"/>
                  <a:pt x="35489" y="29092"/>
                </a:cubicBezTo>
                <a:lnTo>
                  <a:pt x="35489" y="29122"/>
                </a:lnTo>
                <a:cubicBezTo>
                  <a:pt x="35519" y="29061"/>
                  <a:pt x="35579" y="29031"/>
                  <a:pt x="35640" y="28971"/>
                </a:cubicBezTo>
                <a:lnTo>
                  <a:pt x="35640" y="28971"/>
                </a:lnTo>
                <a:cubicBezTo>
                  <a:pt x="35640" y="29001"/>
                  <a:pt x="35579" y="29031"/>
                  <a:pt x="35640" y="29031"/>
                </a:cubicBezTo>
                <a:cubicBezTo>
                  <a:pt x="35730" y="29001"/>
                  <a:pt x="35730" y="28941"/>
                  <a:pt x="35790" y="28880"/>
                </a:cubicBezTo>
                <a:lnTo>
                  <a:pt x="35790" y="28880"/>
                </a:lnTo>
                <a:cubicBezTo>
                  <a:pt x="35821" y="28971"/>
                  <a:pt x="35730" y="28941"/>
                  <a:pt x="35760" y="29001"/>
                </a:cubicBezTo>
                <a:cubicBezTo>
                  <a:pt x="35821" y="28941"/>
                  <a:pt x="35911" y="28911"/>
                  <a:pt x="35972" y="28850"/>
                </a:cubicBezTo>
                <a:cubicBezTo>
                  <a:pt x="35990" y="28887"/>
                  <a:pt x="36006" y="28899"/>
                  <a:pt x="36020" y="28899"/>
                </a:cubicBezTo>
                <a:cubicBezTo>
                  <a:pt x="36045" y="28899"/>
                  <a:pt x="36066" y="28865"/>
                  <a:pt x="36092" y="28865"/>
                </a:cubicBezTo>
                <a:cubicBezTo>
                  <a:pt x="36102" y="28865"/>
                  <a:pt x="36112" y="28869"/>
                  <a:pt x="36122" y="28880"/>
                </a:cubicBezTo>
                <a:cubicBezTo>
                  <a:pt x="36122" y="28850"/>
                  <a:pt x="36153" y="28850"/>
                  <a:pt x="36183" y="28850"/>
                </a:cubicBezTo>
                <a:close/>
                <a:moveTo>
                  <a:pt x="46232" y="32743"/>
                </a:moveTo>
                <a:cubicBezTo>
                  <a:pt x="46226" y="32747"/>
                  <a:pt x="46221" y="32752"/>
                  <a:pt x="46216" y="32756"/>
                </a:cubicBezTo>
                <a:lnTo>
                  <a:pt x="46216" y="32756"/>
                </a:lnTo>
                <a:cubicBezTo>
                  <a:pt x="46221" y="32753"/>
                  <a:pt x="46227" y="32748"/>
                  <a:pt x="46232" y="32743"/>
                </a:cubicBezTo>
                <a:close/>
                <a:moveTo>
                  <a:pt x="45233" y="32827"/>
                </a:moveTo>
                <a:cubicBezTo>
                  <a:pt x="45218" y="32829"/>
                  <a:pt x="45206" y="32834"/>
                  <a:pt x="45206" y="32834"/>
                </a:cubicBezTo>
                <a:lnTo>
                  <a:pt x="45236" y="32834"/>
                </a:lnTo>
                <a:lnTo>
                  <a:pt x="45233" y="32827"/>
                </a:lnTo>
                <a:close/>
                <a:moveTo>
                  <a:pt x="43425" y="32834"/>
                </a:moveTo>
                <a:cubicBezTo>
                  <a:pt x="43426" y="32834"/>
                  <a:pt x="43426" y="32834"/>
                  <a:pt x="43427" y="32834"/>
                </a:cubicBezTo>
                <a:lnTo>
                  <a:pt x="43427" y="32834"/>
                </a:lnTo>
                <a:cubicBezTo>
                  <a:pt x="43426" y="32834"/>
                  <a:pt x="43425" y="32834"/>
                  <a:pt x="43425" y="32834"/>
                </a:cubicBezTo>
                <a:close/>
                <a:moveTo>
                  <a:pt x="43486" y="32894"/>
                </a:moveTo>
                <a:lnTo>
                  <a:pt x="43486" y="32894"/>
                </a:lnTo>
                <a:cubicBezTo>
                  <a:pt x="43455" y="32894"/>
                  <a:pt x="43425" y="32924"/>
                  <a:pt x="43455" y="32924"/>
                </a:cubicBezTo>
                <a:cubicBezTo>
                  <a:pt x="43486" y="32924"/>
                  <a:pt x="43486" y="32894"/>
                  <a:pt x="43486" y="32894"/>
                </a:cubicBezTo>
                <a:close/>
                <a:moveTo>
                  <a:pt x="47952" y="33045"/>
                </a:moveTo>
                <a:cubicBezTo>
                  <a:pt x="47967" y="33060"/>
                  <a:pt x="47990" y="33067"/>
                  <a:pt x="48008" y="33067"/>
                </a:cubicBezTo>
                <a:cubicBezTo>
                  <a:pt x="48027" y="33067"/>
                  <a:pt x="48042" y="33060"/>
                  <a:pt x="48042" y="33045"/>
                </a:cubicBezTo>
                <a:close/>
                <a:moveTo>
                  <a:pt x="37717" y="33196"/>
                </a:moveTo>
                <a:cubicBezTo>
                  <a:pt x="37718" y="33199"/>
                  <a:pt x="37719" y="33203"/>
                  <a:pt x="37720" y="33206"/>
                </a:cubicBezTo>
                <a:lnTo>
                  <a:pt x="37720" y="33206"/>
                </a:lnTo>
                <a:cubicBezTo>
                  <a:pt x="37721" y="33203"/>
                  <a:pt x="37722" y="33200"/>
                  <a:pt x="37722" y="33196"/>
                </a:cubicBezTo>
                <a:close/>
                <a:moveTo>
                  <a:pt x="37720" y="33206"/>
                </a:moveTo>
                <a:lnTo>
                  <a:pt x="37720" y="33206"/>
                </a:lnTo>
                <a:cubicBezTo>
                  <a:pt x="37715" y="33226"/>
                  <a:pt x="37696" y="33230"/>
                  <a:pt x="37722" y="33256"/>
                </a:cubicBezTo>
                <a:cubicBezTo>
                  <a:pt x="37738" y="33256"/>
                  <a:pt x="37728" y="33230"/>
                  <a:pt x="37720" y="33206"/>
                </a:cubicBezTo>
                <a:close/>
                <a:moveTo>
                  <a:pt x="37420" y="33467"/>
                </a:moveTo>
                <a:cubicBezTo>
                  <a:pt x="37420" y="33497"/>
                  <a:pt x="37360" y="33528"/>
                  <a:pt x="37360" y="33528"/>
                </a:cubicBezTo>
                <a:cubicBezTo>
                  <a:pt x="37360" y="33497"/>
                  <a:pt x="37390" y="33497"/>
                  <a:pt x="37390" y="33497"/>
                </a:cubicBezTo>
                <a:lnTo>
                  <a:pt x="37420" y="33467"/>
                </a:lnTo>
                <a:close/>
                <a:moveTo>
                  <a:pt x="46217" y="33519"/>
                </a:moveTo>
                <a:cubicBezTo>
                  <a:pt x="46221" y="33519"/>
                  <a:pt x="46226" y="33522"/>
                  <a:pt x="46232" y="33528"/>
                </a:cubicBezTo>
                <a:cubicBezTo>
                  <a:pt x="46262" y="33528"/>
                  <a:pt x="46232" y="33558"/>
                  <a:pt x="46232" y="33558"/>
                </a:cubicBezTo>
                <a:lnTo>
                  <a:pt x="46202" y="33558"/>
                </a:lnTo>
                <a:cubicBezTo>
                  <a:pt x="46202" y="33558"/>
                  <a:pt x="46202" y="33519"/>
                  <a:pt x="46217" y="33519"/>
                </a:cubicBezTo>
                <a:close/>
                <a:moveTo>
                  <a:pt x="37511" y="33709"/>
                </a:moveTo>
                <a:cubicBezTo>
                  <a:pt x="37515" y="33715"/>
                  <a:pt x="37520" y="33721"/>
                  <a:pt x="37524" y="33727"/>
                </a:cubicBezTo>
                <a:lnTo>
                  <a:pt x="37524" y="33727"/>
                </a:lnTo>
                <a:cubicBezTo>
                  <a:pt x="37511" y="33720"/>
                  <a:pt x="37496" y="33716"/>
                  <a:pt x="37480" y="33716"/>
                </a:cubicBezTo>
                <a:cubicBezTo>
                  <a:pt x="37473" y="33716"/>
                  <a:pt x="37467" y="33717"/>
                  <a:pt x="37460" y="33718"/>
                </a:cubicBezTo>
                <a:lnTo>
                  <a:pt x="37460" y="33718"/>
                </a:lnTo>
                <a:cubicBezTo>
                  <a:pt x="37454" y="33712"/>
                  <a:pt x="37450" y="33709"/>
                  <a:pt x="37450" y="33709"/>
                </a:cubicBezTo>
                <a:close/>
                <a:moveTo>
                  <a:pt x="44300" y="30540"/>
                </a:moveTo>
                <a:cubicBezTo>
                  <a:pt x="44300" y="30561"/>
                  <a:pt x="44285" y="30583"/>
                  <a:pt x="44287" y="30583"/>
                </a:cubicBezTo>
                <a:cubicBezTo>
                  <a:pt x="44288" y="30583"/>
                  <a:pt x="44292" y="30579"/>
                  <a:pt x="44300" y="30570"/>
                </a:cubicBezTo>
                <a:cubicBezTo>
                  <a:pt x="44311" y="30559"/>
                  <a:pt x="44331" y="30552"/>
                  <a:pt x="44349" y="30552"/>
                </a:cubicBezTo>
                <a:cubicBezTo>
                  <a:pt x="44381" y="30552"/>
                  <a:pt x="44410" y="30573"/>
                  <a:pt x="44391" y="30631"/>
                </a:cubicBezTo>
                <a:cubicBezTo>
                  <a:pt x="44402" y="30608"/>
                  <a:pt x="44413" y="30602"/>
                  <a:pt x="44424" y="30602"/>
                </a:cubicBezTo>
                <a:cubicBezTo>
                  <a:pt x="44437" y="30602"/>
                  <a:pt x="44449" y="30609"/>
                  <a:pt x="44461" y="30609"/>
                </a:cubicBezTo>
                <a:cubicBezTo>
                  <a:pt x="44468" y="30609"/>
                  <a:pt x="44475" y="30607"/>
                  <a:pt x="44481" y="30600"/>
                </a:cubicBezTo>
                <a:lnTo>
                  <a:pt x="44481" y="30570"/>
                </a:lnTo>
                <a:cubicBezTo>
                  <a:pt x="44512" y="30631"/>
                  <a:pt x="44572" y="30600"/>
                  <a:pt x="44602" y="30631"/>
                </a:cubicBezTo>
                <a:cubicBezTo>
                  <a:pt x="44602" y="30621"/>
                  <a:pt x="44609" y="30617"/>
                  <a:pt x="44618" y="30617"/>
                </a:cubicBezTo>
                <a:cubicBezTo>
                  <a:pt x="44636" y="30617"/>
                  <a:pt x="44663" y="30631"/>
                  <a:pt x="44663" y="30631"/>
                </a:cubicBezTo>
                <a:cubicBezTo>
                  <a:pt x="44663" y="30646"/>
                  <a:pt x="44678" y="30646"/>
                  <a:pt x="44693" y="30646"/>
                </a:cubicBezTo>
                <a:cubicBezTo>
                  <a:pt x="44708" y="30646"/>
                  <a:pt x="44723" y="30646"/>
                  <a:pt x="44723" y="30661"/>
                </a:cubicBezTo>
                <a:cubicBezTo>
                  <a:pt x="44723" y="30661"/>
                  <a:pt x="44704" y="30699"/>
                  <a:pt x="44711" y="30699"/>
                </a:cubicBezTo>
                <a:cubicBezTo>
                  <a:pt x="44713" y="30699"/>
                  <a:pt x="44717" y="30697"/>
                  <a:pt x="44723" y="30691"/>
                </a:cubicBezTo>
                <a:cubicBezTo>
                  <a:pt x="44723" y="30685"/>
                  <a:pt x="44726" y="30683"/>
                  <a:pt x="44732" y="30683"/>
                </a:cubicBezTo>
                <a:cubicBezTo>
                  <a:pt x="44746" y="30683"/>
                  <a:pt x="44773" y="30697"/>
                  <a:pt x="44792" y="30708"/>
                </a:cubicBezTo>
                <a:lnTo>
                  <a:pt x="44792" y="30708"/>
                </a:lnTo>
                <a:cubicBezTo>
                  <a:pt x="44783" y="30708"/>
                  <a:pt x="44783" y="30721"/>
                  <a:pt x="44783" y="30721"/>
                </a:cubicBezTo>
                <a:cubicBezTo>
                  <a:pt x="44904" y="30721"/>
                  <a:pt x="44934" y="30842"/>
                  <a:pt x="45025" y="30902"/>
                </a:cubicBezTo>
                <a:lnTo>
                  <a:pt x="44994" y="30902"/>
                </a:lnTo>
                <a:cubicBezTo>
                  <a:pt x="44986" y="30929"/>
                  <a:pt x="44990" y="30937"/>
                  <a:pt x="45001" y="30937"/>
                </a:cubicBezTo>
                <a:cubicBezTo>
                  <a:pt x="45019" y="30937"/>
                  <a:pt x="45057" y="30915"/>
                  <a:pt x="45085" y="30915"/>
                </a:cubicBezTo>
                <a:cubicBezTo>
                  <a:pt x="45098" y="30915"/>
                  <a:pt x="45109" y="30919"/>
                  <a:pt x="45115" y="30932"/>
                </a:cubicBezTo>
                <a:cubicBezTo>
                  <a:pt x="45176" y="31083"/>
                  <a:pt x="45145" y="31234"/>
                  <a:pt x="45206" y="31355"/>
                </a:cubicBezTo>
                <a:cubicBezTo>
                  <a:pt x="45216" y="31365"/>
                  <a:pt x="45222" y="31368"/>
                  <a:pt x="45227" y="31368"/>
                </a:cubicBezTo>
                <a:cubicBezTo>
                  <a:pt x="45236" y="31368"/>
                  <a:pt x="45236" y="31355"/>
                  <a:pt x="45236" y="31355"/>
                </a:cubicBezTo>
                <a:lnTo>
                  <a:pt x="45236" y="31355"/>
                </a:lnTo>
                <a:cubicBezTo>
                  <a:pt x="45236" y="31385"/>
                  <a:pt x="45206" y="31385"/>
                  <a:pt x="45236" y="31385"/>
                </a:cubicBezTo>
                <a:lnTo>
                  <a:pt x="45266" y="31385"/>
                </a:lnTo>
                <a:cubicBezTo>
                  <a:pt x="45206" y="31476"/>
                  <a:pt x="45296" y="31566"/>
                  <a:pt x="45206" y="31596"/>
                </a:cubicBezTo>
                <a:cubicBezTo>
                  <a:pt x="45206" y="31657"/>
                  <a:pt x="45145" y="31687"/>
                  <a:pt x="45206" y="31747"/>
                </a:cubicBezTo>
                <a:cubicBezTo>
                  <a:pt x="45206" y="31747"/>
                  <a:pt x="45192" y="31734"/>
                  <a:pt x="45183" y="31734"/>
                </a:cubicBezTo>
                <a:cubicBezTo>
                  <a:pt x="45179" y="31734"/>
                  <a:pt x="45176" y="31737"/>
                  <a:pt x="45176" y="31747"/>
                </a:cubicBezTo>
                <a:lnTo>
                  <a:pt x="45206" y="31808"/>
                </a:lnTo>
                <a:cubicBezTo>
                  <a:pt x="45296" y="31868"/>
                  <a:pt x="45115" y="31928"/>
                  <a:pt x="45176" y="32019"/>
                </a:cubicBezTo>
                <a:cubicBezTo>
                  <a:pt x="45176" y="32049"/>
                  <a:pt x="45206" y="32079"/>
                  <a:pt x="45206" y="32139"/>
                </a:cubicBezTo>
                <a:cubicBezTo>
                  <a:pt x="45196" y="32129"/>
                  <a:pt x="45189" y="32126"/>
                  <a:pt x="45183" y="32126"/>
                </a:cubicBezTo>
                <a:cubicBezTo>
                  <a:pt x="45172" y="32126"/>
                  <a:pt x="45165" y="32139"/>
                  <a:pt x="45145" y="32139"/>
                </a:cubicBezTo>
                <a:cubicBezTo>
                  <a:pt x="45160" y="32155"/>
                  <a:pt x="45176" y="32155"/>
                  <a:pt x="45187" y="32155"/>
                </a:cubicBezTo>
                <a:cubicBezTo>
                  <a:pt x="45198" y="32155"/>
                  <a:pt x="45206" y="32155"/>
                  <a:pt x="45206" y="32170"/>
                </a:cubicBezTo>
                <a:cubicBezTo>
                  <a:pt x="45206" y="32200"/>
                  <a:pt x="45115" y="32230"/>
                  <a:pt x="45145" y="32260"/>
                </a:cubicBezTo>
                <a:cubicBezTo>
                  <a:pt x="45176" y="32275"/>
                  <a:pt x="45191" y="32275"/>
                  <a:pt x="45202" y="32275"/>
                </a:cubicBezTo>
                <a:cubicBezTo>
                  <a:pt x="45213" y="32275"/>
                  <a:pt x="45221" y="32275"/>
                  <a:pt x="45236" y="32290"/>
                </a:cubicBezTo>
                <a:cubicBezTo>
                  <a:pt x="45236" y="32351"/>
                  <a:pt x="45236" y="32351"/>
                  <a:pt x="45236" y="32411"/>
                </a:cubicBezTo>
                <a:cubicBezTo>
                  <a:pt x="45266" y="32441"/>
                  <a:pt x="45266" y="32441"/>
                  <a:pt x="45236" y="32471"/>
                </a:cubicBezTo>
                <a:lnTo>
                  <a:pt x="45206" y="32471"/>
                </a:lnTo>
                <a:cubicBezTo>
                  <a:pt x="45206" y="32502"/>
                  <a:pt x="45206" y="32592"/>
                  <a:pt x="45206" y="32592"/>
                </a:cubicBezTo>
                <a:lnTo>
                  <a:pt x="45266" y="32592"/>
                </a:lnTo>
                <a:lnTo>
                  <a:pt x="45326" y="32532"/>
                </a:lnTo>
                <a:lnTo>
                  <a:pt x="45326" y="32532"/>
                </a:lnTo>
                <a:cubicBezTo>
                  <a:pt x="45357" y="32592"/>
                  <a:pt x="45266" y="32562"/>
                  <a:pt x="45266" y="32622"/>
                </a:cubicBezTo>
                <a:cubicBezTo>
                  <a:pt x="45266" y="32592"/>
                  <a:pt x="45236" y="32592"/>
                  <a:pt x="45236" y="32592"/>
                </a:cubicBezTo>
                <a:lnTo>
                  <a:pt x="45236" y="32592"/>
                </a:lnTo>
                <a:lnTo>
                  <a:pt x="45266" y="32683"/>
                </a:lnTo>
                <a:cubicBezTo>
                  <a:pt x="45266" y="32683"/>
                  <a:pt x="45206" y="32773"/>
                  <a:pt x="45236" y="32773"/>
                </a:cubicBezTo>
                <a:lnTo>
                  <a:pt x="45206" y="32773"/>
                </a:lnTo>
                <a:lnTo>
                  <a:pt x="45233" y="32827"/>
                </a:lnTo>
                <a:lnTo>
                  <a:pt x="45233" y="32827"/>
                </a:lnTo>
                <a:cubicBezTo>
                  <a:pt x="45237" y="32826"/>
                  <a:pt x="45242" y="32826"/>
                  <a:pt x="45247" y="32826"/>
                </a:cubicBezTo>
                <a:cubicBezTo>
                  <a:pt x="45266" y="32826"/>
                  <a:pt x="45281" y="32834"/>
                  <a:pt x="45266" y="32864"/>
                </a:cubicBezTo>
                <a:cubicBezTo>
                  <a:pt x="45206" y="32954"/>
                  <a:pt x="45206" y="32924"/>
                  <a:pt x="45145" y="32954"/>
                </a:cubicBezTo>
                <a:cubicBezTo>
                  <a:pt x="45236" y="32984"/>
                  <a:pt x="45115" y="33015"/>
                  <a:pt x="45176" y="33075"/>
                </a:cubicBezTo>
                <a:cubicBezTo>
                  <a:pt x="45085" y="33105"/>
                  <a:pt x="45085" y="33196"/>
                  <a:pt x="45025" y="33256"/>
                </a:cubicBezTo>
                <a:cubicBezTo>
                  <a:pt x="44994" y="33256"/>
                  <a:pt x="45055" y="33316"/>
                  <a:pt x="45025" y="33347"/>
                </a:cubicBezTo>
                <a:cubicBezTo>
                  <a:pt x="44964" y="33347"/>
                  <a:pt x="44934" y="33437"/>
                  <a:pt x="44934" y="33497"/>
                </a:cubicBezTo>
                <a:cubicBezTo>
                  <a:pt x="44904" y="33467"/>
                  <a:pt x="44874" y="33467"/>
                  <a:pt x="44874" y="33467"/>
                </a:cubicBezTo>
                <a:lnTo>
                  <a:pt x="44874" y="33467"/>
                </a:lnTo>
                <a:cubicBezTo>
                  <a:pt x="44874" y="33478"/>
                  <a:pt x="44878" y="33489"/>
                  <a:pt x="44883" y="33499"/>
                </a:cubicBezTo>
                <a:lnTo>
                  <a:pt x="44883" y="33499"/>
                </a:lnTo>
                <a:cubicBezTo>
                  <a:pt x="44878" y="33497"/>
                  <a:pt x="44874" y="33497"/>
                  <a:pt x="44874" y="33497"/>
                </a:cubicBezTo>
                <a:lnTo>
                  <a:pt x="44874" y="33558"/>
                </a:lnTo>
                <a:cubicBezTo>
                  <a:pt x="44813" y="33558"/>
                  <a:pt x="44723" y="33588"/>
                  <a:pt x="44663" y="33648"/>
                </a:cubicBezTo>
                <a:cubicBezTo>
                  <a:pt x="44663" y="33618"/>
                  <a:pt x="44663" y="33618"/>
                  <a:pt x="44663" y="33588"/>
                </a:cubicBezTo>
                <a:cubicBezTo>
                  <a:pt x="44602" y="33618"/>
                  <a:pt x="44542" y="33679"/>
                  <a:pt x="44512" y="33709"/>
                </a:cubicBezTo>
                <a:lnTo>
                  <a:pt x="44512" y="33648"/>
                </a:lnTo>
                <a:cubicBezTo>
                  <a:pt x="44487" y="33648"/>
                  <a:pt x="44483" y="33687"/>
                  <a:pt x="44466" y="33687"/>
                </a:cubicBezTo>
                <a:cubicBezTo>
                  <a:pt x="44462" y="33687"/>
                  <a:pt x="44457" y="33685"/>
                  <a:pt x="44451" y="33679"/>
                </a:cubicBezTo>
                <a:cubicBezTo>
                  <a:pt x="44451" y="33679"/>
                  <a:pt x="44481" y="33679"/>
                  <a:pt x="44481" y="33648"/>
                </a:cubicBezTo>
                <a:cubicBezTo>
                  <a:pt x="44473" y="33644"/>
                  <a:pt x="44467" y="33642"/>
                  <a:pt x="44462" y="33642"/>
                </a:cubicBezTo>
                <a:cubicBezTo>
                  <a:pt x="44436" y="33642"/>
                  <a:pt x="44473" y="33709"/>
                  <a:pt x="44421" y="33709"/>
                </a:cubicBezTo>
                <a:lnTo>
                  <a:pt x="44421" y="33648"/>
                </a:lnTo>
                <a:cubicBezTo>
                  <a:pt x="44406" y="33641"/>
                  <a:pt x="44398" y="33637"/>
                  <a:pt x="44395" y="33637"/>
                </a:cubicBezTo>
                <a:cubicBezTo>
                  <a:pt x="44383" y="33637"/>
                  <a:pt x="44406" y="33671"/>
                  <a:pt x="44361" y="33739"/>
                </a:cubicBezTo>
                <a:cubicBezTo>
                  <a:pt x="44351" y="33749"/>
                  <a:pt x="44341" y="33753"/>
                  <a:pt x="44333" y="33753"/>
                </a:cubicBezTo>
                <a:cubicBezTo>
                  <a:pt x="44296" y="33753"/>
                  <a:pt x="44275" y="33674"/>
                  <a:pt x="44271" y="33674"/>
                </a:cubicBezTo>
                <a:cubicBezTo>
                  <a:pt x="44270" y="33674"/>
                  <a:pt x="44270" y="33676"/>
                  <a:pt x="44270" y="33679"/>
                </a:cubicBezTo>
                <a:cubicBezTo>
                  <a:pt x="44270" y="33679"/>
                  <a:pt x="44292" y="33745"/>
                  <a:pt x="44280" y="33745"/>
                </a:cubicBezTo>
                <a:cubicBezTo>
                  <a:pt x="44278" y="33745"/>
                  <a:pt x="44275" y="33743"/>
                  <a:pt x="44270" y="33739"/>
                </a:cubicBezTo>
                <a:cubicBezTo>
                  <a:pt x="44257" y="33732"/>
                  <a:pt x="44246" y="33730"/>
                  <a:pt x="44236" y="33730"/>
                </a:cubicBezTo>
                <a:cubicBezTo>
                  <a:pt x="44207" y="33730"/>
                  <a:pt x="44187" y="33748"/>
                  <a:pt x="44169" y="33748"/>
                </a:cubicBezTo>
                <a:cubicBezTo>
                  <a:pt x="44162" y="33748"/>
                  <a:pt x="44156" y="33745"/>
                  <a:pt x="44150" y="33739"/>
                </a:cubicBezTo>
                <a:cubicBezTo>
                  <a:pt x="44134" y="33694"/>
                  <a:pt x="44134" y="33694"/>
                  <a:pt x="44138" y="33694"/>
                </a:cubicBezTo>
                <a:cubicBezTo>
                  <a:pt x="44142" y="33694"/>
                  <a:pt x="44148" y="33694"/>
                  <a:pt x="44149" y="33659"/>
                </a:cubicBezTo>
                <a:lnTo>
                  <a:pt x="44149" y="33659"/>
                </a:lnTo>
                <a:cubicBezTo>
                  <a:pt x="44142" y="33665"/>
                  <a:pt x="44134" y="33669"/>
                  <a:pt x="44129" y="33669"/>
                </a:cubicBezTo>
                <a:cubicBezTo>
                  <a:pt x="44126" y="33669"/>
                  <a:pt x="44123" y="33667"/>
                  <a:pt x="44121" y="33662"/>
                </a:cubicBezTo>
                <a:lnTo>
                  <a:pt x="44121" y="33662"/>
                </a:lnTo>
                <a:lnTo>
                  <a:pt x="44150" y="33648"/>
                </a:lnTo>
                <a:lnTo>
                  <a:pt x="44150" y="33648"/>
                </a:lnTo>
                <a:cubicBezTo>
                  <a:pt x="44150" y="33652"/>
                  <a:pt x="44149" y="33656"/>
                  <a:pt x="44149" y="33659"/>
                </a:cubicBezTo>
                <a:lnTo>
                  <a:pt x="44149" y="33659"/>
                </a:lnTo>
                <a:cubicBezTo>
                  <a:pt x="44151" y="33657"/>
                  <a:pt x="44153" y="33656"/>
                  <a:pt x="44155" y="33654"/>
                </a:cubicBezTo>
                <a:lnTo>
                  <a:pt x="44155" y="33654"/>
                </a:lnTo>
                <a:lnTo>
                  <a:pt x="44180" y="33679"/>
                </a:lnTo>
                <a:cubicBezTo>
                  <a:pt x="44150" y="33618"/>
                  <a:pt x="44240" y="33648"/>
                  <a:pt x="44210" y="33618"/>
                </a:cubicBezTo>
                <a:cubicBezTo>
                  <a:pt x="44195" y="33618"/>
                  <a:pt x="44174" y="33639"/>
                  <a:pt x="44155" y="33654"/>
                </a:cubicBezTo>
                <a:lnTo>
                  <a:pt x="44155" y="33654"/>
                </a:lnTo>
                <a:lnTo>
                  <a:pt x="44150" y="33648"/>
                </a:lnTo>
                <a:cubicBezTo>
                  <a:pt x="44131" y="33639"/>
                  <a:pt x="44124" y="33633"/>
                  <a:pt x="44121" y="33628"/>
                </a:cubicBezTo>
                <a:lnTo>
                  <a:pt x="44121" y="33628"/>
                </a:lnTo>
                <a:cubicBezTo>
                  <a:pt x="44124" y="33618"/>
                  <a:pt x="44129" y="33618"/>
                  <a:pt x="44134" y="33618"/>
                </a:cubicBezTo>
                <a:cubicBezTo>
                  <a:pt x="44141" y="33618"/>
                  <a:pt x="44147" y="33618"/>
                  <a:pt x="44149" y="33601"/>
                </a:cubicBezTo>
                <a:lnTo>
                  <a:pt x="44149" y="33601"/>
                </a:lnTo>
                <a:cubicBezTo>
                  <a:pt x="44150" y="33600"/>
                  <a:pt x="44150" y="33596"/>
                  <a:pt x="44150" y="33588"/>
                </a:cubicBezTo>
                <a:lnTo>
                  <a:pt x="44150" y="33588"/>
                </a:lnTo>
                <a:cubicBezTo>
                  <a:pt x="44150" y="33588"/>
                  <a:pt x="44150" y="33588"/>
                  <a:pt x="44150" y="33588"/>
                </a:cubicBezTo>
                <a:cubicBezTo>
                  <a:pt x="44150" y="33578"/>
                  <a:pt x="44146" y="33575"/>
                  <a:pt x="44142" y="33575"/>
                </a:cubicBezTo>
                <a:cubicBezTo>
                  <a:pt x="44133" y="33575"/>
                  <a:pt x="44119" y="33588"/>
                  <a:pt x="44119" y="33588"/>
                </a:cubicBezTo>
                <a:cubicBezTo>
                  <a:pt x="44119" y="33588"/>
                  <a:pt x="44119" y="33603"/>
                  <a:pt x="44119" y="33622"/>
                </a:cubicBezTo>
                <a:cubicBezTo>
                  <a:pt x="44119" y="33618"/>
                  <a:pt x="44119" y="33618"/>
                  <a:pt x="44089" y="33618"/>
                </a:cubicBezTo>
                <a:lnTo>
                  <a:pt x="44089" y="33674"/>
                </a:lnTo>
                <a:lnTo>
                  <a:pt x="44089" y="33674"/>
                </a:lnTo>
                <a:cubicBezTo>
                  <a:pt x="44065" y="33691"/>
                  <a:pt x="44042" y="33698"/>
                  <a:pt x="44025" y="33698"/>
                </a:cubicBezTo>
                <a:cubicBezTo>
                  <a:pt x="44009" y="33698"/>
                  <a:pt x="43999" y="33691"/>
                  <a:pt x="43999" y="33679"/>
                </a:cubicBezTo>
                <a:cubicBezTo>
                  <a:pt x="43999" y="33648"/>
                  <a:pt x="43999" y="33648"/>
                  <a:pt x="43999" y="33648"/>
                </a:cubicBezTo>
                <a:cubicBezTo>
                  <a:pt x="43974" y="33648"/>
                  <a:pt x="43931" y="33687"/>
                  <a:pt x="43915" y="33687"/>
                </a:cubicBezTo>
                <a:cubicBezTo>
                  <a:pt x="43911" y="33687"/>
                  <a:pt x="43908" y="33685"/>
                  <a:pt x="43908" y="33679"/>
                </a:cubicBezTo>
                <a:cubicBezTo>
                  <a:pt x="43908" y="33661"/>
                  <a:pt x="43908" y="33632"/>
                  <a:pt x="43908" y="33618"/>
                </a:cubicBezTo>
                <a:cubicBezTo>
                  <a:pt x="43894" y="33618"/>
                  <a:pt x="43879" y="33632"/>
                  <a:pt x="43868" y="33646"/>
                </a:cubicBezTo>
                <a:lnTo>
                  <a:pt x="43868" y="33646"/>
                </a:lnTo>
                <a:cubicBezTo>
                  <a:pt x="43856" y="33639"/>
                  <a:pt x="43878" y="33609"/>
                  <a:pt x="43878" y="33558"/>
                </a:cubicBezTo>
                <a:lnTo>
                  <a:pt x="43878" y="33558"/>
                </a:lnTo>
                <a:cubicBezTo>
                  <a:pt x="43871" y="33565"/>
                  <a:pt x="43866" y="33567"/>
                  <a:pt x="43861" y="33567"/>
                </a:cubicBezTo>
                <a:cubicBezTo>
                  <a:pt x="43853" y="33567"/>
                  <a:pt x="43848" y="33560"/>
                  <a:pt x="43842" y="33560"/>
                </a:cubicBezTo>
                <a:cubicBezTo>
                  <a:pt x="43836" y="33560"/>
                  <a:pt x="43829" y="33566"/>
                  <a:pt x="43818" y="33588"/>
                </a:cubicBezTo>
                <a:cubicBezTo>
                  <a:pt x="43818" y="33588"/>
                  <a:pt x="43818" y="33558"/>
                  <a:pt x="43818" y="33528"/>
                </a:cubicBezTo>
                <a:cubicBezTo>
                  <a:pt x="43802" y="33558"/>
                  <a:pt x="43787" y="33558"/>
                  <a:pt x="43772" y="33558"/>
                </a:cubicBezTo>
                <a:cubicBezTo>
                  <a:pt x="43761" y="33558"/>
                  <a:pt x="43750" y="33558"/>
                  <a:pt x="43739" y="33569"/>
                </a:cubicBezTo>
                <a:lnTo>
                  <a:pt x="43739" y="33569"/>
                </a:lnTo>
                <a:cubicBezTo>
                  <a:pt x="43771" y="33533"/>
                  <a:pt x="43818" y="33547"/>
                  <a:pt x="43818" y="33467"/>
                </a:cubicBezTo>
                <a:lnTo>
                  <a:pt x="43818" y="33467"/>
                </a:lnTo>
                <a:cubicBezTo>
                  <a:pt x="43757" y="33497"/>
                  <a:pt x="43727" y="33497"/>
                  <a:pt x="43697" y="33528"/>
                </a:cubicBezTo>
                <a:lnTo>
                  <a:pt x="43697" y="33467"/>
                </a:lnTo>
                <a:lnTo>
                  <a:pt x="43727" y="33467"/>
                </a:lnTo>
                <a:cubicBezTo>
                  <a:pt x="43679" y="33467"/>
                  <a:pt x="43650" y="33429"/>
                  <a:pt x="43609" y="33429"/>
                </a:cubicBezTo>
                <a:cubicBezTo>
                  <a:pt x="43599" y="33429"/>
                  <a:pt x="43588" y="33431"/>
                  <a:pt x="43576" y="33437"/>
                </a:cubicBezTo>
                <a:cubicBezTo>
                  <a:pt x="43636" y="33377"/>
                  <a:pt x="43516" y="33347"/>
                  <a:pt x="43606" y="33347"/>
                </a:cubicBezTo>
                <a:cubicBezTo>
                  <a:pt x="43591" y="33331"/>
                  <a:pt x="43576" y="33324"/>
                  <a:pt x="43565" y="33324"/>
                </a:cubicBezTo>
                <a:cubicBezTo>
                  <a:pt x="43560" y="33324"/>
                  <a:pt x="43556" y="33325"/>
                  <a:pt x="43553" y="33328"/>
                </a:cubicBezTo>
                <a:lnTo>
                  <a:pt x="43553" y="33328"/>
                </a:lnTo>
                <a:cubicBezTo>
                  <a:pt x="43563" y="33286"/>
                  <a:pt x="43519" y="33283"/>
                  <a:pt x="43546" y="33256"/>
                </a:cubicBezTo>
                <a:cubicBezTo>
                  <a:pt x="43486" y="33256"/>
                  <a:pt x="43486" y="33226"/>
                  <a:pt x="43455" y="33226"/>
                </a:cubicBezTo>
                <a:lnTo>
                  <a:pt x="43516" y="33226"/>
                </a:lnTo>
                <a:cubicBezTo>
                  <a:pt x="43455" y="33226"/>
                  <a:pt x="43546" y="33196"/>
                  <a:pt x="43516" y="33196"/>
                </a:cubicBezTo>
                <a:cubicBezTo>
                  <a:pt x="43511" y="33191"/>
                  <a:pt x="43506" y="33189"/>
                  <a:pt x="43501" y="33189"/>
                </a:cubicBezTo>
                <a:cubicBezTo>
                  <a:pt x="43475" y="33189"/>
                  <a:pt x="43440" y="33232"/>
                  <a:pt x="43429" y="33232"/>
                </a:cubicBezTo>
                <a:cubicBezTo>
                  <a:pt x="43427" y="33232"/>
                  <a:pt x="43425" y="33230"/>
                  <a:pt x="43425" y="33226"/>
                </a:cubicBezTo>
                <a:cubicBezTo>
                  <a:pt x="43425" y="33165"/>
                  <a:pt x="43455" y="33165"/>
                  <a:pt x="43486" y="33165"/>
                </a:cubicBezTo>
                <a:lnTo>
                  <a:pt x="43395" y="33165"/>
                </a:lnTo>
                <a:cubicBezTo>
                  <a:pt x="43425" y="33165"/>
                  <a:pt x="43425" y="33165"/>
                  <a:pt x="43425" y="33135"/>
                </a:cubicBezTo>
                <a:cubicBezTo>
                  <a:pt x="43410" y="33135"/>
                  <a:pt x="43403" y="33135"/>
                  <a:pt x="43399" y="33132"/>
                </a:cubicBezTo>
                <a:lnTo>
                  <a:pt x="43399" y="33132"/>
                </a:lnTo>
                <a:lnTo>
                  <a:pt x="43425" y="33105"/>
                </a:lnTo>
                <a:lnTo>
                  <a:pt x="43395" y="33105"/>
                </a:lnTo>
                <a:cubicBezTo>
                  <a:pt x="43395" y="33075"/>
                  <a:pt x="43425" y="33045"/>
                  <a:pt x="43455" y="33045"/>
                </a:cubicBezTo>
                <a:lnTo>
                  <a:pt x="43486" y="33045"/>
                </a:lnTo>
                <a:lnTo>
                  <a:pt x="43546" y="33015"/>
                </a:lnTo>
                <a:cubicBezTo>
                  <a:pt x="43546" y="32979"/>
                  <a:pt x="43535" y="32932"/>
                  <a:pt x="43520" y="32887"/>
                </a:cubicBezTo>
                <a:lnTo>
                  <a:pt x="43520" y="32887"/>
                </a:lnTo>
                <a:cubicBezTo>
                  <a:pt x="43503" y="32898"/>
                  <a:pt x="43486" y="32911"/>
                  <a:pt x="43486" y="32924"/>
                </a:cubicBezTo>
                <a:lnTo>
                  <a:pt x="43486" y="32954"/>
                </a:lnTo>
                <a:lnTo>
                  <a:pt x="43455" y="32954"/>
                </a:lnTo>
                <a:cubicBezTo>
                  <a:pt x="43455" y="32924"/>
                  <a:pt x="43425" y="32924"/>
                  <a:pt x="43425" y="32894"/>
                </a:cubicBezTo>
                <a:lnTo>
                  <a:pt x="43365" y="32894"/>
                </a:lnTo>
                <a:cubicBezTo>
                  <a:pt x="43388" y="32883"/>
                  <a:pt x="43406" y="32875"/>
                  <a:pt x="43422" y="32873"/>
                </a:cubicBezTo>
                <a:lnTo>
                  <a:pt x="43422" y="32873"/>
                </a:lnTo>
                <a:lnTo>
                  <a:pt x="43471" y="32889"/>
                </a:lnTo>
                <a:lnTo>
                  <a:pt x="43471" y="32889"/>
                </a:lnTo>
                <a:lnTo>
                  <a:pt x="43455" y="32894"/>
                </a:lnTo>
                <a:lnTo>
                  <a:pt x="43486" y="32894"/>
                </a:lnTo>
                <a:cubicBezTo>
                  <a:pt x="43497" y="32888"/>
                  <a:pt x="43503" y="32883"/>
                  <a:pt x="43505" y="32877"/>
                </a:cubicBezTo>
                <a:lnTo>
                  <a:pt x="43505" y="32877"/>
                </a:lnTo>
                <a:lnTo>
                  <a:pt x="43478" y="32887"/>
                </a:lnTo>
                <a:lnTo>
                  <a:pt x="43478" y="32887"/>
                </a:lnTo>
                <a:cubicBezTo>
                  <a:pt x="43465" y="32876"/>
                  <a:pt x="43452" y="32871"/>
                  <a:pt x="43437" y="32871"/>
                </a:cubicBezTo>
                <a:cubicBezTo>
                  <a:pt x="43432" y="32871"/>
                  <a:pt x="43427" y="32872"/>
                  <a:pt x="43422" y="32873"/>
                </a:cubicBezTo>
                <a:lnTo>
                  <a:pt x="43422" y="32873"/>
                </a:lnTo>
                <a:lnTo>
                  <a:pt x="43395" y="32864"/>
                </a:lnTo>
                <a:lnTo>
                  <a:pt x="43486" y="32864"/>
                </a:lnTo>
                <a:cubicBezTo>
                  <a:pt x="43486" y="32857"/>
                  <a:pt x="43482" y="32851"/>
                  <a:pt x="43477" y="32847"/>
                </a:cubicBezTo>
                <a:lnTo>
                  <a:pt x="43477" y="32847"/>
                </a:lnTo>
                <a:cubicBezTo>
                  <a:pt x="43481" y="32847"/>
                  <a:pt x="43483" y="32845"/>
                  <a:pt x="43485" y="32841"/>
                </a:cubicBezTo>
                <a:lnTo>
                  <a:pt x="43485" y="32841"/>
                </a:lnTo>
                <a:cubicBezTo>
                  <a:pt x="43498" y="32853"/>
                  <a:pt x="43510" y="32865"/>
                  <a:pt x="43505" y="32877"/>
                </a:cubicBezTo>
                <a:lnTo>
                  <a:pt x="43505" y="32877"/>
                </a:lnTo>
                <a:lnTo>
                  <a:pt x="43516" y="32874"/>
                </a:lnTo>
                <a:lnTo>
                  <a:pt x="43516" y="32874"/>
                </a:lnTo>
                <a:cubicBezTo>
                  <a:pt x="43517" y="32878"/>
                  <a:pt x="43519" y="32883"/>
                  <a:pt x="43520" y="32887"/>
                </a:cubicBezTo>
                <a:lnTo>
                  <a:pt x="43520" y="32887"/>
                </a:lnTo>
                <a:cubicBezTo>
                  <a:pt x="43542" y="32873"/>
                  <a:pt x="43563" y="32864"/>
                  <a:pt x="43546" y="32864"/>
                </a:cubicBezTo>
                <a:lnTo>
                  <a:pt x="43516" y="32874"/>
                </a:lnTo>
                <a:lnTo>
                  <a:pt x="43516" y="32874"/>
                </a:lnTo>
                <a:cubicBezTo>
                  <a:pt x="43506" y="32848"/>
                  <a:pt x="43496" y="32824"/>
                  <a:pt x="43486" y="32803"/>
                </a:cubicBezTo>
                <a:lnTo>
                  <a:pt x="43474" y="32803"/>
                </a:lnTo>
                <a:cubicBezTo>
                  <a:pt x="43471" y="32796"/>
                  <a:pt x="43471" y="32788"/>
                  <a:pt x="43486" y="32773"/>
                </a:cubicBezTo>
                <a:lnTo>
                  <a:pt x="43516" y="32773"/>
                </a:lnTo>
                <a:cubicBezTo>
                  <a:pt x="43486" y="32743"/>
                  <a:pt x="43486" y="32743"/>
                  <a:pt x="43395" y="32713"/>
                </a:cubicBezTo>
                <a:cubicBezTo>
                  <a:pt x="43335" y="32652"/>
                  <a:pt x="43395" y="32562"/>
                  <a:pt x="43395" y="32562"/>
                </a:cubicBezTo>
                <a:lnTo>
                  <a:pt x="43365" y="32562"/>
                </a:lnTo>
                <a:cubicBezTo>
                  <a:pt x="43335" y="32562"/>
                  <a:pt x="43395" y="32532"/>
                  <a:pt x="43365" y="32532"/>
                </a:cubicBezTo>
                <a:cubicBezTo>
                  <a:pt x="43365" y="32532"/>
                  <a:pt x="43395" y="32502"/>
                  <a:pt x="43395" y="32502"/>
                </a:cubicBezTo>
                <a:cubicBezTo>
                  <a:pt x="43415" y="32502"/>
                  <a:pt x="43422" y="32488"/>
                  <a:pt x="43442" y="32488"/>
                </a:cubicBezTo>
                <a:cubicBezTo>
                  <a:pt x="43447" y="32488"/>
                  <a:pt x="43454" y="32489"/>
                  <a:pt x="43462" y="32492"/>
                </a:cubicBezTo>
                <a:lnTo>
                  <a:pt x="43462" y="32492"/>
                </a:lnTo>
                <a:cubicBezTo>
                  <a:pt x="43413" y="32465"/>
                  <a:pt x="43476" y="32438"/>
                  <a:pt x="43395" y="32411"/>
                </a:cubicBezTo>
                <a:lnTo>
                  <a:pt x="43395" y="32381"/>
                </a:lnTo>
                <a:cubicBezTo>
                  <a:pt x="43416" y="32360"/>
                  <a:pt x="43423" y="32338"/>
                  <a:pt x="43435" y="32338"/>
                </a:cubicBezTo>
                <a:cubicBezTo>
                  <a:pt x="43440" y="32338"/>
                  <a:pt x="43447" y="32342"/>
                  <a:pt x="43455" y="32351"/>
                </a:cubicBezTo>
                <a:cubicBezTo>
                  <a:pt x="43486" y="32351"/>
                  <a:pt x="43425" y="32381"/>
                  <a:pt x="43486" y="32381"/>
                </a:cubicBezTo>
                <a:cubicBezTo>
                  <a:pt x="43516" y="32351"/>
                  <a:pt x="43395" y="32290"/>
                  <a:pt x="43425" y="32290"/>
                </a:cubicBezTo>
                <a:cubicBezTo>
                  <a:pt x="43465" y="32290"/>
                  <a:pt x="43479" y="32304"/>
                  <a:pt x="43483" y="32304"/>
                </a:cubicBezTo>
                <a:cubicBezTo>
                  <a:pt x="43486" y="32304"/>
                  <a:pt x="43486" y="32300"/>
                  <a:pt x="43486" y="32290"/>
                </a:cubicBezTo>
                <a:cubicBezTo>
                  <a:pt x="43486" y="32290"/>
                  <a:pt x="43455" y="32260"/>
                  <a:pt x="43455" y="32260"/>
                </a:cubicBezTo>
                <a:lnTo>
                  <a:pt x="43486" y="32260"/>
                </a:lnTo>
                <a:cubicBezTo>
                  <a:pt x="43501" y="32245"/>
                  <a:pt x="43478" y="32245"/>
                  <a:pt x="43459" y="32245"/>
                </a:cubicBezTo>
                <a:cubicBezTo>
                  <a:pt x="43440" y="32245"/>
                  <a:pt x="43425" y="32245"/>
                  <a:pt x="43455" y="32230"/>
                </a:cubicBezTo>
                <a:lnTo>
                  <a:pt x="43486" y="32230"/>
                </a:lnTo>
                <a:cubicBezTo>
                  <a:pt x="43486" y="32209"/>
                  <a:pt x="43471" y="32187"/>
                  <a:pt x="43451" y="32187"/>
                </a:cubicBezTo>
                <a:cubicBezTo>
                  <a:pt x="43443" y="32187"/>
                  <a:pt x="43434" y="32191"/>
                  <a:pt x="43425" y="32200"/>
                </a:cubicBezTo>
                <a:lnTo>
                  <a:pt x="43395" y="32200"/>
                </a:lnTo>
                <a:lnTo>
                  <a:pt x="43365" y="32170"/>
                </a:lnTo>
                <a:cubicBezTo>
                  <a:pt x="43365" y="32160"/>
                  <a:pt x="43368" y="32156"/>
                  <a:pt x="43373" y="32156"/>
                </a:cubicBezTo>
                <a:cubicBezTo>
                  <a:pt x="43382" y="32156"/>
                  <a:pt x="43395" y="32170"/>
                  <a:pt x="43395" y="32170"/>
                </a:cubicBezTo>
                <a:cubicBezTo>
                  <a:pt x="43476" y="32116"/>
                  <a:pt x="43341" y="32038"/>
                  <a:pt x="43396" y="31979"/>
                </a:cubicBezTo>
                <a:lnTo>
                  <a:pt x="43396" y="31979"/>
                </a:lnTo>
                <a:cubicBezTo>
                  <a:pt x="43393" y="31980"/>
                  <a:pt x="43390" y="31981"/>
                  <a:pt x="43388" y="31981"/>
                </a:cubicBezTo>
                <a:cubicBezTo>
                  <a:pt x="43380" y="31981"/>
                  <a:pt x="43380" y="31973"/>
                  <a:pt x="43395" y="31958"/>
                </a:cubicBezTo>
                <a:cubicBezTo>
                  <a:pt x="43395" y="31928"/>
                  <a:pt x="43395" y="31898"/>
                  <a:pt x="43395" y="31898"/>
                </a:cubicBezTo>
                <a:lnTo>
                  <a:pt x="43425" y="31898"/>
                </a:lnTo>
                <a:cubicBezTo>
                  <a:pt x="43395" y="31838"/>
                  <a:pt x="43395" y="31777"/>
                  <a:pt x="43395" y="31777"/>
                </a:cubicBezTo>
                <a:lnTo>
                  <a:pt x="43425" y="31777"/>
                </a:lnTo>
                <a:cubicBezTo>
                  <a:pt x="43395" y="31747"/>
                  <a:pt x="43516" y="31687"/>
                  <a:pt x="43425" y="31687"/>
                </a:cubicBezTo>
                <a:cubicBezTo>
                  <a:pt x="43455" y="31657"/>
                  <a:pt x="43365" y="31596"/>
                  <a:pt x="43365" y="31536"/>
                </a:cubicBezTo>
                <a:cubicBezTo>
                  <a:pt x="43413" y="31536"/>
                  <a:pt x="43423" y="31575"/>
                  <a:pt x="43425" y="31575"/>
                </a:cubicBezTo>
                <a:cubicBezTo>
                  <a:pt x="43425" y="31575"/>
                  <a:pt x="43425" y="31572"/>
                  <a:pt x="43425" y="31566"/>
                </a:cubicBezTo>
                <a:lnTo>
                  <a:pt x="43425" y="31445"/>
                </a:lnTo>
                <a:cubicBezTo>
                  <a:pt x="43486" y="31415"/>
                  <a:pt x="43395" y="31415"/>
                  <a:pt x="43395" y="31415"/>
                </a:cubicBezTo>
                <a:lnTo>
                  <a:pt x="43425" y="31415"/>
                </a:lnTo>
                <a:cubicBezTo>
                  <a:pt x="43425" y="31400"/>
                  <a:pt x="43433" y="31393"/>
                  <a:pt x="43440" y="31393"/>
                </a:cubicBezTo>
                <a:cubicBezTo>
                  <a:pt x="43441" y="31393"/>
                  <a:pt x="43442" y="31393"/>
                  <a:pt x="43443" y="31393"/>
                </a:cubicBezTo>
                <a:lnTo>
                  <a:pt x="43443" y="31393"/>
                </a:lnTo>
                <a:cubicBezTo>
                  <a:pt x="43438" y="31371"/>
                  <a:pt x="43443" y="31346"/>
                  <a:pt x="43438" y="31334"/>
                </a:cubicBezTo>
                <a:lnTo>
                  <a:pt x="43438" y="31334"/>
                </a:lnTo>
                <a:cubicBezTo>
                  <a:pt x="43443" y="31336"/>
                  <a:pt x="43450" y="31338"/>
                  <a:pt x="43457" y="31338"/>
                </a:cubicBezTo>
                <a:cubicBezTo>
                  <a:pt x="43465" y="31338"/>
                  <a:pt x="43476" y="31335"/>
                  <a:pt x="43486" y="31325"/>
                </a:cubicBezTo>
                <a:cubicBezTo>
                  <a:pt x="43516" y="31325"/>
                  <a:pt x="43486" y="31295"/>
                  <a:pt x="43486" y="31295"/>
                </a:cubicBezTo>
                <a:cubicBezTo>
                  <a:pt x="43546" y="31295"/>
                  <a:pt x="43516" y="31295"/>
                  <a:pt x="43546" y="31264"/>
                </a:cubicBezTo>
                <a:cubicBezTo>
                  <a:pt x="43576" y="31234"/>
                  <a:pt x="43486" y="31234"/>
                  <a:pt x="43486" y="31204"/>
                </a:cubicBezTo>
                <a:lnTo>
                  <a:pt x="43455" y="31204"/>
                </a:lnTo>
                <a:cubicBezTo>
                  <a:pt x="43455" y="31189"/>
                  <a:pt x="43455" y="31181"/>
                  <a:pt x="43455" y="31174"/>
                </a:cubicBezTo>
                <a:lnTo>
                  <a:pt x="43455" y="31113"/>
                </a:lnTo>
                <a:lnTo>
                  <a:pt x="43425" y="31113"/>
                </a:lnTo>
                <a:lnTo>
                  <a:pt x="43425" y="31053"/>
                </a:lnTo>
                <a:cubicBezTo>
                  <a:pt x="43439" y="31060"/>
                  <a:pt x="43448" y="31062"/>
                  <a:pt x="43454" y="31062"/>
                </a:cubicBezTo>
                <a:cubicBezTo>
                  <a:pt x="43466" y="31062"/>
                  <a:pt x="43469" y="31055"/>
                  <a:pt x="43477" y="31055"/>
                </a:cubicBezTo>
                <a:cubicBezTo>
                  <a:pt x="43484" y="31055"/>
                  <a:pt x="43493" y="31061"/>
                  <a:pt x="43516" y="31083"/>
                </a:cubicBezTo>
                <a:cubicBezTo>
                  <a:pt x="43561" y="31061"/>
                  <a:pt x="43572" y="30987"/>
                  <a:pt x="43575" y="30952"/>
                </a:cubicBezTo>
                <a:lnTo>
                  <a:pt x="43575" y="30952"/>
                </a:lnTo>
                <a:cubicBezTo>
                  <a:pt x="43576" y="30956"/>
                  <a:pt x="43576" y="30959"/>
                  <a:pt x="43576" y="30963"/>
                </a:cubicBezTo>
                <a:lnTo>
                  <a:pt x="43576" y="30932"/>
                </a:lnTo>
                <a:cubicBezTo>
                  <a:pt x="43576" y="30932"/>
                  <a:pt x="43576" y="30940"/>
                  <a:pt x="43575" y="30952"/>
                </a:cubicBezTo>
                <a:lnTo>
                  <a:pt x="43575" y="30952"/>
                </a:lnTo>
                <a:cubicBezTo>
                  <a:pt x="43571" y="30925"/>
                  <a:pt x="43556" y="30887"/>
                  <a:pt x="43567" y="30875"/>
                </a:cubicBezTo>
                <a:lnTo>
                  <a:pt x="43567" y="30875"/>
                </a:lnTo>
                <a:cubicBezTo>
                  <a:pt x="43571" y="30882"/>
                  <a:pt x="43576" y="30889"/>
                  <a:pt x="43576" y="30902"/>
                </a:cubicBezTo>
                <a:cubicBezTo>
                  <a:pt x="43576" y="30894"/>
                  <a:pt x="43576" y="30883"/>
                  <a:pt x="43576" y="30872"/>
                </a:cubicBezTo>
                <a:cubicBezTo>
                  <a:pt x="43572" y="30872"/>
                  <a:pt x="43569" y="30873"/>
                  <a:pt x="43567" y="30875"/>
                </a:cubicBezTo>
                <a:lnTo>
                  <a:pt x="43567" y="30875"/>
                </a:lnTo>
                <a:cubicBezTo>
                  <a:pt x="43561" y="30867"/>
                  <a:pt x="43559" y="30859"/>
                  <a:pt x="43576" y="30842"/>
                </a:cubicBezTo>
                <a:cubicBezTo>
                  <a:pt x="43576" y="30872"/>
                  <a:pt x="43606" y="30872"/>
                  <a:pt x="43606" y="30872"/>
                </a:cubicBezTo>
                <a:cubicBezTo>
                  <a:pt x="43606" y="30842"/>
                  <a:pt x="43606" y="30842"/>
                  <a:pt x="43606" y="30812"/>
                </a:cubicBezTo>
                <a:cubicBezTo>
                  <a:pt x="43636" y="30857"/>
                  <a:pt x="43652" y="30857"/>
                  <a:pt x="43667" y="30857"/>
                </a:cubicBezTo>
                <a:cubicBezTo>
                  <a:pt x="43680" y="30857"/>
                  <a:pt x="43694" y="30857"/>
                  <a:pt x="43719" y="30890"/>
                </a:cubicBezTo>
                <a:lnTo>
                  <a:pt x="43719" y="30890"/>
                </a:lnTo>
                <a:cubicBezTo>
                  <a:pt x="43703" y="30858"/>
                  <a:pt x="43723" y="30808"/>
                  <a:pt x="43697" y="30781"/>
                </a:cubicBezTo>
                <a:cubicBezTo>
                  <a:pt x="43697" y="30721"/>
                  <a:pt x="43787" y="30691"/>
                  <a:pt x="43848" y="30661"/>
                </a:cubicBezTo>
                <a:lnTo>
                  <a:pt x="43848" y="30661"/>
                </a:lnTo>
                <a:cubicBezTo>
                  <a:pt x="43848" y="30661"/>
                  <a:pt x="43790" y="30699"/>
                  <a:pt x="43813" y="30699"/>
                </a:cubicBezTo>
                <a:cubicBezTo>
                  <a:pt x="43819" y="30699"/>
                  <a:pt x="43830" y="30697"/>
                  <a:pt x="43848" y="30691"/>
                </a:cubicBezTo>
                <a:cubicBezTo>
                  <a:pt x="43908" y="30691"/>
                  <a:pt x="43908" y="30631"/>
                  <a:pt x="43968" y="30570"/>
                </a:cubicBezTo>
                <a:lnTo>
                  <a:pt x="43968" y="30570"/>
                </a:lnTo>
                <a:cubicBezTo>
                  <a:pt x="43999" y="30631"/>
                  <a:pt x="43908" y="30600"/>
                  <a:pt x="43938" y="30661"/>
                </a:cubicBezTo>
                <a:lnTo>
                  <a:pt x="44119" y="30540"/>
                </a:lnTo>
                <a:cubicBezTo>
                  <a:pt x="44127" y="30572"/>
                  <a:pt x="44138" y="30583"/>
                  <a:pt x="44150" y="30583"/>
                </a:cubicBezTo>
                <a:cubicBezTo>
                  <a:pt x="44172" y="30583"/>
                  <a:pt x="44201" y="30544"/>
                  <a:pt x="44231" y="30544"/>
                </a:cubicBezTo>
                <a:cubicBezTo>
                  <a:pt x="44241" y="30544"/>
                  <a:pt x="44250" y="30547"/>
                  <a:pt x="44260" y="30557"/>
                </a:cubicBezTo>
                <a:lnTo>
                  <a:pt x="44260" y="30557"/>
                </a:lnTo>
                <a:cubicBezTo>
                  <a:pt x="44251" y="30540"/>
                  <a:pt x="44276" y="30540"/>
                  <a:pt x="44300" y="30540"/>
                </a:cubicBezTo>
                <a:close/>
                <a:moveTo>
                  <a:pt x="37460" y="33718"/>
                </a:moveTo>
                <a:lnTo>
                  <a:pt x="37460" y="33718"/>
                </a:lnTo>
                <a:cubicBezTo>
                  <a:pt x="37465" y="33724"/>
                  <a:pt x="37472" y="33731"/>
                  <a:pt x="37480" y="33739"/>
                </a:cubicBezTo>
                <a:lnTo>
                  <a:pt x="37531" y="33739"/>
                </a:lnTo>
                <a:cubicBezTo>
                  <a:pt x="37529" y="33735"/>
                  <a:pt x="37527" y="33731"/>
                  <a:pt x="37524" y="33727"/>
                </a:cubicBezTo>
                <a:lnTo>
                  <a:pt x="37524" y="33727"/>
                </a:lnTo>
                <a:cubicBezTo>
                  <a:pt x="37530" y="33730"/>
                  <a:pt x="37536" y="33734"/>
                  <a:pt x="37541" y="33739"/>
                </a:cubicBezTo>
                <a:lnTo>
                  <a:pt x="37531" y="33739"/>
                </a:lnTo>
                <a:cubicBezTo>
                  <a:pt x="37532" y="33742"/>
                  <a:pt x="37532" y="33746"/>
                  <a:pt x="37531" y="33749"/>
                </a:cubicBezTo>
                <a:lnTo>
                  <a:pt x="37531" y="33749"/>
                </a:lnTo>
                <a:cubicBezTo>
                  <a:pt x="37528" y="33743"/>
                  <a:pt x="37521" y="33739"/>
                  <a:pt x="37511" y="33739"/>
                </a:cubicBezTo>
                <a:cubicBezTo>
                  <a:pt x="37511" y="33739"/>
                  <a:pt x="37511" y="33752"/>
                  <a:pt x="37502" y="33761"/>
                </a:cubicBezTo>
                <a:lnTo>
                  <a:pt x="37502" y="33761"/>
                </a:lnTo>
                <a:cubicBezTo>
                  <a:pt x="37495" y="33753"/>
                  <a:pt x="37487" y="33746"/>
                  <a:pt x="37480" y="33739"/>
                </a:cubicBezTo>
                <a:lnTo>
                  <a:pt x="37420" y="33739"/>
                </a:lnTo>
                <a:cubicBezTo>
                  <a:pt x="37431" y="33728"/>
                  <a:pt x="37445" y="33722"/>
                  <a:pt x="37460" y="33718"/>
                </a:cubicBezTo>
                <a:close/>
                <a:moveTo>
                  <a:pt x="37480" y="33769"/>
                </a:moveTo>
                <a:cubicBezTo>
                  <a:pt x="37465" y="33769"/>
                  <a:pt x="37465" y="33777"/>
                  <a:pt x="37473" y="33784"/>
                </a:cubicBezTo>
                <a:lnTo>
                  <a:pt x="37473" y="33784"/>
                </a:lnTo>
                <a:cubicBezTo>
                  <a:pt x="37480" y="33777"/>
                  <a:pt x="37495" y="33769"/>
                  <a:pt x="37511" y="33769"/>
                </a:cubicBezTo>
                <a:close/>
                <a:moveTo>
                  <a:pt x="37531" y="33749"/>
                </a:moveTo>
                <a:lnTo>
                  <a:pt x="37531" y="33749"/>
                </a:lnTo>
                <a:cubicBezTo>
                  <a:pt x="37537" y="33760"/>
                  <a:pt x="37530" y="33780"/>
                  <a:pt x="37511" y="33799"/>
                </a:cubicBezTo>
                <a:cubicBezTo>
                  <a:pt x="37495" y="33799"/>
                  <a:pt x="37480" y="33792"/>
                  <a:pt x="37473" y="33784"/>
                </a:cubicBezTo>
                <a:lnTo>
                  <a:pt x="37473" y="33784"/>
                </a:lnTo>
                <a:cubicBezTo>
                  <a:pt x="37471" y="33786"/>
                  <a:pt x="37470" y="33787"/>
                  <a:pt x="37469" y="33788"/>
                </a:cubicBezTo>
                <a:lnTo>
                  <a:pt x="37469" y="33788"/>
                </a:lnTo>
                <a:cubicBezTo>
                  <a:pt x="37461" y="33780"/>
                  <a:pt x="37450" y="33769"/>
                  <a:pt x="37450" y="33769"/>
                </a:cubicBezTo>
                <a:lnTo>
                  <a:pt x="37480" y="33769"/>
                </a:lnTo>
                <a:cubicBezTo>
                  <a:pt x="37491" y="33769"/>
                  <a:pt x="37498" y="33765"/>
                  <a:pt x="37502" y="33761"/>
                </a:cubicBezTo>
                <a:lnTo>
                  <a:pt x="37502" y="33761"/>
                </a:lnTo>
                <a:cubicBezTo>
                  <a:pt x="37505" y="33763"/>
                  <a:pt x="37508" y="33766"/>
                  <a:pt x="37511" y="33769"/>
                </a:cubicBezTo>
                <a:cubicBezTo>
                  <a:pt x="37524" y="33762"/>
                  <a:pt x="37530" y="33756"/>
                  <a:pt x="37531" y="33749"/>
                </a:cubicBezTo>
                <a:close/>
                <a:moveTo>
                  <a:pt x="35730" y="34161"/>
                </a:moveTo>
                <a:lnTo>
                  <a:pt x="35730" y="34192"/>
                </a:lnTo>
                <a:cubicBezTo>
                  <a:pt x="35715" y="34207"/>
                  <a:pt x="35715" y="34207"/>
                  <a:pt x="35719" y="34207"/>
                </a:cubicBezTo>
                <a:cubicBezTo>
                  <a:pt x="35723" y="34207"/>
                  <a:pt x="35730" y="34207"/>
                  <a:pt x="35730" y="34222"/>
                </a:cubicBezTo>
                <a:cubicBezTo>
                  <a:pt x="35730" y="34222"/>
                  <a:pt x="35760" y="34161"/>
                  <a:pt x="35730" y="34161"/>
                </a:cubicBezTo>
                <a:close/>
                <a:moveTo>
                  <a:pt x="35066" y="34342"/>
                </a:moveTo>
                <a:cubicBezTo>
                  <a:pt x="35066" y="34342"/>
                  <a:pt x="35080" y="34356"/>
                  <a:pt x="35089" y="34356"/>
                </a:cubicBezTo>
                <a:cubicBezTo>
                  <a:pt x="35093" y="34356"/>
                  <a:pt x="35096" y="34352"/>
                  <a:pt x="35096" y="34342"/>
                </a:cubicBezTo>
                <a:close/>
                <a:moveTo>
                  <a:pt x="58447" y="35285"/>
                </a:moveTo>
                <a:lnTo>
                  <a:pt x="58393" y="35338"/>
                </a:lnTo>
                <a:cubicBezTo>
                  <a:pt x="58403" y="35363"/>
                  <a:pt x="58410" y="35372"/>
                  <a:pt x="58416" y="35372"/>
                </a:cubicBezTo>
                <a:cubicBezTo>
                  <a:pt x="58431" y="35372"/>
                  <a:pt x="58436" y="35314"/>
                  <a:pt x="58447" y="35285"/>
                </a:cubicBezTo>
                <a:close/>
                <a:moveTo>
                  <a:pt x="29695" y="36726"/>
                </a:moveTo>
                <a:cubicBezTo>
                  <a:pt x="29695" y="36727"/>
                  <a:pt x="29695" y="36727"/>
                  <a:pt x="29695" y="36728"/>
                </a:cubicBezTo>
                <a:lnTo>
                  <a:pt x="29695" y="36728"/>
                </a:lnTo>
                <a:cubicBezTo>
                  <a:pt x="29695" y="36727"/>
                  <a:pt x="29695" y="36726"/>
                  <a:pt x="29695" y="36726"/>
                </a:cubicBezTo>
                <a:close/>
                <a:moveTo>
                  <a:pt x="29837" y="36775"/>
                </a:moveTo>
                <a:cubicBezTo>
                  <a:pt x="29839" y="36779"/>
                  <a:pt x="29842" y="36783"/>
                  <a:pt x="29846" y="36787"/>
                </a:cubicBezTo>
                <a:cubicBezTo>
                  <a:pt x="29843" y="36782"/>
                  <a:pt x="29840" y="36778"/>
                  <a:pt x="29837" y="36775"/>
                </a:cubicBezTo>
                <a:close/>
                <a:moveTo>
                  <a:pt x="31958" y="36968"/>
                </a:moveTo>
                <a:lnTo>
                  <a:pt x="31958" y="36968"/>
                </a:lnTo>
                <a:cubicBezTo>
                  <a:pt x="31958" y="36977"/>
                  <a:pt x="31955" y="36981"/>
                  <a:pt x="31952" y="36982"/>
                </a:cubicBezTo>
                <a:lnTo>
                  <a:pt x="31952" y="36982"/>
                </a:lnTo>
                <a:cubicBezTo>
                  <a:pt x="31955" y="36973"/>
                  <a:pt x="31958" y="36968"/>
                  <a:pt x="31958" y="36968"/>
                </a:cubicBezTo>
                <a:close/>
                <a:moveTo>
                  <a:pt x="29333" y="36998"/>
                </a:moveTo>
                <a:lnTo>
                  <a:pt x="29333" y="37028"/>
                </a:lnTo>
                <a:lnTo>
                  <a:pt x="29302" y="36998"/>
                </a:lnTo>
                <a:close/>
                <a:moveTo>
                  <a:pt x="29363" y="38175"/>
                </a:moveTo>
                <a:cubicBezTo>
                  <a:pt x="29378" y="38175"/>
                  <a:pt x="29370" y="38182"/>
                  <a:pt x="29363" y="38190"/>
                </a:cubicBezTo>
                <a:lnTo>
                  <a:pt x="29363" y="38190"/>
                </a:lnTo>
                <a:lnTo>
                  <a:pt x="29363" y="38175"/>
                </a:lnTo>
                <a:close/>
                <a:moveTo>
                  <a:pt x="31275" y="38213"/>
                </a:moveTo>
                <a:cubicBezTo>
                  <a:pt x="31249" y="38213"/>
                  <a:pt x="31234" y="38220"/>
                  <a:pt x="31264" y="38235"/>
                </a:cubicBezTo>
                <a:lnTo>
                  <a:pt x="31354" y="38235"/>
                </a:lnTo>
                <a:cubicBezTo>
                  <a:pt x="31339" y="38220"/>
                  <a:pt x="31302" y="38213"/>
                  <a:pt x="31275" y="38213"/>
                </a:cubicBezTo>
                <a:close/>
                <a:moveTo>
                  <a:pt x="29487" y="38296"/>
                </a:moveTo>
                <a:cubicBezTo>
                  <a:pt x="29511" y="38298"/>
                  <a:pt x="29483" y="38326"/>
                  <a:pt x="29483" y="38326"/>
                </a:cubicBezTo>
                <a:lnTo>
                  <a:pt x="29393" y="38326"/>
                </a:lnTo>
                <a:cubicBezTo>
                  <a:pt x="29418" y="38300"/>
                  <a:pt x="29444" y="38296"/>
                  <a:pt x="29487" y="38296"/>
                </a:cubicBezTo>
                <a:close/>
                <a:moveTo>
                  <a:pt x="29518" y="38539"/>
                </a:moveTo>
                <a:lnTo>
                  <a:pt x="29518" y="38539"/>
                </a:lnTo>
                <a:cubicBezTo>
                  <a:pt x="29532" y="38546"/>
                  <a:pt x="29574" y="38567"/>
                  <a:pt x="29574" y="38567"/>
                </a:cubicBezTo>
                <a:cubicBezTo>
                  <a:pt x="29584" y="38577"/>
                  <a:pt x="29584" y="38581"/>
                  <a:pt x="29578" y="38581"/>
                </a:cubicBezTo>
                <a:cubicBezTo>
                  <a:pt x="29569" y="38581"/>
                  <a:pt x="29542" y="38571"/>
                  <a:pt x="29522" y="38568"/>
                </a:cubicBezTo>
                <a:lnTo>
                  <a:pt x="29522" y="3856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21" y="38574"/>
                  <a:pt x="29517" y="38571"/>
                  <a:pt x="29514" y="38567"/>
                </a:cubicBezTo>
                <a:cubicBezTo>
                  <a:pt x="29516" y="38567"/>
                  <a:pt x="29519" y="38567"/>
                  <a:pt x="29522" y="38568"/>
                </a:cubicBezTo>
                <a:lnTo>
                  <a:pt x="29522" y="38568"/>
                </a:lnTo>
                <a:lnTo>
                  <a:pt x="29518" y="38539"/>
                </a:lnTo>
                <a:close/>
                <a:moveTo>
                  <a:pt x="29550" y="38603"/>
                </a:moveTo>
                <a:cubicBezTo>
                  <a:pt x="29532" y="38612"/>
                  <a:pt x="29522" y="38628"/>
                  <a:pt x="29544" y="38628"/>
                </a:cubicBezTo>
                <a:lnTo>
                  <a:pt x="29574" y="38628"/>
                </a:lnTo>
                <a:cubicBezTo>
                  <a:pt x="29563" y="38616"/>
                  <a:pt x="29556" y="38609"/>
                  <a:pt x="29550" y="38603"/>
                </a:cubicBezTo>
                <a:close/>
                <a:moveTo>
                  <a:pt x="29363" y="38778"/>
                </a:moveTo>
                <a:lnTo>
                  <a:pt x="29363" y="38807"/>
                </a:lnTo>
                <a:lnTo>
                  <a:pt x="29363" y="38807"/>
                </a:lnTo>
                <a:cubicBezTo>
                  <a:pt x="29349" y="38805"/>
                  <a:pt x="29344" y="38798"/>
                  <a:pt x="29363" y="38778"/>
                </a:cubicBezTo>
                <a:close/>
                <a:moveTo>
                  <a:pt x="28759" y="38929"/>
                </a:moveTo>
                <a:lnTo>
                  <a:pt x="28759" y="38959"/>
                </a:lnTo>
                <a:lnTo>
                  <a:pt x="28729" y="38959"/>
                </a:lnTo>
                <a:lnTo>
                  <a:pt x="28759" y="38929"/>
                </a:lnTo>
                <a:close/>
                <a:moveTo>
                  <a:pt x="29785" y="39231"/>
                </a:moveTo>
                <a:lnTo>
                  <a:pt x="29785" y="39231"/>
                </a:lnTo>
                <a:cubicBezTo>
                  <a:pt x="29780" y="39234"/>
                  <a:pt x="29775" y="39236"/>
                  <a:pt x="29770" y="39239"/>
                </a:cubicBezTo>
                <a:lnTo>
                  <a:pt x="29770" y="39239"/>
                </a:lnTo>
                <a:cubicBezTo>
                  <a:pt x="29768" y="39237"/>
                  <a:pt x="29766" y="39233"/>
                  <a:pt x="29762" y="39233"/>
                </a:cubicBezTo>
                <a:cubicBezTo>
                  <a:pt x="29757" y="39233"/>
                  <a:pt x="29748" y="39239"/>
                  <a:pt x="29726" y="39260"/>
                </a:cubicBezTo>
                <a:lnTo>
                  <a:pt x="29726" y="39260"/>
                </a:lnTo>
                <a:cubicBezTo>
                  <a:pt x="29741" y="39253"/>
                  <a:pt x="29755" y="39246"/>
                  <a:pt x="29770" y="39239"/>
                </a:cubicBezTo>
                <a:lnTo>
                  <a:pt x="29770" y="39239"/>
                </a:lnTo>
                <a:cubicBezTo>
                  <a:pt x="29770" y="39240"/>
                  <a:pt x="29771" y="39240"/>
                  <a:pt x="29772" y="39240"/>
                </a:cubicBezTo>
                <a:cubicBezTo>
                  <a:pt x="29775" y="39240"/>
                  <a:pt x="29778" y="39238"/>
                  <a:pt x="29785" y="39231"/>
                </a:cubicBezTo>
                <a:close/>
                <a:moveTo>
                  <a:pt x="28933" y="39281"/>
                </a:moveTo>
                <a:lnTo>
                  <a:pt x="28933" y="39281"/>
                </a:lnTo>
                <a:cubicBezTo>
                  <a:pt x="28926" y="39284"/>
                  <a:pt x="28918" y="39288"/>
                  <a:pt x="28910" y="39291"/>
                </a:cubicBezTo>
                <a:cubicBezTo>
                  <a:pt x="28922" y="39291"/>
                  <a:pt x="28929" y="39287"/>
                  <a:pt x="28933" y="39281"/>
                </a:cubicBezTo>
                <a:close/>
                <a:moveTo>
                  <a:pt x="27492" y="39563"/>
                </a:moveTo>
                <a:lnTo>
                  <a:pt x="27492" y="39563"/>
                </a:lnTo>
                <a:cubicBezTo>
                  <a:pt x="27522" y="39593"/>
                  <a:pt x="27462" y="39593"/>
                  <a:pt x="27462" y="39623"/>
                </a:cubicBezTo>
                <a:cubicBezTo>
                  <a:pt x="27462" y="39593"/>
                  <a:pt x="27492" y="39563"/>
                  <a:pt x="27492" y="39563"/>
                </a:cubicBezTo>
                <a:close/>
                <a:moveTo>
                  <a:pt x="55466" y="43607"/>
                </a:moveTo>
                <a:cubicBezTo>
                  <a:pt x="55486" y="43615"/>
                  <a:pt x="55506" y="43624"/>
                  <a:pt x="55525" y="43632"/>
                </a:cubicBezTo>
                <a:lnTo>
                  <a:pt x="55525" y="43632"/>
                </a:lnTo>
                <a:cubicBezTo>
                  <a:pt x="55523" y="43624"/>
                  <a:pt x="55511" y="43607"/>
                  <a:pt x="55466" y="43607"/>
                </a:cubicBezTo>
                <a:close/>
                <a:moveTo>
                  <a:pt x="60204" y="1"/>
                </a:moveTo>
                <a:lnTo>
                  <a:pt x="60204" y="1"/>
                </a:lnTo>
                <a:cubicBezTo>
                  <a:pt x="59992" y="61"/>
                  <a:pt x="60415" y="152"/>
                  <a:pt x="60053" y="182"/>
                </a:cubicBezTo>
                <a:cubicBezTo>
                  <a:pt x="59879" y="117"/>
                  <a:pt x="59862" y="67"/>
                  <a:pt x="59764" y="67"/>
                </a:cubicBezTo>
                <a:cubicBezTo>
                  <a:pt x="59726" y="67"/>
                  <a:pt x="59676" y="74"/>
                  <a:pt x="59600" y="91"/>
                </a:cubicBezTo>
                <a:cubicBezTo>
                  <a:pt x="59570" y="61"/>
                  <a:pt x="59630" y="31"/>
                  <a:pt x="59721" y="31"/>
                </a:cubicBezTo>
                <a:cubicBezTo>
                  <a:pt x="59479" y="31"/>
                  <a:pt x="59208" y="61"/>
                  <a:pt x="58936" y="152"/>
                </a:cubicBezTo>
                <a:cubicBezTo>
                  <a:pt x="58908" y="145"/>
                  <a:pt x="58876" y="142"/>
                  <a:pt x="58840" y="142"/>
                </a:cubicBezTo>
                <a:cubicBezTo>
                  <a:pt x="58640" y="142"/>
                  <a:pt x="58339" y="232"/>
                  <a:pt x="58186" y="232"/>
                </a:cubicBezTo>
                <a:cubicBezTo>
                  <a:pt x="58128" y="232"/>
                  <a:pt x="58091" y="219"/>
                  <a:pt x="58091" y="182"/>
                </a:cubicBezTo>
                <a:cubicBezTo>
                  <a:pt x="58031" y="242"/>
                  <a:pt x="57940" y="303"/>
                  <a:pt x="57850" y="363"/>
                </a:cubicBezTo>
                <a:cubicBezTo>
                  <a:pt x="57729" y="423"/>
                  <a:pt x="57608" y="514"/>
                  <a:pt x="57488" y="574"/>
                </a:cubicBezTo>
                <a:cubicBezTo>
                  <a:pt x="57547" y="503"/>
                  <a:pt x="57550" y="474"/>
                  <a:pt x="57520" y="474"/>
                </a:cubicBezTo>
                <a:cubicBezTo>
                  <a:pt x="57472" y="474"/>
                  <a:pt x="57344" y="543"/>
                  <a:pt x="57216" y="635"/>
                </a:cubicBezTo>
                <a:cubicBezTo>
                  <a:pt x="57021" y="732"/>
                  <a:pt x="56826" y="909"/>
                  <a:pt x="56758" y="909"/>
                </a:cubicBezTo>
                <a:cubicBezTo>
                  <a:pt x="56742" y="909"/>
                  <a:pt x="56733" y="899"/>
                  <a:pt x="56733" y="876"/>
                </a:cubicBezTo>
                <a:cubicBezTo>
                  <a:pt x="56673" y="966"/>
                  <a:pt x="56613" y="1057"/>
                  <a:pt x="56552" y="1148"/>
                </a:cubicBezTo>
                <a:lnTo>
                  <a:pt x="56522" y="1178"/>
                </a:lnTo>
                <a:cubicBezTo>
                  <a:pt x="56462" y="1268"/>
                  <a:pt x="56341" y="1419"/>
                  <a:pt x="56281" y="1540"/>
                </a:cubicBezTo>
                <a:cubicBezTo>
                  <a:pt x="56100" y="1842"/>
                  <a:pt x="55979" y="2143"/>
                  <a:pt x="55888" y="2445"/>
                </a:cubicBezTo>
                <a:cubicBezTo>
                  <a:pt x="55888" y="2432"/>
                  <a:pt x="55888" y="2414"/>
                  <a:pt x="55891" y="2395"/>
                </a:cubicBezTo>
                <a:lnTo>
                  <a:pt x="55891" y="2395"/>
                </a:lnTo>
                <a:cubicBezTo>
                  <a:pt x="55847" y="2505"/>
                  <a:pt x="55818" y="2581"/>
                  <a:pt x="55768" y="2656"/>
                </a:cubicBezTo>
                <a:cubicBezTo>
                  <a:pt x="55738" y="2717"/>
                  <a:pt x="55707" y="2807"/>
                  <a:pt x="55677" y="2898"/>
                </a:cubicBezTo>
                <a:cubicBezTo>
                  <a:pt x="55768" y="2958"/>
                  <a:pt x="55738" y="3441"/>
                  <a:pt x="55798" y="3713"/>
                </a:cubicBezTo>
                <a:cubicBezTo>
                  <a:pt x="55769" y="3798"/>
                  <a:pt x="55748" y="3830"/>
                  <a:pt x="55729" y="3830"/>
                </a:cubicBezTo>
                <a:cubicBezTo>
                  <a:pt x="55678" y="3830"/>
                  <a:pt x="55655" y="3576"/>
                  <a:pt x="55587" y="3576"/>
                </a:cubicBezTo>
                <a:cubicBezTo>
                  <a:pt x="55578" y="3576"/>
                  <a:pt x="55568" y="3581"/>
                  <a:pt x="55556" y="3592"/>
                </a:cubicBezTo>
                <a:cubicBezTo>
                  <a:pt x="55561" y="3590"/>
                  <a:pt x="55565" y="3589"/>
                  <a:pt x="55569" y="3589"/>
                </a:cubicBezTo>
                <a:cubicBezTo>
                  <a:pt x="55617" y="3589"/>
                  <a:pt x="55619" y="3754"/>
                  <a:pt x="55647" y="3894"/>
                </a:cubicBezTo>
                <a:cubicBezTo>
                  <a:pt x="55672" y="4021"/>
                  <a:pt x="55698" y="4149"/>
                  <a:pt x="55723" y="4149"/>
                </a:cubicBezTo>
                <a:cubicBezTo>
                  <a:pt x="55728" y="4149"/>
                  <a:pt x="55733" y="4144"/>
                  <a:pt x="55738" y="4135"/>
                </a:cubicBezTo>
                <a:lnTo>
                  <a:pt x="55738" y="4135"/>
                </a:lnTo>
                <a:cubicBezTo>
                  <a:pt x="55677" y="4407"/>
                  <a:pt x="55707" y="4377"/>
                  <a:pt x="55617" y="4527"/>
                </a:cubicBezTo>
                <a:cubicBezTo>
                  <a:pt x="55798" y="4558"/>
                  <a:pt x="55677" y="4799"/>
                  <a:pt x="55798" y="5010"/>
                </a:cubicBezTo>
                <a:lnTo>
                  <a:pt x="55798" y="5131"/>
                </a:lnTo>
                <a:cubicBezTo>
                  <a:pt x="55768" y="5342"/>
                  <a:pt x="55677" y="5191"/>
                  <a:pt x="55768" y="5553"/>
                </a:cubicBezTo>
                <a:cubicBezTo>
                  <a:pt x="55761" y="5601"/>
                  <a:pt x="55751" y="5620"/>
                  <a:pt x="55740" y="5620"/>
                </a:cubicBezTo>
                <a:cubicBezTo>
                  <a:pt x="55701" y="5620"/>
                  <a:pt x="55647" y="5403"/>
                  <a:pt x="55647" y="5403"/>
                </a:cubicBezTo>
                <a:lnTo>
                  <a:pt x="55647" y="5403"/>
                </a:lnTo>
                <a:cubicBezTo>
                  <a:pt x="55679" y="5624"/>
                  <a:pt x="55710" y="5663"/>
                  <a:pt x="55746" y="5663"/>
                </a:cubicBezTo>
                <a:cubicBezTo>
                  <a:pt x="55766" y="5663"/>
                  <a:pt x="55787" y="5652"/>
                  <a:pt x="55809" y="5652"/>
                </a:cubicBezTo>
                <a:cubicBezTo>
                  <a:pt x="55825" y="5652"/>
                  <a:pt x="55841" y="5657"/>
                  <a:pt x="55858" y="5674"/>
                </a:cubicBezTo>
                <a:cubicBezTo>
                  <a:pt x="55949" y="6217"/>
                  <a:pt x="55798" y="5946"/>
                  <a:pt x="55768" y="6127"/>
                </a:cubicBezTo>
                <a:cubicBezTo>
                  <a:pt x="55828" y="6459"/>
                  <a:pt x="55949" y="6700"/>
                  <a:pt x="55979" y="6942"/>
                </a:cubicBezTo>
                <a:cubicBezTo>
                  <a:pt x="55979" y="6942"/>
                  <a:pt x="55979" y="6968"/>
                  <a:pt x="55970" y="6968"/>
                </a:cubicBezTo>
                <a:cubicBezTo>
                  <a:pt x="55966" y="6968"/>
                  <a:pt x="55959" y="6962"/>
                  <a:pt x="55949" y="6942"/>
                </a:cubicBezTo>
                <a:lnTo>
                  <a:pt x="55949" y="6942"/>
                </a:lnTo>
                <a:cubicBezTo>
                  <a:pt x="55979" y="7062"/>
                  <a:pt x="56009" y="7183"/>
                  <a:pt x="56009" y="7304"/>
                </a:cubicBezTo>
                <a:cubicBezTo>
                  <a:pt x="56069" y="7666"/>
                  <a:pt x="56130" y="8028"/>
                  <a:pt x="56220" y="8390"/>
                </a:cubicBezTo>
                <a:cubicBezTo>
                  <a:pt x="56220" y="8390"/>
                  <a:pt x="56220" y="8420"/>
                  <a:pt x="56220" y="8420"/>
                </a:cubicBezTo>
                <a:cubicBezTo>
                  <a:pt x="56245" y="8396"/>
                  <a:pt x="56269" y="8352"/>
                  <a:pt x="56310" y="8352"/>
                </a:cubicBezTo>
                <a:cubicBezTo>
                  <a:pt x="56319" y="8352"/>
                  <a:pt x="56330" y="8354"/>
                  <a:pt x="56341" y="8360"/>
                </a:cubicBezTo>
                <a:cubicBezTo>
                  <a:pt x="56371" y="8541"/>
                  <a:pt x="56462" y="8722"/>
                  <a:pt x="56401" y="8782"/>
                </a:cubicBezTo>
                <a:cubicBezTo>
                  <a:pt x="56401" y="8722"/>
                  <a:pt x="56371" y="8662"/>
                  <a:pt x="56341" y="8601"/>
                </a:cubicBezTo>
                <a:lnTo>
                  <a:pt x="56341" y="8601"/>
                </a:lnTo>
                <a:lnTo>
                  <a:pt x="56401" y="8813"/>
                </a:lnTo>
                <a:cubicBezTo>
                  <a:pt x="56385" y="8850"/>
                  <a:pt x="56372" y="8866"/>
                  <a:pt x="56361" y="8866"/>
                </a:cubicBezTo>
                <a:cubicBezTo>
                  <a:pt x="56309" y="8866"/>
                  <a:pt x="56300" y="8541"/>
                  <a:pt x="56251" y="8541"/>
                </a:cubicBezTo>
                <a:cubicBezTo>
                  <a:pt x="56341" y="8933"/>
                  <a:pt x="56432" y="9326"/>
                  <a:pt x="56492" y="9718"/>
                </a:cubicBezTo>
                <a:cubicBezTo>
                  <a:pt x="56485" y="9723"/>
                  <a:pt x="56479" y="9725"/>
                  <a:pt x="56473" y="9725"/>
                </a:cubicBezTo>
                <a:cubicBezTo>
                  <a:pt x="56391" y="9725"/>
                  <a:pt x="56356" y="9294"/>
                  <a:pt x="56331" y="9294"/>
                </a:cubicBezTo>
                <a:cubicBezTo>
                  <a:pt x="56323" y="9294"/>
                  <a:pt x="56317" y="9328"/>
                  <a:pt x="56311" y="9416"/>
                </a:cubicBezTo>
                <a:lnTo>
                  <a:pt x="56281" y="8933"/>
                </a:lnTo>
                <a:cubicBezTo>
                  <a:pt x="56251" y="9029"/>
                  <a:pt x="56236" y="9062"/>
                  <a:pt x="56228" y="9062"/>
                </a:cubicBezTo>
                <a:cubicBezTo>
                  <a:pt x="56210" y="9062"/>
                  <a:pt x="56226" y="8897"/>
                  <a:pt x="56194" y="8897"/>
                </a:cubicBezTo>
                <a:cubicBezTo>
                  <a:pt x="56182" y="8897"/>
                  <a:pt x="56162" y="8923"/>
                  <a:pt x="56130" y="8994"/>
                </a:cubicBezTo>
                <a:cubicBezTo>
                  <a:pt x="56190" y="9658"/>
                  <a:pt x="56281" y="9718"/>
                  <a:pt x="56311" y="10352"/>
                </a:cubicBezTo>
                <a:cubicBezTo>
                  <a:pt x="56337" y="10386"/>
                  <a:pt x="56355" y="10396"/>
                  <a:pt x="56371" y="10396"/>
                </a:cubicBezTo>
                <a:cubicBezTo>
                  <a:pt x="56391" y="10396"/>
                  <a:pt x="56406" y="10378"/>
                  <a:pt x="56425" y="10378"/>
                </a:cubicBezTo>
                <a:cubicBezTo>
                  <a:pt x="56442" y="10378"/>
                  <a:pt x="56462" y="10392"/>
                  <a:pt x="56492" y="10442"/>
                </a:cubicBezTo>
                <a:cubicBezTo>
                  <a:pt x="56703" y="11317"/>
                  <a:pt x="56311" y="11166"/>
                  <a:pt x="56522" y="11800"/>
                </a:cubicBezTo>
                <a:cubicBezTo>
                  <a:pt x="56703" y="12011"/>
                  <a:pt x="56764" y="12253"/>
                  <a:pt x="56733" y="12494"/>
                </a:cubicBezTo>
                <a:lnTo>
                  <a:pt x="56613" y="12373"/>
                </a:lnTo>
                <a:lnTo>
                  <a:pt x="56613" y="12373"/>
                </a:lnTo>
                <a:cubicBezTo>
                  <a:pt x="56673" y="12977"/>
                  <a:pt x="56824" y="12705"/>
                  <a:pt x="56824" y="13339"/>
                </a:cubicBezTo>
                <a:cubicBezTo>
                  <a:pt x="56770" y="13259"/>
                  <a:pt x="56716" y="12963"/>
                  <a:pt x="56705" y="12963"/>
                </a:cubicBezTo>
                <a:cubicBezTo>
                  <a:pt x="56704" y="12963"/>
                  <a:pt x="56703" y="12967"/>
                  <a:pt x="56703" y="12977"/>
                </a:cubicBezTo>
                <a:cubicBezTo>
                  <a:pt x="56673" y="13399"/>
                  <a:pt x="56824" y="13249"/>
                  <a:pt x="56854" y="13581"/>
                </a:cubicBezTo>
                <a:lnTo>
                  <a:pt x="56764" y="13641"/>
                </a:lnTo>
                <a:cubicBezTo>
                  <a:pt x="56854" y="14305"/>
                  <a:pt x="57005" y="15029"/>
                  <a:pt x="57126" y="15753"/>
                </a:cubicBezTo>
                <a:cubicBezTo>
                  <a:pt x="57099" y="15727"/>
                  <a:pt x="57078" y="15688"/>
                  <a:pt x="57063" y="15669"/>
                </a:cubicBezTo>
                <a:lnTo>
                  <a:pt x="57063" y="15669"/>
                </a:lnTo>
                <a:cubicBezTo>
                  <a:pt x="57064" y="15686"/>
                  <a:pt x="57065" y="15704"/>
                  <a:pt x="57065" y="15723"/>
                </a:cubicBezTo>
                <a:lnTo>
                  <a:pt x="57056" y="15662"/>
                </a:lnTo>
                <a:lnTo>
                  <a:pt x="57056" y="15662"/>
                </a:lnTo>
                <a:cubicBezTo>
                  <a:pt x="57059" y="15663"/>
                  <a:pt x="57061" y="15666"/>
                  <a:pt x="57063" y="15669"/>
                </a:cubicBezTo>
                <a:lnTo>
                  <a:pt x="57063" y="15669"/>
                </a:lnTo>
                <a:cubicBezTo>
                  <a:pt x="57058" y="15604"/>
                  <a:pt x="57044" y="15562"/>
                  <a:pt x="57038" y="15534"/>
                </a:cubicBezTo>
                <a:lnTo>
                  <a:pt x="57038" y="15534"/>
                </a:lnTo>
                <a:lnTo>
                  <a:pt x="57056" y="15662"/>
                </a:lnTo>
                <a:lnTo>
                  <a:pt x="57056" y="15662"/>
                </a:lnTo>
                <a:cubicBezTo>
                  <a:pt x="57054" y="15659"/>
                  <a:pt x="57051" y="15658"/>
                  <a:pt x="57049" y="15658"/>
                </a:cubicBezTo>
                <a:cubicBezTo>
                  <a:pt x="57040" y="15658"/>
                  <a:pt x="57035" y="15682"/>
                  <a:pt x="57035" y="15753"/>
                </a:cubicBezTo>
                <a:cubicBezTo>
                  <a:pt x="57156" y="16689"/>
                  <a:pt x="57246" y="17624"/>
                  <a:pt x="57246" y="18590"/>
                </a:cubicBezTo>
                <a:lnTo>
                  <a:pt x="57367" y="18922"/>
                </a:lnTo>
                <a:cubicBezTo>
                  <a:pt x="57367" y="18964"/>
                  <a:pt x="57352" y="19021"/>
                  <a:pt x="57333" y="19021"/>
                </a:cubicBezTo>
                <a:cubicBezTo>
                  <a:pt x="57325" y="19021"/>
                  <a:pt x="57316" y="19010"/>
                  <a:pt x="57307" y="18982"/>
                </a:cubicBezTo>
                <a:lnTo>
                  <a:pt x="57307" y="18982"/>
                </a:lnTo>
                <a:cubicBezTo>
                  <a:pt x="57307" y="19109"/>
                  <a:pt x="57318" y="19143"/>
                  <a:pt x="57334" y="19143"/>
                </a:cubicBezTo>
                <a:cubicBezTo>
                  <a:pt x="57352" y="19143"/>
                  <a:pt x="57377" y="19097"/>
                  <a:pt x="57397" y="19097"/>
                </a:cubicBezTo>
                <a:cubicBezTo>
                  <a:pt x="57409" y="19097"/>
                  <a:pt x="57420" y="19113"/>
                  <a:pt x="57427" y="19163"/>
                </a:cubicBezTo>
                <a:cubicBezTo>
                  <a:pt x="57448" y="19288"/>
                  <a:pt x="57426" y="19369"/>
                  <a:pt x="57401" y="19369"/>
                </a:cubicBezTo>
                <a:cubicBezTo>
                  <a:pt x="57389" y="19369"/>
                  <a:pt x="57377" y="19352"/>
                  <a:pt x="57367" y="19314"/>
                </a:cubicBezTo>
                <a:lnTo>
                  <a:pt x="57367" y="19314"/>
                </a:lnTo>
                <a:cubicBezTo>
                  <a:pt x="57548" y="20069"/>
                  <a:pt x="57639" y="20883"/>
                  <a:pt x="57639" y="21668"/>
                </a:cubicBezTo>
                <a:lnTo>
                  <a:pt x="57608" y="21547"/>
                </a:lnTo>
                <a:lnTo>
                  <a:pt x="57608" y="21547"/>
                </a:lnTo>
                <a:cubicBezTo>
                  <a:pt x="57608" y="22060"/>
                  <a:pt x="57820" y="22090"/>
                  <a:pt x="57790" y="22573"/>
                </a:cubicBezTo>
                <a:lnTo>
                  <a:pt x="57759" y="22483"/>
                </a:lnTo>
                <a:lnTo>
                  <a:pt x="57759" y="22483"/>
                </a:lnTo>
                <a:cubicBezTo>
                  <a:pt x="57790" y="22573"/>
                  <a:pt x="57790" y="22664"/>
                  <a:pt x="57790" y="22785"/>
                </a:cubicBezTo>
                <a:lnTo>
                  <a:pt x="57488" y="22815"/>
                </a:lnTo>
                <a:lnTo>
                  <a:pt x="57337" y="22724"/>
                </a:lnTo>
                <a:lnTo>
                  <a:pt x="57729" y="22754"/>
                </a:lnTo>
                <a:cubicBezTo>
                  <a:pt x="57639" y="22724"/>
                  <a:pt x="57548" y="22709"/>
                  <a:pt x="57458" y="22709"/>
                </a:cubicBezTo>
                <a:cubicBezTo>
                  <a:pt x="57367" y="22709"/>
                  <a:pt x="57277" y="22724"/>
                  <a:pt x="57186" y="22754"/>
                </a:cubicBezTo>
                <a:cubicBezTo>
                  <a:pt x="57126" y="22724"/>
                  <a:pt x="57065" y="22664"/>
                  <a:pt x="57005" y="22664"/>
                </a:cubicBezTo>
                <a:lnTo>
                  <a:pt x="56522" y="22754"/>
                </a:lnTo>
                <a:cubicBezTo>
                  <a:pt x="56462" y="22694"/>
                  <a:pt x="56733" y="22664"/>
                  <a:pt x="56401" y="22603"/>
                </a:cubicBezTo>
                <a:lnTo>
                  <a:pt x="56401" y="22603"/>
                </a:lnTo>
                <a:cubicBezTo>
                  <a:pt x="56190" y="22664"/>
                  <a:pt x="56613" y="22754"/>
                  <a:pt x="56251" y="22785"/>
                </a:cubicBezTo>
                <a:cubicBezTo>
                  <a:pt x="56077" y="22719"/>
                  <a:pt x="56075" y="22670"/>
                  <a:pt x="55975" y="22670"/>
                </a:cubicBezTo>
                <a:cubicBezTo>
                  <a:pt x="55936" y="22670"/>
                  <a:pt x="55882" y="22677"/>
                  <a:pt x="55798" y="22694"/>
                </a:cubicBezTo>
                <a:cubicBezTo>
                  <a:pt x="55768" y="22664"/>
                  <a:pt x="55828" y="22634"/>
                  <a:pt x="55949" y="22634"/>
                </a:cubicBezTo>
                <a:cubicBezTo>
                  <a:pt x="55677" y="22634"/>
                  <a:pt x="55406" y="22664"/>
                  <a:pt x="55164" y="22754"/>
                </a:cubicBezTo>
                <a:cubicBezTo>
                  <a:pt x="55111" y="22746"/>
                  <a:pt x="55058" y="22742"/>
                  <a:pt x="55006" y="22742"/>
                </a:cubicBezTo>
                <a:cubicBezTo>
                  <a:pt x="54880" y="22742"/>
                  <a:pt x="54758" y="22763"/>
                  <a:pt x="54651" y="22785"/>
                </a:cubicBezTo>
                <a:cubicBezTo>
                  <a:pt x="54591" y="22573"/>
                  <a:pt x="54530" y="22362"/>
                  <a:pt x="54470" y="22121"/>
                </a:cubicBezTo>
                <a:cubicBezTo>
                  <a:pt x="54349" y="21668"/>
                  <a:pt x="54138" y="21276"/>
                  <a:pt x="53867" y="20914"/>
                </a:cubicBezTo>
                <a:cubicBezTo>
                  <a:pt x="53716" y="20672"/>
                  <a:pt x="53504" y="20431"/>
                  <a:pt x="53293" y="20219"/>
                </a:cubicBezTo>
                <a:cubicBezTo>
                  <a:pt x="53172" y="20099"/>
                  <a:pt x="53052" y="19978"/>
                  <a:pt x="52871" y="19827"/>
                </a:cubicBezTo>
                <a:cubicBezTo>
                  <a:pt x="52810" y="19767"/>
                  <a:pt x="52690" y="19706"/>
                  <a:pt x="52659" y="19616"/>
                </a:cubicBezTo>
                <a:cubicBezTo>
                  <a:pt x="52659" y="19600"/>
                  <a:pt x="52668" y="19593"/>
                  <a:pt x="52682" y="19593"/>
                </a:cubicBezTo>
                <a:cubicBezTo>
                  <a:pt x="52747" y="19593"/>
                  <a:pt x="52931" y="19737"/>
                  <a:pt x="52931" y="19737"/>
                </a:cubicBezTo>
                <a:cubicBezTo>
                  <a:pt x="52810" y="19586"/>
                  <a:pt x="52690" y="19435"/>
                  <a:pt x="52569" y="19314"/>
                </a:cubicBezTo>
                <a:cubicBezTo>
                  <a:pt x="52448" y="19193"/>
                  <a:pt x="52297" y="19073"/>
                  <a:pt x="52146" y="18952"/>
                </a:cubicBezTo>
                <a:lnTo>
                  <a:pt x="52146" y="18952"/>
                </a:lnTo>
                <a:cubicBezTo>
                  <a:pt x="52167" y="18966"/>
                  <a:pt x="52180" y="18972"/>
                  <a:pt x="52186" y="18972"/>
                </a:cubicBezTo>
                <a:cubicBezTo>
                  <a:pt x="52210" y="18972"/>
                  <a:pt x="52163" y="18901"/>
                  <a:pt x="52116" y="18831"/>
                </a:cubicBezTo>
                <a:cubicBezTo>
                  <a:pt x="51875" y="18620"/>
                  <a:pt x="51875" y="18771"/>
                  <a:pt x="51603" y="18499"/>
                </a:cubicBezTo>
                <a:lnTo>
                  <a:pt x="51603" y="18499"/>
                </a:lnTo>
                <a:cubicBezTo>
                  <a:pt x="51694" y="18530"/>
                  <a:pt x="51814" y="18560"/>
                  <a:pt x="51905" y="18590"/>
                </a:cubicBezTo>
                <a:cubicBezTo>
                  <a:pt x="51754" y="18499"/>
                  <a:pt x="51603" y="18379"/>
                  <a:pt x="51422" y="18318"/>
                </a:cubicBezTo>
                <a:cubicBezTo>
                  <a:pt x="51271" y="18228"/>
                  <a:pt x="51090" y="18137"/>
                  <a:pt x="50939" y="18077"/>
                </a:cubicBezTo>
                <a:lnTo>
                  <a:pt x="50698" y="17956"/>
                </a:lnTo>
                <a:lnTo>
                  <a:pt x="50698" y="17956"/>
                </a:lnTo>
                <a:cubicBezTo>
                  <a:pt x="50849" y="18137"/>
                  <a:pt x="51060" y="18288"/>
                  <a:pt x="51271" y="18349"/>
                </a:cubicBezTo>
                <a:cubicBezTo>
                  <a:pt x="51543" y="18499"/>
                  <a:pt x="51784" y="18650"/>
                  <a:pt x="52026" y="18831"/>
                </a:cubicBezTo>
                <a:lnTo>
                  <a:pt x="51814" y="18801"/>
                </a:lnTo>
                <a:cubicBezTo>
                  <a:pt x="50758" y="17956"/>
                  <a:pt x="49491" y="17413"/>
                  <a:pt x="48163" y="17202"/>
                </a:cubicBezTo>
                <a:lnTo>
                  <a:pt x="48103" y="17202"/>
                </a:lnTo>
                <a:cubicBezTo>
                  <a:pt x="48133" y="17172"/>
                  <a:pt x="48163" y="17111"/>
                  <a:pt x="48193" y="17081"/>
                </a:cubicBezTo>
                <a:cubicBezTo>
                  <a:pt x="48254" y="17081"/>
                  <a:pt x="48284" y="17111"/>
                  <a:pt x="48344" y="17111"/>
                </a:cubicBezTo>
                <a:lnTo>
                  <a:pt x="48525" y="17051"/>
                </a:lnTo>
                <a:lnTo>
                  <a:pt x="48193" y="16991"/>
                </a:lnTo>
                <a:cubicBezTo>
                  <a:pt x="48163" y="16960"/>
                  <a:pt x="48042" y="16900"/>
                  <a:pt x="47801" y="16809"/>
                </a:cubicBezTo>
                <a:lnTo>
                  <a:pt x="47620" y="16779"/>
                </a:lnTo>
                <a:lnTo>
                  <a:pt x="47469" y="16779"/>
                </a:lnTo>
                <a:cubicBezTo>
                  <a:pt x="47318" y="16779"/>
                  <a:pt x="47167" y="16809"/>
                  <a:pt x="47016" y="16809"/>
                </a:cubicBezTo>
                <a:lnTo>
                  <a:pt x="46805" y="16719"/>
                </a:lnTo>
                <a:lnTo>
                  <a:pt x="47318" y="16749"/>
                </a:lnTo>
                <a:cubicBezTo>
                  <a:pt x="47212" y="16719"/>
                  <a:pt x="47099" y="16704"/>
                  <a:pt x="46986" y="16704"/>
                </a:cubicBezTo>
                <a:cubicBezTo>
                  <a:pt x="46873" y="16704"/>
                  <a:pt x="46760" y="16719"/>
                  <a:pt x="46654" y="16749"/>
                </a:cubicBezTo>
                <a:cubicBezTo>
                  <a:pt x="46564" y="16689"/>
                  <a:pt x="46503" y="16689"/>
                  <a:pt x="46383" y="16659"/>
                </a:cubicBezTo>
                <a:cubicBezTo>
                  <a:pt x="46202" y="16719"/>
                  <a:pt x="45990" y="16779"/>
                  <a:pt x="45809" y="16840"/>
                </a:cubicBezTo>
                <a:cubicBezTo>
                  <a:pt x="45719" y="16779"/>
                  <a:pt x="46081" y="16689"/>
                  <a:pt x="45658" y="16689"/>
                </a:cubicBezTo>
                <a:cubicBezTo>
                  <a:pt x="45387" y="16779"/>
                  <a:pt x="45930" y="16809"/>
                  <a:pt x="45477" y="16870"/>
                </a:cubicBezTo>
                <a:cubicBezTo>
                  <a:pt x="45312" y="16852"/>
                  <a:pt x="45270" y="16822"/>
                  <a:pt x="45187" y="16822"/>
                </a:cubicBezTo>
                <a:cubicBezTo>
                  <a:pt x="45134" y="16822"/>
                  <a:pt x="45064" y="16834"/>
                  <a:pt x="44934" y="16870"/>
                </a:cubicBezTo>
                <a:cubicBezTo>
                  <a:pt x="44904" y="16840"/>
                  <a:pt x="44964" y="16809"/>
                  <a:pt x="45085" y="16779"/>
                </a:cubicBezTo>
                <a:lnTo>
                  <a:pt x="45085" y="16779"/>
                </a:lnTo>
                <a:cubicBezTo>
                  <a:pt x="44783" y="16840"/>
                  <a:pt x="44481" y="16900"/>
                  <a:pt x="44180" y="17021"/>
                </a:cubicBezTo>
                <a:cubicBezTo>
                  <a:pt x="43908" y="17021"/>
                  <a:pt x="43414" y="17203"/>
                  <a:pt x="43244" y="17203"/>
                </a:cubicBezTo>
                <a:cubicBezTo>
                  <a:pt x="43206" y="17203"/>
                  <a:pt x="43184" y="17194"/>
                  <a:pt x="43184" y="17172"/>
                </a:cubicBezTo>
                <a:cubicBezTo>
                  <a:pt x="42942" y="17322"/>
                  <a:pt x="42701" y="17443"/>
                  <a:pt x="42460" y="17534"/>
                </a:cubicBezTo>
                <a:cubicBezTo>
                  <a:pt x="42539" y="17477"/>
                  <a:pt x="42554" y="17455"/>
                  <a:pt x="42527" y="17455"/>
                </a:cubicBezTo>
                <a:cubicBezTo>
                  <a:pt x="42482" y="17455"/>
                  <a:pt x="42317" y="17518"/>
                  <a:pt x="42128" y="17594"/>
                </a:cubicBezTo>
                <a:cubicBezTo>
                  <a:pt x="41915" y="17665"/>
                  <a:pt x="41665" y="17773"/>
                  <a:pt x="41581" y="17773"/>
                </a:cubicBezTo>
                <a:cubicBezTo>
                  <a:pt x="41558" y="17773"/>
                  <a:pt x="41548" y="17765"/>
                  <a:pt x="41554" y="17745"/>
                </a:cubicBezTo>
                <a:lnTo>
                  <a:pt x="41554" y="17745"/>
                </a:lnTo>
                <a:cubicBezTo>
                  <a:pt x="41313" y="17926"/>
                  <a:pt x="41071" y="18107"/>
                  <a:pt x="40800" y="18228"/>
                </a:cubicBezTo>
                <a:lnTo>
                  <a:pt x="40498" y="18409"/>
                </a:lnTo>
                <a:lnTo>
                  <a:pt x="40317" y="18530"/>
                </a:lnTo>
                <a:cubicBezTo>
                  <a:pt x="40166" y="18620"/>
                  <a:pt x="40015" y="18741"/>
                  <a:pt x="39895" y="18862"/>
                </a:cubicBezTo>
                <a:cubicBezTo>
                  <a:pt x="39920" y="18810"/>
                  <a:pt x="39946" y="18781"/>
                  <a:pt x="39990" y="18755"/>
                </a:cubicBezTo>
                <a:lnTo>
                  <a:pt x="39990" y="18755"/>
                </a:lnTo>
                <a:cubicBezTo>
                  <a:pt x="39677" y="18924"/>
                  <a:pt x="39558" y="18955"/>
                  <a:pt x="39382" y="19073"/>
                </a:cubicBezTo>
                <a:cubicBezTo>
                  <a:pt x="39382" y="19133"/>
                  <a:pt x="39261" y="19254"/>
                  <a:pt x="39140" y="19405"/>
                </a:cubicBezTo>
                <a:cubicBezTo>
                  <a:pt x="39019" y="19556"/>
                  <a:pt x="38869" y="19706"/>
                  <a:pt x="38778" y="19827"/>
                </a:cubicBezTo>
                <a:cubicBezTo>
                  <a:pt x="38748" y="19857"/>
                  <a:pt x="38718" y="19857"/>
                  <a:pt x="38657" y="19857"/>
                </a:cubicBezTo>
                <a:cubicBezTo>
                  <a:pt x="38657" y="19857"/>
                  <a:pt x="38627" y="19857"/>
                  <a:pt x="38627" y="19827"/>
                </a:cubicBezTo>
                <a:cubicBezTo>
                  <a:pt x="38627" y="19827"/>
                  <a:pt x="38627" y="19767"/>
                  <a:pt x="38627" y="19767"/>
                </a:cubicBezTo>
                <a:cubicBezTo>
                  <a:pt x="38687" y="19646"/>
                  <a:pt x="38778" y="19556"/>
                  <a:pt x="38687" y="19556"/>
                </a:cubicBezTo>
                <a:cubicBezTo>
                  <a:pt x="38718" y="19556"/>
                  <a:pt x="38657" y="19616"/>
                  <a:pt x="38657" y="19646"/>
                </a:cubicBezTo>
                <a:cubicBezTo>
                  <a:pt x="38627" y="19676"/>
                  <a:pt x="38567" y="19737"/>
                  <a:pt x="38567" y="19737"/>
                </a:cubicBezTo>
                <a:lnTo>
                  <a:pt x="38537" y="19797"/>
                </a:lnTo>
                <a:cubicBezTo>
                  <a:pt x="38506" y="19857"/>
                  <a:pt x="38446" y="19918"/>
                  <a:pt x="38476" y="19948"/>
                </a:cubicBezTo>
                <a:lnTo>
                  <a:pt x="38386" y="19948"/>
                </a:lnTo>
                <a:cubicBezTo>
                  <a:pt x="38386" y="19918"/>
                  <a:pt x="38386" y="19857"/>
                  <a:pt x="38386" y="19797"/>
                </a:cubicBezTo>
                <a:cubicBezTo>
                  <a:pt x="38371" y="19842"/>
                  <a:pt x="38356" y="19857"/>
                  <a:pt x="38344" y="19857"/>
                </a:cubicBezTo>
                <a:cubicBezTo>
                  <a:pt x="38333" y="19857"/>
                  <a:pt x="38325" y="19842"/>
                  <a:pt x="38325" y="19827"/>
                </a:cubicBezTo>
                <a:cubicBezTo>
                  <a:pt x="38295" y="19797"/>
                  <a:pt x="38295" y="19797"/>
                  <a:pt x="38265" y="19767"/>
                </a:cubicBezTo>
                <a:cubicBezTo>
                  <a:pt x="38235" y="19706"/>
                  <a:pt x="38174" y="19646"/>
                  <a:pt x="38144" y="19616"/>
                </a:cubicBezTo>
                <a:cubicBezTo>
                  <a:pt x="37903" y="19163"/>
                  <a:pt x="38174" y="19405"/>
                  <a:pt x="37812" y="18982"/>
                </a:cubicBezTo>
                <a:cubicBezTo>
                  <a:pt x="37775" y="18922"/>
                  <a:pt x="37769" y="18899"/>
                  <a:pt x="37782" y="18899"/>
                </a:cubicBezTo>
                <a:cubicBezTo>
                  <a:pt x="37820" y="18899"/>
                  <a:pt x="38024" y="19103"/>
                  <a:pt x="38024" y="19103"/>
                </a:cubicBezTo>
                <a:cubicBezTo>
                  <a:pt x="37871" y="18912"/>
                  <a:pt x="37804" y="18861"/>
                  <a:pt x="37769" y="18861"/>
                </a:cubicBezTo>
                <a:cubicBezTo>
                  <a:pt x="37728" y="18861"/>
                  <a:pt x="37729" y="18930"/>
                  <a:pt x="37688" y="18930"/>
                </a:cubicBezTo>
                <a:cubicBezTo>
                  <a:pt x="37681" y="18930"/>
                  <a:pt x="37672" y="18927"/>
                  <a:pt x="37661" y="18922"/>
                </a:cubicBezTo>
                <a:cubicBezTo>
                  <a:pt x="37179" y="18409"/>
                  <a:pt x="37511" y="18620"/>
                  <a:pt x="37390" y="18409"/>
                </a:cubicBezTo>
                <a:cubicBezTo>
                  <a:pt x="37058" y="18107"/>
                  <a:pt x="36756" y="17956"/>
                  <a:pt x="36515" y="17775"/>
                </a:cubicBezTo>
                <a:cubicBezTo>
                  <a:pt x="36493" y="17731"/>
                  <a:pt x="36454" y="17703"/>
                  <a:pt x="36471" y="17703"/>
                </a:cubicBezTo>
                <a:cubicBezTo>
                  <a:pt x="36477" y="17703"/>
                  <a:pt x="36490" y="17707"/>
                  <a:pt x="36515" y="17715"/>
                </a:cubicBezTo>
                <a:cubicBezTo>
                  <a:pt x="36334" y="17624"/>
                  <a:pt x="36092" y="17443"/>
                  <a:pt x="35821" y="17292"/>
                </a:cubicBezTo>
                <a:cubicBezTo>
                  <a:pt x="35519" y="17081"/>
                  <a:pt x="35187" y="16930"/>
                  <a:pt x="34855" y="16840"/>
                </a:cubicBezTo>
                <a:cubicBezTo>
                  <a:pt x="34825" y="16840"/>
                  <a:pt x="34825" y="16809"/>
                  <a:pt x="34795" y="16809"/>
                </a:cubicBezTo>
                <a:cubicBezTo>
                  <a:pt x="34855" y="16870"/>
                  <a:pt x="34825" y="16930"/>
                  <a:pt x="34795" y="16960"/>
                </a:cubicBezTo>
                <a:cubicBezTo>
                  <a:pt x="34583" y="16870"/>
                  <a:pt x="34342" y="16870"/>
                  <a:pt x="34282" y="16779"/>
                </a:cubicBezTo>
                <a:lnTo>
                  <a:pt x="34282" y="16779"/>
                </a:lnTo>
                <a:cubicBezTo>
                  <a:pt x="34342" y="16809"/>
                  <a:pt x="34432" y="16809"/>
                  <a:pt x="34523" y="16809"/>
                </a:cubicBezTo>
                <a:lnTo>
                  <a:pt x="34251" y="16749"/>
                </a:lnTo>
                <a:cubicBezTo>
                  <a:pt x="34199" y="16688"/>
                  <a:pt x="34207" y="16667"/>
                  <a:pt x="34246" y="16667"/>
                </a:cubicBezTo>
                <a:cubicBezTo>
                  <a:pt x="34328" y="16667"/>
                  <a:pt x="34544" y="16758"/>
                  <a:pt x="34619" y="16758"/>
                </a:cubicBezTo>
                <a:cubicBezTo>
                  <a:pt x="34632" y="16758"/>
                  <a:pt x="34641" y="16755"/>
                  <a:pt x="34644" y="16749"/>
                </a:cubicBezTo>
                <a:cubicBezTo>
                  <a:pt x="34372" y="16659"/>
                  <a:pt x="34101" y="16598"/>
                  <a:pt x="33829" y="16568"/>
                </a:cubicBezTo>
                <a:cubicBezTo>
                  <a:pt x="33588" y="16508"/>
                  <a:pt x="33346" y="16478"/>
                  <a:pt x="33135" y="16447"/>
                </a:cubicBezTo>
                <a:cubicBezTo>
                  <a:pt x="33121" y="16412"/>
                  <a:pt x="33165" y="16400"/>
                  <a:pt x="33235" y="16400"/>
                </a:cubicBezTo>
                <a:cubicBezTo>
                  <a:pt x="33381" y="16400"/>
                  <a:pt x="33636" y="16452"/>
                  <a:pt x="33693" y="16452"/>
                </a:cubicBezTo>
                <a:cubicBezTo>
                  <a:pt x="33725" y="16452"/>
                  <a:pt x="33696" y="16436"/>
                  <a:pt x="33557" y="16387"/>
                </a:cubicBezTo>
                <a:lnTo>
                  <a:pt x="33557" y="16387"/>
                </a:lnTo>
                <a:cubicBezTo>
                  <a:pt x="33648" y="16417"/>
                  <a:pt x="33738" y="16447"/>
                  <a:pt x="33859" y="16478"/>
                </a:cubicBezTo>
                <a:cubicBezTo>
                  <a:pt x="33950" y="16508"/>
                  <a:pt x="34040" y="16538"/>
                  <a:pt x="34161" y="16568"/>
                </a:cubicBezTo>
                <a:cubicBezTo>
                  <a:pt x="34036" y="16479"/>
                  <a:pt x="34017" y="16453"/>
                  <a:pt x="34042" y="16453"/>
                </a:cubicBezTo>
                <a:cubicBezTo>
                  <a:pt x="34077" y="16453"/>
                  <a:pt x="34197" y="16502"/>
                  <a:pt x="34242" y="16502"/>
                </a:cubicBezTo>
                <a:cubicBezTo>
                  <a:pt x="34275" y="16502"/>
                  <a:pt x="34268" y="16476"/>
                  <a:pt x="34161" y="16387"/>
                </a:cubicBezTo>
                <a:lnTo>
                  <a:pt x="34010" y="16357"/>
                </a:lnTo>
                <a:lnTo>
                  <a:pt x="33980" y="16357"/>
                </a:lnTo>
                <a:lnTo>
                  <a:pt x="33859" y="16327"/>
                </a:lnTo>
                <a:cubicBezTo>
                  <a:pt x="33678" y="16296"/>
                  <a:pt x="33467" y="16266"/>
                  <a:pt x="33286" y="16236"/>
                </a:cubicBezTo>
                <a:lnTo>
                  <a:pt x="32411" y="16146"/>
                </a:lnTo>
                <a:lnTo>
                  <a:pt x="32411" y="16146"/>
                </a:lnTo>
                <a:cubicBezTo>
                  <a:pt x="32199" y="16206"/>
                  <a:pt x="32471" y="16236"/>
                  <a:pt x="32260" y="16296"/>
                </a:cubicBezTo>
                <a:cubicBezTo>
                  <a:pt x="32094" y="16327"/>
                  <a:pt x="31928" y="16342"/>
                  <a:pt x="31762" y="16342"/>
                </a:cubicBezTo>
                <a:cubicBezTo>
                  <a:pt x="31596" y="16342"/>
                  <a:pt x="31430" y="16327"/>
                  <a:pt x="31264" y="16296"/>
                </a:cubicBezTo>
                <a:lnTo>
                  <a:pt x="30932" y="16296"/>
                </a:lnTo>
                <a:cubicBezTo>
                  <a:pt x="30781" y="16327"/>
                  <a:pt x="30630" y="16387"/>
                  <a:pt x="30479" y="16478"/>
                </a:cubicBezTo>
                <a:cubicBezTo>
                  <a:pt x="30268" y="16719"/>
                  <a:pt x="29996" y="16900"/>
                  <a:pt x="29695" y="16991"/>
                </a:cubicBezTo>
                <a:cubicBezTo>
                  <a:pt x="29725" y="16930"/>
                  <a:pt x="29755" y="16870"/>
                  <a:pt x="29815" y="16779"/>
                </a:cubicBezTo>
                <a:lnTo>
                  <a:pt x="29815" y="16779"/>
                </a:lnTo>
                <a:cubicBezTo>
                  <a:pt x="29604" y="16870"/>
                  <a:pt x="29423" y="17021"/>
                  <a:pt x="29302" y="17202"/>
                </a:cubicBezTo>
                <a:cubicBezTo>
                  <a:pt x="29152" y="17383"/>
                  <a:pt x="29001" y="17504"/>
                  <a:pt x="28820" y="17624"/>
                </a:cubicBezTo>
                <a:cubicBezTo>
                  <a:pt x="28875" y="17514"/>
                  <a:pt x="29205" y="17254"/>
                  <a:pt x="29172" y="17254"/>
                </a:cubicBezTo>
                <a:cubicBezTo>
                  <a:pt x="29169" y="17254"/>
                  <a:pt x="29162" y="17257"/>
                  <a:pt x="29152" y="17262"/>
                </a:cubicBezTo>
                <a:cubicBezTo>
                  <a:pt x="28669" y="17534"/>
                  <a:pt x="28910" y="17564"/>
                  <a:pt x="28608" y="17836"/>
                </a:cubicBezTo>
                <a:lnTo>
                  <a:pt x="28488" y="17836"/>
                </a:lnTo>
                <a:cubicBezTo>
                  <a:pt x="28367" y="17956"/>
                  <a:pt x="28246" y="18077"/>
                  <a:pt x="28156" y="18228"/>
                </a:cubicBezTo>
                <a:lnTo>
                  <a:pt x="28095" y="18318"/>
                </a:lnTo>
                <a:cubicBezTo>
                  <a:pt x="28065" y="18318"/>
                  <a:pt x="28035" y="18288"/>
                  <a:pt x="28035" y="18258"/>
                </a:cubicBezTo>
                <a:lnTo>
                  <a:pt x="27975" y="18228"/>
                </a:lnTo>
                <a:cubicBezTo>
                  <a:pt x="27975" y="18213"/>
                  <a:pt x="27975" y="18213"/>
                  <a:pt x="27971" y="18213"/>
                </a:cubicBezTo>
                <a:cubicBezTo>
                  <a:pt x="27967" y="18213"/>
                  <a:pt x="27960" y="18213"/>
                  <a:pt x="27944" y="18198"/>
                </a:cubicBezTo>
                <a:lnTo>
                  <a:pt x="27884" y="18167"/>
                </a:lnTo>
                <a:lnTo>
                  <a:pt x="27612" y="17926"/>
                </a:lnTo>
                <a:lnTo>
                  <a:pt x="27130" y="17504"/>
                </a:lnTo>
                <a:cubicBezTo>
                  <a:pt x="27160" y="17504"/>
                  <a:pt x="27205" y="17526"/>
                  <a:pt x="27228" y="17526"/>
                </a:cubicBezTo>
                <a:cubicBezTo>
                  <a:pt x="27250" y="17526"/>
                  <a:pt x="27250" y="17504"/>
                  <a:pt x="27190" y="17413"/>
                </a:cubicBezTo>
                <a:cubicBezTo>
                  <a:pt x="26315" y="16689"/>
                  <a:pt x="25349" y="15783"/>
                  <a:pt x="24444" y="15120"/>
                </a:cubicBezTo>
                <a:cubicBezTo>
                  <a:pt x="24293" y="15059"/>
                  <a:pt x="24112" y="15029"/>
                  <a:pt x="24021" y="14969"/>
                </a:cubicBezTo>
                <a:cubicBezTo>
                  <a:pt x="23972" y="14919"/>
                  <a:pt x="23923" y="14870"/>
                  <a:pt x="23956" y="14870"/>
                </a:cubicBezTo>
                <a:cubicBezTo>
                  <a:pt x="23963" y="14870"/>
                  <a:pt x="23975" y="14873"/>
                  <a:pt x="23991" y="14878"/>
                </a:cubicBezTo>
                <a:cubicBezTo>
                  <a:pt x="23889" y="14810"/>
                  <a:pt x="23842" y="14788"/>
                  <a:pt x="23823" y="14788"/>
                </a:cubicBezTo>
                <a:cubicBezTo>
                  <a:pt x="23784" y="14788"/>
                  <a:pt x="23852" y="14875"/>
                  <a:pt x="23815" y="14875"/>
                </a:cubicBezTo>
                <a:cubicBezTo>
                  <a:pt x="23804" y="14875"/>
                  <a:pt x="23784" y="14868"/>
                  <a:pt x="23750" y="14848"/>
                </a:cubicBezTo>
                <a:cubicBezTo>
                  <a:pt x="23585" y="14754"/>
                  <a:pt x="23530" y="14678"/>
                  <a:pt x="23586" y="14678"/>
                </a:cubicBezTo>
                <a:cubicBezTo>
                  <a:pt x="23602" y="14678"/>
                  <a:pt x="23626" y="14684"/>
                  <a:pt x="23659" y="14697"/>
                </a:cubicBezTo>
                <a:cubicBezTo>
                  <a:pt x="22935" y="14365"/>
                  <a:pt x="21637" y="13822"/>
                  <a:pt x="20943" y="13460"/>
                </a:cubicBezTo>
                <a:lnTo>
                  <a:pt x="20943" y="13460"/>
                </a:lnTo>
                <a:lnTo>
                  <a:pt x="21094" y="13490"/>
                </a:lnTo>
                <a:cubicBezTo>
                  <a:pt x="20521" y="13218"/>
                  <a:pt x="20370" y="13399"/>
                  <a:pt x="19857" y="13128"/>
                </a:cubicBezTo>
                <a:lnTo>
                  <a:pt x="19857" y="13128"/>
                </a:lnTo>
                <a:lnTo>
                  <a:pt x="19978" y="13158"/>
                </a:lnTo>
                <a:cubicBezTo>
                  <a:pt x="19736" y="13068"/>
                  <a:pt x="19495" y="12977"/>
                  <a:pt x="19223" y="12886"/>
                </a:cubicBezTo>
                <a:cubicBezTo>
                  <a:pt x="19314" y="12826"/>
                  <a:pt x="19404" y="12705"/>
                  <a:pt x="19495" y="12615"/>
                </a:cubicBezTo>
                <a:cubicBezTo>
                  <a:pt x="19736" y="12343"/>
                  <a:pt x="19887" y="12041"/>
                  <a:pt x="19948" y="11710"/>
                </a:cubicBezTo>
                <a:cubicBezTo>
                  <a:pt x="20008" y="11619"/>
                  <a:pt x="20008" y="11559"/>
                  <a:pt x="20008" y="11559"/>
                </a:cubicBezTo>
                <a:lnTo>
                  <a:pt x="20008" y="11559"/>
                </a:lnTo>
                <a:cubicBezTo>
                  <a:pt x="19965" y="11687"/>
                  <a:pt x="19907" y="11725"/>
                  <a:pt x="19877" y="11725"/>
                </a:cubicBezTo>
                <a:cubicBezTo>
                  <a:pt x="19865" y="11725"/>
                  <a:pt x="19857" y="11718"/>
                  <a:pt x="19857" y="11710"/>
                </a:cubicBezTo>
                <a:cubicBezTo>
                  <a:pt x="19917" y="11468"/>
                  <a:pt x="19917" y="11197"/>
                  <a:pt x="19827" y="10955"/>
                </a:cubicBezTo>
                <a:cubicBezTo>
                  <a:pt x="19736" y="10804"/>
                  <a:pt x="19676" y="10653"/>
                  <a:pt x="19585" y="10533"/>
                </a:cubicBezTo>
                <a:lnTo>
                  <a:pt x="19585" y="10533"/>
                </a:lnTo>
                <a:cubicBezTo>
                  <a:pt x="19646" y="10593"/>
                  <a:pt x="19706" y="10684"/>
                  <a:pt x="19797" y="10804"/>
                </a:cubicBezTo>
                <a:cubicBezTo>
                  <a:pt x="19797" y="10834"/>
                  <a:pt x="19827" y="10865"/>
                  <a:pt x="19857" y="10925"/>
                </a:cubicBezTo>
                <a:cubicBezTo>
                  <a:pt x="19797" y="10744"/>
                  <a:pt x="19676" y="10593"/>
                  <a:pt x="19555" y="10472"/>
                </a:cubicBezTo>
                <a:cubicBezTo>
                  <a:pt x="19487" y="10404"/>
                  <a:pt x="19470" y="10370"/>
                  <a:pt x="19479" y="10370"/>
                </a:cubicBezTo>
                <a:cubicBezTo>
                  <a:pt x="19482" y="10370"/>
                  <a:pt x="19487" y="10374"/>
                  <a:pt x="19495" y="10382"/>
                </a:cubicBezTo>
                <a:cubicBezTo>
                  <a:pt x="19585" y="10442"/>
                  <a:pt x="19646" y="10502"/>
                  <a:pt x="19736" y="10593"/>
                </a:cubicBezTo>
                <a:cubicBezTo>
                  <a:pt x="19857" y="10774"/>
                  <a:pt x="19948" y="10985"/>
                  <a:pt x="20008" y="11197"/>
                </a:cubicBezTo>
                <a:cubicBezTo>
                  <a:pt x="19948" y="10865"/>
                  <a:pt x="19766" y="10563"/>
                  <a:pt x="19525" y="10382"/>
                </a:cubicBezTo>
                <a:cubicBezTo>
                  <a:pt x="19284" y="10171"/>
                  <a:pt x="19012" y="10020"/>
                  <a:pt x="18740" y="9929"/>
                </a:cubicBezTo>
                <a:cubicBezTo>
                  <a:pt x="18469" y="9839"/>
                  <a:pt x="18197" y="9778"/>
                  <a:pt x="17926" y="9718"/>
                </a:cubicBezTo>
                <a:cubicBezTo>
                  <a:pt x="17684" y="9688"/>
                  <a:pt x="17443" y="9627"/>
                  <a:pt x="17232" y="9597"/>
                </a:cubicBezTo>
                <a:cubicBezTo>
                  <a:pt x="17201" y="9577"/>
                  <a:pt x="17238" y="9567"/>
                  <a:pt x="17314" y="9567"/>
                </a:cubicBezTo>
                <a:cubicBezTo>
                  <a:pt x="17466" y="9567"/>
                  <a:pt x="17775" y="9607"/>
                  <a:pt x="18016" y="9688"/>
                </a:cubicBezTo>
                <a:cubicBezTo>
                  <a:pt x="18207" y="9735"/>
                  <a:pt x="18373" y="9775"/>
                  <a:pt x="18407" y="9775"/>
                </a:cubicBezTo>
                <a:cubicBezTo>
                  <a:pt x="18438" y="9775"/>
                  <a:pt x="18364" y="9743"/>
                  <a:pt x="18107" y="9658"/>
                </a:cubicBezTo>
                <a:lnTo>
                  <a:pt x="18107" y="9658"/>
                </a:lnTo>
                <a:cubicBezTo>
                  <a:pt x="18318" y="9718"/>
                  <a:pt x="18529" y="9778"/>
                  <a:pt x="18740" y="9869"/>
                </a:cubicBezTo>
                <a:cubicBezTo>
                  <a:pt x="18952" y="9959"/>
                  <a:pt x="19163" y="10080"/>
                  <a:pt x="19344" y="10201"/>
                </a:cubicBezTo>
                <a:cubicBezTo>
                  <a:pt x="19133" y="10020"/>
                  <a:pt x="19072" y="9989"/>
                  <a:pt x="19072" y="9989"/>
                </a:cubicBezTo>
                <a:lnTo>
                  <a:pt x="19072" y="9989"/>
                </a:lnTo>
                <a:cubicBezTo>
                  <a:pt x="19163" y="10020"/>
                  <a:pt x="19223" y="10050"/>
                  <a:pt x="19284" y="10080"/>
                </a:cubicBezTo>
                <a:cubicBezTo>
                  <a:pt x="19382" y="10162"/>
                  <a:pt x="19489" y="10244"/>
                  <a:pt x="19504" y="10244"/>
                </a:cubicBezTo>
                <a:cubicBezTo>
                  <a:pt x="19516" y="10244"/>
                  <a:pt x="19463" y="10185"/>
                  <a:pt x="19284" y="10020"/>
                </a:cubicBezTo>
                <a:cubicBezTo>
                  <a:pt x="18952" y="9839"/>
                  <a:pt x="18620" y="9688"/>
                  <a:pt x="18258" y="9597"/>
                </a:cubicBezTo>
                <a:lnTo>
                  <a:pt x="18046" y="9537"/>
                </a:lnTo>
                <a:lnTo>
                  <a:pt x="17835" y="9507"/>
                </a:lnTo>
                <a:lnTo>
                  <a:pt x="17473" y="9446"/>
                </a:lnTo>
                <a:cubicBezTo>
                  <a:pt x="17232" y="9416"/>
                  <a:pt x="16960" y="9386"/>
                  <a:pt x="16688" y="9356"/>
                </a:cubicBezTo>
                <a:lnTo>
                  <a:pt x="16628" y="9356"/>
                </a:lnTo>
                <a:cubicBezTo>
                  <a:pt x="16390" y="9594"/>
                  <a:pt x="16211" y="9831"/>
                  <a:pt x="16033" y="10098"/>
                </a:cubicBezTo>
                <a:lnTo>
                  <a:pt x="16033" y="10098"/>
                </a:lnTo>
                <a:cubicBezTo>
                  <a:pt x="16033" y="10094"/>
                  <a:pt x="16031" y="10092"/>
                  <a:pt x="16027" y="10092"/>
                </a:cubicBezTo>
                <a:cubicBezTo>
                  <a:pt x="16015" y="10092"/>
                  <a:pt x="15983" y="10113"/>
                  <a:pt x="15964" y="10171"/>
                </a:cubicBezTo>
                <a:cubicBezTo>
                  <a:pt x="15954" y="10191"/>
                  <a:pt x="15961" y="10194"/>
                  <a:pt x="15970" y="10194"/>
                </a:cubicBezTo>
                <a:cubicBezTo>
                  <a:pt x="15974" y="10194"/>
                  <a:pt x="15979" y="10193"/>
                  <a:pt x="15983" y="10193"/>
                </a:cubicBezTo>
                <a:cubicBezTo>
                  <a:pt x="15994" y="10193"/>
                  <a:pt x="15994" y="10201"/>
                  <a:pt x="15934" y="10261"/>
                </a:cubicBezTo>
                <a:cubicBezTo>
                  <a:pt x="15947" y="10236"/>
                  <a:pt x="15949" y="10226"/>
                  <a:pt x="15944" y="10226"/>
                </a:cubicBezTo>
                <a:cubicBezTo>
                  <a:pt x="15939" y="10226"/>
                  <a:pt x="15921" y="10244"/>
                  <a:pt x="15904" y="10261"/>
                </a:cubicBezTo>
                <a:lnTo>
                  <a:pt x="15843" y="10412"/>
                </a:lnTo>
                <a:cubicBezTo>
                  <a:pt x="15662" y="10623"/>
                  <a:pt x="15481" y="10834"/>
                  <a:pt x="15300" y="11076"/>
                </a:cubicBezTo>
                <a:cubicBezTo>
                  <a:pt x="15409" y="11130"/>
                  <a:pt x="15273" y="11136"/>
                  <a:pt x="15377" y="11202"/>
                </a:cubicBezTo>
                <a:lnTo>
                  <a:pt x="15377" y="11202"/>
                </a:lnTo>
                <a:cubicBezTo>
                  <a:pt x="15344" y="11182"/>
                  <a:pt x="15322" y="11166"/>
                  <a:pt x="15300" y="11166"/>
                </a:cubicBezTo>
                <a:lnTo>
                  <a:pt x="15572" y="11408"/>
                </a:lnTo>
                <a:cubicBezTo>
                  <a:pt x="15572" y="11408"/>
                  <a:pt x="15662" y="11649"/>
                  <a:pt x="15813" y="11710"/>
                </a:cubicBezTo>
                <a:cubicBezTo>
                  <a:pt x="15813" y="11710"/>
                  <a:pt x="15813" y="11679"/>
                  <a:pt x="15783" y="11649"/>
                </a:cubicBezTo>
                <a:lnTo>
                  <a:pt x="15783" y="11649"/>
                </a:lnTo>
                <a:lnTo>
                  <a:pt x="15874" y="11679"/>
                </a:lnTo>
                <a:lnTo>
                  <a:pt x="15874" y="11800"/>
                </a:lnTo>
                <a:lnTo>
                  <a:pt x="16024" y="11860"/>
                </a:lnTo>
                <a:lnTo>
                  <a:pt x="15994" y="11860"/>
                </a:lnTo>
                <a:lnTo>
                  <a:pt x="15964" y="11921"/>
                </a:lnTo>
                <a:cubicBezTo>
                  <a:pt x="16055" y="11981"/>
                  <a:pt x="16145" y="11951"/>
                  <a:pt x="16206" y="11981"/>
                </a:cubicBezTo>
                <a:cubicBezTo>
                  <a:pt x="16417" y="12192"/>
                  <a:pt x="16356" y="12162"/>
                  <a:pt x="16538" y="12343"/>
                </a:cubicBezTo>
                <a:cubicBezTo>
                  <a:pt x="16545" y="12336"/>
                  <a:pt x="16557" y="12332"/>
                  <a:pt x="16572" y="12332"/>
                </a:cubicBezTo>
                <a:cubicBezTo>
                  <a:pt x="16621" y="12332"/>
                  <a:pt x="16703" y="12372"/>
                  <a:pt x="16749" y="12464"/>
                </a:cubicBezTo>
                <a:cubicBezTo>
                  <a:pt x="16839" y="12555"/>
                  <a:pt x="16869" y="12675"/>
                  <a:pt x="16900" y="12705"/>
                </a:cubicBezTo>
                <a:cubicBezTo>
                  <a:pt x="16900" y="12977"/>
                  <a:pt x="16809" y="13249"/>
                  <a:pt x="16658" y="13460"/>
                </a:cubicBezTo>
                <a:cubicBezTo>
                  <a:pt x="16477" y="13731"/>
                  <a:pt x="16206" y="13943"/>
                  <a:pt x="15904" y="14033"/>
                </a:cubicBezTo>
                <a:cubicBezTo>
                  <a:pt x="15904" y="14033"/>
                  <a:pt x="15934" y="14003"/>
                  <a:pt x="15934" y="14003"/>
                </a:cubicBezTo>
                <a:cubicBezTo>
                  <a:pt x="15843" y="14003"/>
                  <a:pt x="15753" y="14033"/>
                  <a:pt x="15693" y="14063"/>
                </a:cubicBezTo>
                <a:cubicBezTo>
                  <a:pt x="15647" y="14078"/>
                  <a:pt x="15594" y="14086"/>
                  <a:pt x="15545" y="14086"/>
                </a:cubicBezTo>
                <a:cubicBezTo>
                  <a:pt x="15496" y="14086"/>
                  <a:pt x="15451" y="14078"/>
                  <a:pt x="15421" y="14063"/>
                </a:cubicBezTo>
                <a:lnTo>
                  <a:pt x="15481" y="14063"/>
                </a:lnTo>
                <a:cubicBezTo>
                  <a:pt x="15240" y="13912"/>
                  <a:pt x="14848" y="13701"/>
                  <a:pt x="14636" y="13581"/>
                </a:cubicBezTo>
                <a:lnTo>
                  <a:pt x="14636" y="13581"/>
                </a:lnTo>
                <a:cubicBezTo>
                  <a:pt x="14648" y="13586"/>
                  <a:pt x="14657" y="13589"/>
                  <a:pt x="14664" y="13589"/>
                </a:cubicBezTo>
                <a:cubicBezTo>
                  <a:pt x="14694" y="13589"/>
                  <a:pt x="14685" y="13545"/>
                  <a:pt x="14636" y="13520"/>
                </a:cubicBezTo>
                <a:cubicBezTo>
                  <a:pt x="14629" y="13517"/>
                  <a:pt x="14624" y="13515"/>
                  <a:pt x="14620" y="13515"/>
                </a:cubicBezTo>
                <a:cubicBezTo>
                  <a:pt x="14598" y="13515"/>
                  <a:pt x="14609" y="13554"/>
                  <a:pt x="14593" y="13554"/>
                </a:cubicBezTo>
                <a:cubicBezTo>
                  <a:pt x="14585" y="13554"/>
                  <a:pt x="14571" y="13546"/>
                  <a:pt x="14546" y="13520"/>
                </a:cubicBezTo>
                <a:cubicBezTo>
                  <a:pt x="14576" y="13520"/>
                  <a:pt x="14576" y="13490"/>
                  <a:pt x="14546" y="13460"/>
                </a:cubicBezTo>
                <a:lnTo>
                  <a:pt x="14395" y="13430"/>
                </a:lnTo>
                <a:cubicBezTo>
                  <a:pt x="14274" y="13249"/>
                  <a:pt x="14123" y="13068"/>
                  <a:pt x="13972" y="12886"/>
                </a:cubicBezTo>
                <a:cubicBezTo>
                  <a:pt x="13942" y="12947"/>
                  <a:pt x="13912" y="12977"/>
                  <a:pt x="13912" y="13007"/>
                </a:cubicBezTo>
                <a:lnTo>
                  <a:pt x="13912" y="12886"/>
                </a:lnTo>
                <a:cubicBezTo>
                  <a:pt x="13791" y="12977"/>
                  <a:pt x="13731" y="13098"/>
                  <a:pt x="13731" y="13218"/>
                </a:cubicBezTo>
                <a:cubicBezTo>
                  <a:pt x="13580" y="13550"/>
                  <a:pt x="13490" y="13369"/>
                  <a:pt x="13248" y="13762"/>
                </a:cubicBezTo>
                <a:cubicBezTo>
                  <a:pt x="13248" y="13807"/>
                  <a:pt x="13263" y="13807"/>
                  <a:pt x="13275" y="13807"/>
                </a:cubicBezTo>
                <a:cubicBezTo>
                  <a:pt x="13286" y="13807"/>
                  <a:pt x="13293" y="13807"/>
                  <a:pt x="13278" y="13852"/>
                </a:cubicBezTo>
                <a:cubicBezTo>
                  <a:pt x="13067" y="14094"/>
                  <a:pt x="13097" y="14154"/>
                  <a:pt x="12886" y="14395"/>
                </a:cubicBezTo>
                <a:cubicBezTo>
                  <a:pt x="12853" y="14412"/>
                  <a:pt x="12835" y="14418"/>
                  <a:pt x="12826" y="14418"/>
                </a:cubicBezTo>
                <a:cubicBezTo>
                  <a:pt x="12798" y="14418"/>
                  <a:pt x="12884" y="14342"/>
                  <a:pt x="12855" y="14342"/>
                </a:cubicBezTo>
                <a:cubicBezTo>
                  <a:pt x="12847" y="14342"/>
                  <a:pt x="12829" y="14348"/>
                  <a:pt x="12796" y="14365"/>
                </a:cubicBezTo>
                <a:lnTo>
                  <a:pt x="12977" y="14184"/>
                </a:lnTo>
                <a:lnTo>
                  <a:pt x="12977" y="14184"/>
                </a:lnTo>
                <a:cubicBezTo>
                  <a:pt x="12940" y="14214"/>
                  <a:pt x="12922" y="14226"/>
                  <a:pt x="12916" y="14226"/>
                </a:cubicBezTo>
                <a:cubicBezTo>
                  <a:pt x="12891" y="14226"/>
                  <a:pt x="13055" y="14033"/>
                  <a:pt x="13007" y="14033"/>
                </a:cubicBezTo>
                <a:cubicBezTo>
                  <a:pt x="12886" y="14184"/>
                  <a:pt x="12765" y="14365"/>
                  <a:pt x="12675" y="14546"/>
                </a:cubicBezTo>
                <a:cubicBezTo>
                  <a:pt x="12649" y="14520"/>
                  <a:pt x="12779" y="14383"/>
                  <a:pt x="12740" y="14383"/>
                </a:cubicBezTo>
                <a:cubicBezTo>
                  <a:pt x="12733" y="14383"/>
                  <a:pt x="12722" y="14387"/>
                  <a:pt x="12705" y="14395"/>
                </a:cubicBezTo>
                <a:cubicBezTo>
                  <a:pt x="12645" y="14395"/>
                  <a:pt x="12614" y="14486"/>
                  <a:pt x="12554" y="14576"/>
                </a:cubicBezTo>
                <a:lnTo>
                  <a:pt x="12614" y="14576"/>
                </a:lnTo>
                <a:cubicBezTo>
                  <a:pt x="12554" y="14788"/>
                  <a:pt x="12283" y="15029"/>
                  <a:pt x="12222" y="15210"/>
                </a:cubicBezTo>
                <a:cubicBezTo>
                  <a:pt x="12222" y="15200"/>
                  <a:pt x="12219" y="15197"/>
                  <a:pt x="12214" y="15197"/>
                </a:cubicBezTo>
                <a:cubicBezTo>
                  <a:pt x="12205" y="15197"/>
                  <a:pt x="12192" y="15210"/>
                  <a:pt x="12192" y="15210"/>
                </a:cubicBezTo>
                <a:cubicBezTo>
                  <a:pt x="12101" y="15301"/>
                  <a:pt x="12071" y="15452"/>
                  <a:pt x="11981" y="15572"/>
                </a:cubicBezTo>
                <a:cubicBezTo>
                  <a:pt x="11969" y="15584"/>
                  <a:pt x="11960" y="15588"/>
                  <a:pt x="11953" y="15588"/>
                </a:cubicBezTo>
                <a:cubicBezTo>
                  <a:pt x="11943" y="15588"/>
                  <a:pt x="11935" y="15580"/>
                  <a:pt x="11924" y="15580"/>
                </a:cubicBezTo>
                <a:cubicBezTo>
                  <a:pt x="11905" y="15580"/>
                  <a:pt x="11875" y="15602"/>
                  <a:pt x="11800" y="15723"/>
                </a:cubicBezTo>
                <a:cubicBezTo>
                  <a:pt x="11800" y="15783"/>
                  <a:pt x="11951" y="15693"/>
                  <a:pt x="11800" y="15904"/>
                </a:cubicBezTo>
                <a:cubicBezTo>
                  <a:pt x="11800" y="15904"/>
                  <a:pt x="11866" y="15771"/>
                  <a:pt x="11828" y="15771"/>
                </a:cubicBezTo>
                <a:cubicBezTo>
                  <a:pt x="11822" y="15771"/>
                  <a:pt x="11813" y="15775"/>
                  <a:pt x="11800" y="15783"/>
                </a:cubicBezTo>
                <a:cubicBezTo>
                  <a:pt x="11679" y="15995"/>
                  <a:pt x="11739" y="15844"/>
                  <a:pt x="11588" y="15995"/>
                </a:cubicBezTo>
                <a:cubicBezTo>
                  <a:pt x="11558" y="16025"/>
                  <a:pt x="11558" y="16085"/>
                  <a:pt x="11498" y="16115"/>
                </a:cubicBezTo>
                <a:cubicBezTo>
                  <a:pt x="11890" y="16538"/>
                  <a:pt x="12252" y="16930"/>
                  <a:pt x="12614" y="17322"/>
                </a:cubicBezTo>
                <a:cubicBezTo>
                  <a:pt x="12619" y="17327"/>
                  <a:pt x="12622" y="17329"/>
                  <a:pt x="12624" y="17329"/>
                </a:cubicBezTo>
                <a:cubicBezTo>
                  <a:pt x="12637" y="17329"/>
                  <a:pt x="12614" y="17258"/>
                  <a:pt x="12614" y="17232"/>
                </a:cubicBezTo>
                <a:lnTo>
                  <a:pt x="12614" y="17232"/>
                </a:lnTo>
                <a:cubicBezTo>
                  <a:pt x="12645" y="17322"/>
                  <a:pt x="12614" y="17353"/>
                  <a:pt x="12675" y="17443"/>
                </a:cubicBezTo>
                <a:cubicBezTo>
                  <a:pt x="12675" y="17443"/>
                  <a:pt x="12705" y="17413"/>
                  <a:pt x="12705" y="17413"/>
                </a:cubicBezTo>
                <a:lnTo>
                  <a:pt x="12705" y="17413"/>
                </a:lnTo>
                <a:cubicBezTo>
                  <a:pt x="12705" y="17564"/>
                  <a:pt x="12705" y="17685"/>
                  <a:pt x="12675" y="17836"/>
                </a:cubicBezTo>
                <a:cubicBezTo>
                  <a:pt x="12645" y="17986"/>
                  <a:pt x="12554" y="18167"/>
                  <a:pt x="12464" y="18288"/>
                </a:cubicBezTo>
                <a:cubicBezTo>
                  <a:pt x="12313" y="18560"/>
                  <a:pt x="12071" y="18741"/>
                  <a:pt x="11770" y="18801"/>
                </a:cubicBezTo>
                <a:cubicBezTo>
                  <a:pt x="11672" y="18860"/>
                  <a:pt x="11549" y="18893"/>
                  <a:pt x="11418" y="18893"/>
                </a:cubicBezTo>
                <a:cubicBezTo>
                  <a:pt x="11346" y="18893"/>
                  <a:pt x="11271" y="18883"/>
                  <a:pt x="11196" y="18862"/>
                </a:cubicBezTo>
                <a:cubicBezTo>
                  <a:pt x="11045" y="18771"/>
                  <a:pt x="10894" y="18680"/>
                  <a:pt x="10774" y="18590"/>
                </a:cubicBezTo>
                <a:cubicBezTo>
                  <a:pt x="10755" y="18552"/>
                  <a:pt x="10760" y="18541"/>
                  <a:pt x="10773" y="18541"/>
                </a:cubicBezTo>
                <a:cubicBezTo>
                  <a:pt x="10790" y="18541"/>
                  <a:pt x="10822" y="18560"/>
                  <a:pt x="10828" y="18560"/>
                </a:cubicBezTo>
                <a:cubicBezTo>
                  <a:pt x="10833" y="18560"/>
                  <a:pt x="10827" y="18553"/>
                  <a:pt x="10804" y="18530"/>
                </a:cubicBezTo>
                <a:lnTo>
                  <a:pt x="10532" y="18318"/>
                </a:lnTo>
                <a:cubicBezTo>
                  <a:pt x="10381" y="18228"/>
                  <a:pt x="10230" y="18077"/>
                  <a:pt x="10140" y="17926"/>
                </a:cubicBezTo>
                <a:cubicBezTo>
                  <a:pt x="10110" y="17956"/>
                  <a:pt x="10095" y="17971"/>
                  <a:pt x="10087" y="17971"/>
                </a:cubicBezTo>
                <a:cubicBezTo>
                  <a:pt x="10080" y="17971"/>
                  <a:pt x="10080" y="17956"/>
                  <a:pt x="10080" y="17926"/>
                </a:cubicBezTo>
                <a:cubicBezTo>
                  <a:pt x="10019" y="18017"/>
                  <a:pt x="9989" y="18107"/>
                  <a:pt x="9929" y="18228"/>
                </a:cubicBezTo>
                <a:cubicBezTo>
                  <a:pt x="9926" y="18222"/>
                  <a:pt x="9922" y="18219"/>
                  <a:pt x="9916" y="18219"/>
                </a:cubicBezTo>
                <a:cubicBezTo>
                  <a:pt x="9869" y="18219"/>
                  <a:pt x="9739" y="18445"/>
                  <a:pt x="9657" y="18499"/>
                </a:cubicBezTo>
                <a:cubicBezTo>
                  <a:pt x="9657" y="18581"/>
                  <a:pt x="9534" y="18713"/>
                  <a:pt x="9465" y="18804"/>
                </a:cubicBezTo>
                <a:lnTo>
                  <a:pt x="9465" y="18804"/>
                </a:lnTo>
                <a:cubicBezTo>
                  <a:pt x="9473" y="18785"/>
                  <a:pt x="9467" y="18771"/>
                  <a:pt x="9446" y="18771"/>
                </a:cubicBezTo>
                <a:cubicBezTo>
                  <a:pt x="9386" y="18892"/>
                  <a:pt x="9386" y="18862"/>
                  <a:pt x="9295" y="18922"/>
                </a:cubicBezTo>
                <a:cubicBezTo>
                  <a:pt x="9260" y="18992"/>
                  <a:pt x="9261" y="19008"/>
                  <a:pt x="9274" y="19008"/>
                </a:cubicBezTo>
                <a:cubicBezTo>
                  <a:pt x="9284" y="19008"/>
                  <a:pt x="9303" y="18998"/>
                  <a:pt x="9315" y="18998"/>
                </a:cubicBezTo>
                <a:cubicBezTo>
                  <a:pt x="9327" y="18998"/>
                  <a:pt x="9334" y="19007"/>
                  <a:pt x="9325" y="19043"/>
                </a:cubicBezTo>
                <a:cubicBezTo>
                  <a:pt x="9285" y="19083"/>
                  <a:pt x="9265" y="19096"/>
                  <a:pt x="9255" y="19096"/>
                </a:cubicBezTo>
                <a:cubicBezTo>
                  <a:pt x="9235" y="19096"/>
                  <a:pt x="9255" y="19043"/>
                  <a:pt x="9235" y="19043"/>
                </a:cubicBezTo>
                <a:lnTo>
                  <a:pt x="9144" y="19254"/>
                </a:lnTo>
                <a:cubicBezTo>
                  <a:pt x="9114" y="19284"/>
                  <a:pt x="9084" y="19314"/>
                  <a:pt x="9054" y="19314"/>
                </a:cubicBezTo>
                <a:cubicBezTo>
                  <a:pt x="9043" y="19346"/>
                  <a:pt x="9029" y="19378"/>
                  <a:pt x="9012" y="19409"/>
                </a:cubicBezTo>
                <a:lnTo>
                  <a:pt x="9012" y="19409"/>
                </a:lnTo>
                <a:lnTo>
                  <a:pt x="8933" y="19435"/>
                </a:lnTo>
                <a:lnTo>
                  <a:pt x="8842" y="19646"/>
                </a:lnTo>
                <a:cubicBezTo>
                  <a:pt x="8722" y="19767"/>
                  <a:pt x="8661" y="19797"/>
                  <a:pt x="8601" y="19797"/>
                </a:cubicBezTo>
                <a:lnTo>
                  <a:pt x="8541" y="19918"/>
                </a:lnTo>
                <a:lnTo>
                  <a:pt x="8541" y="19827"/>
                </a:lnTo>
                <a:cubicBezTo>
                  <a:pt x="8541" y="19827"/>
                  <a:pt x="8571" y="19797"/>
                  <a:pt x="8601" y="19797"/>
                </a:cubicBezTo>
                <a:cubicBezTo>
                  <a:pt x="8571" y="19767"/>
                  <a:pt x="8541" y="19737"/>
                  <a:pt x="8541" y="19737"/>
                </a:cubicBezTo>
                <a:cubicBezTo>
                  <a:pt x="8407" y="19904"/>
                  <a:pt x="8277" y="20067"/>
                  <a:pt x="8148" y="20229"/>
                </a:cubicBezTo>
                <a:lnTo>
                  <a:pt x="8148" y="20229"/>
                </a:lnTo>
                <a:cubicBezTo>
                  <a:pt x="8148" y="20226"/>
                  <a:pt x="8148" y="20223"/>
                  <a:pt x="8148" y="20219"/>
                </a:cubicBezTo>
                <a:cubicBezTo>
                  <a:pt x="8140" y="20232"/>
                  <a:pt x="8132" y="20245"/>
                  <a:pt x="8125" y="20259"/>
                </a:cubicBezTo>
                <a:lnTo>
                  <a:pt x="8125" y="20259"/>
                </a:lnTo>
                <a:cubicBezTo>
                  <a:pt x="8133" y="20249"/>
                  <a:pt x="8141" y="20239"/>
                  <a:pt x="8148" y="20229"/>
                </a:cubicBezTo>
                <a:lnTo>
                  <a:pt x="8148" y="20229"/>
                </a:lnTo>
                <a:cubicBezTo>
                  <a:pt x="8149" y="20250"/>
                  <a:pt x="8152" y="20250"/>
                  <a:pt x="8178" y="20250"/>
                </a:cubicBezTo>
                <a:cubicBezTo>
                  <a:pt x="8188" y="20231"/>
                  <a:pt x="8198" y="20212"/>
                  <a:pt x="8209" y="20194"/>
                </a:cubicBezTo>
                <a:lnTo>
                  <a:pt x="8209" y="20194"/>
                </a:lnTo>
                <a:cubicBezTo>
                  <a:pt x="8208" y="20310"/>
                  <a:pt x="8178" y="20311"/>
                  <a:pt x="8148" y="20401"/>
                </a:cubicBezTo>
                <a:cubicBezTo>
                  <a:pt x="8139" y="20404"/>
                  <a:pt x="8130" y="20405"/>
                  <a:pt x="8123" y="20405"/>
                </a:cubicBezTo>
                <a:cubicBezTo>
                  <a:pt x="8074" y="20405"/>
                  <a:pt x="8087" y="20331"/>
                  <a:pt x="8125" y="20259"/>
                </a:cubicBezTo>
                <a:lnTo>
                  <a:pt x="8125" y="20259"/>
                </a:lnTo>
                <a:cubicBezTo>
                  <a:pt x="8009" y="20405"/>
                  <a:pt x="7894" y="20550"/>
                  <a:pt x="7778" y="20697"/>
                </a:cubicBezTo>
                <a:lnTo>
                  <a:pt x="7778" y="20697"/>
                </a:lnTo>
                <a:cubicBezTo>
                  <a:pt x="7809" y="20668"/>
                  <a:pt x="7842" y="20649"/>
                  <a:pt x="7877" y="20642"/>
                </a:cubicBezTo>
                <a:lnTo>
                  <a:pt x="7877" y="20642"/>
                </a:lnTo>
                <a:lnTo>
                  <a:pt x="7816" y="20733"/>
                </a:lnTo>
                <a:cubicBezTo>
                  <a:pt x="7726" y="20853"/>
                  <a:pt x="7635" y="20974"/>
                  <a:pt x="7575" y="21125"/>
                </a:cubicBezTo>
                <a:cubicBezTo>
                  <a:pt x="7756" y="21246"/>
                  <a:pt x="7937" y="21366"/>
                  <a:pt x="8118" y="21517"/>
                </a:cubicBezTo>
                <a:cubicBezTo>
                  <a:pt x="8099" y="21507"/>
                  <a:pt x="8087" y="21503"/>
                  <a:pt x="8081" y="21503"/>
                </a:cubicBezTo>
                <a:cubicBezTo>
                  <a:pt x="8050" y="21503"/>
                  <a:pt x="8174" y="21617"/>
                  <a:pt x="8148" y="21668"/>
                </a:cubicBezTo>
                <a:cubicBezTo>
                  <a:pt x="8159" y="21672"/>
                  <a:pt x="8167" y="21673"/>
                  <a:pt x="8173" y="21673"/>
                </a:cubicBezTo>
                <a:cubicBezTo>
                  <a:pt x="8202" y="21673"/>
                  <a:pt x="8193" y="21643"/>
                  <a:pt x="8211" y="21643"/>
                </a:cubicBezTo>
                <a:cubicBezTo>
                  <a:pt x="8223" y="21643"/>
                  <a:pt x="8247" y="21656"/>
                  <a:pt x="8299" y="21698"/>
                </a:cubicBezTo>
                <a:cubicBezTo>
                  <a:pt x="8329" y="21728"/>
                  <a:pt x="8390" y="21789"/>
                  <a:pt x="8420" y="21849"/>
                </a:cubicBezTo>
                <a:cubicBezTo>
                  <a:pt x="8450" y="21909"/>
                  <a:pt x="8480" y="21970"/>
                  <a:pt x="8510" y="22030"/>
                </a:cubicBezTo>
                <a:cubicBezTo>
                  <a:pt x="8510" y="22181"/>
                  <a:pt x="8510" y="22332"/>
                  <a:pt x="8450" y="22483"/>
                </a:cubicBezTo>
                <a:cubicBezTo>
                  <a:pt x="8480" y="22603"/>
                  <a:pt x="8390" y="22754"/>
                  <a:pt x="8420" y="22785"/>
                </a:cubicBezTo>
                <a:cubicBezTo>
                  <a:pt x="8329" y="22935"/>
                  <a:pt x="8178" y="23086"/>
                  <a:pt x="8028" y="23237"/>
                </a:cubicBezTo>
                <a:cubicBezTo>
                  <a:pt x="7877" y="23388"/>
                  <a:pt x="7665" y="23479"/>
                  <a:pt x="7454" y="23539"/>
                </a:cubicBezTo>
                <a:cubicBezTo>
                  <a:pt x="7401" y="23574"/>
                  <a:pt x="7338" y="23589"/>
                  <a:pt x="7276" y="23589"/>
                </a:cubicBezTo>
                <a:cubicBezTo>
                  <a:pt x="7233" y="23589"/>
                  <a:pt x="7190" y="23582"/>
                  <a:pt x="7152" y="23569"/>
                </a:cubicBezTo>
                <a:cubicBezTo>
                  <a:pt x="7062" y="23539"/>
                  <a:pt x="7002" y="23479"/>
                  <a:pt x="6941" y="23479"/>
                </a:cubicBezTo>
                <a:cubicBezTo>
                  <a:pt x="6956" y="23464"/>
                  <a:pt x="6979" y="23464"/>
                  <a:pt x="6998" y="23464"/>
                </a:cubicBezTo>
                <a:cubicBezTo>
                  <a:pt x="7017" y="23464"/>
                  <a:pt x="7032" y="23464"/>
                  <a:pt x="7032" y="23448"/>
                </a:cubicBezTo>
                <a:cubicBezTo>
                  <a:pt x="6941" y="23448"/>
                  <a:pt x="6881" y="23418"/>
                  <a:pt x="6851" y="23388"/>
                </a:cubicBezTo>
                <a:lnTo>
                  <a:pt x="6851" y="23388"/>
                </a:lnTo>
                <a:cubicBezTo>
                  <a:pt x="6866" y="23396"/>
                  <a:pt x="6883" y="23399"/>
                  <a:pt x="6898" y="23399"/>
                </a:cubicBezTo>
                <a:cubicBezTo>
                  <a:pt x="6945" y="23399"/>
                  <a:pt x="6979" y="23365"/>
                  <a:pt x="6911" y="23298"/>
                </a:cubicBezTo>
                <a:lnTo>
                  <a:pt x="6820" y="23298"/>
                </a:lnTo>
                <a:cubicBezTo>
                  <a:pt x="6820" y="23298"/>
                  <a:pt x="6881" y="23328"/>
                  <a:pt x="6820" y="23328"/>
                </a:cubicBezTo>
                <a:lnTo>
                  <a:pt x="6820" y="23298"/>
                </a:lnTo>
                <a:cubicBezTo>
                  <a:pt x="6820" y="23298"/>
                  <a:pt x="6820" y="23267"/>
                  <a:pt x="6820" y="23267"/>
                </a:cubicBezTo>
                <a:cubicBezTo>
                  <a:pt x="6799" y="23246"/>
                  <a:pt x="6778" y="23236"/>
                  <a:pt x="6762" y="23236"/>
                </a:cubicBezTo>
                <a:cubicBezTo>
                  <a:pt x="6733" y="23236"/>
                  <a:pt x="6721" y="23269"/>
                  <a:pt x="6760" y="23328"/>
                </a:cubicBezTo>
                <a:cubicBezTo>
                  <a:pt x="6549" y="23147"/>
                  <a:pt x="6368" y="22996"/>
                  <a:pt x="6157" y="22845"/>
                </a:cubicBezTo>
                <a:cubicBezTo>
                  <a:pt x="6126" y="22845"/>
                  <a:pt x="6066" y="22905"/>
                  <a:pt x="6066" y="22905"/>
                </a:cubicBezTo>
                <a:cubicBezTo>
                  <a:pt x="5977" y="23084"/>
                  <a:pt x="5858" y="23116"/>
                  <a:pt x="5797" y="23233"/>
                </a:cubicBezTo>
                <a:lnTo>
                  <a:pt x="5797" y="23233"/>
                </a:lnTo>
                <a:cubicBezTo>
                  <a:pt x="5781" y="23242"/>
                  <a:pt x="5674" y="23328"/>
                  <a:pt x="5674" y="23328"/>
                </a:cubicBezTo>
                <a:cubicBezTo>
                  <a:pt x="5671" y="23325"/>
                  <a:pt x="5668" y="23324"/>
                  <a:pt x="5665" y="23324"/>
                </a:cubicBezTo>
                <a:cubicBezTo>
                  <a:pt x="5643" y="23324"/>
                  <a:pt x="5606" y="23365"/>
                  <a:pt x="5594" y="23365"/>
                </a:cubicBezTo>
                <a:cubicBezTo>
                  <a:pt x="5591" y="23365"/>
                  <a:pt x="5590" y="23362"/>
                  <a:pt x="5591" y="23356"/>
                </a:cubicBezTo>
                <a:lnTo>
                  <a:pt x="5591" y="23356"/>
                </a:lnTo>
                <a:cubicBezTo>
                  <a:pt x="5489" y="23542"/>
                  <a:pt x="5332" y="23638"/>
                  <a:pt x="5281" y="23841"/>
                </a:cubicBezTo>
                <a:lnTo>
                  <a:pt x="5342" y="23780"/>
                </a:lnTo>
                <a:lnTo>
                  <a:pt x="5131" y="23992"/>
                </a:lnTo>
                <a:cubicBezTo>
                  <a:pt x="5070" y="24052"/>
                  <a:pt x="4980" y="24143"/>
                  <a:pt x="4889" y="24203"/>
                </a:cubicBezTo>
                <a:cubicBezTo>
                  <a:pt x="4919" y="24143"/>
                  <a:pt x="5010" y="24052"/>
                  <a:pt x="5040" y="23992"/>
                </a:cubicBezTo>
                <a:lnTo>
                  <a:pt x="5040" y="23992"/>
                </a:lnTo>
                <a:cubicBezTo>
                  <a:pt x="4920" y="24064"/>
                  <a:pt x="4876" y="24174"/>
                  <a:pt x="4802" y="24277"/>
                </a:cubicBezTo>
                <a:lnTo>
                  <a:pt x="4802" y="24277"/>
                </a:lnTo>
                <a:cubicBezTo>
                  <a:pt x="4818" y="24253"/>
                  <a:pt x="4823" y="24233"/>
                  <a:pt x="4799" y="24233"/>
                </a:cubicBezTo>
                <a:cubicBezTo>
                  <a:pt x="4708" y="24324"/>
                  <a:pt x="4648" y="24414"/>
                  <a:pt x="4587" y="24505"/>
                </a:cubicBezTo>
                <a:cubicBezTo>
                  <a:pt x="4376" y="24716"/>
                  <a:pt x="4587" y="24656"/>
                  <a:pt x="4406" y="24776"/>
                </a:cubicBezTo>
                <a:cubicBezTo>
                  <a:pt x="4406" y="24776"/>
                  <a:pt x="4406" y="24806"/>
                  <a:pt x="4406" y="24806"/>
                </a:cubicBezTo>
                <a:cubicBezTo>
                  <a:pt x="4368" y="24825"/>
                  <a:pt x="4294" y="24881"/>
                  <a:pt x="4275" y="24881"/>
                </a:cubicBezTo>
                <a:cubicBezTo>
                  <a:pt x="4264" y="24881"/>
                  <a:pt x="4271" y="24862"/>
                  <a:pt x="4316" y="24806"/>
                </a:cubicBezTo>
                <a:lnTo>
                  <a:pt x="4316" y="24806"/>
                </a:lnTo>
                <a:cubicBezTo>
                  <a:pt x="4225" y="24867"/>
                  <a:pt x="4195" y="24957"/>
                  <a:pt x="4165" y="25018"/>
                </a:cubicBezTo>
                <a:cubicBezTo>
                  <a:pt x="4225" y="24987"/>
                  <a:pt x="4225" y="24957"/>
                  <a:pt x="4286" y="24957"/>
                </a:cubicBezTo>
                <a:lnTo>
                  <a:pt x="4014" y="25289"/>
                </a:lnTo>
                <a:cubicBezTo>
                  <a:pt x="4010" y="25293"/>
                  <a:pt x="4007" y="25295"/>
                  <a:pt x="4006" y="25295"/>
                </a:cubicBezTo>
                <a:cubicBezTo>
                  <a:pt x="4000" y="25295"/>
                  <a:pt x="4048" y="25225"/>
                  <a:pt x="4074" y="25199"/>
                </a:cubicBezTo>
                <a:lnTo>
                  <a:pt x="4074" y="25199"/>
                </a:lnTo>
                <a:cubicBezTo>
                  <a:pt x="3923" y="25319"/>
                  <a:pt x="3773" y="25470"/>
                  <a:pt x="3652" y="25621"/>
                </a:cubicBezTo>
                <a:lnTo>
                  <a:pt x="3833" y="25682"/>
                </a:lnTo>
                <a:lnTo>
                  <a:pt x="3803" y="25682"/>
                </a:lnTo>
                <a:lnTo>
                  <a:pt x="3773" y="25742"/>
                </a:lnTo>
                <a:cubicBezTo>
                  <a:pt x="3863" y="25802"/>
                  <a:pt x="3954" y="25772"/>
                  <a:pt x="4044" y="25832"/>
                </a:cubicBezTo>
                <a:cubicBezTo>
                  <a:pt x="4165" y="25953"/>
                  <a:pt x="4255" y="26104"/>
                  <a:pt x="4346" y="26255"/>
                </a:cubicBezTo>
                <a:cubicBezTo>
                  <a:pt x="4350" y="26251"/>
                  <a:pt x="4355" y="26249"/>
                  <a:pt x="4361" y="26249"/>
                </a:cubicBezTo>
                <a:cubicBezTo>
                  <a:pt x="4399" y="26249"/>
                  <a:pt x="4475" y="26331"/>
                  <a:pt x="4527" y="26436"/>
                </a:cubicBezTo>
                <a:cubicBezTo>
                  <a:pt x="4527" y="26496"/>
                  <a:pt x="4557" y="26557"/>
                  <a:pt x="4557" y="26647"/>
                </a:cubicBezTo>
                <a:cubicBezTo>
                  <a:pt x="4557" y="26677"/>
                  <a:pt x="4557" y="26708"/>
                  <a:pt x="4587" y="26768"/>
                </a:cubicBezTo>
                <a:cubicBezTo>
                  <a:pt x="4497" y="27040"/>
                  <a:pt x="4376" y="27311"/>
                  <a:pt x="4165" y="27522"/>
                </a:cubicBezTo>
                <a:cubicBezTo>
                  <a:pt x="3937" y="27750"/>
                  <a:pt x="3656" y="27870"/>
                  <a:pt x="3347" y="27883"/>
                </a:cubicBezTo>
                <a:lnTo>
                  <a:pt x="3347" y="27883"/>
                </a:lnTo>
                <a:cubicBezTo>
                  <a:pt x="3257" y="27854"/>
                  <a:pt x="3168" y="27854"/>
                  <a:pt x="3079" y="27854"/>
                </a:cubicBezTo>
                <a:cubicBezTo>
                  <a:pt x="2988" y="27854"/>
                  <a:pt x="2897" y="27824"/>
                  <a:pt x="2867" y="27734"/>
                </a:cubicBezTo>
                <a:lnTo>
                  <a:pt x="2867" y="27734"/>
                </a:lnTo>
                <a:lnTo>
                  <a:pt x="2897" y="27764"/>
                </a:lnTo>
                <a:cubicBezTo>
                  <a:pt x="2747" y="27522"/>
                  <a:pt x="2505" y="27341"/>
                  <a:pt x="2234" y="27251"/>
                </a:cubicBezTo>
                <a:cubicBezTo>
                  <a:pt x="2143" y="27371"/>
                  <a:pt x="2022" y="27492"/>
                  <a:pt x="1932" y="27583"/>
                </a:cubicBezTo>
                <a:cubicBezTo>
                  <a:pt x="1932" y="27588"/>
                  <a:pt x="1931" y="27591"/>
                  <a:pt x="1929" y="27591"/>
                </a:cubicBezTo>
                <a:cubicBezTo>
                  <a:pt x="1924" y="27591"/>
                  <a:pt x="1912" y="27560"/>
                  <a:pt x="1923" y="27535"/>
                </a:cubicBezTo>
                <a:lnTo>
                  <a:pt x="1923" y="27535"/>
                </a:lnTo>
                <a:cubicBezTo>
                  <a:pt x="1815" y="27687"/>
                  <a:pt x="1624" y="27774"/>
                  <a:pt x="1600" y="27873"/>
                </a:cubicBezTo>
                <a:lnTo>
                  <a:pt x="1600" y="27873"/>
                </a:lnTo>
                <a:lnTo>
                  <a:pt x="1600" y="27824"/>
                </a:lnTo>
                <a:cubicBezTo>
                  <a:pt x="1328" y="28126"/>
                  <a:pt x="1057" y="28518"/>
                  <a:pt x="785" y="28820"/>
                </a:cubicBezTo>
                <a:cubicBezTo>
                  <a:pt x="777" y="28822"/>
                  <a:pt x="771" y="28823"/>
                  <a:pt x="766" y="28823"/>
                </a:cubicBezTo>
                <a:cubicBezTo>
                  <a:pt x="704" y="28823"/>
                  <a:pt x="898" y="28666"/>
                  <a:pt x="859" y="28666"/>
                </a:cubicBezTo>
                <a:cubicBezTo>
                  <a:pt x="856" y="28666"/>
                  <a:pt x="851" y="28667"/>
                  <a:pt x="845" y="28669"/>
                </a:cubicBezTo>
                <a:cubicBezTo>
                  <a:pt x="634" y="28880"/>
                  <a:pt x="453" y="29122"/>
                  <a:pt x="212" y="29333"/>
                </a:cubicBezTo>
                <a:cubicBezTo>
                  <a:pt x="242" y="29273"/>
                  <a:pt x="242" y="29303"/>
                  <a:pt x="242" y="29273"/>
                </a:cubicBezTo>
                <a:lnTo>
                  <a:pt x="242" y="29273"/>
                </a:lnTo>
                <a:cubicBezTo>
                  <a:pt x="136" y="29378"/>
                  <a:pt x="151" y="29378"/>
                  <a:pt x="170" y="29378"/>
                </a:cubicBezTo>
                <a:cubicBezTo>
                  <a:pt x="189" y="29378"/>
                  <a:pt x="212" y="29378"/>
                  <a:pt x="121" y="29484"/>
                </a:cubicBezTo>
                <a:cubicBezTo>
                  <a:pt x="121" y="29471"/>
                  <a:pt x="121" y="29464"/>
                  <a:pt x="115" y="29464"/>
                </a:cubicBezTo>
                <a:cubicBezTo>
                  <a:pt x="106" y="29464"/>
                  <a:pt x="84" y="29479"/>
                  <a:pt x="31" y="29514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5" y="29582"/>
                  <a:pt x="3" y="29578"/>
                  <a:pt x="0" y="29574"/>
                </a:cubicBezTo>
                <a:cubicBezTo>
                  <a:pt x="0" y="29592"/>
                  <a:pt x="0" y="29605"/>
                  <a:pt x="0" y="29605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94" y="29733"/>
                  <a:pt x="154" y="29880"/>
                  <a:pt x="242" y="30027"/>
                </a:cubicBezTo>
                <a:cubicBezTo>
                  <a:pt x="242" y="30178"/>
                  <a:pt x="272" y="30299"/>
                  <a:pt x="332" y="30450"/>
                </a:cubicBezTo>
                <a:cubicBezTo>
                  <a:pt x="363" y="30540"/>
                  <a:pt x="393" y="30631"/>
                  <a:pt x="453" y="30721"/>
                </a:cubicBezTo>
                <a:cubicBezTo>
                  <a:pt x="574" y="31113"/>
                  <a:pt x="695" y="31476"/>
                  <a:pt x="876" y="31838"/>
                </a:cubicBezTo>
                <a:cubicBezTo>
                  <a:pt x="1057" y="32139"/>
                  <a:pt x="1238" y="32441"/>
                  <a:pt x="1419" y="32713"/>
                </a:cubicBezTo>
                <a:cubicBezTo>
                  <a:pt x="1570" y="32954"/>
                  <a:pt x="1721" y="33196"/>
                  <a:pt x="1871" y="33467"/>
                </a:cubicBezTo>
                <a:lnTo>
                  <a:pt x="1871" y="33377"/>
                </a:lnTo>
                <a:cubicBezTo>
                  <a:pt x="2053" y="33558"/>
                  <a:pt x="2022" y="33648"/>
                  <a:pt x="2113" y="33799"/>
                </a:cubicBezTo>
                <a:cubicBezTo>
                  <a:pt x="2136" y="33776"/>
                  <a:pt x="2068" y="33642"/>
                  <a:pt x="2080" y="33642"/>
                </a:cubicBezTo>
                <a:cubicBezTo>
                  <a:pt x="2083" y="33642"/>
                  <a:pt x="2093" y="33652"/>
                  <a:pt x="2113" y="33679"/>
                </a:cubicBezTo>
                <a:cubicBezTo>
                  <a:pt x="2807" y="34554"/>
                  <a:pt x="3531" y="35368"/>
                  <a:pt x="4316" y="36153"/>
                </a:cubicBezTo>
                <a:cubicBezTo>
                  <a:pt x="5100" y="36938"/>
                  <a:pt x="6006" y="37662"/>
                  <a:pt x="6941" y="38265"/>
                </a:cubicBezTo>
                <a:cubicBezTo>
                  <a:pt x="7032" y="38326"/>
                  <a:pt x="7152" y="38386"/>
                  <a:pt x="7243" y="38416"/>
                </a:cubicBezTo>
                <a:cubicBezTo>
                  <a:pt x="7364" y="38446"/>
                  <a:pt x="7454" y="38477"/>
                  <a:pt x="7575" y="38477"/>
                </a:cubicBezTo>
                <a:cubicBezTo>
                  <a:pt x="7847" y="38537"/>
                  <a:pt x="8118" y="38658"/>
                  <a:pt x="8329" y="38839"/>
                </a:cubicBezTo>
                <a:lnTo>
                  <a:pt x="8028" y="38809"/>
                </a:lnTo>
                <a:lnTo>
                  <a:pt x="8028" y="38809"/>
                </a:lnTo>
                <a:cubicBezTo>
                  <a:pt x="8722" y="39110"/>
                  <a:pt x="9476" y="39412"/>
                  <a:pt x="10200" y="39684"/>
                </a:cubicBezTo>
                <a:cubicBezTo>
                  <a:pt x="10985" y="40016"/>
                  <a:pt x="11830" y="40257"/>
                  <a:pt x="12675" y="40408"/>
                </a:cubicBezTo>
                <a:cubicBezTo>
                  <a:pt x="12630" y="40423"/>
                  <a:pt x="12584" y="40431"/>
                  <a:pt x="12539" y="40431"/>
                </a:cubicBezTo>
                <a:cubicBezTo>
                  <a:pt x="12494" y="40431"/>
                  <a:pt x="12449" y="40423"/>
                  <a:pt x="12403" y="40408"/>
                </a:cubicBezTo>
                <a:lnTo>
                  <a:pt x="12403" y="40408"/>
                </a:lnTo>
                <a:cubicBezTo>
                  <a:pt x="12645" y="40499"/>
                  <a:pt x="12886" y="40559"/>
                  <a:pt x="13127" y="40619"/>
                </a:cubicBezTo>
                <a:cubicBezTo>
                  <a:pt x="13218" y="40634"/>
                  <a:pt x="13309" y="40642"/>
                  <a:pt x="13395" y="40642"/>
                </a:cubicBezTo>
                <a:cubicBezTo>
                  <a:pt x="13482" y="40642"/>
                  <a:pt x="13565" y="40634"/>
                  <a:pt x="13641" y="40619"/>
                </a:cubicBezTo>
                <a:cubicBezTo>
                  <a:pt x="13882" y="40680"/>
                  <a:pt x="13701" y="40680"/>
                  <a:pt x="13822" y="40740"/>
                </a:cubicBezTo>
                <a:cubicBezTo>
                  <a:pt x="14154" y="40861"/>
                  <a:pt x="14697" y="40800"/>
                  <a:pt x="14848" y="40891"/>
                </a:cubicBezTo>
                <a:lnTo>
                  <a:pt x="14757" y="40891"/>
                </a:lnTo>
                <a:cubicBezTo>
                  <a:pt x="14962" y="40911"/>
                  <a:pt x="15320" y="40974"/>
                  <a:pt x="15472" y="40974"/>
                </a:cubicBezTo>
                <a:cubicBezTo>
                  <a:pt x="15544" y="40974"/>
                  <a:pt x="15570" y="40960"/>
                  <a:pt x="15511" y="40921"/>
                </a:cubicBezTo>
                <a:lnTo>
                  <a:pt x="15511" y="40921"/>
                </a:lnTo>
                <a:cubicBezTo>
                  <a:pt x="16115" y="41012"/>
                  <a:pt x="16658" y="41012"/>
                  <a:pt x="17111" y="41072"/>
                </a:cubicBezTo>
                <a:lnTo>
                  <a:pt x="17745" y="41072"/>
                </a:lnTo>
                <a:cubicBezTo>
                  <a:pt x="17845" y="41084"/>
                  <a:pt x="17939" y="41092"/>
                  <a:pt x="18018" y="41092"/>
                </a:cubicBezTo>
                <a:cubicBezTo>
                  <a:pt x="18130" y="41092"/>
                  <a:pt x="18210" y="41077"/>
                  <a:pt x="18227" y="41042"/>
                </a:cubicBezTo>
                <a:cubicBezTo>
                  <a:pt x="18227" y="41102"/>
                  <a:pt x="18469" y="41162"/>
                  <a:pt x="18771" y="41162"/>
                </a:cubicBezTo>
                <a:cubicBezTo>
                  <a:pt x="19072" y="41162"/>
                  <a:pt x="19374" y="41132"/>
                  <a:pt x="19646" y="41102"/>
                </a:cubicBezTo>
                <a:lnTo>
                  <a:pt x="19646" y="41102"/>
                </a:lnTo>
                <a:cubicBezTo>
                  <a:pt x="19525" y="41132"/>
                  <a:pt x="19978" y="41132"/>
                  <a:pt x="19827" y="41193"/>
                </a:cubicBezTo>
                <a:cubicBezTo>
                  <a:pt x="20279" y="41193"/>
                  <a:pt x="20672" y="41132"/>
                  <a:pt x="20581" y="41072"/>
                </a:cubicBezTo>
                <a:lnTo>
                  <a:pt x="20581" y="41072"/>
                </a:lnTo>
                <a:cubicBezTo>
                  <a:pt x="20693" y="41089"/>
                  <a:pt x="20805" y="41095"/>
                  <a:pt x="20914" y="41095"/>
                </a:cubicBezTo>
                <a:cubicBezTo>
                  <a:pt x="21445" y="41095"/>
                  <a:pt x="21934" y="40933"/>
                  <a:pt x="22309" y="40933"/>
                </a:cubicBezTo>
                <a:cubicBezTo>
                  <a:pt x="22417" y="40933"/>
                  <a:pt x="22516" y="40946"/>
                  <a:pt x="22603" y="40981"/>
                </a:cubicBezTo>
                <a:cubicBezTo>
                  <a:pt x="23871" y="40740"/>
                  <a:pt x="25017" y="40529"/>
                  <a:pt x="26134" y="40227"/>
                </a:cubicBezTo>
                <a:lnTo>
                  <a:pt x="26134" y="40227"/>
                </a:lnTo>
                <a:cubicBezTo>
                  <a:pt x="26104" y="40378"/>
                  <a:pt x="24897" y="40529"/>
                  <a:pt x="24987" y="40649"/>
                </a:cubicBezTo>
                <a:cubicBezTo>
                  <a:pt x="25983" y="40378"/>
                  <a:pt x="26556" y="40136"/>
                  <a:pt x="27492" y="39895"/>
                </a:cubicBezTo>
                <a:lnTo>
                  <a:pt x="27582" y="39895"/>
                </a:lnTo>
                <a:cubicBezTo>
                  <a:pt x="27552" y="39865"/>
                  <a:pt x="27552" y="39835"/>
                  <a:pt x="27582" y="39835"/>
                </a:cubicBezTo>
                <a:lnTo>
                  <a:pt x="27612" y="39835"/>
                </a:lnTo>
                <a:cubicBezTo>
                  <a:pt x="27582" y="39804"/>
                  <a:pt x="27612" y="39804"/>
                  <a:pt x="27552" y="39714"/>
                </a:cubicBezTo>
                <a:cubicBezTo>
                  <a:pt x="27492" y="39654"/>
                  <a:pt x="27612" y="39593"/>
                  <a:pt x="27612" y="39563"/>
                </a:cubicBezTo>
                <a:cubicBezTo>
                  <a:pt x="27592" y="39563"/>
                  <a:pt x="27572" y="39576"/>
                  <a:pt x="27561" y="39576"/>
                </a:cubicBezTo>
                <a:cubicBezTo>
                  <a:pt x="27555" y="39576"/>
                  <a:pt x="27552" y="39573"/>
                  <a:pt x="27552" y="39563"/>
                </a:cubicBezTo>
                <a:lnTo>
                  <a:pt x="27612" y="39563"/>
                </a:lnTo>
                <a:cubicBezTo>
                  <a:pt x="27552" y="39473"/>
                  <a:pt x="27612" y="39473"/>
                  <a:pt x="27612" y="39473"/>
                </a:cubicBezTo>
                <a:lnTo>
                  <a:pt x="27643" y="39473"/>
                </a:lnTo>
                <a:cubicBezTo>
                  <a:pt x="27703" y="39503"/>
                  <a:pt x="27703" y="39473"/>
                  <a:pt x="27733" y="39533"/>
                </a:cubicBezTo>
                <a:cubicBezTo>
                  <a:pt x="27703" y="39473"/>
                  <a:pt x="27794" y="39503"/>
                  <a:pt x="27733" y="39382"/>
                </a:cubicBezTo>
                <a:lnTo>
                  <a:pt x="27824" y="39382"/>
                </a:lnTo>
                <a:cubicBezTo>
                  <a:pt x="27824" y="39412"/>
                  <a:pt x="27794" y="39412"/>
                  <a:pt x="27824" y="39442"/>
                </a:cubicBezTo>
                <a:cubicBezTo>
                  <a:pt x="27851" y="39442"/>
                  <a:pt x="27854" y="39347"/>
                  <a:pt x="27854" y="39347"/>
                </a:cubicBezTo>
                <a:cubicBezTo>
                  <a:pt x="27854" y="39347"/>
                  <a:pt x="27854" y="39348"/>
                  <a:pt x="27854" y="39352"/>
                </a:cubicBezTo>
                <a:cubicBezTo>
                  <a:pt x="27884" y="39382"/>
                  <a:pt x="27854" y="39412"/>
                  <a:pt x="27884" y="39412"/>
                </a:cubicBezTo>
                <a:cubicBezTo>
                  <a:pt x="27914" y="39412"/>
                  <a:pt x="27914" y="39352"/>
                  <a:pt x="27914" y="39352"/>
                </a:cubicBezTo>
                <a:cubicBezTo>
                  <a:pt x="27921" y="39355"/>
                  <a:pt x="27926" y="39357"/>
                  <a:pt x="27928" y="39357"/>
                </a:cubicBezTo>
                <a:cubicBezTo>
                  <a:pt x="27945" y="39357"/>
                  <a:pt x="27898" y="39304"/>
                  <a:pt x="27912" y="39304"/>
                </a:cubicBezTo>
                <a:cubicBezTo>
                  <a:pt x="27916" y="39304"/>
                  <a:pt x="27926" y="39309"/>
                  <a:pt x="27944" y="39322"/>
                </a:cubicBezTo>
                <a:cubicBezTo>
                  <a:pt x="27944" y="39300"/>
                  <a:pt x="27929" y="39279"/>
                  <a:pt x="27931" y="39279"/>
                </a:cubicBezTo>
                <a:lnTo>
                  <a:pt x="27931" y="39279"/>
                </a:lnTo>
                <a:cubicBezTo>
                  <a:pt x="27932" y="39279"/>
                  <a:pt x="27936" y="39283"/>
                  <a:pt x="27944" y="39291"/>
                </a:cubicBezTo>
                <a:cubicBezTo>
                  <a:pt x="27944" y="39291"/>
                  <a:pt x="27975" y="39291"/>
                  <a:pt x="27975" y="39352"/>
                </a:cubicBezTo>
                <a:cubicBezTo>
                  <a:pt x="28005" y="39322"/>
                  <a:pt x="28005" y="39291"/>
                  <a:pt x="27975" y="39291"/>
                </a:cubicBezTo>
                <a:cubicBezTo>
                  <a:pt x="27960" y="39276"/>
                  <a:pt x="27952" y="39276"/>
                  <a:pt x="27948" y="39276"/>
                </a:cubicBezTo>
                <a:cubicBezTo>
                  <a:pt x="27944" y="39276"/>
                  <a:pt x="27944" y="39276"/>
                  <a:pt x="27944" y="39261"/>
                </a:cubicBezTo>
                <a:lnTo>
                  <a:pt x="27975" y="39201"/>
                </a:lnTo>
                <a:lnTo>
                  <a:pt x="27975" y="39231"/>
                </a:lnTo>
                <a:cubicBezTo>
                  <a:pt x="27990" y="39239"/>
                  <a:pt x="28004" y="39242"/>
                  <a:pt x="28016" y="39242"/>
                </a:cubicBezTo>
                <a:cubicBezTo>
                  <a:pt x="28080" y="39242"/>
                  <a:pt x="28102" y="39148"/>
                  <a:pt x="28161" y="39148"/>
                </a:cubicBezTo>
                <a:cubicBezTo>
                  <a:pt x="28176" y="39148"/>
                  <a:pt x="28194" y="39154"/>
                  <a:pt x="28216" y="39171"/>
                </a:cubicBezTo>
                <a:cubicBezTo>
                  <a:pt x="28186" y="39141"/>
                  <a:pt x="28186" y="39110"/>
                  <a:pt x="28216" y="39110"/>
                </a:cubicBezTo>
                <a:lnTo>
                  <a:pt x="28307" y="39110"/>
                </a:lnTo>
                <a:lnTo>
                  <a:pt x="28307" y="39141"/>
                </a:lnTo>
                <a:cubicBezTo>
                  <a:pt x="28359" y="39088"/>
                  <a:pt x="28457" y="39104"/>
                  <a:pt x="28482" y="39089"/>
                </a:cubicBezTo>
                <a:lnTo>
                  <a:pt x="28482" y="39089"/>
                </a:lnTo>
                <a:cubicBezTo>
                  <a:pt x="28471" y="39107"/>
                  <a:pt x="28449" y="39147"/>
                  <a:pt x="28469" y="39147"/>
                </a:cubicBezTo>
                <a:cubicBezTo>
                  <a:pt x="28473" y="39147"/>
                  <a:pt x="28479" y="39145"/>
                  <a:pt x="28488" y="39141"/>
                </a:cubicBezTo>
                <a:cubicBezTo>
                  <a:pt x="28494" y="39128"/>
                  <a:pt x="28499" y="39123"/>
                  <a:pt x="28503" y="39123"/>
                </a:cubicBezTo>
                <a:cubicBezTo>
                  <a:pt x="28515" y="39123"/>
                  <a:pt x="28521" y="39158"/>
                  <a:pt x="28532" y="39158"/>
                </a:cubicBezTo>
                <a:cubicBezTo>
                  <a:pt x="28537" y="39158"/>
                  <a:pt x="28542" y="39153"/>
                  <a:pt x="28548" y="39141"/>
                </a:cubicBezTo>
                <a:cubicBezTo>
                  <a:pt x="28568" y="39151"/>
                  <a:pt x="28592" y="39154"/>
                  <a:pt x="28616" y="39154"/>
                </a:cubicBezTo>
                <a:cubicBezTo>
                  <a:pt x="28665" y="39154"/>
                  <a:pt x="28719" y="39141"/>
                  <a:pt x="28759" y="39141"/>
                </a:cubicBezTo>
                <a:cubicBezTo>
                  <a:pt x="28759" y="39156"/>
                  <a:pt x="28744" y="39156"/>
                  <a:pt x="28733" y="39156"/>
                </a:cubicBezTo>
                <a:cubicBezTo>
                  <a:pt x="28721" y="39156"/>
                  <a:pt x="28714" y="39156"/>
                  <a:pt x="28729" y="39171"/>
                </a:cubicBezTo>
                <a:cubicBezTo>
                  <a:pt x="28759" y="39231"/>
                  <a:pt x="28820" y="39201"/>
                  <a:pt x="28850" y="39231"/>
                </a:cubicBezTo>
                <a:cubicBezTo>
                  <a:pt x="28858" y="39247"/>
                  <a:pt x="28866" y="39252"/>
                  <a:pt x="28873" y="39252"/>
                </a:cubicBezTo>
                <a:cubicBezTo>
                  <a:pt x="28889" y="39252"/>
                  <a:pt x="28903" y="39225"/>
                  <a:pt x="28908" y="39225"/>
                </a:cubicBezTo>
                <a:cubicBezTo>
                  <a:pt x="28909" y="39225"/>
                  <a:pt x="28910" y="39227"/>
                  <a:pt x="28910" y="39231"/>
                </a:cubicBezTo>
                <a:lnTo>
                  <a:pt x="28910" y="39261"/>
                </a:lnTo>
                <a:lnTo>
                  <a:pt x="28940" y="39261"/>
                </a:lnTo>
                <a:cubicBezTo>
                  <a:pt x="28940" y="39261"/>
                  <a:pt x="28940" y="39272"/>
                  <a:pt x="28933" y="39281"/>
                </a:cubicBezTo>
                <a:lnTo>
                  <a:pt x="28933" y="39281"/>
                </a:lnTo>
                <a:cubicBezTo>
                  <a:pt x="28955" y="39273"/>
                  <a:pt x="28976" y="39269"/>
                  <a:pt x="28993" y="39269"/>
                </a:cubicBezTo>
                <a:cubicBezTo>
                  <a:pt x="29016" y="39269"/>
                  <a:pt x="29031" y="39276"/>
                  <a:pt x="29031" y="39291"/>
                </a:cubicBezTo>
                <a:cubicBezTo>
                  <a:pt x="29031" y="39291"/>
                  <a:pt x="28970" y="39322"/>
                  <a:pt x="28970" y="39352"/>
                </a:cubicBezTo>
                <a:cubicBezTo>
                  <a:pt x="28970" y="39382"/>
                  <a:pt x="29001" y="39382"/>
                  <a:pt x="29031" y="39382"/>
                </a:cubicBezTo>
                <a:cubicBezTo>
                  <a:pt x="29016" y="39397"/>
                  <a:pt x="29008" y="39397"/>
                  <a:pt x="29008" y="39397"/>
                </a:cubicBezTo>
                <a:cubicBezTo>
                  <a:pt x="29008" y="39397"/>
                  <a:pt x="29016" y="39397"/>
                  <a:pt x="29031" y="39412"/>
                </a:cubicBezTo>
                <a:cubicBezTo>
                  <a:pt x="29031" y="39432"/>
                  <a:pt x="29034" y="39439"/>
                  <a:pt x="29040" y="39439"/>
                </a:cubicBezTo>
                <a:cubicBezTo>
                  <a:pt x="29051" y="39439"/>
                  <a:pt x="29071" y="39412"/>
                  <a:pt x="29091" y="39412"/>
                </a:cubicBezTo>
                <a:lnTo>
                  <a:pt x="29091" y="39382"/>
                </a:lnTo>
                <a:cubicBezTo>
                  <a:pt x="29121" y="39382"/>
                  <a:pt x="29121" y="39412"/>
                  <a:pt x="29152" y="39442"/>
                </a:cubicBezTo>
                <a:lnTo>
                  <a:pt x="29121" y="39442"/>
                </a:lnTo>
                <a:cubicBezTo>
                  <a:pt x="29121" y="39473"/>
                  <a:pt x="29152" y="39473"/>
                  <a:pt x="29152" y="39473"/>
                </a:cubicBezTo>
                <a:cubicBezTo>
                  <a:pt x="29367" y="39419"/>
                  <a:pt x="29558" y="39341"/>
                  <a:pt x="29725" y="39261"/>
                </a:cubicBezTo>
                <a:lnTo>
                  <a:pt x="29725" y="39261"/>
                </a:lnTo>
                <a:lnTo>
                  <a:pt x="29725" y="39261"/>
                </a:lnTo>
                <a:cubicBezTo>
                  <a:pt x="29725" y="39261"/>
                  <a:pt x="29726" y="39261"/>
                  <a:pt x="29726" y="39260"/>
                </a:cubicBezTo>
                <a:lnTo>
                  <a:pt x="29726" y="39260"/>
                </a:lnTo>
                <a:cubicBezTo>
                  <a:pt x="29726" y="39260"/>
                  <a:pt x="29725" y="39261"/>
                  <a:pt x="29725" y="39261"/>
                </a:cubicBezTo>
                <a:lnTo>
                  <a:pt x="29725" y="39261"/>
                </a:lnTo>
                <a:lnTo>
                  <a:pt x="29725" y="39171"/>
                </a:lnTo>
                <a:cubicBezTo>
                  <a:pt x="29725" y="39231"/>
                  <a:pt x="29665" y="39201"/>
                  <a:pt x="29634" y="39231"/>
                </a:cubicBezTo>
                <a:cubicBezTo>
                  <a:pt x="29665" y="39171"/>
                  <a:pt x="29725" y="39201"/>
                  <a:pt x="29725" y="39141"/>
                </a:cubicBezTo>
                <a:lnTo>
                  <a:pt x="29725" y="39141"/>
                </a:lnTo>
                <a:cubicBezTo>
                  <a:pt x="29695" y="39171"/>
                  <a:pt x="29665" y="39141"/>
                  <a:pt x="29634" y="39201"/>
                </a:cubicBezTo>
                <a:lnTo>
                  <a:pt x="29634" y="39141"/>
                </a:lnTo>
                <a:cubicBezTo>
                  <a:pt x="29589" y="39141"/>
                  <a:pt x="29561" y="39090"/>
                  <a:pt x="29524" y="39090"/>
                </a:cubicBezTo>
                <a:cubicBezTo>
                  <a:pt x="29512" y="39090"/>
                  <a:pt x="29499" y="39095"/>
                  <a:pt x="29483" y="39110"/>
                </a:cubicBezTo>
                <a:cubicBezTo>
                  <a:pt x="29544" y="39050"/>
                  <a:pt x="29453" y="39020"/>
                  <a:pt x="29514" y="38990"/>
                </a:cubicBezTo>
                <a:lnTo>
                  <a:pt x="29453" y="38990"/>
                </a:lnTo>
                <a:cubicBezTo>
                  <a:pt x="29514" y="38959"/>
                  <a:pt x="29453" y="38959"/>
                  <a:pt x="29483" y="38929"/>
                </a:cubicBezTo>
                <a:cubicBezTo>
                  <a:pt x="29423" y="38929"/>
                  <a:pt x="29423" y="38899"/>
                  <a:pt x="29393" y="38899"/>
                </a:cubicBezTo>
                <a:lnTo>
                  <a:pt x="29453" y="38899"/>
                </a:lnTo>
                <a:cubicBezTo>
                  <a:pt x="29393" y="38869"/>
                  <a:pt x="29483" y="38869"/>
                  <a:pt x="29453" y="38839"/>
                </a:cubicBezTo>
                <a:cubicBezTo>
                  <a:pt x="29429" y="38839"/>
                  <a:pt x="29386" y="38877"/>
                  <a:pt x="29369" y="38877"/>
                </a:cubicBezTo>
                <a:cubicBezTo>
                  <a:pt x="29365" y="38877"/>
                  <a:pt x="29363" y="38875"/>
                  <a:pt x="29363" y="38869"/>
                </a:cubicBezTo>
                <a:cubicBezTo>
                  <a:pt x="29363" y="38839"/>
                  <a:pt x="29393" y="38839"/>
                  <a:pt x="29423" y="38839"/>
                </a:cubicBezTo>
                <a:lnTo>
                  <a:pt x="29363" y="38839"/>
                </a:lnTo>
                <a:cubicBezTo>
                  <a:pt x="29363" y="38809"/>
                  <a:pt x="29363" y="38809"/>
                  <a:pt x="29393" y="38809"/>
                </a:cubicBezTo>
                <a:cubicBezTo>
                  <a:pt x="29382" y="38809"/>
                  <a:pt x="29372" y="38809"/>
                  <a:pt x="29364" y="38807"/>
                </a:cubicBezTo>
                <a:lnTo>
                  <a:pt x="29364" y="38807"/>
                </a:lnTo>
                <a:lnTo>
                  <a:pt x="29393" y="38778"/>
                </a:lnTo>
                <a:lnTo>
                  <a:pt x="29333" y="38748"/>
                </a:lnTo>
                <a:cubicBezTo>
                  <a:pt x="29363" y="38718"/>
                  <a:pt x="29363" y="38718"/>
                  <a:pt x="29423" y="38718"/>
                </a:cubicBezTo>
                <a:lnTo>
                  <a:pt x="29544" y="3871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36" y="38589"/>
                  <a:pt x="29542" y="38595"/>
                  <a:pt x="29550" y="38603"/>
                </a:cubicBezTo>
                <a:lnTo>
                  <a:pt x="29550" y="38603"/>
                </a:lnTo>
                <a:cubicBezTo>
                  <a:pt x="29557" y="38600"/>
                  <a:pt x="29565" y="38597"/>
                  <a:pt x="29574" y="38597"/>
                </a:cubicBezTo>
                <a:cubicBezTo>
                  <a:pt x="29634" y="38577"/>
                  <a:pt x="29601" y="38557"/>
                  <a:pt x="29572" y="38537"/>
                </a:cubicBezTo>
                <a:lnTo>
                  <a:pt x="29518" y="38537"/>
                </a:lnTo>
                <a:lnTo>
                  <a:pt x="29518" y="38539"/>
                </a:lnTo>
                <a:lnTo>
                  <a:pt x="29518" y="38539"/>
                </a:lnTo>
                <a:cubicBezTo>
                  <a:pt x="29515" y="38538"/>
                  <a:pt x="29514" y="38537"/>
                  <a:pt x="29514" y="38537"/>
                </a:cubicBezTo>
                <a:lnTo>
                  <a:pt x="29518" y="38537"/>
                </a:lnTo>
                <a:lnTo>
                  <a:pt x="29514" y="38507"/>
                </a:lnTo>
                <a:lnTo>
                  <a:pt x="29544" y="38507"/>
                </a:lnTo>
                <a:cubicBezTo>
                  <a:pt x="29544" y="38507"/>
                  <a:pt x="29545" y="38507"/>
                  <a:pt x="29545" y="38507"/>
                </a:cubicBezTo>
                <a:lnTo>
                  <a:pt x="29545" y="38507"/>
                </a:lnTo>
                <a:cubicBezTo>
                  <a:pt x="29544" y="38507"/>
                  <a:pt x="29544" y="38507"/>
                  <a:pt x="29544" y="38507"/>
                </a:cubicBezTo>
                <a:lnTo>
                  <a:pt x="29544" y="38507"/>
                </a:lnTo>
                <a:cubicBezTo>
                  <a:pt x="29544" y="38517"/>
                  <a:pt x="29557" y="38527"/>
                  <a:pt x="29572" y="38537"/>
                </a:cubicBezTo>
                <a:lnTo>
                  <a:pt x="29574" y="38537"/>
                </a:lnTo>
                <a:cubicBezTo>
                  <a:pt x="29587" y="38524"/>
                  <a:pt x="29583" y="38516"/>
                  <a:pt x="29574" y="38512"/>
                </a:cubicBezTo>
                <a:lnTo>
                  <a:pt x="29574" y="38512"/>
                </a:lnTo>
                <a:cubicBezTo>
                  <a:pt x="29574" y="38511"/>
                  <a:pt x="29574" y="38509"/>
                  <a:pt x="29574" y="38507"/>
                </a:cubicBezTo>
                <a:cubicBezTo>
                  <a:pt x="29574" y="38507"/>
                  <a:pt x="29574" y="38477"/>
                  <a:pt x="29574" y="38477"/>
                </a:cubicBezTo>
                <a:lnTo>
                  <a:pt x="29634" y="38477"/>
                </a:lnTo>
                <a:cubicBezTo>
                  <a:pt x="29604" y="38446"/>
                  <a:pt x="29604" y="38446"/>
                  <a:pt x="29514" y="38416"/>
                </a:cubicBezTo>
                <a:cubicBezTo>
                  <a:pt x="29453" y="38356"/>
                  <a:pt x="29514" y="38296"/>
                  <a:pt x="29514" y="38296"/>
                </a:cubicBezTo>
                <a:lnTo>
                  <a:pt x="29453" y="38296"/>
                </a:lnTo>
                <a:lnTo>
                  <a:pt x="29483" y="38265"/>
                </a:lnTo>
                <a:cubicBezTo>
                  <a:pt x="29435" y="38265"/>
                  <a:pt x="29445" y="38227"/>
                  <a:pt x="29451" y="38227"/>
                </a:cubicBezTo>
                <a:lnTo>
                  <a:pt x="29451" y="38227"/>
                </a:lnTo>
                <a:cubicBezTo>
                  <a:pt x="29452" y="38227"/>
                  <a:pt x="29453" y="38229"/>
                  <a:pt x="29453" y="38235"/>
                </a:cubicBezTo>
                <a:cubicBezTo>
                  <a:pt x="29483" y="38235"/>
                  <a:pt x="29514" y="38205"/>
                  <a:pt x="29514" y="38205"/>
                </a:cubicBezTo>
                <a:cubicBezTo>
                  <a:pt x="29534" y="38205"/>
                  <a:pt x="29527" y="38192"/>
                  <a:pt x="29538" y="38192"/>
                </a:cubicBezTo>
                <a:cubicBezTo>
                  <a:pt x="29544" y="38192"/>
                  <a:pt x="29554" y="38195"/>
                  <a:pt x="29574" y="38205"/>
                </a:cubicBezTo>
                <a:cubicBezTo>
                  <a:pt x="29514" y="38175"/>
                  <a:pt x="29604" y="38145"/>
                  <a:pt x="29483" y="38145"/>
                </a:cubicBezTo>
                <a:lnTo>
                  <a:pt x="29514" y="38084"/>
                </a:lnTo>
                <a:cubicBezTo>
                  <a:pt x="29514" y="38084"/>
                  <a:pt x="29514" y="38054"/>
                  <a:pt x="29544" y="38054"/>
                </a:cubicBezTo>
                <a:cubicBezTo>
                  <a:pt x="29568" y="38054"/>
                  <a:pt x="29534" y="38093"/>
                  <a:pt x="29551" y="38093"/>
                </a:cubicBezTo>
                <a:cubicBezTo>
                  <a:pt x="29555" y="38093"/>
                  <a:pt x="29562" y="38090"/>
                  <a:pt x="29574" y="38084"/>
                </a:cubicBezTo>
                <a:cubicBezTo>
                  <a:pt x="29604" y="38054"/>
                  <a:pt x="29483" y="38024"/>
                  <a:pt x="29514" y="38024"/>
                </a:cubicBezTo>
                <a:cubicBezTo>
                  <a:pt x="29554" y="38024"/>
                  <a:pt x="29567" y="38037"/>
                  <a:pt x="29572" y="38037"/>
                </a:cubicBezTo>
                <a:cubicBezTo>
                  <a:pt x="29574" y="38037"/>
                  <a:pt x="29574" y="38034"/>
                  <a:pt x="29574" y="38024"/>
                </a:cubicBezTo>
                <a:cubicBezTo>
                  <a:pt x="29574" y="38024"/>
                  <a:pt x="29544" y="37994"/>
                  <a:pt x="29544" y="37994"/>
                </a:cubicBezTo>
                <a:cubicBezTo>
                  <a:pt x="29559" y="37979"/>
                  <a:pt x="29536" y="37979"/>
                  <a:pt x="29517" y="37979"/>
                </a:cubicBezTo>
                <a:cubicBezTo>
                  <a:pt x="29501" y="37979"/>
                  <a:pt x="29487" y="37979"/>
                  <a:pt x="29506" y="37968"/>
                </a:cubicBezTo>
                <a:lnTo>
                  <a:pt x="29506" y="37968"/>
                </a:lnTo>
                <a:cubicBezTo>
                  <a:pt x="29517" y="37972"/>
                  <a:pt x="29528" y="37977"/>
                  <a:pt x="29535" y="37977"/>
                </a:cubicBezTo>
                <a:cubicBezTo>
                  <a:pt x="29540" y="37977"/>
                  <a:pt x="29544" y="37974"/>
                  <a:pt x="29544" y="37964"/>
                </a:cubicBezTo>
                <a:cubicBezTo>
                  <a:pt x="29544" y="37933"/>
                  <a:pt x="29544" y="37933"/>
                  <a:pt x="29514" y="37933"/>
                </a:cubicBezTo>
                <a:cubicBezTo>
                  <a:pt x="29483" y="37964"/>
                  <a:pt x="29514" y="37964"/>
                  <a:pt x="29483" y="37964"/>
                </a:cubicBezTo>
                <a:lnTo>
                  <a:pt x="29453" y="37903"/>
                </a:lnTo>
                <a:cubicBezTo>
                  <a:pt x="29574" y="37843"/>
                  <a:pt x="29363" y="37813"/>
                  <a:pt x="29483" y="37722"/>
                </a:cubicBezTo>
                <a:cubicBezTo>
                  <a:pt x="29463" y="37722"/>
                  <a:pt x="29457" y="37736"/>
                  <a:pt x="29454" y="37736"/>
                </a:cubicBezTo>
                <a:cubicBezTo>
                  <a:pt x="29453" y="37736"/>
                  <a:pt x="29453" y="37732"/>
                  <a:pt x="29453" y="37722"/>
                </a:cubicBezTo>
                <a:lnTo>
                  <a:pt x="29453" y="37662"/>
                </a:lnTo>
                <a:cubicBezTo>
                  <a:pt x="29423" y="37602"/>
                  <a:pt x="29423" y="37571"/>
                  <a:pt x="29423" y="37541"/>
                </a:cubicBezTo>
                <a:lnTo>
                  <a:pt x="29453" y="37541"/>
                </a:lnTo>
                <a:cubicBezTo>
                  <a:pt x="29423" y="37511"/>
                  <a:pt x="29544" y="37481"/>
                  <a:pt x="29453" y="37481"/>
                </a:cubicBezTo>
                <a:cubicBezTo>
                  <a:pt x="29483" y="37451"/>
                  <a:pt x="29423" y="37360"/>
                  <a:pt x="29423" y="37300"/>
                </a:cubicBezTo>
                <a:cubicBezTo>
                  <a:pt x="29475" y="37300"/>
                  <a:pt x="29460" y="37366"/>
                  <a:pt x="29474" y="37366"/>
                </a:cubicBezTo>
                <a:cubicBezTo>
                  <a:pt x="29476" y="37366"/>
                  <a:pt x="29479" y="37364"/>
                  <a:pt x="29483" y="37360"/>
                </a:cubicBezTo>
                <a:cubicBezTo>
                  <a:pt x="29514" y="37330"/>
                  <a:pt x="29483" y="37270"/>
                  <a:pt x="29514" y="37239"/>
                </a:cubicBezTo>
                <a:cubicBezTo>
                  <a:pt x="29544" y="37209"/>
                  <a:pt x="29453" y="37209"/>
                  <a:pt x="29483" y="37209"/>
                </a:cubicBezTo>
                <a:lnTo>
                  <a:pt x="29514" y="37209"/>
                </a:lnTo>
                <a:lnTo>
                  <a:pt x="29483" y="37179"/>
                </a:lnTo>
                <a:lnTo>
                  <a:pt x="29514" y="37179"/>
                </a:lnTo>
                <a:cubicBezTo>
                  <a:pt x="29483" y="37149"/>
                  <a:pt x="29544" y="37119"/>
                  <a:pt x="29483" y="37089"/>
                </a:cubicBezTo>
                <a:cubicBezTo>
                  <a:pt x="29514" y="37089"/>
                  <a:pt x="29544" y="37119"/>
                  <a:pt x="29574" y="37119"/>
                </a:cubicBezTo>
                <a:cubicBezTo>
                  <a:pt x="29574" y="37119"/>
                  <a:pt x="29574" y="37089"/>
                  <a:pt x="29574" y="37058"/>
                </a:cubicBezTo>
                <a:cubicBezTo>
                  <a:pt x="29594" y="37058"/>
                  <a:pt x="29587" y="37072"/>
                  <a:pt x="29590" y="37072"/>
                </a:cubicBezTo>
                <a:cubicBezTo>
                  <a:pt x="29591" y="37072"/>
                  <a:pt x="29594" y="37068"/>
                  <a:pt x="29604" y="37058"/>
                </a:cubicBezTo>
                <a:cubicBezTo>
                  <a:pt x="29634" y="37058"/>
                  <a:pt x="29574" y="37058"/>
                  <a:pt x="29574" y="37028"/>
                </a:cubicBezTo>
                <a:lnTo>
                  <a:pt x="29544" y="37028"/>
                </a:lnTo>
                <a:lnTo>
                  <a:pt x="29544" y="36998"/>
                </a:lnTo>
                <a:cubicBezTo>
                  <a:pt x="29574" y="36998"/>
                  <a:pt x="29574" y="36938"/>
                  <a:pt x="29574" y="36938"/>
                </a:cubicBezTo>
                <a:lnTo>
                  <a:pt x="29544" y="36938"/>
                </a:lnTo>
                <a:lnTo>
                  <a:pt x="29544" y="36907"/>
                </a:lnTo>
                <a:cubicBezTo>
                  <a:pt x="29551" y="36914"/>
                  <a:pt x="29556" y="36916"/>
                  <a:pt x="29560" y="36916"/>
                </a:cubicBezTo>
                <a:cubicBezTo>
                  <a:pt x="29568" y="36916"/>
                  <a:pt x="29574" y="36910"/>
                  <a:pt x="29580" y="36910"/>
                </a:cubicBezTo>
                <a:cubicBezTo>
                  <a:pt x="29586" y="36910"/>
                  <a:pt x="29593" y="36915"/>
                  <a:pt x="29604" y="36938"/>
                </a:cubicBezTo>
                <a:cubicBezTo>
                  <a:pt x="29665" y="36907"/>
                  <a:pt x="29665" y="36817"/>
                  <a:pt x="29665" y="36817"/>
                </a:cubicBezTo>
                <a:cubicBezTo>
                  <a:pt x="29680" y="36802"/>
                  <a:pt x="29687" y="36779"/>
                  <a:pt x="29691" y="36760"/>
                </a:cubicBezTo>
                <a:lnTo>
                  <a:pt x="29691" y="36760"/>
                </a:lnTo>
                <a:cubicBezTo>
                  <a:pt x="29692" y="36759"/>
                  <a:pt x="29693" y="36758"/>
                  <a:pt x="29695" y="36757"/>
                </a:cubicBezTo>
                <a:cubicBezTo>
                  <a:pt x="29725" y="36757"/>
                  <a:pt x="29695" y="36726"/>
                  <a:pt x="29725" y="36696"/>
                </a:cubicBezTo>
                <a:cubicBezTo>
                  <a:pt x="29725" y="36689"/>
                  <a:pt x="29725" y="36681"/>
                  <a:pt x="29725" y="36666"/>
                </a:cubicBezTo>
                <a:cubicBezTo>
                  <a:pt x="29782" y="36781"/>
                  <a:pt x="29785" y="36705"/>
                  <a:pt x="29837" y="36775"/>
                </a:cubicBezTo>
                <a:lnTo>
                  <a:pt x="29837" y="36775"/>
                </a:lnTo>
                <a:cubicBezTo>
                  <a:pt x="29822" y="36743"/>
                  <a:pt x="29842" y="36693"/>
                  <a:pt x="29815" y="36666"/>
                </a:cubicBezTo>
                <a:cubicBezTo>
                  <a:pt x="29785" y="36636"/>
                  <a:pt x="29815" y="36636"/>
                  <a:pt x="29815" y="36636"/>
                </a:cubicBezTo>
                <a:lnTo>
                  <a:pt x="29815" y="36666"/>
                </a:lnTo>
                <a:cubicBezTo>
                  <a:pt x="29846" y="36606"/>
                  <a:pt x="29906" y="36606"/>
                  <a:pt x="29966" y="36545"/>
                </a:cubicBezTo>
                <a:lnTo>
                  <a:pt x="29966" y="36545"/>
                </a:lnTo>
                <a:cubicBezTo>
                  <a:pt x="29966" y="36576"/>
                  <a:pt x="29906" y="36606"/>
                  <a:pt x="29966" y="36606"/>
                </a:cubicBezTo>
                <a:cubicBezTo>
                  <a:pt x="30027" y="36606"/>
                  <a:pt x="30027" y="36515"/>
                  <a:pt x="30087" y="36485"/>
                </a:cubicBezTo>
                <a:lnTo>
                  <a:pt x="30087" y="36485"/>
                </a:lnTo>
                <a:cubicBezTo>
                  <a:pt x="30117" y="36545"/>
                  <a:pt x="30027" y="36515"/>
                  <a:pt x="30027" y="36576"/>
                </a:cubicBezTo>
                <a:lnTo>
                  <a:pt x="30238" y="36485"/>
                </a:lnTo>
                <a:cubicBezTo>
                  <a:pt x="30245" y="36508"/>
                  <a:pt x="30253" y="36515"/>
                  <a:pt x="30261" y="36515"/>
                </a:cubicBezTo>
                <a:cubicBezTo>
                  <a:pt x="30277" y="36515"/>
                  <a:pt x="30295" y="36485"/>
                  <a:pt x="30319" y="36485"/>
                </a:cubicBezTo>
                <a:cubicBezTo>
                  <a:pt x="30330" y="36485"/>
                  <a:pt x="30344" y="36493"/>
                  <a:pt x="30359" y="36515"/>
                </a:cubicBezTo>
                <a:cubicBezTo>
                  <a:pt x="30359" y="36485"/>
                  <a:pt x="30359" y="36485"/>
                  <a:pt x="30389" y="36485"/>
                </a:cubicBezTo>
                <a:cubicBezTo>
                  <a:pt x="30389" y="36485"/>
                  <a:pt x="30369" y="36524"/>
                  <a:pt x="30377" y="36524"/>
                </a:cubicBezTo>
                <a:cubicBezTo>
                  <a:pt x="30379" y="36524"/>
                  <a:pt x="30383" y="36521"/>
                  <a:pt x="30389" y="36515"/>
                </a:cubicBezTo>
                <a:cubicBezTo>
                  <a:pt x="30400" y="36504"/>
                  <a:pt x="30419" y="36497"/>
                  <a:pt x="30437" y="36497"/>
                </a:cubicBezTo>
                <a:cubicBezTo>
                  <a:pt x="30469" y="36497"/>
                  <a:pt x="30498" y="36518"/>
                  <a:pt x="30479" y="36576"/>
                </a:cubicBezTo>
                <a:cubicBezTo>
                  <a:pt x="30490" y="36543"/>
                  <a:pt x="30497" y="36534"/>
                  <a:pt x="30503" y="36534"/>
                </a:cubicBezTo>
                <a:cubicBezTo>
                  <a:pt x="30511" y="36534"/>
                  <a:pt x="30517" y="36552"/>
                  <a:pt x="30528" y="36552"/>
                </a:cubicBezTo>
                <a:cubicBezTo>
                  <a:pt x="30531" y="36552"/>
                  <a:pt x="30535" y="36550"/>
                  <a:pt x="30540" y="36545"/>
                </a:cubicBezTo>
                <a:cubicBezTo>
                  <a:pt x="30540" y="36515"/>
                  <a:pt x="30540" y="36515"/>
                  <a:pt x="30540" y="36515"/>
                </a:cubicBezTo>
                <a:cubicBezTo>
                  <a:pt x="30570" y="36576"/>
                  <a:pt x="30600" y="36545"/>
                  <a:pt x="30630" y="36576"/>
                </a:cubicBezTo>
                <a:cubicBezTo>
                  <a:pt x="30630" y="36565"/>
                  <a:pt x="30637" y="36562"/>
                  <a:pt x="30646" y="36562"/>
                </a:cubicBezTo>
                <a:cubicBezTo>
                  <a:pt x="30664" y="36562"/>
                  <a:pt x="30691" y="36576"/>
                  <a:pt x="30691" y="36576"/>
                </a:cubicBezTo>
                <a:cubicBezTo>
                  <a:pt x="30691" y="36576"/>
                  <a:pt x="30717" y="36562"/>
                  <a:pt x="30735" y="36562"/>
                </a:cubicBezTo>
                <a:cubicBezTo>
                  <a:pt x="30744" y="36562"/>
                  <a:pt x="30751" y="36565"/>
                  <a:pt x="30751" y="36576"/>
                </a:cubicBezTo>
                <a:cubicBezTo>
                  <a:pt x="30751" y="36576"/>
                  <a:pt x="30751" y="36592"/>
                  <a:pt x="30751" y="36606"/>
                </a:cubicBezTo>
                <a:cubicBezTo>
                  <a:pt x="30761" y="36596"/>
                  <a:pt x="30774" y="36592"/>
                  <a:pt x="30788" y="36592"/>
                </a:cubicBezTo>
                <a:cubicBezTo>
                  <a:pt x="30815" y="36592"/>
                  <a:pt x="30841" y="36606"/>
                  <a:pt x="30841" y="36606"/>
                </a:cubicBezTo>
                <a:lnTo>
                  <a:pt x="30811" y="36606"/>
                </a:lnTo>
                <a:cubicBezTo>
                  <a:pt x="30902" y="36636"/>
                  <a:pt x="30932" y="36757"/>
                  <a:pt x="31053" y="36787"/>
                </a:cubicBezTo>
                <a:lnTo>
                  <a:pt x="30992" y="36787"/>
                </a:lnTo>
                <a:cubicBezTo>
                  <a:pt x="30992" y="36819"/>
                  <a:pt x="31004" y="36828"/>
                  <a:pt x="31020" y="36828"/>
                </a:cubicBezTo>
                <a:cubicBezTo>
                  <a:pt x="31042" y="36828"/>
                  <a:pt x="31073" y="36810"/>
                  <a:pt x="31095" y="36810"/>
                </a:cubicBezTo>
                <a:cubicBezTo>
                  <a:pt x="31102" y="36810"/>
                  <a:pt x="31108" y="36812"/>
                  <a:pt x="31113" y="36817"/>
                </a:cubicBezTo>
                <a:cubicBezTo>
                  <a:pt x="31173" y="36938"/>
                  <a:pt x="31143" y="37089"/>
                  <a:pt x="31204" y="37209"/>
                </a:cubicBezTo>
                <a:cubicBezTo>
                  <a:pt x="31224" y="37209"/>
                  <a:pt x="31244" y="37196"/>
                  <a:pt x="31255" y="37196"/>
                </a:cubicBezTo>
                <a:cubicBezTo>
                  <a:pt x="31261" y="37196"/>
                  <a:pt x="31264" y="37199"/>
                  <a:pt x="31264" y="37209"/>
                </a:cubicBezTo>
                <a:cubicBezTo>
                  <a:pt x="31264" y="37209"/>
                  <a:pt x="31234" y="37239"/>
                  <a:pt x="31264" y="37239"/>
                </a:cubicBezTo>
                <a:cubicBezTo>
                  <a:pt x="31234" y="37270"/>
                  <a:pt x="31264" y="37300"/>
                  <a:pt x="31264" y="37360"/>
                </a:cubicBezTo>
                <a:cubicBezTo>
                  <a:pt x="31294" y="37390"/>
                  <a:pt x="31294" y="37451"/>
                  <a:pt x="31234" y="37451"/>
                </a:cubicBezTo>
                <a:cubicBezTo>
                  <a:pt x="31264" y="37481"/>
                  <a:pt x="31204" y="37511"/>
                  <a:pt x="31264" y="37571"/>
                </a:cubicBezTo>
                <a:cubicBezTo>
                  <a:pt x="31244" y="37571"/>
                  <a:pt x="31224" y="37558"/>
                  <a:pt x="31212" y="37558"/>
                </a:cubicBezTo>
                <a:cubicBezTo>
                  <a:pt x="31207" y="37558"/>
                  <a:pt x="31204" y="37561"/>
                  <a:pt x="31204" y="37571"/>
                </a:cubicBezTo>
                <a:lnTo>
                  <a:pt x="31264" y="37602"/>
                </a:lnTo>
                <a:cubicBezTo>
                  <a:pt x="31354" y="37662"/>
                  <a:pt x="31173" y="37722"/>
                  <a:pt x="31234" y="37783"/>
                </a:cubicBezTo>
                <a:cubicBezTo>
                  <a:pt x="31204" y="37783"/>
                  <a:pt x="31173" y="37813"/>
                  <a:pt x="31204" y="37813"/>
                </a:cubicBezTo>
                <a:lnTo>
                  <a:pt x="31234" y="37813"/>
                </a:lnTo>
                <a:cubicBezTo>
                  <a:pt x="31264" y="37843"/>
                  <a:pt x="31264" y="37873"/>
                  <a:pt x="31294" y="37903"/>
                </a:cubicBezTo>
                <a:cubicBezTo>
                  <a:pt x="31264" y="37903"/>
                  <a:pt x="31264" y="37933"/>
                  <a:pt x="31234" y="37933"/>
                </a:cubicBezTo>
                <a:cubicBezTo>
                  <a:pt x="31254" y="37933"/>
                  <a:pt x="31274" y="37920"/>
                  <a:pt x="31285" y="37920"/>
                </a:cubicBezTo>
                <a:cubicBezTo>
                  <a:pt x="31291" y="37920"/>
                  <a:pt x="31294" y="37923"/>
                  <a:pt x="31294" y="37933"/>
                </a:cubicBezTo>
                <a:cubicBezTo>
                  <a:pt x="31294" y="37964"/>
                  <a:pt x="31234" y="38024"/>
                  <a:pt x="31264" y="38024"/>
                </a:cubicBezTo>
                <a:cubicBezTo>
                  <a:pt x="31284" y="38024"/>
                  <a:pt x="31304" y="38011"/>
                  <a:pt x="31315" y="38011"/>
                </a:cubicBezTo>
                <a:cubicBezTo>
                  <a:pt x="31321" y="38011"/>
                  <a:pt x="31324" y="38014"/>
                  <a:pt x="31324" y="38024"/>
                </a:cubicBezTo>
                <a:cubicBezTo>
                  <a:pt x="31354" y="38084"/>
                  <a:pt x="31354" y="38084"/>
                  <a:pt x="31354" y="38145"/>
                </a:cubicBezTo>
                <a:cubicBezTo>
                  <a:pt x="31415" y="38145"/>
                  <a:pt x="31324" y="38205"/>
                  <a:pt x="31354" y="38205"/>
                </a:cubicBezTo>
                <a:lnTo>
                  <a:pt x="31324" y="38205"/>
                </a:lnTo>
                <a:lnTo>
                  <a:pt x="31354" y="38235"/>
                </a:lnTo>
                <a:cubicBezTo>
                  <a:pt x="31354" y="38265"/>
                  <a:pt x="31354" y="38326"/>
                  <a:pt x="31354" y="38386"/>
                </a:cubicBezTo>
                <a:cubicBezTo>
                  <a:pt x="31454" y="38358"/>
                  <a:pt x="31547" y="38329"/>
                  <a:pt x="31598" y="38329"/>
                </a:cubicBezTo>
                <a:cubicBezTo>
                  <a:pt x="31656" y="38329"/>
                  <a:pt x="31661" y="38365"/>
                  <a:pt x="31566" y="38477"/>
                </a:cubicBezTo>
                <a:cubicBezTo>
                  <a:pt x="31656" y="38416"/>
                  <a:pt x="31777" y="38326"/>
                  <a:pt x="31747" y="38296"/>
                </a:cubicBezTo>
                <a:lnTo>
                  <a:pt x="31837" y="38265"/>
                </a:lnTo>
                <a:cubicBezTo>
                  <a:pt x="31898" y="38235"/>
                  <a:pt x="31837" y="38235"/>
                  <a:pt x="31898" y="38235"/>
                </a:cubicBezTo>
                <a:cubicBezTo>
                  <a:pt x="31928" y="38175"/>
                  <a:pt x="31867" y="38115"/>
                  <a:pt x="31867" y="38115"/>
                </a:cubicBezTo>
                <a:cubicBezTo>
                  <a:pt x="31898" y="38084"/>
                  <a:pt x="31867" y="38054"/>
                  <a:pt x="31837" y="38054"/>
                </a:cubicBezTo>
                <a:lnTo>
                  <a:pt x="31867" y="38054"/>
                </a:lnTo>
                <a:cubicBezTo>
                  <a:pt x="31867" y="38024"/>
                  <a:pt x="31807" y="37994"/>
                  <a:pt x="31837" y="37994"/>
                </a:cubicBezTo>
                <a:cubicBezTo>
                  <a:pt x="31855" y="38000"/>
                  <a:pt x="31867" y="38002"/>
                  <a:pt x="31876" y="38002"/>
                </a:cubicBezTo>
                <a:cubicBezTo>
                  <a:pt x="31910" y="38002"/>
                  <a:pt x="31886" y="37964"/>
                  <a:pt x="31958" y="37964"/>
                </a:cubicBezTo>
                <a:cubicBezTo>
                  <a:pt x="31928" y="37964"/>
                  <a:pt x="31898" y="37933"/>
                  <a:pt x="31837" y="37933"/>
                </a:cubicBezTo>
                <a:cubicBezTo>
                  <a:pt x="31807" y="37933"/>
                  <a:pt x="31807" y="37903"/>
                  <a:pt x="31807" y="37903"/>
                </a:cubicBezTo>
                <a:cubicBezTo>
                  <a:pt x="31777" y="37873"/>
                  <a:pt x="31807" y="37813"/>
                  <a:pt x="31777" y="37752"/>
                </a:cubicBezTo>
                <a:cubicBezTo>
                  <a:pt x="31797" y="37752"/>
                  <a:pt x="31804" y="37779"/>
                  <a:pt x="31815" y="37779"/>
                </a:cubicBezTo>
                <a:cubicBezTo>
                  <a:pt x="31821" y="37779"/>
                  <a:pt x="31827" y="37773"/>
                  <a:pt x="31837" y="37752"/>
                </a:cubicBezTo>
                <a:cubicBezTo>
                  <a:pt x="31837" y="37692"/>
                  <a:pt x="31777" y="37662"/>
                  <a:pt x="31747" y="37602"/>
                </a:cubicBezTo>
                <a:cubicBezTo>
                  <a:pt x="31837" y="37602"/>
                  <a:pt x="31777" y="37662"/>
                  <a:pt x="31837" y="37662"/>
                </a:cubicBezTo>
                <a:cubicBezTo>
                  <a:pt x="31807" y="37602"/>
                  <a:pt x="31807" y="37541"/>
                  <a:pt x="31777" y="37451"/>
                </a:cubicBezTo>
                <a:cubicBezTo>
                  <a:pt x="31867" y="37451"/>
                  <a:pt x="31747" y="37360"/>
                  <a:pt x="31837" y="37330"/>
                </a:cubicBezTo>
                <a:cubicBezTo>
                  <a:pt x="31807" y="37330"/>
                  <a:pt x="31807" y="37300"/>
                  <a:pt x="31807" y="37270"/>
                </a:cubicBezTo>
                <a:cubicBezTo>
                  <a:pt x="31827" y="37270"/>
                  <a:pt x="31861" y="37283"/>
                  <a:pt x="31872" y="37283"/>
                </a:cubicBezTo>
                <a:cubicBezTo>
                  <a:pt x="31878" y="37283"/>
                  <a:pt x="31878" y="37280"/>
                  <a:pt x="31867" y="37270"/>
                </a:cubicBezTo>
                <a:cubicBezTo>
                  <a:pt x="31843" y="37245"/>
                  <a:pt x="31838" y="37201"/>
                  <a:pt x="31869" y="37201"/>
                </a:cubicBezTo>
                <a:cubicBezTo>
                  <a:pt x="31877" y="37201"/>
                  <a:pt x="31886" y="37203"/>
                  <a:pt x="31898" y="37209"/>
                </a:cubicBezTo>
                <a:cubicBezTo>
                  <a:pt x="31867" y="37179"/>
                  <a:pt x="31928" y="37179"/>
                  <a:pt x="31898" y="37119"/>
                </a:cubicBezTo>
                <a:cubicBezTo>
                  <a:pt x="31928" y="37119"/>
                  <a:pt x="31928" y="37058"/>
                  <a:pt x="31958" y="37058"/>
                </a:cubicBezTo>
                <a:cubicBezTo>
                  <a:pt x="31939" y="37040"/>
                  <a:pt x="31944" y="37010"/>
                  <a:pt x="31950" y="36990"/>
                </a:cubicBezTo>
                <a:lnTo>
                  <a:pt x="31950" y="36990"/>
                </a:lnTo>
                <a:cubicBezTo>
                  <a:pt x="31952" y="36992"/>
                  <a:pt x="31954" y="36994"/>
                  <a:pt x="31958" y="36998"/>
                </a:cubicBezTo>
                <a:cubicBezTo>
                  <a:pt x="31988" y="36998"/>
                  <a:pt x="31988" y="36938"/>
                  <a:pt x="31988" y="36938"/>
                </a:cubicBezTo>
                <a:cubicBezTo>
                  <a:pt x="32008" y="36938"/>
                  <a:pt x="32028" y="36951"/>
                  <a:pt x="32040" y="36951"/>
                </a:cubicBezTo>
                <a:cubicBezTo>
                  <a:pt x="32045" y="36951"/>
                  <a:pt x="32049" y="36948"/>
                  <a:pt x="32049" y="36938"/>
                </a:cubicBezTo>
                <a:cubicBezTo>
                  <a:pt x="32024" y="36913"/>
                  <a:pt x="32059" y="36869"/>
                  <a:pt x="32073" y="36869"/>
                </a:cubicBezTo>
                <a:cubicBezTo>
                  <a:pt x="32076" y="36869"/>
                  <a:pt x="32079" y="36872"/>
                  <a:pt x="32079" y="36877"/>
                </a:cubicBezTo>
                <a:lnTo>
                  <a:pt x="32079" y="36907"/>
                </a:lnTo>
                <a:cubicBezTo>
                  <a:pt x="32109" y="36787"/>
                  <a:pt x="32230" y="36787"/>
                  <a:pt x="32320" y="36666"/>
                </a:cubicBezTo>
                <a:lnTo>
                  <a:pt x="32320" y="36726"/>
                </a:lnTo>
                <a:cubicBezTo>
                  <a:pt x="32327" y="36730"/>
                  <a:pt x="32332" y="36731"/>
                  <a:pt x="32336" y="36731"/>
                </a:cubicBezTo>
                <a:cubicBezTo>
                  <a:pt x="32368" y="36731"/>
                  <a:pt x="32323" y="36636"/>
                  <a:pt x="32350" y="36636"/>
                </a:cubicBezTo>
                <a:cubicBezTo>
                  <a:pt x="32451" y="36636"/>
                  <a:pt x="32551" y="36649"/>
                  <a:pt x="32652" y="36649"/>
                </a:cubicBezTo>
                <a:cubicBezTo>
                  <a:pt x="32702" y="36649"/>
                  <a:pt x="32753" y="36646"/>
                  <a:pt x="32803" y="36636"/>
                </a:cubicBezTo>
                <a:cubicBezTo>
                  <a:pt x="32803" y="36606"/>
                  <a:pt x="32773" y="36576"/>
                  <a:pt x="32803" y="36576"/>
                </a:cubicBezTo>
                <a:cubicBezTo>
                  <a:pt x="32863" y="36666"/>
                  <a:pt x="33044" y="36576"/>
                  <a:pt x="33044" y="36696"/>
                </a:cubicBezTo>
                <a:cubicBezTo>
                  <a:pt x="33053" y="36692"/>
                  <a:pt x="33061" y="36690"/>
                  <a:pt x="33067" y="36690"/>
                </a:cubicBezTo>
                <a:cubicBezTo>
                  <a:pt x="33100" y="36690"/>
                  <a:pt x="33113" y="36733"/>
                  <a:pt x="33161" y="36733"/>
                </a:cubicBezTo>
                <a:cubicBezTo>
                  <a:pt x="33171" y="36733"/>
                  <a:pt x="33182" y="36731"/>
                  <a:pt x="33195" y="36726"/>
                </a:cubicBezTo>
                <a:lnTo>
                  <a:pt x="33195" y="36726"/>
                </a:lnTo>
                <a:cubicBezTo>
                  <a:pt x="33195" y="36787"/>
                  <a:pt x="33165" y="36787"/>
                  <a:pt x="33165" y="36787"/>
                </a:cubicBezTo>
                <a:lnTo>
                  <a:pt x="33256" y="36787"/>
                </a:lnTo>
                <a:cubicBezTo>
                  <a:pt x="33262" y="36785"/>
                  <a:pt x="33267" y="36784"/>
                  <a:pt x="33272" y="36784"/>
                </a:cubicBezTo>
                <a:cubicBezTo>
                  <a:pt x="33343" y="36784"/>
                  <a:pt x="33322" y="36968"/>
                  <a:pt x="33406" y="36968"/>
                </a:cubicBezTo>
                <a:cubicBezTo>
                  <a:pt x="33406" y="36968"/>
                  <a:pt x="33387" y="37006"/>
                  <a:pt x="33395" y="37006"/>
                </a:cubicBezTo>
                <a:cubicBezTo>
                  <a:pt x="33397" y="37006"/>
                  <a:pt x="33400" y="37004"/>
                  <a:pt x="33406" y="36998"/>
                </a:cubicBezTo>
                <a:cubicBezTo>
                  <a:pt x="33437" y="36998"/>
                  <a:pt x="33437" y="36968"/>
                  <a:pt x="33437" y="36968"/>
                </a:cubicBezTo>
                <a:cubicBezTo>
                  <a:pt x="33467" y="36998"/>
                  <a:pt x="33527" y="37028"/>
                  <a:pt x="33557" y="37058"/>
                </a:cubicBezTo>
                <a:cubicBezTo>
                  <a:pt x="33497" y="37058"/>
                  <a:pt x="33527" y="37089"/>
                  <a:pt x="33497" y="37119"/>
                </a:cubicBezTo>
                <a:lnTo>
                  <a:pt x="33557" y="37119"/>
                </a:lnTo>
                <a:cubicBezTo>
                  <a:pt x="33588" y="37179"/>
                  <a:pt x="33588" y="37209"/>
                  <a:pt x="33557" y="37239"/>
                </a:cubicBezTo>
                <a:lnTo>
                  <a:pt x="33618" y="37239"/>
                </a:lnTo>
                <a:cubicBezTo>
                  <a:pt x="33950" y="37028"/>
                  <a:pt x="34221" y="36817"/>
                  <a:pt x="34523" y="36606"/>
                </a:cubicBezTo>
                <a:lnTo>
                  <a:pt x="34553" y="36576"/>
                </a:lnTo>
                <a:cubicBezTo>
                  <a:pt x="34553" y="36545"/>
                  <a:pt x="34553" y="36515"/>
                  <a:pt x="34523" y="36455"/>
                </a:cubicBezTo>
                <a:cubicBezTo>
                  <a:pt x="34644" y="36455"/>
                  <a:pt x="34493" y="36394"/>
                  <a:pt x="34583" y="36334"/>
                </a:cubicBezTo>
                <a:cubicBezTo>
                  <a:pt x="34553" y="36334"/>
                  <a:pt x="34523" y="36334"/>
                  <a:pt x="34523" y="36304"/>
                </a:cubicBezTo>
                <a:cubicBezTo>
                  <a:pt x="34543" y="36304"/>
                  <a:pt x="34577" y="36317"/>
                  <a:pt x="34588" y="36317"/>
                </a:cubicBezTo>
                <a:cubicBezTo>
                  <a:pt x="34593" y="36317"/>
                  <a:pt x="34593" y="36314"/>
                  <a:pt x="34583" y="36304"/>
                </a:cubicBezTo>
                <a:cubicBezTo>
                  <a:pt x="34553" y="36274"/>
                  <a:pt x="34553" y="36213"/>
                  <a:pt x="34614" y="36213"/>
                </a:cubicBezTo>
                <a:cubicBezTo>
                  <a:pt x="34553" y="36213"/>
                  <a:pt x="34614" y="36153"/>
                  <a:pt x="34583" y="36153"/>
                </a:cubicBezTo>
                <a:lnTo>
                  <a:pt x="34553" y="36153"/>
                </a:lnTo>
                <a:lnTo>
                  <a:pt x="34553" y="36123"/>
                </a:lnTo>
                <a:cubicBezTo>
                  <a:pt x="34553" y="36093"/>
                  <a:pt x="34553" y="36062"/>
                  <a:pt x="34553" y="36032"/>
                </a:cubicBezTo>
                <a:cubicBezTo>
                  <a:pt x="34523" y="36032"/>
                  <a:pt x="34523" y="35972"/>
                  <a:pt x="34523" y="35972"/>
                </a:cubicBezTo>
                <a:cubicBezTo>
                  <a:pt x="34583" y="35972"/>
                  <a:pt x="34523" y="35912"/>
                  <a:pt x="34523" y="35912"/>
                </a:cubicBezTo>
                <a:lnTo>
                  <a:pt x="34583" y="35912"/>
                </a:lnTo>
                <a:cubicBezTo>
                  <a:pt x="34553" y="35912"/>
                  <a:pt x="34553" y="35821"/>
                  <a:pt x="34553" y="35821"/>
                </a:cubicBezTo>
                <a:lnTo>
                  <a:pt x="34583" y="35821"/>
                </a:lnTo>
                <a:cubicBezTo>
                  <a:pt x="34553" y="35731"/>
                  <a:pt x="34614" y="35640"/>
                  <a:pt x="34553" y="35549"/>
                </a:cubicBezTo>
                <a:lnTo>
                  <a:pt x="34614" y="35549"/>
                </a:lnTo>
                <a:cubicBezTo>
                  <a:pt x="34674" y="35489"/>
                  <a:pt x="34523" y="35489"/>
                  <a:pt x="34523" y="35459"/>
                </a:cubicBezTo>
                <a:cubicBezTo>
                  <a:pt x="34583" y="35338"/>
                  <a:pt x="34614" y="35187"/>
                  <a:pt x="34614" y="35036"/>
                </a:cubicBezTo>
                <a:cubicBezTo>
                  <a:pt x="34593" y="35036"/>
                  <a:pt x="34573" y="35063"/>
                  <a:pt x="34571" y="35063"/>
                </a:cubicBezTo>
                <a:cubicBezTo>
                  <a:pt x="34570" y="35063"/>
                  <a:pt x="34573" y="35057"/>
                  <a:pt x="34583" y="35036"/>
                </a:cubicBezTo>
                <a:cubicBezTo>
                  <a:pt x="34583" y="35006"/>
                  <a:pt x="34614" y="35006"/>
                  <a:pt x="34583" y="35006"/>
                </a:cubicBezTo>
                <a:cubicBezTo>
                  <a:pt x="34614" y="34976"/>
                  <a:pt x="34614" y="34946"/>
                  <a:pt x="34614" y="34886"/>
                </a:cubicBezTo>
                <a:cubicBezTo>
                  <a:pt x="34614" y="34825"/>
                  <a:pt x="34644" y="34765"/>
                  <a:pt x="34704" y="34765"/>
                </a:cubicBezTo>
                <a:cubicBezTo>
                  <a:pt x="34674" y="34705"/>
                  <a:pt x="34764" y="34705"/>
                  <a:pt x="34764" y="34584"/>
                </a:cubicBezTo>
                <a:cubicBezTo>
                  <a:pt x="34813" y="34584"/>
                  <a:pt x="34803" y="34622"/>
                  <a:pt x="34813" y="34622"/>
                </a:cubicBezTo>
                <a:cubicBezTo>
                  <a:pt x="34815" y="34622"/>
                  <a:pt x="34819" y="34620"/>
                  <a:pt x="34825" y="34614"/>
                </a:cubicBezTo>
                <a:cubicBezTo>
                  <a:pt x="34795" y="34584"/>
                  <a:pt x="34795" y="34554"/>
                  <a:pt x="34825" y="34523"/>
                </a:cubicBezTo>
                <a:cubicBezTo>
                  <a:pt x="34795" y="34463"/>
                  <a:pt x="34855" y="34433"/>
                  <a:pt x="34915" y="34433"/>
                </a:cubicBezTo>
                <a:cubicBezTo>
                  <a:pt x="34976" y="34403"/>
                  <a:pt x="35036" y="34403"/>
                  <a:pt x="35066" y="34342"/>
                </a:cubicBezTo>
                <a:cubicBezTo>
                  <a:pt x="35096" y="34282"/>
                  <a:pt x="35157" y="34252"/>
                  <a:pt x="35217" y="34222"/>
                </a:cubicBezTo>
                <a:lnTo>
                  <a:pt x="35217" y="34222"/>
                </a:lnTo>
                <a:cubicBezTo>
                  <a:pt x="35187" y="34282"/>
                  <a:pt x="35247" y="34252"/>
                  <a:pt x="35247" y="34282"/>
                </a:cubicBezTo>
                <a:cubicBezTo>
                  <a:pt x="35247" y="34252"/>
                  <a:pt x="35217" y="34252"/>
                  <a:pt x="35247" y="34222"/>
                </a:cubicBezTo>
                <a:cubicBezTo>
                  <a:pt x="35277" y="34207"/>
                  <a:pt x="35300" y="34199"/>
                  <a:pt x="35323" y="34199"/>
                </a:cubicBezTo>
                <a:cubicBezTo>
                  <a:pt x="35345" y="34199"/>
                  <a:pt x="35368" y="34207"/>
                  <a:pt x="35398" y="34222"/>
                </a:cubicBezTo>
                <a:cubicBezTo>
                  <a:pt x="35428" y="34161"/>
                  <a:pt x="35428" y="34192"/>
                  <a:pt x="35428" y="34131"/>
                </a:cubicBezTo>
                <a:lnTo>
                  <a:pt x="35609" y="34131"/>
                </a:lnTo>
                <a:cubicBezTo>
                  <a:pt x="35622" y="34106"/>
                  <a:pt x="35640" y="34096"/>
                  <a:pt x="35657" y="34096"/>
                </a:cubicBezTo>
                <a:cubicBezTo>
                  <a:pt x="35680" y="34096"/>
                  <a:pt x="35700" y="34114"/>
                  <a:pt x="35700" y="34131"/>
                </a:cubicBezTo>
                <a:lnTo>
                  <a:pt x="35700" y="34161"/>
                </a:lnTo>
                <a:lnTo>
                  <a:pt x="35730" y="34161"/>
                </a:lnTo>
                <a:cubicBezTo>
                  <a:pt x="35790" y="34161"/>
                  <a:pt x="35881" y="34161"/>
                  <a:pt x="35941" y="34192"/>
                </a:cubicBezTo>
                <a:lnTo>
                  <a:pt x="35941" y="34222"/>
                </a:lnTo>
                <a:cubicBezTo>
                  <a:pt x="35967" y="34222"/>
                  <a:pt x="36015" y="34288"/>
                  <a:pt x="36028" y="34288"/>
                </a:cubicBezTo>
                <a:cubicBezTo>
                  <a:pt x="36031" y="34288"/>
                  <a:pt x="36032" y="34286"/>
                  <a:pt x="36032" y="34282"/>
                </a:cubicBezTo>
                <a:cubicBezTo>
                  <a:pt x="36032" y="34282"/>
                  <a:pt x="36032" y="34252"/>
                  <a:pt x="36032" y="34252"/>
                </a:cubicBezTo>
                <a:cubicBezTo>
                  <a:pt x="36067" y="34252"/>
                  <a:pt x="36061" y="34272"/>
                  <a:pt x="36062" y="34290"/>
                </a:cubicBezTo>
                <a:lnTo>
                  <a:pt x="36062" y="34290"/>
                </a:lnTo>
                <a:cubicBezTo>
                  <a:pt x="36062" y="34290"/>
                  <a:pt x="36062" y="34290"/>
                  <a:pt x="36062" y="34290"/>
                </a:cubicBezTo>
                <a:cubicBezTo>
                  <a:pt x="36055" y="34290"/>
                  <a:pt x="36047" y="34297"/>
                  <a:pt x="36032" y="34312"/>
                </a:cubicBezTo>
                <a:lnTo>
                  <a:pt x="36153" y="34312"/>
                </a:lnTo>
                <a:cubicBezTo>
                  <a:pt x="36122" y="34342"/>
                  <a:pt x="36153" y="34373"/>
                  <a:pt x="36183" y="34403"/>
                </a:cubicBezTo>
                <a:cubicBezTo>
                  <a:pt x="36183" y="34403"/>
                  <a:pt x="36183" y="34373"/>
                  <a:pt x="36183" y="34373"/>
                </a:cubicBezTo>
                <a:lnTo>
                  <a:pt x="36213" y="34373"/>
                </a:lnTo>
                <a:lnTo>
                  <a:pt x="36183" y="34403"/>
                </a:lnTo>
                <a:lnTo>
                  <a:pt x="36243" y="34403"/>
                </a:lnTo>
                <a:lnTo>
                  <a:pt x="36213" y="34433"/>
                </a:lnTo>
                <a:lnTo>
                  <a:pt x="36303" y="34433"/>
                </a:lnTo>
                <a:cubicBezTo>
                  <a:pt x="36334" y="34523"/>
                  <a:pt x="36303" y="34523"/>
                  <a:pt x="36303" y="34614"/>
                </a:cubicBezTo>
                <a:cubicBezTo>
                  <a:pt x="36322" y="34602"/>
                  <a:pt x="36334" y="34597"/>
                  <a:pt x="36342" y="34597"/>
                </a:cubicBezTo>
                <a:cubicBezTo>
                  <a:pt x="36375" y="34597"/>
                  <a:pt x="36346" y="34674"/>
                  <a:pt x="36394" y="34674"/>
                </a:cubicBezTo>
                <a:cubicBezTo>
                  <a:pt x="36334" y="34765"/>
                  <a:pt x="36394" y="34855"/>
                  <a:pt x="36394" y="34946"/>
                </a:cubicBezTo>
                <a:cubicBezTo>
                  <a:pt x="36364" y="35006"/>
                  <a:pt x="36454" y="35006"/>
                  <a:pt x="36454" y="35036"/>
                </a:cubicBezTo>
                <a:cubicBezTo>
                  <a:pt x="36454" y="35067"/>
                  <a:pt x="36454" y="35097"/>
                  <a:pt x="36454" y="35097"/>
                </a:cubicBezTo>
                <a:cubicBezTo>
                  <a:pt x="36666" y="34946"/>
                  <a:pt x="36847" y="34765"/>
                  <a:pt x="37028" y="34614"/>
                </a:cubicBezTo>
                <a:lnTo>
                  <a:pt x="37028" y="34614"/>
                </a:lnTo>
                <a:cubicBezTo>
                  <a:pt x="36937" y="34705"/>
                  <a:pt x="36877" y="34795"/>
                  <a:pt x="36786" y="34886"/>
                </a:cubicBezTo>
                <a:cubicBezTo>
                  <a:pt x="37028" y="34674"/>
                  <a:pt x="37239" y="34493"/>
                  <a:pt x="37450" y="34312"/>
                </a:cubicBezTo>
                <a:lnTo>
                  <a:pt x="37450" y="34312"/>
                </a:lnTo>
                <a:lnTo>
                  <a:pt x="37028" y="34584"/>
                </a:lnTo>
                <a:cubicBezTo>
                  <a:pt x="37360" y="34222"/>
                  <a:pt x="36907" y="34523"/>
                  <a:pt x="37390" y="34131"/>
                </a:cubicBezTo>
                <a:lnTo>
                  <a:pt x="37390" y="34131"/>
                </a:lnTo>
                <a:cubicBezTo>
                  <a:pt x="37382" y="34139"/>
                  <a:pt x="37380" y="34143"/>
                  <a:pt x="37384" y="34143"/>
                </a:cubicBezTo>
                <a:cubicBezTo>
                  <a:pt x="37394" y="34143"/>
                  <a:pt x="37444" y="34115"/>
                  <a:pt x="37511" y="34071"/>
                </a:cubicBezTo>
                <a:lnTo>
                  <a:pt x="37450" y="34041"/>
                </a:lnTo>
                <a:lnTo>
                  <a:pt x="37480" y="34041"/>
                </a:lnTo>
                <a:cubicBezTo>
                  <a:pt x="37450" y="34010"/>
                  <a:pt x="37541" y="34010"/>
                  <a:pt x="37511" y="33980"/>
                </a:cubicBezTo>
                <a:cubicBezTo>
                  <a:pt x="37504" y="33974"/>
                  <a:pt x="37496" y="33972"/>
                  <a:pt x="37488" y="33972"/>
                </a:cubicBezTo>
                <a:cubicBezTo>
                  <a:pt x="37466" y="33972"/>
                  <a:pt x="37440" y="33989"/>
                  <a:pt x="37427" y="33989"/>
                </a:cubicBezTo>
                <a:cubicBezTo>
                  <a:pt x="37423" y="33989"/>
                  <a:pt x="37420" y="33987"/>
                  <a:pt x="37420" y="33980"/>
                </a:cubicBezTo>
                <a:cubicBezTo>
                  <a:pt x="37450" y="33950"/>
                  <a:pt x="37480" y="33950"/>
                  <a:pt x="37480" y="33950"/>
                </a:cubicBezTo>
                <a:lnTo>
                  <a:pt x="37450" y="33950"/>
                </a:lnTo>
                <a:cubicBezTo>
                  <a:pt x="37439" y="33950"/>
                  <a:pt x="37428" y="33950"/>
                  <a:pt x="37420" y="33949"/>
                </a:cubicBezTo>
                <a:lnTo>
                  <a:pt x="37420" y="33949"/>
                </a:lnTo>
                <a:lnTo>
                  <a:pt x="37420" y="33950"/>
                </a:lnTo>
                <a:lnTo>
                  <a:pt x="37390" y="33950"/>
                </a:lnTo>
                <a:cubicBezTo>
                  <a:pt x="37396" y="33944"/>
                  <a:pt x="37402" y="33939"/>
                  <a:pt x="37409" y="33935"/>
                </a:cubicBezTo>
                <a:lnTo>
                  <a:pt x="37409" y="33935"/>
                </a:lnTo>
                <a:cubicBezTo>
                  <a:pt x="37405" y="33943"/>
                  <a:pt x="37410" y="33947"/>
                  <a:pt x="37420" y="33949"/>
                </a:cubicBezTo>
                <a:lnTo>
                  <a:pt x="37420" y="33949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16" y="33930"/>
                  <a:pt x="37412" y="33932"/>
                  <a:pt x="37409" y="33935"/>
                </a:cubicBezTo>
                <a:lnTo>
                  <a:pt x="37409" y="33935"/>
                </a:lnTo>
                <a:cubicBezTo>
                  <a:pt x="37410" y="33931"/>
                  <a:pt x="37414" y="33926"/>
                  <a:pt x="37420" y="33920"/>
                </a:cubicBezTo>
                <a:lnTo>
                  <a:pt x="37420" y="33920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40" y="33917"/>
                  <a:pt x="37460" y="33910"/>
                  <a:pt x="37480" y="33890"/>
                </a:cubicBezTo>
                <a:lnTo>
                  <a:pt x="37601" y="33890"/>
                </a:lnTo>
                <a:cubicBezTo>
                  <a:pt x="37571" y="33799"/>
                  <a:pt x="37541" y="33739"/>
                  <a:pt x="37541" y="33679"/>
                </a:cubicBezTo>
                <a:lnTo>
                  <a:pt x="37511" y="33679"/>
                </a:lnTo>
                <a:cubicBezTo>
                  <a:pt x="37505" y="33684"/>
                  <a:pt x="37504" y="33689"/>
                  <a:pt x="37504" y="33695"/>
                </a:cubicBezTo>
                <a:lnTo>
                  <a:pt x="37504" y="33695"/>
                </a:lnTo>
                <a:cubicBezTo>
                  <a:pt x="37502" y="33694"/>
                  <a:pt x="37499" y="33694"/>
                  <a:pt x="37495" y="33694"/>
                </a:cubicBezTo>
                <a:cubicBezTo>
                  <a:pt x="37488" y="33694"/>
                  <a:pt x="37480" y="33694"/>
                  <a:pt x="37480" y="33679"/>
                </a:cubicBezTo>
                <a:lnTo>
                  <a:pt x="37511" y="33679"/>
                </a:lnTo>
                <a:cubicBezTo>
                  <a:pt x="37480" y="33679"/>
                  <a:pt x="37480" y="33648"/>
                  <a:pt x="37511" y="33618"/>
                </a:cubicBezTo>
                <a:lnTo>
                  <a:pt x="37571" y="33618"/>
                </a:lnTo>
                <a:cubicBezTo>
                  <a:pt x="37541" y="33588"/>
                  <a:pt x="37541" y="33588"/>
                  <a:pt x="37480" y="33528"/>
                </a:cubicBezTo>
                <a:cubicBezTo>
                  <a:pt x="37435" y="33459"/>
                  <a:pt x="37492" y="33408"/>
                  <a:pt x="37510" y="33387"/>
                </a:cubicBezTo>
                <a:lnTo>
                  <a:pt x="37510" y="33387"/>
                </a:lnTo>
                <a:cubicBezTo>
                  <a:pt x="37524" y="33395"/>
                  <a:pt x="37535" y="33404"/>
                  <a:pt x="37536" y="33404"/>
                </a:cubicBezTo>
                <a:cubicBezTo>
                  <a:pt x="37537" y="33404"/>
                  <a:pt x="37532" y="33398"/>
                  <a:pt x="37515" y="33381"/>
                </a:cubicBezTo>
                <a:lnTo>
                  <a:pt x="37515" y="33381"/>
                </a:lnTo>
                <a:cubicBezTo>
                  <a:pt x="37516" y="33378"/>
                  <a:pt x="37515" y="33377"/>
                  <a:pt x="37511" y="33377"/>
                </a:cubicBezTo>
                <a:cubicBezTo>
                  <a:pt x="37480" y="33316"/>
                  <a:pt x="37511" y="33316"/>
                  <a:pt x="37511" y="33316"/>
                </a:cubicBezTo>
                <a:lnTo>
                  <a:pt x="37571" y="33316"/>
                </a:lnTo>
                <a:cubicBezTo>
                  <a:pt x="37578" y="33323"/>
                  <a:pt x="37583" y="33325"/>
                  <a:pt x="37587" y="33325"/>
                </a:cubicBezTo>
                <a:cubicBezTo>
                  <a:pt x="37595" y="33325"/>
                  <a:pt x="37601" y="33318"/>
                  <a:pt x="37607" y="33318"/>
                </a:cubicBezTo>
                <a:cubicBezTo>
                  <a:pt x="37613" y="33318"/>
                  <a:pt x="37620" y="33324"/>
                  <a:pt x="37631" y="33347"/>
                </a:cubicBezTo>
                <a:cubicBezTo>
                  <a:pt x="37601" y="33286"/>
                  <a:pt x="37692" y="33316"/>
                  <a:pt x="37601" y="33226"/>
                </a:cubicBezTo>
                <a:lnTo>
                  <a:pt x="37661" y="33196"/>
                </a:lnTo>
                <a:lnTo>
                  <a:pt x="37717" y="33196"/>
                </a:lnTo>
                <a:cubicBezTo>
                  <a:pt x="37712" y="33179"/>
                  <a:pt x="37710" y="33165"/>
                  <a:pt x="37722" y="33165"/>
                </a:cubicBezTo>
                <a:cubicBezTo>
                  <a:pt x="37752" y="33196"/>
                  <a:pt x="37752" y="33226"/>
                  <a:pt x="37752" y="33226"/>
                </a:cubicBezTo>
                <a:lnTo>
                  <a:pt x="37752" y="33165"/>
                </a:lnTo>
                <a:cubicBezTo>
                  <a:pt x="37776" y="33165"/>
                  <a:pt x="37704" y="33127"/>
                  <a:pt x="37720" y="33127"/>
                </a:cubicBezTo>
                <a:cubicBezTo>
                  <a:pt x="37724" y="33127"/>
                  <a:pt x="37734" y="33129"/>
                  <a:pt x="37752" y="33135"/>
                </a:cubicBezTo>
                <a:lnTo>
                  <a:pt x="37722" y="33105"/>
                </a:lnTo>
                <a:cubicBezTo>
                  <a:pt x="37752" y="33105"/>
                  <a:pt x="37782" y="33105"/>
                  <a:pt x="37782" y="33135"/>
                </a:cubicBezTo>
                <a:cubicBezTo>
                  <a:pt x="37782" y="33135"/>
                  <a:pt x="37782" y="33105"/>
                  <a:pt x="37782" y="33105"/>
                </a:cubicBezTo>
                <a:cubicBezTo>
                  <a:pt x="37767" y="33090"/>
                  <a:pt x="37760" y="33090"/>
                  <a:pt x="37756" y="33090"/>
                </a:cubicBezTo>
                <a:cubicBezTo>
                  <a:pt x="37752" y="33090"/>
                  <a:pt x="37752" y="33090"/>
                  <a:pt x="37752" y="33075"/>
                </a:cubicBezTo>
                <a:lnTo>
                  <a:pt x="37752" y="33045"/>
                </a:lnTo>
                <a:cubicBezTo>
                  <a:pt x="37761" y="33047"/>
                  <a:pt x="37770" y="33048"/>
                  <a:pt x="37778" y="33048"/>
                </a:cubicBezTo>
                <a:cubicBezTo>
                  <a:pt x="37855" y="33048"/>
                  <a:pt x="37855" y="32942"/>
                  <a:pt x="37919" y="32942"/>
                </a:cubicBezTo>
                <a:cubicBezTo>
                  <a:pt x="37931" y="32942"/>
                  <a:pt x="37946" y="32946"/>
                  <a:pt x="37963" y="32954"/>
                </a:cubicBezTo>
                <a:cubicBezTo>
                  <a:pt x="37963" y="32924"/>
                  <a:pt x="37933" y="32894"/>
                  <a:pt x="37963" y="32894"/>
                </a:cubicBezTo>
                <a:lnTo>
                  <a:pt x="38054" y="32894"/>
                </a:lnTo>
                <a:lnTo>
                  <a:pt x="38054" y="32924"/>
                </a:lnTo>
                <a:cubicBezTo>
                  <a:pt x="38084" y="32894"/>
                  <a:pt x="38144" y="32864"/>
                  <a:pt x="38174" y="32864"/>
                </a:cubicBezTo>
                <a:cubicBezTo>
                  <a:pt x="38174" y="32864"/>
                  <a:pt x="38174" y="32864"/>
                  <a:pt x="38174" y="32894"/>
                </a:cubicBezTo>
                <a:cubicBezTo>
                  <a:pt x="38178" y="32890"/>
                  <a:pt x="38181" y="32889"/>
                  <a:pt x="38185" y="32889"/>
                </a:cubicBezTo>
                <a:cubicBezTo>
                  <a:pt x="38203" y="32889"/>
                  <a:pt x="38219" y="32928"/>
                  <a:pt x="38228" y="32928"/>
                </a:cubicBezTo>
                <a:cubicBezTo>
                  <a:pt x="38232" y="32928"/>
                  <a:pt x="38235" y="32920"/>
                  <a:pt x="38235" y="32894"/>
                </a:cubicBezTo>
                <a:cubicBezTo>
                  <a:pt x="38295" y="32894"/>
                  <a:pt x="38356" y="32834"/>
                  <a:pt x="38446" y="32834"/>
                </a:cubicBezTo>
                <a:cubicBezTo>
                  <a:pt x="38446" y="32894"/>
                  <a:pt x="38386" y="32894"/>
                  <a:pt x="38416" y="32894"/>
                </a:cubicBezTo>
                <a:cubicBezTo>
                  <a:pt x="38436" y="32894"/>
                  <a:pt x="38470" y="32880"/>
                  <a:pt x="38499" y="32880"/>
                </a:cubicBezTo>
                <a:cubicBezTo>
                  <a:pt x="38513" y="32880"/>
                  <a:pt x="38527" y="32884"/>
                  <a:pt x="38537" y="32894"/>
                </a:cubicBezTo>
                <a:cubicBezTo>
                  <a:pt x="38543" y="32906"/>
                  <a:pt x="38548" y="32911"/>
                  <a:pt x="38552" y="32911"/>
                </a:cubicBezTo>
                <a:cubicBezTo>
                  <a:pt x="38565" y="32911"/>
                  <a:pt x="38566" y="32859"/>
                  <a:pt x="38567" y="32859"/>
                </a:cubicBezTo>
                <a:cubicBezTo>
                  <a:pt x="38567" y="32859"/>
                  <a:pt x="38567" y="32860"/>
                  <a:pt x="38567" y="32864"/>
                </a:cubicBezTo>
                <a:lnTo>
                  <a:pt x="38567" y="32924"/>
                </a:lnTo>
                <a:lnTo>
                  <a:pt x="38597" y="32864"/>
                </a:lnTo>
                <a:lnTo>
                  <a:pt x="38597" y="32864"/>
                </a:lnTo>
                <a:cubicBezTo>
                  <a:pt x="38597" y="32894"/>
                  <a:pt x="38597" y="32894"/>
                  <a:pt x="38567" y="32924"/>
                </a:cubicBezTo>
                <a:cubicBezTo>
                  <a:pt x="38627" y="32894"/>
                  <a:pt x="38687" y="32894"/>
                  <a:pt x="38687" y="32894"/>
                </a:cubicBezTo>
                <a:lnTo>
                  <a:pt x="38687" y="32894"/>
                </a:lnTo>
                <a:cubicBezTo>
                  <a:pt x="38687" y="32894"/>
                  <a:pt x="38627" y="32924"/>
                  <a:pt x="38657" y="32954"/>
                </a:cubicBezTo>
                <a:cubicBezTo>
                  <a:pt x="38657" y="32964"/>
                  <a:pt x="38661" y="32968"/>
                  <a:pt x="38665" y="32968"/>
                </a:cubicBezTo>
                <a:cubicBezTo>
                  <a:pt x="38674" y="32968"/>
                  <a:pt x="38687" y="32954"/>
                  <a:pt x="38687" y="32954"/>
                </a:cubicBezTo>
                <a:cubicBezTo>
                  <a:pt x="38687" y="33015"/>
                  <a:pt x="38687" y="32984"/>
                  <a:pt x="38687" y="33015"/>
                </a:cubicBezTo>
                <a:cubicBezTo>
                  <a:pt x="38693" y="33021"/>
                  <a:pt x="38698" y="33023"/>
                  <a:pt x="38702" y="33023"/>
                </a:cubicBezTo>
                <a:cubicBezTo>
                  <a:pt x="38719" y="33023"/>
                  <a:pt x="38724" y="32984"/>
                  <a:pt x="38748" y="32984"/>
                </a:cubicBezTo>
                <a:lnTo>
                  <a:pt x="38748" y="32954"/>
                </a:lnTo>
                <a:lnTo>
                  <a:pt x="38778" y="32954"/>
                </a:lnTo>
                <a:cubicBezTo>
                  <a:pt x="38778" y="32984"/>
                  <a:pt x="38838" y="32984"/>
                  <a:pt x="38838" y="32984"/>
                </a:cubicBezTo>
                <a:lnTo>
                  <a:pt x="38838" y="32954"/>
                </a:lnTo>
                <a:lnTo>
                  <a:pt x="38899" y="32954"/>
                </a:lnTo>
                <a:cubicBezTo>
                  <a:pt x="38869" y="33015"/>
                  <a:pt x="38899" y="32984"/>
                  <a:pt x="38869" y="33045"/>
                </a:cubicBezTo>
                <a:cubicBezTo>
                  <a:pt x="38869" y="33105"/>
                  <a:pt x="39019" y="33105"/>
                  <a:pt x="38989" y="33105"/>
                </a:cubicBezTo>
                <a:cubicBezTo>
                  <a:pt x="38989" y="33135"/>
                  <a:pt x="39019" y="33135"/>
                  <a:pt x="39050" y="33135"/>
                </a:cubicBezTo>
                <a:lnTo>
                  <a:pt x="39110" y="33135"/>
                </a:lnTo>
                <a:cubicBezTo>
                  <a:pt x="39050" y="33165"/>
                  <a:pt x="39050" y="33165"/>
                  <a:pt x="39050" y="33165"/>
                </a:cubicBezTo>
                <a:lnTo>
                  <a:pt x="39110" y="33165"/>
                </a:lnTo>
                <a:cubicBezTo>
                  <a:pt x="39050" y="33196"/>
                  <a:pt x="39050" y="33226"/>
                  <a:pt x="39050" y="33226"/>
                </a:cubicBezTo>
                <a:lnTo>
                  <a:pt x="39110" y="33256"/>
                </a:lnTo>
                <a:lnTo>
                  <a:pt x="39140" y="33256"/>
                </a:lnTo>
                <a:cubicBezTo>
                  <a:pt x="39321" y="33286"/>
                  <a:pt x="39502" y="33316"/>
                  <a:pt x="39683" y="33316"/>
                </a:cubicBezTo>
                <a:cubicBezTo>
                  <a:pt x="39593" y="33316"/>
                  <a:pt x="39563" y="33377"/>
                  <a:pt x="39593" y="33377"/>
                </a:cubicBezTo>
                <a:lnTo>
                  <a:pt x="39774" y="33347"/>
                </a:lnTo>
                <a:cubicBezTo>
                  <a:pt x="39985" y="33407"/>
                  <a:pt x="40015" y="33437"/>
                  <a:pt x="39985" y="33467"/>
                </a:cubicBezTo>
                <a:cubicBezTo>
                  <a:pt x="40104" y="33497"/>
                  <a:pt x="40168" y="33508"/>
                  <a:pt x="40200" y="33508"/>
                </a:cubicBezTo>
                <a:cubicBezTo>
                  <a:pt x="40287" y="33508"/>
                  <a:pt x="40127" y="33425"/>
                  <a:pt x="40207" y="33425"/>
                </a:cubicBezTo>
                <a:cubicBezTo>
                  <a:pt x="40244" y="33425"/>
                  <a:pt x="40335" y="33443"/>
                  <a:pt x="40528" y="33497"/>
                </a:cubicBezTo>
                <a:lnTo>
                  <a:pt x="40377" y="33497"/>
                </a:lnTo>
                <a:cubicBezTo>
                  <a:pt x="40649" y="33558"/>
                  <a:pt x="40921" y="33588"/>
                  <a:pt x="41162" y="33618"/>
                </a:cubicBezTo>
                <a:lnTo>
                  <a:pt x="41192" y="33618"/>
                </a:lnTo>
                <a:cubicBezTo>
                  <a:pt x="41192" y="33588"/>
                  <a:pt x="41222" y="33558"/>
                  <a:pt x="41222" y="33558"/>
                </a:cubicBezTo>
                <a:lnTo>
                  <a:pt x="41222" y="33588"/>
                </a:lnTo>
                <a:cubicBezTo>
                  <a:pt x="41283" y="33497"/>
                  <a:pt x="41373" y="33497"/>
                  <a:pt x="41434" y="33407"/>
                </a:cubicBezTo>
                <a:lnTo>
                  <a:pt x="41434" y="33467"/>
                </a:lnTo>
                <a:cubicBezTo>
                  <a:pt x="41442" y="33470"/>
                  <a:pt x="41449" y="33471"/>
                  <a:pt x="41454" y="33471"/>
                </a:cubicBezTo>
                <a:cubicBezTo>
                  <a:pt x="41509" y="33471"/>
                  <a:pt x="41439" y="33347"/>
                  <a:pt x="41494" y="33347"/>
                </a:cubicBezTo>
                <a:cubicBezTo>
                  <a:pt x="41574" y="33347"/>
                  <a:pt x="41655" y="33360"/>
                  <a:pt x="41735" y="33360"/>
                </a:cubicBezTo>
                <a:cubicBezTo>
                  <a:pt x="41776" y="33360"/>
                  <a:pt x="41816" y="33357"/>
                  <a:pt x="41856" y="33347"/>
                </a:cubicBezTo>
                <a:cubicBezTo>
                  <a:pt x="41856" y="33347"/>
                  <a:pt x="41856" y="33328"/>
                  <a:pt x="41856" y="33316"/>
                </a:cubicBezTo>
                <a:cubicBezTo>
                  <a:pt x="41877" y="33338"/>
                  <a:pt x="41884" y="33359"/>
                  <a:pt x="41885" y="33359"/>
                </a:cubicBezTo>
                <a:cubicBezTo>
                  <a:pt x="41886" y="33359"/>
                  <a:pt x="41886" y="33355"/>
                  <a:pt x="41886" y="33347"/>
                </a:cubicBezTo>
                <a:lnTo>
                  <a:pt x="41886" y="33316"/>
                </a:lnTo>
                <a:cubicBezTo>
                  <a:pt x="41906" y="33336"/>
                  <a:pt x="41937" y="33340"/>
                  <a:pt x="41968" y="33340"/>
                </a:cubicBezTo>
                <a:cubicBezTo>
                  <a:pt x="41983" y="33340"/>
                  <a:pt x="41999" y="33339"/>
                  <a:pt x="42014" y="33339"/>
                </a:cubicBezTo>
                <a:cubicBezTo>
                  <a:pt x="42060" y="33339"/>
                  <a:pt x="42097" y="33347"/>
                  <a:pt x="42097" y="33407"/>
                </a:cubicBezTo>
                <a:cubicBezTo>
                  <a:pt x="42106" y="33402"/>
                  <a:pt x="42114" y="33401"/>
                  <a:pt x="42121" y="33401"/>
                </a:cubicBezTo>
                <a:cubicBezTo>
                  <a:pt x="42153" y="33401"/>
                  <a:pt x="42166" y="33443"/>
                  <a:pt x="42214" y="33443"/>
                </a:cubicBezTo>
                <a:cubicBezTo>
                  <a:pt x="42224" y="33443"/>
                  <a:pt x="42235" y="33442"/>
                  <a:pt x="42248" y="33437"/>
                </a:cubicBezTo>
                <a:lnTo>
                  <a:pt x="42248" y="33437"/>
                </a:lnTo>
                <a:cubicBezTo>
                  <a:pt x="42248" y="33467"/>
                  <a:pt x="42188" y="33467"/>
                  <a:pt x="42218" y="33497"/>
                </a:cubicBezTo>
                <a:lnTo>
                  <a:pt x="42279" y="33497"/>
                </a:lnTo>
                <a:cubicBezTo>
                  <a:pt x="42288" y="33495"/>
                  <a:pt x="42296" y="33494"/>
                  <a:pt x="42304" y="33494"/>
                </a:cubicBezTo>
                <a:cubicBezTo>
                  <a:pt x="42395" y="33494"/>
                  <a:pt x="42374" y="33648"/>
                  <a:pt x="42429" y="33648"/>
                </a:cubicBezTo>
                <a:cubicBezTo>
                  <a:pt x="42429" y="33648"/>
                  <a:pt x="42429" y="33667"/>
                  <a:pt x="42429" y="33679"/>
                </a:cubicBezTo>
                <a:cubicBezTo>
                  <a:pt x="42460" y="33679"/>
                  <a:pt x="42460" y="33679"/>
                  <a:pt x="42460" y="33648"/>
                </a:cubicBezTo>
                <a:cubicBezTo>
                  <a:pt x="42520" y="33648"/>
                  <a:pt x="42550" y="33679"/>
                  <a:pt x="42580" y="33709"/>
                </a:cubicBezTo>
                <a:cubicBezTo>
                  <a:pt x="42550" y="33709"/>
                  <a:pt x="42550" y="33739"/>
                  <a:pt x="42550" y="33739"/>
                </a:cubicBezTo>
                <a:lnTo>
                  <a:pt x="42580" y="33739"/>
                </a:lnTo>
                <a:cubicBezTo>
                  <a:pt x="42610" y="33769"/>
                  <a:pt x="42610" y="33829"/>
                  <a:pt x="42610" y="33860"/>
                </a:cubicBezTo>
                <a:cubicBezTo>
                  <a:pt x="43516" y="33860"/>
                  <a:pt x="44421" y="33799"/>
                  <a:pt x="45266" y="33739"/>
                </a:cubicBezTo>
                <a:lnTo>
                  <a:pt x="45085" y="33739"/>
                </a:lnTo>
                <a:cubicBezTo>
                  <a:pt x="45127" y="33686"/>
                  <a:pt x="45228" y="33674"/>
                  <a:pt x="45362" y="33674"/>
                </a:cubicBezTo>
                <a:cubicBezTo>
                  <a:pt x="45478" y="33674"/>
                  <a:pt x="45619" y="33683"/>
                  <a:pt x="45768" y="33683"/>
                </a:cubicBezTo>
                <a:cubicBezTo>
                  <a:pt x="45932" y="33683"/>
                  <a:pt x="46106" y="33672"/>
                  <a:pt x="46267" y="33626"/>
                </a:cubicBezTo>
                <a:lnTo>
                  <a:pt x="46267" y="33626"/>
                </a:lnTo>
                <a:cubicBezTo>
                  <a:pt x="46182" y="33655"/>
                  <a:pt x="46152" y="33715"/>
                  <a:pt x="46162" y="33715"/>
                </a:cubicBezTo>
                <a:cubicBezTo>
                  <a:pt x="46164" y="33715"/>
                  <a:pt x="46167" y="33713"/>
                  <a:pt x="46171" y="33709"/>
                </a:cubicBezTo>
                <a:lnTo>
                  <a:pt x="46352" y="33709"/>
                </a:lnTo>
                <a:cubicBezTo>
                  <a:pt x="46352" y="33694"/>
                  <a:pt x="46337" y="33694"/>
                  <a:pt x="46322" y="33694"/>
                </a:cubicBezTo>
                <a:cubicBezTo>
                  <a:pt x="46307" y="33694"/>
                  <a:pt x="46292" y="33694"/>
                  <a:pt x="46292" y="33679"/>
                </a:cubicBezTo>
                <a:lnTo>
                  <a:pt x="46352" y="33679"/>
                </a:lnTo>
                <a:cubicBezTo>
                  <a:pt x="46322" y="33679"/>
                  <a:pt x="46322" y="33648"/>
                  <a:pt x="46352" y="33618"/>
                </a:cubicBezTo>
                <a:lnTo>
                  <a:pt x="46413" y="33618"/>
                </a:lnTo>
                <a:cubicBezTo>
                  <a:pt x="46352" y="33588"/>
                  <a:pt x="46352" y="33588"/>
                  <a:pt x="46292" y="33558"/>
                </a:cubicBezTo>
                <a:cubicBezTo>
                  <a:pt x="46202" y="33528"/>
                  <a:pt x="46262" y="33407"/>
                  <a:pt x="46262" y="33407"/>
                </a:cubicBezTo>
                <a:cubicBezTo>
                  <a:pt x="46242" y="33407"/>
                  <a:pt x="46235" y="33420"/>
                  <a:pt x="46224" y="33420"/>
                </a:cubicBezTo>
                <a:cubicBezTo>
                  <a:pt x="46218" y="33420"/>
                  <a:pt x="46212" y="33417"/>
                  <a:pt x="46202" y="33407"/>
                </a:cubicBezTo>
                <a:lnTo>
                  <a:pt x="46232" y="33407"/>
                </a:lnTo>
                <a:cubicBezTo>
                  <a:pt x="46171" y="33377"/>
                  <a:pt x="46202" y="33347"/>
                  <a:pt x="46202" y="33347"/>
                </a:cubicBezTo>
                <a:cubicBezTo>
                  <a:pt x="46232" y="33347"/>
                  <a:pt x="46232" y="33316"/>
                  <a:pt x="46232" y="33316"/>
                </a:cubicBezTo>
                <a:cubicBezTo>
                  <a:pt x="46272" y="33316"/>
                  <a:pt x="46272" y="33303"/>
                  <a:pt x="46285" y="33303"/>
                </a:cubicBezTo>
                <a:cubicBezTo>
                  <a:pt x="46292" y="33303"/>
                  <a:pt x="46302" y="33306"/>
                  <a:pt x="46322" y="33316"/>
                </a:cubicBezTo>
                <a:cubicBezTo>
                  <a:pt x="46262" y="33286"/>
                  <a:pt x="46352" y="33226"/>
                  <a:pt x="46232" y="33226"/>
                </a:cubicBezTo>
                <a:lnTo>
                  <a:pt x="46262" y="33196"/>
                </a:lnTo>
                <a:cubicBezTo>
                  <a:pt x="46262" y="33196"/>
                  <a:pt x="46262" y="33157"/>
                  <a:pt x="46277" y="33157"/>
                </a:cubicBezTo>
                <a:cubicBezTo>
                  <a:pt x="46281" y="33157"/>
                  <a:pt x="46286" y="33159"/>
                  <a:pt x="46292" y="33165"/>
                </a:cubicBezTo>
                <a:cubicBezTo>
                  <a:pt x="46322" y="33165"/>
                  <a:pt x="46262" y="33196"/>
                  <a:pt x="46322" y="33196"/>
                </a:cubicBezTo>
                <a:cubicBezTo>
                  <a:pt x="46352" y="33165"/>
                  <a:pt x="46232" y="33135"/>
                  <a:pt x="46262" y="33135"/>
                </a:cubicBezTo>
                <a:lnTo>
                  <a:pt x="46322" y="33135"/>
                </a:lnTo>
                <a:cubicBezTo>
                  <a:pt x="46322" y="33105"/>
                  <a:pt x="46292" y="33075"/>
                  <a:pt x="46292" y="33075"/>
                </a:cubicBezTo>
                <a:cubicBezTo>
                  <a:pt x="46307" y="33060"/>
                  <a:pt x="46285" y="33060"/>
                  <a:pt x="46266" y="33060"/>
                </a:cubicBezTo>
                <a:cubicBezTo>
                  <a:pt x="46247" y="33060"/>
                  <a:pt x="46232" y="33060"/>
                  <a:pt x="46262" y="33045"/>
                </a:cubicBezTo>
                <a:lnTo>
                  <a:pt x="46232" y="33045"/>
                </a:lnTo>
                <a:cubicBezTo>
                  <a:pt x="46232" y="33023"/>
                  <a:pt x="46247" y="33002"/>
                  <a:pt x="46266" y="33002"/>
                </a:cubicBezTo>
                <a:cubicBezTo>
                  <a:pt x="46274" y="33002"/>
                  <a:pt x="46283" y="33006"/>
                  <a:pt x="46292" y="33015"/>
                </a:cubicBezTo>
                <a:cubicBezTo>
                  <a:pt x="46292" y="33015"/>
                  <a:pt x="46292" y="32984"/>
                  <a:pt x="46262" y="32984"/>
                </a:cubicBezTo>
                <a:cubicBezTo>
                  <a:pt x="46232" y="33015"/>
                  <a:pt x="46262" y="33015"/>
                  <a:pt x="46202" y="33015"/>
                </a:cubicBezTo>
                <a:lnTo>
                  <a:pt x="46202" y="32954"/>
                </a:lnTo>
                <a:cubicBezTo>
                  <a:pt x="46288" y="32897"/>
                  <a:pt x="46128" y="32839"/>
                  <a:pt x="46216" y="32756"/>
                </a:cubicBezTo>
                <a:lnTo>
                  <a:pt x="46216" y="32756"/>
                </a:lnTo>
                <a:cubicBezTo>
                  <a:pt x="46207" y="32762"/>
                  <a:pt x="46198" y="32766"/>
                  <a:pt x="46190" y="32766"/>
                </a:cubicBezTo>
                <a:cubicBezTo>
                  <a:pt x="46179" y="32766"/>
                  <a:pt x="46171" y="32758"/>
                  <a:pt x="46171" y="32743"/>
                </a:cubicBezTo>
                <a:cubicBezTo>
                  <a:pt x="46171" y="32713"/>
                  <a:pt x="46171" y="32683"/>
                  <a:pt x="46171" y="32652"/>
                </a:cubicBezTo>
                <a:lnTo>
                  <a:pt x="46202" y="32652"/>
                </a:lnTo>
                <a:cubicBezTo>
                  <a:pt x="46171" y="32622"/>
                  <a:pt x="46171" y="32562"/>
                  <a:pt x="46171" y="32532"/>
                </a:cubicBezTo>
                <a:lnTo>
                  <a:pt x="46202" y="32532"/>
                </a:lnTo>
                <a:cubicBezTo>
                  <a:pt x="46171" y="32502"/>
                  <a:pt x="46292" y="32471"/>
                  <a:pt x="46202" y="32471"/>
                </a:cubicBezTo>
                <a:cubicBezTo>
                  <a:pt x="46202" y="32411"/>
                  <a:pt x="46141" y="32351"/>
                  <a:pt x="46141" y="32290"/>
                </a:cubicBezTo>
                <a:cubicBezTo>
                  <a:pt x="46189" y="32290"/>
                  <a:pt x="46180" y="32329"/>
                  <a:pt x="46189" y="32329"/>
                </a:cubicBezTo>
                <a:cubicBezTo>
                  <a:pt x="46192" y="32329"/>
                  <a:pt x="46196" y="32327"/>
                  <a:pt x="46202" y="32321"/>
                </a:cubicBezTo>
                <a:cubicBezTo>
                  <a:pt x="46232" y="32290"/>
                  <a:pt x="46202" y="32230"/>
                  <a:pt x="46202" y="32200"/>
                </a:cubicBezTo>
                <a:cubicBezTo>
                  <a:pt x="46217" y="32185"/>
                  <a:pt x="46209" y="32185"/>
                  <a:pt x="46198" y="32185"/>
                </a:cubicBezTo>
                <a:cubicBezTo>
                  <a:pt x="46186" y="32185"/>
                  <a:pt x="46171" y="32185"/>
                  <a:pt x="46171" y="32170"/>
                </a:cubicBezTo>
                <a:lnTo>
                  <a:pt x="46232" y="32170"/>
                </a:lnTo>
                <a:cubicBezTo>
                  <a:pt x="46171" y="32139"/>
                  <a:pt x="46202" y="32109"/>
                  <a:pt x="46171" y="32079"/>
                </a:cubicBezTo>
                <a:lnTo>
                  <a:pt x="46171" y="32079"/>
                </a:lnTo>
                <a:cubicBezTo>
                  <a:pt x="46171" y="32079"/>
                  <a:pt x="46198" y="32093"/>
                  <a:pt x="46216" y="32093"/>
                </a:cubicBezTo>
                <a:cubicBezTo>
                  <a:pt x="46225" y="32093"/>
                  <a:pt x="46232" y="32089"/>
                  <a:pt x="46232" y="32079"/>
                </a:cubicBezTo>
                <a:cubicBezTo>
                  <a:pt x="46232" y="32079"/>
                  <a:pt x="46232" y="32049"/>
                  <a:pt x="46202" y="32049"/>
                </a:cubicBezTo>
                <a:cubicBezTo>
                  <a:pt x="46262" y="32019"/>
                  <a:pt x="46232" y="32049"/>
                  <a:pt x="46262" y="31989"/>
                </a:cubicBezTo>
                <a:cubicBezTo>
                  <a:pt x="46262" y="31973"/>
                  <a:pt x="46254" y="31973"/>
                  <a:pt x="46243" y="31973"/>
                </a:cubicBezTo>
                <a:cubicBezTo>
                  <a:pt x="46232" y="31973"/>
                  <a:pt x="46217" y="31973"/>
                  <a:pt x="46202" y="31958"/>
                </a:cubicBezTo>
                <a:lnTo>
                  <a:pt x="46171" y="31989"/>
                </a:lnTo>
                <a:lnTo>
                  <a:pt x="46171" y="31928"/>
                </a:lnTo>
                <a:lnTo>
                  <a:pt x="46202" y="31958"/>
                </a:lnTo>
                <a:cubicBezTo>
                  <a:pt x="46232" y="31928"/>
                  <a:pt x="46202" y="31898"/>
                  <a:pt x="46202" y="31868"/>
                </a:cubicBezTo>
                <a:lnTo>
                  <a:pt x="46171" y="31868"/>
                </a:lnTo>
                <a:lnTo>
                  <a:pt x="46171" y="31838"/>
                </a:lnTo>
                <a:cubicBezTo>
                  <a:pt x="46212" y="31838"/>
                  <a:pt x="46212" y="31824"/>
                  <a:pt x="46225" y="31824"/>
                </a:cubicBezTo>
                <a:cubicBezTo>
                  <a:pt x="46232" y="31824"/>
                  <a:pt x="46242" y="31828"/>
                  <a:pt x="46262" y="31838"/>
                </a:cubicBezTo>
                <a:cubicBezTo>
                  <a:pt x="46292" y="31777"/>
                  <a:pt x="46232" y="31717"/>
                  <a:pt x="46262" y="31657"/>
                </a:cubicBezTo>
                <a:cubicBezTo>
                  <a:pt x="46285" y="31657"/>
                  <a:pt x="46273" y="31639"/>
                  <a:pt x="46266" y="31618"/>
                </a:cubicBezTo>
                <a:lnTo>
                  <a:pt x="46266" y="31618"/>
                </a:lnTo>
                <a:cubicBezTo>
                  <a:pt x="46289" y="31566"/>
                  <a:pt x="46262" y="31565"/>
                  <a:pt x="46262" y="31536"/>
                </a:cubicBezTo>
                <a:lnTo>
                  <a:pt x="46316" y="31536"/>
                </a:lnTo>
                <a:cubicBezTo>
                  <a:pt x="46327" y="31546"/>
                  <a:pt x="46335" y="31549"/>
                  <a:pt x="46342" y="31549"/>
                </a:cubicBezTo>
                <a:cubicBezTo>
                  <a:pt x="46352" y="31549"/>
                  <a:pt x="46361" y="31544"/>
                  <a:pt x="46372" y="31544"/>
                </a:cubicBezTo>
                <a:cubicBezTo>
                  <a:pt x="46380" y="31544"/>
                  <a:pt x="46389" y="31546"/>
                  <a:pt x="46400" y="31555"/>
                </a:cubicBezTo>
                <a:lnTo>
                  <a:pt x="46400" y="31555"/>
                </a:lnTo>
                <a:cubicBezTo>
                  <a:pt x="46391" y="31530"/>
                  <a:pt x="46400" y="31469"/>
                  <a:pt x="46352" y="31445"/>
                </a:cubicBezTo>
                <a:cubicBezTo>
                  <a:pt x="46322" y="31415"/>
                  <a:pt x="46352" y="31415"/>
                  <a:pt x="46352" y="31415"/>
                </a:cubicBezTo>
                <a:lnTo>
                  <a:pt x="46352" y="31445"/>
                </a:lnTo>
                <a:cubicBezTo>
                  <a:pt x="46383" y="31385"/>
                  <a:pt x="46473" y="31355"/>
                  <a:pt x="46503" y="31295"/>
                </a:cubicBezTo>
                <a:lnTo>
                  <a:pt x="46503" y="31295"/>
                </a:lnTo>
                <a:cubicBezTo>
                  <a:pt x="46503" y="31319"/>
                  <a:pt x="46464" y="31363"/>
                  <a:pt x="46481" y="31363"/>
                </a:cubicBezTo>
                <a:cubicBezTo>
                  <a:pt x="46485" y="31363"/>
                  <a:pt x="46492" y="31361"/>
                  <a:pt x="46503" y="31355"/>
                </a:cubicBezTo>
                <a:cubicBezTo>
                  <a:pt x="46538" y="31338"/>
                  <a:pt x="46563" y="31310"/>
                  <a:pt x="46589" y="31279"/>
                </a:cubicBezTo>
                <a:lnTo>
                  <a:pt x="46589" y="31279"/>
                </a:lnTo>
                <a:cubicBezTo>
                  <a:pt x="46589" y="31283"/>
                  <a:pt x="46591" y="31288"/>
                  <a:pt x="46594" y="31295"/>
                </a:cubicBezTo>
                <a:cubicBezTo>
                  <a:pt x="46654" y="31264"/>
                  <a:pt x="46715" y="31204"/>
                  <a:pt x="46805" y="31144"/>
                </a:cubicBezTo>
                <a:cubicBezTo>
                  <a:pt x="46813" y="31166"/>
                  <a:pt x="46820" y="31174"/>
                  <a:pt x="46828" y="31174"/>
                </a:cubicBezTo>
                <a:cubicBezTo>
                  <a:pt x="46844" y="31174"/>
                  <a:pt x="46862" y="31144"/>
                  <a:pt x="46886" y="31144"/>
                </a:cubicBezTo>
                <a:cubicBezTo>
                  <a:pt x="46898" y="31144"/>
                  <a:pt x="46911" y="31151"/>
                  <a:pt x="46926" y="31174"/>
                </a:cubicBezTo>
                <a:cubicBezTo>
                  <a:pt x="46926" y="31144"/>
                  <a:pt x="46956" y="31113"/>
                  <a:pt x="46986" y="31113"/>
                </a:cubicBezTo>
                <a:cubicBezTo>
                  <a:pt x="46956" y="31174"/>
                  <a:pt x="46986" y="31144"/>
                  <a:pt x="46986" y="31174"/>
                </a:cubicBezTo>
                <a:cubicBezTo>
                  <a:pt x="47000" y="31147"/>
                  <a:pt x="47019" y="31132"/>
                  <a:pt x="47037" y="31132"/>
                </a:cubicBezTo>
                <a:cubicBezTo>
                  <a:pt x="47058" y="31132"/>
                  <a:pt x="47077" y="31154"/>
                  <a:pt x="47077" y="31204"/>
                </a:cubicBezTo>
                <a:cubicBezTo>
                  <a:pt x="47077" y="31150"/>
                  <a:pt x="47109" y="31139"/>
                  <a:pt x="47129" y="31139"/>
                </a:cubicBezTo>
                <a:cubicBezTo>
                  <a:pt x="47132" y="31139"/>
                  <a:pt x="47135" y="31139"/>
                  <a:pt x="47137" y="31139"/>
                </a:cubicBezTo>
                <a:lnTo>
                  <a:pt x="47137" y="31139"/>
                </a:lnTo>
                <a:cubicBezTo>
                  <a:pt x="47137" y="31131"/>
                  <a:pt x="47137" y="31113"/>
                  <a:pt x="47137" y="31113"/>
                </a:cubicBezTo>
                <a:lnTo>
                  <a:pt x="47167" y="31144"/>
                </a:lnTo>
                <a:cubicBezTo>
                  <a:pt x="47167" y="31159"/>
                  <a:pt x="47182" y="31159"/>
                  <a:pt x="47201" y="31159"/>
                </a:cubicBezTo>
                <a:cubicBezTo>
                  <a:pt x="47220" y="31159"/>
                  <a:pt x="47243" y="31159"/>
                  <a:pt x="47258" y="31174"/>
                </a:cubicBezTo>
                <a:cubicBezTo>
                  <a:pt x="47258" y="31144"/>
                  <a:pt x="47273" y="31136"/>
                  <a:pt x="47288" y="31136"/>
                </a:cubicBezTo>
                <a:cubicBezTo>
                  <a:pt x="47303" y="31136"/>
                  <a:pt x="47318" y="31144"/>
                  <a:pt x="47318" y="31144"/>
                </a:cubicBezTo>
                <a:cubicBezTo>
                  <a:pt x="47318" y="31150"/>
                  <a:pt x="47321" y="31152"/>
                  <a:pt x="47325" y="31152"/>
                </a:cubicBezTo>
                <a:cubicBezTo>
                  <a:pt x="47337" y="31152"/>
                  <a:pt x="47360" y="31135"/>
                  <a:pt x="47372" y="31135"/>
                </a:cubicBezTo>
                <a:cubicBezTo>
                  <a:pt x="47376" y="31135"/>
                  <a:pt x="47378" y="31137"/>
                  <a:pt x="47378" y="31144"/>
                </a:cubicBezTo>
                <a:cubicBezTo>
                  <a:pt x="47378" y="31162"/>
                  <a:pt x="47378" y="31190"/>
                  <a:pt x="47378" y="31204"/>
                </a:cubicBezTo>
                <a:cubicBezTo>
                  <a:pt x="47389" y="31184"/>
                  <a:pt x="47405" y="31177"/>
                  <a:pt x="47422" y="31177"/>
                </a:cubicBezTo>
                <a:cubicBezTo>
                  <a:pt x="47456" y="31177"/>
                  <a:pt x="47489" y="31204"/>
                  <a:pt x="47469" y="31204"/>
                </a:cubicBezTo>
                <a:cubicBezTo>
                  <a:pt x="47469" y="31194"/>
                  <a:pt x="47466" y="31191"/>
                  <a:pt x="47461" y="31191"/>
                </a:cubicBezTo>
                <a:cubicBezTo>
                  <a:pt x="47452" y="31191"/>
                  <a:pt x="47439" y="31204"/>
                  <a:pt x="47439" y="31204"/>
                </a:cubicBezTo>
                <a:cubicBezTo>
                  <a:pt x="47499" y="31204"/>
                  <a:pt x="47560" y="31234"/>
                  <a:pt x="47620" y="31264"/>
                </a:cubicBezTo>
                <a:cubicBezTo>
                  <a:pt x="47650" y="31295"/>
                  <a:pt x="47710" y="31325"/>
                  <a:pt x="47771" y="31355"/>
                </a:cubicBezTo>
                <a:lnTo>
                  <a:pt x="47710" y="31385"/>
                </a:lnTo>
                <a:cubicBezTo>
                  <a:pt x="47710" y="31412"/>
                  <a:pt x="47718" y="31420"/>
                  <a:pt x="47730" y="31420"/>
                </a:cubicBezTo>
                <a:cubicBezTo>
                  <a:pt x="47750" y="31420"/>
                  <a:pt x="47780" y="31397"/>
                  <a:pt x="47804" y="31397"/>
                </a:cubicBezTo>
                <a:cubicBezTo>
                  <a:pt x="47815" y="31397"/>
                  <a:pt x="47825" y="31402"/>
                  <a:pt x="47831" y="31415"/>
                </a:cubicBezTo>
                <a:cubicBezTo>
                  <a:pt x="47861" y="31476"/>
                  <a:pt x="47891" y="31566"/>
                  <a:pt x="47922" y="31657"/>
                </a:cubicBezTo>
                <a:cubicBezTo>
                  <a:pt x="47922" y="31717"/>
                  <a:pt x="47922" y="31808"/>
                  <a:pt x="47952" y="31868"/>
                </a:cubicBezTo>
                <a:cubicBezTo>
                  <a:pt x="47960" y="31876"/>
                  <a:pt x="47969" y="31880"/>
                  <a:pt x="47977" y="31881"/>
                </a:cubicBezTo>
                <a:lnTo>
                  <a:pt x="47977" y="31881"/>
                </a:lnTo>
                <a:cubicBezTo>
                  <a:pt x="47967" y="31889"/>
                  <a:pt x="47966" y="31898"/>
                  <a:pt x="47982" y="31898"/>
                </a:cubicBezTo>
                <a:cubicBezTo>
                  <a:pt x="47952" y="31958"/>
                  <a:pt x="48073" y="32079"/>
                  <a:pt x="47952" y="32139"/>
                </a:cubicBezTo>
                <a:cubicBezTo>
                  <a:pt x="47982" y="32170"/>
                  <a:pt x="47922" y="32200"/>
                  <a:pt x="47982" y="32260"/>
                </a:cubicBezTo>
                <a:lnTo>
                  <a:pt x="47922" y="32260"/>
                </a:lnTo>
                <a:lnTo>
                  <a:pt x="47952" y="32321"/>
                </a:lnTo>
                <a:cubicBezTo>
                  <a:pt x="48042" y="32381"/>
                  <a:pt x="47861" y="32471"/>
                  <a:pt x="47922" y="32532"/>
                </a:cubicBezTo>
                <a:cubicBezTo>
                  <a:pt x="47922" y="32532"/>
                  <a:pt x="47891" y="32562"/>
                  <a:pt x="47891" y="32562"/>
                </a:cubicBezTo>
                <a:lnTo>
                  <a:pt x="47922" y="32562"/>
                </a:lnTo>
                <a:cubicBezTo>
                  <a:pt x="47952" y="32592"/>
                  <a:pt x="47982" y="32652"/>
                  <a:pt x="47982" y="32683"/>
                </a:cubicBezTo>
                <a:cubicBezTo>
                  <a:pt x="47976" y="32677"/>
                  <a:pt x="47971" y="32674"/>
                  <a:pt x="47967" y="32674"/>
                </a:cubicBezTo>
                <a:cubicBezTo>
                  <a:pt x="47951" y="32674"/>
                  <a:pt x="47946" y="32713"/>
                  <a:pt x="47922" y="32713"/>
                </a:cubicBezTo>
                <a:cubicBezTo>
                  <a:pt x="47942" y="32713"/>
                  <a:pt x="47962" y="32699"/>
                  <a:pt x="47973" y="32699"/>
                </a:cubicBezTo>
                <a:cubicBezTo>
                  <a:pt x="47979" y="32699"/>
                  <a:pt x="47982" y="32703"/>
                  <a:pt x="47982" y="32713"/>
                </a:cubicBezTo>
                <a:cubicBezTo>
                  <a:pt x="47982" y="32773"/>
                  <a:pt x="47891" y="32803"/>
                  <a:pt x="47952" y="32834"/>
                </a:cubicBezTo>
                <a:cubicBezTo>
                  <a:pt x="47959" y="32840"/>
                  <a:pt x="47965" y="32843"/>
                  <a:pt x="47972" y="32843"/>
                </a:cubicBezTo>
                <a:cubicBezTo>
                  <a:pt x="47984" y="32843"/>
                  <a:pt x="47994" y="32836"/>
                  <a:pt x="48001" y="32836"/>
                </a:cubicBezTo>
                <a:cubicBezTo>
                  <a:pt x="48008" y="32836"/>
                  <a:pt x="48012" y="32841"/>
                  <a:pt x="48012" y="32864"/>
                </a:cubicBezTo>
                <a:cubicBezTo>
                  <a:pt x="48012" y="32894"/>
                  <a:pt x="48042" y="32924"/>
                  <a:pt x="48042" y="32984"/>
                </a:cubicBezTo>
                <a:cubicBezTo>
                  <a:pt x="48103" y="32984"/>
                  <a:pt x="48012" y="33045"/>
                  <a:pt x="48042" y="33045"/>
                </a:cubicBezTo>
                <a:cubicBezTo>
                  <a:pt x="48042" y="33105"/>
                  <a:pt x="48073" y="33135"/>
                  <a:pt x="48073" y="33165"/>
                </a:cubicBezTo>
                <a:lnTo>
                  <a:pt x="48465" y="33045"/>
                </a:lnTo>
                <a:lnTo>
                  <a:pt x="48374" y="33105"/>
                </a:lnTo>
                <a:cubicBezTo>
                  <a:pt x="48887" y="32984"/>
                  <a:pt x="49370" y="32834"/>
                  <a:pt x="49853" y="32622"/>
                </a:cubicBezTo>
                <a:cubicBezTo>
                  <a:pt x="49974" y="32532"/>
                  <a:pt x="50185" y="32441"/>
                  <a:pt x="50034" y="32441"/>
                </a:cubicBezTo>
                <a:cubicBezTo>
                  <a:pt x="50366" y="32351"/>
                  <a:pt x="50668" y="32230"/>
                  <a:pt x="50970" y="32049"/>
                </a:cubicBezTo>
                <a:cubicBezTo>
                  <a:pt x="50970" y="32019"/>
                  <a:pt x="50970" y="32019"/>
                  <a:pt x="50970" y="31989"/>
                </a:cubicBezTo>
                <a:lnTo>
                  <a:pt x="51000" y="31989"/>
                </a:lnTo>
                <a:cubicBezTo>
                  <a:pt x="50970" y="31958"/>
                  <a:pt x="50939" y="31928"/>
                  <a:pt x="50939" y="31898"/>
                </a:cubicBezTo>
                <a:lnTo>
                  <a:pt x="50970" y="31898"/>
                </a:lnTo>
                <a:cubicBezTo>
                  <a:pt x="50939" y="31868"/>
                  <a:pt x="51060" y="31838"/>
                  <a:pt x="50970" y="31838"/>
                </a:cubicBezTo>
                <a:cubicBezTo>
                  <a:pt x="51000" y="31777"/>
                  <a:pt x="50939" y="31717"/>
                  <a:pt x="50939" y="31657"/>
                </a:cubicBezTo>
                <a:cubicBezTo>
                  <a:pt x="50988" y="31657"/>
                  <a:pt x="50978" y="31695"/>
                  <a:pt x="50988" y="31695"/>
                </a:cubicBezTo>
                <a:cubicBezTo>
                  <a:pt x="50990" y="31695"/>
                  <a:pt x="50994" y="31693"/>
                  <a:pt x="51000" y="31687"/>
                </a:cubicBezTo>
                <a:cubicBezTo>
                  <a:pt x="51030" y="31657"/>
                  <a:pt x="51030" y="31566"/>
                  <a:pt x="51030" y="31566"/>
                </a:cubicBezTo>
                <a:cubicBezTo>
                  <a:pt x="51045" y="31551"/>
                  <a:pt x="51030" y="31551"/>
                  <a:pt x="51015" y="31551"/>
                </a:cubicBezTo>
                <a:cubicBezTo>
                  <a:pt x="51000" y="31551"/>
                  <a:pt x="50985" y="31551"/>
                  <a:pt x="51000" y="31536"/>
                </a:cubicBezTo>
                <a:lnTo>
                  <a:pt x="51030" y="31536"/>
                </a:lnTo>
                <a:lnTo>
                  <a:pt x="51000" y="31506"/>
                </a:lnTo>
                <a:cubicBezTo>
                  <a:pt x="51030" y="31506"/>
                  <a:pt x="51030" y="31536"/>
                  <a:pt x="51060" y="31536"/>
                </a:cubicBezTo>
                <a:cubicBezTo>
                  <a:pt x="51030" y="31506"/>
                  <a:pt x="51000" y="31445"/>
                  <a:pt x="51030" y="31445"/>
                </a:cubicBezTo>
                <a:cubicBezTo>
                  <a:pt x="51030" y="31445"/>
                  <a:pt x="51060" y="31476"/>
                  <a:pt x="51090" y="31476"/>
                </a:cubicBezTo>
                <a:cubicBezTo>
                  <a:pt x="51120" y="31476"/>
                  <a:pt x="51090" y="31445"/>
                  <a:pt x="51090" y="31415"/>
                </a:cubicBezTo>
                <a:lnTo>
                  <a:pt x="51090" y="31415"/>
                </a:lnTo>
                <a:cubicBezTo>
                  <a:pt x="51105" y="31430"/>
                  <a:pt x="51105" y="31438"/>
                  <a:pt x="51105" y="31438"/>
                </a:cubicBezTo>
                <a:cubicBezTo>
                  <a:pt x="51105" y="31438"/>
                  <a:pt x="51105" y="31430"/>
                  <a:pt x="51120" y="31415"/>
                </a:cubicBezTo>
                <a:cubicBezTo>
                  <a:pt x="51151" y="31415"/>
                  <a:pt x="51090" y="31415"/>
                  <a:pt x="51090" y="31385"/>
                </a:cubicBezTo>
                <a:lnTo>
                  <a:pt x="51060" y="31385"/>
                </a:lnTo>
                <a:lnTo>
                  <a:pt x="51090" y="31325"/>
                </a:lnTo>
                <a:lnTo>
                  <a:pt x="51090" y="31355"/>
                </a:lnTo>
                <a:cubicBezTo>
                  <a:pt x="51120" y="31355"/>
                  <a:pt x="51120" y="31295"/>
                  <a:pt x="51120" y="31295"/>
                </a:cubicBezTo>
                <a:lnTo>
                  <a:pt x="51090" y="31295"/>
                </a:lnTo>
                <a:lnTo>
                  <a:pt x="51090" y="31264"/>
                </a:lnTo>
                <a:cubicBezTo>
                  <a:pt x="51097" y="31271"/>
                  <a:pt x="51102" y="31273"/>
                  <a:pt x="51107" y="31273"/>
                </a:cubicBezTo>
                <a:cubicBezTo>
                  <a:pt x="51115" y="31273"/>
                  <a:pt x="51120" y="31266"/>
                  <a:pt x="51126" y="31266"/>
                </a:cubicBezTo>
                <a:cubicBezTo>
                  <a:pt x="51132" y="31266"/>
                  <a:pt x="51139" y="31272"/>
                  <a:pt x="51151" y="31295"/>
                </a:cubicBezTo>
                <a:cubicBezTo>
                  <a:pt x="51204" y="31268"/>
                  <a:pt x="51210" y="31169"/>
                  <a:pt x="51211" y="31169"/>
                </a:cubicBezTo>
                <a:cubicBezTo>
                  <a:pt x="51211" y="31169"/>
                  <a:pt x="51211" y="31170"/>
                  <a:pt x="51211" y="31174"/>
                </a:cubicBezTo>
                <a:cubicBezTo>
                  <a:pt x="51233" y="31174"/>
                  <a:pt x="51239" y="31157"/>
                  <a:pt x="51241" y="31137"/>
                </a:cubicBezTo>
                <a:lnTo>
                  <a:pt x="51241" y="31137"/>
                </a:lnTo>
                <a:cubicBezTo>
                  <a:pt x="51241" y="31139"/>
                  <a:pt x="51241" y="31141"/>
                  <a:pt x="51241" y="31144"/>
                </a:cubicBezTo>
                <a:cubicBezTo>
                  <a:pt x="51241" y="31113"/>
                  <a:pt x="51241" y="31113"/>
                  <a:pt x="51241" y="31113"/>
                </a:cubicBezTo>
                <a:cubicBezTo>
                  <a:pt x="51241" y="31121"/>
                  <a:pt x="51241" y="31129"/>
                  <a:pt x="51241" y="31137"/>
                </a:cubicBezTo>
                <a:lnTo>
                  <a:pt x="51241" y="31137"/>
                </a:lnTo>
                <a:cubicBezTo>
                  <a:pt x="51237" y="31113"/>
                  <a:pt x="51213" y="31109"/>
                  <a:pt x="51241" y="31053"/>
                </a:cubicBezTo>
                <a:cubicBezTo>
                  <a:pt x="51293" y="31157"/>
                  <a:pt x="51323" y="31104"/>
                  <a:pt x="51349" y="31146"/>
                </a:cubicBezTo>
                <a:lnTo>
                  <a:pt x="51349" y="31146"/>
                </a:lnTo>
                <a:cubicBezTo>
                  <a:pt x="51342" y="31106"/>
                  <a:pt x="51355" y="31046"/>
                  <a:pt x="51332" y="31023"/>
                </a:cubicBezTo>
                <a:cubicBezTo>
                  <a:pt x="51301" y="30993"/>
                  <a:pt x="51332" y="30993"/>
                  <a:pt x="51332" y="30993"/>
                </a:cubicBezTo>
                <a:lnTo>
                  <a:pt x="51332" y="31023"/>
                </a:lnTo>
                <a:cubicBezTo>
                  <a:pt x="51362" y="30963"/>
                  <a:pt x="51422" y="30963"/>
                  <a:pt x="51483" y="30932"/>
                </a:cubicBezTo>
                <a:lnTo>
                  <a:pt x="51483" y="30932"/>
                </a:lnTo>
                <a:cubicBezTo>
                  <a:pt x="51483" y="30932"/>
                  <a:pt x="51444" y="30971"/>
                  <a:pt x="51459" y="30971"/>
                </a:cubicBezTo>
                <a:cubicBezTo>
                  <a:pt x="51463" y="30971"/>
                  <a:pt x="51470" y="30969"/>
                  <a:pt x="51483" y="30963"/>
                </a:cubicBezTo>
                <a:cubicBezTo>
                  <a:pt x="51543" y="30963"/>
                  <a:pt x="51543" y="30902"/>
                  <a:pt x="51603" y="30872"/>
                </a:cubicBezTo>
                <a:lnTo>
                  <a:pt x="51603" y="30872"/>
                </a:lnTo>
                <a:cubicBezTo>
                  <a:pt x="51633" y="30932"/>
                  <a:pt x="51543" y="30902"/>
                  <a:pt x="51543" y="30963"/>
                </a:cubicBezTo>
                <a:lnTo>
                  <a:pt x="51754" y="30842"/>
                </a:lnTo>
                <a:cubicBezTo>
                  <a:pt x="51764" y="30880"/>
                  <a:pt x="51773" y="30891"/>
                  <a:pt x="51784" y="30891"/>
                </a:cubicBezTo>
                <a:cubicBezTo>
                  <a:pt x="51798" y="30891"/>
                  <a:pt x="51814" y="30872"/>
                  <a:pt x="51834" y="30872"/>
                </a:cubicBezTo>
                <a:cubicBezTo>
                  <a:pt x="51846" y="30872"/>
                  <a:pt x="51859" y="30879"/>
                  <a:pt x="51875" y="30902"/>
                </a:cubicBezTo>
                <a:cubicBezTo>
                  <a:pt x="51875" y="30842"/>
                  <a:pt x="51875" y="30842"/>
                  <a:pt x="51905" y="30842"/>
                </a:cubicBezTo>
                <a:cubicBezTo>
                  <a:pt x="51905" y="30866"/>
                  <a:pt x="51885" y="30910"/>
                  <a:pt x="51894" y="30910"/>
                </a:cubicBezTo>
                <a:cubicBezTo>
                  <a:pt x="51896" y="30910"/>
                  <a:pt x="51899" y="30908"/>
                  <a:pt x="51905" y="30902"/>
                </a:cubicBezTo>
                <a:cubicBezTo>
                  <a:pt x="51918" y="30890"/>
                  <a:pt x="51940" y="30882"/>
                  <a:pt x="51961" y="30882"/>
                </a:cubicBezTo>
                <a:cubicBezTo>
                  <a:pt x="51989" y="30882"/>
                  <a:pt x="52013" y="30897"/>
                  <a:pt x="51996" y="30932"/>
                </a:cubicBezTo>
                <a:lnTo>
                  <a:pt x="52056" y="30932"/>
                </a:lnTo>
                <a:cubicBezTo>
                  <a:pt x="52071" y="30947"/>
                  <a:pt x="52086" y="30947"/>
                  <a:pt x="52101" y="30947"/>
                </a:cubicBezTo>
                <a:cubicBezTo>
                  <a:pt x="52116" y="30947"/>
                  <a:pt x="52131" y="30947"/>
                  <a:pt x="52146" y="30963"/>
                </a:cubicBezTo>
                <a:lnTo>
                  <a:pt x="52207" y="30963"/>
                </a:lnTo>
                <a:cubicBezTo>
                  <a:pt x="52445" y="30754"/>
                  <a:pt x="52683" y="30517"/>
                  <a:pt x="52949" y="30308"/>
                </a:cubicBezTo>
                <a:lnTo>
                  <a:pt x="52949" y="30308"/>
                </a:lnTo>
                <a:cubicBezTo>
                  <a:pt x="52857" y="30383"/>
                  <a:pt x="52787" y="30504"/>
                  <a:pt x="52807" y="30504"/>
                </a:cubicBezTo>
                <a:cubicBezTo>
                  <a:pt x="52813" y="30504"/>
                  <a:pt x="52823" y="30497"/>
                  <a:pt x="52841" y="30480"/>
                </a:cubicBezTo>
                <a:cubicBezTo>
                  <a:pt x="52931" y="30359"/>
                  <a:pt x="53052" y="30208"/>
                  <a:pt x="53142" y="30087"/>
                </a:cubicBezTo>
                <a:cubicBezTo>
                  <a:pt x="53233" y="29937"/>
                  <a:pt x="53354" y="29816"/>
                  <a:pt x="53414" y="29665"/>
                </a:cubicBezTo>
                <a:lnTo>
                  <a:pt x="53414" y="29665"/>
                </a:lnTo>
                <a:cubicBezTo>
                  <a:pt x="53323" y="29695"/>
                  <a:pt x="53323" y="29755"/>
                  <a:pt x="53142" y="29876"/>
                </a:cubicBezTo>
                <a:cubicBezTo>
                  <a:pt x="53233" y="29665"/>
                  <a:pt x="53354" y="29484"/>
                  <a:pt x="53474" y="29303"/>
                </a:cubicBezTo>
                <a:lnTo>
                  <a:pt x="53474" y="29303"/>
                </a:lnTo>
                <a:cubicBezTo>
                  <a:pt x="53391" y="29438"/>
                  <a:pt x="53376" y="29487"/>
                  <a:pt x="53397" y="29487"/>
                </a:cubicBezTo>
                <a:cubicBezTo>
                  <a:pt x="53437" y="29487"/>
                  <a:pt x="53606" y="29311"/>
                  <a:pt x="53685" y="29212"/>
                </a:cubicBezTo>
                <a:lnTo>
                  <a:pt x="53685" y="29212"/>
                </a:lnTo>
                <a:cubicBezTo>
                  <a:pt x="53681" y="29217"/>
                  <a:pt x="53677" y="29218"/>
                  <a:pt x="53674" y="29218"/>
                </a:cubicBezTo>
                <a:cubicBezTo>
                  <a:pt x="53655" y="29218"/>
                  <a:pt x="53655" y="29152"/>
                  <a:pt x="53655" y="29152"/>
                </a:cubicBezTo>
                <a:cubicBezTo>
                  <a:pt x="54017" y="28760"/>
                  <a:pt x="53595" y="29031"/>
                  <a:pt x="53957" y="28428"/>
                </a:cubicBezTo>
                <a:lnTo>
                  <a:pt x="53957" y="28428"/>
                </a:lnTo>
                <a:lnTo>
                  <a:pt x="53957" y="28488"/>
                </a:lnTo>
                <a:cubicBezTo>
                  <a:pt x="54078" y="28247"/>
                  <a:pt x="54108" y="27975"/>
                  <a:pt x="54229" y="27734"/>
                </a:cubicBezTo>
                <a:cubicBezTo>
                  <a:pt x="54242" y="27724"/>
                  <a:pt x="54252" y="27719"/>
                  <a:pt x="54258" y="27719"/>
                </a:cubicBezTo>
                <a:cubicBezTo>
                  <a:pt x="54312" y="27719"/>
                  <a:pt x="54175" y="28009"/>
                  <a:pt x="54229" y="28035"/>
                </a:cubicBezTo>
                <a:cubicBezTo>
                  <a:pt x="54289" y="27854"/>
                  <a:pt x="54349" y="27643"/>
                  <a:pt x="54349" y="27462"/>
                </a:cubicBezTo>
                <a:cubicBezTo>
                  <a:pt x="54380" y="27281"/>
                  <a:pt x="54440" y="27070"/>
                  <a:pt x="54500" y="26919"/>
                </a:cubicBezTo>
                <a:lnTo>
                  <a:pt x="54500" y="26919"/>
                </a:lnTo>
                <a:cubicBezTo>
                  <a:pt x="54470" y="27100"/>
                  <a:pt x="54440" y="27311"/>
                  <a:pt x="54380" y="27492"/>
                </a:cubicBezTo>
                <a:cubicBezTo>
                  <a:pt x="54530" y="27281"/>
                  <a:pt x="54621" y="27040"/>
                  <a:pt x="54681" y="26798"/>
                </a:cubicBezTo>
                <a:lnTo>
                  <a:pt x="54681" y="26828"/>
                </a:lnTo>
                <a:cubicBezTo>
                  <a:pt x="54742" y="26587"/>
                  <a:pt x="54802" y="26376"/>
                  <a:pt x="54862" y="26164"/>
                </a:cubicBezTo>
                <a:lnTo>
                  <a:pt x="54862" y="26164"/>
                </a:lnTo>
                <a:cubicBezTo>
                  <a:pt x="54832" y="26195"/>
                  <a:pt x="54832" y="26255"/>
                  <a:pt x="54802" y="26315"/>
                </a:cubicBezTo>
                <a:cubicBezTo>
                  <a:pt x="54742" y="26044"/>
                  <a:pt x="54742" y="25772"/>
                  <a:pt x="54772" y="25531"/>
                </a:cubicBezTo>
                <a:lnTo>
                  <a:pt x="54772" y="25259"/>
                </a:lnTo>
                <a:lnTo>
                  <a:pt x="55647" y="25621"/>
                </a:lnTo>
                <a:lnTo>
                  <a:pt x="55738" y="25682"/>
                </a:lnTo>
                <a:cubicBezTo>
                  <a:pt x="55768" y="25682"/>
                  <a:pt x="55798" y="25621"/>
                  <a:pt x="55798" y="25621"/>
                </a:cubicBezTo>
                <a:cubicBezTo>
                  <a:pt x="55949" y="25531"/>
                  <a:pt x="56130" y="25410"/>
                  <a:pt x="56281" y="25350"/>
                </a:cubicBezTo>
                <a:cubicBezTo>
                  <a:pt x="56794" y="25078"/>
                  <a:pt x="57337" y="24957"/>
                  <a:pt x="57880" y="24927"/>
                </a:cubicBezTo>
                <a:lnTo>
                  <a:pt x="57880" y="24927"/>
                </a:lnTo>
                <a:cubicBezTo>
                  <a:pt x="57880" y="25169"/>
                  <a:pt x="57880" y="25380"/>
                  <a:pt x="57850" y="25621"/>
                </a:cubicBezTo>
                <a:cubicBezTo>
                  <a:pt x="58001" y="25772"/>
                  <a:pt x="57880" y="26708"/>
                  <a:pt x="58061" y="26738"/>
                </a:cubicBezTo>
                <a:cubicBezTo>
                  <a:pt x="58001" y="27190"/>
                  <a:pt x="57971" y="27643"/>
                  <a:pt x="57971" y="28066"/>
                </a:cubicBezTo>
                <a:cubicBezTo>
                  <a:pt x="57971" y="28337"/>
                  <a:pt x="58091" y="28428"/>
                  <a:pt x="58121" y="28699"/>
                </a:cubicBezTo>
                <a:lnTo>
                  <a:pt x="58031" y="28699"/>
                </a:lnTo>
                <a:lnTo>
                  <a:pt x="58152" y="29092"/>
                </a:lnTo>
                <a:lnTo>
                  <a:pt x="58061" y="29303"/>
                </a:lnTo>
                <a:lnTo>
                  <a:pt x="58091" y="29574"/>
                </a:lnTo>
                <a:cubicBezTo>
                  <a:pt x="58091" y="29454"/>
                  <a:pt x="58121" y="29363"/>
                  <a:pt x="58152" y="29363"/>
                </a:cubicBezTo>
                <a:cubicBezTo>
                  <a:pt x="58212" y="29695"/>
                  <a:pt x="58182" y="30057"/>
                  <a:pt x="58091" y="30389"/>
                </a:cubicBezTo>
                <a:lnTo>
                  <a:pt x="58242" y="31385"/>
                </a:lnTo>
                <a:cubicBezTo>
                  <a:pt x="58212" y="31385"/>
                  <a:pt x="58182" y="31264"/>
                  <a:pt x="58152" y="31174"/>
                </a:cubicBezTo>
                <a:lnTo>
                  <a:pt x="58152" y="31174"/>
                </a:lnTo>
                <a:cubicBezTo>
                  <a:pt x="58242" y="31536"/>
                  <a:pt x="58061" y="31204"/>
                  <a:pt x="58152" y="31657"/>
                </a:cubicBezTo>
                <a:cubicBezTo>
                  <a:pt x="58158" y="31645"/>
                  <a:pt x="58164" y="31640"/>
                  <a:pt x="58170" y="31640"/>
                </a:cubicBezTo>
                <a:cubicBezTo>
                  <a:pt x="58194" y="31640"/>
                  <a:pt x="58218" y="31717"/>
                  <a:pt x="58242" y="31717"/>
                </a:cubicBezTo>
                <a:cubicBezTo>
                  <a:pt x="58212" y="32109"/>
                  <a:pt x="58212" y="32502"/>
                  <a:pt x="58272" y="32924"/>
                </a:cubicBezTo>
                <a:lnTo>
                  <a:pt x="58182" y="32834"/>
                </a:lnTo>
                <a:lnTo>
                  <a:pt x="58182" y="32834"/>
                </a:lnTo>
                <a:cubicBezTo>
                  <a:pt x="58212" y="33588"/>
                  <a:pt x="58303" y="34403"/>
                  <a:pt x="58333" y="35248"/>
                </a:cubicBezTo>
                <a:cubicBezTo>
                  <a:pt x="58347" y="35090"/>
                  <a:pt x="58382" y="35021"/>
                  <a:pt x="58414" y="35021"/>
                </a:cubicBezTo>
                <a:cubicBezTo>
                  <a:pt x="58450" y="35021"/>
                  <a:pt x="58484" y="35105"/>
                  <a:pt x="58484" y="35248"/>
                </a:cubicBezTo>
                <a:lnTo>
                  <a:pt x="58463" y="35269"/>
                </a:lnTo>
                <a:lnTo>
                  <a:pt x="58463" y="35269"/>
                </a:lnTo>
                <a:cubicBezTo>
                  <a:pt x="58462" y="35268"/>
                  <a:pt x="58460" y="35268"/>
                  <a:pt x="58459" y="35268"/>
                </a:cubicBezTo>
                <a:cubicBezTo>
                  <a:pt x="58454" y="35268"/>
                  <a:pt x="58450" y="35274"/>
                  <a:pt x="58447" y="35285"/>
                </a:cubicBezTo>
                <a:lnTo>
                  <a:pt x="58447" y="35285"/>
                </a:lnTo>
                <a:lnTo>
                  <a:pt x="58463" y="35269"/>
                </a:lnTo>
                <a:lnTo>
                  <a:pt x="58463" y="35269"/>
                </a:lnTo>
                <a:cubicBezTo>
                  <a:pt x="58474" y="35274"/>
                  <a:pt x="58489" y="35309"/>
                  <a:pt x="58514" y="35399"/>
                </a:cubicBezTo>
                <a:cubicBezTo>
                  <a:pt x="58514" y="35540"/>
                  <a:pt x="58494" y="35595"/>
                  <a:pt x="58466" y="35595"/>
                </a:cubicBezTo>
                <a:cubicBezTo>
                  <a:pt x="58435" y="35595"/>
                  <a:pt x="58395" y="35525"/>
                  <a:pt x="58363" y="35429"/>
                </a:cubicBezTo>
                <a:lnTo>
                  <a:pt x="58363" y="35429"/>
                </a:lnTo>
                <a:lnTo>
                  <a:pt x="58423" y="35821"/>
                </a:lnTo>
                <a:cubicBezTo>
                  <a:pt x="58420" y="35824"/>
                  <a:pt x="58417" y="35826"/>
                  <a:pt x="58413" y="35826"/>
                </a:cubicBezTo>
                <a:cubicBezTo>
                  <a:pt x="58386" y="35826"/>
                  <a:pt x="58360" y="35731"/>
                  <a:pt x="58333" y="35731"/>
                </a:cubicBezTo>
                <a:cubicBezTo>
                  <a:pt x="58363" y="35881"/>
                  <a:pt x="58363" y="36062"/>
                  <a:pt x="58333" y="36213"/>
                </a:cubicBezTo>
                <a:cubicBezTo>
                  <a:pt x="58303" y="36334"/>
                  <a:pt x="58333" y="36485"/>
                  <a:pt x="58363" y="36606"/>
                </a:cubicBezTo>
                <a:lnTo>
                  <a:pt x="58333" y="36606"/>
                </a:lnTo>
                <a:cubicBezTo>
                  <a:pt x="58363" y="36817"/>
                  <a:pt x="58363" y="36968"/>
                  <a:pt x="58363" y="37119"/>
                </a:cubicBezTo>
                <a:lnTo>
                  <a:pt x="58363" y="37209"/>
                </a:lnTo>
                <a:lnTo>
                  <a:pt x="58363" y="37330"/>
                </a:lnTo>
                <a:lnTo>
                  <a:pt x="58363" y="37360"/>
                </a:lnTo>
                <a:lnTo>
                  <a:pt x="58363" y="37451"/>
                </a:lnTo>
                <a:lnTo>
                  <a:pt x="58363" y="37481"/>
                </a:lnTo>
                <a:lnTo>
                  <a:pt x="58363" y="37722"/>
                </a:lnTo>
                <a:lnTo>
                  <a:pt x="58363" y="37752"/>
                </a:lnTo>
                <a:cubicBezTo>
                  <a:pt x="58393" y="37994"/>
                  <a:pt x="58423" y="38235"/>
                  <a:pt x="58423" y="38507"/>
                </a:cubicBezTo>
                <a:lnTo>
                  <a:pt x="58453" y="38507"/>
                </a:lnTo>
                <a:cubicBezTo>
                  <a:pt x="58514" y="38567"/>
                  <a:pt x="58514" y="38809"/>
                  <a:pt x="58574" y="38990"/>
                </a:cubicBezTo>
                <a:cubicBezTo>
                  <a:pt x="58574" y="39473"/>
                  <a:pt x="58514" y="40046"/>
                  <a:pt x="58574" y="40649"/>
                </a:cubicBezTo>
                <a:cubicBezTo>
                  <a:pt x="58604" y="40861"/>
                  <a:pt x="58619" y="40891"/>
                  <a:pt x="58634" y="40891"/>
                </a:cubicBezTo>
                <a:cubicBezTo>
                  <a:pt x="58641" y="40891"/>
                  <a:pt x="58647" y="40886"/>
                  <a:pt x="58654" y="40886"/>
                </a:cubicBezTo>
                <a:cubicBezTo>
                  <a:pt x="58664" y="40886"/>
                  <a:pt x="58677" y="40897"/>
                  <a:pt x="58695" y="40951"/>
                </a:cubicBezTo>
                <a:cubicBezTo>
                  <a:pt x="58647" y="40975"/>
                  <a:pt x="58656" y="41367"/>
                  <a:pt x="58616" y="41367"/>
                </a:cubicBezTo>
                <a:cubicBezTo>
                  <a:pt x="58605" y="41367"/>
                  <a:pt x="58592" y="41343"/>
                  <a:pt x="58574" y="41283"/>
                </a:cubicBezTo>
                <a:lnTo>
                  <a:pt x="58574" y="41283"/>
                </a:lnTo>
                <a:cubicBezTo>
                  <a:pt x="58634" y="42007"/>
                  <a:pt x="58634" y="42188"/>
                  <a:pt x="58725" y="43094"/>
                </a:cubicBezTo>
                <a:cubicBezTo>
                  <a:pt x="58750" y="43020"/>
                  <a:pt x="58774" y="42927"/>
                  <a:pt x="58799" y="42927"/>
                </a:cubicBezTo>
                <a:cubicBezTo>
                  <a:pt x="58804" y="42927"/>
                  <a:pt x="58810" y="42932"/>
                  <a:pt x="58816" y="42943"/>
                </a:cubicBezTo>
                <a:cubicBezTo>
                  <a:pt x="58816" y="43112"/>
                  <a:pt x="58789" y="43307"/>
                  <a:pt x="58761" y="43308"/>
                </a:cubicBezTo>
                <a:lnTo>
                  <a:pt x="58761" y="43308"/>
                </a:lnTo>
                <a:cubicBezTo>
                  <a:pt x="58759" y="43287"/>
                  <a:pt x="58757" y="43266"/>
                  <a:pt x="58755" y="43245"/>
                </a:cubicBezTo>
                <a:lnTo>
                  <a:pt x="58755" y="43305"/>
                </a:lnTo>
                <a:cubicBezTo>
                  <a:pt x="58757" y="43307"/>
                  <a:pt x="58759" y="43308"/>
                  <a:pt x="58761" y="43308"/>
                </a:cubicBezTo>
                <a:cubicBezTo>
                  <a:pt x="58761" y="43308"/>
                  <a:pt x="58761" y="43308"/>
                  <a:pt x="58761" y="43308"/>
                </a:cubicBezTo>
                <a:lnTo>
                  <a:pt x="58761" y="43308"/>
                </a:lnTo>
                <a:cubicBezTo>
                  <a:pt x="58815" y="43888"/>
                  <a:pt x="58813" y="44443"/>
                  <a:pt x="58755" y="45025"/>
                </a:cubicBezTo>
                <a:cubicBezTo>
                  <a:pt x="57630" y="44551"/>
                  <a:pt x="56563" y="44078"/>
                  <a:pt x="55525" y="43632"/>
                </a:cubicBezTo>
                <a:lnTo>
                  <a:pt x="55525" y="43632"/>
                </a:lnTo>
                <a:cubicBezTo>
                  <a:pt x="55526" y="43635"/>
                  <a:pt x="55526" y="43637"/>
                  <a:pt x="55526" y="43637"/>
                </a:cubicBezTo>
                <a:cubicBezTo>
                  <a:pt x="55466" y="43667"/>
                  <a:pt x="55556" y="43697"/>
                  <a:pt x="55526" y="43697"/>
                </a:cubicBezTo>
                <a:lnTo>
                  <a:pt x="55496" y="43697"/>
                </a:lnTo>
                <a:cubicBezTo>
                  <a:pt x="55526" y="43697"/>
                  <a:pt x="55526" y="43758"/>
                  <a:pt x="55526" y="43758"/>
                </a:cubicBezTo>
                <a:lnTo>
                  <a:pt x="55496" y="43758"/>
                </a:lnTo>
                <a:cubicBezTo>
                  <a:pt x="55556" y="43818"/>
                  <a:pt x="55526" y="43909"/>
                  <a:pt x="55587" y="43999"/>
                </a:cubicBezTo>
                <a:lnTo>
                  <a:pt x="55556" y="43999"/>
                </a:lnTo>
                <a:cubicBezTo>
                  <a:pt x="55526" y="44029"/>
                  <a:pt x="55549" y="44029"/>
                  <a:pt x="55579" y="44029"/>
                </a:cubicBezTo>
                <a:cubicBezTo>
                  <a:pt x="55609" y="44029"/>
                  <a:pt x="55647" y="44029"/>
                  <a:pt x="55647" y="44059"/>
                </a:cubicBezTo>
                <a:cubicBezTo>
                  <a:pt x="55617" y="44150"/>
                  <a:pt x="55587" y="44271"/>
                  <a:pt x="55617" y="44361"/>
                </a:cubicBezTo>
                <a:lnTo>
                  <a:pt x="55647" y="44391"/>
                </a:lnTo>
                <a:cubicBezTo>
                  <a:pt x="56100" y="44784"/>
                  <a:pt x="56613" y="45176"/>
                  <a:pt x="57005" y="45568"/>
                </a:cubicBezTo>
                <a:cubicBezTo>
                  <a:pt x="57159" y="45736"/>
                  <a:pt x="57193" y="45788"/>
                  <a:pt x="57172" y="45788"/>
                </a:cubicBezTo>
                <a:cubicBezTo>
                  <a:pt x="57143" y="45788"/>
                  <a:pt x="57014" y="45693"/>
                  <a:pt x="56945" y="45659"/>
                </a:cubicBezTo>
                <a:lnTo>
                  <a:pt x="56945" y="45659"/>
                </a:lnTo>
                <a:cubicBezTo>
                  <a:pt x="57488" y="46111"/>
                  <a:pt x="58001" y="46594"/>
                  <a:pt x="58544" y="47017"/>
                </a:cubicBezTo>
                <a:lnTo>
                  <a:pt x="67718" y="47017"/>
                </a:lnTo>
                <a:lnTo>
                  <a:pt x="67718" y="303"/>
                </a:lnTo>
                <a:cubicBezTo>
                  <a:pt x="67657" y="293"/>
                  <a:pt x="67597" y="289"/>
                  <a:pt x="67537" y="289"/>
                </a:cubicBezTo>
                <a:cubicBezTo>
                  <a:pt x="67416" y="289"/>
                  <a:pt x="67295" y="303"/>
                  <a:pt x="67175" y="303"/>
                </a:cubicBezTo>
                <a:cubicBezTo>
                  <a:pt x="67024" y="333"/>
                  <a:pt x="66873" y="363"/>
                  <a:pt x="66662" y="363"/>
                </a:cubicBezTo>
                <a:lnTo>
                  <a:pt x="66450" y="363"/>
                </a:lnTo>
                <a:cubicBezTo>
                  <a:pt x="66390" y="303"/>
                  <a:pt x="66692" y="272"/>
                  <a:pt x="66692" y="272"/>
                </a:cubicBezTo>
                <a:cubicBezTo>
                  <a:pt x="66541" y="242"/>
                  <a:pt x="66390" y="212"/>
                  <a:pt x="66239" y="212"/>
                </a:cubicBezTo>
                <a:cubicBezTo>
                  <a:pt x="66114" y="212"/>
                  <a:pt x="65989" y="233"/>
                  <a:pt x="65864" y="240"/>
                </a:cubicBezTo>
                <a:lnTo>
                  <a:pt x="65864" y="240"/>
                </a:lnTo>
                <a:cubicBezTo>
                  <a:pt x="65851" y="231"/>
                  <a:pt x="65835" y="221"/>
                  <a:pt x="65817" y="212"/>
                </a:cubicBezTo>
                <a:lnTo>
                  <a:pt x="65805" y="215"/>
                </a:lnTo>
                <a:lnTo>
                  <a:pt x="65805" y="215"/>
                </a:lnTo>
                <a:cubicBezTo>
                  <a:pt x="65790" y="207"/>
                  <a:pt x="65748" y="199"/>
                  <a:pt x="65696" y="182"/>
                </a:cubicBezTo>
                <a:cubicBezTo>
                  <a:pt x="65489" y="182"/>
                  <a:pt x="65526" y="248"/>
                  <a:pt x="65332" y="248"/>
                </a:cubicBezTo>
                <a:cubicBezTo>
                  <a:pt x="65299" y="248"/>
                  <a:pt x="65261" y="247"/>
                  <a:pt x="65213" y="242"/>
                </a:cubicBezTo>
                <a:cubicBezTo>
                  <a:pt x="65273" y="212"/>
                  <a:pt x="65364" y="152"/>
                  <a:pt x="65455" y="122"/>
                </a:cubicBezTo>
                <a:lnTo>
                  <a:pt x="65455" y="122"/>
                </a:lnTo>
                <a:cubicBezTo>
                  <a:pt x="65153" y="152"/>
                  <a:pt x="64881" y="242"/>
                  <a:pt x="64579" y="303"/>
                </a:cubicBezTo>
                <a:cubicBezTo>
                  <a:pt x="64459" y="242"/>
                  <a:pt x="64730" y="212"/>
                  <a:pt x="64851" y="152"/>
                </a:cubicBezTo>
                <a:lnTo>
                  <a:pt x="64851" y="152"/>
                </a:lnTo>
                <a:cubicBezTo>
                  <a:pt x="64667" y="168"/>
                  <a:pt x="64483" y="194"/>
                  <a:pt x="64304" y="235"/>
                </a:cubicBezTo>
                <a:lnTo>
                  <a:pt x="64304" y="235"/>
                </a:lnTo>
                <a:cubicBezTo>
                  <a:pt x="64319" y="234"/>
                  <a:pt x="64334" y="233"/>
                  <a:pt x="64348" y="233"/>
                </a:cubicBezTo>
                <a:cubicBezTo>
                  <a:pt x="64479" y="233"/>
                  <a:pt x="64549" y="282"/>
                  <a:pt x="64549" y="303"/>
                </a:cubicBezTo>
                <a:lnTo>
                  <a:pt x="64338" y="333"/>
                </a:lnTo>
                <a:cubicBezTo>
                  <a:pt x="64395" y="369"/>
                  <a:pt x="64475" y="382"/>
                  <a:pt x="64569" y="382"/>
                </a:cubicBezTo>
                <a:cubicBezTo>
                  <a:pt x="64869" y="382"/>
                  <a:pt x="65314" y="242"/>
                  <a:pt x="65636" y="242"/>
                </a:cubicBezTo>
                <a:lnTo>
                  <a:pt x="65599" y="271"/>
                </a:lnTo>
                <a:lnTo>
                  <a:pt x="65599" y="271"/>
                </a:lnTo>
                <a:lnTo>
                  <a:pt x="65805" y="215"/>
                </a:lnTo>
                <a:lnTo>
                  <a:pt x="65805" y="215"/>
                </a:lnTo>
                <a:cubicBezTo>
                  <a:pt x="65816" y="222"/>
                  <a:pt x="65812" y="229"/>
                  <a:pt x="65786" y="242"/>
                </a:cubicBezTo>
                <a:cubicBezTo>
                  <a:pt x="65812" y="242"/>
                  <a:pt x="65838" y="241"/>
                  <a:pt x="65864" y="240"/>
                </a:cubicBezTo>
                <a:lnTo>
                  <a:pt x="65864" y="240"/>
                </a:lnTo>
                <a:cubicBezTo>
                  <a:pt x="65893" y="261"/>
                  <a:pt x="65907" y="282"/>
                  <a:pt x="65907" y="303"/>
                </a:cubicBezTo>
                <a:lnTo>
                  <a:pt x="65560" y="303"/>
                </a:lnTo>
                <a:lnTo>
                  <a:pt x="65485" y="363"/>
                </a:lnTo>
                <a:cubicBezTo>
                  <a:pt x="65032" y="363"/>
                  <a:pt x="64579" y="393"/>
                  <a:pt x="64127" y="453"/>
                </a:cubicBezTo>
                <a:cubicBezTo>
                  <a:pt x="63463" y="514"/>
                  <a:pt x="62799" y="544"/>
                  <a:pt x="62195" y="544"/>
                </a:cubicBezTo>
                <a:lnTo>
                  <a:pt x="62165" y="544"/>
                </a:lnTo>
                <a:cubicBezTo>
                  <a:pt x="62195" y="514"/>
                  <a:pt x="62226" y="453"/>
                  <a:pt x="62226" y="423"/>
                </a:cubicBezTo>
                <a:lnTo>
                  <a:pt x="62346" y="423"/>
                </a:lnTo>
                <a:lnTo>
                  <a:pt x="62467" y="303"/>
                </a:lnTo>
                <a:lnTo>
                  <a:pt x="62467" y="303"/>
                </a:lnTo>
                <a:lnTo>
                  <a:pt x="62195" y="333"/>
                </a:lnTo>
                <a:cubicBezTo>
                  <a:pt x="62165" y="272"/>
                  <a:pt x="62045" y="212"/>
                  <a:pt x="61773" y="152"/>
                </a:cubicBezTo>
                <a:lnTo>
                  <a:pt x="61290" y="212"/>
                </a:lnTo>
                <a:lnTo>
                  <a:pt x="61139" y="122"/>
                </a:lnTo>
                <a:lnTo>
                  <a:pt x="61501" y="152"/>
                </a:lnTo>
                <a:cubicBezTo>
                  <a:pt x="61426" y="122"/>
                  <a:pt x="61343" y="106"/>
                  <a:pt x="61256" y="106"/>
                </a:cubicBezTo>
                <a:cubicBezTo>
                  <a:pt x="61169" y="106"/>
                  <a:pt x="61079" y="122"/>
                  <a:pt x="60988" y="152"/>
                </a:cubicBezTo>
                <a:cubicBezTo>
                  <a:pt x="60928" y="91"/>
                  <a:pt x="60868" y="61"/>
                  <a:pt x="60777" y="61"/>
                </a:cubicBezTo>
                <a:lnTo>
                  <a:pt x="60294" y="152"/>
                </a:lnTo>
                <a:cubicBezTo>
                  <a:pt x="60264" y="91"/>
                  <a:pt x="60536" y="61"/>
                  <a:pt x="60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"/>
          <p:cNvSpPr/>
          <p:nvPr/>
        </p:nvSpPr>
        <p:spPr>
          <a:xfrm rot="4">
            <a:off x="-500624" y="4043293"/>
            <a:ext cx="5290170" cy="1517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media</a:t>
            </a:r>
          </a:p>
        </p:txBody>
      </p:sp>
      <p:sp>
        <p:nvSpPr>
          <p:cNvPr id="276" name="Google Shape;276;p30"/>
          <p:cNvSpPr/>
          <p:nvPr/>
        </p:nvSpPr>
        <p:spPr>
          <a:xfrm>
            <a:off x="6255300" y="3959920"/>
            <a:ext cx="2888700" cy="16847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cial</a:t>
            </a:r>
          </a:p>
        </p:txBody>
      </p:sp>
      <p:sp>
        <p:nvSpPr>
          <p:cNvPr id="277" name="Google Shape;277;p30"/>
          <p:cNvSpPr/>
          <p:nvPr/>
        </p:nvSpPr>
        <p:spPr>
          <a:xfrm rot="182227">
            <a:off x="5052960" y="-766623"/>
            <a:ext cx="4486779" cy="14375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Social</a:t>
            </a:r>
          </a:p>
        </p:txBody>
      </p:sp>
      <p:sp>
        <p:nvSpPr>
          <p:cNvPr id="278" name="Google Shape;278;p30"/>
          <p:cNvSpPr/>
          <p:nvPr/>
        </p:nvSpPr>
        <p:spPr>
          <a:xfrm rot="-504523">
            <a:off x="-210623" y="-622771"/>
            <a:ext cx="2390647" cy="15504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dia</a:t>
            </a:r>
          </a:p>
        </p:txBody>
      </p:sp>
      <p:sp>
        <p:nvSpPr>
          <p:cNvPr id="279" name="Google Shape;279;p30"/>
          <p:cNvSpPr/>
          <p:nvPr/>
        </p:nvSpPr>
        <p:spPr>
          <a:xfrm>
            <a:off x="366750" y="290550"/>
            <a:ext cx="8410500" cy="45624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31"/>
          <p:cNvGrpSpPr/>
          <p:nvPr/>
        </p:nvGrpSpPr>
        <p:grpSpPr>
          <a:xfrm rot="10800000" flipH="1">
            <a:off x="1840955" y="3730873"/>
            <a:ext cx="1164451" cy="1174656"/>
            <a:chOff x="5315550" y="2199225"/>
            <a:chExt cx="767500" cy="774175"/>
          </a:xfrm>
        </p:grpSpPr>
        <p:sp>
          <p:nvSpPr>
            <p:cNvPr id="282" name="Google Shape;282;p31"/>
            <p:cNvSpPr/>
            <p:nvPr/>
          </p:nvSpPr>
          <p:spPr>
            <a:xfrm>
              <a:off x="5886900" y="2762425"/>
              <a:ext cx="3050" cy="1550"/>
            </a:xfrm>
            <a:custGeom>
              <a:avLst/>
              <a:gdLst/>
              <a:ahLst/>
              <a:cxnLst/>
              <a:rect l="l" t="t" r="r" b="b"/>
              <a:pathLst>
                <a:path w="122" h="62" fill="none" extrusionOk="0">
                  <a:moveTo>
                    <a:pt x="122" y="6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5935200" y="26854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61" y="1"/>
                  </a:lnTo>
                  <a:cubicBezTo>
                    <a:pt x="30" y="31"/>
                    <a:pt x="0" y="31"/>
                    <a:pt x="0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5776775" y="2701325"/>
              <a:ext cx="21150" cy="4550"/>
            </a:xfrm>
            <a:custGeom>
              <a:avLst/>
              <a:gdLst/>
              <a:ahLst/>
              <a:cxnLst/>
              <a:rect l="l" t="t" r="r" b="b"/>
              <a:pathLst>
                <a:path w="846" h="182" extrusionOk="0">
                  <a:moveTo>
                    <a:pt x="0" y="0"/>
                  </a:moveTo>
                  <a:lnTo>
                    <a:pt x="0" y="31"/>
                  </a:lnTo>
                  <a:cubicBezTo>
                    <a:pt x="121" y="61"/>
                    <a:pt x="272" y="91"/>
                    <a:pt x="392" y="121"/>
                  </a:cubicBezTo>
                  <a:cubicBezTo>
                    <a:pt x="483" y="181"/>
                    <a:pt x="392" y="181"/>
                    <a:pt x="362" y="181"/>
                  </a:cubicBezTo>
                  <a:lnTo>
                    <a:pt x="724" y="181"/>
                  </a:lnTo>
                  <a:cubicBezTo>
                    <a:pt x="815" y="181"/>
                    <a:pt x="845" y="151"/>
                    <a:pt x="785" y="61"/>
                  </a:cubicBezTo>
                  <a:cubicBezTo>
                    <a:pt x="624" y="61"/>
                    <a:pt x="543" y="47"/>
                    <a:pt x="427" y="47"/>
                  </a:cubicBezTo>
                  <a:cubicBezTo>
                    <a:pt x="369" y="47"/>
                    <a:pt x="302" y="51"/>
                    <a:pt x="211" y="61"/>
                  </a:cubicBezTo>
                  <a:cubicBezTo>
                    <a:pt x="121" y="61"/>
                    <a:pt x="60" y="3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627400" y="2696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5415400" y="2683975"/>
              <a:ext cx="8400" cy="3900"/>
            </a:xfrm>
            <a:custGeom>
              <a:avLst/>
              <a:gdLst/>
              <a:ahLst/>
              <a:cxnLst/>
              <a:rect l="l" t="t" r="r" b="b"/>
              <a:pathLst>
                <a:path w="336" h="156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61"/>
                    <a:pt x="91" y="91"/>
                    <a:pt x="121" y="151"/>
                  </a:cubicBezTo>
                  <a:cubicBezTo>
                    <a:pt x="116" y="141"/>
                    <a:pt x="126" y="138"/>
                    <a:pt x="144" y="138"/>
                  </a:cubicBezTo>
                  <a:cubicBezTo>
                    <a:pt x="185" y="138"/>
                    <a:pt x="265" y="155"/>
                    <a:pt x="296" y="155"/>
                  </a:cubicBezTo>
                  <a:cubicBezTo>
                    <a:pt x="336" y="155"/>
                    <a:pt x="297" y="1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5802425" y="2709625"/>
              <a:ext cx="3775" cy="2275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0" y="0"/>
                  </a:moveTo>
                  <a:lnTo>
                    <a:pt x="121" y="91"/>
                  </a:lnTo>
                  <a:lnTo>
                    <a:pt x="151" y="30"/>
                  </a:lnTo>
                  <a:cubicBezTo>
                    <a:pt x="121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5917100" y="2929150"/>
              <a:ext cx="2275" cy="9075"/>
            </a:xfrm>
            <a:custGeom>
              <a:avLst/>
              <a:gdLst/>
              <a:ahLst/>
              <a:cxnLst/>
              <a:rect l="l" t="t" r="r" b="b"/>
              <a:pathLst>
                <a:path w="91" h="363" extrusionOk="0">
                  <a:moveTo>
                    <a:pt x="91" y="1"/>
                  </a:moveTo>
                  <a:lnTo>
                    <a:pt x="0" y="363"/>
                  </a:lnTo>
                  <a:cubicBezTo>
                    <a:pt x="30" y="272"/>
                    <a:pt x="60" y="152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5922375" y="288690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0" y="6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5807700" y="27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801650" y="2706600"/>
              <a:ext cx="6075" cy="1525"/>
            </a:xfrm>
            <a:custGeom>
              <a:avLst/>
              <a:gdLst/>
              <a:ahLst/>
              <a:cxnLst/>
              <a:rect l="l" t="t" r="r" b="b"/>
              <a:pathLst>
                <a:path w="243" h="61" extrusionOk="0">
                  <a:moveTo>
                    <a:pt x="1" y="1"/>
                  </a:moveTo>
                  <a:lnTo>
                    <a:pt x="242" y="61"/>
                  </a:lnTo>
                  <a:cubicBezTo>
                    <a:pt x="152" y="31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5730750" y="2553900"/>
              <a:ext cx="87525" cy="85600"/>
            </a:xfrm>
            <a:custGeom>
              <a:avLst/>
              <a:gdLst/>
              <a:ahLst/>
              <a:cxnLst/>
              <a:rect l="l" t="t" r="r" b="b"/>
              <a:pathLst>
                <a:path w="3501" h="3424" extrusionOk="0">
                  <a:moveTo>
                    <a:pt x="1370" y="0"/>
                  </a:moveTo>
                  <a:cubicBezTo>
                    <a:pt x="1081" y="0"/>
                    <a:pt x="796" y="141"/>
                    <a:pt x="634" y="405"/>
                  </a:cubicBezTo>
                  <a:cubicBezTo>
                    <a:pt x="332" y="888"/>
                    <a:pt x="121" y="1431"/>
                    <a:pt x="0" y="1974"/>
                  </a:cubicBezTo>
                  <a:cubicBezTo>
                    <a:pt x="0" y="2367"/>
                    <a:pt x="242" y="2668"/>
                    <a:pt x="604" y="2789"/>
                  </a:cubicBezTo>
                  <a:cubicBezTo>
                    <a:pt x="1056" y="2910"/>
                    <a:pt x="1449" y="3091"/>
                    <a:pt x="1841" y="3302"/>
                  </a:cubicBezTo>
                  <a:cubicBezTo>
                    <a:pt x="1992" y="3387"/>
                    <a:pt x="2140" y="3424"/>
                    <a:pt x="2278" y="3424"/>
                  </a:cubicBezTo>
                  <a:cubicBezTo>
                    <a:pt x="3026" y="3424"/>
                    <a:pt x="3501" y="2342"/>
                    <a:pt x="2686" y="1884"/>
                  </a:cubicBezTo>
                  <a:cubicBezTo>
                    <a:pt x="2445" y="1703"/>
                    <a:pt x="2203" y="1582"/>
                    <a:pt x="1932" y="1491"/>
                  </a:cubicBezTo>
                  <a:cubicBezTo>
                    <a:pt x="1992" y="1401"/>
                    <a:pt x="2022" y="1341"/>
                    <a:pt x="2083" y="1250"/>
                  </a:cubicBezTo>
                  <a:cubicBezTo>
                    <a:pt x="2294" y="828"/>
                    <a:pt x="2173" y="345"/>
                    <a:pt x="1781" y="103"/>
                  </a:cubicBezTo>
                  <a:cubicBezTo>
                    <a:pt x="1652" y="34"/>
                    <a:pt x="1510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5669325" y="2637650"/>
              <a:ext cx="115775" cy="89025"/>
            </a:xfrm>
            <a:custGeom>
              <a:avLst/>
              <a:gdLst/>
              <a:ahLst/>
              <a:cxnLst/>
              <a:rect l="l" t="t" r="r" b="b"/>
              <a:pathLst>
                <a:path w="4631" h="3561" extrusionOk="0">
                  <a:moveTo>
                    <a:pt x="1927" y="0"/>
                  </a:moveTo>
                  <a:cubicBezTo>
                    <a:pt x="1640" y="0"/>
                    <a:pt x="1362" y="141"/>
                    <a:pt x="1220" y="405"/>
                  </a:cubicBezTo>
                  <a:cubicBezTo>
                    <a:pt x="1039" y="707"/>
                    <a:pt x="918" y="1038"/>
                    <a:pt x="828" y="1370"/>
                  </a:cubicBezTo>
                  <a:cubicBezTo>
                    <a:pt x="798" y="1612"/>
                    <a:pt x="707" y="1853"/>
                    <a:pt x="586" y="2065"/>
                  </a:cubicBezTo>
                  <a:cubicBezTo>
                    <a:pt x="556" y="2095"/>
                    <a:pt x="556" y="2095"/>
                    <a:pt x="556" y="2125"/>
                  </a:cubicBezTo>
                  <a:cubicBezTo>
                    <a:pt x="0" y="2727"/>
                    <a:pt x="547" y="3561"/>
                    <a:pt x="1172" y="3561"/>
                  </a:cubicBezTo>
                  <a:cubicBezTo>
                    <a:pt x="1361" y="3561"/>
                    <a:pt x="1558" y="3484"/>
                    <a:pt x="1733" y="3302"/>
                  </a:cubicBezTo>
                  <a:cubicBezTo>
                    <a:pt x="2005" y="3000"/>
                    <a:pt x="2216" y="2608"/>
                    <a:pt x="2306" y="2215"/>
                  </a:cubicBezTo>
                  <a:cubicBezTo>
                    <a:pt x="2306" y="2185"/>
                    <a:pt x="2337" y="2125"/>
                    <a:pt x="2367" y="2095"/>
                  </a:cubicBezTo>
                  <a:cubicBezTo>
                    <a:pt x="2638" y="2336"/>
                    <a:pt x="2940" y="2547"/>
                    <a:pt x="3272" y="2759"/>
                  </a:cubicBezTo>
                  <a:cubicBezTo>
                    <a:pt x="3404" y="2843"/>
                    <a:pt x="3546" y="2884"/>
                    <a:pt x="3685" y="2884"/>
                  </a:cubicBezTo>
                  <a:cubicBezTo>
                    <a:pt x="3897" y="2884"/>
                    <a:pt x="4104" y="2789"/>
                    <a:pt x="4268" y="2608"/>
                  </a:cubicBezTo>
                  <a:lnTo>
                    <a:pt x="4298" y="2578"/>
                  </a:lnTo>
                  <a:lnTo>
                    <a:pt x="4298" y="2547"/>
                  </a:lnTo>
                  <a:cubicBezTo>
                    <a:pt x="4630" y="2155"/>
                    <a:pt x="4540" y="1582"/>
                    <a:pt x="4117" y="1310"/>
                  </a:cubicBezTo>
                  <a:cubicBezTo>
                    <a:pt x="3483" y="948"/>
                    <a:pt x="2970" y="405"/>
                    <a:pt x="2337" y="103"/>
                  </a:cubicBezTo>
                  <a:cubicBezTo>
                    <a:pt x="2208" y="34"/>
                    <a:pt x="2066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5550725" y="2581500"/>
              <a:ext cx="108375" cy="114950"/>
            </a:xfrm>
            <a:custGeom>
              <a:avLst/>
              <a:gdLst/>
              <a:ahLst/>
              <a:cxnLst/>
              <a:rect l="l" t="t" r="r" b="b"/>
              <a:pathLst>
                <a:path w="4335" h="4598" extrusionOk="0">
                  <a:moveTo>
                    <a:pt x="1201" y="1"/>
                  </a:moveTo>
                  <a:cubicBezTo>
                    <a:pt x="325" y="1"/>
                    <a:pt x="0" y="1400"/>
                    <a:pt x="955" y="1625"/>
                  </a:cubicBezTo>
                  <a:cubicBezTo>
                    <a:pt x="1317" y="1685"/>
                    <a:pt x="1649" y="1745"/>
                    <a:pt x="1981" y="1836"/>
                  </a:cubicBezTo>
                  <a:cubicBezTo>
                    <a:pt x="2162" y="1866"/>
                    <a:pt x="2313" y="1927"/>
                    <a:pt x="2494" y="1987"/>
                  </a:cubicBezTo>
                  <a:cubicBezTo>
                    <a:pt x="2403" y="2138"/>
                    <a:pt x="2313" y="2379"/>
                    <a:pt x="2282" y="2440"/>
                  </a:cubicBezTo>
                  <a:cubicBezTo>
                    <a:pt x="2132" y="2711"/>
                    <a:pt x="1950" y="2983"/>
                    <a:pt x="1769" y="3194"/>
                  </a:cubicBezTo>
                  <a:cubicBezTo>
                    <a:pt x="1158" y="3758"/>
                    <a:pt x="1720" y="4598"/>
                    <a:pt x="2383" y="4598"/>
                  </a:cubicBezTo>
                  <a:cubicBezTo>
                    <a:pt x="2571" y="4598"/>
                    <a:pt x="2767" y="4531"/>
                    <a:pt x="2946" y="4371"/>
                  </a:cubicBezTo>
                  <a:cubicBezTo>
                    <a:pt x="3278" y="4009"/>
                    <a:pt x="3580" y="3586"/>
                    <a:pt x="3791" y="3103"/>
                  </a:cubicBezTo>
                  <a:cubicBezTo>
                    <a:pt x="4033" y="2621"/>
                    <a:pt x="4334" y="1987"/>
                    <a:pt x="4214" y="1444"/>
                  </a:cubicBezTo>
                  <a:cubicBezTo>
                    <a:pt x="3942" y="327"/>
                    <a:pt x="2313" y="206"/>
                    <a:pt x="1407" y="25"/>
                  </a:cubicBezTo>
                  <a:cubicBezTo>
                    <a:pt x="1336" y="8"/>
                    <a:pt x="1267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610800" y="2490325"/>
              <a:ext cx="134025" cy="100000"/>
            </a:xfrm>
            <a:custGeom>
              <a:avLst/>
              <a:gdLst/>
              <a:ahLst/>
              <a:cxnLst/>
              <a:rect l="l" t="t" r="r" b="b"/>
              <a:pathLst>
                <a:path w="5361" h="4000" extrusionOk="0">
                  <a:moveTo>
                    <a:pt x="4224" y="1"/>
                  </a:moveTo>
                  <a:cubicBezTo>
                    <a:pt x="4035" y="1"/>
                    <a:pt x="3843" y="87"/>
                    <a:pt x="3682" y="293"/>
                  </a:cubicBezTo>
                  <a:cubicBezTo>
                    <a:pt x="3259" y="836"/>
                    <a:pt x="2958" y="1469"/>
                    <a:pt x="2716" y="2133"/>
                  </a:cubicBezTo>
                  <a:cubicBezTo>
                    <a:pt x="2324" y="1922"/>
                    <a:pt x="1962" y="1620"/>
                    <a:pt x="1569" y="1379"/>
                  </a:cubicBezTo>
                  <a:cubicBezTo>
                    <a:pt x="1423" y="1278"/>
                    <a:pt x="1278" y="1235"/>
                    <a:pt x="1142" y="1235"/>
                  </a:cubicBezTo>
                  <a:cubicBezTo>
                    <a:pt x="461" y="1235"/>
                    <a:pt x="0" y="2320"/>
                    <a:pt x="755" y="2797"/>
                  </a:cubicBezTo>
                  <a:cubicBezTo>
                    <a:pt x="1449" y="3250"/>
                    <a:pt x="2113" y="3823"/>
                    <a:pt x="2958" y="3974"/>
                  </a:cubicBezTo>
                  <a:cubicBezTo>
                    <a:pt x="3027" y="3992"/>
                    <a:pt x="3097" y="4000"/>
                    <a:pt x="3165" y="4000"/>
                  </a:cubicBezTo>
                  <a:cubicBezTo>
                    <a:pt x="3453" y="4000"/>
                    <a:pt x="3722" y="3850"/>
                    <a:pt x="3893" y="3582"/>
                  </a:cubicBezTo>
                  <a:cubicBezTo>
                    <a:pt x="4225" y="2918"/>
                    <a:pt x="4376" y="2043"/>
                    <a:pt x="4859" y="1469"/>
                  </a:cubicBezTo>
                  <a:cubicBezTo>
                    <a:pt x="5361" y="830"/>
                    <a:pt x="4810" y="1"/>
                    <a:pt x="4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5754875" y="2392750"/>
              <a:ext cx="138725" cy="111175"/>
            </a:xfrm>
            <a:custGeom>
              <a:avLst/>
              <a:gdLst/>
              <a:ahLst/>
              <a:cxnLst/>
              <a:rect l="l" t="t" r="r" b="b"/>
              <a:pathLst>
                <a:path w="5549" h="4447" extrusionOk="0">
                  <a:moveTo>
                    <a:pt x="1374" y="1"/>
                  </a:moveTo>
                  <a:cubicBezTo>
                    <a:pt x="959" y="1"/>
                    <a:pt x="544" y="272"/>
                    <a:pt x="544" y="816"/>
                  </a:cubicBezTo>
                  <a:cubicBezTo>
                    <a:pt x="514" y="1812"/>
                    <a:pt x="1" y="3652"/>
                    <a:pt x="1087" y="4286"/>
                  </a:cubicBezTo>
                  <a:cubicBezTo>
                    <a:pt x="1297" y="4400"/>
                    <a:pt x="1520" y="4447"/>
                    <a:pt x="1750" y="4447"/>
                  </a:cubicBezTo>
                  <a:cubicBezTo>
                    <a:pt x="2741" y="4447"/>
                    <a:pt x="3859" y="3565"/>
                    <a:pt x="4618" y="3320"/>
                  </a:cubicBezTo>
                  <a:cubicBezTo>
                    <a:pt x="5549" y="3019"/>
                    <a:pt x="5288" y="1676"/>
                    <a:pt x="4466" y="1676"/>
                  </a:cubicBezTo>
                  <a:cubicBezTo>
                    <a:pt x="4381" y="1676"/>
                    <a:pt x="4291" y="1690"/>
                    <a:pt x="4196" y="1721"/>
                  </a:cubicBezTo>
                  <a:cubicBezTo>
                    <a:pt x="3773" y="1872"/>
                    <a:pt x="3351" y="2083"/>
                    <a:pt x="2958" y="2294"/>
                  </a:cubicBezTo>
                  <a:cubicBezTo>
                    <a:pt x="2717" y="2415"/>
                    <a:pt x="2506" y="2536"/>
                    <a:pt x="2264" y="2626"/>
                  </a:cubicBezTo>
                  <a:cubicBezTo>
                    <a:pt x="2234" y="2626"/>
                    <a:pt x="2174" y="2656"/>
                    <a:pt x="2113" y="2687"/>
                  </a:cubicBezTo>
                  <a:cubicBezTo>
                    <a:pt x="2113" y="2475"/>
                    <a:pt x="2083" y="2264"/>
                    <a:pt x="2113" y="2083"/>
                  </a:cubicBezTo>
                  <a:cubicBezTo>
                    <a:pt x="2144" y="1661"/>
                    <a:pt x="2204" y="1238"/>
                    <a:pt x="2204" y="816"/>
                  </a:cubicBezTo>
                  <a:cubicBezTo>
                    <a:pt x="2204" y="272"/>
                    <a:pt x="1789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824300" y="2511800"/>
              <a:ext cx="129925" cy="152850"/>
            </a:xfrm>
            <a:custGeom>
              <a:avLst/>
              <a:gdLst/>
              <a:ahLst/>
              <a:cxnLst/>
              <a:rect l="l" t="t" r="r" b="b"/>
              <a:pathLst>
                <a:path w="5197" h="6114" extrusionOk="0">
                  <a:moveTo>
                    <a:pt x="3039" y="1"/>
                  </a:moveTo>
                  <a:cubicBezTo>
                    <a:pt x="2715" y="1"/>
                    <a:pt x="2401" y="175"/>
                    <a:pt x="2294" y="580"/>
                  </a:cubicBezTo>
                  <a:cubicBezTo>
                    <a:pt x="1962" y="1727"/>
                    <a:pt x="0" y="2723"/>
                    <a:pt x="574" y="3990"/>
                  </a:cubicBezTo>
                  <a:cubicBezTo>
                    <a:pt x="1087" y="5077"/>
                    <a:pt x="2626" y="5378"/>
                    <a:pt x="3561" y="5982"/>
                  </a:cubicBezTo>
                  <a:cubicBezTo>
                    <a:pt x="3711" y="6074"/>
                    <a:pt x="3859" y="6114"/>
                    <a:pt x="3997" y="6114"/>
                  </a:cubicBezTo>
                  <a:cubicBezTo>
                    <a:pt x="4722" y="6114"/>
                    <a:pt x="5197" y="5015"/>
                    <a:pt x="4436" y="4533"/>
                  </a:cubicBezTo>
                  <a:cubicBezTo>
                    <a:pt x="4044" y="4292"/>
                    <a:pt x="3622" y="4111"/>
                    <a:pt x="3229" y="3900"/>
                  </a:cubicBezTo>
                  <a:cubicBezTo>
                    <a:pt x="2988" y="3779"/>
                    <a:pt x="2746" y="3658"/>
                    <a:pt x="2505" y="3538"/>
                  </a:cubicBezTo>
                  <a:cubicBezTo>
                    <a:pt x="2475" y="3507"/>
                    <a:pt x="2414" y="3477"/>
                    <a:pt x="2354" y="3417"/>
                  </a:cubicBezTo>
                  <a:cubicBezTo>
                    <a:pt x="2414" y="3357"/>
                    <a:pt x="2445" y="3296"/>
                    <a:pt x="2505" y="3266"/>
                  </a:cubicBezTo>
                  <a:cubicBezTo>
                    <a:pt x="2626" y="3115"/>
                    <a:pt x="2777" y="2964"/>
                    <a:pt x="2867" y="2813"/>
                  </a:cubicBezTo>
                  <a:cubicBezTo>
                    <a:pt x="3320" y="2270"/>
                    <a:pt x="3652" y="1667"/>
                    <a:pt x="3893" y="1033"/>
                  </a:cubicBezTo>
                  <a:cubicBezTo>
                    <a:pt x="4058" y="412"/>
                    <a:pt x="3536" y="1"/>
                    <a:pt x="3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5796375" y="2692725"/>
              <a:ext cx="131300" cy="100850"/>
            </a:xfrm>
            <a:custGeom>
              <a:avLst/>
              <a:gdLst/>
              <a:ahLst/>
              <a:cxnLst/>
              <a:rect l="l" t="t" r="r" b="b"/>
              <a:pathLst>
                <a:path w="5252" h="4034" extrusionOk="0">
                  <a:moveTo>
                    <a:pt x="4388" y="1"/>
                  </a:moveTo>
                  <a:cubicBezTo>
                    <a:pt x="4265" y="1"/>
                    <a:pt x="4155" y="29"/>
                    <a:pt x="4044" y="73"/>
                  </a:cubicBezTo>
                  <a:cubicBezTo>
                    <a:pt x="3842" y="144"/>
                    <a:pt x="3619" y="169"/>
                    <a:pt x="3384" y="169"/>
                  </a:cubicBezTo>
                  <a:cubicBezTo>
                    <a:pt x="2871" y="169"/>
                    <a:pt x="2302" y="52"/>
                    <a:pt x="1777" y="52"/>
                  </a:cubicBezTo>
                  <a:cubicBezTo>
                    <a:pt x="1322" y="52"/>
                    <a:pt x="900" y="139"/>
                    <a:pt x="574" y="465"/>
                  </a:cubicBezTo>
                  <a:cubicBezTo>
                    <a:pt x="544" y="525"/>
                    <a:pt x="484" y="556"/>
                    <a:pt x="453" y="616"/>
                  </a:cubicBezTo>
                  <a:cubicBezTo>
                    <a:pt x="423" y="646"/>
                    <a:pt x="423" y="676"/>
                    <a:pt x="393" y="706"/>
                  </a:cubicBezTo>
                  <a:lnTo>
                    <a:pt x="363" y="767"/>
                  </a:lnTo>
                  <a:cubicBezTo>
                    <a:pt x="363" y="767"/>
                    <a:pt x="333" y="797"/>
                    <a:pt x="333" y="827"/>
                  </a:cubicBezTo>
                  <a:cubicBezTo>
                    <a:pt x="1" y="1551"/>
                    <a:pt x="242" y="2487"/>
                    <a:pt x="272" y="3241"/>
                  </a:cubicBezTo>
                  <a:cubicBezTo>
                    <a:pt x="287" y="3769"/>
                    <a:pt x="710" y="4033"/>
                    <a:pt x="1125" y="4033"/>
                  </a:cubicBezTo>
                  <a:cubicBezTo>
                    <a:pt x="1540" y="4033"/>
                    <a:pt x="1947" y="3769"/>
                    <a:pt x="1932" y="3241"/>
                  </a:cubicBezTo>
                  <a:cubicBezTo>
                    <a:pt x="1932" y="2849"/>
                    <a:pt x="1872" y="2517"/>
                    <a:pt x="1842" y="2125"/>
                  </a:cubicBezTo>
                  <a:lnTo>
                    <a:pt x="1842" y="1763"/>
                  </a:lnTo>
                  <a:cubicBezTo>
                    <a:pt x="1992" y="1763"/>
                    <a:pt x="2173" y="1732"/>
                    <a:pt x="2324" y="1732"/>
                  </a:cubicBezTo>
                  <a:lnTo>
                    <a:pt x="2445" y="1732"/>
                  </a:lnTo>
                  <a:lnTo>
                    <a:pt x="2928" y="1793"/>
                  </a:lnTo>
                  <a:cubicBezTo>
                    <a:pt x="3068" y="1808"/>
                    <a:pt x="3207" y="1816"/>
                    <a:pt x="3343" y="1816"/>
                  </a:cubicBezTo>
                  <a:cubicBezTo>
                    <a:pt x="3736" y="1816"/>
                    <a:pt x="4117" y="1754"/>
                    <a:pt x="4497" y="1642"/>
                  </a:cubicBezTo>
                  <a:cubicBezTo>
                    <a:pt x="5252" y="1370"/>
                    <a:pt x="5252" y="314"/>
                    <a:pt x="4527" y="12"/>
                  </a:cubicBezTo>
                  <a:cubicBezTo>
                    <a:pt x="4479" y="4"/>
                    <a:pt x="4432" y="1"/>
                    <a:pt x="4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638500" y="2753750"/>
              <a:ext cx="127975" cy="92475"/>
            </a:xfrm>
            <a:custGeom>
              <a:avLst/>
              <a:gdLst/>
              <a:ahLst/>
              <a:cxnLst/>
              <a:rect l="l" t="t" r="r" b="b"/>
              <a:pathLst>
                <a:path w="5119" h="3699" extrusionOk="0">
                  <a:moveTo>
                    <a:pt x="2378" y="1"/>
                  </a:moveTo>
                  <a:cubicBezTo>
                    <a:pt x="2106" y="1"/>
                    <a:pt x="1834" y="136"/>
                    <a:pt x="1668" y="408"/>
                  </a:cubicBezTo>
                  <a:cubicBezTo>
                    <a:pt x="1306" y="951"/>
                    <a:pt x="1125" y="1645"/>
                    <a:pt x="612" y="2098"/>
                  </a:cubicBezTo>
                  <a:cubicBezTo>
                    <a:pt x="1" y="2662"/>
                    <a:pt x="581" y="3502"/>
                    <a:pt x="1238" y="3502"/>
                  </a:cubicBezTo>
                  <a:cubicBezTo>
                    <a:pt x="1424" y="3502"/>
                    <a:pt x="1616" y="3435"/>
                    <a:pt x="1789" y="3275"/>
                  </a:cubicBezTo>
                  <a:cubicBezTo>
                    <a:pt x="2061" y="3033"/>
                    <a:pt x="2302" y="2732"/>
                    <a:pt x="2453" y="2400"/>
                  </a:cubicBezTo>
                  <a:cubicBezTo>
                    <a:pt x="2725" y="2792"/>
                    <a:pt x="3026" y="3124"/>
                    <a:pt x="3358" y="3456"/>
                  </a:cubicBezTo>
                  <a:cubicBezTo>
                    <a:pt x="3529" y="3627"/>
                    <a:pt x="3722" y="3699"/>
                    <a:pt x="3909" y="3699"/>
                  </a:cubicBezTo>
                  <a:cubicBezTo>
                    <a:pt x="4547" y="3699"/>
                    <a:pt x="5119" y="2862"/>
                    <a:pt x="4535" y="2279"/>
                  </a:cubicBezTo>
                  <a:cubicBezTo>
                    <a:pt x="3992" y="1706"/>
                    <a:pt x="3509" y="1072"/>
                    <a:pt x="3087" y="408"/>
                  </a:cubicBezTo>
                  <a:cubicBezTo>
                    <a:pt x="2921" y="136"/>
                    <a:pt x="2649" y="1"/>
                    <a:pt x="2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497650" y="2708775"/>
              <a:ext cx="106375" cy="119950"/>
            </a:xfrm>
            <a:custGeom>
              <a:avLst/>
              <a:gdLst/>
              <a:ahLst/>
              <a:cxnLst/>
              <a:rect l="l" t="t" r="r" b="b"/>
              <a:pathLst>
                <a:path w="4255" h="4798" extrusionOk="0">
                  <a:moveTo>
                    <a:pt x="1002" y="1"/>
                  </a:moveTo>
                  <a:cubicBezTo>
                    <a:pt x="0" y="1"/>
                    <a:pt x="28" y="1576"/>
                    <a:pt x="1086" y="1664"/>
                  </a:cubicBezTo>
                  <a:lnTo>
                    <a:pt x="1267" y="1664"/>
                  </a:lnTo>
                  <a:cubicBezTo>
                    <a:pt x="1448" y="1664"/>
                    <a:pt x="1659" y="1694"/>
                    <a:pt x="1871" y="1724"/>
                  </a:cubicBezTo>
                  <a:cubicBezTo>
                    <a:pt x="1991" y="1754"/>
                    <a:pt x="2203" y="1845"/>
                    <a:pt x="2384" y="1905"/>
                  </a:cubicBezTo>
                  <a:cubicBezTo>
                    <a:pt x="2323" y="2026"/>
                    <a:pt x="2263" y="2177"/>
                    <a:pt x="2233" y="2328"/>
                  </a:cubicBezTo>
                  <a:cubicBezTo>
                    <a:pt x="2082" y="2811"/>
                    <a:pt x="2021" y="3324"/>
                    <a:pt x="1871" y="3806"/>
                  </a:cubicBezTo>
                  <a:cubicBezTo>
                    <a:pt x="1635" y="4406"/>
                    <a:pt x="2130" y="4797"/>
                    <a:pt x="2642" y="4797"/>
                  </a:cubicBezTo>
                  <a:cubicBezTo>
                    <a:pt x="2980" y="4797"/>
                    <a:pt x="3326" y="4626"/>
                    <a:pt x="3470" y="4229"/>
                  </a:cubicBezTo>
                  <a:cubicBezTo>
                    <a:pt x="3560" y="3867"/>
                    <a:pt x="3681" y="3474"/>
                    <a:pt x="3772" y="3112"/>
                  </a:cubicBezTo>
                  <a:cubicBezTo>
                    <a:pt x="3832" y="2780"/>
                    <a:pt x="3983" y="2509"/>
                    <a:pt x="4073" y="2207"/>
                  </a:cubicBezTo>
                  <a:cubicBezTo>
                    <a:pt x="4255" y="1694"/>
                    <a:pt x="4134" y="1151"/>
                    <a:pt x="3772" y="759"/>
                  </a:cubicBezTo>
                  <a:cubicBezTo>
                    <a:pt x="3621" y="608"/>
                    <a:pt x="3410" y="457"/>
                    <a:pt x="3229" y="366"/>
                  </a:cubicBezTo>
                  <a:cubicBezTo>
                    <a:pt x="2534" y="125"/>
                    <a:pt x="1810" y="4"/>
                    <a:pt x="1086" y="4"/>
                  </a:cubicBezTo>
                  <a:cubicBezTo>
                    <a:pt x="1057" y="2"/>
                    <a:pt x="1029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5446075" y="2530775"/>
              <a:ext cx="95325" cy="146875"/>
            </a:xfrm>
            <a:custGeom>
              <a:avLst/>
              <a:gdLst/>
              <a:ahLst/>
              <a:cxnLst/>
              <a:rect l="l" t="t" r="r" b="b"/>
              <a:pathLst>
                <a:path w="3813" h="5875" extrusionOk="0">
                  <a:moveTo>
                    <a:pt x="1210" y="1"/>
                  </a:moveTo>
                  <a:cubicBezTo>
                    <a:pt x="572" y="1"/>
                    <a:pt x="0" y="837"/>
                    <a:pt x="584" y="1421"/>
                  </a:cubicBezTo>
                  <a:cubicBezTo>
                    <a:pt x="916" y="1722"/>
                    <a:pt x="2032" y="2386"/>
                    <a:pt x="2032" y="2869"/>
                  </a:cubicBezTo>
                  <a:cubicBezTo>
                    <a:pt x="2032" y="3171"/>
                    <a:pt x="1580" y="3533"/>
                    <a:pt x="1399" y="3714"/>
                  </a:cubicBezTo>
                  <a:cubicBezTo>
                    <a:pt x="1067" y="4016"/>
                    <a:pt x="765" y="4318"/>
                    <a:pt x="524" y="4680"/>
                  </a:cubicBezTo>
                  <a:cubicBezTo>
                    <a:pt x="75" y="5277"/>
                    <a:pt x="653" y="5875"/>
                    <a:pt x="1254" y="5875"/>
                  </a:cubicBezTo>
                  <a:cubicBezTo>
                    <a:pt x="1503" y="5875"/>
                    <a:pt x="1756" y="5772"/>
                    <a:pt x="1942" y="5525"/>
                  </a:cubicBezTo>
                  <a:cubicBezTo>
                    <a:pt x="2606" y="4619"/>
                    <a:pt x="3813" y="4016"/>
                    <a:pt x="3692" y="2718"/>
                  </a:cubicBezTo>
                  <a:cubicBezTo>
                    <a:pt x="3571" y="1602"/>
                    <a:pt x="2485" y="968"/>
                    <a:pt x="1761" y="244"/>
                  </a:cubicBezTo>
                  <a:cubicBezTo>
                    <a:pt x="1590" y="73"/>
                    <a:pt x="1397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5478450" y="2396650"/>
              <a:ext cx="142800" cy="115175"/>
            </a:xfrm>
            <a:custGeom>
              <a:avLst/>
              <a:gdLst/>
              <a:ahLst/>
              <a:cxnLst/>
              <a:rect l="l" t="t" r="r" b="b"/>
              <a:pathLst>
                <a:path w="5712" h="4607" extrusionOk="0">
                  <a:moveTo>
                    <a:pt x="4717" y="1"/>
                  </a:moveTo>
                  <a:cubicBezTo>
                    <a:pt x="4380" y="1"/>
                    <a:pt x="4032" y="172"/>
                    <a:pt x="3876" y="569"/>
                  </a:cubicBezTo>
                  <a:cubicBezTo>
                    <a:pt x="3634" y="1173"/>
                    <a:pt x="3484" y="1806"/>
                    <a:pt x="3423" y="2440"/>
                  </a:cubicBezTo>
                  <a:lnTo>
                    <a:pt x="3423" y="2832"/>
                  </a:lnTo>
                  <a:cubicBezTo>
                    <a:pt x="3152" y="2772"/>
                    <a:pt x="2820" y="2742"/>
                    <a:pt x="2548" y="2651"/>
                  </a:cubicBezTo>
                  <a:cubicBezTo>
                    <a:pt x="2186" y="2561"/>
                    <a:pt x="1824" y="2470"/>
                    <a:pt x="1431" y="2410"/>
                  </a:cubicBezTo>
                  <a:cubicBezTo>
                    <a:pt x="1385" y="2403"/>
                    <a:pt x="1340" y="2400"/>
                    <a:pt x="1297" y="2400"/>
                  </a:cubicBezTo>
                  <a:cubicBezTo>
                    <a:pt x="368" y="2400"/>
                    <a:pt x="0" y="3865"/>
                    <a:pt x="1009" y="4009"/>
                  </a:cubicBezTo>
                  <a:cubicBezTo>
                    <a:pt x="1874" y="4137"/>
                    <a:pt x="2803" y="4607"/>
                    <a:pt x="3706" y="4607"/>
                  </a:cubicBezTo>
                  <a:cubicBezTo>
                    <a:pt x="3874" y="4607"/>
                    <a:pt x="4042" y="4590"/>
                    <a:pt x="4208" y="4553"/>
                  </a:cubicBezTo>
                  <a:cubicBezTo>
                    <a:pt x="4781" y="4402"/>
                    <a:pt x="5173" y="3858"/>
                    <a:pt x="5143" y="3285"/>
                  </a:cubicBezTo>
                  <a:cubicBezTo>
                    <a:pt x="5113" y="2953"/>
                    <a:pt x="5113" y="2651"/>
                    <a:pt x="5113" y="2319"/>
                  </a:cubicBezTo>
                  <a:cubicBezTo>
                    <a:pt x="5173" y="1867"/>
                    <a:pt x="5294" y="1414"/>
                    <a:pt x="5475" y="992"/>
                  </a:cubicBezTo>
                  <a:cubicBezTo>
                    <a:pt x="5711" y="392"/>
                    <a:pt x="5226" y="1"/>
                    <a:pt x="4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5613375" y="2358650"/>
              <a:ext cx="151375" cy="104175"/>
            </a:xfrm>
            <a:custGeom>
              <a:avLst/>
              <a:gdLst/>
              <a:ahLst/>
              <a:cxnLst/>
              <a:rect l="l" t="t" r="r" b="b"/>
              <a:pathLst>
                <a:path w="6055" h="4167" extrusionOk="0">
                  <a:moveTo>
                    <a:pt x="4870" y="0"/>
                  </a:moveTo>
                  <a:cubicBezTo>
                    <a:pt x="4617" y="0"/>
                    <a:pt x="4362" y="108"/>
                    <a:pt x="4182" y="369"/>
                  </a:cubicBezTo>
                  <a:cubicBezTo>
                    <a:pt x="3699" y="1003"/>
                    <a:pt x="3217" y="1667"/>
                    <a:pt x="2704" y="2300"/>
                  </a:cubicBezTo>
                  <a:cubicBezTo>
                    <a:pt x="2673" y="2240"/>
                    <a:pt x="2613" y="2180"/>
                    <a:pt x="2583" y="2119"/>
                  </a:cubicBezTo>
                  <a:cubicBezTo>
                    <a:pt x="2432" y="1697"/>
                    <a:pt x="2160" y="1305"/>
                    <a:pt x="1828" y="973"/>
                  </a:cubicBezTo>
                  <a:cubicBezTo>
                    <a:pt x="1664" y="845"/>
                    <a:pt x="1486" y="791"/>
                    <a:pt x="1311" y="791"/>
                  </a:cubicBezTo>
                  <a:cubicBezTo>
                    <a:pt x="621" y="791"/>
                    <a:pt x="1" y="1643"/>
                    <a:pt x="652" y="2149"/>
                  </a:cubicBezTo>
                  <a:cubicBezTo>
                    <a:pt x="1104" y="2512"/>
                    <a:pt x="1225" y="3236"/>
                    <a:pt x="1617" y="3658"/>
                  </a:cubicBezTo>
                  <a:cubicBezTo>
                    <a:pt x="1868" y="3987"/>
                    <a:pt x="2255" y="4167"/>
                    <a:pt x="2644" y="4167"/>
                  </a:cubicBezTo>
                  <a:cubicBezTo>
                    <a:pt x="2862" y="4167"/>
                    <a:pt x="3081" y="4110"/>
                    <a:pt x="3277" y="3990"/>
                  </a:cubicBezTo>
                  <a:cubicBezTo>
                    <a:pt x="4333" y="3417"/>
                    <a:pt x="4937" y="2149"/>
                    <a:pt x="5631" y="1214"/>
                  </a:cubicBezTo>
                  <a:cubicBezTo>
                    <a:pt x="6054" y="600"/>
                    <a:pt x="5467" y="0"/>
                    <a:pt x="4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743900" y="2210350"/>
              <a:ext cx="203650" cy="146450"/>
            </a:xfrm>
            <a:custGeom>
              <a:avLst/>
              <a:gdLst/>
              <a:ahLst/>
              <a:cxnLst/>
              <a:rect l="l" t="t" r="r" b="b"/>
              <a:pathLst>
                <a:path w="8146" h="5858" extrusionOk="0">
                  <a:moveTo>
                    <a:pt x="1120" y="1"/>
                  </a:moveTo>
                  <a:cubicBezTo>
                    <a:pt x="586" y="1"/>
                    <a:pt x="0" y="611"/>
                    <a:pt x="289" y="1292"/>
                  </a:cubicBezTo>
                  <a:cubicBezTo>
                    <a:pt x="651" y="2227"/>
                    <a:pt x="862" y="3193"/>
                    <a:pt x="923" y="4189"/>
                  </a:cubicBezTo>
                  <a:cubicBezTo>
                    <a:pt x="983" y="4732"/>
                    <a:pt x="923" y="5275"/>
                    <a:pt x="1406" y="5637"/>
                  </a:cubicBezTo>
                  <a:cubicBezTo>
                    <a:pt x="1631" y="5797"/>
                    <a:pt x="1874" y="5857"/>
                    <a:pt x="2123" y="5857"/>
                  </a:cubicBezTo>
                  <a:cubicBezTo>
                    <a:pt x="2673" y="5857"/>
                    <a:pt x="3251" y="5562"/>
                    <a:pt x="3729" y="5396"/>
                  </a:cubicBezTo>
                  <a:cubicBezTo>
                    <a:pt x="4876" y="5003"/>
                    <a:pt x="6053" y="4702"/>
                    <a:pt x="7200" y="4400"/>
                  </a:cubicBezTo>
                  <a:cubicBezTo>
                    <a:pt x="8146" y="4149"/>
                    <a:pt x="7860" y="2770"/>
                    <a:pt x="6981" y="2770"/>
                  </a:cubicBezTo>
                  <a:cubicBezTo>
                    <a:pt x="6907" y="2770"/>
                    <a:pt x="6829" y="2779"/>
                    <a:pt x="6747" y="2800"/>
                  </a:cubicBezTo>
                  <a:cubicBezTo>
                    <a:pt x="5872" y="3042"/>
                    <a:pt x="5027" y="3253"/>
                    <a:pt x="4152" y="3525"/>
                  </a:cubicBezTo>
                  <a:cubicBezTo>
                    <a:pt x="3609" y="3736"/>
                    <a:pt x="3065" y="3947"/>
                    <a:pt x="2492" y="4128"/>
                  </a:cubicBezTo>
                  <a:cubicBezTo>
                    <a:pt x="2462" y="3706"/>
                    <a:pt x="2432" y="3283"/>
                    <a:pt x="2401" y="2921"/>
                  </a:cubicBezTo>
                  <a:cubicBezTo>
                    <a:pt x="2281" y="2076"/>
                    <a:pt x="2070" y="1231"/>
                    <a:pt x="1738" y="447"/>
                  </a:cubicBezTo>
                  <a:cubicBezTo>
                    <a:pt x="1604" y="132"/>
                    <a:pt x="1367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908800" y="2317125"/>
              <a:ext cx="166000" cy="175250"/>
            </a:xfrm>
            <a:custGeom>
              <a:avLst/>
              <a:gdLst/>
              <a:ahLst/>
              <a:cxnLst/>
              <a:rect l="l" t="t" r="r" b="b"/>
              <a:pathLst>
                <a:path w="6640" h="7010" extrusionOk="0">
                  <a:moveTo>
                    <a:pt x="2294" y="1"/>
                  </a:moveTo>
                  <a:cubicBezTo>
                    <a:pt x="1879" y="1"/>
                    <a:pt x="1479" y="265"/>
                    <a:pt x="1509" y="793"/>
                  </a:cubicBezTo>
                  <a:cubicBezTo>
                    <a:pt x="1599" y="2271"/>
                    <a:pt x="0" y="4263"/>
                    <a:pt x="936" y="5681"/>
                  </a:cubicBezTo>
                  <a:cubicBezTo>
                    <a:pt x="1781" y="7009"/>
                    <a:pt x="4104" y="6526"/>
                    <a:pt x="5462" y="6708"/>
                  </a:cubicBezTo>
                  <a:lnTo>
                    <a:pt x="5613" y="6708"/>
                  </a:lnTo>
                  <a:cubicBezTo>
                    <a:pt x="5654" y="6713"/>
                    <a:pt x="5695" y="6715"/>
                    <a:pt x="5735" y="6715"/>
                  </a:cubicBezTo>
                  <a:cubicBezTo>
                    <a:pt x="6170" y="6715"/>
                    <a:pt x="6556" y="6425"/>
                    <a:pt x="6639" y="5983"/>
                  </a:cubicBezTo>
                  <a:cubicBezTo>
                    <a:pt x="6609" y="5953"/>
                    <a:pt x="6609" y="5953"/>
                    <a:pt x="6609" y="5923"/>
                  </a:cubicBezTo>
                  <a:cubicBezTo>
                    <a:pt x="6609" y="5863"/>
                    <a:pt x="6609" y="5802"/>
                    <a:pt x="6609" y="5742"/>
                  </a:cubicBezTo>
                  <a:cubicBezTo>
                    <a:pt x="6609" y="5410"/>
                    <a:pt x="6337" y="5138"/>
                    <a:pt x="6005" y="5108"/>
                  </a:cubicBezTo>
                  <a:cubicBezTo>
                    <a:pt x="5509" y="5034"/>
                    <a:pt x="4992" y="4980"/>
                    <a:pt x="4471" y="4980"/>
                  </a:cubicBezTo>
                  <a:cubicBezTo>
                    <a:pt x="4359" y="4980"/>
                    <a:pt x="4247" y="4982"/>
                    <a:pt x="4134" y="4987"/>
                  </a:cubicBezTo>
                  <a:cubicBezTo>
                    <a:pt x="3712" y="4987"/>
                    <a:pt x="3289" y="4957"/>
                    <a:pt x="2897" y="4897"/>
                  </a:cubicBezTo>
                  <a:cubicBezTo>
                    <a:pt x="2716" y="4867"/>
                    <a:pt x="2535" y="4806"/>
                    <a:pt x="2354" y="4716"/>
                  </a:cubicBezTo>
                  <a:cubicBezTo>
                    <a:pt x="2414" y="4505"/>
                    <a:pt x="2444" y="4022"/>
                    <a:pt x="2475" y="3931"/>
                  </a:cubicBezTo>
                  <a:cubicBezTo>
                    <a:pt x="2565" y="3599"/>
                    <a:pt x="2686" y="3237"/>
                    <a:pt x="2807" y="2905"/>
                  </a:cubicBezTo>
                  <a:cubicBezTo>
                    <a:pt x="3048" y="2241"/>
                    <a:pt x="3199" y="1517"/>
                    <a:pt x="3169" y="793"/>
                  </a:cubicBezTo>
                  <a:cubicBezTo>
                    <a:pt x="3139" y="265"/>
                    <a:pt x="2708" y="1"/>
                    <a:pt x="2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949525" y="2533950"/>
              <a:ext cx="133525" cy="188900"/>
            </a:xfrm>
            <a:custGeom>
              <a:avLst/>
              <a:gdLst/>
              <a:ahLst/>
              <a:cxnLst/>
              <a:rect l="l" t="t" r="r" b="b"/>
              <a:pathLst>
                <a:path w="5341" h="7556" extrusionOk="0">
                  <a:moveTo>
                    <a:pt x="4342" y="1"/>
                  </a:moveTo>
                  <a:cubicBezTo>
                    <a:pt x="4005" y="1"/>
                    <a:pt x="3672" y="184"/>
                    <a:pt x="3562" y="600"/>
                  </a:cubicBezTo>
                  <a:cubicBezTo>
                    <a:pt x="3411" y="1082"/>
                    <a:pt x="2294" y="1595"/>
                    <a:pt x="1841" y="1837"/>
                  </a:cubicBezTo>
                  <a:cubicBezTo>
                    <a:pt x="1328" y="2139"/>
                    <a:pt x="604" y="2350"/>
                    <a:pt x="302" y="2923"/>
                  </a:cubicBezTo>
                  <a:cubicBezTo>
                    <a:pt x="1" y="3497"/>
                    <a:pt x="272" y="4191"/>
                    <a:pt x="574" y="4734"/>
                  </a:cubicBezTo>
                  <a:cubicBezTo>
                    <a:pt x="695" y="4975"/>
                    <a:pt x="815" y="5217"/>
                    <a:pt x="966" y="5458"/>
                  </a:cubicBezTo>
                  <a:cubicBezTo>
                    <a:pt x="1238" y="6001"/>
                    <a:pt x="1540" y="6575"/>
                    <a:pt x="1811" y="7148"/>
                  </a:cubicBezTo>
                  <a:cubicBezTo>
                    <a:pt x="1969" y="7436"/>
                    <a:pt x="2213" y="7555"/>
                    <a:pt x="2460" y="7555"/>
                  </a:cubicBezTo>
                  <a:cubicBezTo>
                    <a:pt x="3017" y="7555"/>
                    <a:pt x="3594" y="6951"/>
                    <a:pt x="3260" y="6303"/>
                  </a:cubicBezTo>
                  <a:cubicBezTo>
                    <a:pt x="2958" y="5760"/>
                    <a:pt x="2717" y="5186"/>
                    <a:pt x="2445" y="4673"/>
                  </a:cubicBezTo>
                  <a:cubicBezTo>
                    <a:pt x="2354" y="4492"/>
                    <a:pt x="2264" y="4311"/>
                    <a:pt x="2143" y="4130"/>
                  </a:cubicBezTo>
                  <a:cubicBezTo>
                    <a:pt x="2063" y="3996"/>
                    <a:pt x="1982" y="3693"/>
                    <a:pt x="1880" y="3693"/>
                  </a:cubicBezTo>
                  <a:cubicBezTo>
                    <a:pt x="1871" y="3693"/>
                    <a:pt x="1863" y="3695"/>
                    <a:pt x="1855" y="3700"/>
                  </a:cubicBezTo>
                  <a:lnTo>
                    <a:pt x="1855" y="3700"/>
                  </a:lnTo>
                  <a:cubicBezTo>
                    <a:pt x="2093" y="3553"/>
                    <a:pt x="2359" y="3434"/>
                    <a:pt x="2626" y="3315"/>
                  </a:cubicBezTo>
                  <a:cubicBezTo>
                    <a:pt x="3531" y="2802"/>
                    <a:pt x="4859" y="2108"/>
                    <a:pt x="5161" y="1022"/>
                  </a:cubicBezTo>
                  <a:cubicBezTo>
                    <a:pt x="5340" y="394"/>
                    <a:pt x="4837" y="1"/>
                    <a:pt x="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869525" y="2753525"/>
              <a:ext cx="168725" cy="153175"/>
            </a:xfrm>
            <a:custGeom>
              <a:avLst/>
              <a:gdLst/>
              <a:ahLst/>
              <a:cxnLst/>
              <a:rect l="l" t="t" r="r" b="b"/>
              <a:pathLst>
                <a:path w="6749" h="6127" extrusionOk="0">
                  <a:moveTo>
                    <a:pt x="5525" y="0"/>
                  </a:moveTo>
                  <a:cubicBezTo>
                    <a:pt x="5458" y="0"/>
                    <a:pt x="5387" y="8"/>
                    <a:pt x="5313" y="25"/>
                  </a:cubicBezTo>
                  <a:cubicBezTo>
                    <a:pt x="5055" y="80"/>
                    <a:pt x="4767" y="95"/>
                    <a:pt x="4462" y="95"/>
                  </a:cubicBezTo>
                  <a:cubicBezTo>
                    <a:pt x="4083" y="95"/>
                    <a:pt x="3679" y="71"/>
                    <a:pt x="3280" y="71"/>
                  </a:cubicBezTo>
                  <a:cubicBezTo>
                    <a:pt x="2426" y="71"/>
                    <a:pt x="1597" y="181"/>
                    <a:pt x="1088" y="870"/>
                  </a:cubicBezTo>
                  <a:cubicBezTo>
                    <a:pt x="998" y="990"/>
                    <a:pt x="937" y="1111"/>
                    <a:pt x="907" y="1262"/>
                  </a:cubicBezTo>
                  <a:cubicBezTo>
                    <a:pt x="817" y="1624"/>
                    <a:pt x="726" y="1956"/>
                    <a:pt x="696" y="2318"/>
                  </a:cubicBezTo>
                  <a:cubicBezTo>
                    <a:pt x="575" y="3254"/>
                    <a:pt x="394" y="4189"/>
                    <a:pt x="183" y="5094"/>
                  </a:cubicBezTo>
                  <a:cubicBezTo>
                    <a:pt x="0" y="5716"/>
                    <a:pt x="514" y="6127"/>
                    <a:pt x="1015" y="6127"/>
                  </a:cubicBezTo>
                  <a:cubicBezTo>
                    <a:pt x="1342" y="6127"/>
                    <a:pt x="1663" y="5952"/>
                    <a:pt x="1782" y="5547"/>
                  </a:cubicBezTo>
                  <a:cubicBezTo>
                    <a:pt x="1903" y="5094"/>
                    <a:pt x="1994" y="4642"/>
                    <a:pt x="2084" y="4189"/>
                  </a:cubicBezTo>
                  <a:cubicBezTo>
                    <a:pt x="2114" y="3978"/>
                    <a:pt x="2144" y="3767"/>
                    <a:pt x="2175" y="3525"/>
                  </a:cubicBezTo>
                  <a:cubicBezTo>
                    <a:pt x="2235" y="3133"/>
                    <a:pt x="2205" y="2197"/>
                    <a:pt x="2446" y="1866"/>
                  </a:cubicBezTo>
                  <a:cubicBezTo>
                    <a:pt x="2519" y="1757"/>
                    <a:pt x="2852" y="1735"/>
                    <a:pt x="3178" y="1735"/>
                  </a:cubicBezTo>
                  <a:cubicBezTo>
                    <a:pt x="3396" y="1735"/>
                    <a:pt x="3611" y="1745"/>
                    <a:pt x="3744" y="1745"/>
                  </a:cubicBezTo>
                  <a:cubicBezTo>
                    <a:pt x="3901" y="1752"/>
                    <a:pt x="4059" y="1756"/>
                    <a:pt x="4218" y="1756"/>
                  </a:cubicBezTo>
                  <a:cubicBezTo>
                    <a:pt x="4734" y="1756"/>
                    <a:pt x="5259" y="1716"/>
                    <a:pt x="5766" y="1624"/>
                  </a:cubicBezTo>
                  <a:cubicBezTo>
                    <a:pt x="6748" y="1400"/>
                    <a:pt x="6425" y="0"/>
                    <a:pt x="5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5673150" y="2859525"/>
              <a:ext cx="180875" cy="110425"/>
            </a:xfrm>
            <a:custGeom>
              <a:avLst/>
              <a:gdLst/>
              <a:ahLst/>
              <a:cxnLst/>
              <a:rect l="l" t="t" r="r" b="b"/>
              <a:pathLst>
                <a:path w="7235" h="4417" extrusionOk="0">
                  <a:moveTo>
                    <a:pt x="3826" y="1"/>
                  </a:moveTo>
                  <a:cubicBezTo>
                    <a:pt x="3772" y="1"/>
                    <a:pt x="3717" y="4"/>
                    <a:pt x="3662" y="10"/>
                  </a:cubicBezTo>
                  <a:cubicBezTo>
                    <a:pt x="3029" y="70"/>
                    <a:pt x="2606" y="553"/>
                    <a:pt x="2244" y="1005"/>
                  </a:cubicBezTo>
                  <a:cubicBezTo>
                    <a:pt x="1731" y="1699"/>
                    <a:pt x="1188" y="2363"/>
                    <a:pt x="584" y="2997"/>
                  </a:cubicBezTo>
                  <a:cubicBezTo>
                    <a:pt x="1" y="3581"/>
                    <a:pt x="572" y="4417"/>
                    <a:pt x="1211" y="4417"/>
                  </a:cubicBezTo>
                  <a:cubicBezTo>
                    <a:pt x="1398" y="4417"/>
                    <a:pt x="1590" y="4345"/>
                    <a:pt x="1761" y="4174"/>
                  </a:cubicBezTo>
                  <a:cubicBezTo>
                    <a:pt x="2184" y="3751"/>
                    <a:pt x="2576" y="3299"/>
                    <a:pt x="2938" y="2816"/>
                  </a:cubicBezTo>
                  <a:cubicBezTo>
                    <a:pt x="3179" y="2514"/>
                    <a:pt x="3421" y="2001"/>
                    <a:pt x="3723" y="1790"/>
                  </a:cubicBezTo>
                  <a:cubicBezTo>
                    <a:pt x="3806" y="1740"/>
                    <a:pt x="3797" y="1718"/>
                    <a:pt x="3818" y="1718"/>
                  </a:cubicBezTo>
                  <a:cubicBezTo>
                    <a:pt x="3835" y="1718"/>
                    <a:pt x="3872" y="1733"/>
                    <a:pt x="3994" y="1760"/>
                  </a:cubicBezTo>
                  <a:cubicBezTo>
                    <a:pt x="4175" y="1850"/>
                    <a:pt x="4356" y="1971"/>
                    <a:pt x="4477" y="2122"/>
                  </a:cubicBezTo>
                  <a:cubicBezTo>
                    <a:pt x="4809" y="2363"/>
                    <a:pt x="5081" y="2635"/>
                    <a:pt x="5413" y="2876"/>
                  </a:cubicBezTo>
                  <a:cubicBezTo>
                    <a:pt x="5582" y="3014"/>
                    <a:pt x="5767" y="3073"/>
                    <a:pt x="5947" y="3073"/>
                  </a:cubicBezTo>
                  <a:cubicBezTo>
                    <a:pt x="6631" y="3073"/>
                    <a:pt x="7235" y="2225"/>
                    <a:pt x="6589" y="1699"/>
                  </a:cubicBezTo>
                  <a:cubicBezTo>
                    <a:pt x="5786" y="1068"/>
                    <a:pt x="4874" y="1"/>
                    <a:pt x="3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470125" y="2855525"/>
              <a:ext cx="164075" cy="117875"/>
            </a:xfrm>
            <a:custGeom>
              <a:avLst/>
              <a:gdLst/>
              <a:ahLst/>
              <a:cxnLst/>
              <a:rect l="l" t="t" r="r" b="b"/>
              <a:pathLst>
                <a:path w="6563" h="4715" extrusionOk="0">
                  <a:moveTo>
                    <a:pt x="4762" y="0"/>
                  </a:moveTo>
                  <a:cubicBezTo>
                    <a:pt x="4258" y="0"/>
                    <a:pt x="3781" y="281"/>
                    <a:pt x="3364" y="501"/>
                  </a:cubicBezTo>
                  <a:cubicBezTo>
                    <a:pt x="2549" y="954"/>
                    <a:pt x="1644" y="1135"/>
                    <a:pt x="829" y="1558"/>
                  </a:cubicBezTo>
                  <a:cubicBezTo>
                    <a:pt x="0" y="1972"/>
                    <a:pt x="505" y="3075"/>
                    <a:pt x="1275" y="3075"/>
                  </a:cubicBezTo>
                  <a:cubicBezTo>
                    <a:pt x="1402" y="3075"/>
                    <a:pt x="1537" y="3045"/>
                    <a:pt x="1674" y="2976"/>
                  </a:cubicBezTo>
                  <a:cubicBezTo>
                    <a:pt x="2549" y="2523"/>
                    <a:pt x="3666" y="2403"/>
                    <a:pt x="4450" y="1799"/>
                  </a:cubicBezTo>
                  <a:lnTo>
                    <a:pt x="4511" y="2071"/>
                  </a:lnTo>
                  <a:cubicBezTo>
                    <a:pt x="4601" y="2704"/>
                    <a:pt x="4812" y="3278"/>
                    <a:pt x="4843" y="3911"/>
                  </a:cubicBezTo>
                  <a:cubicBezTo>
                    <a:pt x="4888" y="4443"/>
                    <a:pt x="5332" y="4715"/>
                    <a:pt x="5753" y="4715"/>
                  </a:cubicBezTo>
                  <a:cubicBezTo>
                    <a:pt x="6168" y="4715"/>
                    <a:pt x="6562" y="4451"/>
                    <a:pt x="6532" y="3911"/>
                  </a:cubicBezTo>
                  <a:cubicBezTo>
                    <a:pt x="6472" y="3067"/>
                    <a:pt x="6201" y="2252"/>
                    <a:pt x="6080" y="1407"/>
                  </a:cubicBezTo>
                  <a:cubicBezTo>
                    <a:pt x="5989" y="803"/>
                    <a:pt x="5778" y="200"/>
                    <a:pt x="5114" y="49"/>
                  </a:cubicBezTo>
                  <a:cubicBezTo>
                    <a:pt x="4996" y="15"/>
                    <a:pt x="4878" y="0"/>
                    <a:pt x="4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5335350" y="2689050"/>
              <a:ext cx="144200" cy="189200"/>
            </a:xfrm>
            <a:custGeom>
              <a:avLst/>
              <a:gdLst/>
              <a:ahLst/>
              <a:cxnLst/>
              <a:rect l="l" t="t" r="r" b="b"/>
              <a:pathLst>
                <a:path w="5768" h="7568" extrusionOk="0">
                  <a:moveTo>
                    <a:pt x="1112" y="1"/>
                  </a:moveTo>
                  <a:cubicBezTo>
                    <a:pt x="274" y="1"/>
                    <a:pt x="1" y="1362"/>
                    <a:pt x="939" y="1638"/>
                  </a:cubicBezTo>
                  <a:cubicBezTo>
                    <a:pt x="1573" y="1819"/>
                    <a:pt x="2176" y="2091"/>
                    <a:pt x="2840" y="2272"/>
                  </a:cubicBezTo>
                  <a:cubicBezTo>
                    <a:pt x="3082" y="2332"/>
                    <a:pt x="3353" y="2392"/>
                    <a:pt x="3595" y="2483"/>
                  </a:cubicBezTo>
                  <a:cubicBezTo>
                    <a:pt x="3715" y="2513"/>
                    <a:pt x="3836" y="2543"/>
                    <a:pt x="3957" y="2604"/>
                  </a:cubicBezTo>
                  <a:cubicBezTo>
                    <a:pt x="3896" y="3087"/>
                    <a:pt x="3836" y="3539"/>
                    <a:pt x="3745" y="3992"/>
                  </a:cubicBezTo>
                  <a:cubicBezTo>
                    <a:pt x="3655" y="4776"/>
                    <a:pt x="3685" y="5591"/>
                    <a:pt x="3293" y="6316"/>
                  </a:cubicBezTo>
                  <a:cubicBezTo>
                    <a:pt x="2938" y="6963"/>
                    <a:pt x="3523" y="7568"/>
                    <a:pt x="4087" y="7568"/>
                  </a:cubicBezTo>
                  <a:cubicBezTo>
                    <a:pt x="4337" y="7568"/>
                    <a:pt x="4584" y="7448"/>
                    <a:pt x="4741" y="7160"/>
                  </a:cubicBezTo>
                  <a:cubicBezTo>
                    <a:pt x="5224" y="6225"/>
                    <a:pt x="5254" y="5259"/>
                    <a:pt x="5375" y="4263"/>
                  </a:cubicBezTo>
                  <a:cubicBezTo>
                    <a:pt x="5435" y="3569"/>
                    <a:pt x="5767" y="2755"/>
                    <a:pt x="5586" y="2061"/>
                  </a:cubicBezTo>
                  <a:cubicBezTo>
                    <a:pt x="5405" y="1336"/>
                    <a:pt x="4771" y="1125"/>
                    <a:pt x="4168" y="914"/>
                  </a:cubicBezTo>
                  <a:cubicBezTo>
                    <a:pt x="3263" y="612"/>
                    <a:pt x="2297" y="310"/>
                    <a:pt x="1361" y="39"/>
                  </a:cubicBezTo>
                  <a:cubicBezTo>
                    <a:pt x="1274" y="13"/>
                    <a:pt x="119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5315550" y="2425875"/>
              <a:ext cx="127775" cy="234775"/>
            </a:xfrm>
            <a:custGeom>
              <a:avLst/>
              <a:gdLst/>
              <a:ahLst/>
              <a:cxnLst/>
              <a:rect l="l" t="t" r="r" b="b"/>
              <a:pathLst>
                <a:path w="5111" h="9391" extrusionOk="0">
                  <a:moveTo>
                    <a:pt x="1837" y="1"/>
                  </a:moveTo>
                  <a:cubicBezTo>
                    <a:pt x="1246" y="1"/>
                    <a:pt x="682" y="838"/>
                    <a:pt x="1188" y="1482"/>
                  </a:cubicBezTo>
                  <a:cubicBezTo>
                    <a:pt x="1580" y="1995"/>
                    <a:pt x="3330" y="3806"/>
                    <a:pt x="3240" y="4349"/>
                  </a:cubicBezTo>
                  <a:cubicBezTo>
                    <a:pt x="3149" y="4802"/>
                    <a:pt x="2425" y="5556"/>
                    <a:pt x="2153" y="5979"/>
                  </a:cubicBezTo>
                  <a:cubicBezTo>
                    <a:pt x="1701" y="6703"/>
                    <a:pt x="1188" y="7367"/>
                    <a:pt x="584" y="7970"/>
                  </a:cubicBezTo>
                  <a:cubicBezTo>
                    <a:pt x="1" y="8554"/>
                    <a:pt x="555" y="9390"/>
                    <a:pt x="1184" y="9390"/>
                  </a:cubicBezTo>
                  <a:cubicBezTo>
                    <a:pt x="1369" y="9390"/>
                    <a:pt x="1560" y="9318"/>
                    <a:pt x="1731" y="9147"/>
                  </a:cubicBezTo>
                  <a:cubicBezTo>
                    <a:pt x="2516" y="8363"/>
                    <a:pt x="3180" y="7518"/>
                    <a:pt x="3723" y="6582"/>
                  </a:cubicBezTo>
                  <a:cubicBezTo>
                    <a:pt x="4115" y="5979"/>
                    <a:pt x="4900" y="5194"/>
                    <a:pt x="4960" y="4440"/>
                  </a:cubicBezTo>
                  <a:cubicBezTo>
                    <a:pt x="5111" y="2991"/>
                    <a:pt x="3119" y="1301"/>
                    <a:pt x="2365" y="275"/>
                  </a:cubicBezTo>
                  <a:cubicBezTo>
                    <a:pt x="2207" y="82"/>
                    <a:pt x="2021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5386750" y="2237925"/>
              <a:ext cx="139200" cy="189600"/>
            </a:xfrm>
            <a:custGeom>
              <a:avLst/>
              <a:gdLst/>
              <a:ahLst/>
              <a:cxnLst/>
              <a:rect l="l" t="t" r="r" b="b"/>
              <a:pathLst>
                <a:path w="5568" h="7584" extrusionOk="0">
                  <a:moveTo>
                    <a:pt x="4760" y="0"/>
                  </a:moveTo>
                  <a:cubicBezTo>
                    <a:pt x="4345" y="0"/>
                    <a:pt x="3907" y="264"/>
                    <a:pt x="3862" y="792"/>
                  </a:cubicBezTo>
                  <a:cubicBezTo>
                    <a:pt x="3772" y="2271"/>
                    <a:pt x="3560" y="3750"/>
                    <a:pt x="3379" y="5198"/>
                  </a:cubicBezTo>
                  <a:cubicBezTo>
                    <a:pt x="3307" y="5706"/>
                    <a:pt x="3332" y="5898"/>
                    <a:pt x="3187" y="5898"/>
                  </a:cubicBezTo>
                  <a:cubicBezTo>
                    <a:pt x="3091" y="5898"/>
                    <a:pt x="2920" y="5813"/>
                    <a:pt x="2595" y="5681"/>
                  </a:cubicBezTo>
                  <a:cubicBezTo>
                    <a:pt x="2082" y="5439"/>
                    <a:pt x="1569" y="5289"/>
                    <a:pt x="1056" y="5198"/>
                  </a:cubicBezTo>
                  <a:cubicBezTo>
                    <a:pt x="1019" y="5194"/>
                    <a:pt x="983" y="5192"/>
                    <a:pt x="949" y="5192"/>
                  </a:cubicBezTo>
                  <a:cubicBezTo>
                    <a:pt x="1" y="5192"/>
                    <a:pt x="37" y="6741"/>
                    <a:pt x="1056" y="6858"/>
                  </a:cubicBezTo>
                  <a:cubicBezTo>
                    <a:pt x="1823" y="6946"/>
                    <a:pt x="2475" y="7583"/>
                    <a:pt x="3293" y="7583"/>
                  </a:cubicBezTo>
                  <a:cubicBezTo>
                    <a:pt x="3312" y="7583"/>
                    <a:pt x="3330" y="7583"/>
                    <a:pt x="3349" y="7582"/>
                  </a:cubicBezTo>
                  <a:cubicBezTo>
                    <a:pt x="3983" y="7582"/>
                    <a:pt x="4556" y="7160"/>
                    <a:pt x="4768" y="6556"/>
                  </a:cubicBezTo>
                  <a:cubicBezTo>
                    <a:pt x="4949" y="5892"/>
                    <a:pt x="5069" y="5198"/>
                    <a:pt x="5099" y="4504"/>
                  </a:cubicBezTo>
                  <a:cubicBezTo>
                    <a:pt x="5281" y="3267"/>
                    <a:pt x="5431" y="2029"/>
                    <a:pt x="5522" y="792"/>
                  </a:cubicBezTo>
                  <a:cubicBezTo>
                    <a:pt x="5567" y="264"/>
                    <a:pt x="5175" y="0"/>
                    <a:pt x="4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5540200" y="2199225"/>
              <a:ext cx="197925" cy="135275"/>
            </a:xfrm>
            <a:custGeom>
              <a:avLst/>
              <a:gdLst/>
              <a:ahLst/>
              <a:cxnLst/>
              <a:rect l="l" t="t" r="r" b="b"/>
              <a:pathLst>
                <a:path w="7917" h="5411" extrusionOk="0">
                  <a:moveTo>
                    <a:pt x="6784" y="1"/>
                  </a:moveTo>
                  <a:cubicBezTo>
                    <a:pt x="6532" y="1"/>
                    <a:pt x="6281" y="120"/>
                    <a:pt x="6113" y="409"/>
                  </a:cubicBezTo>
                  <a:cubicBezTo>
                    <a:pt x="5721" y="1163"/>
                    <a:pt x="5299" y="1918"/>
                    <a:pt x="4937" y="2672"/>
                  </a:cubicBezTo>
                  <a:cubicBezTo>
                    <a:pt x="4786" y="2914"/>
                    <a:pt x="4665" y="3276"/>
                    <a:pt x="4514" y="3547"/>
                  </a:cubicBezTo>
                  <a:cubicBezTo>
                    <a:pt x="4454" y="3644"/>
                    <a:pt x="4432" y="3692"/>
                    <a:pt x="4412" y="3692"/>
                  </a:cubicBezTo>
                  <a:cubicBezTo>
                    <a:pt x="4382" y="3692"/>
                    <a:pt x="4357" y="3583"/>
                    <a:pt x="4212" y="3366"/>
                  </a:cubicBezTo>
                  <a:cubicBezTo>
                    <a:pt x="3579" y="2491"/>
                    <a:pt x="2160" y="2340"/>
                    <a:pt x="1708" y="1314"/>
                  </a:cubicBezTo>
                  <a:cubicBezTo>
                    <a:pt x="1573" y="998"/>
                    <a:pt x="1339" y="867"/>
                    <a:pt x="1095" y="867"/>
                  </a:cubicBezTo>
                  <a:cubicBezTo>
                    <a:pt x="570" y="867"/>
                    <a:pt x="1" y="1470"/>
                    <a:pt x="289" y="2129"/>
                  </a:cubicBezTo>
                  <a:cubicBezTo>
                    <a:pt x="621" y="2944"/>
                    <a:pt x="1376" y="3396"/>
                    <a:pt x="2070" y="3819"/>
                  </a:cubicBezTo>
                  <a:cubicBezTo>
                    <a:pt x="2734" y="4241"/>
                    <a:pt x="3307" y="5056"/>
                    <a:pt x="4061" y="5328"/>
                  </a:cubicBezTo>
                  <a:cubicBezTo>
                    <a:pt x="4223" y="5384"/>
                    <a:pt x="4386" y="5411"/>
                    <a:pt x="4546" y="5411"/>
                  </a:cubicBezTo>
                  <a:cubicBezTo>
                    <a:pt x="5071" y="5411"/>
                    <a:pt x="5557" y="5120"/>
                    <a:pt x="5812" y="4634"/>
                  </a:cubicBezTo>
                  <a:cubicBezTo>
                    <a:pt x="6476" y="3577"/>
                    <a:pt x="6958" y="2340"/>
                    <a:pt x="7562" y="1224"/>
                  </a:cubicBezTo>
                  <a:cubicBezTo>
                    <a:pt x="7917" y="598"/>
                    <a:pt x="7348" y="1"/>
                    <a:pt x="6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1"/>
          <p:cNvGrpSpPr/>
          <p:nvPr/>
        </p:nvGrpSpPr>
        <p:grpSpPr>
          <a:xfrm flipH="1">
            <a:off x="5378126" y="4562451"/>
            <a:ext cx="3861120" cy="595274"/>
            <a:chOff x="3808550" y="5201375"/>
            <a:chExt cx="1684975" cy="259775"/>
          </a:xfrm>
        </p:grpSpPr>
        <p:sp>
          <p:nvSpPr>
            <p:cNvPr id="315" name="Google Shape;315;p31"/>
            <p:cNvSpPr/>
            <p:nvPr/>
          </p:nvSpPr>
          <p:spPr>
            <a:xfrm>
              <a:off x="4738675" y="5206950"/>
              <a:ext cx="754850" cy="254200"/>
            </a:xfrm>
            <a:custGeom>
              <a:avLst/>
              <a:gdLst/>
              <a:ahLst/>
              <a:cxnLst/>
              <a:rect l="l" t="t" r="r" b="b"/>
              <a:pathLst>
                <a:path w="30194" h="10168" extrusionOk="0">
                  <a:moveTo>
                    <a:pt x="8689" y="0"/>
                  </a:moveTo>
                  <a:cubicBezTo>
                    <a:pt x="8625" y="0"/>
                    <a:pt x="8563" y="3"/>
                    <a:pt x="8501" y="8"/>
                  </a:cubicBezTo>
                  <a:cubicBezTo>
                    <a:pt x="8129" y="8"/>
                    <a:pt x="7785" y="36"/>
                    <a:pt x="7470" y="93"/>
                  </a:cubicBezTo>
                  <a:cubicBezTo>
                    <a:pt x="7213" y="122"/>
                    <a:pt x="6955" y="151"/>
                    <a:pt x="6726" y="208"/>
                  </a:cubicBezTo>
                  <a:cubicBezTo>
                    <a:pt x="7184" y="437"/>
                    <a:pt x="7585" y="723"/>
                    <a:pt x="7957" y="1095"/>
                  </a:cubicBezTo>
                  <a:cubicBezTo>
                    <a:pt x="8586" y="1725"/>
                    <a:pt x="9044" y="2526"/>
                    <a:pt x="9302" y="3385"/>
                  </a:cubicBezTo>
                  <a:cubicBezTo>
                    <a:pt x="9316" y="3421"/>
                    <a:pt x="9324" y="3435"/>
                    <a:pt x="9327" y="3435"/>
                  </a:cubicBezTo>
                  <a:cubicBezTo>
                    <a:pt x="9337" y="3435"/>
                    <a:pt x="9316" y="3313"/>
                    <a:pt x="9359" y="3270"/>
                  </a:cubicBezTo>
                  <a:lnTo>
                    <a:pt x="9359" y="3270"/>
                  </a:lnTo>
                  <a:cubicBezTo>
                    <a:pt x="9388" y="3442"/>
                    <a:pt x="9302" y="3499"/>
                    <a:pt x="9388" y="3699"/>
                  </a:cubicBezTo>
                  <a:lnTo>
                    <a:pt x="9445" y="3642"/>
                  </a:lnTo>
                  <a:cubicBezTo>
                    <a:pt x="9445" y="3757"/>
                    <a:pt x="9445" y="3871"/>
                    <a:pt x="9474" y="3986"/>
                  </a:cubicBezTo>
                  <a:cubicBezTo>
                    <a:pt x="9474" y="4100"/>
                    <a:pt x="9474" y="4215"/>
                    <a:pt x="9474" y="4358"/>
                  </a:cubicBezTo>
                  <a:cubicBezTo>
                    <a:pt x="9502" y="4472"/>
                    <a:pt x="9502" y="4615"/>
                    <a:pt x="9474" y="4758"/>
                  </a:cubicBezTo>
                  <a:lnTo>
                    <a:pt x="9474" y="5188"/>
                  </a:lnTo>
                  <a:cubicBezTo>
                    <a:pt x="9474" y="5646"/>
                    <a:pt x="9331" y="6103"/>
                    <a:pt x="9044" y="6476"/>
                  </a:cubicBezTo>
                  <a:cubicBezTo>
                    <a:pt x="8987" y="6848"/>
                    <a:pt x="8815" y="7191"/>
                    <a:pt x="8558" y="7449"/>
                  </a:cubicBezTo>
                  <a:cubicBezTo>
                    <a:pt x="8272" y="7763"/>
                    <a:pt x="7900" y="8021"/>
                    <a:pt x="7499" y="8193"/>
                  </a:cubicBezTo>
                  <a:cubicBezTo>
                    <a:pt x="7467" y="8199"/>
                    <a:pt x="7445" y="8201"/>
                    <a:pt x="7431" y="8201"/>
                  </a:cubicBezTo>
                  <a:cubicBezTo>
                    <a:pt x="7333" y="8201"/>
                    <a:pt x="7622" y="8077"/>
                    <a:pt x="7553" y="8077"/>
                  </a:cubicBezTo>
                  <a:cubicBezTo>
                    <a:pt x="7535" y="8077"/>
                    <a:pt x="7493" y="8086"/>
                    <a:pt x="7413" y="8107"/>
                  </a:cubicBezTo>
                  <a:cubicBezTo>
                    <a:pt x="7356" y="8135"/>
                    <a:pt x="7270" y="8164"/>
                    <a:pt x="7213" y="8193"/>
                  </a:cubicBezTo>
                  <a:cubicBezTo>
                    <a:pt x="7156" y="8193"/>
                    <a:pt x="7184" y="8193"/>
                    <a:pt x="7070" y="8250"/>
                  </a:cubicBezTo>
                  <a:cubicBezTo>
                    <a:pt x="6984" y="8279"/>
                    <a:pt x="6812" y="8393"/>
                    <a:pt x="6669" y="8422"/>
                  </a:cubicBezTo>
                  <a:lnTo>
                    <a:pt x="6726" y="8422"/>
                  </a:lnTo>
                  <a:cubicBezTo>
                    <a:pt x="6018" y="8762"/>
                    <a:pt x="4720" y="8765"/>
                    <a:pt x="3833" y="9126"/>
                  </a:cubicBezTo>
                  <a:lnTo>
                    <a:pt x="3833" y="9126"/>
                  </a:lnTo>
                  <a:cubicBezTo>
                    <a:pt x="3823" y="9110"/>
                    <a:pt x="3791" y="9104"/>
                    <a:pt x="3746" y="9104"/>
                  </a:cubicBezTo>
                  <a:cubicBezTo>
                    <a:pt x="3671" y="9104"/>
                    <a:pt x="3563" y="9121"/>
                    <a:pt x="3464" y="9137"/>
                  </a:cubicBezTo>
                  <a:cubicBezTo>
                    <a:pt x="3449" y="9166"/>
                    <a:pt x="3464" y="9173"/>
                    <a:pt x="3496" y="9173"/>
                  </a:cubicBezTo>
                  <a:cubicBezTo>
                    <a:pt x="3528" y="9173"/>
                    <a:pt x="3578" y="9166"/>
                    <a:pt x="3635" y="9166"/>
                  </a:cubicBezTo>
                  <a:cubicBezTo>
                    <a:pt x="2805" y="9481"/>
                    <a:pt x="2634" y="9509"/>
                    <a:pt x="1975" y="9709"/>
                  </a:cubicBezTo>
                  <a:cubicBezTo>
                    <a:pt x="2054" y="9675"/>
                    <a:pt x="2058" y="9664"/>
                    <a:pt x="2025" y="9664"/>
                  </a:cubicBezTo>
                  <a:cubicBezTo>
                    <a:pt x="1969" y="9664"/>
                    <a:pt x="1807" y="9695"/>
                    <a:pt x="1718" y="9695"/>
                  </a:cubicBezTo>
                  <a:cubicBezTo>
                    <a:pt x="1688" y="9695"/>
                    <a:pt x="1666" y="9691"/>
                    <a:pt x="1661" y="9681"/>
                  </a:cubicBezTo>
                  <a:lnTo>
                    <a:pt x="1661" y="9681"/>
                  </a:lnTo>
                  <a:cubicBezTo>
                    <a:pt x="1489" y="9767"/>
                    <a:pt x="1775" y="9709"/>
                    <a:pt x="1403" y="9881"/>
                  </a:cubicBezTo>
                  <a:cubicBezTo>
                    <a:pt x="888" y="9996"/>
                    <a:pt x="430" y="10082"/>
                    <a:pt x="1" y="10167"/>
                  </a:cubicBezTo>
                  <a:lnTo>
                    <a:pt x="21122" y="10167"/>
                  </a:lnTo>
                  <a:lnTo>
                    <a:pt x="23239" y="9280"/>
                  </a:lnTo>
                  <a:cubicBezTo>
                    <a:pt x="23669" y="9166"/>
                    <a:pt x="23955" y="8994"/>
                    <a:pt x="24298" y="8822"/>
                  </a:cubicBezTo>
                  <a:lnTo>
                    <a:pt x="24728" y="8593"/>
                  </a:lnTo>
                  <a:lnTo>
                    <a:pt x="25329" y="8479"/>
                  </a:lnTo>
                  <a:cubicBezTo>
                    <a:pt x="25329" y="8422"/>
                    <a:pt x="26016" y="8279"/>
                    <a:pt x="26473" y="8050"/>
                  </a:cubicBezTo>
                  <a:cubicBezTo>
                    <a:pt x="27904" y="7678"/>
                    <a:pt x="29106" y="6790"/>
                    <a:pt x="29936" y="5588"/>
                  </a:cubicBezTo>
                  <a:cubicBezTo>
                    <a:pt x="29994" y="5474"/>
                    <a:pt x="30051" y="5388"/>
                    <a:pt x="30079" y="5273"/>
                  </a:cubicBezTo>
                  <a:lnTo>
                    <a:pt x="30165" y="5073"/>
                  </a:lnTo>
                  <a:lnTo>
                    <a:pt x="30165" y="4930"/>
                  </a:lnTo>
                  <a:cubicBezTo>
                    <a:pt x="30165" y="4930"/>
                    <a:pt x="30160" y="4935"/>
                    <a:pt x="30154" y="4935"/>
                  </a:cubicBezTo>
                  <a:cubicBezTo>
                    <a:pt x="30141" y="4935"/>
                    <a:pt x="30126" y="4908"/>
                    <a:pt x="30165" y="4730"/>
                  </a:cubicBezTo>
                  <a:cubicBezTo>
                    <a:pt x="30165" y="4701"/>
                    <a:pt x="30194" y="4672"/>
                    <a:pt x="30194" y="4644"/>
                  </a:cubicBezTo>
                  <a:lnTo>
                    <a:pt x="30194" y="4444"/>
                  </a:lnTo>
                  <a:cubicBezTo>
                    <a:pt x="30194" y="4272"/>
                    <a:pt x="30194" y="4100"/>
                    <a:pt x="30137" y="3928"/>
                  </a:cubicBezTo>
                  <a:cubicBezTo>
                    <a:pt x="30085" y="3758"/>
                    <a:pt x="30034" y="3617"/>
                    <a:pt x="30038" y="3617"/>
                  </a:cubicBezTo>
                  <a:lnTo>
                    <a:pt x="30038" y="3617"/>
                  </a:lnTo>
                  <a:cubicBezTo>
                    <a:pt x="30040" y="3617"/>
                    <a:pt x="30068" y="3681"/>
                    <a:pt x="30137" y="3843"/>
                  </a:cubicBezTo>
                  <a:cubicBezTo>
                    <a:pt x="30051" y="3528"/>
                    <a:pt x="29908" y="3270"/>
                    <a:pt x="29679" y="3013"/>
                  </a:cubicBezTo>
                  <a:cubicBezTo>
                    <a:pt x="28992" y="2755"/>
                    <a:pt x="28305" y="2469"/>
                    <a:pt x="27618" y="2183"/>
                  </a:cubicBezTo>
                  <a:lnTo>
                    <a:pt x="27618" y="2183"/>
                  </a:lnTo>
                  <a:lnTo>
                    <a:pt x="27933" y="2211"/>
                  </a:lnTo>
                  <a:cubicBezTo>
                    <a:pt x="27704" y="2040"/>
                    <a:pt x="27475" y="1925"/>
                    <a:pt x="27218" y="1868"/>
                  </a:cubicBezTo>
                  <a:cubicBezTo>
                    <a:pt x="27103" y="1868"/>
                    <a:pt x="26989" y="1839"/>
                    <a:pt x="26903" y="1811"/>
                  </a:cubicBezTo>
                  <a:cubicBezTo>
                    <a:pt x="26588" y="1839"/>
                    <a:pt x="26302" y="1896"/>
                    <a:pt x="26016" y="2011"/>
                  </a:cubicBezTo>
                  <a:cubicBezTo>
                    <a:pt x="26198" y="1970"/>
                    <a:pt x="26394" y="1930"/>
                    <a:pt x="26443" y="1930"/>
                  </a:cubicBezTo>
                  <a:cubicBezTo>
                    <a:pt x="26463" y="1930"/>
                    <a:pt x="26458" y="1937"/>
                    <a:pt x="26416" y="1954"/>
                  </a:cubicBezTo>
                  <a:cubicBezTo>
                    <a:pt x="26152" y="2033"/>
                    <a:pt x="25888" y="2088"/>
                    <a:pt x="25602" y="2141"/>
                  </a:cubicBezTo>
                  <a:lnTo>
                    <a:pt x="25602" y="2141"/>
                  </a:lnTo>
                  <a:cubicBezTo>
                    <a:pt x="25616" y="2135"/>
                    <a:pt x="25630" y="2130"/>
                    <a:pt x="25643" y="2125"/>
                  </a:cubicBezTo>
                  <a:lnTo>
                    <a:pt x="25643" y="2125"/>
                  </a:lnTo>
                  <a:lnTo>
                    <a:pt x="25529" y="2154"/>
                  </a:lnTo>
                  <a:cubicBezTo>
                    <a:pt x="25554" y="2150"/>
                    <a:pt x="25578" y="2145"/>
                    <a:pt x="25602" y="2141"/>
                  </a:cubicBezTo>
                  <a:lnTo>
                    <a:pt x="25602" y="2141"/>
                  </a:lnTo>
                  <a:cubicBezTo>
                    <a:pt x="24986" y="2369"/>
                    <a:pt x="24370" y="2705"/>
                    <a:pt x="23755" y="3013"/>
                  </a:cubicBezTo>
                  <a:lnTo>
                    <a:pt x="23268" y="3242"/>
                  </a:lnTo>
                  <a:lnTo>
                    <a:pt x="23068" y="3356"/>
                  </a:lnTo>
                  <a:lnTo>
                    <a:pt x="22839" y="3356"/>
                  </a:lnTo>
                  <a:lnTo>
                    <a:pt x="21780" y="3499"/>
                  </a:lnTo>
                  <a:cubicBezTo>
                    <a:pt x="21064" y="3585"/>
                    <a:pt x="20378" y="3671"/>
                    <a:pt x="19719" y="3785"/>
                  </a:cubicBezTo>
                  <a:cubicBezTo>
                    <a:pt x="19405" y="3843"/>
                    <a:pt x="19090" y="3928"/>
                    <a:pt x="18804" y="4014"/>
                  </a:cubicBezTo>
                  <a:cubicBezTo>
                    <a:pt x="18660" y="4043"/>
                    <a:pt x="18517" y="4100"/>
                    <a:pt x="18374" y="4157"/>
                  </a:cubicBezTo>
                  <a:lnTo>
                    <a:pt x="18203" y="4215"/>
                  </a:lnTo>
                  <a:lnTo>
                    <a:pt x="18145" y="4215"/>
                  </a:lnTo>
                  <a:cubicBezTo>
                    <a:pt x="18117" y="4243"/>
                    <a:pt x="18088" y="4243"/>
                    <a:pt x="18059" y="4243"/>
                  </a:cubicBezTo>
                  <a:cubicBezTo>
                    <a:pt x="18059" y="4243"/>
                    <a:pt x="18059" y="4215"/>
                    <a:pt x="18031" y="4186"/>
                  </a:cubicBezTo>
                  <a:lnTo>
                    <a:pt x="17974" y="4071"/>
                  </a:lnTo>
                  <a:cubicBezTo>
                    <a:pt x="17916" y="3900"/>
                    <a:pt x="17859" y="3757"/>
                    <a:pt x="17773" y="3642"/>
                  </a:cubicBezTo>
                  <a:cubicBezTo>
                    <a:pt x="17602" y="3356"/>
                    <a:pt x="17373" y="3127"/>
                    <a:pt x="17144" y="2927"/>
                  </a:cubicBezTo>
                  <a:cubicBezTo>
                    <a:pt x="17029" y="2841"/>
                    <a:pt x="16972" y="2784"/>
                    <a:pt x="16915" y="2755"/>
                  </a:cubicBezTo>
                  <a:lnTo>
                    <a:pt x="16857" y="2698"/>
                  </a:lnTo>
                  <a:cubicBezTo>
                    <a:pt x="16915" y="2698"/>
                    <a:pt x="16972" y="2755"/>
                    <a:pt x="17000" y="2784"/>
                  </a:cubicBezTo>
                  <a:cubicBezTo>
                    <a:pt x="17101" y="2851"/>
                    <a:pt x="17212" y="2928"/>
                    <a:pt x="17223" y="2928"/>
                  </a:cubicBezTo>
                  <a:cubicBezTo>
                    <a:pt x="17230" y="2928"/>
                    <a:pt x="17188" y="2890"/>
                    <a:pt x="17058" y="2784"/>
                  </a:cubicBezTo>
                  <a:cubicBezTo>
                    <a:pt x="16829" y="2583"/>
                    <a:pt x="16543" y="2469"/>
                    <a:pt x="16256" y="2383"/>
                  </a:cubicBezTo>
                  <a:cubicBezTo>
                    <a:pt x="15999" y="2297"/>
                    <a:pt x="15741" y="2268"/>
                    <a:pt x="15484" y="2211"/>
                  </a:cubicBezTo>
                  <a:cubicBezTo>
                    <a:pt x="15026" y="2154"/>
                    <a:pt x="14568" y="2125"/>
                    <a:pt x="14110" y="2125"/>
                  </a:cubicBezTo>
                  <a:cubicBezTo>
                    <a:pt x="14019" y="2122"/>
                    <a:pt x="13929" y="2121"/>
                    <a:pt x="13838" y="2121"/>
                  </a:cubicBezTo>
                  <a:cubicBezTo>
                    <a:pt x="13042" y="2121"/>
                    <a:pt x="12248" y="2232"/>
                    <a:pt x="11477" y="2412"/>
                  </a:cubicBezTo>
                  <a:cubicBezTo>
                    <a:pt x="11463" y="2426"/>
                    <a:pt x="11448" y="2433"/>
                    <a:pt x="11434" y="2433"/>
                  </a:cubicBezTo>
                  <a:cubicBezTo>
                    <a:pt x="11420" y="2433"/>
                    <a:pt x="11405" y="2426"/>
                    <a:pt x="11391" y="2412"/>
                  </a:cubicBezTo>
                  <a:lnTo>
                    <a:pt x="11305" y="2412"/>
                  </a:lnTo>
                  <a:lnTo>
                    <a:pt x="11305" y="2383"/>
                  </a:lnTo>
                  <a:cubicBezTo>
                    <a:pt x="11334" y="2354"/>
                    <a:pt x="11334" y="2326"/>
                    <a:pt x="11305" y="2326"/>
                  </a:cubicBezTo>
                  <a:cubicBezTo>
                    <a:pt x="11305" y="2240"/>
                    <a:pt x="11305" y="2183"/>
                    <a:pt x="11277" y="2097"/>
                  </a:cubicBezTo>
                  <a:cubicBezTo>
                    <a:pt x="11248" y="1954"/>
                    <a:pt x="11191" y="1782"/>
                    <a:pt x="11134" y="1639"/>
                  </a:cubicBezTo>
                  <a:cubicBezTo>
                    <a:pt x="10847" y="981"/>
                    <a:pt x="10304" y="437"/>
                    <a:pt x="9617" y="179"/>
                  </a:cubicBezTo>
                  <a:cubicBezTo>
                    <a:pt x="9331" y="60"/>
                    <a:pt x="9005" y="0"/>
                    <a:pt x="8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8550" y="5201375"/>
              <a:ext cx="1169125" cy="259775"/>
            </a:xfrm>
            <a:custGeom>
              <a:avLst/>
              <a:gdLst/>
              <a:ahLst/>
              <a:cxnLst/>
              <a:rect l="l" t="t" r="r" b="b"/>
              <a:pathLst>
                <a:path w="46765" h="10391" extrusionOk="0">
                  <a:moveTo>
                    <a:pt x="22066" y="3665"/>
                  </a:moveTo>
                  <a:lnTo>
                    <a:pt x="22066" y="3665"/>
                  </a:lnTo>
                  <a:cubicBezTo>
                    <a:pt x="22037" y="3672"/>
                    <a:pt x="22019" y="3678"/>
                    <a:pt x="22008" y="3682"/>
                  </a:cubicBezTo>
                  <a:lnTo>
                    <a:pt x="22008" y="3682"/>
                  </a:lnTo>
                  <a:cubicBezTo>
                    <a:pt x="22027" y="3676"/>
                    <a:pt x="22047" y="3670"/>
                    <a:pt x="22066" y="3665"/>
                  </a:cubicBezTo>
                  <a:close/>
                  <a:moveTo>
                    <a:pt x="6469" y="6126"/>
                  </a:moveTo>
                  <a:cubicBezTo>
                    <a:pt x="6497" y="6155"/>
                    <a:pt x="6497" y="6155"/>
                    <a:pt x="6497" y="6183"/>
                  </a:cubicBezTo>
                  <a:lnTo>
                    <a:pt x="6211" y="6241"/>
                  </a:lnTo>
                  <a:cubicBezTo>
                    <a:pt x="6211" y="6212"/>
                    <a:pt x="6297" y="6155"/>
                    <a:pt x="6469" y="6126"/>
                  </a:cubicBezTo>
                  <a:close/>
                  <a:moveTo>
                    <a:pt x="4437" y="6355"/>
                  </a:moveTo>
                  <a:cubicBezTo>
                    <a:pt x="4438" y="6355"/>
                    <a:pt x="4440" y="6356"/>
                    <a:pt x="4442" y="6356"/>
                  </a:cubicBezTo>
                  <a:lnTo>
                    <a:pt x="4442" y="6356"/>
                  </a:lnTo>
                  <a:cubicBezTo>
                    <a:pt x="4441" y="6355"/>
                    <a:pt x="4439" y="6355"/>
                    <a:pt x="4437" y="6355"/>
                  </a:cubicBezTo>
                  <a:close/>
                  <a:moveTo>
                    <a:pt x="41117" y="9371"/>
                  </a:moveTo>
                  <a:lnTo>
                    <a:pt x="41117" y="9371"/>
                  </a:lnTo>
                  <a:cubicBezTo>
                    <a:pt x="41101" y="9377"/>
                    <a:pt x="41085" y="9383"/>
                    <a:pt x="41069" y="9389"/>
                  </a:cubicBezTo>
                  <a:lnTo>
                    <a:pt x="41127" y="9389"/>
                  </a:lnTo>
                  <a:cubicBezTo>
                    <a:pt x="41127" y="9382"/>
                    <a:pt x="41123" y="9376"/>
                    <a:pt x="41117" y="9371"/>
                  </a:cubicBezTo>
                  <a:close/>
                  <a:moveTo>
                    <a:pt x="42632" y="0"/>
                  </a:moveTo>
                  <a:cubicBezTo>
                    <a:pt x="42505" y="0"/>
                    <a:pt x="42382" y="32"/>
                    <a:pt x="42271" y="87"/>
                  </a:cubicBezTo>
                  <a:lnTo>
                    <a:pt x="42243" y="87"/>
                  </a:lnTo>
                  <a:cubicBezTo>
                    <a:pt x="42143" y="116"/>
                    <a:pt x="42035" y="130"/>
                    <a:pt x="41928" y="130"/>
                  </a:cubicBezTo>
                  <a:cubicBezTo>
                    <a:pt x="41821" y="130"/>
                    <a:pt x="41713" y="116"/>
                    <a:pt x="41613" y="87"/>
                  </a:cubicBezTo>
                  <a:cubicBezTo>
                    <a:pt x="41699" y="59"/>
                    <a:pt x="41785" y="30"/>
                    <a:pt x="41842" y="2"/>
                  </a:cubicBezTo>
                  <a:cubicBezTo>
                    <a:pt x="41670" y="2"/>
                    <a:pt x="41527" y="30"/>
                    <a:pt x="41355" y="59"/>
                  </a:cubicBezTo>
                  <a:cubicBezTo>
                    <a:pt x="41184" y="87"/>
                    <a:pt x="41012" y="116"/>
                    <a:pt x="40869" y="145"/>
                  </a:cubicBezTo>
                  <a:lnTo>
                    <a:pt x="39925" y="316"/>
                  </a:lnTo>
                  <a:cubicBezTo>
                    <a:pt x="39324" y="431"/>
                    <a:pt x="38694" y="517"/>
                    <a:pt x="38122" y="660"/>
                  </a:cubicBezTo>
                  <a:cubicBezTo>
                    <a:pt x="38179" y="631"/>
                    <a:pt x="38179" y="603"/>
                    <a:pt x="38293" y="574"/>
                  </a:cubicBezTo>
                  <a:cubicBezTo>
                    <a:pt x="37978" y="574"/>
                    <a:pt x="37664" y="660"/>
                    <a:pt x="37377" y="774"/>
                  </a:cubicBezTo>
                  <a:cubicBezTo>
                    <a:pt x="37345" y="780"/>
                    <a:pt x="37322" y="782"/>
                    <a:pt x="37307" y="782"/>
                  </a:cubicBezTo>
                  <a:cubicBezTo>
                    <a:pt x="37241" y="782"/>
                    <a:pt x="37298" y="740"/>
                    <a:pt x="37206" y="717"/>
                  </a:cubicBezTo>
                  <a:cubicBezTo>
                    <a:pt x="36980" y="717"/>
                    <a:pt x="36689" y="870"/>
                    <a:pt x="36524" y="870"/>
                  </a:cubicBezTo>
                  <a:cubicBezTo>
                    <a:pt x="36501" y="870"/>
                    <a:pt x="36479" y="867"/>
                    <a:pt x="36462" y="860"/>
                  </a:cubicBezTo>
                  <a:cubicBezTo>
                    <a:pt x="36462" y="860"/>
                    <a:pt x="36490" y="832"/>
                    <a:pt x="36519" y="803"/>
                  </a:cubicBezTo>
                  <a:lnTo>
                    <a:pt x="36519" y="803"/>
                  </a:lnTo>
                  <a:cubicBezTo>
                    <a:pt x="36319" y="860"/>
                    <a:pt x="35803" y="889"/>
                    <a:pt x="35975" y="946"/>
                  </a:cubicBezTo>
                  <a:cubicBezTo>
                    <a:pt x="35568" y="946"/>
                    <a:pt x="35206" y="1036"/>
                    <a:pt x="34870" y="1036"/>
                  </a:cubicBezTo>
                  <a:cubicBezTo>
                    <a:pt x="34827" y="1036"/>
                    <a:pt x="34786" y="1035"/>
                    <a:pt x="34744" y="1032"/>
                  </a:cubicBezTo>
                  <a:cubicBezTo>
                    <a:pt x="34516" y="1146"/>
                    <a:pt x="33972" y="1032"/>
                    <a:pt x="33914" y="1175"/>
                  </a:cubicBezTo>
                  <a:cubicBezTo>
                    <a:pt x="33926" y="1120"/>
                    <a:pt x="33808" y="1098"/>
                    <a:pt x="33642" y="1098"/>
                  </a:cubicBezTo>
                  <a:cubicBezTo>
                    <a:pt x="33381" y="1098"/>
                    <a:pt x="33002" y="1151"/>
                    <a:pt x="32827" y="1204"/>
                  </a:cubicBezTo>
                  <a:cubicBezTo>
                    <a:pt x="32941" y="1146"/>
                    <a:pt x="32569" y="1175"/>
                    <a:pt x="32684" y="1118"/>
                  </a:cubicBezTo>
                  <a:lnTo>
                    <a:pt x="32684" y="1118"/>
                  </a:lnTo>
                  <a:cubicBezTo>
                    <a:pt x="32369" y="1146"/>
                    <a:pt x="32054" y="1204"/>
                    <a:pt x="32140" y="1261"/>
                  </a:cubicBezTo>
                  <a:cubicBezTo>
                    <a:pt x="32054" y="1247"/>
                    <a:pt x="31976" y="1239"/>
                    <a:pt x="31900" y="1239"/>
                  </a:cubicBezTo>
                  <a:cubicBezTo>
                    <a:pt x="31825" y="1239"/>
                    <a:pt x="31754" y="1247"/>
                    <a:pt x="31682" y="1261"/>
                  </a:cubicBezTo>
                  <a:cubicBezTo>
                    <a:pt x="31336" y="1307"/>
                    <a:pt x="30990" y="1428"/>
                    <a:pt x="30734" y="1428"/>
                  </a:cubicBezTo>
                  <a:cubicBezTo>
                    <a:pt x="30672" y="1428"/>
                    <a:pt x="30616" y="1421"/>
                    <a:pt x="30566" y="1404"/>
                  </a:cubicBezTo>
                  <a:cubicBezTo>
                    <a:pt x="29593" y="1633"/>
                    <a:pt x="28734" y="1862"/>
                    <a:pt x="27876" y="2091"/>
                  </a:cubicBezTo>
                  <a:cubicBezTo>
                    <a:pt x="27876" y="1948"/>
                    <a:pt x="28820" y="1862"/>
                    <a:pt x="28763" y="1747"/>
                  </a:cubicBezTo>
                  <a:lnTo>
                    <a:pt x="28763" y="1747"/>
                  </a:lnTo>
                  <a:cubicBezTo>
                    <a:pt x="27933" y="1976"/>
                    <a:pt x="27504" y="2177"/>
                    <a:pt x="26702" y="2348"/>
                  </a:cubicBezTo>
                  <a:cubicBezTo>
                    <a:pt x="26665" y="2358"/>
                    <a:pt x="26642" y="2362"/>
                    <a:pt x="26630" y="2362"/>
                  </a:cubicBezTo>
                  <a:cubicBezTo>
                    <a:pt x="26571" y="2362"/>
                    <a:pt x="26802" y="2258"/>
                    <a:pt x="26874" y="2234"/>
                  </a:cubicBezTo>
                  <a:lnTo>
                    <a:pt x="26874" y="2234"/>
                  </a:lnTo>
                  <a:cubicBezTo>
                    <a:pt x="26103" y="2482"/>
                    <a:pt x="25358" y="2624"/>
                    <a:pt x="24691" y="2864"/>
                  </a:cubicBezTo>
                  <a:lnTo>
                    <a:pt x="24691" y="2864"/>
                  </a:lnTo>
                  <a:cubicBezTo>
                    <a:pt x="24713" y="2855"/>
                    <a:pt x="24736" y="2845"/>
                    <a:pt x="24756" y="2835"/>
                  </a:cubicBezTo>
                  <a:lnTo>
                    <a:pt x="24756" y="2835"/>
                  </a:lnTo>
                  <a:cubicBezTo>
                    <a:pt x="24613" y="2864"/>
                    <a:pt x="24413" y="2892"/>
                    <a:pt x="24470" y="2949"/>
                  </a:cubicBezTo>
                  <a:lnTo>
                    <a:pt x="24585" y="2892"/>
                  </a:lnTo>
                  <a:lnTo>
                    <a:pt x="24585" y="2892"/>
                  </a:lnTo>
                  <a:cubicBezTo>
                    <a:pt x="24823" y="2919"/>
                    <a:pt x="24179" y="3190"/>
                    <a:pt x="24082" y="3276"/>
                  </a:cubicBezTo>
                  <a:lnTo>
                    <a:pt x="24082" y="3276"/>
                  </a:lnTo>
                  <a:cubicBezTo>
                    <a:pt x="24119" y="3219"/>
                    <a:pt x="24090" y="3201"/>
                    <a:pt x="24031" y="3201"/>
                  </a:cubicBezTo>
                  <a:cubicBezTo>
                    <a:pt x="23935" y="3201"/>
                    <a:pt x="23758" y="3249"/>
                    <a:pt x="23665" y="3249"/>
                  </a:cubicBezTo>
                  <a:cubicBezTo>
                    <a:pt x="23593" y="3249"/>
                    <a:pt x="23569" y="3220"/>
                    <a:pt x="23669" y="3121"/>
                  </a:cubicBezTo>
                  <a:lnTo>
                    <a:pt x="23669" y="3121"/>
                  </a:lnTo>
                  <a:cubicBezTo>
                    <a:pt x="23583" y="3150"/>
                    <a:pt x="23468" y="3207"/>
                    <a:pt x="23497" y="3264"/>
                  </a:cubicBezTo>
                  <a:cubicBezTo>
                    <a:pt x="23468" y="3271"/>
                    <a:pt x="23443" y="3275"/>
                    <a:pt x="23424" y="3275"/>
                  </a:cubicBezTo>
                  <a:cubicBezTo>
                    <a:pt x="23365" y="3275"/>
                    <a:pt x="23354" y="3243"/>
                    <a:pt x="23440" y="3178"/>
                  </a:cubicBezTo>
                  <a:lnTo>
                    <a:pt x="23440" y="3178"/>
                  </a:lnTo>
                  <a:cubicBezTo>
                    <a:pt x="23211" y="3293"/>
                    <a:pt x="22953" y="3407"/>
                    <a:pt x="22696" y="3493"/>
                  </a:cubicBezTo>
                  <a:cubicBezTo>
                    <a:pt x="22696" y="3465"/>
                    <a:pt x="22782" y="3436"/>
                    <a:pt x="22810" y="3379"/>
                  </a:cubicBezTo>
                  <a:lnTo>
                    <a:pt x="22810" y="3379"/>
                  </a:lnTo>
                  <a:cubicBezTo>
                    <a:pt x="22553" y="3550"/>
                    <a:pt x="22295" y="3665"/>
                    <a:pt x="22009" y="3722"/>
                  </a:cubicBezTo>
                  <a:cubicBezTo>
                    <a:pt x="22009" y="3701"/>
                    <a:pt x="21977" y="3695"/>
                    <a:pt x="22008" y="3682"/>
                  </a:cubicBezTo>
                  <a:lnTo>
                    <a:pt x="22008" y="3682"/>
                  </a:lnTo>
                  <a:cubicBezTo>
                    <a:pt x="21827" y="3738"/>
                    <a:pt x="21646" y="3813"/>
                    <a:pt x="21465" y="3865"/>
                  </a:cubicBezTo>
                  <a:cubicBezTo>
                    <a:pt x="21150" y="4037"/>
                    <a:pt x="20807" y="4209"/>
                    <a:pt x="20435" y="4323"/>
                  </a:cubicBezTo>
                  <a:cubicBezTo>
                    <a:pt x="19405" y="4752"/>
                    <a:pt x="18317" y="5039"/>
                    <a:pt x="17430" y="5754"/>
                  </a:cubicBezTo>
                  <a:cubicBezTo>
                    <a:pt x="17373" y="5783"/>
                    <a:pt x="17315" y="5811"/>
                    <a:pt x="17287" y="5840"/>
                  </a:cubicBezTo>
                  <a:cubicBezTo>
                    <a:pt x="17216" y="5875"/>
                    <a:pt x="17134" y="5900"/>
                    <a:pt x="17055" y="5900"/>
                  </a:cubicBezTo>
                  <a:cubicBezTo>
                    <a:pt x="17006" y="5900"/>
                    <a:pt x="16958" y="5890"/>
                    <a:pt x="16915" y="5869"/>
                  </a:cubicBezTo>
                  <a:cubicBezTo>
                    <a:pt x="16600" y="5754"/>
                    <a:pt x="15999" y="5582"/>
                    <a:pt x="15341" y="5325"/>
                  </a:cubicBezTo>
                  <a:cubicBezTo>
                    <a:pt x="14911" y="5382"/>
                    <a:pt x="14482" y="5468"/>
                    <a:pt x="14053" y="5496"/>
                  </a:cubicBezTo>
                  <a:lnTo>
                    <a:pt x="14024" y="5496"/>
                  </a:lnTo>
                  <a:cubicBezTo>
                    <a:pt x="13996" y="5468"/>
                    <a:pt x="14024" y="5468"/>
                    <a:pt x="14053" y="5439"/>
                  </a:cubicBezTo>
                  <a:lnTo>
                    <a:pt x="14081" y="5439"/>
                  </a:lnTo>
                  <a:cubicBezTo>
                    <a:pt x="14225" y="5411"/>
                    <a:pt x="14425" y="5411"/>
                    <a:pt x="14310" y="5353"/>
                  </a:cubicBezTo>
                  <a:lnTo>
                    <a:pt x="14310" y="5353"/>
                  </a:lnTo>
                  <a:cubicBezTo>
                    <a:pt x="13938" y="5411"/>
                    <a:pt x="13595" y="5496"/>
                    <a:pt x="13194" y="5554"/>
                  </a:cubicBezTo>
                  <a:lnTo>
                    <a:pt x="13051" y="5582"/>
                  </a:lnTo>
                  <a:lnTo>
                    <a:pt x="12822" y="5611"/>
                  </a:lnTo>
                  <a:cubicBezTo>
                    <a:pt x="12536" y="5640"/>
                    <a:pt x="12250" y="5668"/>
                    <a:pt x="11992" y="5668"/>
                  </a:cubicBezTo>
                  <a:lnTo>
                    <a:pt x="12107" y="5668"/>
                  </a:lnTo>
                  <a:cubicBezTo>
                    <a:pt x="12079" y="5724"/>
                    <a:pt x="12012" y="5740"/>
                    <a:pt x="11922" y="5740"/>
                  </a:cubicBezTo>
                  <a:cubicBezTo>
                    <a:pt x="11788" y="5740"/>
                    <a:pt x="11600" y="5703"/>
                    <a:pt x="11412" y="5703"/>
                  </a:cubicBezTo>
                  <a:cubicBezTo>
                    <a:pt x="11353" y="5703"/>
                    <a:pt x="11293" y="5707"/>
                    <a:pt x="11235" y="5717"/>
                  </a:cubicBezTo>
                  <a:lnTo>
                    <a:pt x="11235" y="5717"/>
                  </a:lnTo>
                  <a:cubicBezTo>
                    <a:pt x="11286" y="5695"/>
                    <a:pt x="11300" y="5640"/>
                    <a:pt x="11277" y="5640"/>
                  </a:cubicBezTo>
                  <a:cubicBezTo>
                    <a:pt x="10676" y="5668"/>
                    <a:pt x="10046" y="5725"/>
                    <a:pt x="9445" y="5811"/>
                  </a:cubicBezTo>
                  <a:lnTo>
                    <a:pt x="9531" y="5754"/>
                  </a:lnTo>
                  <a:cubicBezTo>
                    <a:pt x="9468" y="5748"/>
                    <a:pt x="9398" y="5746"/>
                    <a:pt x="9324" y="5746"/>
                  </a:cubicBezTo>
                  <a:cubicBezTo>
                    <a:pt x="9028" y="5746"/>
                    <a:pt x="8667" y="5783"/>
                    <a:pt x="8415" y="5783"/>
                  </a:cubicBezTo>
                  <a:cubicBezTo>
                    <a:pt x="8300" y="5840"/>
                    <a:pt x="8129" y="5840"/>
                    <a:pt x="8243" y="5897"/>
                  </a:cubicBezTo>
                  <a:cubicBezTo>
                    <a:pt x="8103" y="5878"/>
                    <a:pt x="7966" y="5869"/>
                    <a:pt x="7831" y="5869"/>
                  </a:cubicBezTo>
                  <a:cubicBezTo>
                    <a:pt x="7002" y="5869"/>
                    <a:pt x="6256" y="6185"/>
                    <a:pt x="5493" y="6185"/>
                  </a:cubicBezTo>
                  <a:cubicBezTo>
                    <a:pt x="5466" y="6185"/>
                    <a:pt x="5438" y="6184"/>
                    <a:pt x="5410" y="6183"/>
                  </a:cubicBezTo>
                  <a:cubicBezTo>
                    <a:pt x="5502" y="6160"/>
                    <a:pt x="5614" y="6118"/>
                    <a:pt x="5607" y="6118"/>
                  </a:cubicBezTo>
                  <a:cubicBezTo>
                    <a:pt x="5606" y="6118"/>
                    <a:pt x="5598" y="6121"/>
                    <a:pt x="5582" y="6126"/>
                  </a:cubicBezTo>
                  <a:lnTo>
                    <a:pt x="4837" y="6269"/>
                  </a:lnTo>
                  <a:cubicBezTo>
                    <a:pt x="4895" y="6326"/>
                    <a:pt x="4923" y="6298"/>
                    <a:pt x="5095" y="6326"/>
                  </a:cubicBezTo>
                  <a:cubicBezTo>
                    <a:pt x="4952" y="6412"/>
                    <a:pt x="4780" y="6441"/>
                    <a:pt x="4608" y="6470"/>
                  </a:cubicBezTo>
                  <a:cubicBezTo>
                    <a:pt x="4948" y="6385"/>
                    <a:pt x="4589" y="6384"/>
                    <a:pt x="4442" y="6356"/>
                  </a:cubicBezTo>
                  <a:lnTo>
                    <a:pt x="4442" y="6356"/>
                  </a:lnTo>
                  <a:cubicBezTo>
                    <a:pt x="4456" y="6363"/>
                    <a:pt x="4416" y="6406"/>
                    <a:pt x="4432" y="6412"/>
                  </a:cubicBezTo>
                  <a:lnTo>
                    <a:pt x="4432" y="6412"/>
                  </a:lnTo>
                  <a:cubicBezTo>
                    <a:pt x="4385" y="6405"/>
                    <a:pt x="4348" y="6402"/>
                    <a:pt x="4320" y="6402"/>
                  </a:cubicBezTo>
                  <a:cubicBezTo>
                    <a:pt x="4114" y="6402"/>
                    <a:pt x="4337" y="6559"/>
                    <a:pt x="3836" y="6584"/>
                  </a:cubicBezTo>
                  <a:lnTo>
                    <a:pt x="3864" y="6527"/>
                  </a:lnTo>
                  <a:lnTo>
                    <a:pt x="3864" y="6527"/>
                  </a:lnTo>
                  <a:cubicBezTo>
                    <a:pt x="3664" y="6613"/>
                    <a:pt x="3464" y="6670"/>
                    <a:pt x="3263" y="6699"/>
                  </a:cubicBezTo>
                  <a:cubicBezTo>
                    <a:pt x="3177" y="6641"/>
                    <a:pt x="3492" y="6641"/>
                    <a:pt x="3492" y="6555"/>
                  </a:cubicBezTo>
                  <a:lnTo>
                    <a:pt x="3492" y="6555"/>
                  </a:lnTo>
                  <a:cubicBezTo>
                    <a:pt x="3177" y="6641"/>
                    <a:pt x="2920" y="6842"/>
                    <a:pt x="2634" y="6842"/>
                  </a:cubicBezTo>
                  <a:cubicBezTo>
                    <a:pt x="2748" y="6784"/>
                    <a:pt x="2949" y="6727"/>
                    <a:pt x="3063" y="6699"/>
                  </a:cubicBezTo>
                  <a:lnTo>
                    <a:pt x="2863" y="6699"/>
                  </a:lnTo>
                  <a:cubicBezTo>
                    <a:pt x="2748" y="6699"/>
                    <a:pt x="2605" y="6727"/>
                    <a:pt x="2491" y="6756"/>
                  </a:cubicBezTo>
                  <a:cubicBezTo>
                    <a:pt x="2376" y="6784"/>
                    <a:pt x="2262" y="6842"/>
                    <a:pt x="2119" y="6870"/>
                  </a:cubicBezTo>
                  <a:cubicBezTo>
                    <a:pt x="2090" y="6899"/>
                    <a:pt x="2061" y="6927"/>
                    <a:pt x="2033" y="6956"/>
                  </a:cubicBezTo>
                  <a:cubicBezTo>
                    <a:pt x="2004" y="6985"/>
                    <a:pt x="1947" y="7042"/>
                    <a:pt x="1918" y="7071"/>
                  </a:cubicBezTo>
                  <a:lnTo>
                    <a:pt x="1861" y="7099"/>
                  </a:lnTo>
                  <a:cubicBezTo>
                    <a:pt x="1775" y="7128"/>
                    <a:pt x="1689" y="7185"/>
                    <a:pt x="1603" y="7214"/>
                  </a:cubicBezTo>
                  <a:cubicBezTo>
                    <a:pt x="1518" y="7271"/>
                    <a:pt x="1403" y="7328"/>
                    <a:pt x="1317" y="7385"/>
                  </a:cubicBezTo>
                  <a:cubicBezTo>
                    <a:pt x="1258" y="7445"/>
                    <a:pt x="1185" y="7504"/>
                    <a:pt x="1126" y="7573"/>
                  </a:cubicBezTo>
                  <a:lnTo>
                    <a:pt x="1126" y="7573"/>
                  </a:lnTo>
                  <a:cubicBezTo>
                    <a:pt x="1145" y="7549"/>
                    <a:pt x="1162" y="7524"/>
                    <a:pt x="1174" y="7500"/>
                  </a:cubicBezTo>
                  <a:cubicBezTo>
                    <a:pt x="1203" y="7443"/>
                    <a:pt x="1203" y="7443"/>
                    <a:pt x="1174" y="7443"/>
                  </a:cubicBezTo>
                  <a:cubicBezTo>
                    <a:pt x="1136" y="7443"/>
                    <a:pt x="1111" y="7455"/>
                    <a:pt x="1098" y="7455"/>
                  </a:cubicBezTo>
                  <a:cubicBezTo>
                    <a:pt x="1091" y="7455"/>
                    <a:pt x="1088" y="7452"/>
                    <a:pt x="1088" y="7443"/>
                  </a:cubicBezTo>
                  <a:cubicBezTo>
                    <a:pt x="973" y="7489"/>
                    <a:pt x="819" y="7573"/>
                    <a:pt x="795" y="7573"/>
                  </a:cubicBezTo>
                  <a:cubicBezTo>
                    <a:pt x="790" y="7573"/>
                    <a:pt x="791" y="7568"/>
                    <a:pt x="802" y="7557"/>
                  </a:cubicBezTo>
                  <a:lnTo>
                    <a:pt x="802" y="7557"/>
                  </a:lnTo>
                  <a:cubicBezTo>
                    <a:pt x="716" y="7643"/>
                    <a:pt x="630" y="7729"/>
                    <a:pt x="516" y="7815"/>
                  </a:cubicBezTo>
                  <a:cubicBezTo>
                    <a:pt x="430" y="7872"/>
                    <a:pt x="373" y="7958"/>
                    <a:pt x="287" y="8044"/>
                  </a:cubicBezTo>
                  <a:lnTo>
                    <a:pt x="287" y="8673"/>
                  </a:lnTo>
                  <a:cubicBezTo>
                    <a:pt x="287" y="8845"/>
                    <a:pt x="258" y="9017"/>
                    <a:pt x="230" y="9188"/>
                  </a:cubicBezTo>
                  <a:cubicBezTo>
                    <a:pt x="230" y="9360"/>
                    <a:pt x="201" y="9503"/>
                    <a:pt x="172" y="9675"/>
                  </a:cubicBezTo>
                  <a:cubicBezTo>
                    <a:pt x="172" y="9589"/>
                    <a:pt x="172" y="9503"/>
                    <a:pt x="144" y="9446"/>
                  </a:cubicBezTo>
                  <a:cubicBezTo>
                    <a:pt x="29" y="9646"/>
                    <a:pt x="1" y="9847"/>
                    <a:pt x="1" y="10076"/>
                  </a:cubicBezTo>
                  <a:cubicBezTo>
                    <a:pt x="29" y="10190"/>
                    <a:pt x="29" y="10305"/>
                    <a:pt x="1" y="10390"/>
                  </a:cubicBezTo>
                  <a:lnTo>
                    <a:pt x="37292" y="10390"/>
                  </a:lnTo>
                  <a:cubicBezTo>
                    <a:pt x="37721" y="10305"/>
                    <a:pt x="38179" y="10247"/>
                    <a:pt x="38665" y="10104"/>
                  </a:cubicBezTo>
                  <a:cubicBezTo>
                    <a:pt x="39066" y="9990"/>
                    <a:pt x="38780" y="10047"/>
                    <a:pt x="38923" y="9932"/>
                  </a:cubicBezTo>
                  <a:lnTo>
                    <a:pt x="38923" y="9932"/>
                  </a:lnTo>
                  <a:cubicBezTo>
                    <a:pt x="38933" y="9943"/>
                    <a:pt x="38959" y="9947"/>
                    <a:pt x="38993" y="9947"/>
                  </a:cubicBezTo>
                  <a:cubicBezTo>
                    <a:pt x="39092" y="9947"/>
                    <a:pt x="39258" y="9915"/>
                    <a:pt x="39315" y="9915"/>
                  </a:cubicBezTo>
                  <a:cubicBezTo>
                    <a:pt x="39349" y="9915"/>
                    <a:pt x="39345" y="9926"/>
                    <a:pt x="39266" y="9961"/>
                  </a:cubicBezTo>
                  <a:cubicBezTo>
                    <a:pt x="39925" y="9761"/>
                    <a:pt x="40096" y="9732"/>
                    <a:pt x="40926" y="9446"/>
                  </a:cubicBezTo>
                  <a:cubicBezTo>
                    <a:pt x="40812" y="9446"/>
                    <a:pt x="40726" y="9446"/>
                    <a:pt x="40754" y="9417"/>
                  </a:cubicBezTo>
                  <a:cubicBezTo>
                    <a:pt x="40843" y="9382"/>
                    <a:pt x="40964" y="9358"/>
                    <a:pt x="41044" y="9358"/>
                  </a:cubicBezTo>
                  <a:cubicBezTo>
                    <a:pt x="41077" y="9358"/>
                    <a:pt x="41103" y="9362"/>
                    <a:pt x="41117" y="9371"/>
                  </a:cubicBezTo>
                  <a:lnTo>
                    <a:pt x="41117" y="9371"/>
                  </a:lnTo>
                  <a:cubicBezTo>
                    <a:pt x="42030" y="9044"/>
                    <a:pt x="43314" y="9011"/>
                    <a:pt x="44017" y="8673"/>
                  </a:cubicBezTo>
                  <a:lnTo>
                    <a:pt x="43960" y="8673"/>
                  </a:lnTo>
                  <a:cubicBezTo>
                    <a:pt x="44074" y="8645"/>
                    <a:pt x="44246" y="8559"/>
                    <a:pt x="44361" y="8502"/>
                  </a:cubicBezTo>
                  <a:cubicBezTo>
                    <a:pt x="44504" y="8444"/>
                    <a:pt x="44446" y="8444"/>
                    <a:pt x="44504" y="8444"/>
                  </a:cubicBezTo>
                  <a:cubicBezTo>
                    <a:pt x="44561" y="8416"/>
                    <a:pt x="44647" y="8387"/>
                    <a:pt x="44704" y="8358"/>
                  </a:cubicBezTo>
                  <a:cubicBezTo>
                    <a:pt x="44784" y="8337"/>
                    <a:pt x="44826" y="8329"/>
                    <a:pt x="44844" y="8329"/>
                  </a:cubicBezTo>
                  <a:cubicBezTo>
                    <a:pt x="44912" y="8329"/>
                    <a:pt x="44624" y="8453"/>
                    <a:pt x="44722" y="8453"/>
                  </a:cubicBezTo>
                  <a:cubicBezTo>
                    <a:pt x="44736" y="8453"/>
                    <a:pt x="44758" y="8450"/>
                    <a:pt x="44790" y="8444"/>
                  </a:cubicBezTo>
                  <a:cubicBezTo>
                    <a:pt x="45190" y="8273"/>
                    <a:pt x="45534" y="8015"/>
                    <a:pt x="45849" y="7700"/>
                  </a:cubicBezTo>
                  <a:cubicBezTo>
                    <a:pt x="46078" y="7443"/>
                    <a:pt x="46278" y="7099"/>
                    <a:pt x="46335" y="6727"/>
                  </a:cubicBezTo>
                  <a:cubicBezTo>
                    <a:pt x="46593" y="6355"/>
                    <a:pt x="46736" y="5897"/>
                    <a:pt x="46765" y="5439"/>
                  </a:cubicBezTo>
                  <a:lnTo>
                    <a:pt x="46765" y="5010"/>
                  </a:lnTo>
                  <a:lnTo>
                    <a:pt x="46765" y="4609"/>
                  </a:lnTo>
                  <a:cubicBezTo>
                    <a:pt x="46765" y="4466"/>
                    <a:pt x="46765" y="4352"/>
                    <a:pt x="46765" y="4237"/>
                  </a:cubicBezTo>
                  <a:cubicBezTo>
                    <a:pt x="46736" y="4123"/>
                    <a:pt x="46736" y="4008"/>
                    <a:pt x="46736" y="3894"/>
                  </a:cubicBezTo>
                  <a:lnTo>
                    <a:pt x="46679" y="3951"/>
                  </a:lnTo>
                  <a:cubicBezTo>
                    <a:pt x="46593" y="3751"/>
                    <a:pt x="46679" y="3693"/>
                    <a:pt x="46621" y="3550"/>
                  </a:cubicBezTo>
                  <a:lnTo>
                    <a:pt x="46621" y="3550"/>
                  </a:lnTo>
                  <a:cubicBezTo>
                    <a:pt x="46621" y="3573"/>
                    <a:pt x="46621" y="3700"/>
                    <a:pt x="46608" y="3700"/>
                  </a:cubicBezTo>
                  <a:cubicBezTo>
                    <a:pt x="46604" y="3700"/>
                    <a:pt x="46599" y="3690"/>
                    <a:pt x="46593" y="3665"/>
                  </a:cubicBezTo>
                  <a:cubicBezTo>
                    <a:pt x="46335" y="2778"/>
                    <a:pt x="45877" y="1976"/>
                    <a:pt x="45248" y="1347"/>
                  </a:cubicBezTo>
                  <a:cubicBezTo>
                    <a:pt x="44876" y="975"/>
                    <a:pt x="44446" y="688"/>
                    <a:pt x="44017" y="460"/>
                  </a:cubicBezTo>
                  <a:cubicBezTo>
                    <a:pt x="43645" y="259"/>
                    <a:pt x="43244" y="116"/>
                    <a:pt x="42844" y="30"/>
                  </a:cubicBezTo>
                  <a:cubicBezTo>
                    <a:pt x="42773" y="10"/>
                    <a:pt x="42702" y="0"/>
                    <a:pt x="4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31"/>
          <p:cNvSpPr/>
          <p:nvPr/>
        </p:nvSpPr>
        <p:spPr>
          <a:xfrm rot="10800000" flipH="1">
            <a:off x="7710164" y="-343297"/>
            <a:ext cx="1932687" cy="1778728"/>
          </a:xfrm>
          <a:custGeom>
            <a:avLst/>
            <a:gdLst/>
            <a:ahLst/>
            <a:cxnLst/>
            <a:rect l="l" t="t" r="r" b="b"/>
            <a:pathLst>
              <a:path w="42430" h="39050" extrusionOk="0">
                <a:moveTo>
                  <a:pt x="23388" y="272"/>
                </a:moveTo>
                <a:cubicBezTo>
                  <a:pt x="23448" y="302"/>
                  <a:pt x="23418" y="393"/>
                  <a:pt x="23328" y="393"/>
                </a:cubicBezTo>
                <a:cubicBezTo>
                  <a:pt x="23354" y="367"/>
                  <a:pt x="23179" y="363"/>
                  <a:pt x="23034" y="362"/>
                </a:cubicBezTo>
                <a:lnTo>
                  <a:pt x="23034" y="362"/>
                </a:lnTo>
                <a:cubicBezTo>
                  <a:pt x="23141" y="321"/>
                  <a:pt x="23265" y="297"/>
                  <a:pt x="23388" y="272"/>
                </a:cubicBezTo>
                <a:close/>
                <a:moveTo>
                  <a:pt x="25454" y="1050"/>
                </a:moveTo>
                <a:cubicBezTo>
                  <a:pt x="25464" y="1050"/>
                  <a:pt x="25470" y="1067"/>
                  <a:pt x="25470" y="1117"/>
                </a:cubicBezTo>
                <a:lnTo>
                  <a:pt x="25380" y="1117"/>
                </a:lnTo>
                <a:cubicBezTo>
                  <a:pt x="25400" y="1117"/>
                  <a:pt x="25433" y="1050"/>
                  <a:pt x="25454" y="1050"/>
                </a:cubicBezTo>
                <a:close/>
                <a:moveTo>
                  <a:pt x="22272" y="1449"/>
                </a:moveTo>
                <a:cubicBezTo>
                  <a:pt x="22302" y="1449"/>
                  <a:pt x="22302" y="1479"/>
                  <a:pt x="22302" y="1479"/>
                </a:cubicBezTo>
                <a:cubicBezTo>
                  <a:pt x="22272" y="1479"/>
                  <a:pt x="22272" y="1479"/>
                  <a:pt x="22241" y="1449"/>
                </a:cubicBezTo>
                <a:close/>
                <a:moveTo>
                  <a:pt x="29936" y="1569"/>
                </a:moveTo>
                <a:cubicBezTo>
                  <a:pt x="29936" y="1569"/>
                  <a:pt x="29936" y="1600"/>
                  <a:pt x="29936" y="1600"/>
                </a:cubicBezTo>
                <a:lnTo>
                  <a:pt x="29906" y="1600"/>
                </a:lnTo>
                <a:lnTo>
                  <a:pt x="29936" y="1569"/>
                </a:lnTo>
                <a:close/>
                <a:moveTo>
                  <a:pt x="27251" y="1690"/>
                </a:moveTo>
                <a:cubicBezTo>
                  <a:pt x="27281" y="1690"/>
                  <a:pt x="27281" y="1720"/>
                  <a:pt x="27281" y="1751"/>
                </a:cubicBezTo>
                <a:cubicBezTo>
                  <a:pt x="27251" y="1720"/>
                  <a:pt x="27221" y="1720"/>
                  <a:pt x="27190" y="1720"/>
                </a:cubicBezTo>
                <a:lnTo>
                  <a:pt x="27190" y="1690"/>
                </a:lnTo>
                <a:close/>
                <a:moveTo>
                  <a:pt x="23099" y="1753"/>
                </a:moveTo>
                <a:cubicBezTo>
                  <a:pt x="23094" y="1761"/>
                  <a:pt x="23090" y="1770"/>
                  <a:pt x="23086" y="1781"/>
                </a:cubicBezTo>
                <a:cubicBezTo>
                  <a:pt x="23091" y="1771"/>
                  <a:pt x="23096" y="1761"/>
                  <a:pt x="23099" y="1753"/>
                </a:cubicBezTo>
                <a:close/>
                <a:moveTo>
                  <a:pt x="21909" y="1751"/>
                </a:moveTo>
                <a:lnTo>
                  <a:pt x="21909" y="1751"/>
                </a:lnTo>
                <a:cubicBezTo>
                  <a:pt x="21914" y="1760"/>
                  <a:pt x="21921" y="1771"/>
                  <a:pt x="21929" y="1782"/>
                </a:cubicBezTo>
                <a:lnTo>
                  <a:pt x="21929" y="1782"/>
                </a:lnTo>
                <a:cubicBezTo>
                  <a:pt x="21923" y="1772"/>
                  <a:pt x="21917" y="1761"/>
                  <a:pt x="21909" y="1751"/>
                </a:cubicBezTo>
                <a:close/>
                <a:moveTo>
                  <a:pt x="22814" y="1810"/>
                </a:moveTo>
                <a:lnTo>
                  <a:pt x="22814" y="1810"/>
                </a:lnTo>
                <a:cubicBezTo>
                  <a:pt x="22814" y="1811"/>
                  <a:pt x="22814" y="1811"/>
                  <a:pt x="22814" y="1812"/>
                </a:cubicBezTo>
                <a:lnTo>
                  <a:pt x="22814" y="1812"/>
                </a:lnTo>
                <a:lnTo>
                  <a:pt x="22815" y="1811"/>
                </a:lnTo>
                <a:lnTo>
                  <a:pt x="22814" y="1810"/>
                </a:lnTo>
                <a:close/>
                <a:moveTo>
                  <a:pt x="21608" y="1841"/>
                </a:moveTo>
                <a:lnTo>
                  <a:pt x="21608" y="1871"/>
                </a:lnTo>
                <a:lnTo>
                  <a:pt x="21577" y="1841"/>
                </a:lnTo>
                <a:close/>
                <a:moveTo>
                  <a:pt x="21728" y="1811"/>
                </a:moveTo>
                <a:cubicBezTo>
                  <a:pt x="21728" y="1841"/>
                  <a:pt x="21698" y="1871"/>
                  <a:pt x="21668" y="1871"/>
                </a:cubicBezTo>
                <a:lnTo>
                  <a:pt x="21668" y="1811"/>
                </a:lnTo>
                <a:close/>
                <a:moveTo>
                  <a:pt x="24203" y="1871"/>
                </a:moveTo>
                <a:lnTo>
                  <a:pt x="24203" y="1871"/>
                </a:lnTo>
                <a:cubicBezTo>
                  <a:pt x="24197" y="1871"/>
                  <a:pt x="24194" y="1873"/>
                  <a:pt x="24191" y="1877"/>
                </a:cubicBezTo>
                <a:lnTo>
                  <a:pt x="24191" y="1877"/>
                </a:lnTo>
                <a:cubicBezTo>
                  <a:pt x="24195" y="1875"/>
                  <a:pt x="24199" y="1873"/>
                  <a:pt x="24203" y="1871"/>
                </a:cubicBezTo>
                <a:close/>
                <a:moveTo>
                  <a:pt x="22814" y="1812"/>
                </a:moveTo>
                <a:lnTo>
                  <a:pt x="22724" y="1871"/>
                </a:lnTo>
                <a:cubicBezTo>
                  <a:pt x="22747" y="1894"/>
                  <a:pt x="22764" y="1903"/>
                  <a:pt x="22777" y="1903"/>
                </a:cubicBezTo>
                <a:cubicBezTo>
                  <a:pt x="22804" y="1903"/>
                  <a:pt x="22811" y="1861"/>
                  <a:pt x="22814" y="1812"/>
                </a:cubicBezTo>
                <a:close/>
                <a:moveTo>
                  <a:pt x="21970" y="1630"/>
                </a:moveTo>
                <a:cubicBezTo>
                  <a:pt x="22000" y="1690"/>
                  <a:pt x="22030" y="1720"/>
                  <a:pt x="22030" y="1781"/>
                </a:cubicBezTo>
                <a:cubicBezTo>
                  <a:pt x="22030" y="1824"/>
                  <a:pt x="22018" y="1840"/>
                  <a:pt x="22002" y="1840"/>
                </a:cubicBezTo>
                <a:cubicBezTo>
                  <a:pt x="21980" y="1840"/>
                  <a:pt x="21950" y="1812"/>
                  <a:pt x="21929" y="1782"/>
                </a:cubicBezTo>
                <a:lnTo>
                  <a:pt x="21929" y="1782"/>
                </a:lnTo>
                <a:cubicBezTo>
                  <a:pt x="21970" y="1855"/>
                  <a:pt x="21970" y="1909"/>
                  <a:pt x="21970" y="1962"/>
                </a:cubicBezTo>
                <a:cubicBezTo>
                  <a:pt x="22030" y="1871"/>
                  <a:pt x="22060" y="1751"/>
                  <a:pt x="22030" y="1630"/>
                </a:cubicBezTo>
                <a:close/>
                <a:moveTo>
                  <a:pt x="26223" y="1457"/>
                </a:moveTo>
                <a:cubicBezTo>
                  <a:pt x="26242" y="1457"/>
                  <a:pt x="26263" y="1472"/>
                  <a:pt x="26285" y="1509"/>
                </a:cubicBezTo>
                <a:lnTo>
                  <a:pt x="26195" y="1720"/>
                </a:lnTo>
                <a:cubicBezTo>
                  <a:pt x="26204" y="1725"/>
                  <a:pt x="26213" y="1727"/>
                  <a:pt x="26221" y="1727"/>
                </a:cubicBezTo>
                <a:cubicBezTo>
                  <a:pt x="26299" y="1727"/>
                  <a:pt x="26337" y="1548"/>
                  <a:pt x="26402" y="1548"/>
                </a:cubicBezTo>
                <a:cubicBezTo>
                  <a:pt x="26421" y="1548"/>
                  <a:pt x="26442" y="1563"/>
                  <a:pt x="26466" y="1600"/>
                </a:cubicBezTo>
                <a:cubicBezTo>
                  <a:pt x="26406" y="1690"/>
                  <a:pt x="26345" y="1660"/>
                  <a:pt x="26345" y="1690"/>
                </a:cubicBezTo>
                <a:cubicBezTo>
                  <a:pt x="26353" y="1745"/>
                  <a:pt x="26363" y="1765"/>
                  <a:pt x="26375" y="1765"/>
                </a:cubicBezTo>
                <a:cubicBezTo>
                  <a:pt x="26409" y="1765"/>
                  <a:pt x="26459" y="1600"/>
                  <a:pt x="26526" y="1600"/>
                </a:cubicBezTo>
                <a:lnTo>
                  <a:pt x="26466" y="1781"/>
                </a:lnTo>
                <a:cubicBezTo>
                  <a:pt x="26255" y="1871"/>
                  <a:pt x="26044" y="1932"/>
                  <a:pt x="25832" y="1962"/>
                </a:cubicBezTo>
                <a:cubicBezTo>
                  <a:pt x="25847" y="1826"/>
                  <a:pt x="25915" y="1826"/>
                  <a:pt x="25983" y="1826"/>
                </a:cubicBezTo>
                <a:cubicBezTo>
                  <a:pt x="26051" y="1826"/>
                  <a:pt x="26119" y="1826"/>
                  <a:pt x="26134" y="1690"/>
                </a:cubicBezTo>
                <a:lnTo>
                  <a:pt x="26074" y="1690"/>
                </a:lnTo>
                <a:cubicBezTo>
                  <a:pt x="26119" y="1599"/>
                  <a:pt x="26165" y="1457"/>
                  <a:pt x="26223" y="1457"/>
                </a:cubicBezTo>
                <a:close/>
                <a:moveTo>
                  <a:pt x="27039" y="1720"/>
                </a:moveTo>
                <a:lnTo>
                  <a:pt x="27039" y="1720"/>
                </a:lnTo>
                <a:cubicBezTo>
                  <a:pt x="26979" y="1781"/>
                  <a:pt x="26979" y="1841"/>
                  <a:pt x="26979" y="1901"/>
                </a:cubicBezTo>
                <a:lnTo>
                  <a:pt x="27009" y="1901"/>
                </a:lnTo>
                <a:lnTo>
                  <a:pt x="26979" y="1932"/>
                </a:lnTo>
                <a:cubicBezTo>
                  <a:pt x="26979" y="1932"/>
                  <a:pt x="26979" y="1962"/>
                  <a:pt x="26979" y="1962"/>
                </a:cubicBezTo>
                <a:lnTo>
                  <a:pt x="26949" y="1901"/>
                </a:lnTo>
                <a:lnTo>
                  <a:pt x="26979" y="1901"/>
                </a:lnTo>
                <a:cubicBezTo>
                  <a:pt x="26954" y="1864"/>
                  <a:pt x="26926" y="1851"/>
                  <a:pt x="26895" y="1851"/>
                </a:cubicBezTo>
                <a:cubicBezTo>
                  <a:pt x="26826" y="1851"/>
                  <a:pt x="26749" y="1919"/>
                  <a:pt x="26693" y="1919"/>
                </a:cubicBezTo>
                <a:cubicBezTo>
                  <a:pt x="26659" y="1919"/>
                  <a:pt x="26632" y="1893"/>
                  <a:pt x="26620" y="1809"/>
                </a:cubicBezTo>
                <a:lnTo>
                  <a:pt x="26620" y="1809"/>
                </a:lnTo>
                <a:cubicBezTo>
                  <a:pt x="26740" y="1751"/>
                  <a:pt x="26890" y="1750"/>
                  <a:pt x="27039" y="1720"/>
                </a:cubicBezTo>
                <a:close/>
                <a:moveTo>
                  <a:pt x="27281" y="1962"/>
                </a:moveTo>
                <a:cubicBezTo>
                  <a:pt x="27251" y="1992"/>
                  <a:pt x="27221" y="1992"/>
                  <a:pt x="27221" y="1992"/>
                </a:cubicBezTo>
                <a:cubicBezTo>
                  <a:pt x="27221" y="1992"/>
                  <a:pt x="27221" y="1962"/>
                  <a:pt x="27221" y="1962"/>
                </a:cubicBezTo>
                <a:close/>
                <a:moveTo>
                  <a:pt x="21125" y="2113"/>
                </a:moveTo>
                <a:cubicBezTo>
                  <a:pt x="21125" y="2143"/>
                  <a:pt x="21125" y="2143"/>
                  <a:pt x="21125" y="2173"/>
                </a:cubicBezTo>
                <a:lnTo>
                  <a:pt x="21095" y="2143"/>
                </a:lnTo>
                <a:lnTo>
                  <a:pt x="21095" y="2113"/>
                </a:lnTo>
                <a:close/>
                <a:moveTo>
                  <a:pt x="30480" y="2143"/>
                </a:moveTo>
                <a:cubicBezTo>
                  <a:pt x="30540" y="2143"/>
                  <a:pt x="30600" y="2173"/>
                  <a:pt x="30661" y="2233"/>
                </a:cubicBezTo>
                <a:cubicBezTo>
                  <a:pt x="30600" y="2203"/>
                  <a:pt x="30540" y="2173"/>
                  <a:pt x="30480" y="2173"/>
                </a:cubicBezTo>
                <a:lnTo>
                  <a:pt x="30480" y="2143"/>
                </a:lnTo>
                <a:close/>
                <a:moveTo>
                  <a:pt x="30872" y="2173"/>
                </a:moveTo>
                <a:lnTo>
                  <a:pt x="30963" y="2233"/>
                </a:lnTo>
                <a:lnTo>
                  <a:pt x="30993" y="2264"/>
                </a:lnTo>
                <a:lnTo>
                  <a:pt x="31083" y="2324"/>
                </a:lnTo>
                <a:lnTo>
                  <a:pt x="30993" y="2475"/>
                </a:lnTo>
                <a:lnTo>
                  <a:pt x="30963" y="2475"/>
                </a:lnTo>
                <a:cubicBezTo>
                  <a:pt x="30963" y="2414"/>
                  <a:pt x="30932" y="2354"/>
                  <a:pt x="30872" y="2294"/>
                </a:cubicBezTo>
                <a:lnTo>
                  <a:pt x="30872" y="2294"/>
                </a:lnTo>
                <a:cubicBezTo>
                  <a:pt x="30893" y="2301"/>
                  <a:pt x="30910" y="2305"/>
                  <a:pt x="30921" y="2305"/>
                </a:cubicBezTo>
                <a:cubicBezTo>
                  <a:pt x="30957" y="2305"/>
                  <a:pt x="30941" y="2265"/>
                  <a:pt x="30872" y="2173"/>
                </a:cubicBezTo>
                <a:close/>
                <a:moveTo>
                  <a:pt x="25636" y="1185"/>
                </a:moveTo>
                <a:cubicBezTo>
                  <a:pt x="25651" y="1185"/>
                  <a:pt x="25666" y="1192"/>
                  <a:pt x="25682" y="1207"/>
                </a:cubicBezTo>
                <a:cubicBezTo>
                  <a:pt x="25651" y="1419"/>
                  <a:pt x="25500" y="1268"/>
                  <a:pt x="25561" y="1449"/>
                </a:cubicBezTo>
                <a:lnTo>
                  <a:pt x="25470" y="1358"/>
                </a:lnTo>
                <a:lnTo>
                  <a:pt x="25470" y="1358"/>
                </a:lnTo>
                <a:cubicBezTo>
                  <a:pt x="25483" y="1496"/>
                  <a:pt x="25475" y="1514"/>
                  <a:pt x="25461" y="1514"/>
                </a:cubicBezTo>
                <a:cubicBezTo>
                  <a:pt x="25456" y="1514"/>
                  <a:pt x="25450" y="1512"/>
                  <a:pt x="25444" y="1512"/>
                </a:cubicBezTo>
                <a:cubicBezTo>
                  <a:pt x="25427" y="1512"/>
                  <a:pt x="25410" y="1532"/>
                  <a:pt x="25410" y="1690"/>
                </a:cubicBezTo>
                <a:cubicBezTo>
                  <a:pt x="25436" y="1701"/>
                  <a:pt x="25459" y="1705"/>
                  <a:pt x="25480" y="1705"/>
                </a:cubicBezTo>
                <a:cubicBezTo>
                  <a:pt x="25546" y="1705"/>
                  <a:pt x="25585" y="1660"/>
                  <a:pt x="25637" y="1660"/>
                </a:cubicBezTo>
                <a:cubicBezTo>
                  <a:pt x="25658" y="1660"/>
                  <a:pt x="25682" y="1668"/>
                  <a:pt x="25712" y="1690"/>
                </a:cubicBezTo>
                <a:cubicBezTo>
                  <a:pt x="25772" y="1569"/>
                  <a:pt x="25742" y="1509"/>
                  <a:pt x="25802" y="1388"/>
                </a:cubicBezTo>
                <a:cubicBezTo>
                  <a:pt x="25824" y="1378"/>
                  <a:pt x="25842" y="1373"/>
                  <a:pt x="25857" y="1373"/>
                </a:cubicBezTo>
                <a:cubicBezTo>
                  <a:pt x="25970" y="1373"/>
                  <a:pt x="25926" y="1641"/>
                  <a:pt x="25953" y="1720"/>
                </a:cubicBezTo>
                <a:cubicBezTo>
                  <a:pt x="25830" y="1819"/>
                  <a:pt x="25707" y="1917"/>
                  <a:pt x="25584" y="1917"/>
                </a:cubicBezTo>
                <a:cubicBezTo>
                  <a:pt x="25556" y="1917"/>
                  <a:pt x="25528" y="1913"/>
                  <a:pt x="25500" y="1901"/>
                </a:cubicBezTo>
                <a:cubicBezTo>
                  <a:pt x="25440" y="1841"/>
                  <a:pt x="25531" y="1781"/>
                  <a:pt x="25561" y="1720"/>
                </a:cubicBezTo>
                <a:lnTo>
                  <a:pt x="25561" y="1720"/>
                </a:lnTo>
                <a:cubicBezTo>
                  <a:pt x="25496" y="1745"/>
                  <a:pt x="25435" y="1752"/>
                  <a:pt x="25377" y="1752"/>
                </a:cubicBezTo>
                <a:cubicBezTo>
                  <a:pt x="25302" y="1752"/>
                  <a:pt x="25230" y="1740"/>
                  <a:pt x="25160" y="1740"/>
                </a:cubicBezTo>
                <a:cubicBezTo>
                  <a:pt x="25083" y="1740"/>
                  <a:pt x="25007" y="1754"/>
                  <a:pt x="24927" y="1811"/>
                </a:cubicBezTo>
                <a:cubicBezTo>
                  <a:pt x="24927" y="1781"/>
                  <a:pt x="24927" y="1751"/>
                  <a:pt x="24957" y="1751"/>
                </a:cubicBezTo>
                <a:cubicBezTo>
                  <a:pt x="24942" y="1751"/>
                  <a:pt x="24920" y="1735"/>
                  <a:pt x="24901" y="1735"/>
                </a:cubicBezTo>
                <a:cubicBezTo>
                  <a:pt x="24882" y="1735"/>
                  <a:pt x="24867" y="1751"/>
                  <a:pt x="24867" y="1811"/>
                </a:cubicBezTo>
                <a:lnTo>
                  <a:pt x="24927" y="1781"/>
                </a:lnTo>
                <a:lnTo>
                  <a:pt x="24927" y="1781"/>
                </a:lnTo>
                <a:cubicBezTo>
                  <a:pt x="24927" y="1901"/>
                  <a:pt x="24897" y="1992"/>
                  <a:pt x="24837" y="2082"/>
                </a:cubicBezTo>
                <a:lnTo>
                  <a:pt x="24806" y="2113"/>
                </a:lnTo>
                <a:cubicBezTo>
                  <a:pt x="24776" y="2143"/>
                  <a:pt x="24776" y="2203"/>
                  <a:pt x="24746" y="2233"/>
                </a:cubicBezTo>
                <a:cubicBezTo>
                  <a:pt x="24806" y="1932"/>
                  <a:pt x="24565" y="2143"/>
                  <a:pt x="24655" y="1751"/>
                </a:cubicBezTo>
                <a:lnTo>
                  <a:pt x="24655" y="1751"/>
                </a:lnTo>
                <a:cubicBezTo>
                  <a:pt x="24625" y="1781"/>
                  <a:pt x="24595" y="1841"/>
                  <a:pt x="24595" y="1901"/>
                </a:cubicBezTo>
                <a:cubicBezTo>
                  <a:pt x="24565" y="1871"/>
                  <a:pt x="24565" y="1841"/>
                  <a:pt x="24595" y="1751"/>
                </a:cubicBezTo>
                <a:lnTo>
                  <a:pt x="24595" y="1751"/>
                </a:lnTo>
                <a:cubicBezTo>
                  <a:pt x="24474" y="1811"/>
                  <a:pt x="24505" y="1932"/>
                  <a:pt x="24384" y="1932"/>
                </a:cubicBezTo>
                <a:cubicBezTo>
                  <a:pt x="24384" y="1871"/>
                  <a:pt x="24414" y="1841"/>
                  <a:pt x="24414" y="1781"/>
                </a:cubicBezTo>
                <a:lnTo>
                  <a:pt x="24414" y="1781"/>
                </a:lnTo>
                <a:cubicBezTo>
                  <a:pt x="24365" y="1879"/>
                  <a:pt x="24316" y="1978"/>
                  <a:pt x="24233" y="1978"/>
                </a:cubicBezTo>
                <a:cubicBezTo>
                  <a:pt x="24215" y="1978"/>
                  <a:pt x="24195" y="1973"/>
                  <a:pt x="24173" y="1962"/>
                </a:cubicBezTo>
                <a:cubicBezTo>
                  <a:pt x="24197" y="1937"/>
                  <a:pt x="24182" y="1893"/>
                  <a:pt x="24191" y="1877"/>
                </a:cubicBezTo>
                <a:lnTo>
                  <a:pt x="24191" y="1877"/>
                </a:lnTo>
                <a:cubicBezTo>
                  <a:pt x="24135" y="1905"/>
                  <a:pt x="24078" y="1934"/>
                  <a:pt x="24022" y="1962"/>
                </a:cubicBezTo>
                <a:cubicBezTo>
                  <a:pt x="23954" y="2030"/>
                  <a:pt x="23886" y="2115"/>
                  <a:pt x="23805" y="2115"/>
                </a:cubicBezTo>
                <a:cubicBezTo>
                  <a:pt x="23778" y="2115"/>
                  <a:pt x="23750" y="2105"/>
                  <a:pt x="23720" y="2082"/>
                </a:cubicBezTo>
                <a:cubicBezTo>
                  <a:pt x="23750" y="1841"/>
                  <a:pt x="23629" y="2022"/>
                  <a:pt x="23599" y="1781"/>
                </a:cubicBezTo>
                <a:lnTo>
                  <a:pt x="23509" y="1871"/>
                </a:lnTo>
                <a:lnTo>
                  <a:pt x="23569" y="1962"/>
                </a:lnTo>
                <a:cubicBezTo>
                  <a:pt x="23509" y="1962"/>
                  <a:pt x="23479" y="1992"/>
                  <a:pt x="23479" y="2022"/>
                </a:cubicBezTo>
                <a:cubicBezTo>
                  <a:pt x="23358" y="1962"/>
                  <a:pt x="23298" y="1932"/>
                  <a:pt x="23147" y="1901"/>
                </a:cubicBezTo>
                <a:cubicBezTo>
                  <a:pt x="23130" y="1895"/>
                  <a:pt x="23115" y="1892"/>
                  <a:pt x="23101" y="1892"/>
                </a:cubicBezTo>
                <a:cubicBezTo>
                  <a:pt x="22988" y="1892"/>
                  <a:pt x="22956" y="2092"/>
                  <a:pt x="22875" y="2173"/>
                </a:cubicBezTo>
                <a:cubicBezTo>
                  <a:pt x="22875" y="2143"/>
                  <a:pt x="22875" y="2082"/>
                  <a:pt x="22875" y="2022"/>
                </a:cubicBezTo>
                <a:cubicBezTo>
                  <a:pt x="22875" y="2082"/>
                  <a:pt x="22845" y="2113"/>
                  <a:pt x="22815" y="2143"/>
                </a:cubicBezTo>
                <a:cubicBezTo>
                  <a:pt x="22815" y="2113"/>
                  <a:pt x="22754" y="2113"/>
                  <a:pt x="22724" y="2113"/>
                </a:cubicBezTo>
                <a:lnTo>
                  <a:pt x="22815" y="1962"/>
                </a:lnTo>
                <a:lnTo>
                  <a:pt x="22815" y="1962"/>
                </a:lnTo>
                <a:cubicBezTo>
                  <a:pt x="22682" y="2006"/>
                  <a:pt x="22533" y="2034"/>
                  <a:pt x="22392" y="2034"/>
                </a:cubicBezTo>
                <a:cubicBezTo>
                  <a:pt x="22341" y="2034"/>
                  <a:pt x="22290" y="2030"/>
                  <a:pt x="22241" y="2022"/>
                </a:cubicBezTo>
                <a:lnTo>
                  <a:pt x="22241" y="2294"/>
                </a:lnTo>
                <a:cubicBezTo>
                  <a:pt x="22199" y="2315"/>
                  <a:pt x="22141" y="2336"/>
                  <a:pt x="22089" y="2336"/>
                </a:cubicBezTo>
                <a:cubicBezTo>
                  <a:pt x="22068" y="2336"/>
                  <a:pt x="22048" y="2333"/>
                  <a:pt x="22030" y="2324"/>
                </a:cubicBezTo>
                <a:cubicBezTo>
                  <a:pt x="21940" y="2113"/>
                  <a:pt x="22151" y="2264"/>
                  <a:pt x="22060" y="2082"/>
                </a:cubicBezTo>
                <a:lnTo>
                  <a:pt x="22060" y="2082"/>
                </a:lnTo>
                <a:cubicBezTo>
                  <a:pt x="21849" y="2143"/>
                  <a:pt x="21698" y="2414"/>
                  <a:pt x="21487" y="2414"/>
                </a:cubicBezTo>
                <a:lnTo>
                  <a:pt x="21517" y="2414"/>
                </a:lnTo>
                <a:cubicBezTo>
                  <a:pt x="21527" y="2495"/>
                  <a:pt x="21517" y="2522"/>
                  <a:pt x="21497" y="2522"/>
                </a:cubicBezTo>
                <a:cubicBezTo>
                  <a:pt x="21457" y="2522"/>
                  <a:pt x="21376" y="2414"/>
                  <a:pt x="21336" y="2414"/>
                </a:cubicBezTo>
                <a:cubicBezTo>
                  <a:pt x="21336" y="2354"/>
                  <a:pt x="21336" y="2324"/>
                  <a:pt x="21336" y="2264"/>
                </a:cubicBezTo>
                <a:cubicBezTo>
                  <a:pt x="21366" y="2143"/>
                  <a:pt x="21366" y="2022"/>
                  <a:pt x="21366" y="1901"/>
                </a:cubicBezTo>
                <a:lnTo>
                  <a:pt x="21457" y="1841"/>
                </a:lnTo>
                <a:cubicBezTo>
                  <a:pt x="21457" y="1871"/>
                  <a:pt x="21457" y="1901"/>
                  <a:pt x="21457" y="1962"/>
                </a:cubicBezTo>
                <a:cubicBezTo>
                  <a:pt x="21478" y="1967"/>
                  <a:pt x="21497" y="1970"/>
                  <a:pt x="21513" y="1970"/>
                </a:cubicBezTo>
                <a:cubicBezTo>
                  <a:pt x="21588" y="1970"/>
                  <a:pt x="21613" y="1916"/>
                  <a:pt x="21638" y="1841"/>
                </a:cubicBezTo>
                <a:cubicBezTo>
                  <a:pt x="21668" y="1901"/>
                  <a:pt x="21698" y="1932"/>
                  <a:pt x="21758" y="1962"/>
                </a:cubicBezTo>
                <a:cubicBezTo>
                  <a:pt x="21784" y="1936"/>
                  <a:pt x="21699" y="1799"/>
                  <a:pt x="21751" y="1799"/>
                </a:cubicBezTo>
                <a:cubicBezTo>
                  <a:pt x="21759" y="1799"/>
                  <a:pt x="21772" y="1802"/>
                  <a:pt x="21789" y="1811"/>
                </a:cubicBezTo>
                <a:cubicBezTo>
                  <a:pt x="21819" y="1871"/>
                  <a:pt x="21819" y="1962"/>
                  <a:pt x="21849" y="2022"/>
                </a:cubicBezTo>
                <a:cubicBezTo>
                  <a:pt x="21879" y="1962"/>
                  <a:pt x="21879" y="1871"/>
                  <a:pt x="21909" y="1811"/>
                </a:cubicBezTo>
                <a:lnTo>
                  <a:pt x="21909" y="1751"/>
                </a:lnTo>
                <a:cubicBezTo>
                  <a:pt x="21909" y="1720"/>
                  <a:pt x="21940" y="1660"/>
                  <a:pt x="21970" y="1630"/>
                </a:cubicBezTo>
                <a:cubicBezTo>
                  <a:pt x="22000" y="1600"/>
                  <a:pt x="22030" y="1569"/>
                  <a:pt x="22090" y="1539"/>
                </a:cubicBezTo>
                <a:cubicBezTo>
                  <a:pt x="22090" y="1660"/>
                  <a:pt x="22151" y="1781"/>
                  <a:pt x="22211" y="1871"/>
                </a:cubicBezTo>
                <a:cubicBezTo>
                  <a:pt x="22151" y="1690"/>
                  <a:pt x="22211" y="1751"/>
                  <a:pt x="22151" y="1509"/>
                </a:cubicBezTo>
                <a:cubicBezTo>
                  <a:pt x="22151" y="1539"/>
                  <a:pt x="22151" y="1539"/>
                  <a:pt x="22151" y="1569"/>
                </a:cubicBezTo>
                <a:cubicBezTo>
                  <a:pt x="22121" y="1569"/>
                  <a:pt x="22121" y="1539"/>
                  <a:pt x="22121" y="1539"/>
                </a:cubicBezTo>
                <a:lnTo>
                  <a:pt x="22151" y="1509"/>
                </a:lnTo>
                <a:cubicBezTo>
                  <a:pt x="22159" y="1501"/>
                  <a:pt x="22167" y="1497"/>
                  <a:pt x="22175" y="1497"/>
                </a:cubicBezTo>
                <a:cubicBezTo>
                  <a:pt x="22197" y="1497"/>
                  <a:pt x="22219" y="1525"/>
                  <a:pt x="22241" y="1569"/>
                </a:cubicBezTo>
                <a:lnTo>
                  <a:pt x="22272" y="1569"/>
                </a:lnTo>
                <a:lnTo>
                  <a:pt x="22302" y="1630"/>
                </a:lnTo>
                <a:cubicBezTo>
                  <a:pt x="22272" y="1569"/>
                  <a:pt x="22332" y="1630"/>
                  <a:pt x="22332" y="1539"/>
                </a:cubicBezTo>
                <a:lnTo>
                  <a:pt x="22422" y="1509"/>
                </a:lnTo>
                <a:lnTo>
                  <a:pt x="22422" y="1539"/>
                </a:lnTo>
                <a:lnTo>
                  <a:pt x="22392" y="1539"/>
                </a:lnTo>
                <a:lnTo>
                  <a:pt x="22453" y="1751"/>
                </a:lnTo>
                <a:lnTo>
                  <a:pt x="22483" y="1660"/>
                </a:lnTo>
                <a:cubicBezTo>
                  <a:pt x="22543" y="1751"/>
                  <a:pt x="22603" y="1841"/>
                  <a:pt x="22694" y="1901"/>
                </a:cubicBezTo>
                <a:lnTo>
                  <a:pt x="22724" y="1720"/>
                </a:lnTo>
                <a:lnTo>
                  <a:pt x="22814" y="1810"/>
                </a:lnTo>
                <a:lnTo>
                  <a:pt x="22814" y="1810"/>
                </a:lnTo>
                <a:cubicBezTo>
                  <a:pt x="22815" y="1790"/>
                  <a:pt x="22815" y="1770"/>
                  <a:pt x="22815" y="1751"/>
                </a:cubicBezTo>
                <a:cubicBezTo>
                  <a:pt x="22845" y="1811"/>
                  <a:pt x="22875" y="1841"/>
                  <a:pt x="22905" y="1901"/>
                </a:cubicBezTo>
                <a:lnTo>
                  <a:pt x="22905" y="1600"/>
                </a:lnTo>
                <a:cubicBezTo>
                  <a:pt x="22966" y="1690"/>
                  <a:pt x="22935" y="1811"/>
                  <a:pt x="23026" y="1841"/>
                </a:cubicBezTo>
                <a:cubicBezTo>
                  <a:pt x="23026" y="1720"/>
                  <a:pt x="22905" y="1630"/>
                  <a:pt x="22966" y="1539"/>
                </a:cubicBezTo>
                <a:lnTo>
                  <a:pt x="22966" y="1539"/>
                </a:lnTo>
                <a:cubicBezTo>
                  <a:pt x="23026" y="1600"/>
                  <a:pt x="23056" y="1660"/>
                  <a:pt x="23056" y="1660"/>
                </a:cubicBezTo>
                <a:cubicBezTo>
                  <a:pt x="23056" y="1690"/>
                  <a:pt x="23026" y="1720"/>
                  <a:pt x="23026" y="1751"/>
                </a:cubicBezTo>
                <a:lnTo>
                  <a:pt x="23086" y="1660"/>
                </a:lnTo>
                <a:cubicBezTo>
                  <a:pt x="23111" y="1685"/>
                  <a:pt x="23116" y="1710"/>
                  <a:pt x="23099" y="1753"/>
                </a:cubicBezTo>
                <a:lnTo>
                  <a:pt x="23099" y="1753"/>
                </a:lnTo>
                <a:cubicBezTo>
                  <a:pt x="23136" y="1689"/>
                  <a:pt x="23207" y="1680"/>
                  <a:pt x="23207" y="1600"/>
                </a:cubicBezTo>
                <a:lnTo>
                  <a:pt x="23237" y="1600"/>
                </a:lnTo>
                <a:cubicBezTo>
                  <a:pt x="23249" y="1611"/>
                  <a:pt x="23261" y="1615"/>
                  <a:pt x="23272" y="1615"/>
                </a:cubicBezTo>
                <a:cubicBezTo>
                  <a:pt x="23293" y="1615"/>
                  <a:pt x="23314" y="1603"/>
                  <a:pt x="23335" y="1603"/>
                </a:cubicBezTo>
                <a:cubicBezTo>
                  <a:pt x="23363" y="1603"/>
                  <a:pt x="23391" y="1624"/>
                  <a:pt x="23418" y="1720"/>
                </a:cubicBezTo>
                <a:cubicBezTo>
                  <a:pt x="23418" y="1660"/>
                  <a:pt x="23448" y="1509"/>
                  <a:pt x="23509" y="1479"/>
                </a:cubicBezTo>
                <a:lnTo>
                  <a:pt x="23509" y="1479"/>
                </a:lnTo>
                <a:cubicBezTo>
                  <a:pt x="23494" y="1645"/>
                  <a:pt x="23539" y="1645"/>
                  <a:pt x="23592" y="1645"/>
                </a:cubicBezTo>
                <a:cubicBezTo>
                  <a:pt x="23645" y="1645"/>
                  <a:pt x="23705" y="1645"/>
                  <a:pt x="23720" y="1811"/>
                </a:cubicBezTo>
                <a:cubicBezTo>
                  <a:pt x="23750" y="1509"/>
                  <a:pt x="23931" y="1630"/>
                  <a:pt x="24022" y="1479"/>
                </a:cubicBezTo>
                <a:lnTo>
                  <a:pt x="24022" y="1479"/>
                </a:lnTo>
                <a:cubicBezTo>
                  <a:pt x="24022" y="1509"/>
                  <a:pt x="23992" y="1539"/>
                  <a:pt x="23992" y="1539"/>
                </a:cubicBezTo>
                <a:cubicBezTo>
                  <a:pt x="24052" y="1539"/>
                  <a:pt x="24082" y="1630"/>
                  <a:pt x="24142" y="1690"/>
                </a:cubicBezTo>
                <a:cubicBezTo>
                  <a:pt x="24112" y="1539"/>
                  <a:pt x="24173" y="1388"/>
                  <a:pt x="24233" y="1268"/>
                </a:cubicBezTo>
                <a:lnTo>
                  <a:pt x="24263" y="1268"/>
                </a:lnTo>
                <a:cubicBezTo>
                  <a:pt x="24354" y="1479"/>
                  <a:pt x="24233" y="1539"/>
                  <a:pt x="24263" y="1720"/>
                </a:cubicBezTo>
                <a:cubicBezTo>
                  <a:pt x="24263" y="1509"/>
                  <a:pt x="24384" y="1509"/>
                  <a:pt x="24354" y="1358"/>
                </a:cubicBezTo>
                <a:lnTo>
                  <a:pt x="24354" y="1358"/>
                </a:lnTo>
                <a:cubicBezTo>
                  <a:pt x="24414" y="1419"/>
                  <a:pt x="24444" y="1509"/>
                  <a:pt x="24444" y="1630"/>
                </a:cubicBezTo>
                <a:cubicBezTo>
                  <a:pt x="24444" y="1479"/>
                  <a:pt x="24459" y="1464"/>
                  <a:pt x="24482" y="1464"/>
                </a:cubicBezTo>
                <a:cubicBezTo>
                  <a:pt x="24488" y="1464"/>
                  <a:pt x="24494" y="1465"/>
                  <a:pt x="24500" y="1465"/>
                </a:cubicBezTo>
                <a:cubicBezTo>
                  <a:pt x="24520" y="1465"/>
                  <a:pt x="24542" y="1456"/>
                  <a:pt x="24565" y="1388"/>
                </a:cubicBezTo>
                <a:cubicBezTo>
                  <a:pt x="24634" y="1503"/>
                  <a:pt x="24615" y="1601"/>
                  <a:pt x="24643" y="1601"/>
                </a:cubicBezTo>
                <a:cubicBezTo>
                  <a:pt x="24651" y="1601"/>
                  <a:pt x="24664" y="1591"/>
                  <a:pt x="24686" y="1569"/>
                </a:cubicBezTo>
                <a:lnTo>
                  <a:pt x="24686" y="1569"/>
                </a:lnTo>
                <a:cubicBezTo>
                  <a:pt x="24686" y="1630"/>
                  <a:pt x="24686" y="1690"/>
                  <a:pt x="24655" y="1751"/>
                </a:cubicBezTo>
                <a:cubicBezTo>
                  <a:pt x="24746" y="1751"/>
                  <a:pt x="24716" y="1539"/>
                  <a:pt x="24716" y="1419"/>
                </a:cubicBezTo>
                <a:cubicBezTo>
                  <a:pt x="24729" y="1412"/>
                  <a:pt x="24740" y="1409"/>
                  <a:pt x="24749" y="1409"/>
                </a:cubicBezTo>
                <a:cubicBezTo>
                  <a:pt x="24824" y="1409"/>
                  <a:pt x="24779" y="1610"/>
                  <a:pt x="24806" y="1690"/>
                </a:cubicBezTo>
                <a:cubicBezTo>
                  <a:pt x="24867" y="1660"/>
                  <a:pt x="24927" y="1449"/>
                  <a:pt x="24987" y="1449"/>
                </a:cubicBezTo>
                <a:cubicBezTo>
                  <a:pt x="24987" y="1479"/>
                  <a:pt x="24987" y="1509"/>
                  <a:pt x="24987" y="1539"/>
                </a:cubicBezTo>
                <a:cubicBezTo>
                  <a:pt x="25033" y="1464"/>
                  <a:pt x="25086" y="1464"/>
                  <a:pt x="25138" y="1464"/>
                </a:cubicBezTo>
                <a:cubicBezTo>
                  <a:pt x="25191" y="1464"/>
                  <a:pt x="25244" y="1464"/>
                  <a:pt x="25289" y="1388"/>
                </a:cubicBezTo>
                <a:lnTo>
                  <a:pt x="25440" y="1388"/>
                </a:lnTo>
                <a:cubicBezTo>
                  <a:pt x="25440" y="1268"/>
                  <a:pt x="25531" y="1238"/>
                  <a:pt x="25591" y="1207"/>
                </a:cubicBezTo>
                <a:cubicBezTo>
                  <a:pt x="25606" y="1192"/>
                  <a:pt x="25621" y="1185"/>
                  <a:pt x="25636" y="1185"/>
                </a:cubicBezTo>
                <a:close/>
                <a:moveTo>
                  <a:pt x="31264" y="2656"/>
                </a:moveTo>
                <a:cubicBezTo>
                  <a:pt x="31279" y="2656"/>
                  <a:pt x="31294" y="2656"/>
                  <a:pt x="31310" y="2660"/>
                </a:cubicBezTo>
                <a:lnTo>
                  <a:pt x="31310" y="2660"/>
                </a:lnTo>
                <a:cubicBezTo>
                  <a:pt x="31302" y="2656"/>
                  <a:pt x="31294" y="2656"/>
                  <a:pt x="31294" y="2656"/>
                </a:cubicBezTo>
                <a:close/>
                <a:moveTo>
                  <a:pt x="31338" y="2672"/>
                </a:moveTo>
                <a:cubicBezTo>
                  <a:pt x="31344" y="2676"/>
                  <a:pt x="31349" y="2681"/>
                  <a:pt x="31355" y="2686"/>
                </a:cubicBezTo>
                <a:lnTo>
                  <a:pt x="31325" y="2686"/>
                </a:lnTo>
                <a:cubicBezTo>
                  <a:pt x="31329" y="2682"/>
                  <a:pt x="31333" y="2677"/>
                  <a:pt x="31338" y="2672"/>
                </a:cubicBezTo>
                <a:close/>
                <a:moveTo>
                  <a:pt x="16643" y="2764"/>
                </a:moveTo>
                <a:cubicBezTo>
                  <a:pt x="16638" y="2764"/>
                  <a:pt x="16632" y="2764"/>
                  <a:pt x="16627" y="2764"/>
                </a:cubicBezTo>
                <a:lnTo>
                  <a:pt x="16627" y="2764"/>
                </a:lnTo>
                <a:lnTo>
                  <a:pt x="16749" y="2777"/>
                </a:lnTo>
                <a:cubicBezTo>
                  <a:pt x="16714" y="2768"/>
                  <a:pt x="16678" y="2764"/>
                  <a:pt x="16643" y="2764"/>
                </a:cubicBezTo>
                <a:close/>
                <a:moveTo>
                  <a:pt x="14335" y="3109"/>
                </a:moveTo>
                <a:cubicBezTo>
                  <a:pt x="14244" y="3109"/>
                  <a:pt x="14244" y="3139"/>
                  <a:pt x="14154" y="3169"/>
                </a:cubicBezTo>
                <a:cubicBezTo>
                  <a:pt x="14124" y="3169"/>
                  <a:pt x="14124" y="3139"/>
                  <a:pt x="14094" y="3139"/>
                </a:cubicBezTo>
                <a:cubicBezTo>
                  <a:pt x="14154" y="3109"/>
                  <a:pt x="14244" y="3109"/>
                  <a:pt x="14335" y="3109"/>
                </a:cubicBezTo>
                <a:close/>
                <a:moveTo>
                  <a:pt x="26666" y="3305"/>
                </a:moveTo>
                <a:cubicBezTo>
                  <a:pt x="26715" y="3305"/>
                  <a:pt x="26768" y="3320"/>
                  <a:pt x="26828" y="3350"/>
                </a:cubicBezTo>
                <a:lnTo>
                  <a:pt x="26557" y="3380"/>
                </a:lnTo>
                <a:cubicBezTo>
                  <a:pt x="26545" y="3368"/>
                  <a:pt x="26537" y="3356"/>
                  <a:pt x="26533" y="3346"/>
                </a:cubicBezTo>
                <a:lnTo>
                  <a:pt x="26533" y="3346"/>
                </a:lnTo>
                <a:cubicBezTo>
                  <a:pt x="26576" y="3318"/>
                  <a:pt x="26619" y="3305"/>
                  <a:pt x="26666" y="3305"/>
                </a:cubicBezTo>
                <a:close/>
                <a:moveTo>
                  <a:pt x="22226" y="3584"/>
                </a:moveTo>
                <a:cubicBezTo>
                  <a:pt x="22241" y="3584"/>
                  <a:pt x="22256" y="3606"/>
                  <a:pt x="22272" y="3652"/>
                </a:cubicBezTo>
                <a:lnTo>
                  <a:pt x="22241" y="3682"/>
                </a:lnTo>
                <a:cubicBezTo>
                  <a:pt x="22241" y="3652"/>
                  <a:pt x="22211" y="3652"/>
                  <a:pt x="22181" y="3652"/>
                </a:cubicBezTo>
                <a:cubicBezTo>
                  <a:pt x="22196" y="3606"/>
                  <a:pt x="22211" y="3584"/>
                  <a:pt x="22226" y="3584"/>
                </a:cubicBezTo>
                <a:close/>
                <a:moveTo>
                  <a:pt x="13037" y="3773"/>
                </a:moveTo>
                <a:cubicBezTo>
                  <a:pt x="13060" y="3795"/>
                  <a:pt x="13078" y="3817"/>
                  <a:pt x="13095" y="3838"/>
                </a:cubicBezTo>
                <a:lnTo>
                  <a:pt x="13095" y="3838"/>
                </a:lnTo>
                <a:cubicBezTo>
                  <a:pt x="13076" y="3811"/>
                  <a:pt x="13057" y="3792"/>
                  <a:pt x="13037" y="3773"/>
                </a:cubicBezTo>
                <a:close/>
                <a:moveTo>
                  <a:pt x="23780" y="3833"/>
                </a:moveTo>
                <a:cubicBezTo>
                  <a:pt x="23780" y="3863"/>
                  <a:pt x="23780" y="3863"/>
                  <a:pt x="23780" y="3893"/>
                </a:cubicBezTo>
                <a:lnTo>
                  <a:pt x="23720" y="3923"/>
                </a:lnTo>
                <a:cubicBezTo>
                  <a:pt x="23750" y="3893"/>
                  <a:pt x="23750" y="3863"/>
                  <a:pt x="23780" y="3833"/>
                </a:cubicBezTo>
                <a:close/>
                <a:moveTo>
                  <a:pt x="23599" y="3771"/>
                </a:moveTo>
                <a:cubicBezTo>
                  <a:pt x="23600" y="3878"/>
                  <a:pt x="23603" y="3931"/>
                  <a:pt x="23652" y="3931"/>
                </a:cubicBezTo>
                <a:cubicBezTo>
                  <a:pt x="23662" y="3931"/>
                  <a:pt x="23675" y="3928"/>
                  <a:pt x="23690" y="3923"/>
                </a:cubicBezTo>
                <a:lnTo>
                  <a:pt x="23690" y="3923"/>
                </a:lnTo>
                <a:cubicBezTo>
                  <a:pt x="23629" y="3953"/>
                  <a:pt x="23569" y="3953"/>
                  <a:pt x="23539" y="3953"/>
                </a:cubicBezTo>
                <a:cubicBezTo>
                  <a:pt x="23539" y="3923"/>
                  <a:pt x="23569" y="3863"/>
                  <a:pt x="23569" y="3803"/>
                </a:cubicBezTo>
                <a:cubicBezTo>
                  <a:pt x="23580" y="3792"/>
                  <a:pt x="23590" y="3782"/>
                  <a:pt x="23599" y="3771"/>
                </a:cubicBezTo>
                <a:close/>
                <a:moveTo>
                  <a:pt x="23931" y="3984"/>
                </a:moveTo>
                <a:cubicBezTo>
                  <a:pt x="23961" y="3984"/>
                  <a:pt x="23961" y="3984"/>
                  <a:pt x="23992" y="4014"/>
                </a:cubicBezTo>
                <a:lnTo>
                  <a:pt x="23961" y="4014"/>
                </a:lnTo>
                <a:cubicBezTo>
                  <a:pt x="23931" y="4044"/>
                  <a:pt x="23931" y="4044"/>
                  <a:pt x="23931" y="4044"/>
                </a:cubicBezTo>
                <a:lnTo>
                  <a:pt x="23931" y="3984"/>
                </a:lnTo>
                <a:close/>
                <a:moveTo>
                  <a:pt x="24142" y="3923"/>
                </a:moveTo>
                <a:lnTo>
                  <a:pt x="24082" y="3953"/>
                </a:lnTo>
                <a:cubicBezTo>
                  <a:pt x="24044" y="4010"/>
                  <a:pt x="24018" y="4091"/>
                  <a:pt x="24004" y="4091"/>
                </a:cubicBezTo>
                <a:cubicBezTo>
                  <a:pt x="23996" y="4091"/>
                  <a:pt x="23992" y="4062"/>
                  <a:pt x="23992" y="3984"/>
                </a:cubicBezTo>
                <a:cubicBezTo>
                  <a:pt x="23992" y="3984"/>
                  <a:pt x="23992" y="3953"/>
                  <a:pt x="24022" y="3953"/>
                </a:cubicBezTo>
                <a:lnTo>
                  <a:pt x="24052" y="3923"/>
                </a:lnTo>
                <a:close/>
                <a:moveTo>
                  <a:pt x="23388" y="3984"/>
                </a:moveTo>
                <a:lnTo>
                  <a:pt x="23388" y="3984"/>
                </a:lnTo>
                <a:cubicBezTo>
                  <a:pt x="23388" y="3984"/>
                  <a:pt x="23418" y="3984"/>
                  <a:pt x="23448" y="4014"/>
                </a:cubicBezTo>
                <a:lnTo>
                  <a:pt x="23418" y="4014"/>
                </a:lnTo>
                <a:cubicBezTo>
                  <a:pt x="23418" y="4044"/>
                  <a:pt x="23418" y="4074"/>
                  <a:pt x="23418" y="4104"/>
                </a:cubicBezTo>
                <a:lnTo>
                  <a:pt x="23388" y="4104"/>
                </a:lnTo>
                <a:cubicBezTo>
                  <a:pt x="23418" y="4074"/>
                  <a:pt x="23388" y="4044"/>
                  <a:pt x="23388" y="3984"/>
                </a:cubicBezTo>
                <a:close/>
                <a:moveTo>
                  <a:pt x="24142" y="4014"/>
                </a:moveTo>
                <a:cubicBezTo>
                  <a:pt x="24142" y="4044"/>
                  <a:pt x="24142" y="4074"/>
                  <a:pt x="24142" y="4104"/>
                </a:cubicBezTo>
                <a:lnTo>
                  <a:pt x="24203" y="4074"/>
                </a:lnTo>
                <a:lnTo>
                  <a:pt x="24203" y="4074"/>
                </a:lnTo>
                <a:cubicBezTo>
                  <a:pt x="24183" y="4133"/>
                  <a:pt x="24151" y="4179"/>
                  <a:pt x="24122" y="4179"/>
                </a:cubicBezTo>
                <a:cubicBezTo>
                  <a:pt x="24107" y="4179"/>
                  <a:pt x="24093" y="4166"/>
                  <a:pt x="24082" y="4135"/>
                </a:cubicBezTo>
                <a:lnTo>
                  <a:pt x="24142" y="4014"/>
                </a:lnTo>
                <a:close/>
                <a:moveTo>
                  <a:pt x="24535" y="4016"/>
                </a:moveTo>
                <a:cubicBezTo>
                  <a:pt x="24535" y="4046"/>
                  <a:pt x="24535" y="4083"/>
                  <a:pt x="24535" y="4104"/>
                </a:cubicBezTo>
                <a:cubicBezTo>
                  <a:pt x="24505" y="4104"/>
                  <a:pt x="24474" y="4135"/>
                  <a:pt x="24444" y="4225"/>
                </a:cubicBezTo>
                <a:lnTo>
                  <a:pt x="24505" y="4225"/>
                </a:lnTo>
                <a:lnTo>
                  <a:pt x="24474" y="4255"/>
                </a:lnTo>
                <a:cubicBezTo>
                  <a:pt x="24453" y="4266"/>
                  <a:pt x="24436" y="4271"/>
                  <a:pt x="24423" y="4271"/>
                </a:cubicBezTo>
                <a:cubicBezTo>
                  <a:pt x="24364" y="4271"/>
                  <a:pt x="24384" y="4168"/>
                  <a:pt x="24384" y="4044"/>
                </a:cubicBezTo>
                <a:cubicBezTo>
                  <a:pt x="24434" y="4044"/>
                  <a:pt x="24484" y="4023"/>
                  <a:pt x="24535" y="4016"/>
                </a:cubicBezTo>
                <a:close/>
                <a:moveTo>
                  <a:pt x="25147" y="4285"/>
                </a:moveTo>
                <a:cubicBezTo>
                  <a:pt x="25138" y="4303"/>
                  <a:pt x="25138" y="4316"/>
                  <a:pt x="25138" y="4316"/>
                </a:cubicBezTo>
                <a:lnTo>
                  <a:pt x="25138" y="4285"/>
                </a:lnTo>
                <a:close/>
                <a:moveTo>
                  <a:pt x="25470" y="3917"/>
                </a:moveTo>
                <a:cubicBezTo>
                  <a:pt x="25470" y="3941"/>
                  <a:pt x="25470" y="3969"/>
                  <a:pt x="25470" y="4014"/>
                </a:cubicBezTo>
                <a:cubicBezTo>
                  <a:pt x="25380" y="4074"/>
                  <a:pt x="25350" y="4165"/>
                  <a:pt x="25380" y="4225"/>
                </a:cubicBezTo>
                <a:cubicBezTo>
                  <a:pt x="25380" y="4176"/>
                  <a:pt x="25400" y="4147"/>
                  <a:pt x="25440" y="4121"/>
                </a:cubicBezTo>
                <a:lnTo>
                  <a:pt x="25440" y="4121"/>
                </a:lnTo>
                <a:cubicBezTo>
                  <a:pt x="25440" y="4123"/>
                  <a:pt x="25440" y="4125"/>
                  <a:pt x="25440" y="4127"/>
                </a:cubicBezTo>
                <a:lnTo>
                  <a:pt x="25440" y="4127"/>
                </a:lnTo>
                <a:cubicBezTo>
                  <a:pt x="25448" y="4118"/>
                  <a:pt x="25458" y="4111"/>
                  <a:pt x="25470" y="4104"/>
                </a:cubicBezTo>
                <a:lnTo>
                  <a:pt x="25470" y="4104"/>
                </a:lnTo>
                <a:cubicBezTo>
                  <a:pt x="25459" y="4115"/>
                  <a:pt x="25449" y="4129"/>
                  <a:pt x="25440" y="4145"/>
                </a:cubicBezTo>
                <a:lnTo>
                  <a:pt x="25440" y="4145"/>
                </a:lnTo>
                <a:cubicBezTo>
                  <a:pt x="25440" y="4139"/>
                  <a:pt x="25440" y="4133"/>
                  <a:pt x="25440" y="4127"/>
                </a:cubicBezTo>
                <a:lnTo>
                  <a:pt x="25440" y="4127"/>
                </a:lnTo>
                <a:cubicBezTo>
                  <a:pt x="25420" y="4148"/>
                  <a:pt x="25413" y="4176"/>
                  <a:pt x="25411" y="4207"/>
                </a:cubicBezTo>
                <a:lnTo>
                  <a:pt x="25411" y="4207"/>
                </a:lnTo>
                <a:cubicBezTo>
                  <a:pt x="25420" y="4185"/>
                  <a:pt x="25429" y="4164"/>
                  <a:pt x="25440" y="4145"/>
                </a:cubicBezTo>
                <a:lnTo>
                  <a:pt x="25440" y="4145"/>
                </a:lnTo>
                <a:cubicBezTo>
                  <a:pt x="25440" y="4182"/>
                  <a:pt x="25440" y="4210"/>
                  <a:pt x="25440" y="4255"/>
                </a:cubicBezTo>
                <a:lnTo>
                  <a:pt x="25410" y="4255"/>
                </a:lnTo>
                <a:cubicBezTo>
                  <a:pt x="25410" y="4239"/>
                  <a:pt x="25410" y="4223"/>
                  <a:pt x="25411" y="4207"/>
                </a:cubicBezTo>
                <a:lnTo>
                  <a:pt x="25411" y="4207"/>
                </a:lnTo>
                <a:cubicBezTo>
                  <a:pt x="25386" y="4270"/>
                  <a:pt x="25368" y="4339"/>
                  <a:pt x="25350" y="4376"/>
                </a:cubicBezTo>
                <a:cubicBezTo>
                  <a:pt x="25341" y="4378"/>
                  <a:pt x="25333" y="4379"/>
                  <a:pt x="25326" y="4379"/>
                </a:cubicBezTo>
                <a:cubicBezTo>
                  <a:pt x="25246" y="4379"/>
                  <a:pt x="25350" y="4216"/>
                  <a:pt x="25350" y="4104"/>
                </a:cubicBezTo>
                <a:cubicBezTo>
                  <a:pt x="25319" y="4104"/>
                  <a:pt x="25289" y="4135"/>
                  <a:pt x="25259" y="4165"/>
                </a:cubicBezTo>
                <a:cubicBezTo>
                  <a:pt x="25308" y="4068"/>
                  <a:pt x="25414" y="3990"/>
                  <a:pt x="25470" y="3917"/>
                </a:cubicBezTo>
                <a:close/>
                <a:moveTo>
                  <a:pt x="25524" y="4315"/>
                </a:moveTo>
                <a:cubicBezTo>
                  <a:pt x="25518" y="4325"/>
                  <a:pt x="25511" y="4335"/>
                  <a:pt x="25500" y="4346"/>
                </a:cubicBezTo>
                <a:lnTo>
                  <a:pt x="25561" y="4376"/>
                </a:lnTo>
                <a:lnTo>
                  <a:pt x="25531" y="4376"/>
                </a:lnTo>
                <a:cubicBezTo>
                  <a:pt x="25533" y="4380"/>
                  <a:pt x="25535" y="4384"/>
                  <a:pt x="25536" y="4388"/>
                </a:cubicBezTo>
                <a:lnTo>
                  <a:pt x="25536" y="4388"/>
                </a:lnTo>
                <a:cubicBezTo>
                  <a:pt x="25531" y="4396"/>
                  <a:pt x="25531" y="4406"/>
                  <a:pt x="25531" y="4406"/>
                </a:cubicBezTo>
                <a:cubicBezTo>
                  <a:pt x="25526" y="4411"/>
                  <a:pt x="25522" y="4413"/>
                  <a:pt x="25518" y="4413"/>
                </a:cubicBezTo>
                <a:cubicBezTo>
                  <a:pt x="25509" y="4413"/>
                  <a:pt x="25502" y="4402"/>
                  <a:pt x="25492" y="4402"/>
                </a:cubicBezTo>
                <a:cubicBezTo>
                  <a:pt x="25481" y="4402"/>
                  <a:pt x="25466" y="4414"/>
                  <a:pt x="25440" y="4466"/>
                </a:cubicBezTo>
                <a:cubicBezTo>
                  <a:pt x="25440" y="4436"/>
                  <a:pt x="25440" y="4406"/>
                  <a:pt x="25440" y="4406"/>
                </a:cubicBezTo>
                <a:cubicBezTo>
                  <a:pt x="25474" y="4372"/>
                  <a:pt x="25498" y="4339"/>
                  <a:pt x="25524" y="4315"/>
                </a:cubicBezTo>
                <a:close/>
                <a:moveTo>
                  <a:pt x="24776" y="4074"/>
                </a:moveTo>
                <a:cubicBezTo>
                  <a:pt x="24806" y="4074"/>
                  <a:pt x="24837" y="4074"/>
                  <a:pt x="24837" y="4104"/>
                </a:cubicBezTo>
                <a:cubicBezTo>
                  <a:pt x="24867" y="4104"/>
                  <a:pt x="24837" y="4135"/>
                  <a:pt x="24837" y="4165"/>
                </a:cubicBezTo>
                <a:cubicBezTo>
                  <a:pt x="24806" y="4195"/>
                  <a:pt x="24806" y="4195"/>
                  <a:pt x="24776" y="4225"/>
                </a:cubicBezTo>
                <a:lnTo>
                  <a:pt x="24837" y="4225"/>
                </a:lnTo>
                <a:cubicBezTo>
                  <a:pt x="24837" y="4255"/>
                  <a:pt x="24837" y="4285"/>
                  <a:pt x="24837" y="4316"/>
                </a:cubicBezTo>
                <a:cubicBezTo>
                  <a:pt x="24837" y="4285"/>
                  <a:pt x="24837" y="4255"/>
                  <a:pt x="24867" y="4225"/>
                </a:cubicBezTo>
                <a:cubicBezTo>
                  <a:pt x="24927" y="4225"/>
                  <a:pt x="24987" y="4255"/>
                  <a:pt x="25078" y="4285"/>
                </a:cubicBezTo>
                <a:cubicBezTo>
                  <a:pt x="25063" y="4290"/>
                  <a:pt x="25049" y="4292"/>
                  <a:pt x="25035" y="4292"/>
                </a:cubicBezTo>
                <a:cubicBezTo>
                  <a:pt x="25007" y="4292"/>
                  <a:pt x="24981" y="4285"/>
                  <a:pt x="24953" y="4285"/>
                </a:cubicBezTo>
                <a:cubicBezTo>
                  <a:pt x="24912" y="4285"/>
                  <a:pt x="24867" y="4301"/>
                  <a:pt x="24806" y="4376"/>
                </a:cubicBezTo>
                <a:lnTo>
                  <a:pt x="24806" y="4316"/>
                </a:lnTo>
                <a:cubicBezTo>
                  <a:pt x="24806" y="4326"/>
                  <a:pt x="24806" y="4336"/>
                  <a:pt x="24805" y="4346"/>
                </a:cubicBezTo>
                <a:lnTo>
                  <a:pt x="24805" y="4346"/>
                </a:lnTo>
                <a:cubicBezTo>
                  <a:pt x="24730" y="4372"/>
                  <a:pt x="24634" y="4481"/>
                  <a:pt x="24569" y="4481"/>
                </a:cubicBezTo>
                <a:cubicBezTo>
                  <a:pt x="24556" y="4481"/>
                  <a:pt x="24545" y="4476"/>
                  <a:pt x="24535" y="4466"/>
                </a:cubicBezTo>
                <a:lnTo>
                  <a:pt x="24505" y="4436"/>
                </a:lnTo>
                <a:cubicBezTo>
                  <a:pt x="24565" y="4225"/>
                  <a:pt x="24655" y="4406"/>
                  <a:pt x="24625" y="4225"/>
                </a:cubicBezTo>
                <a:lnTo>
                  <a:pt x="24625" y="4225"/>
                </a:lnTo>
                <a:lnTo>
                  <a:pt x="24686" y="4346"/>
                </a:lnTo>
                <a:cubicBezTo>
                  <a:pt x="24698" y="4209"/>
                  <a:pt x="24711" y="4185"/>
                  <a:pt x="24723" y="4185"/>
                </a:cubicBezTo>
                <a:cubicBezTo>
                  <a:pt x="24730" y="4185"/>
                  <a:pt x="24736" y="4192"/>
                  <a:pt x="24743" y="4192"/>
                </a:cubicBezTo>
                <a:cubicBezTo>
                  <a:pt x="24754" y="4192"/>
                  <a:pt x="24765" y="4173"/>
                  <a:pt x="24776" y="4074"/>
                </a:cubicBezTo>
                <a:close/>
                <a:moveTo>
                  <a:pt x="25863" y="4346"/>
                </a:moveTo>
                <a:cubicBezTo>
                  <a:pt x="25832" y="4406"/>
                  <a:pt x="25802" y="4466"/>
                  <a:pt x="25772" y="4527"/>
                </a:cubicBezTo>
                <a:lnTo>
                  <a:pt x="25742" y="4376"/>
                </a:lnTo>
                <a:cubicBezTo>
                  <a:pt x="25772" y="4376"/>
                  <a:pt x="25802" y="4376"/>
                  <a:pt x="25832" y="4346"/>
                </a:cubicBezTo>
                <a:close/>
                <a:moveTo>
                  <a:pt x="25863" y="4376"/>
                </a:moveTo>
                <a:cubicBezTo>
                  <a:pt x="25893" y="4436"/>
                  <a:pt x="25893" y="4466"/>
                  <a:pt x="25893" y="4497"/>
                </a:cubicBezTo>
                <a:lnTo>
                  <a:pt x="25863" y="4527"/>
                </a:lnTo>
                <a:cubicBezTo>
                  <a:pt x="25863" y="4466"/>
                  <a:pt x="25863" y="4436"/>
                  <a:pt x="25863" y="4376"/>
                </a:cubicBezTo>
                <a:close/>
                <a:moveTo>
                  <a:pt x="25923" y="4527"/>
                </a:moveTo>
                <a:lnTo>
                  <a:pt x="25923" y="4557"/>
                </a:lnTo>
                <a:lnTo>
                  <a:pt x="25872" y="4557"/>
                </a:lnTo>
                <a:cubicBezTo>
                  <a:pt x="25884" y="4540"/>
                  <a:pt x="25903" y="4527"/>
                  <a:pt x="25923" y="4527"/>
                </a:cubicBezTo>
                <a:close/>
                <a:moveTo>
                  <a:pt x="25678" y="4459"/>
                </a:moveTo>
                <a:cubicBezTo>
                  <a:pt x="25712" y="4459"/>
                  <a:pt x="25742" y="4482"/>
                  <a:pt x="25742" y="4527"/>
                </a:cubicBezTo>
                <a:lnTo>
                  <a:pt x="25682" y="4617"/>
                </a:lnTo>
                <a:cubicBezTo>
                  <a:pt x="25682" y="4557"/>
                  <a:pt x="25682" y="4527"/>
                  <a:pt x="25651" y="4527"/>
                </a:cubicBezTo>
                <a:lnTo>
                  <a:pt x="25591" y="4527"/>
                </a:lnTo>
                <a:cubicBezTo>
                  <a:pt x="25606" y="4482"/>
                  <a:pt x="25644" y="4459"/>
                  <a:pt x="25678" y="4459"/>
                </a:cubicBezTo>
                <a:close/>
                <a:moveTo>
                  <a:pt x="24805" y="4349"/>
                </a:moveTo>
                <a:cubicBezTo>
                  <a:pt x="24799" y="4429"/>
                  <a:pt x="24772" y="4511"/>
                  <a:pt x="24746" y="4617"/>
                </a:cubicBezTo>
                <a:lnTo>
                  <a:pt x="24746" y="4587"/>
                </a:lnTo>
                <a:lnTo>
                  <a:pt x="24716" y="4617"/>
                </a:lnTo>
                <a:cubicBezTo>
                  <a:pt x="24701" y="4632"/>
                  <a:pt x="24686" y="4648"/>
                  <a:pt x="24678" y="4648"/>
                </a:cubicBezTo>
                <a:cubicBezTo>
                  <a:pt x="24671" y="4648"/>
                  <a:pt x="24671" y="4632"/>
                  <a:pt x="24686" y="4587"/>
                </a:cubicBezTo>
                <a:cubicBezTo>
                  <a:pt x="24686" y="4587"/>
                  <a:pt x="24716" y="4527"/>
                  <a:pt x="24746" y="4497"/>
                </a:cubicBezTo>
                <a:lnTo>
                  <a:pt x="24746" y="4497"/>
                </a:lnTo>
                <a:lnTo>
                  <a:pt x="24686" y="4557"/>
                </a:lnTo>
                <a:cubicBezTo>
                  <a:pt x="24716" y="4347"/>
                  <a:pt x="24746" y="4494"/>
                  <a:pt x="24805" y="4349"/>
                </a:cubicBezTo>
                <a:close/>
                <a:moveTo>
                  <a:pt x="15029" y="4557"/>
                </a:moveTo>
                <a:lnTo>
                  <a:pt x="15059" y="4648"/>
                </a:lnTo>
                <a:lnTo>
                  <a:pt x="15059" y="4678"/>
                </a:lnTo>
                <a:lnTo>
                  <a:pt x="15029" y="4557"/>
                </a:lnTo>
                <a:close/>
                <a:moveTo>
                  <a:pt x="14938" y="4527"/>
                </a:moveTo>
                <a:cubicBezTo>
                  <a:pt x="14908" y="4587"/>
                  <a:pt x="14908" y="4648"/>
                  <a:pt x="14938" y="4708"/>
                </a:cubicBezTo>
                <a:lnTo>
                  <a:pt x="14908" y="4708"/>
                </a:lnTo>
                <a:lnTo>
                  <a:pt x="14757" y="4738"/>
                </a:lnTo>
                <a:cubicBezTo>
                  <a:pt x="14727" y="4648"/>
                  <a:pt x="14727" y="4617"/>
                  <a:pt x="14878" y="4587"/>
                </a:cubicBezTo>
                <a:cubicBezTo>
                  <a:pt x="14878" y="4557"/>
                  <a:pt x="14908" y="4557"/>
                  <a:pt x="14938" y="4527"/>
                </a:cubicBezTo>
                <a:close/>
                <a:moveTo>
                  <a:pt x="15079" y="4667"/>
                </a:moveTo>
                <a:lnTo>
                  <a:pt x="15120" y="4708"/>
                </a:lnTo>
                <a:cubicBezTo>
                  <a:pt x="15120" y="4738"/>
                  <a:pt x="15120" y="4738"/>
                  <a:pt x="15120" y="4738"/>
                </a:cubicBezTo>
                <a:lnTo>
                  <a:pt x="15059" y="4738"/>
                </a:lnTo>
                <a:lnTo>
                  <a:pt x="15059" y="4708"/>
                </a:lnTo>
                <a:cubicBezTo>
                  <a:pt x="15093" y="4708"/>
                  <a:pt x="15089" y="4689"/>
                  <a:pt x="15079" y="4667"/>
                </a:cubicBezTo>
                <a:close/>
                <a:moveTo>
                  <a:pt x="14425" y="4708"/>
                </a:moveTo>
                <a:cubicBezTo>
                  <a:pt x="14425" y="4773"/>
                  <a:pt x="14425" y="4823"/>
                  <a:pt x="14403" y="4823"/>
                </a:cubicBezTo>
                <a:cubicBezTo>
                  <a:pt x="14394" y="4823"/>
                  <a:pt x="14382" y="4815"/>
                  <a:pt x="14365" y="4798"/>
                </a:cubicBezTo>
                <a:lnTo>
                  <a:pt x="14335" y="4708"/>
                </a:lnTo>
                <a:close/>
                <a:moveTo>
                  <a:pt x="14154" y="4738"/>
                </a:moveTo>
                <a:lnTo>
                  <a:pt x="14124" y="4798"/>
                </a:lnTo>
                <a:lnTo>
                  <a:pt x="14154" y="4829"/>
                </a:lnTo>
                <a:lnTo>
                  <a:pt x="14184" y="4829"/>
                </a:lnTo>
                <a:cubicBezTo>
                  <a:pt x="14183" y="4787"/>
                  <a:pt x="14179" y="4763"/>
                  <a:pt x="14154" y="4738"/>
                </a:cubicBezTo>
                <a:close/>
                <a:moveTo>
                  <a:pt x="14150" y="4700"/>
                </a:moveTo>
                <a:cubicBezTo>
                  <a:pt x="14162" y="4700"/>
                  <a:pt x="14173" y="4703"/>
                  <a:pt x="14184" y="4708"/>
                </a:cubicBezTo>
                <a:lnTo>
                  <a:pt x="14244" y="4708"/>
                </a:lnTo>
                <a:cubicBezTo>
                  <a:pt x="14275" y="4768"/>
                  <a:pt x="14275" y="4829"/>
                  <a:pt x="14214" y="4829"/>
                </a:cubicBezTo>
                <a:lnTo>
                  <a:pt x="14184" y="4829"/>
                </a:lnTo>
                <a:cubicBezTo>
                  <a:pt x="14184" y="4838"/>
                  <a:pt x="14184" y="4848"/>
                  <a:pt x="14184" y="4859"/>
                </a:cubicBezTo>
                <a:cubicBezTo>
                  <a:pt x="14154" y="4829"/>
                  <a:pt x="14154" y="4829"/>
                  <a:pt x="14154" y="4829"/>
                </a:cubicBezTo>
                <a:lnTo>
                  <a:pt x="14063" y="4829"/>
                </a:lnTo>
                <a:cubicBezTo>
                  <a:pt x="14039" y="4754"/>
                  <a:pt x="14095" y="4700"/>
                  <a:pt x="14150" y="4700"/>
                </a:cubicBezTo>
                <a:close/>
                <a:moveTo>
                  <a:pt x="26587" y="4678"/>
                </a:moveTo>
                <a:cubicBezTo>
                  <a:pt x="26587" y="4738"/>
                  <a:pt x="26557" y="4768"/>
                  <a:pt x="26557" y="4798"/>
                </a:cubicBezTo>
                <a:cubicBezTo>
                  <a:pt x="26526" y="4798"/>
                  <a:pt x="26526" y="4829"/>
                  <a:pt x="26526" y="4829"/>
                </a:cubicBezTo>
                <a:lnTo>
                  <a:pt x="26496" y="4829"/>
                </a:lnTo>
                <a:lnTo>
                  <a:pt x="26466" y="4889"/>
                </a:lnTo>
                <a:cubicBezTo>
                  <a:pt x="26496" y="4768"/>
                  <a:pt x="26436" y="4798"/>
                  <a:pt x="26406" y="4768"/>
                </a:cubicBezTo>
                <a:cubicBezTo>
                  <a:pt x="26466" y="4768"/>
                  <a:pt x="26526" y="4738"/>
                  <a:pt x="26587" y="4678"/>
                </a:cubicBezTo>
                <a:close/>
                <a:moveTo>
                  <a:pt x="10955" y="4859"/>
                </a:moveTo>
                <a:cubicBezTo>
                  <a:pt x="10955" y="4948"/>
                  <a:pt x="10998" y="4932"/>
                  <a:pt x="11026" y="4947"/>
                </a:cubicBezTo>
                <a:lnTo>
                  <a:pt x="11026" y="4947"/>
                </a:lnTo>
                <a:lnTo>
                  <a:pt x="10955" y="4859"/>
                </a:lnTo>
                <a:close/>
                <a:moveTo>
                  <a:pt x="11026" y="4947"/>
                </a:moveTo>
                <a:lnTo>
                  <a:pt x="11045" y="4971"/>
                </a:lnTo>
                <a:lnTo>
                  <a:pt x="11045" y="4971"/>
                </a:lnTo>
                <a:cubicBezTo>
                  <a:pt x="11041" y="4959"/>
                  <a:pt x="11034" y="4952"/>
                  <a:pt x="11026" y="4947"/>
                </a:cubicBezTo>
                <a:close/>
                <a:moveTo>
                  <a:pt x="11046" y="4980"/>
                </a:moveTo>
                <a:cubicBezTo>
                  <a:pt x="11033" y="4980"/>
                  <a:pt x="11031" y="4989"/>
                  <a:pt x="11033" y="5003"/>
                </a:cubicBezTo>
                <a:lnTo>
                  <a:pt x="11033" y="5003"/>
                </a:lnTo>
                <a:cubicBezTo>
                  <a:pt x="11041" y="4999"/>
                  <a:pt x="11046" y="4992"/>
                  <a:pt x="11046" y="4980"/>
                </a:cubicBezTo>
                <a:close/>
                <a:moveTo>
                  <a:pt x="26768" y="4889"/>
                </a:moveTo>
                <a:lnTo>
                  <a:pt x="26708" y="4980"/>
                </a:lnTo>
                <a:lnTo>
                  <a:pt x="26647" y="5010"/>
                </a:lnTo>
                <a:cubicBezTo>
                  <a:pt x="26677" y="4949"/>
                  <a:pt x="26708" y="4919"/>
                  <a:pt x="26738" y="4889"/>
                </a:cubicBezTo>
                <a:close/>
                <a:moveTo>
                  <a:pt x="26708" y="4889"/>
                </a:moveTo>
                <a:lnTo>
                  <a:pt x="26677" y="4919"/>
                </a:lnTo>
                <a:cubicBezTo>
                  <a:pt x="26677" y="4949"/>
                  <a:pt x="26647" y="5010"/>
                  <a:pt x="26617" y="5040"/>
                </a:cubicBezTo>
                <a:lnTo>
                  <a:pt x="26617" y="4919"/>
                </a:lnTo>
                <a:lnTo>
                  <a:pt x="26708" y="4889"/>
                </a:lnTo>
                <a:close/>
                <a:moveTo>
                  <a:pt x="26949" y="4919"/>
                </a:moveTo>
                <a:lnTo>
                  <a:pt x="26858" y="5040"/>
                </a:lnTo>
                <a:lnTo>
                  <a:pt x="26858" y="4919"/>
                </a:lnTo>
                <a:close/>
                <a:moveTo>
                  <a:pt x="13792" y="4859"/>
                </a:moveTo>
                <a:cubicBezTo>
                  <a:pt x="13762" y="4889"/>
                  <a:pt x="13762" y="4889"/>
                  <a:pt x="13792" y="4919"/>
                </a:cubicBezTo>
                <a:cubicBezTo>
                  <a:pt x="13816" y="4919"/>
                  <a:pt x="13840" y="4919"/>
                  <a:pt x="13880" y="4935"/>
                </a:cubicBezTo>
                <a:lnTo>
                  <a:pt x="13880" y="4935"/>
                </a:lnTo>
                <a:cubicBezTo>
                  <a:pt x="13881" y="4940"/>
                  <a:pt x="13882" y="4944"/>
                  <a:pt x="13882" y="4949"/>
                </a:cubicBezTo>
                <a:cubicBezTo>
                  <a:pt x="13882" y="4980"/>
                  <a:pt x="13852" y="5040"/>
                  <a:pt x="13822" y="5070"/>
                </a:cubicBezTo>
                <a:cubicBezTo>
                  <a:pt x="13792" y="5010"/>
                  <a:pt x="13792" y="4980"/>
                  <a:pt x="13762" y="4949"/>
                </a:cubicBezTo>
                <a:lnTo>
                  <a:pt x="13611" y="4949"/>
                </a:lnTo>
                <a:lnTo>
                  <a:pt x="13701" y="4919"/>
                </a:lnTo>
                <a:lnTo>
                  <a:pt x="13792" y="4859"/>
                </a:lnTo>
                <a:close/>
                <a:moveTo>
                  <a:pt x="13731" y="5191"/>
                </a:moveTo>
                <a:cubicBezTo>
                  <a:pt x="13761" y="5221"/>
                  <a:pt x="13792" y="5251"/>
                  <a:pt x="13792" y="5281"/>
                </a:cubicBezTo>
                <a:lnTo>
                  <a:pt x="13792" y="5281"/>
                </a:lnTo>
                <a:cubicBezTo>
                  <a:pt x="13792" y="5251"/>
                  <a:pt x="13761" y="5251"/>
                  <a:pt x="13731" y="5221"/>
                </a:cubicBezTo>
                <a:cubicBezTo>
                  <a:pt x="13731" y="5221"/>
                  <a:pt x="13731" y="5191"/>
                  <a:pt x="13731" y="5191"/>
                </a:cubicBezTo>
                <a:close/>
                <a:moveTo>
                  <a:pt x="27583" y="5221"/>
                </a:moveTo>
                <a:cubicBezTo>
                  <a:pt x="27613" y="5251"/>
                  <a:pt x="27643" y="5251"/>
                  <a:pt x="27643" y="5281"/>
                </a:cubicBezTo>
                <a:lnTo>
                  <a:pt x="27583" y="5311"/>
                </a:lnTo>
                <a:lnTo>
                  <a:pt x="27583" y="5221"/>
                </a:lnTo>
                <a:close/>
                <a:moveTo>
                  <a:pt x="27341" y="5130"/>
                </a:moveTo>
                <a:cubicBezTo>
                  <a:pt x="27402" y="5130"/>
                  <a:pt x="27432" y="5130"/>
                  <a:pt x="27432" y="5191"/>
                </a:cubicBezTo>
                <a:cubicBezTo>
                  <a:pt x="27402" y="5191"/>
                  <a:pt x="27402" y="5221"/>
                  <a:pt x="27402" y="5221"/>
                </a:cubicBezTo>
                <a:lnTo>
                  <a:pt x="27371" y="5221"/>
                </a:lnTo>
                <a:cubicBezTo>
                  <a:pt x="27371" y="5251"/>
                  <a:pt x="27371" y="5251"/>
                  <a:pt x="27371" y="5251"/>
                </a:cubicBezTo>
                <a:cubicBezTo>
                  <a:pt x="27371" y="5294"/>
                  <a:pt x="27371" y="5336"/>
                  <a:pt x="27361" y="5336"/>
                </a:cubicBezTo>
                <a:cubicBezTo>
                  <a:pt x="27356" y="5336"/>
                  <a:pt x="27350" y="5329"/>
                  <a:pt x="27341" y="5311"/>
                </a:cubicBezTo>
                <a:cubicBezTo>
                  <a:pt x="27341" y="5251"/>
                  <a:pt x="27341" y="5191"/>
                  <a:pt x="27341" y="5130"/>
                </a:cubicBezTo>
                <a:close/>
                <a:moveTo>
                  <a:pt x="27107" y="5194"/>
                </a:moveTo>
                <a:lnTo>
                  <a:pt x="27107" y="5194"/>
                </a:lnTo>
                <a:cubicBezTo>
                  <a:pt x="27096" y="5199"/>
                  <a:pt x="27084" y="5216"/>
                  <a:pt x="27070" y="5251"/>
                </a:cubicBezTo>
                <a:cubicBezTo>
                  <a:pt x="27070" y="5276"/>
                  <a:pt x="27070" y="5300"/>
                  <a:pt x="27070" y="5342"/>
                </a:cubicBezTo>
                <a:cubicBezTo>
                  <a:pt x="27070" y="5285"/>
                  <a:pt x="27083" y="5234"/>
                  <a:pt x="27107" y="5194"/>
                </a:cubicBezTo>
                <a:close/>
                <a:moveTo>
                  <a:pt x="27552" y="5221"/>
                </a:moveTo>
                <a:cubicBezTo>
                  <a:pt x="27552" y="5281"/>
                  <a:pt x="27522" y="5251"/>
                  <a:pt x="27522" y="5281"/>
                </a:cubicBezTo>
                <a:lnTo>
                  <a:pt x="27492" y="5281"/>
                </a:lnTo>
                <a:cubicBezTo>
                  <a:pt x="27522" y="5281"/>
                  <a:pt x="27522" y="5281"/>
                  <a:pt x="27492" y="5251"/>
                </a:cubicBezTo>
                <a:cubicBezTo>
                  <a:pt x="27492" y="5281"/>
                  <a:pt x="27462" y="5311"/>
                  <a:pt x="27462" y="5311"/>
                </a:cubicBezTo>
                <a:lnTo>
                  <a:pt x="27402" y="5342"/>
                </a:lnTo>
                <a:cubicBezTo>
                  <a:pt x="27432" y="5311"/>
                  <a:pt x="27432" y="5281"/>
                  <a:pt x="27432" y="5221"/>
                </a:cubicBezTo>
                <a:close/>
                <a:moveTo>
                  <a:pt x="27024" y="5388"/>
                </a:moveTo>
                <a:lnTo>
                  <a:pt x="27024" y="5388"/>
                </a:lnTo>
                <a:cubicBezTo>
                  <a:pt x="27028" y="5394"/>
                  <a:pt x="27032" y="5399"/>
                  <a:pt x="27037" y="5405"/>
                </a:cubicBezTo>
                <a:lnTo>
                  <a:pt x="27037" y="5405"/>
                </a:lnTo>
                <a:cubicBezTo>
                  <a:pt x="27038" y="5404"/>
                  <a:pt x="27039" y="5403"/>
                  <a:pt x="27039" y="5402"/>
                </a:cubicBezTo>
                <a:cubicBezTo>
                  <a:pt x="27039" y="5402"/>
                  <a:pt x="27039" y="5404"/>
                  <a:pt x="27039" y="5409"/>
                </a:cubicBezTo>
                <a:lnTo>
                  <a:pt x="27039" y="5409"/>
                </a:lnTo>
                <a:cubicBezTo>
                  <a:pt x="27039" y="5407"/>
                  <a:pt x="27038" y="5406"/>
                  <a:pt x="27037" y="5405"/>
                </a:cubicBezTo>
                <a:lnTo>
                  <a:pt x="27037" y="5405"/>
                </a:lnTo>
                <a:cubicBezTo>
                  <a:pt x="27025" y="5417"/>
                  <a:pt x="27019" y="5429"/>
                  <a:pt x="27015" y="5439"/>
                </a:cubicBezTo>
                <a:lnTo>
                  <a:pt x="27015" y="5439"/>
                </a:lnTo>
                <a:cubicBezTo>
                  <a:pt x="27018" y="5422"/>
                  <a:pt x="27022" y="5405"/>
                  <a:pt x="27024" y="5388"/>
                </a:cubicBezTo>
                <a:close/>
                <a:moveTo>
                  <a:pt x="27371" y="5342"/>
                </a:moveTo>
                <a:lnTo>
                  <a:pt x="27371" y="5432"/>
                </a:lnTo>
                <a:cubicBezTo>
                  <a:pt x="27371" y="5432"/>
                  <a:pt x="27341" y="5462"/>
                  <a:pt x="27311" y="5462"/>
                </a:cubicBezTo>
                <a:lnTo>
                  <a:pt x="27281" y="5462"/>
                </a:lnTo>
                <a:cubicBezTo>
                  <a:pt x="27311" y="5432"/>
                  <a:pt x="27371" y="5342"/>
                  <a:pt x="27371" y="5342"/>
                </a:cubicBezTo>
                <a:close/>
                <a:moveTo>
                  <a:pt x="27432" y="5462"/>
                </a:moveTo>
                <a:lnTo>
                  <a:pt x="27432" y="5493"/>
                </a:lnTo>
                <a:lnTo>
                  <a:pt x="27402" y="5493"/>
                </a:lnTo>
                <a:lnTo>
                  <a:pt x="27432" y="5462"/>
                </a:lnTo>
                <a:close/>
                <a:moveTo>
                  <a:pt x="12701" y="5261"/>
                </a:moveTo>
                <a:cubicBezTo>
                  <a:pt x="12720" y="5261"/>
                  <a:pt x="12740" y="5282"/>
                  <a:pt x="12766" y="5342"/>
                </a:cubicBezTo>
                <a:cubicBezTo>
                  <a:pt x="12766" y="5402"/>
                  <a:pt x="12826" y="5432"/>
                  <a:pt x="12856" y="5432"/>
                </a:cubicBezTo>
                <a:cubicBezTo>
                  <a:pt x="12817" y="5491"/>
                  <a:pt x="12766" y="5524"/>
                  <a:pt x="12710" y="5524"/>
                </a:cubicBezTo>
                <a:cubicBezTo>
                  <a:pt x="12679" y="5524"/>
                  <a:pt x="12647" y="5514"/>
                  <a:pt x="12615" y="5493"/>
                </a:cubicBezTo>
                <a:lnTo>
                  <a:pt x="12615" y="5432"/>
                </a:lnTo>
                <a:lnTo>
                  <a:pt x="12554" y="5402"/>
                </a:lnTo>
                <a:cubicBezTo>
                  <a:pt x="12620" y="5402"/>
                  <a:pt x="12654" y="5261"/>
                  <a:pt x="12701" y="5261"/>
                </a:cubicBezTo>
                <a:close/>
                <a:moveTo>
                  <a:pt x="27160" y="4980"/>
                </a:moveTo>
                <a:cubicBezTo>
                  <a:pt x="27221" y="5010"/>
                  <a:pt x="27251" y="5040"/>
                  <a:pt x="27281" y="5100"/>
                </a:cubicBezTo>
                <a:lnTo>
                  <a:pt x="27221" y="5161"/>
                </a:lnTo>
                <a:lnTo>
                  <a:pt x="27281" y="5161"/>
                </a:lnTo>
                <a:cubicBezTo>
                  <a:pt x="27251" y="5221"/>
                  <a:pt x="27221" y="5251"/>
                  <a:pt x="27160" y="5311"/>
                </a:cubicBezTo>
                <a:cubicBezTo>
                  <a:pt x="27160" y="5221"/>
                  <a:pt x="27190" y="5161"/>
                  <a:pt x="27221" y="5100"/>
                </a:cubicBezTo>
                <a:lnTo>
                  <a:pt x="27221" y="5100"/>
                </a:lnTo>
                <a:cubicBezTo>
                  <a:pt x="27173" y="5116"/>
                  <a:pt x="27133" y="5149"/>
                  <a:pt x="27107" y="5194"/>
                </a:cubicBezTo>
                <a:lnTo>
                  <a:pt x="27107" y="5194"/>
                </a:lnTo>
                <a:cubicBezTo>
                  <a:pt x="27109" y="5193"/>
                  <a:pt x="27111" y="5192"/>
                  <a:pt x="27113" y="5192"/>
                </a:cubicBezTo>
                <a:cubicBezTo>
                  <a:pt x="27145" y="5192"/>
                  <a:pt x="27160" y="5298"/>
                  <a:pt x="27160" y="5342"/>
                </a:cubicBezTo>
                <a:lnTo>
                  <a:pt x="27130" y="5402"/>
                </a:lnTo>
                <a:cubicBezTo>
                  <a:pt x="27130" y="5432"/>
                  <a:pt x="27160" y="5462"/>
                  <a:pt x="27160" y="5493"/>
                </a:cubicBezTo>
                <a:lnTo>
                  <a:pt x="27160" y="5553"/>
                </a:lnTo>
                <a:cubicBezTo>
                  <a:pt x="27100" y="5523"/>
                  <a:pt x="27070" y="5462"/>
                  <a:pt x="27009" y="5462"/>
                </a:cubicBezTo>
                <a:cubicBezTo>
                  <a:pt x="27009" y="5462"/>
                  <a:pt x="27009" y="5453"/>
                  <a:pt x="27015" y="5439"/>
                </a:cubicBezTo>
                <a:lnTo>
                  <a:pt x="27015" y="5439"/>
                </a:lnTo>
                <a:cubicBezTo>
                  <a:pt x="27013" y="5447"/>
                  <a:pt x="27011" y="5454"/>
                  <a:pt x="27009" y="5462"/>
                </a:cubicBezTo>
                <a:lnTo>
                  <a:pt x="27039" y="5462"/>
                </a:lnTo>
                <a:cubicBezTo>
                  <a:pt x="27039" y="5441"/>
                  <a:pt x="27039" y="5419"/>
                  <a:pt x="27039" y="5409"/>
                </a:cubicBezTo>
                <a:lnTo>
                  <a:pt x="27039" y="5409"/>
                </a:lnTo>
                <a:cubicBezTo>
                  <a:pt x="27060" y="5436"/>
                  <a:pt x="27080" y="5462"/>
                  <a:pt x="27100" y="5462"/>
                </a:cubicBezTo>
                <a:cubicBezTo>
                  <a:pt x="27100" y="5432"/>
                  <a:pt x="27100" y="5402"/>
                  <a:pt x="27070" y="5372"/>
                </a:cubicBezTo>
                <a:cubicBezTo>
                  <a:pt x="27070" y="5361"/>
                  <a:pt x="27070" y="5351"/>
                  <a:pt x="27070" y="5342"/>
                </a:cubicBezTo>
                <a:cubicBezTo>
                  <a:pt x="27055" y="5342"/>
                  <a:pt x="27040" y="5342"/>
                  <a:pt x="27029" y="5345"/>
                </a:cubicBezTo>
                <a:lnTo>
                  <a:pt x="27029" y="5345"/>
                </a:lnTo>
                <a:cubicBezTo>
                  <a:pt x="27036" y="5263"/>
                  <a:pt x="27030" y="5182"/>
                  <a:pt x="27009" y="5100"/>
                </a:cubicBezTo>
                <a:cubicBezTo>
                  <a:pt x="26979" y="5281"/>
                  <a:pt x="26949" y="5191"/>
                  <a:pt x="26949" y="5432"/>
                </a:cubicBezTo>
                <a:cubicBezTo>
                  <a:pt x="26949" y="5372"/>
                  <a:pt x="26949" y="5311"/>
                  <a:pt x="26919" y="5251"/>
                </a:cubicBezTo>
                <a:cubicBezTo>
                  <a:pt x="26949" y="5191"/>
                  <a:pt x="26979" y="5100"/>
                  <a:pt x="26979" y="5010"/>
                </a:cubicBezTo>
                <a:cubicBezTo>
                  <a:pt x="27039" y="5010"/>
                  <a:pt x="27100" y="5010"/>
                  <a:pt x="27160" y="4980"/>
                </a:cubicBezTo>
                <a:close/>
                <a:moveTo>
                  <a:pt x="12585" y="5462"/>
                </a:moveTo>
                <a:cubicBezTo>
                  <a:pt x="12585" y="5523"/>
                  <a:pt x="12585" y="5583"/>
                  <a:pt x="12585" y="5643"/>
                </a:cubicBezTo>
                <a:cubicBezTo>
                  <a:pt x="12554" y="5613"/>
                  <a:pt x="12524" y="5553"/>
                  <a:pt x="12524" y="5523"/>
                </a:cubicBezTo>
                <a:lnTo>
                  <a:pt x="12585" y="5462"/>
                </a:lnTo>
                <a:close/>
                <a:moveTo>
                  <a:pt x="12615" y="5674"/>
                </a:moveTo>
                <a:cubicBezTo>
                  <a:pt x="12615" y="5718"/>
                  <a:pt x="12615" y="5746"/>
                  <a:pt x="12591" y="5746"/>
                </a:cubicBezTo>
                <a:cubicBezTo>
                  <a:pt x="12583" y="5746"/>
                  <a:pt x="12571" y="5742"/>
                  <a:pt x="12554" y="5734"/>
                </a:cubicBezTo>
                <a:lnTo>
                  <a:pt x="12554" y="5704"/>
                </a:lnTo>
                <a:lnTo>
                  <a:pt x="12494" y="5704"/>
                </a:lnTo>
                <a:lnTo>
                  <a:pt x="12494" y="5674"/>
                </a:lnTo>
                <a:close/>
                <a:moveTo>
                  <a:pt x="28126" y="5764"/>
                </a:moveTo>
                <a:lnTo>
                  <a:pt x="28126" y="5794"/>
                </a:lnTo>
                <a:lnTo>
                  <a:pt x="28066" y="5794"/>
                </a:lnTo>
                <a:cubicBezTo>
                  <a:pt x="28096" y="5764"/>
                  <a:pt x="28126" y="5764"/>
                  <a:pt x="28126" y="5764"/>
                </a:cubicBezTo>
                <a:close/>
                <a:moveTo>
                  <a:pt x="28141" y="5749"/>
                </a:moveTo>
                <a:cubicBezTo>
                  <a:pt x="28148" y="5749"/>
                  <a:pt x="28156" y="5764"/>
                  <a:pt x="28156" y="5794"/>
                </a:cubicBezTo>
                <a:cubicBezTo>
                  <a:pt x="28156" y="5794"/>
                  <a:pt x="28143" y="5781"/>
                  <a:pt x="28134" y="5781"/>
                </a:cubicBezTo>
                <a:cubicBezTo>
                  <a:pt x="28129" y="5781"/>
                  <a:pt x="28126" y="5784"/>
                  <a:pt x="28126" y="5794"/>
                </a:cubicBezTo>
                <a:cubicBezTo>
                  <a:pt x="28126" y="5764"/>
                  <a:pt x="28133" y="5749"/>
                  <a:pt x="28141" y="5749"/>
                </a:cubicBezTo>
                <a:close/>
                <a:moveTo>
                  <a:pt x="12404" y="5704"/>
                </a:moveTo>
                <a:lnTo>
                  <a:pt x="12434" y="5734"/>
                </a:lnTo>
                <a:lnTo>
                  <a:pt x="12313" y="5794"/>
                </a:lnTo>
                <a:lnTo>
                  <a:pt x="12253" y="5824"/>
                </a:lnTo>
                <a:cubicBezTo>
                  <a:pt x="12223" y="5855"/>
                  <a:pt x="12162" y="5855"/>
                  <a:pt x="12102" y="5855"/>
                </a:cubicBezTo>
                <a:lnTo>
                  <a:pt x="12072" y="5855"/>
                </a:lnTo>
                <a:cubicBezTo>
                  <a:pt x="12162" y="5794"/>
                  <a:pt x="12283" y="5734"/>
                  <a:pt x="12404" y="5704"/>
                </a:cubicBezTo>
                <a:close/>
                <a:moveTo>
                  <a:pt x="11740" y="6006"/>
                </a:moveTo>
                <a:cubicBezTo>
                  <a:pt x="11770" y="6036"/>
                  <a:pt x="11800" y="6066"/>
                  <a:pt x="11800" y="6126"/>
                </a:cubicBezTo>
                <a:cubicBezTo>
                  <a:pt x="11770" y="6066"/>
                  <a:pt x="11710" y="6036"/>
                  <a:pt x="11649" y="6006"/>
                </a:cubicBezTo>
                <a:close/>
                <a:moveTo>
                  <a:pt x="37126" y="6624"/>
                </a:moveTo>
                <a:cubicBezTo>
                  <a:pt x="37144" y="6639"/>
                  <a:pt x="37161" y="6655"/>
                  <a:pt x="37179" y="6669"/>
                </a:cubicBezTo>
                <a:cubicBezTo>
                  <a:pt x="37168" y="6647"/>
                  <a:pt x="37148" y="6633"/>
                  <a:pt x="37126" y="6624"/>
                </a:cubicBezTo>
                <a:close/>
                <a:moveTo>
                  <a:pt x="34520" y="7024"/>
                </a:moveTo>
                <a:cubicBezTo>
                  <a:pt x="34512" y="7026"/>
                  <a:pt x="34503" y="7028"/>
                  <a:pt x="34493" y="7032"/>
                </a:cubicBezTo>
                <a:cubicBezTo>
                  <a:pt x="34504" y="7032"/>
                  <a:pt x="34513" y="7029"/>
                  <a:pt x="34520" y="7024"/>
                </a:cubicBezTo>
                <a:close/>
                <a:moveTo>
                  <a:pt x="34554" y="6881"/>
                </a:moveTo>
                <a:cubicBezTo>
                  <a:pt x="34554" y="6930"/>
                  <a:pt x="34554" y="7001"/>
                  <a:pt x="34520" y="7024"/>
                </a:cubicBezTo>
                <a:lnTo>
                  <a:pt x="34520" y="7024"/>
                </a:lnTo>
                <a:cubicBezTo>
                  <a:pt x="34531" y="7021"/>
                  <a:pt x="34541" y="7020"/>
                  <a:pt x="34548" y="7020"/>
                </a:cubicBezTo>
                <a:cubicBezTo>
                  <a:pt x="34584" y="7020"/>
                  <a:pt x="34584" y="7048"/>
                  <a:pt x="34584" y="7092"/>
                </a:cubicBezTo>
                <a:cubicBezTo>
                  <a:pt x="34554" y="7122"/>
                  <a:pt x="34554" y="7182"/>
                  <a:pt x="34584" y="7213"/>
                </a:cubicBezTo>
                <a:cubicBezTo>
                  <a:pt x="34457" y="7176"/>
                  <a:pt x="34341" y="7129"/>
                  <a:pt x="34255" y="7058"/>
                </a:cubicBezTo>
                <a:lnTo>
                  <a:pt x="34255" y="7058"/>
                </a:lnTo>
                <a:cubicBezTo>
                  <a:pt x="34296" y="7018"/>
                  <a:pt x="34337" y="6997"/>
                  <a:pt x="34372" y="6997"/>
                </a:cubicBezTo>
                <a:cubicBezTo>
                  <a:pt x="34413" y="6997"/>
                  <a:pt x="34447" y="7027"/>
                  <a:pt x="34463" y="7092"/>
                </a:cubicBezTo>
                <a:lnTo>
                  <a:pt x="34493" y="6881"/>
                </a:lnTo>
                <a:close/>
                <a:moveTo>
                  <a:pt x="16628" y="7243"/>
                </a:moveTo>
                <a:lnTo>
                  <a:pt x="16628" y="7273"/>
                </a:lnTo>
                <a:lnTo>
                  <a:pt x="16598" y="7303"/>
                </a:lnTo>
                <a:lnTo>
                  <a:pt x="16628" y="7243"/>
                </a:lnTo>
                <a:close/>
                <a:moveTo>
                  <a:pt x="16275" y="7449"/>
                </a:moveTo>
                <a:cubicBezTo>
                  <a:pt x="16276" y="7451"/>
                  <a:pt x="16277" y="7452"/>
                  <a:pt x="16278" y="7454"/>
                </a:cubicBezTo>
                <a:lnTo>
                  <a:pt x="16296" y="7454"/>
                </a:lnTo>
                <a:cubicBezTo>
                  <a:pt x="16296" y="7454"/>
                  <a:pt x="16288" y="7454"/>
                  <a:pt x="16275" y="7449"/>
                </a:cubicBezTo>
                <a:close/>
                <a:moveTo>
                  <a:pt x="16288" y="7412"/>
                </a:moveTo>
                <a:cubicBezTo>
                  <a:pt x="16307" y="7412"/>
                  <a:pt x="16338" y="7416"/>
                  <a:pt x="16387" y="7424"/>
                </a:cubicBezTo>
                <a:lnTo>
                  <a:pt x="16447" y="7454"/>
                </a:lnTo>
                <a:lnTo>
                  <a:pt x="16296" y="7484"/>
                </a:lnTo>
                <a:cubicBezTo>
                  <a:pt x="16291" y="7473"/>
                  <a:pt x="16284" y="7463"/>
                  <a:pt x="16278" y="7454"/>
                </a:cubicBezTo>
                <a:lnTo>
                  <a:pt x="16266" y="7454"/>
                </a:lnTo>
                <a:lnTo>
                  <a:pt x="16236" y="7424"/>
                </a:lnTo>
                <a:lnTo>
                  <a:pt x="16236" y="7424"/>
                </a:lnTo>
                <a:cubicBezTo>
                  <a:pt x="16250" y="7438"/>
                  <a:pt x="16264" y="7445"/>
                  <a:pt x="16275" y="7449"/>
                </a:cubicBezTo>
                <a:lnTo>
                  <a:pt x="16275" y="7449"/>
                </a:lnTo>
                <a:cubicBezTo>
                  <a:pt x="16260" y="7426"/>
                  <a:pt x="16252" y="7412"/>
                  <a:pt x="16288" y="7412"/>
                </a:cubicBezTo>
                <a:close/>
                <a:moveTo>
                  <a:pt x="11332" y="7590"/>
                </a:moveTo>
                <a:cubicBezTo>
                  <a:pt x="11340" y="7605"/>
                  <a:pt x="11347" y="7620"/>
                  <a:pt x="11347" y="7635"/>
                </a:cubicBezTo>
                <a:lnTo>
                  <a:pt x="11332" y="7590"/>
                </a:lnTo>
                <a:close/>
                <a:moveTo>
                  <a:pt x="11649" y="7575"/>
                </a:moveTo>
                <a:cubicBezTo>
                  <a:pt x="11679" y="7635"/>
                  <a:pt x="11679" y="7695"/>
                  <a:pt x="11679" y="7726"/>
                </a:cubicBezTo>
                <a:lnTo>
                  <a:pt x="11649" y="7726"/>
                </a:lnTo>
                <a:lnTo>
                  <a:pt x="11649" y="7605"/>
                </a:lnTo>
                <a:lnTo>
                  <a:pt x="11649" y="7575"/>
                </a:lnTo>
                <a:close/>
                <a:moveTo>
                  <a:pt x="11619" y="7786"/>
                </a:moveTo>
                <a:lnTo>
                  <a:pt x="11619" y="7786"/>
                </a:lnTo>
                <a:lnTo>
                  <a:pt x="11619" y="7786"/>
                </a:lnTo>
                <a:close/>
                <a:moveTo>
                  <a:pt x="11619" y="7786"/>
                </a:moveTo>
                <a:lnTo>
                  <a:pt x="11559" y="7816"/>
                </a:lnTo>
                <a:cubicBezTo>
                  <a:pt x="11594" y="7852"/>
                  <a:pt x="11609" y="7866"/>
                  <a:pt x="11615" y="7866"/>
                </a:cubicBezTo>
                <a:cubicBezTo>
                  <a:pt x="11619" y="7866"/>
                  <a:pt x="11619" y="7859"/>
                  <a:pt x="11619" y="7846"/>
                </a:cubicBezTo>
                <a:lnTo>
                  <a:pt x="11619" y="7786"/>
                </a:lnTo>
                <a:close/>
                <a:moveTo>
                  <a:pt x="32779" y="7786"/>
                </a:moveTo>
                <a:lnTo>
                  <a:pt x="32779" y="7786"/>
                </a:lnTo>
                <a:cubicBezTo>
                  <a:pt x="32764" y="7809"/>
                  <a:pt x="32744" y="7836"/>
                  <a:pt x="32683" y="7877"/>
                </a:cubicBezTo>
                <a:cubicBezTo>
                  <a:pt x="32652" y="7846"/>
                  <a:pt x="32683" y="7816"/>
                  <a:pt x="32683" y="7786"/>
                </a:cubicBezTo>
                <a:close/>
                <a:moveTo>
                  <a:pt x="32773" y="7816"/>
                </a:moveTo>
                <a:cubicBezTo>
                  <a:pt x="32773" y="7816"/>
                  <a:pt x="32773" y="7846"/>
                  <a:pt x="32773" y="7877"/>
                </a:cubicBezTo>
                <a:lnTo>
                  <a:pt x="32713" y="7877"/>
                </a:lnTo>
                <a:lnTo>
                  <a:pt x="32773" y="7816"/>
                </a:lnTo>
                <a:close/>
                <a:moveTo>
                  <a:pt x="11679" y="7545"/>
                </a:moveTo>
                <a:cubicBezTo>
                  <a:pt x="11743" y="7608"/>
                  <a:pt x="11762" y="7686"/>
                  <a:pt x="11767" y="7686"/>
                </a:cubicBezTo>
                <a:cubicBezTo>
                  <a:pt x="11770" y="7686"/>
                  <a:pt x="11770" y="7671"/>
                  <a:pt x="11770" y="7635"/>
                </a:cubicBezTo>
                <a:cubicBezTo>
                  <a:pt x="11800" y="7695"/>
                  <a:pt x="11800" y="7756"/>
                  <a:pt x="11800" y="7786"/>
                </a:cubicBezTo>
                <a:cubicBezTo>
                  <a:pt x="11800" y="7695"/>
                  <a:pt x="11860" y="7726"/>
                  <a:pt x="11830" y="7605"/>
                </a:cubicBezTo>
                <a:lnTo>
                  <a:pt x="11830" y="7575"/>
                </a:lnTo>
                <a:cubicBezTo>
                  <a:pt x="11852" y="7629"/>
                  <a:pt x="11866" y="7636"/>
                  <a:pt x="11879" y="7636"/>
                </a:cubicBezTo>
                <a:cubicBezTo>
                  <a:pt x="11884" y="7636"/>
                  <a:pt x="11889" y="7635"/>
                  <a:pt x="11894" y="7635"/>
                </a:cubicBezTo>
                <a:cubicBezTo>
                  <a:pt x="11913" y="7635"/>
                  <a:pt x="11936" y="7650"/>
                  <a:pt x="11981" y="7786"/>
                </a:cubicBezTo>
                <a:lnTo>
                  <a:pt x="11981" y="7635"/>
                </a:lnTo>
                <a:lnTo>
                  <a:pt x="12041" y="7695"/>
                </a:lnTo>
                <a:lnTo>
                  <a:pt x="12072" y="7695"/>
                </a:lnTo>
                <a:lnTo>
                  <a:pt x="12072" y="7726"/>
                </a:lnTo>
                <a:cubicBezTo>
                  <a:pt x="12041" y="7756"/>
                  <a:pt x="12011" y="7786"/>
                  <a:pt x="11981" y="7786"/>
                </a:cubicBezTo>
                <a:lnTo>
                  <a:pt x="11981" y="7786"/>
                </a:lnTo>
                <a:cubicBezTo>
                  <a:pt x="11981" y="7786"/>
                  <a:pt x="11981" y="7786"/>
                  <a:pt x="11981" y="7786"/>
                </a:cubicBezTo>
                <a:cubicBezTo>
                  <a:pt x="11921" y="7786"/>
                  <a:pt x="11891" y="7756"/>
                  <a:pt x="11861" y="7726"/>
                </a:cubicBezTo>
                <a:lnTo>
                  <a:pt x="11861" y="7726"/>
                </a:lnTo>
                <a:cubicBezTo>
                  <a:pt x="11951" y="7816"/>
                  <a:pt x="11921" y="7816"/>
                  <a:pt x="11891" y="7816"/>
                </a:cubicBezTo>
                <a:cubicBezTo>
                  <a:pt x="11860" y="7816"/>
                  <a:pt x="11860" y="7816"/>
                  <a:pt x="11981" y="7967"/>
                </a:cubicBezTo>
                <a:cubicBezTo>
                  <a:pt x="11921" y="7907"/>
                  <a:pt x="11860" y="7877"/>
                  <a:pt x="11830" y="7816"/>
                </a:cubicBezTo>
                <a:lnTo>
                  <a:pt x="11800" y="7786"/>
                </a:lnTo>
                <a:lnTo>
                  <a:pt x="11800" y="7786"/>
                </a:lnTo>
                <a:cubicBezTo>
                  <a:pt x="11800" y="7786"/>
                  <a:pt x="11800" y="7786"/>
                  <a:pt x="11800" y="7786"/>
                </a:cubicBezTo>
                <a:lnTo>
                  <a:pt x="11770" y="7756"/>
                </a:lnTo>
                <a:lnTo>
                  <a:pt x="11740" y="7756"/>
                </a:lnTo>
                <a:cubicBezTo>
                  <a:pt x="11710" y="7695"/>
                  <a:pt x="11679" y="7605"/>
                  <a:pt x="11679" y="7545"/>
                </a:cubicBezTo>
                <a:close/>
                <a:moveTo>
                  <a:pt x="11317" y="8027"/>
                </a:moveTo>
                <a:cubicBezTo>
                  <a:pt x="11317" y="8034"/>
                  <a:pt x="11319" y="8043"/>
                  <a:pt x="11321" y="8052"/>
                </a:cubicBezTo>
                <a:lnTo>
                  <a:pt x="11321" y="8052"/>
                </a:lnTo>
                <a:cubicBezTo>
                  <a:pt x="11321" y="8047"/>
                  <a:pt x="11320" y="8040"/>
                  <a:pt x="11317" y="8027"/>
                </a:cubicBezTo>
                <a:close/>
                <a:moveTo>
                  <a:pt x="6180" y="8129"/>
                </a:moveTo>
                <a:cubicBezTo>
                  <a:pt x="6182" y="8135"/>
                  <a:pt x="6184" y="8141"/>
                  <a:pt x="6187" y="8148"/>
                </a:cubicBezTo>
                <a:cubicBezTo>
                  <a:pt x="6187" y="8139"/>
                  <a:pt x="6185" y="8133"/>
                  <a:pt x="6180" y="8129"/>
                </a:cubicBezTo>
                <a:close/>
                <a:moveTo>
                  <a:pt x="33346" y="8178"/>
                </a:moveTo>
                <a:lnTo>
                  <a:pt x="33346" y="8178"/>
                </a:lnTo>
                <a:cubicBezTo>
                  <a:pt x="33497" y="8208"/>
                  <a:pt x="33678" y="8239"/>
                  <a:pt x="33829" y="8299"/>
                </a:cubicBezTo>
                <a:cubicBezTo>
                  <a:pt x="33783" y="8357"/>
                  <a:pt x="33745" y="8375"/>
                  <a:pt x="33713" y="8375"/>
                </a:cubicBezTo>
                <a:cubicBezTo>
                  <a:pt x="33662" y="8375"/>
                  <a:pt x="33625" y="8329"/>
                  <a:pt x="33588" y="8329"/>
                </a:cubicBezTo>
                <a:cubicBezTo>
                  <a:pt x="33588" y="8308"/>
                  <a:pt x="33558" y="8286"/>
                  <a:pt x="33540" y="8286"/>
                </a:cubicBezTo>
                <a:cubicBezTo>
                  <a:pt x="33533" y="8286"/>
                  <a:pt x="33528" y="8290"/>
                  <a:pt x="33528" y="8299"/>
                </a:cubicBezTo>
                <a:cubicBezTo>
                  <a:pt x="33497" y="8359"/>
                  <a:pt x="33437" y="8390"/>
                  <a:pt x="33407" y="8390"/>
                </a:cubicBezTo>
                <a:cubicBezTo>
                  <a:pt x="33407" y="8329"/>
                  <a:pt x="33407" y="8239"/>
                  <a:pt x="33346" y="8178"/>
                </a:cubicBezTo>
                <a:close/>
                <a:moveTo>
                  <a:pt x="10020" y="8390"/>
                </a:moveTo>
                <a:cubicBezTo>
                  <a:pt x="10020" y="8390"/>
                  <a:pt x="10050" y="8390"/>
                  <a:pt x="10050" y="8420"/>
                </a:cubicBezTo>
                <a:lnTo>
                  <a:pt x="10020" y="8420"/>
                </a:lnTo>
                <a:lnTo>
                  <a:pt x="10020" y="8390"/>
                </a:lnTo>
                <a:close/>
                <a:moveTo>
                  <a:pt x="10291" y="8435"/>
                </a:moveTo>
                <a:lnTo>
                  <a:pt x="10291" y="8450"/>
                </a:lnTo>
                <a:cubicBezTo>
                  <a:pt x="10291" y="8450"/>
                  <a:pt x="10311" y="8470"/>
                  <a:pt x="10335" y="8477"/>
                </a:cubicBezTo>
                <a:lnTo>
                  <a:pt x="10335" y="8477"/>
                </a:lnTo>
                <a:lnTo>
                  <a:pt x="10321" y="8450"/>
                </a:lnTo>
                <a:cubicBezTo>
                  <a:pt x="10306" y="8450"/>
                  <a:pt x="10299" y="8442"/>
                  <a:pt x="10291" y="8435"/>
                </a:cubicBezTo>
                <a:close/>
                <a:moveTo>
                  <a:pt x="10335" y="8477"/>
                </a:moveTo>
                <a:lnTo>
                  <a:pt x="10352" y="8510"/>
                </a:lnTo>
                <a:cubicBezTo>
                  <a:pt x="10352" y="8495"/>
                  <a:pt x="10352" y="8488"/>
                  <a:pt x="10352" y="8480"/>
                </a:cubicBezTo>
                <a:cubicBezTo>
                  <a:pt x="10346" y="8480"/>
                  <a:pt x="10340" y="8479"/>
                  <a:pt x="10335" y="8477"/>
                </a:cubicBezTo>
                <a:close/>
                <a:moveTo>
                  <a:pt x="10261" y="8420"/>
                </a:moveTo>
                <a:cubicBezTo>
                  <a:pt x="10276" y="8464"/>
                  <a:pt x="10298" y="8508"/>
                  <a:pt x="10313" y="8542"/>
                </a:cubicBezTo>
                <a:lnTo>
                  <a:pt x="10313" y="8542"/>
                </a:lnTo>
                <a:cubicBezTo>
                  <a:pt x="10302" y="8501"/>
                  <a:pt x="10281" y="8460"/>
                  <a:pt x="10261" y="8420"/>
                </a:cubicBezTo>
                <a:close/>
                <a:moveTo>
                  <a:pt x="10313" y="8542"/>
                </a:moveTo>
                <a:lnTo>
                  <a:pt x="10313" y="8542"/>
                </a:lnTo>
                <a:cubicBezTo>
                  <a:pt x="10318" y="8562"/>
                  <a:pt x="10321" y="8581"/>
                  <a:pt x="10321" y="8601"/>
                </a:cubicBezTo>
                <a:cubicBezTo>
                  <a:pt x="10337" y="8601"/>
                  <a:pt x="10329" y="8577"/>
                  <a:pt x="10313" y="8542"/>
                </a:cubicBezTo>
                <a:close/>
                <a:moveTo>
                  <a:pt x="5795" y="8601"/>
                </a:moveTo>
                <a:lnTo>
                  <a:pt x="5750" y="8631"/>
                </a:lnTo>
                <a:cubicBezTo>
                  <a:pt x="5765" y="8623"/>
                  <a:pt x="5780" y="8616"/>
                  <a:pt x="5795" y="8601"/>
                </a:cubicBezTo>
                <a:close/>
                <a:moveTo>
                  <a:pt x="10024" y="8591"/>
                </a:moveTo>
                <a:cubicBezTo>
                  <a:pt x="10034" y="8613"/>
                  <a:pt x="10057" y="8631"/>
                  <a:pt x="10080" y="8631"/>
                </a:cubicBezTo>
                <a:cubicBezTo>
                  <a:pt x="10058" y="8620"/>
                  <a:pt x="10041" y="8606"/>
                  <a:pt x="10024" y="8591"/>
                </a:cubicBezTo>
                <a:close/>
                <a:moveTo>
                  <a:pt x="11287" y="7545"/>
                </a:moveTo>
                <a:cubicBezTo>
                  <a:pt x="11317" y="7575"/>
                  <a:pt x="11317" y="7605"/>
                  <a:pt x="11347" y="7665"/>
                </a:cubicBezTo>
                <a:lnTo>
                  <a:pt x="11408" y="7726"/>
                </a:lnTo>
                <a:cubicBezTo>
                  <a:pt x="11408" y="7756"/>
                  <a:pt x="11438" y="7756"/>
                  <a:pt x="11468" y="7756"/>
                </a:cubicBezTo>
                <a:lnTo>
                  <a:pt x="11498" y="7756"/>
                </a:lnTo>
                <a:cubicBezTo>
                  <a:pt x="11498" y="7786"/>
                  <a:pt x="11528" y="7786"/>
                  <a:pt x="11559" y="7816"/>
                </a:cubicBezTo>
                <a:lnTo>
                  <a:pt x="11559" y="7726"/>
                </a:lnTo>
                <a:lnTo>
                  <a:pt x="11589" y="7726"/>
                </a:lnTo>
                <a:lnTo>
                  <a:pt x="11619" y="7786"/>
                </a:lnTo>
                <a:lnTo>
                  <a:pt x="11619" y="7756"/>
                </a:lnTo>
                <a:cubicBezTo>
                  <a:pt x="11619" y="7786"/>
                  <a:pt x="11649" y="7846"/>
                  <a:pt x="11679" y="7877"/>
                </a:cubicBezTo>
                <a:lnTo>
                  <a:pt x="11679" y="7846"/>
                </a:lnTo>
                <a:cubicBezTo>
                  <a:pt x="11710" y="7877"/>
                  <a:pt x="11710" y="7937"/>
                  <a:pt x="11710" y="7997"/>
                </a:cubicBezTo>
                <a:lnTo>
                  <a:pt x="11619" y="7846"/>
                </a:lnTo>
                <a:lnTo>
                  <a:pt x="11679" y="8058"/>
                </a:lnTo>
                <a:lnTo>
                  <a:pt x="11528" y="7877"/>
                </a:lnTo>
                <a:lnTo>
                  <a:pt x="11528" y="7937"/>
                </a:lnTo>
                <a:cubicBezTo>
                  <a:pt x="11559" y="7937"/>
                  <a:pt x="11619" y="7997"/>
                  <a:pt x="11649" y="8027"/>
                </a:cubicBezTo>
                <a:cubicBezTo>
                  <a:pt x="11641" y="8060"/>
                  <a:pt x="11622" y="8073"/>
                  <a:pt x="11597" y="8073"/>
                </a:cubicBezTo>
                <a:cubicBezTo>
                  <a:pt x="11530" y="8073"/>
                  <a:pt x="11422" y="7981"/>
                  <a:pt x="11378" y="7937"/>
                </a:cubicBezTo>
                <a:lnTo>
                  <a:pt x="11347" y="8148"/>
                </a:lnTo>
                <a:cubicBezTo>
                  <a:pt x="11347" y="8125"/>
                  <a:pt x="11329" y="8083"/>
                  <a:pt x="11321" y="8052"/>
                </a:cubicBezTo>
                <a:lnTo>
                  <a:pt x="11321" y="8052"/>
                </a:lnTo>
                <a:cubicBezTo>
                  <a:pt x="11321" y="8055"/>
                  <a:pt x="11320" y="8057"/>
                  <a:pt x="11318" y="8057"/>
                </a:cubicBezTo>
                <a:cubicBezTo>
                  <a:pt x="11305" y="8057"/>
                  <a:pt x="11253" y="7968"/>
                  <a:pt x="11232" y="7968"/>
                </a:cubicBezTo>
                <a:cubicBezTo>
                  <a:pt x="11223" y="7968"/>
                  <a:pt x="11219" y="7983"/>
                  <a:pt x="11227" y="8027"/>
                </a:cubicBezTo>
                <a:cubicBezTo>
                  <a:pt x="11257" y="8058"/>
                  <a:pt x="11287" y="8118"/>
                  <a:pt x="11317" y="8148"/>
                </a:cubicBezTo>
                <a:cubicBezTo>
                  <a:pt x="11285" y="8127"/>
                  <a:pt x="11257" y="8117"/>
                  <a:pt x="11232" y="8117"/>
                </a:cubicBezTo>
                <a:cubicBezTo>
                  <a:pt x="11188" y="8117"/>
                  <a:pt x="11156" y="8150"/>
                  <a:pt x="11136" y="8208"/>
                </a:cubicBezTo>
                <a:lnTo>
                  <a:pt x="11076" y="8088"/>
                </a:lnTo>
                <a:cubicBezTo>
                  <a:pt x="10955" y="8118"/>
                  <a:pt x="10925" y="8269"/>
                  <a:pt x="10834" y="8329"/>
                </a:cubicBezTo>
                <a:cubicBezTo>
                  <a:pt x="10895" y="8359"/>
                  <a:pt x="11015" y="8540"/>
                  <a:pt x="11015" y="8571"/>
                </a:cubicBezTo>
                <a:lnTo>
                  <a:pt x="10895" y="8450"/>
                </a:lnTo>
                <a:lnTo>
                  <a:pt x="10895" y="8450"/>
                </a:lnTo>
                <a:cubicBezTo>
                  <a:pt x="10925" y="8540"/>
                  <a:pt x="10955" y="8480"/>
                  <a:pt x="11015" y="8631"/>
                </a:cubicBezTo>
                <a:cubicBezTo>
                  <a:pt x="10955" y="8631"/>
                  <a:pt x="10834" y="8450"/>
                  <a:pt x="10834" y="8390"/>
                </a:cubicBezTo>
                <a:lnTo>
                  <a:pt x="10834" y="8480"/>
                </a:lnTo>
                <a:cubicBezTo>
                  <a:pt x="10804" y="8420"/>
                  <a:pt x="10774" y="8390"/>
                  <a:pt x="10744" y="8329"/>
                </a:cubicBezTo>
                <a:lnTo>
                  <a:pt x="10744" y="8329"/>
                </a:lnTo>
                <a:cubicBezTo>
                  <a:pt x="10754" y="8349"/>
                  <a:pt x="10754" y="8356"/>
                  <a:pt x="10747" y="8356"/>
                </a:cubicBezTo>
                <a:cubicBezTo>
                  <a:pt x="10734" y="8356"/>
                  <a:pt x="10694" y="8329"/>
                  <a:pt x="10653" y="8329"/>
                </a:cubicBezTo>
                <a:cubicBezTo>
                  <a:pt x="10684" y="8329"/>
                  <a:pt x="10684" y="8269"/>
                  <a:pt x="10684" y="8269"/>
                </a:cubicBezTo>
                <a:lnTo>
                  <a:pt x="10653" y="8208"/>
                </a:lnTo>
                <a:lnTo>
                  <a:pt x="10653" y="8178"/>
                </a:lnTo>
                <a:cubicBezTo>
                  <a:pt x="10653" y="8188"/>
                  <a:pt x="10657" y="8195"/>
                  <a:pt x="10661" y="8195"/>
                </a:cubicBezTo>
                <a:cubicBezTo>
                  <a:pt x="10670" y="8195"/>
                  <a:pt x="10684" y="8168"/>
                  <a:pt x="10684" y="8088"/>
                </a:cubicBezTo>
                <a:cubicBezTo>
                  <a:pt x="10694" y="8098"/>
                  <a:pt x="10700" y="8098"/>
                  <a:pt x="10707" y="8098"/>
                </a:cubicBezTo>
                <a:lnTo>
                  <a:pt x="10707" y="8098"/>
                </a:lnTo>
                <a:cubicBezTo>
                  <a:pt x="10720" y="8098"/>
                  <a:pt x="10734" y="8098"/>
                  <a:pt x="10774" y="8178"/>
                </a:cubicBezTo>
                <a:cubicBezTo>
                  <a:pt x="10804" y="8118"/>
                  <a:pt x="10714" y="8118"/>
                  <a:pt x="10684" y="8058"/>
                </a:cubicBezTo>
                <a:cubicBezTo>
                  <a:pt x="10665" y="7994"/>
                  <a:pt x="10683" y="7977"/>
                  <a:pt x="10714" y="7977"/>
                </a:cubicBezTo>
                <a:cubicBezTo>
                  <a:pt x="10749" y="7977"/>
                  <a:pt x="10800" y="7998"/>
                  <a:pt x="10836" y="7998"/>
                </a:cubicBezTo>
                <a:cubicBezTo>
                  <a:pt x="10875" y="7998"/>
                  <a:pt x="10897" y="7974"/>
                  <a:pt x="10865" y="7877"/>
                </a:cubicBezTo>
                <a:cubicBezTo>
                  <a:pt x="10865" y="7846"/>
                  <a:pt x="10865" y="7846"/>
                  <a:pt x="10865" y="7816"/>
                </a:cubicBezTo>
                <a:cubicBezTo>
                  <a:pt x="10955" y="7816"/>
                  <a:pt x="11076" y="7816"/>
                  <a:pt x="11166" y="7786"/>
                </a:cubicBezTo>
                <a:cubicBezTo>
                  <a:pt x="11197" y="7786"/>
                  <a:pt x="11257" y="7786"/>
                  <a:pt x="11287" y="7816"/>
                </a:cubicBezTo>
                <a:cubicBezTo>
                  <a:pt x="11257" y="7786"/>
                  <a:pt x="11257" y="7726"/>
                  <a:pt x="11227" y="7695"/>
                </a:cubicBezTo>
                <a:cubicBezTo>
                  <a:pt x="11257" y="7665"/>
                  <a:pt x="11257" y="7605"/>
                  <a:pt x="11227" y="7575"/>
                </a:cubicBezTo>
                <a:lnTo>
                  <a:pt x="11227" y="7575"/>
                </a:lnTo>
                <a:cubicBezTo>
                  <a:pt x="11236" y="7584"/>
                  <a:pt x="11244" y="7587"/>
                  <a:pt x="11252" y="7587"/>
                </a:cubicBezTo>
                <a:cubicBezTo>
                  <a:pt x="11272" y="7587"/>
                  <a:pt x="11287" y="7566"/>
                  <a:pt x="11287" y="7545"/>
                </a:cubicBezTo>
                <a:close/>
                <a:moveTo>
                  <a:pt x="10115" y="8551"/>
                </a:moveTo>
                <a:cubicBezTo>
                  <a:pt x="10125" y="8588"/>
                  <a:pt x="10148" y="8616"/>
                  <a:pt x="10171" y="8661"/>
                </a:cubicBezTo>
                <a:cubicBezTo>
                  <a:pt x="10152" y="8624"/>
                  <a:pt x="10134" y="8588"/>
                  <a:pt x="10115" y="8551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67" y="8842"/>
                  <a:pt x="34367" y="8842"/>
                  <a:pt x="34367" y="8842"/>
                </a:cubicBezTo>
                <a:lnTo>
                  <a:pt x="34367" y="8842"/>
                </a:lnTo>
                <a:cubicBezTo>
                  <a:pt x="34369" y="8842"/>
                  <a:pt x="34371" y="8842"/>
                  <a:pt x="34373" y="8842"/>
                </a:cubicBezTo>
                <a:cubicBezTo>
                  <a:pt x="34371" y="8842"/>
                  <a:pt x="34369" y="8842"/>
                  <a:pt x="34367" y="8842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39" y="8846"/>
                  <a:pt x="34310" y="8872"/>
                  <a:pt x="34282" y="8872"/>
                </a:cubicBezTo>
                <a:cubicBezTo>
                  <a:pt x="34300" y="8891"/>
                  <a:pt x="34308" y="8920"/>
                  <a:pt x="34331" y="8920"/>
                </a:cubicBezTo>
                <a:cubicBezTo>
                  <a:pt x="34346" y="8920"/>
                  <a:pt x="34367" y="8908"/>
                  <a:pt x="34403" y="8872"/>
                </a:cubicBezTo>
                <a:lnTo>
                  <a:pt x="34342" y="8872"/>
                </a:lnTo>
                <a:cubicBezTo>
                  <a:pt x="34350" y="8862"/>
                  <a:pt x="34358" y="8852"/>
                  <a:pt x="34367" y="8842"/>
                </a:cubicBezTo>
                <a:close/>
                <a:moveTo>
                  <a:pt x="35006" y="9265"/>
                </a:moveTo>
                <a:lnTo>
                  <a:pt x="35006" y="9265"/>
                </a:lnTo>
                <a:cubicBezTo>
                  <a:pt x="34992" y="9279"/>
                  <a:pt x="34985" y="9293"/>
                  <a:pt x="34984" y="9304"/>
                </a:cubicBezTo>
                <a:lnTo>
                  <a:pt x="34984" y="9304"/>
                </a:lnTo>
                <a:cubicBezTo>
                  <a:pt x="34988" y="9292"/>
                  <a:pt x="34996" y="9279"/>
                  <a:pt x="35006" y="9265"/>
                </a:cubicBezTo>
                <a:close/>
                <a:moveTo>
                  <a:pt x="9235" y="9295"/>
                </a:moveTo>
                <a:lnTo>
                  <a:pt x="9295" y="9355"/>
                </a:lnTo>
                <a:lnTo>
                  <a:pt x="9235" y="9355"/>
                </a:lnTo>
                <a:cubicBezTo>
                  <a:pt x="9235" y="9325"/>
                  <a:pt x="9235" y="9325"/>
                  <a:pt x="9235" y="9295"/>
                </a:cubicBezTo>
                <a:close/>
                <a:moveTo>
                  <a:pt x="9144" y="9385"/>
                </a:moveTo>
                <a:cubicBezTo>
                  <a:pt x="9144" y="9385"/>
                  <a:pt x="9175" y="9416"/>
                  <a:pt x="9175" y="9416"/>
                </a:cubicBezTo>
                <a:lnTo>
                  <a:pt x="9160" y="9385"/>
                </a:lnTo>
                <a:close/>
                <a:moveTo>
                  <a:pt x="9144" y="9355"/>
                </a:moveTo>
                <a:lnTo>
                  <a:pt x="9160" y="9385"/>
                </a:lnTo>
                <a:lnTo>
                  <a:pt x="9175" y="9385"/>
                </a:lnTo>
                <a:cubicBezTo>
                  <a:pt x="9175" y="9385"/>
                  <a:pt x="9175" y="9385"/>
                  <a:pt x="9175" y="9416"/>
                </a:cubicBezTo>
                <a:lnTo>
                  <a:pt x="9114" y="9385"/>
                </a:lnTo>
                <a:lnTo>
                  <a:pt x="9114" y="9355"/>
                </a:lnTo>
                <a:close/>
                <a:moveTo>
                  <a:pt x="10533" y="8208"/>
                </a:moveTo>
                <a:cubicBezTo>
                  <a:pt x="10533" y="8208"/>
                  <a:pt x="10533" y="8239"/>
                  <a:pt x="10623" y="8359"/>
                </a:cubicBezTo>
                <a:cubicBezTo>
                  <a:pt x="10623" y="8359"/>
                  <a:pt x="10623" y="8390"/>
                  <a:pt x="10653" y="8420"/>
                </a:cubicBezTo>
                <a:lnTo>
                  <a:pt x="10593" y="8390"/>
                </a:lnTo>
                <a:cubicBezTo>
                  <a:pt x="10502" y="8450"/>
                  <a:pt x="10502" y="8540"/>
                  <a:pt x="10442" y="8601"/>
                </a:cubicBezTo>
                <a:cubicBezTo>
                  <a:pt x="10563" y="8752"/>
                  <a:pt x="10502" y="8721"/>
                  <a:pt x="10563" y="8872"/>
                </a:cubicBezTo>
                <a:cubicBezTo>
                  <a:pt x="10502" y="8872"/>
                  <a:pt x="10415" y="8832"/>
                  <a:pt x="10346" y="8832"/>
                </a:cubicBezTo>
                <a:cubicBezTo>
                  <a:pt x="10311" y="8832"/>
                  <a:pt x="10281" y="8842"/>
                  <a:pt x="10261" y="8872"/>
                </a:cubicBezTo>
                <a:cubicBezTo>
                  <a:pt x="10291" y="8963"/>
                  <a:pt x="10352" y="8993"/>
                  <a:pt x="10382" y="9084"/>
                </a:cubicBezTo>
                <a:cubicBezTo>
                  <a:pt x="10291" y="8963"/>
                  <a:pt x="10231" y="9023"/>
                  <a:pt x="10201" y="8903"/>
                </a:cubicBezTo>
                <a:cubicBezTo>
                  <a:pt x="10140" y="8993"/>
                  <a:pt x="10110" y="9114"/>
                  <a:pt x="10110" y="9204"/>
                </a:cubicBezTo>
                <a:cubicBezTo>
                  <a:pt x="10171" y="9234"/>
                  <a:pt x="10201" y="9265"/>
                  <a:pt x="10231" y="9295"/>
                </a:cubicBezTo>
                <a:cubicBezTo>
                  <a:pt x="10231" y="9303"/>
                  <a:pt x="10224" y="9307"/>
                  <a:pt x="10214" y="9307"/>
                </a:cubicBezTo>
                <a:cubicBezTo>
                  <a:pt x="10185" y="9307"/>
                  <a:pt x="10124" y="9279"/>
                  <a:pt x="10080" y="9234"/>
                </a:cubicBezTo>
                <a:lnTo>
                  <a:pt x="10080" y="9234"/>
                </a:lnTo>
                <a:cubicBezTo>
                  <a:pt x="10095" y="9295"/>
                  <a:pt x="10065" y="9317"/>
                  <a:pt x="10023" y="9317"/>
                </a:cubicBezTo>
                <a:cubicBezTo>
                  <a:pt x="9982" y="9317"/>
                  <a:pt x="9929" y="9295"/>
                  <a:pt x="9899" y="9265"/>
                </a:cubicBezTo>
                <a:cubicBezTo>
                  <a:pt x="9864" y="9230"/>
                  <a:pt x="9829" y="9195"/>
                  <a:pt x="9818" y="9195"/>
                </a:cubicBezTo>
                <a:lnTo>
                  <a:pt x="9818" y="9195"/>
                </a:lnTo>
                <a:cubicBezTo>
                  <a:pt x="9809" y="9195"/>
                  <a:pt x="9813" y="9214"/>
                  <a:pt x="9839" y="9265"/>
                </a:cubicBezTo>
                <a:cubicBezTo>
                  <a:pt x="9839" y="9325"/>
                  <a:pt x="9869" y="9385"/>
                  <a:pt x="9869" y="9446"/>
                </a:cubicBezTo>
                <a:cubicBezTo>
                  <a:pt x="9839" y="9416"/>
                  <a:pt x="9839" y="9325"/>
                  <a:pt x="9778" y="9234"/>
                </a:cubicBezTo>
                <a:lnTo>
                  <a:pt x="9778" y="9234"/>
                </a:lnTo>
                <a:cubicBezTo>
                  <a:pt x="9814" y="9331"/>
                  <a:pt x="9802" y="9350"/>
                  <a:pt x="9773" y="9350"/>
                </a:cubicBezTo>
                <a:cubicBezTo>
                  <a:pt x="9753" y="9350"/>
                  <a:pt x="9726" y="9342"/>
                  <a:pt x="9700" y="9342"/>
                </a:cubicBezTo>
                <a:cubicBezTo>
                  <a:pt x="9668" y="9342"/>
                  <a:pt x="9637" y="9355"/>
                  <a:pt x="9627" y="9416"/>
                </a:cubicBezTo>
                <a:cubicBezTo>
                  <a:pt x="9567" y="9325"/>
                  <a:pt x="9537" y="9265"/>
                  <a:pt x="9476" y="9265"/>
                </a:cubicBezTo>
                <a:cubicBezTo>
                  <a:pt x="9416" y="9174"/>
                  <a:pt x="9356" y="9084"/>
                  <a:pt x="9295" y="9023"/>
                </a:cubicBezTo>
                <a:lnTo>
                  <a:pt x="9326" y="9023"/>
                </a:lnTo>
                <a:lnTo>
                  <a:pt x="9416" y="9144"/>
                </a:lnTo>
                <a:cubicBezTo>
                  <a:pt x="9476" y="9084"/>
                  <a:pt x="9688" y="9174"/>
                  <a:pt x="9597" y="8963"/>
                </a:cubicBezTo>
                <a:lnTo>
                  <a:pt x="9597" y="8963"/>
                </a:lnTo>
                <a:cubicBezTo>
                  <a:pt x="9623" y="8989"/>
                  <a:pt x="9627" y="9059"/>
                  <a:pt x="9646" y="9059"/>
                </a:cubicBezTo>
                <a:cubicBezTo>
                  <a:pt x="9650" y="9059"/>
                  <a:pt x="9653" y="9058"/>
                  <a:pt x="9657" y="9053"/>
                </a:cubicBezTo>
                <a:cubicBezTo>
                  <a:pt x="9713" y="9026"/>
                  <a:pt x="9869" y="9074"/>
                  <a:pt x="9710" y="8897"/>
                </a:cubicBezTo>
                <a:lnTo>
                  <a:pt x="9710" y="8897"/>
                </a:lnTo>
                <a:cubicBezTo>
                  <a:pt x="9718" y="8903"/>
                  <a:pt x="9724" y="8905"/>
                  <a:pt x="9729" y="8905"/>
                </a:cubicBezTo>
                <a:cubicBezTo>
                  <a:pt x="9760" y="8905"/>
                  <a:pt x="9739" y="8806"/>
                  <a:pt x="9718" y="8721"/>
                </a:cubicBezTo>
                <a:lnTo>
                  <a:pt x="9718" y="8721"/>
                </a:lnTo>
                <a:lnTo>
                  <a:pt x="9748" y="8782"/>
                </a:lnTo>
                <a:cubicBezTo>
                  <a:pt x="9748" y="8752"/>
                  <a:pt x="9748" y="8752"/>
                  <a:pt x="9748" y="8721"/>
                </a:cubicBezTo>
                <a:lnTo>
                  <a:pt x="9748" y="8721"/>
                </a:lnTo>
                <a:lnTo>
                  <a:pt x="9748" y="8721"/>
                </a:lnTo>
                <a:cubicBezTo>
                  <a:pt x="9766" y="8730"/>
                  <a:pt x="9781" y="8734"/>
                  <a:pt x="9793" y="8734"/>
                </a:cubicBezTo>
                <a:cubicBezTo>
                  <a:pt x="9823" y="8734"/>
                  <a:pt x="9839" y="8713"/>
                  <a:pt x="9839" y="8691"/>
                </a:cubicBezTo>
                <a:cubicBezTo>
                  <a:pt x="9839" y="8691"/>
                  <a:pt x="9869" y="8721"/>
                  <a:pt x="9929" y="8812"/>
                </a:cubicBezTo>
                <a:cubicBezTo>
                  <a:pt x="9855" y="8589"/>
                  <a:pt x="9943" y="8610"/>
                  <a:pt x="9944" y="8542"/>
                </a:cubicBezTo>
                <a:lnTo>
                  <a:pt x="9944" y="8542"/>
                </a:lnTo>
                <a:cubicBezTo>
                  <a:pt x="9975" y="8547"/>
                  <a:pt x="9998" y="8569"/>
                  <a:pt x="10024" y="8591"/>
                </a:cubicBezTo>
                <a:lnTo>
                  <a:pt x="10024" y="8591"/>
                </a:lnTo>
                <a:cubicBezTo>
                  <a:pt x="10021" y="8585"/>
                  <a:pt x="10020" y="8578"/>
                  <a:pt x="10020" y="8571"/>
                </a:cubicBezTo>
                <a:lnTo>
                  <a:pt x="10050" y="8480"/>
                </a:lnTo>
                <a:lnTo>
                  <a:pt x="10080" y="8480"/>
                </a:lnTo>
                <a:cubicBezTo>
                  <a:pt x="10092" y="8504"/>
                  <a:pt x="10104" y="8527"/>
                  <a:pt x="10115" y="8551"/>
                </a:cubicBezTo>
                <a:lnTo>
                  <a:pt x="10115" y="8551"/>
                </a:lnTo>
                <a:cubicBezTo>
                  <a:pt x="10112" y="8539"/>
                  <a:pt x="10110" y="8525"/>
                  <a:pt x="10110" y="8510"/>
                </a:cubicBezTo>
                <a:lnTo>
                  <a:pt x="10110" y="8510"/>
                </a:lnTo>
                <a:cubicBezTo>
                  <a:pt x="10171" y="8571"/>
                  <a:pt x="10201" y="8631"/>
                  <a:pt x="10261" y="8691"/>
                </a:cubicBezTo>
                <a:cubicBezTo>
                  <a:pt x="10234" y="8637"/>
                  <a:pt x="10182" y="8558"/>
                  <a:pt x="10172" y="8498"/>
                </a:cubicBezTo>
                <a:lnTo>
                  <a:pt x="10172" y="8498"/>
                </a:lnTo>
                <a:cubicBezTo>
                  <a:pt x="10179" y="8512"/>
                  <a:pt x="10187" y="8526"/>
                  <a:pt x="10201" y="8540"/>
                </a:cubicBezTo>
                <a:lnTo>
                  <a:pt x="10171" y="8480"/>
                </a:lnTo>
                <a:lnTo>
                  <a:pt x="10171" y="8480"/>
                </a:lnTo>
                <a:cubicBezTo>
                  <a:pt x="10171" y="8486"/>
                  <a:pt x="10171" y="8492"/>
                  <a:pt x="10172" y="8498"/>
                </a:cubicBezTo>
                <a:lnTo>
                  <a:pt x="10172" y="8498"/>
                </a:lnTo>
                <a:cubicBezTo>
                  <a:pt x="10164" y="8482"/>
                  <a:pt x="10156" y="8466"/>
                  <a:pt x="10140" y="8450"/>
                </a:cubicBezTo>
                <a:cubicBezTo>
                  <a:pt x="10140" y="8390"/>
                  <a:pt x="10140" y="8390"/>
                  <a:pt x="10171" y="8390"/>
                </a:cubicBezTo>
                <a:lnTo>
                  <a:pt x="10201" y="8420"/>
                </a:lnTo>
                <a:cubicBezTo>
                  <a:pt x="10231" y="8450"/>
                  <a:pt x="10246" y="8465"/>
                  <a:pt x="10253" y="8465"/>
                </a:cubicBezTo>
                <a:cubicBezTo>
                  <a:pt x="10261" y="8465"/>
                  <a:pt x="10261" y="8450"/>
                  <a:pt x="10261" y="8420"/>
                </a:cubicBezTo>
                <a:cubicBezTo>
                  <a:pt x="10276" y="8420"/>
                  <a:pt x="10284" y="8427"/>
                  <a:pt x="10291" y="8435"/>
                </a:cubicBezTo>
                <a:lnTo>
                  <a:pt x="10291" y="8435"/>
                </a:lnTo>
                <a:lnTo>
                  <a:pt x="10291" y="8420"/>
                </a:lnTo>
                <a:lnTo>
                  <a:pt x="10321" y="8420"/>
                </a:lnTo>
                <a:lnTo>
                  <a:pt x="10352" y="8480"/>
                </a:lnTo>
                <a:cubicBezTo>
                  <a:pt x="10352" y="8473"/>
                  <a:pt x="10352" y="8465"/>
                  <a:pt x="10352" y="8450"/>
                </a:cubicBezTo>
                <a:cubicBezTo>
                  <a:pt x="10382" y="8450"/>
                  <a:pt x="10412" y="8450"/>
                  <a:pt x="10382" y="8420"/>
                </a:cubicBezTo>
                <a:cubicBezTo>
                  <a:pt x="10352" y="8390"/>
                  <a:pt x="10352" y="8420"/>
                  <a:pt x="10352" y="8359"/>
                </a:cubicBezTo>
                <a:lnTo>
                  <a:pt x="10352" y="8239"/>
                </a:lnTo>
                <a:cubicBezTo>
                  <a:pt x="10352" y="8269"/>
                  <a:pt x="10382" y="8299"/>
                  <a:pt x="10382" y="8329"/>
                </a:cubicBezTo>
                <a:cubicBezTo>
                  <a:pt x="10382" y="8299"/>
                  <a:pt x="10382" y="8299"/>
                  <a:pt x="10382" y="8269"/>
                </a:cubicBezTo>
                <a:lnTo>
                  <a:pt x="10442" y="8329"/>
                </a:lnTo>
                <a:cubicBezTo>
                  <a:pt x="10442" y="8299"/>
                  <a:pt x="10442" y="8299"/>
                  <a:pt x="10442" y="8269"/>
                </a:cubicBezTo>
                <a:lnTo>
                  <a:pt x="10472" y="8269"/>
                </a:lnTo>
                <a:cubicBezTo>
                  <a:pt x="10472" y="8269"/>
                  <a:pt x="10486" y="8282"/>
                  <a:pt x="10495" y="8282"/>
                </a:cubicBezTo>
                <a:cubicBezTo>
                  <a:pt x="10499" y="8282"/>
                  <a:pt x="10502" y="8279"/>
                  <a:pt x="10502" y="8269"/>
                </a:cubicBezTo>
                <a:lnTo>
                  <a:pt x="10502" y="8239"/>
                </a:lnTo>
                <a:cubicBezTo>
                  <a:pt x="10533" y="8239"/>
                  <a:pt x="10533" y="8208"/>
                  <a:pt x="10533" y="8208"/>
                </a:cubicBezTo>
                <a:close/>
                <a:moveTo>
                  <a:pt x="9114" y="9416"/>
                </a:moveTo>
                <a:lnTo>
                  <a:pt x="9175" y="9446"/>
                </a:lnTo>
                <a:cubicBezTo>
                  <a:pt x="9144" y="9446"/>
                  <a:pt x="9114" y="9476"/>
                  <a:pt x="9114" y="9476"/>
                </a:cubicBezTo>
                <a:lnTo>
                  <a:pt x="9084" y="9476"/>
                </a:lnTo>
                <a:cubicBezTo>
                  <a:pt x="9084" y="9446"/>
                  <a:pt x="9084" y="9446"/>
                  <a:pt x="9114" y="9416"/>
                </a:cubicBezTo>
                <a:close/>
                <a:moveTo>
                  <a:pt x="8903" y="9476"/>
                </a:moveTo>
                <a:lnTo>
                  <a:pt x="8963" y="9506"/>
                </a:lnTo>
                <a:lnTo>
                  <a:pt x="8933" y="9506"/>
                </a:lnTo>
                <a:lnTo>
                  <a:pt x="8903" y="9476"/>
                </a:lnTo>
                <a:close/>
                <a:moveTo>
                  <a:pt x="38114" y="9747"/>
                </a:moveTo>
                <a:cubicBezTo>
                  <a:pt x="38114" y="9778"/>
                  <a:pt x="38084" y="9778"/>
                  <a:pt x="38084" y="9778"/>
                </a:cubicBezTo>
                <a:cubicBezTo>
                  <a:pt x="38084" y="9778"/>
                  <a:pt x="38084" y="9778"/>
                  <a:pt x="38084" y="9747"/>
                </a:cubicBezTo>
                <a:close/>
                <a:moveTo>
                  <a:pt x="37933" y="9778"/>
                </a:moveTo>
                <a:cubicBezTo>
                  <a:pt x="37933" y="9778"/>
                  <a:pt x="37933" y="9808"/>
                  <a:pt x="37964" y="9808"/>
                </a:cubicBezTo>
                <a:lnTo>
                  <a:pt x="37933" y="9778"/>
                </a:lnTo>
                <a:close/>
                <a:moveTo>
                  <a:pt x="37903" y="9627"/>
                </a:moveTo>
                <a:cubicBezTo>
                  <a:pt x="37933" y="9687"/>
                  <a:pt x="37994" y="9717"/>
                  <a:pt x="38054" y="9747"/>
                </a:cubicBezTo>
                <a:cubicBezTo>
                  <a:pt x="38024" y="9778"/>
                  <a:pt x="37994" y="9808"/>
                  <a:pt x="37964" y="9808"/>
                </a:cubicBezTo>
                <a:cubicBezTo>
                  <a:pt x="37918" y="9823"/>
                  <a:pt x="37881" y="9830"/>
                  <a:pt x="37850" y="9830"/>
                </a:cubicBezTo>
                <a:cubicBezTo>
                  <a:pt x="37820" y="9830"/>
                  <a:pt x="37798" y="9823"/>
                  <a:pt x="37783" y="9808"/>
                </a:cubicBezTo>
                <a:lnTo>
                  <a:pt x="37964" y="9717"/>
                </a:lnTo>
                <a:cubicBezTo>
                  <a:pt x="37834" y="9717"/>
                  <a:pt x="37882" y="9784"/>
                  <a:pt x="37785" y="9784"/>
                </a:cubicBezTo>
                <a:cubicBezTo>
                  <a:pt x="37768" y="9784"/>
                  <a:pt x="37748" y="9782"/>
                  <a:pt x="37722" y="9778"/>
                </a:cubicBezTo>
                <a:lnTo>
                  <a:pt x="37692" y="9778"/>
                </a:lnTo>
                <a:cubicBezTo>
                  <a:pt x="37692" y="9687"/>
                  <a:pt x="37783" y="9657"/>
                  <a:pt x="37903" y="9627"/>
                </a:cubicBezTo>
                <a:close/>
                <a:moveTo>
                  <a:pt x="27824" y="3350"/>
                </a:moveTo>
                <a:cubicBezTo>
                  <a:pt x="27734" y="3561"/>
                  <a:pt x="28035" y="3440"/>
                  <a:pt x="27824" y="3803"/>
                </a:cubicBezTo>
                <a:cubicBezTo>
                  <a:pt x="27854" y="3772"/>
                  <a:pt x="27915" y="3742"/>
                  <a:pt x="27915" y="3682"/>
                </a:cubicBezTo>
                <a:lnTo>
                  <a:pt x="27915" y="3682"/>
                </a:lnTo>
                <a:cubicBezTo>
                  <a:pt x="27945" y="3712"/>
                  <a:pt x="27945" y="3742"/>
                  <a:pt x="27884" y="3833"/>
                </a:cubicBezTo>
                <a:cubicBezTo>
                  <a:pt x="28036" y="3808"/>
                  <a:pt x="28040" y="3698"/>
                  <a:pt x="28125" y="3698"/>
                </a:cubicBezTo>
                <a:cubicBezTo>
                  <a:pt x="28142" y="3698"/>
                  <a:pt x="28161" y="3702"/>
                  <a:pt x="28186" y="3712"/>
                </a:cubicBezTo>
                <a:cubicBezTo>
                  <a:pt x="28186" y="3772"/>
                  <a:pt x="28126" y="3772"/>
                  <a:pt x="28096" y="3833"/>
                </a:cubicBezTo>
                <a:cubicBezTo>
                  <a:pt x="28181" y="3769"/>
                  <a:pt x="28251" y="3705"/>
                  <a:pt x="28328" y="3705"/>
                </a:cubicBezTo>
                <a:cubicBezTo>
                  <a:pt x="28360" y="3705"/>
                  <a:pt x="28392" y="3716"/>
                  <a:pt x="28428" y="3742"/>
                </a:cubicBezTo>
                <a:cubicBezTo>
                  <a:pt x="28428" y="3772"/>
                  <a:pt x="28428" y="3803"/>
                  <a:pt x="28397" y="3803"/>
                </a:cubicBezTo>
                <a:cubicBezTo>
                  <a:pt x="28422" y="3810"/>
                  <a:pt x="28447" y="3813"/>
                  <a:pt x="28472" y="3813"/>
                </a:cubicBezTo>
                <a:cubicBezTo>
                  <a:pt x="28603" y="3813"/>
                  <a:pt x="28742" y="3734"/>
                  <a:pt x="28876" y="3734"/>
                </a:cubicBezTo>
                <a:cubicBezTo>
                  <a:pt x="28939" y="3734"/>
                  <a:pt x="29002" y="3751"/>
                  <a:pt x="29061" y="3803"/>
                </a:cubicBezTo>
                <a:cubicBezTo>
                  <a:pt x="28910" y="4044"/>
                  <a:pt x="29122" y="3923"/>
                  <a:pt x="29061" y="4135"/>
                </a:cubicBezTo>
                <a:lnTo>
                  <a:pt x="29212" y="4104"/>
                </a:lnTo>
                <a:lnTo>
                  <a:pt x="29212" y="3984"/>
                </a:lnTo>
                <a:cubicBezTo>
                  <a:pt x="29223" y="3987"/>
                  <a:pt x="29234" y="3989"/>
                  <a:pt x="29246" y="3989"/>
                </a:cubicBezTo>
                <a:cubicBezTo>
                  <a:pt x="29308" y="3989"/>
                  <a:pt x="29386" y="3949"/>
                  <a:pt x="29456" y="3949"/>
                </a:cubicBezTo>
                <a:cubicBezTo>
                  <a:pt x="29488" y="3949"/>
                  <a:pt x="29519" y="3958"/>
                  <a:pt x="29544" y="3984"/>
                </a:cubicBezTo>
                <a:lnTo>
                  <a:pt x="29423" y="4044"/>
                </a:lnTo>
                <a:lnTo>
                  <a:pt x="29665" y="4074"/>
                </a:lnTo>
                <a:lnTo>
                  <a:pt x="29574" y="3953"/>
                </a:lnTo>
                <a:lnTo>
                  <a:pt x="29605" y="3953"/>
                </a:lnTo>
                <a:cubicBezTo>
                  <a:pt x="29605" y="3991"/>
                  <a:pt x="29616" y="4017"/>
                  <a:pt x="29639" y="4017"/>
                </a:cubicBezTo>
                <a:cubicBezTo>
                  <a:pt x="29653" y="4017"/>
                  <a:pt x="29672" y="4007"/>
                  <a:pt x="29695" y="3984"/>
                </a:cubicBezTo>
                <a:cubicBezTo>
                  <a:pt x="29665" y="3953"/>
                  <a:pt x="29635" y="3923"/>
                  <a:pt x="29635" y="3893"/>
                </a:cubicBezTo>
                <a:cubicBezTo>
                  <a:pt x="29677" y="3829"/>
                  <a:pt x="29675" y="3765"/>
                  <a:pt x="29702" y="3765"/>
                </a:cubicBezTo>
                <a:cubicBezTo>
                  <a:pt x="29713" y="3765"/>
                  <a:pt x="29729" y="3776"/>
                  <a:pt x="29755" y="3803"/>
                </a:cubicBezTo>
                <a:cubicBezTo>
                  <a:pt x="29755" y="3803"/>
                  <a:pt x="29786" y="3803"/>
                  <a:pt x="29816" y="3833"/>
                </a:cubicBezTo>
                <a:lnTo>
                  <a:pt x="29786" y="3953"/>
                </a:lnTo>
                <a:lnTo>
                  <a:pt x="29876" y="3893"/>
                </a:lnTo>
                <a:cubicBezTo>
                  <a:pt x="29876" y="3923"/>
                  <a:pt x="29906" y="3953"/>
                  <a:pt x="29906" y="3984"/>
                </a:cubicBezTo>
                <a:cubicBezTo>
                  <a:pt x="29936" y="3953"/>
                  <a:pt x="29967" y="3953"/>
                  <a:pt x="30027" y="3923"/>
                </a:cubicBezTo>
                <a:lnTo>
                  <a:pt x="30027" y="3923"/>
                </a:lnTo>
                <a:lnTo>
                  <a:pt x="29876" y="4014"/>
                </a:lnTo>
                <a:lnTo>
                  <a:pt x="29786" y="4044"/>
                </a:lnTo>
                <a:cubicBezTo>
                  <a:pt x="29816" y="4059"/>
                  <a:pt x="29869" y="4074"/>
                  <a:pt x="29921" y="4074"/>
                </a:cubicBezTo>
                <a:cubicBezTo>
                  <a:pt x="29974" y="4074"/>
                  <a:pt x="30027" y="4059"/>
                  <a:pt x="30057" y="4014"/>
                </a:cubicBezTo>
                <a:cubicBezTo>
                  <a:pt x="30037" y="4014"/>
                  <a:pt x="30004" y="4027"/>
                  <a:pt x="29983" y="4027"/>
                </a:cubicBezTo>
                <a:cubicBezTo>
                  <a:pt x="29973" y="4027"/>
                  <a:pt x="29967" y="4024"/>
                  <a:pt x="29967" y="4014"/>
                </a:cubicBezTo>
                <a:cubicBezTo>
                  <a:pt x="29997" y="3953"/>
                  <a:pt x="30027" y="3923"/>
                  <a:pt x="30057" y="3923"/>
                </a:cubicBezTo>
                <a:cubicBezTo>
                  <a:pt x="30087" y="3923"/>
                  <a:pt x="30118" y="3923"/>
                  <a:pt x="30118" y="3953"/>
                </a:cubicBezTo>
                <a:cubicBezTo>
                  <a:pt x="30118" y="4014"/>
                  <a:pt x="30027" y="4165"/>
                  <a:pt x="30027" y="4225"/>
                </a:cubicBezTo>
                <a:cubicBezTo>
                  <a:pt x="30060" y="4171"/>
                  <a:pt x="30100" y="4156"/>
                  <a:pt x="30144" y="4156"/>
                </a:cubicBezTo>
                <a:cubicBezTo>
                  <a:pt x="30200" y="4156"/>
                  <a:pt x="30261" y="4180"/>
                  <a:pt x="30320" y="4180"/>
                </a:cubicBezTo>
                <a:cubicBezTo>
                  <a:pt x="30344" y="4180"/>
                  <a:pt x="30367" y="4176"/>
                  <a:pt x="30389" y="4165"/>
                </a:cubicBezTo>
                <a:lnTo>
                  <a:pt x="30389" y="4165"/>
                </a:lnTo>
                <a:cubicBezTo>
                  <a:pt x="30359" y="4195"/>
                  <a:pt x="30359" y="4225"/>
                  <a:pt x="30329" y="4285"/>
                </a:cubicBezTo>
                <a:lnTo>
                  <a:pt x="30419" y="4165"/>
                </a:lnTo>
                <a:cubicBezTo>
                  <a:pt x="30449" y="4195"/>
                  <a:pt x="30449" y="4195"/>
                  <a:pt x="30449" y="4195"/>
                </a:cubicBezTo>
                <a:cubicBezTo>
                  <a:pt x="30480" y="4255"/>
                  <a:pt x="30449" y="4285"/>
                  <a:pt x="30449" y="4316"/>
                </a:cubicBezTo>
                <a:cubicBezTo>
                  <a:pt x="30458" y="4324"/>
                  <a:pt x="30467" y="4328"/>
                  <a:pt x="30475" y="4328"/>
                </a:cubicBezTo>
                <a:cubicBezTo>
                  <a:pt x="30495" y="4328"/>
                  <a:pt x="30510" y="4307"/>
                  <a:pt x="30510" y="4285"/>
                </a:cubicBezTo>
                <a:cubicBezTo>
                  <a:pt x="30540" y="4316"/>
                  <a:pt x="30540" y="4376"/>
                  <a:pt x="30510" y="4436"/>
                </a:cubicBezTo>
                <a:cubicBezTo>
                  <a:pt x="30553" y="4415"/>
                  <a:pt x="30595" y="4405"/>
                  <a:pt x="30635" y="4405"/>
                </a:cubicBezTo>
                <a:cubicBezTo>
                  <a:pt x="30709" y="4405"/>
                  <a:pt x="30773" y="4438"/>
                  <a:pt x="30812" y="4497"/>
                </a:cubicBezTo>
                <a:lnTo>
                  <a:pt x="30842" y="4587"/>
                </a:lnTo>
                <a:lnTo>
                  <a:pt x="30872" y="4557"/>
                </a:lnTo>
                <a:lnTo>
                  <a:pt x="30932" y="4587"/>
                </a:lnTo>
                <a:cubicBezTo>
                  <a:pt x="30932" y="4617"/>
                  <a:pt x="30932" y="4617"/>
                  <a:pt x="30932" y="4648"/>
                </a:cubicBezTo>
                <a:lnTo>
                  <a:pt x="31023" y="4648"/>
                </a:lnTo>
                <a:cubicBezTo>
                  <a:pt x="31053" y="4648"/>
                  <a:pt x="31083" y="4678"/>
                  <a:pt x="31113" y="4678"/>
                </a:cubicBezTo>
                <a:cubicBezTo>
                  <a:pt x="31144" y="4678"/>
                  <a:pt x="31144" y="4648"/>
                  <a:pt x="31113" y="4648"/>
                </a:cubicBezTo>
                <a:lnTo>
                  <a:pt x="31234" y="4648"/>
                </a:lnTo>
                <a:cubicBezTo>
                  <a:pt x="31234" y="4678"/>
                  <a:pt x="31234" y="4708"/>
                  <a:pt x="31234" y="4738"/>
                </a:cubicBezTo>
                <a:cubicBezTo>
                  <a:pt x="31234" y="4708"/>
                  <a:pt x="31234" y="4678"/>
                  <a:pt x="31264" y="4648"/>
                </a:cubicBezTo>
                <a:lnTo>
                  <a:pt x="31445" y="4648"/>
                </a:lnTo>
                <a:cubicBezTo>
                  <a:pt x="31445" y="4768"/>
                  <a:pt x="31385" y="4708"/>
                  <a:pt x="31355" y="4768"/>
                </a:cubicBezTo>
                <a:cubicBezTo>
                  <a:pt x="31445" y="4859"/>
                  <a:pt x="31325" y="4949"/>
                  <a:pt x="31385" y="5070"/>
                </a:cubicBezTo>
                <a:cubicBezTo>
                  <a:pt x="31405" y="4990"/>
                  <a:pt x="31439" y="4949"/>
                  <a:pt x="31477" y="4949"/>
                </a:cubicBezTo>
                <a:cubicBezTo>
                  <a:pt x="31496" y="4949"/>
                  <a:pt x="31516" y="4959"/>
                  <a:pt x="31536" y="4980"/>
                </a:cubicBezTo>
                <a:lnTo>
                  <a:pt x="31506" y="4798"/>
                </a:lnTo>
                <a:cubicBezTo>
                  <a:pt x="31534" y="4784"/>
                  <a:pt x="31557" y="4778"/>
                  <a:pt x="31574" y="4778"/>
                </a:cubicBezTo>
                <a:cubicBezTo>
                  <a:pt x="31689" y="4778"/>
                  <a:pt x="31588" y="5052"/>
                  <a:pt x="31699" y="5052"/>
                </a:cubicBezTo>
                <a:cubicBezTo>
                  <a:pt x="31712" y="5052"/>
                  <a:pt x="31728" y="5048"/>
                  <a:pt x="31747" y="5040"/>
                </a:cubicBezTo>
                <a:lnTo>
                  <a:pt x="31747" y="5040"/>
                </a:lnTo>
                <a:lnTo>
                  <a:pt x="31657" y="5100"/>
                </a:lnTo>
                <a:cubicBezTo>
                  <a:pt x="31666" y="5098"/>
                  <a:pt x="31677" y="5097"/>
                  <a:pt x="31687" y="5097"/>
                </a:cubicBezTo>
                <a:cubicBezTo>
                  <a:pt x="31753" y="5097"/>
                  <a:pt x="31833" y="5137"/>
                  <a:pt x="31925" y="5137"/>
                </a:cubicBezTo>
                <a:cubicBezTo>
                  <a:pt x="32000" y="5137"/>
                  <a:pt x="32082" y="5110"/>
                  <a:pt x="32170" y="5010"/>
                </a:cubicBezTo>
                <a:lnTo>
                  <a:pt x="32170" y="5010"/>
                </a:lnTo>
                <a:cubicBezTo>
                  <a:pt x="32139" y="5070"/>
                  <a:pt x="32139" y="5161"/>
                  <a:pt x="32079" y="5161"/>
                </a:cubicBezTo>
                <a:cubicBezTo>
                  <a:pt x="32109" y="5191"/>
                  <a:pt x="32139" y="5191"/>
                  <a:pt x="32170" y="5191"/>
                </a:cubicBezTo>
                <a:cubicBezTo>
                  <a:pt x="32245" y="5206"/>
                  <a:pt x="32328" y="5206"/>
                  <a:pt x="32407" y="5206"/>
                </a:cubicBezTo>
                <a:cubicBezTo>
                  <a:pt x="32486" y="5206"/>
                  <a:pt x="32562" y="5206"/>
                  <a:pt x="32622" y="5221"/>
                </a:cubicBezTo>
                <a:cubicBezTo>
                  <a:pt x="32652" y="5251"/>
                  <a:pt x="32713" y="5281"/>
                  <a:pt x="32773" y="5342"/>
                </a:cubicBezTo>
                <a:cubicBezTo>
                  <a:pt x="32833" y="5281"/>
                  <a:pt x="32864" y="5311"/>
                  <a:pt x="32894" y="5191"/>
                </a:cubicBezTo>
                <a:cubicBezTo>
                  <a:pt x="32924" y="5462"/>
                  <a:pt x="33105" y="5493"/>
                  <a:pt x="33286" y="5493"/>
                </a:cubicBezTo>
                <a:cubicBezTo>
                  <a:pt x="33346" y="5493"/>
                  <a:pt x="33407" y="5493"/>
                  <a:pt x="33467" y="5553"/>
                </a:cubicBezTo>
                <a:cubicBezTo>
                  <a:pt x="33528" y="5583"/>
                  <a:pt x="33558" y="5674"/>
                  <a:pt x="33528" y="5764"/>
                </a:cubicBezTo>
                <a:cubicBezTo>
                  <a:pt x="33528" y="5754"/>
                  <a:pt x="33517" y="5751"/>
                  <a:pt x="33504" y="5751"/>
                </a:cubicBezTo>
                <a:cubicBezTo>
                  <a:pt x="33477" y="5751"/>
                  <a:pt x="33437" y="5764"/>
                  <a:pt x="33437" y="5764"/>
                </a:cubicBezTo>
                <a:lnTo>
                  <a:pt x="33678" y="5915"/>
                </a:lnTo>
                <a:cubicBezTo>
                  <a:pt x="33769" y="5794"/>
                  <a:pt x="33709" y="5824"/>
                  <a:pt x="33769" y="5704"/>
                </a:cubicBezTo>
                <a:cubicBezTo>
                  <a:pt x="33799" y="5689"/>
                  <a:pt x="33837" y="5681"/>
                  <a:pt x="33875" y="5681"/>
                </a:cubicBezTo>
                <a:cubicBezTo>
                  <a:pt x="33912" y="5681"/>
                  <a:pt x="33950" y="5689"/>
                  <a:pt x="33980" y="5704"/>
                </a:cubicBezTo>
                <a:cubicBezTo>
                  <a:pt x="33969" y="5701"/>
                  <a:pt x="33958" y="5700"/>
                  <a:pt x="33949" y="5700"/>
                </a:cubicBezTo>
                <a:cubicBezTo>
                  <a:pt x="33829" y="5700"/>
                  <a:pt x="33827" y="5861"/>
                  <a:pt x="33799" y="5945"/>
                </a:cubicBezTo>
                <a:cubicBezTo>
                  <a:pt x="33829" y="5915"/>
                  <a:pt x="33859" y="5885"/>
                  <a:pt x="33890" y="5855"/>
                </a:cubicBezTo>
                <a:lnTo>
                  <a:pt x="33890" y="5855"/>
                </a:lnTo>
                <a:cubicBezTo>
                  <a:pt x="33875" y="5923"/>
                  <a:pt x="33882" y="5945"/>
                  <a:pt x="33902" y="5945"/>
                </a:cubicBezTo>
                <a:cubicBezTo>
                  <a:pt x="33942" y="5945"/>
                  <a:pt x="34030" y="5855"/>
                  <a:pt x="34085" y="5855"/>
                </a:cubicBezTo>
                <a:cubicBezTo>
                  <a:pt x="34112" y="5855"/>
                  <a:pt x="34131" y="5877"/>
                  <a:pt x="34131" y="5945"/>
                </a:cubicBezTo>
                <a:lnTo>
                  <a:pt x="34071" y="5975"/>
                </a:lnTo>
                <a:lnTo>
                  <a:pt x="34101" y="5975"/>
                </a:lnTo>
                <a:lnTo>
                  <a:pt x="33920" y="6187"/>
                </a:lnTo>
                <a:cubicBezTo>
                  <a:pt x="33950" y="6247"/>
                  <a:pt x="33980" y="6307"/>
                  <a:pt x="34010" y="6368"/>
                </a:cubicBezTo>
                <a:lnTo>
                  <a:pt x="33950" y="6428"/>
                </a:lnTo>
                <a:cubicBezTo>
                  <a:pt x="34071" y="6488"/>
                  <a:pt x="34191" y="6549"/>
                  <a:pt x="34191" y="6700"/>
                </a:cubicBezTo>
                <a:lnTo>
                  <a:pt x="34252" y="6579"/>
                </a:lnTo>
                <a:lnTo>
                  <a:pt x="34275" y="6626"/>
                </a:lnTo>
                <a:lnTo>
                  <a:pt x="34275" y="6626"/>
                </a:lnTo>
                <a:cubicBezTo>
                  <a:pt x="34268" y="6663"/>
                  <a:pt x="34262" y="6710"/>
                  <a:pt x="34282" y="6730"/>
                </a:cubicBezTo>
                <a:cubicBezTo>
                  <a:pt x="34312" y="6669"/>
                  <a:pt x="34282" y="6609"/>
                  <a:pt x="34342" y="6579"/>
                </a:cubicBezTo>
                <a:cubicBezTo>
                  <a:pt x="34403" y="6609"/>
                  <a:pt x="34433" y="6639"/>
                  <a:pt x="34493" y="6669"/>
                </a:cubicBezTo>
                <a:lnTo>
                  <a:pt x="34493" y="6700"/>
                </a:lnTo>
                <a:cubicBezTo>
                  <a:pt x="34482" y="6744"/>
                  <a:pt x="34463" y="6756"/>
                  <a:pt x="34441" y="6756"/>
                </a:cubicBezTo>
                <a:cubicBezTo>
                  <a:pt x="34418" y="6756"/>
                  <a:pt x="34391" y="6742"/>
                  <a:pt x="34371" y="6742"/>
                </a:cubicBezTo>
                <a:cubicBezTo>
                  <a:pt x="34359" y="6742"/>
                  <a:pt x="34349" y="6746"/>
                  <a:pt x="34342" y="6760"/>
                </a:cubicBezTo>
                <a:cubicBezTo>
                  <a:pt x="34432" y="6909"/>
                  <a:pt x="34257" y="6911"/>
                  <a:pt x="34252" y="7055"/>
                </a:cubicBezTo>
                <a:lnTo>
                  <a:pt x="34252" y="7055"/>
                </a:lnTo>
                <a:cubicBezTo>
                  <a:pt x="34197" y="7008"/>
                  <a:pt x="34155" y="6951"/>
                  <a:pt x="34131" y="6881"/>
                </a:cubicBezTo>
                <a:lnTo>
                  <a:pt x="34191" y="6881"/>
                </a:lnTo>
                <a:cubicBezTo>
                  <a:pt x="34174" y="6851"/>
                  <a:pt x="34149" y="6840"/>
                  <a:pt x="34120" y="6840"/>
                </a:cubicBezTo>
                <a:cubicBezTo>
                  <a:pt x="34040" y="6840"/>
                  <a:pt x="33932" y="6923"/>
                  <a:pt x="33863" y="6923"/>
                </a:cubicBezTo>
                <a:cubicBezTo>
                  <a:pt x="33831" y="6923"/>
                  <a:pt x="33807" y="6905"/>
                  <a:pt x="33799" y="6850"/>
                </a:cubicBezTo>
                <a:lnTo>
                  <a:pt x="33829" y="6850"/>
                </a:lnTo>
                <a:cubicBezTo>
                  <a:pt x="33588" y="6549"/>
                  <a:pt x="33135" y="6488"/>
                  <a:pt x="33045" y="6126"/>
                </a:cubicBezTo>
                <a:cubicBezTo>
                  <a:pt x="33013" y="6158"/>
                  <a:pt x="32983" y="6171"/>
                  <a:pt x="32956" y="6171"/>
                </a:cubicBezTo>
                <a:cubicBezTo>
                  <a:pt x="32869" y="6171"/>
                  <a:pt x="32799" y="6050"/>
                  <a:pt x="32708" y="6050"/>
                </a:cubicBezTo>
                <a:cubicBezTo>
                  <a:pt x="32665" y="6050"/>
                  <a:pt x="32618" y="6077"/>
                  <a:pt x="32562" y="6156"/>
                </a:cubicBezTo>
                <a:cubicBezTo>
                  <a:pt x="32471" y="5915"/>
                  <a:pt x="32562" y="5855"/>
                  <a:pt x="32320" y="5643"/>
                </a:cubicBezTo>
                <a:cubicBezTo>
                  <a:pt x="32312" y="5635"/>
                  <a:pt x="32302" y="5631"/>
                  <a:pt x="32291" y="5631"/>
                </a:cubicBezTo>
                <a:cubicBezTo>
                  <a:pt x="32226" y="5631"/>
                  <a:pt x="32122" y="5764"/>
                  <a:pt x="32019" y="5764"/>
                </a:cubicBezTo>
                <a:lnTo>
                  <a:pt x="32109" y="5613"/>
                </a:lnTo>
                <a:lnTo>
                  <a:pt x="31898" y="5734"/>
                </a:lnTo>
                <a:lnTo>
                  <a:pt x="31928" y="5493"/>
                </a:lnTo>
                <a:lnTo>
                  <a:pt x="31807" y="5493"/>
                </a:lnTo>
                <a:cubicBezTo>
                  <a:pt x="31838" y="5523"/>
                  <a:pt x="31838" y="5583"/>
                  <a:pt x="31807" y="5643"/>
                </a:cubicBezTo>
                <a:cubicBezTo>
                  <a:pt x="31798" y="5646"/>
                  <a:pt x="31789" y="5647"/>
                  <a:pt x="31781" y="5647"/>
                </a:cubicBezTo>
                <a:cubicBezTo>
                  <a:pt x="31673" y="5647"/>
                  <a:pt x="31594" y="5486"/>
                  <a:pt x="31566" y="5402"/>
                </a:cubicBezTo>
                <a:cubicBezTo>
                  <a:pt x="31536" y="5372"/>
                  <a:pt x="31536" y="5342"/>
                  <a:pt x="31566" y="5311"/>
                </a:cubicBezTo>
                <a:cubicBezTo>
                  <a:pt x="31445" y="5311"/>
                  <a:pt x="31294" y="5342"/>
                  <a:pt x="31174" y="5342"/>
                </a:cubicBezTo>
                <a:cubicBezTo>
                  <a:pt x="31195" y="5299"/>
                  <a:pt x="31216" y="5271"/>
                  <a:pt x="31249" y="5259"/>
                </a:cubicBezTo>
                <a:lnTo>
                  <a:pt x="31249" y="5259"/>
                </a:lnTo>
                <a:cubicBezTo>
                  <a:pt x="31251" y="5260"/>
                  <a:pt x="31254" y="5260"/>
                  <a:pt x="31258" y="5260"/>
                </a:cubicBezTo>
                <a:cubicBezTo>
                  <a:pt x="31267" y="5260"/>
                  <a:pt x="31279" y="5257"/>
                  <a:pt x="31294" y="5251"/>
                </a:cubicBezTo>
                <a:cubicBezTo>
                  <a:pt x="31277" y="5251"/>
                  <a:pt x="31262" y="5254"/>
                  <a:pt x="31249" y="5259"/>
                </a:cubicBezTo>
                <a:lnTo>
                  <a:pt x="31249" y="5259"/>
                </a:lnTo>
                <a:cubicBezTo>
                  <a:pt x="31198" y="5245"/>
                  <a:pt x="31266" y="5112"/>
                  <a:pt x="31202" y="5112"/>
                </a:cubicBezTo>
                <a:cubicBezTo>
                  <a:pt x="31189" y="5112"/>
                  <a:pt x="31170" y="5117"/>
                  <a:pt x="31144" y="5130"/>
                </a:cubicBezTo>
                <a:cubicBezTo>
                  <a:pt x="31144" y="5191"/>
                  <a:pt x="31083" y="5251"/>
                  <a:pt x="31083" y="5281"/>
                </a:cubicBezTo>
                <a:cubicBezTo>
                  <a:pt x="31053" y="5161"/>
                  <a:pt x="30842" y="5100"/>
                  <a:pt x="30691" y="5100"/>
                </a:cubicBezTo>
                <a:lnTo>
                  <a:pt x="30751" y="4980"/>
                </a:lnTo>
                <a:cubicBezTo>
                  <a:pt x="30480" y="4919"/>
                  <a:pt x="30178" y="4889"/>
                  <a:pt x="29906" y="4859"/>
                </a:cubicBezTo>
                <a:lnTo>
                  <a:pt x="29906" y="4859"/>
                </a:lnTo>
                <a:cubicBezTo>
                  <a:pt x="29936" y="4919"/>
                  <a:pt x="29967" y="4980"/>
                  <a:pt x="29936" y="5070"/>
                </a:cubicBezTo>
                <a:cubicBezTo>
                  <a:pt x="29973" y="5067"/>
                  <a:pt x="30011" y="5065"/>
                  <a:pt x="30048" y="5065"/>
                </a:cubicBezTo>
                <a:cubicBezTo>
                  <a:pt x="30378" y="5065"/>
                  <a:pt x="30722" y="5182"/>
                  <a:pt x="30993" y="5372"/>
                </a:cubicBezTo>
                <a:cubicBezTo>
                  <a:pt x="31687" y="5855"/>
                  <a:pt x="32109" y="6730"/>
                  <a:pt x="31536" y="7484"/>
                </a:cubicBezTo>
                <a:cubicBezTo>
                  <a:pt x="31234" y="7816"/>
                  <a:pt x="30842" y="8058"/>
                  <a:pt x="30389" y="8208"/>
                </a:cubicBezTo>
                <a:cubicBezTo>
                  <a:pt x="30057" y="8299"/>
                  <a:pt x="29725" y="8390"/>
                  <a:pt x="29393" y="8450"/>
                </a:cubicBezTo>
                <a:cubicBezTo>
                  <a:pt x="29273" y="8480"/>
                  <a:pt x="28579" y="8752"/>
                  <a:pt x="28186" y="8903"/>
                </a:cubicBezTo>
                <a:cubicBezTo>
                  <a:pt x="28186" y="8993"/>
                  <a:pt x="28156" y="9084"/>
                  <a:pt x="28126" y="9204"/>
                </a:cubicBezTo>
                <a:cubicBezTo>
                  <a:pt x="28241" y="9522"/>
                  <a:pt x="27997" y="9840"/>
                  <a:pt x="27685" y="9840"/>
                </a:cubicBezTo>
                <a:cubicBezTo>
                  <a:pt x="27671" y="9840"/>
                  <a:pt x="27657" y="9839"/>
                  <a:pt x="27643" y="9838"/>
                </a:cubicBezTo>
                <a:cubicBezTo>
                  <a:pt x="27595" y="9852"/>
                  <a:pt x="27548" y="9859"/>
                  <a:pt x="27502" y="9859"/>
                </a:cubicBezTo>
                <a:cubicBezTo>
                  <a:pt x="27262" y="9859"/>
                  <a:pt x="27070" y="9669"/>
                  <a:pt x="27070" y="9416"/>
                </a:cubicBezTo>
                <a:lnTo>
                  <a:pt x="27070" y="9355"/>
                </a:lnTo>
                <a:cubicBezTo>
                  <a:pt x="26708" y="8691"/>
                  <a:pt x="26134" y="8148"/>
                  <a:pt x="25440" y="7846"/>
                </a:cubicBezTo>
                <a:cubicBezTo>
                  <a:pt x="25018" y="7665"/>
                  <a:pt x="24655" y="7333"/>
                  <a:pt x="24414" y="6941"/>
                </a:cubicBezTo>
                <a:cubicBezTo>
                  <a:pt x="24052" y="6277"/>
                  <a:pt x="24293" y="5402"/>
                  <a:pt x="24987" y="5070"/>
                </a:cubicBezTo>
                <a:cubicBezTo>
                  <a:pt x="25195" y="4970"/>
                  <a:pt x="25404" y="4926"/>
                  <a:pt x="25608" y="4926"/>
                </a:cubicBezTo>
                <a:cubicBezTo>
                  <a:pt x="26269" y="4926"/>
                  <a:pt x="26889" y="5385"/>
                  <a:pt x="27281" y="5915"/>
                </a:cubicBezTo>
                <a:cubicBezTo>
                  <a:pt x="27552" y="6247"/>
                  <a:pt x="27734" y="6639"/>
                  <a:pt x="27854" y="7032"/>
                </a:cubicBezTo>
                <a:cubicBezTo>
                  <a:pt x="28035" y="6488"/>
                  <a:pt x="28337" y="5975"/>
                  <a:pt x="28790" y="5583"/>
                </a:cubicBezTo>
                <a:cubicBezTo>
                  <a:pt x="29061" y="5311"/>
                  <a:pt x="29393" y="5161"/>
                  <a:pt x="29755" y="5070"/>
                </a:cubicBezTo>
                <a:cubicBezTo>
                  <a:pt x="29755" y="5010"/>
                  <a:pt x="29755" y="4949"/>
                  <a:pt x="29816" y="4889"/>
                </a:cubicBezTo>
                <a:lnTo>
                  <a:pt x="29816" y="4889"/>
                </a:lnTo>
                <a:lnTo>
                  <a:pt x="29695" y="4949"/>
                </a:lnTo>
                <a:cubicBezTo>
                  <a:pt x="29695" y="4889"/>
                  <a:pt x="29725" y="4859"/>
                  <a:pt x="29725" y="4768"/>
                </a:cubicBezTo>
                <a:lnTo>
                  <a:pt x="29725" y="4768"/>
                </a:lnTo>
                <a:cubicBezTo>
                  <a:pt x="29725" y="4783"/>
                  <a:pt x="29718" y="4791"/>
                  <a:pt x="29706" y="4791"/>
                </a:cubicBezTo>
                <a:cubicBezTo>
                  <a:pt x="29695" y="4791"/>
                  <a:pt x="29680" y="4783"/>
                  <a:pt x="29665" y="4768"/>
                </a:cubicBezTo>
                <a:lnTo>
                  <a:pt x="29635" y="4768"/>
                </a:lnTo>
                <a:lnTo>
                  <a:pt x="29635" y="4738"/>
                </a:lnTo>
                <a:cubicBezTo>
                  <a:pt x="29635" y="4708"/>
                  <a:pt x="29642" y="4686"/>
                  <a:pt x="29642" y="4685"/>
                </a:cubicBezTo>
                <a:lnTo>
                  <a:pt x="29642" y="4685"/>
                </a:lnTo>
                <a:cubicBezTo>
                  <a:pt x="29642" y="4686"/>
                  <a:pt x="29640" y="4692"/>
                  <a:pt x="29633" y="4708"/>
                </a:cubicBezTo>
                <a:lnTo>
                  <a:pt x="29605" y="4708"/>
                </a:lnTo>
                <a:lnTo>
                  <a:pt x="29514" y="4678"/>
                </a:lnTo>
                <a:cubicBezTo>
                  <a:pt x="29423" y="4648"/>
                  <a:pt x="29333" y="4587"/>
                  <a:pt x="29242" y="4557"/>
                </a:cubicBezTo>
                <a:cubicBezTo>
                  <a:pt x="29152" y="4708"/>
                  <a:pt x="29092" y="4617"/>
                  <a:pt x="28971" y="4708"/>
                </a:cubicBezTo>
                <a:cubicBezTo>
                  <a:pt x="28850" y="4557"/>
                  <a:pt x="28760" y="4346"/>
                  <a:pt x="28579" y="4255"/>
                </a:cubicBezTo>
                <a:cubicBezTo>
                  <a:pt x="28428" y="4255"/>
                  <a:pt x="28488" y="4376"/>
                  <a:pt x="28367" y="4406"/>
                </a:cubicBezTo>
                <a:cubicBezTo>
                  <a:pt x="28458" y="4285"/>
                  <a:pt x="28277" y="4195"/>
                  <a:pt x="28397" y="4165"/>
                </a:cubicBezTo>
                <a:cubicBezTo>
                  <a:pt x="28216" y="4074"/>
                  <a:pt x="28005" y="4014"/>
                  <a:pt x="27794" y="4014"/>
                </a:cubicBezTo>
                <a:cubicBezTo>
                  <a:pt x="27794" y="4066"/>
                  <a:pt x="27839" y="4141"/>
                  <a:pt x="27812" y="4141"/>
                </a:cubicBezTo>
                <a:cubicBezTo>
                  <a:pt x="27808" y="4141"/>
                  <a:pt x="27802" y="4139"/>
                  <a:pt x="27794" y="4135"/>
                </a:cubicBezTo>
                <a:cubicBezTo>
                  <a:pt x="27734" y="4135"/>
                  <a:pt x="27703" y="4044"/>
                  <a:pt x="27734" y="3984"/>
                </a:cubicBezTo>
                <a:lnTo>
                  <a:pt x="27764" y="3984"/>
                </a:lnTo>
                <a:cubicBezTo>
                  <a:pt x="27540" y="3984"/>
                  <a:pt x="27420" y="3776"/>
                  <a:pt x="27307" y="3602"/>
                </a:cubicBezTo>
                <a:lnTo>
                  <a:pt x="27307" y="3602"/>
                </a:lnTo>
                <a:cubicBezTo>
                  <a:pt x="27371" y="3635"/>
                  <a:pt x="27455" y="3652"/>
                  <a:pt x="27522" y="3652"/>
                </a:cubicBezTo>
                <a:cubicBezTo>
                  <a:pt x="27522" y="3682"/>
                  <a:pt x="27492" y="3682"/>
                  <a:pt x="27462" y="3712"/>
                </a:cubicBezTo>
                <a:cubicBezTo>
                  <a:pt x="27492" y="3712"/>
                  <a:pt x="27522" y="3727"/>
                  <a:pt x="27545" y="3727"/>
                </a:cubicBezTo>
                <a:cubicBezTo>
                  <a:pt x="27568" y="3727"/>
                  <a:pt x="27583" y="3712"/>
                  <a:pt x="27583" y="3652"/>
                </a:cubicBezTo>
                <a:lnTo>
                  <a:pt x="27583" y="3652"/>
                </a:lnTo>
                <a:lnTo>
                  <a:pt x="27552" y="3682"/>
                </a:lnTo>
                <a:cubicBezTo>
                  <a:pt x="27522" y="3531"/>
                  <a:pt x="27673" y="3410"/>
                  <a:pt x="27764" y="3350"/>
                </a:cubicBezTo>
                <a:close/>
                <a:moveTo>
                  <a:pt x="35720" y="9978"/>
                </a:moveTo>
                <a:cubicBezTo>
                  <a:pt x="35714" y="9981"/>
                  <a:pt x="35707" y="9985"/>
                  <a:pt x="35700" y="9989"/>
                </a:cubicBezTo>
                <a:cubicBezTo>
                  <a:pt x="35707" y="9986"/>
                  <a:pt x="35714" y="9982"/>
                  <a:pt x="35720" y="9978"/>
                </a:cubicBezTo>
                <a:close/>
                <a:moveTo>
                  <a:pt x="36093" y="10381"/>
                </a:moveTo>
                <a:lnTo>
                  <a:pt x="36032" y="10472"/>
                </a:lnTo>
                <a:lnTo>
                  <a:pt x="36153" y="10411"/>
                </a:lnTo>
                <a:lnTo>
                  <a:pt x="36093" y="10381"/>
                </a:lnTo>
                <a:close/>
                <a:moveTo>
                  <a:pt x="11477" y="10700"/>
                </a:moveTo>
                <a:cubicBezTo>
                  <a:pt x="11482" y="10700"/>
                  <a:pt x="11488" y="10703"/>
                  <a:pt x="11498" y="10713"/>
                </a:cubicBezTo>
                <a:cubicBezTo>
                  <a:pt x="11528" y="10743"/>
                  <a:pt x="11589" y="10774"/>
                  <a:pt x="11619" y="10804"/>
                </a:cubicBezTo>
                <a:lnTo>
                  <a:pt x="11649" y="10804"/>
                </a:lnTo>
                <a:cubicBezTo>
                  <a:pt x="11649" y="10834"/>
                  <a:pt x="11619" y="10834"/>
                  <a:pt x="11589" y="10834"/>
                </a:cubicBezTo>
                <a:cubicBezTo>
                  <a:pt x="11559" y="10804"/>
                  <a:pt x="11468" y="10713"/>
                  <a:pt x="11468" y="10713"/>
                </a:cubicBezTo>
                <a:cubicBezTo>
                  <a:pt x="11468" y="10713"/>
                  <a:pt x="11468" y="10700"/>
                  <a:pt x="11477" y="10700"/>
                </a:cubicBezTo>
                <a:close/>
                <a:moveTo>
                  <a:pt x="9934" y="10705"/>
                </a:moveTo>
                <a:lnTo>
                  <a:pt x="9959" y="10743"/>
                </a:lnTo>
                <a:cubicBezTo>
                  <a:pt x="9984" y="10768"/>
                  <a:pt x="10009" y="10835"/>
                  <a:pt x="10017" y="10891"/>
                </a:cubicBezTo>
                <a:lnTo>
                  <a:pt x="10017" y="10891"/>
                </a:lnTo>
                <a:cubicBezTo>
                  <a:pt x="9859" y="10726"/>
                  <a:pt x="9964" y="10771"/>
                  <a:pt x="9934" y="10705"/>
                </a:cubicBezTo>
                <a:close/>
                <a:moveTo>
                  <a:pt x="9778" y="10834"/>
                </a:moveTo>
                <a:cubicBezTo>
                  <a:pt x="9798" y="10854"/>
                  <a:pt x="9805" y="10873"/>
                  <a:pt x="9807" y="10893"/>
                </a:cubicBezTo>
                <a:lnTo>
                  <a:pt x="9807" y="10893"/>
                </a:lnTo>
                <a:cubicBezTo>
                  <a:pt x="9797" y="10883"/>
                  <a:pt x="9788" y="10874"/>
                  <a:pt x="9778" y="10864"/>
                </a:cubicBezTo>
                <a:cubicBezTo>
                  <a:pt x="9778" y="10864"/>
                  <a:pt x="9778" y="10834"/>
                  <a:pt x="9778" y="10834"/>
                </a:cubicBezTo>
                <a:close/>
                <a:moveTo>
                  <a:pt x="9748" y="10864"/>
                </a:moveTo>
                <a:cubicBezTo>
                  <a:pt x="9794" y="10887"/>
                  <a:pt x="9787" y="10893"/>
                  <a:pt x="9808" y="10920"/>
                </a:cubicBezTo>
                <a:lnTo>
                  <a:pt x="9808" y="10920"/>
                </a:lnTo>
                <a:cubicBezTo>
                  <a:pt x="9808" y="10922"/>
                  <a:pt x="9808" y="10923"/>
                  <a:pt x="9808" y="10924"/>
                </a:cubicBezTo>
                <a:lnTo>
                  <a:pt x="9811" y="10924"/>
                </a:lnTo>
                <a:cubicBezTo>
                  <a:pt x="9818" y="10932"/>
                  <a:pt x="9826" y="10942"/>
                  <a:pt x="9839" y="10955"/>
                </a:cubicBezTo>
                <a:cubicBezTo>
                  <a:pt x="9808" y="10955"/>
                  <a:pt x="9778" y="10985"/>
                  <a:pt x="9748" y="11015"/>
                </a:cubicBezTo>
                <a:cubicBezTo>
                  <a:pt x="9696" y="10963"/>
                  <a:pt x="9621" y="10888"/>
                  <a:pt x="9660" y="10888"/>
                </a:cubicBezTo>
                <a:cubicBezTo>
                  <a:pt x="9666" y="10888"/>
                  <a:pt x="9675" y="10890"/>
                  <a:pt x="9688" y="10894"/>
                </a:cubicBezTo>
                <a:lnTo>
                  <a:pt x="9748" y="10955"/>
                </a:lnTo>
                <a:cubicBezTo>
                  <a:pt x="9718" y="10924"/>
                  <a:pt x="9688" y="10864"/>
                  <a:pt x="9688" y="10864"/>
                </a:cubicBezTo>
                <a:close/>
                <a:moveTo>
                  <a:pt x="38463" y="11033"/>
                </a:moveTo>
                <a:lnTo>
                  <a:pt x="38463" y="11033"/>
                </a:lnTo>
                <a:cubicBezTo>
                  <a:pt x="38466" y="11037"/>
                  <a:pt x="38471" y="11041"/>
                  <a:pt x="38477" y="11045"/>
                </a:cubicBezTo>
                <a:cubicBezTo>
                  <a:pt x="38472" y="11040"/>
                  <a:pt x="38467" y="11037"/>
                  <a:pt x="38463" y="11033"/>
                </a:cubicBezTo>
                <a:close/>
                <a:moveTo>
                  <a:pt x="35580" y="10924"/>
                </a:moveTo>
                <a:cubicBezTo>
                  <a:pt x="35580" y="10955"/>
                  <a:pt x="35610" y="10955"/>
                  <a:pt x="35640" y="10985"/>
                </a:cubicBezTo>
                <a:lnTo>
                  <a:pt x="35610" y="10985"/>
                </a:lnTo>
                <a:cubicBezTo>
                  <a:pt x="35588" y="11029"/>
                  <a:pt x="35533" y="11057"/>
                  <a:pt x="35517" y="11057"/>
                </a:cubicBezTo>
                <a:cubicBezTo>
                  <a:pt x="35512" y="11057"/>
                  <a:pt x="35511" y="11053"/>
                  <a:pt x="35519" y="11045"/>
                </a:cubicBezTo>
                <a:cubicBezTo>
                  <a:pt x="35580" y="11045"/>
                  <a:pt x="35580" y="10985"/>
                  <a:pt x="35580" y="10924"/>
                </a:cubicBezTo>
                <a:close/>
                <a:moveTo>
                  <a:pt x="10080" y="11015"/>
                </a:moveTo>
                <a:cubicBezTo>
                  <a:pt x="10110" y="11015"/>
                  <a:pt x="10140" y="11045"/>
                  <a:pt x="10171" y="11075"/>
                </a:cubicBezTo>
                <a:cubicBezTo>
                  <a:pt x="10110" y="11045"/>
                  <a:pt x="10080" y="11045"/>
                  <a:pt x="10050" y="11045"/>
                </a:cubicBezTo>
                <a:cubicBezTo>
                  <a:pt x="10050" y="11015"/>
                  <a:pt x="10050" y="11015"/>
                  <a:pt x="10080" y="11015"/>
                </a:cubicBezTo>
                <a:close/>
                <a:moveTo>
                  <a:pt x="9718" y="11166"/>
                </a:moveTo>
                <a:cubicBezTo>
                  <a:pt x="9739" y="11166"/>
                  <a:pt x="9746" y="11181"/>
                  <a:pt x="9758" y="11190"/>
                </a:cubicBezTo>
                <a:lnTo>
                  <a:pt x="9758" y="11190"/>
                </a:lnTo>
                <a:cubicBezTo>
                  <a:pt x="9737" y="11186"/>
                  <a:pt x="9713" y="11178"/>
                  <a:pt x="9688" y="11166"/>
                </a:cubicBezTo>
                <a:close/>
                <a:moveTo>
                  <a:pt x="9657" y="11196"/>
                </a:moveTo>
                <a:lnTo>
                  <a:pt x="9657" y="11196"/>
                </a:lnTo>
                <a:cubicBezTo>
                  <a:pt x="9676" y="11215"/>
                  <a:pt x="9695" y="11246"/>
                  <a:pt x="9707" y="11273"/>
                </a:cubicBezTo>
                <a:lnTo>
                  <a:pt x="9707" y="11273"/>
                </a:lnTo>
                <a:cubicBezTo>
                  <a:pt x="9689" y="11247"/>
                  <a:pt x="9669" y="11219"/>
                  <a:pt x="9657" y="11196"/>
                </a:cubicBezTo>
                <a:close/>
                <a:moveTo>
                  <a:pt x="9738" y="11346"/>
                </a:moveTo>
                <a:cubicBezTo>
                  <a:pt x="9745" y="11364"/>
                  <a:pt x="9738" y="11377"/>
                  <a:pt x="9718" y="11377"/>
                </a:cubicBezTo>
                <a:cubicBezTo>
                  <a:pt x="9732" y="11370"/>
                  <a:pt x="9738" y="11359"/>
                  <a:pt x="9738" y="11346"/>
                </a:cubicBezTo>
                <a:close/>
                <a:moveTo>
                  <a:pt x="9537" y="11347"/>
                </a:moveTo>
                <a:cubicBezTo>
                  <a:pt x="9567" y="11347"/>
                  <a:pt x="9597" y="11377"/>
                  <a:pt x="9657" y="11377"/>
                </a:cubicBezTo>
                <a:cubicBezTo>
                  <a:pt x="9657" y="11377"/>
                  <a:pt x="9657" y="11407"/>
                  <a:pt x="9657" y="11407"/>
                </a:cubicBezTo>
                <a:lnTo>
                  <a:pt x="9627" y="11407"/>
                </a:lnTo>
                <a:lnTo>
                  <a:pt x="9567" y="11377"/>
                </a:lnTo>
                <a:lnTo>
                  <a:pt x="9537" y="11347"/>
                </a:lnTo>
                <a:close/>
                <a:moveTo>
                  <a:pt x="11166" y="11256"/>
                </a:moveTo>
                <a:cubicBezTo>
                  <a:pt x="11378" y="11407"/>
                  <a:pt x="11287" y="11287"/>
                  <a:pt x="11468" y="11407"/>
                </a:cubicBezTo>
                <a:lnTo>
                  <a:pt x="11438" y="11407"/>
                </a:lnTo>
                <a:lnTo>
                  <a:pt x="11408" y="11377"/>
                </a:lnTo>
                <a:cubicBezTo>
                  <a:pt x="11378" y="11377"/>
                  <a:pt x="11378" y="11377"/>
                  <a:pt x="11347" y="11407"/>
                </a:cubicBezTo>
                <a:cubicBezTo>
                  <a:pt x="11287" y="11347"/>
                  <a:pt x="11197" y="11287"/>
                  <a:pt x="11166" y="11256"/>
                </a:cubicBezTo>
                <a:close/>
                <a:moveTo>
                  <a:pt x="8813" y="11377"/>
                </a:moveTo>
                <a:lnTo>
                  <a:pt x="8903" y="11407"/>
                </a:lnTo>
                <a:lnTo>
                  <a:pt x="8933" y="11407"/>
                </a:lnTo>
                <a:cubicBezTo>
                  <a:pt x="8933" y="11407"/>
                  <a:pt x="8933" y="11437"/>
                  <a:pt x="8933" y="11468"/>
                </a:cubicBezTo>
                <a:lnTo>
                  <a:pt x="8843" y="11437"/>
                </a:lnTo>
                <a:cubicBezTo>
                  <a:pt x="8843" y="11437"/>
                  <a:pt x="8813" y="11407"/>
                  <a:pt x="8813" y="11377"/>
                </a:cubicBezTo>
                <a:close/>
                <a:moveTo>
                  <a:pt x="9657" y="11468"/>
                </a:moveTo>
                <a:cubicBezTo>
                  <a:pt x="9657" y="11498"/>
                  <a:pt x="9657" y="11528"/>
                  <a:pt x="9657" y="11528"/>
                </a:cubicBezTo>
                <a:lnTo>
                  <a:pt x="9688" y="11528"/>
                </a:lnTo>
                <a:lnTo>
                  <a:pt x="9748" y="11558"/>
                </a:lnTo>
                <a:lnTo>
                  <a:pt x="9718" y="11558"/>
                </a:lnTo>
                <a:lnTo>
                  <a:pt x="9688" y="11528"/>
                </a:lnTo>
                <a:cubicBezTo>
                  <a:pt x="9688" y="11528"/>
                  <a:pt x="9657" y="11558"/>
                  <a:pt x="9657" y="11558"/>
                </a:cubicBezTo>
                <a:lnTo>
                  <a:pt x="9633" y="11546"/>
                </a:lnTo>
                <a:lnTo>
                  <a:pt x="9633" y="11546"/>
                </a:lnTo>
                <a:cubicBezTo>
                  <a:pt x="9635" y="11546"/>
                  <a:pt x="9637" y="11546"/>
                  <a:pt x="9638" y="11546"/>
                </a:cubicBezTo>
                <a:cubicBezTo>
                  <a:pt x="9648" y="11546"/>
                  <a:pt x="9648" y="11542"/>
                  <a:pt x="9627" y="11528"/>
                </a:cubicBezTo>
                <a:lnTo>
                  <a:pt x="9597" y="11528"/>
                </a:lnTo>
                <a:lnTo>
                  <a:pt x="9633" y="11546"/>
                </a:lnTo>
                <a:lnTo>
                  <a:pt x="9633" y="11546"/>
                </a:lnTo>
                <a:cubicBezTo>
                  <a:pt x="9611" y="11544"/>
                  <a:pt x="9567" y="11532"/>
                  <a:pt x="9542" y="11532"/>
                </a:cubicBezTo>
                <a:cubicBezTo>
                  <a:pt x="9517" y="11532"/>
                  <a:pt x="9511" y="11544"/>
                  <a:pt x="9567" y="11588"/>
                </a:cubicBezTo>
                <a:lnTo>
                  <a:pt x="9507" y="11558"/>
                </a:lnTo>
                <a:cubicBezTo>
                  <a:pt x="9507" y="11558"/>
                  <a:pt x="9507" y="11588"/>
                  <a:pt x="9507" y="11588"/>
                </a:cubicBezTo>
                <a:cubicBezTo>
                  <a:pt x="9507" y="11558"/>
                  <a:pt x="9476" y="11498"/>
                  <a:pt x="9476" y="11468"/>
                </a:cubicBezTo>
                <a:lnTo>
                  <a:pt x="9476" y="11468"/>
                </a:lnTo>
                <a:lnTo>
                  <a:pt x="9537" y="11528"/>
                </a:lnTo>
                <a:cubicBezTo>
                  <a:pt x="9597" y="11528"/>
                  <a:pt x="9627" y="11468"/>
                  <a:pt x="9657" y="11468"/>
                </a:cubicBezTo>
                <a:close/>
                <a:moveTo>
                  <a:pt x="7515" y="11558"/>
                </a:moveTo>
                <a:cubicBezTo>
                  <a:pt x="7545" y="11588"/>
                  <a:pt x="7515" y="11618"/>
                  <a:pt x="7515" y="11618"/>
                </a:cubicBezTo>
                <a:cubicBezTo>
                  <a:pt x="7515" y="11618"/>
                  <a:pt x="7515" y="11588"/>
                  <a:pt x="7485" y="11588"/>
                </a:cubicBezTo>
                <a:cubicBezTo>
                  <a:pt x="7485" y="11588"/>
                  <a:pt x="7485" y="11588"/>
                  <a:pt x="7485" y="11558"/>
                </a:cubicBezTo>
                <a:close/>
                <a:moveTo>
                  <a:pt x="9537" y="11739"/>
                </a:moveTo>
                <a:lnTo>
                  <a:pt x="9537" y="11739"/>
                </a:lnTo>
                <a:cubicBezTo>
                  <a:pt x="9528" y="11748"/>
                  <a:pt x="9519" y="11754"/>
                  <a:pt x="9508" y="11759"/>
                </a:cubicBezTo>
                <a:lnTo>
                  <a:pt x="9508" y="11759"/>
                </a:lnTo>
                <a:cubicBezTo>
                  <a:pt x="9514" y="11739"/>
                  <a:pt x="9537" y="11739"/>
                  <a:pt x="9537" y="11739"/>
                </a:cubicBezTo>
                <a:close/>
                <a:moveTo>
                  <a:pt x="9239" y="11663"/>
                </a:moveTo>
                <a:cubicBezTo>
                  <a:pt x="9264" y="11663"/>
                  <a:pt x="9360" y="11703"/>
                  <a:pt x="9390" y="11703"/>
                </a:cubicBezTo>
                <a:cubicBezTo>
                  <a:pt x="9402" y="11703"/>
                  <a:pt x="9403" y="11696"/>
                  <a:pt x="9386" y="11679"/>
                </a:cubicBezTo>
                <a:lnTo>
                  <a:pt x="9386" y="11679"/>
                </a:lnTo>
                <a:cubicBezTo>
                  <a:pt x="9414" y="11707"/>
                  <a:pt x="9467" y="11734"/>
                  <a:pt x="9499" y="11762"/>
                </a:cubicBezTo>
                <a:lnTo>
                  <a:pt x="9499" y="11762"/>
                </a:lnTo>
                <a:cubicBezTo>
                  <a:pt x="9473" y="11769"/>
                  <a:pt x="9436" y="11769"/>
                  <a:pt x="9367" y="11769"/>
                </a:cubicBezTo>
                <a:lnTo>
                  <a:pt x="9367" y="11769"/>
                </a:lnTo>
                <a:cubicBezTo>
                  <a:pt x="9360" y="11751"/>
                  <a:pt x="9356" y="11739"/>
                  <a:pt x="9356" y="11739"/>
                </a:cubicBezTo>
                <a:lnTo>
                  <a:pt x="9326" y="11739"/>
                </a:lnTo>
                <a:cubicBezTo>
                  <a:pt x="9238" y="11681"/>
                  <a:pt x="9222" y="11663"/>
                  <a:pt x="9239" y="11663"/>
                </a:cubicBezTo>
                <a:close/>
                <a:moveTo>
                  <a:pt x="9371" y="11778"/>
                </a:moveTo>
                <a:cubicBezTo>
                  <a:pt x="9453" y="11828"/>
                  <a:pt x="9426" y="11837"/>
                  <a:pt x="9405" y="11850"/>
                </a:cubicBezTo>
                <a:lnTo>
                  <a:pt x="9405" y="11850"/>
                </a:lnTo>
                <a:cubicBezTo>
                  <a:pt x="9390" y="11822"/>
                  <a:pt x="9379" y="11797"/>
                  <a:pt x="9371" y="11778"/>
                </a:cubicBezTo>
                <a:close/>
                <a:moveTo>
                  <a:pt x="9235" y="11890"/>
                </a:moveTo>
                <a:lnTo>
                  <a:pt x="9295" y="11920"/>
                </a:lnTo>
                <a:lnTo>
                  <a:pt x="9205" y="11920"/>
                </a:lnTo>
                <a:lnTo>
                  <a:pt x="9235" y="11890"/>
                </a:lnTo>
                <a:close/>
                <a:moveTo>
                  <a:pt x="9440" y="11923"/>
                </a:moveTo>
                <a:cubicBezTo>
                  <a:pt x="9463" y="11938"/>
                  <a:pt x="9494" y="11957"/>
                  <a:pt x="9537" y="11981"/>
                </a:cubicBezTo>
                <a:lnTo>
                  <a:pt x="9386" y="11950"/>
                </a:lnTo>
                <a:lnTo>
                  <a:pt x="9440" y="11923"/>
                </a:lnTo>
                <a:close/>
                <a:moveTo>
                  <a:pt x="8511" y="11981"/>
                </a:moveTo>
                <a:lnTo>
                  <a:pt x="8601" y="12011"/>
                </a:lnTo>
                <a:cubicBezTo>
                  <a:pt x="8601" y="12041"/>
                  <a:pt x="8571" y="12071"/>
                  <a:pt x="8571" y="12071"/>
                </a:cubicBezTo>
                <a:cubicBezTo>
                  <a:pt x="8541" y="12071"/>
                  <a:pt x="8541" y="12071"/>
                  <a:pt x="8511" y="12041"/>
                </a:cubicBezTo>
                <a:cubicBezTo>
                  <a:pt x="8511" y="12011"/>
                  <a:pt x="8511" y="12011"/>
                  <a:pt x="8511" y="11981"/>
                </a:cubicBezTo>
                <a:close/>
                <a:moveTo>
                  <a:pt x="41538" y="12066"/>
                </a:moveTo>
                <a:lnTo>
                  <a:pt x="41538" y="12066"/>
                </a:lnTo>
                <a:cubicBezTo>
                  <a:pt x="41544" y="12069"/>
                  <a:pt x="41549" y="12071"/>
                  <a:pt x="41555" y="12071"/>
                </a:cubicBezTo>
                <a:lnTo>
                  <a:pt x="41538" y="12066"/>
                </a:lnTo>
                <a:close/>
                <a:moveTo>
                  <a:pt x="9175" y="11981"/>
                </a:moveTo>
                <a:cubicBezTo>
                  <a:pt x="9235" y="12011"/>
                  <a:pt x="9295" y="12071"/>
                  <a:pt x="9356" y="12101"/>
                </a:cubicBezTo>
                <a:lnTo>
                  <a:pt x="9243" y="12064"/>
                </a:lnTo>
                <a:lnTo>
                  <a:pt x="9243" y="12064"/>
                </a:lnTo>
                <a:lnTo>
                  <a:pt x="9356" y="12131"/>
                </a:lnTo>
                <a:lnTo>
                  <a:pt x="9356" y="12131"/>
                </a:lnTo>
                <a:lnTo>
                  <a:pt x="9205" y="12101"/>
                </a:lnTo>
                <a:cubicBezTo>
                  <a:pt x="9144" y="12071"/>
                  <a:pt x="9024" y="12011"/>
                  <a:pt x="9114" y="12011"/>
                </a:cubicBezTo>
                <a:cubicBezTo>
                  <a:pt x="9144" y="12041"/>
                  <a:pt x="9175" y="12041"/>
                  <a:pt x="9175" y="12071"/>
                </a:cubicBezTo>
                <a:cubicBezTo>
                  <a:pt x="9175" y="12071"/>
                  <a:pt x="9188" y="12057"/>
                  <a:pt x="9197" y="12048"/>
                </a:cubicBezTo>
                <a:lnTo>
                  <a:pt x="9197" y="12048"/>
                </a:lnTo>
                <a:lnTo>
                  <a:pt x="9243" y="12064"/>
                </a:lnTo>
                <a:lnTo>
                  <a:pt x="9243" y="12064"/>
                </a:lnTo>
                <a:lnTo>
                  <a:pt x="9205" y="12041"/>
                </a:lnTo>
                <a:cubicBezTo>
                  <a:pt x="9205" y="12041"/>
                  <a:pt x="9202" y="12044"/>
                  <a:pt x="9197" y="12048"/>
                </a:cubicBezTo>
                <a:lnTo>
                  <a:pt x="9197" y="12048"/>
                </a:lnTo>
                <a:lnTo>
                  <a:pt x="9175" y="12041"/>
                </a:lnTo>
                <a:cubicBezTo>
                  <a:pt x="9175" y="12011"/>
                  <a:pt x="9175" y="11981"/>
                  <a:pt x="9175" y="11981"/>
                </a:cubicBezTo>
                <a:close/>
                <a:moveTo>
                  <a:pt x="3924" y="12131"/>
                </a:moveTo>
                <a:cubicBezTo>
                  <a:pt x="3916" y="12145"/>
                  <a:pt x="3909" y="12160"/>
                  <a:pt x="3902" y="12174"/>
                </a:cubicBezTo>
                <a:lnTo>
                  <a:pt x="3902" y="12174"/>
                </a:lnTo>
                <a:lnTo>
                  <a:pt x="3924" y="12131"/>
                </a:lnTo>
                <a:close/>
                <a:moveTo>
                  <a:pt x="9054" y="12071"/>
                </a:moveTo>
                <a:cubicBezTo>
                  <a:pt x="9073" y="12081"/>
                  <a:pt x="9090" y="12091"/>
                  <a:pt x="9105" y="12101"/>
                </a:cubicBezTo>
                <a:lnTo>
                  <a:pt x="9144" y="12101"/>
                </a:lnTo>
                <a:lnTo>
                  <a:pt x="9175" y="12131"/>
                </a:lnTo>
                <a:lnTo>
                  <a:pt x="9326" y="12131"/>
                </a:lnTo>
                <a:cubicBezTo>
                  <a:pt x="9376" y="12182"/>
                  <a:pt x="9301" y="12190"/>
                  <a:pt x="9205" y="12192"/>
                </a:cubicBezTo>
                <a:lnTo>
                  <a:pt x="9205" y="12192"/>
                </a:lnTo>
                <a:cubicBezTo>
                  <a:pt x="9164" y="12151"/>
                  <a:pt x="9137" y="12124"/>
                  <a:pt x="9105" y="12101"/>
                </a:cubicBezTo>
                <a:lnTo>
                  <a:pt x="9095" y="12101"/>
                </a:lnTo>
                <a:cubicBezTo>
                  <a:pt x="9109" y="12113"/>
                  <a:pt x="9119" y="12124"/>
                  <a:pt x="9127" y="12133"/>
                </a:cubicBezTo>
                <a:lnTo>
                  <a:pt x="9127" y="12133"/>
                </a:lnTo>
                <a:lnTo>
                  <a:pt x="9084" y="12101"/>
                </a:lnTo>
                <a:lnTo>
                  <a:pt x="9095" y="12101"/>
                </a:lnTo>
                <a:cubicBezTo>
                  <a:pt x="9084" y="12092"/>
                  <a:pt x="9070" y="12082"/>
                  <a:pt x="9054" y="12071"/>
                </a:cubicBezTo>
                <a:close/>
                <a:moveTo>
                  <a:pt x="9127" y="12133"/>
                </a:moveTo>
                <a:lnTo>
                  <a:pt x="9204" y="12192"/>
                </a:lnTo>
                <a:lnTo>
                  <a:pt x="9204" y="12192"/>
                </a:lnTo>
                <a:cubicBezTo>
                  <a:pt x="9204" y="12192"/>
                  <a:pt x="9205" y="12192"/>
                  <a:pt x="9205" y="12192"/>
                </a:cubicBezTo>
                <a:lnTo>
                  <a:pt x="9205" y="12192"/>
                </a:lnTo>
                <a:cubicBezTo>
                  <a:pt x="9205" y="12192"/>
                  <a:pt x="9205" y="12192"/>
                  <a:pt x="9205" y="12192"/>
                </a:cubicBezTo>
                <a:lnTo>
                  <a:pt x="9204" y="12192"/>
                </a:lnTo>
                <a:lnTo>
                  <a:pt x="9204" y="12192"/>
                </a:lnTo>
                <a:cubicBezTo>
                  <a:pt x="9185" y="12192"/>
                  <a:pt x="9165" y="12192"/>
                  <a:pt x="9144" y="12192"/>
                </a:cubicBezTo>
                <a:cubicBezTo>
                  <a:pt x="9144" y="12174"/>
                  <a:pt x="9144" y="12157"/>
                  <a:pt x="9127" y="12133"/>
                </a:cubicBezTo>
                <a:close/>
                <a:moveTo>
                  <a:pt x="9024" y="12192"/>
                </a:moveTo>
                <a:cubicBezTo>
                  <a:pt x="9037" y="12205"/>
                  <a:pt x="9057" y="12219"/>
                  <a:pt x="9077" y="12232"/>
                </a:cubicBezTo>
                <a:lnTo>
                  <a:pt x="9077" y="12232"/>
                </a:lnTo>
                <a:cubicBezTo>
                  <a:pt x="9084" y="12221"/>
                  <a:pt x="9083" y="12207"/>
                  <a:pt x="9054" y="12192"/>
                </a:cubicBezTo>
                <a:close/>
                <a:moveTo>
                  <a:pt x="8963" y="12101"/>
                </a:moveTo>
                <a:lnTo>
                  <a:pt x="9084" y="12162"/>
                </a:lnTo>
                <a:lnTo>
                  <a:pt x="9144" y="12282"/>
                </a:lnTo>
                <a:cubicBezTo>
                  <a:pt x="9128" y="12266"/>
                  <a:pt x="9102" y="12249"/>
                  <a:pt x="9077" y="12232"/>
                </a:cubicBezTo>
                <a:lnTo>
                  <a:pt x="9077" y="12232"/>
                </a:lnTo>
                <a:cubicBezTo>
                  <a:pt x="9070" y="12244"/>
                  <a:pt x="9054" y="12252"/>
                  <a:pt x="9054" y="12252"/>
                </a:cubicBezTo>
                <a:lnTo>
                  <a:pt x="8994" y="12222"/>
                </a:lnTo>
                <a:lnTo>
                  <a:pt x="9024" y="12252"/>
                </a:lnTo>
                <a:cubicBezTo>
                  <a:pt x="8989" y="12235"/>
                  <a:pt x="8954" y="12217"/>
                  <a:pt x="8942" y="12217"/>
                </a:cubicBezTo>
                <a:cubicBezTo>
                  <a:pt x="8934" y="12217"/>
                  <a:pt x="8938" y="12227"/>
                  <a:pt x="8963" y="12252"/>
                </a:cubicBezTo>
                <a:cubicBezTo>
                  <a:pt x="8994" y="12252"/>
                  <a:pt x="9024" y="12282"/>
                  <a:pt x="9054" y="12282"/>
                </a:cubicBezTo>
                <a:cubicBezTo>
                  <a:pt x="9054" y="12313"/>
                  <a:pt x="9024" y="12313"/>
                  <a:pt x="9054" y="12313"/>
                </a:cubicBezTo>
                <a:lnTo>
                  <a:pt x="9024" y="12313"/>
                </a:lnTo>
                <a:cubicBezTo>
                  <a:pt x="8933" y="12252"/>
                  <a:pt x="8782" y="12192"/>
                  <a:pt x="8873" y="12192"/>
                </a:cubicBezTo>
                <a:cubicBezTo>
                  <a:pt x="8873" y="12192"/>
                  <a:pt x="8873" y="12178"/>
                  <a:pt x="8909" y="12178"/>
                </a:cubicBezTo>
                <a:cubicBezTo>
                  <a:pt x="8927" y="12178"/>
                  <a:pt x="8953" y="12182"/>
                  <a:pt x="8994" y="12192"/>
                </a:cubicBezTo>
                <a:cubicBezTo>
                  <a:pt x="8963" y="12162"/>
                  <a:pt x="8903" y="12101"/>
                  <a:pt x="8963" y="12101"/>
                </a:cubicBezTo>
                <a:close/>
                <a:moveTo>
                  <a:pt x="36911" y="12256"/>
                </a:moveTo>
                <a:cubicBezTo>
                  <a:pt x="36908" y="12256"/>
                  <a:pt x="36904" y="12257"/>
                  <a:pt x="36900" y="12258"/>
                </a:cubicBezTo>
                <a:lnTo>
                  <a:pt x="36900" y="12258"/>
                </a:lnTo>
                <a:cubicBezTo>
                  <a:pt x="36892" y="12286"/>
                  <a:pt x="36878" y="12319"/>
                  <a:pt x="36877" y="12340"/>
                </a:cubicBezTo>
                <a:lnTo>
                  <a:pt x="36877" y="12340"/>
                </a:lnTo>
                <a:cubicBezTo>
                  <a:pt x="36877" y="12340"/>
                  <a:pt x="36877" y="12340"/>
                  <a:pt x="36877" y="12340"/>
                </a:cubicBezTo>
                <a:lnTo>
                  <a:pt x="36877" y="12340"/>
                </a:lnTo>
                <a:cubicBezTo>
                  <a:pt x="36879" y="12318"/>
                  <a:pt x="36893" y="12284"/>
                  <a:pt x="36911" y="12256"/>
                </a:cubicBezTo>
                <a:close/>
                <a:moveTo>
                  <a:pt x="8028" y="12343"/>
                </a:moveTo>
                <a:cubicBezTo>
                  <a:pt x="8058" y="12343"/>
                  <a:pt x="8088" y="12343"/>
                  <a:pt x="8118" y="12373"/>
                </a:cubicBezTo>
                <a:lnTo>
                  <a:pt x="8179" y="12373"/>
                </a:lnTo>
                <a:cubicBezTo>
                  <a:pt x="8134" y="12373"/>
                  <a:pt x="8173" y="12424"/>
                  <a:pt x="8119" y="12424"/>
                </a:cubicBezTo>
                <a:cubicBezTo>
                  <a:pt x="8101" y="12424"/>
                  <a:pt x="8073" y="12418"/>
                  <a:pt x="8028" y="12403"/>
                </a:cubicBezTo>
                <a:lnTo>
                  <a:pt x="8028" y="12343"/>
                </a:lnTo>
                <a:close/>
                <a:moveTo>
                  <a:pt x="37179" y="12494"/>
                </a:moveTo>
                <a:cubicBezTo>
                  <a:pt x="37175" y="12494"/>
                  <a:pt x="37172" y="12494"/>
                  <a:pt x="37168" y="12495"/>
                </a:cubicBezTo>
                <a:lnTo>
                  <a:pt x="37168" y="12495"/>
                </a:lnTo>
                <a:cubicBezTo>
                  <a:pt x="37172" y="12495"/>
                  <a:pt x="37175" y="12494"/>
                  <a:pt x="37179" y="12494"/>
                </a:cubicBezTo>
                <a:close/>
                <a:moveTo>
                  <a:pt x="33826" y="8393"/>
                </a:moveTo>
                <a:cubicBezTo>
                  <a:pt x="33903" y="8393"/>
                  <a:pt x="33969" y="8411"/>
                  <a:pt x="34010" y="8480"/>
                </a:cubicBezTo>
                <a:cubicBezTo>
                  <a:pt x="34041" y="8540"/>
                  <a:pt x="33920" y="8571"/>
                  <a:pt x="33890" y="8571"/>
                </a:cubicBezTo>
                <a:cubicBezTo>
                  <a:pt x="34099" y="8630"/>
                  <a:pt x="34160" y="8839"/>
                  <a:pt x="34367" y="8842"/>
                </a:cubicBezTo>
                <a:lnTo>
                  <a:pt x="34367" y="8842"/>
                </a:lnTo>
                <a:cubicBezTo>
                  <a:pt x="34459" y="8741"/>
                  <a:pt x="34594" y="8689"/>
                  <a:pt x="34704" y="8661"/>
                </a:cubicBezTo>
                <a:lnTo>
                  <a:pt x="34735" y="8661"/>
                </a:lnTo>
                <a:cubicBezTo>
                  <a:pt x="34704" y="8691"/>
                  <a:pt x="34704" y="8691"/>
                  <a:pt x="34674" y="8721"/>
                </a:cubicBezTo>
                <a:lnTo>
                  <a:pt x="34674" y="8691"/>
                </a:lnTo>
                <a:cubicBezTo>
                  <a:pt x="34584" y="8812"/>
                  <a:pt x="34644" y="8903"/>
                  <a:pt x="34433" y="8993"/>
                </a:cubicBezTo>
                <a:lnTo>
                  <a:pt x="34614" y="8993"/>
                </a:lnTo>
                <a:cubicBezTo>
                  <a:pt x="34554" y="9023"/>
                  <a:pt x="34523" y="9053"/>
                  <a:pt x="34493" y="9084"/>
                </a:cubicBezTo>
                <a:cubicBezTo>
                  <a:pt x="34554" y="9084"/>
                  <a:pt x="34614" y="9053"/>
                  <a:pt x="34644" y="8993"/>
                </a:cubicBezTo>
                <a:lnTo>
                  <a:pt x="34644" y="8993"/>
                </a:lnTo>
                <a:cubicBezTo>
                  <a:pt x="34644" y="9023"/>
                  <a:pt x="34614" y="9084"/>
                  <a:pt x="34523" y="9114"/>
                </a:cubicBezTo>
                <a:cubicBezTo>
                  <a:pt x="34541" y="9117"/>
                  <a:pt x="34557" y="9119"/>
                  <a:pt x="34572" y="9119"/>
                </a:cubicBezTo>
                <a:cubicBezTo>
                  <a:pt x="34651" y="9119"/>
                  <a:pt x="34701" y="9079"/>
                  <a:pt x="34742" y="9079"/>
                </a:cubicBezTo>
                <a:cubicBezTo>
                  <a:pt x="34761" y="9079"/>
                  <a:pt x="34778" y="9088"/>
                  <a:pt x="34795" y="9114"/>
                </a:cubicBezTo>
                <a:cubicBezTo>
                  <a:pt x="34765" y="9144"/>
                  <a:pt x="34735" y="9144"/>
                  <a:pt x="34674" y="9204"/>
                </a:cubicBezTo>
                <a:cubicBezTo>
                  <a:pt x="34741" y="9160"/>
                  <a:pt x="34807" y="9132"/>
                  <a:pt x="34861" y="9132"/>
                </a:cubicBezTo>
                <a:cubicBezTo>
                  <a:pt x="34881" y="9132"/>
                  <a:pt x="34900" y="9136"/>
                  <a:pt x="34916" y="9144"/>
                </a:cubicBezTo>
                <a:cubicBezTo>
                  <a:pt x="34916" y="9174"/>
                  <a:pt x="34916" y="9174"/>
                  <a:pt x="34946" y="9204"/>
                </a:cubicBezTo>
                <a:cubicBezTo>
                  <a:pt x="34916" y="9204"/>
                  <a:pt x="34886" y="9234"/>
                  <a:pt x="34855" y="9234"/>
                </a:cubicBezTo>
                <a:cubicBezTo>
                  <a:pt x="34916" y="9265"/>
                  <a:pt x="34946" y="9265"/>
                  <a:pt x="35006" y="9265"/>
                </a:cubicBezTo>
                <a:cubicBezTo>
                  <a:pt x="35006" y="9265"/>
                  <a:pt x="35006" y="9265"/>
                  <a:pt x="35006" y="9265"/>
                </a:cubicBezTo>
                <a:lnTo>
                  <a:pt x="35006" y="9265"/>
                </a:lnTo>
                <a:lnTo>
                  <a:pt x="35036" y="9295"/>
                </a:lnTo>
                <a:lnTo>
                  <a:pt x="35067" y="9295"/>
                </a:lnTo>
                <a:cubicBezTo>
                  <a:pt x="35036" y="9295"/>
                  <a:pt x="35006" y="9325"/>
                  <a:pt x="35006" y="9325"/>
                </a:cubicBezTo>
                <a:cubicBezTo>
                  <a:pt x="34990" y="9325"/>
                  <a:pt x="34983" y="9316"/>
                  <a:pt x="34984" y="9304"/>
                </a:cubicBezTo>
                <a:lnTo>
                  <a:pt x="34984" y="9304"/>
                </a:lnTo>
                <a:cubicBezTo>
                  <a:pt x="34950" y="9393"/>
                  <a:pt x="35070" y="9423"/>
                  <a:pt x="35097" y="9476"/>
                </a:cubicBezTo>
                <a:cubicBezTo>
                  <a:pt x="35187" y="9385"/>
                  <a:pt x="35248" y="9416"/>
                  <a:pt x="35278" y="9325"/>
                </a:cubicBezTo>
                <a:cubicBezTo>
                  <a:pt x="35308" y="9355"/>
                  <a:pt x="35308" y="9385"/>
                  <a:pt x="35308" y="9416"/>
                </a:cubicBezTo>
                <a:cubicBezTo>
                  <a:pt x="35097" y="9536"/>
                  <a:pt x="35278" y="9506"/>
                  <a:pt x="35127" y="9657"/>
                </a:cubicBezTo>
                <a:lnTo>
                  <a:pt x="35248" y="9657"/>
                </a:lnTo>
                <a:lnTo>
                  <a:pt x="35308" y="9566"/>
                </a:lnTo>
                <a:cubicBezTo>
                  <a:pt x="35308" y="9597"/>
                  <a:pt x="35338" y="9597"/>
                  <a:pt x="35368" y="9597"/>
                </a:cubicBezTo>
                <a:cubicBezTo>
                  <a:pt x="35368" y="9627"/>
                  <a:pt x="35368" y="9627"/>
                  <a:pt x="35368" y="9627"/>
                </a:cubicBezTo>
                <a:cubicBezTo>
                  <a:pt x="35399" y="9657"/>
                  <a:pt x="35429" y="9657"/>
                  <a:pt x="35459" y="9687"/>
                </a:cubicBezTo>
                <a:lnTo>
                  <a:pt x="35399" y="9687"/>
                </a:lnTo>
                <a:lnTo>
                  <a:pt x="35549" y="9778"/>
                </a:lnTo>
                <a:lnTo>
                  <a:pt x="35549" y="9717"/>
                </a:lnTo>
                <a:cubicBezTo>
                  <a:pt x="35640" y="9808"/>
                  <a:pt x="35761" y="9838"/>
                  <a:pt x="35881" y="9838"/>
                </a:cubicBezTo>
                <a:cubicBezTo>
                  <a:pt x="35828" y="9892"/>
                  <a:pt x="35774" y="9945"/>
                  <a:pt x="35720" y="9978"/>
                </a:cubicBezTo>
                <a:lnTo>
                  <a:pt x="35720" y="9978"/>
                </a:lnTo>
                <a:cubicBezTo>
                  <a:pt x="35746" y="9965"/>
                  <a:pt x="35768" y="9960"/>
                  <a:pt x="35786" y="9960"/>
                </a:cubicBezTo>
                <a:cubicBezTo>
                  <a:pt x="35851" y="9960"/>
                  <a:pt x="35879" y="10023"/>
                  <a:pt x="35963" y="10023"/>
                </a:cubicBezTo>
                <a:cubicBezTo>
                  <a:pt x="35975" y="10023"/>
                  <a:pt x="35988" y="10022"/>
                  <a:pt x="36002" y="10019"/>
                </a:cubicBezTo>
                <a:lnTo>
                  <a:pt x="36002" y="10019"/>
                </a:lnTo>
                <a:cubicBezTo>
                  <a:pt x="35942" y="10049"/>
                  <a:pt x="35912" y="10079"/>
                  <a:pt x="35881" y="10110"/>
                </a:cubicBezTo>
                <a:lnTo>
                  <a:pt x="36032" y="10049"/>
                </a:lnTo>
                <a:lnTo>
                  <a:pt x="36032" y="10049"/>
                </a:lnTo>
                <a:cubicBezTo>
                  <a:pt x="36002" y="10110"/>
                  <a:pt x="36002" y="10140"/>
                  <a:pt x="35912" y="10170"/>
                </a:cubicBezTo>
                <a:cubicBezTo>
                  <a:pt x="35922" y="10191"/>
                  <a:pt x="35935" y="10199"/>
                  <a:pt x="35948" y="10199"/>
                </a:cubicBezTo>
                <a:cubicBezTo>
                  <a:pt x="35992" y="10199"/>
                  <a:pt x="36046" y="10111"/>
                  <a:pt x="36074" y="10111"/>
                </a:cubicBezTo>
                <a:cubicBezTo>
                  <a:pt x="36085" y="10111"/>
                  <a:pt x="36093" y="10126"/>
                  <a:pt x="36093" y="10170"/>
                </a:cubicBezTo>
                <a:lnTo>
                  <a:pt x="36032" y="10170"/>
                </a:lnTo>
                <a:cubicBezTo>
                  <a:pt x="36062" y="10230"/>
                  <a:pt x="36093" y="10261"/>
                  <a:pt x="36153" y="10291"/>
                </a:cubicBezTo>
                <a:cubicBezTo>
                  <a:pt x="36153" y="10321"/>
                  <a:pt x="36153" y="10381"/>
                  <a:pt x="36153" y="10411"/>
                </a:cubicBezTo>
                <a:cubicBezTo>
                  <a:pt x="36153" y="10442"/>
                  <a:pt x="36183" y="10472"/>
                  <a:pt x="36213" y="10502"/>
                </a:cubicBezTo>
                <a:cubicBezTo>
                  <a:pt x="36206" y="10505"/>
                  <a:pt x="36200" y="10507"/>
                  <a:pt x="36194" y="10507"/>
                </a:cubicBezTo>
                <a:cubicBezTo>
                  <a:pt x="36169" y="10507"/>
                  <a:pt x="36155" y="10477"/>
                  <a:pt x="36131" y="10477"/>
                </a:cubicBezTo>
                <a:cubicBezTo>
                  <a:pt x="36115" y="10477"/>
                  <a:pt x="36094" y="10490"/>
                  <a:pt x="36062" y="10532"/>
                </a:cubicBezTo>
                <a:cubicBezTo>
                  <a:pt x="36153" y="10653"/>
                  <a:pt x="36394" y="10653"/>
                  <a:pt x="36485" y="10774"/>
                </a:cubicBezTo>
                <a:lnTo>
                  <a:pt x="36425" y="10804"/>
                </a:lnTo>
                <a:lnTo>
                  <a:pt x="36515" y="10804"/>
                </a:lnTo>
                <a:cubicBezTo>
                  <a:pt x="36545" y="10804"/>
                  <a:pt x="36545" y="10834"/>
                  <a:pt x="36545" y="10834"/>
                </a:cubicBezTo>
                <a:lnTo>
                  <a:pt x="36545" y="10804"/>
                </a:lnTo>
                <a:cubicBezTo>
                  <a:pt x="36575" y="10834"/>
                  <a:pt x="36606" y="10834"/>
                  <a:pt x="36636" y="10864"/>
                </a:cubicBezTo>
                <a:cubicBezTo>
                  <a:pt x="36606" y="10924"/>
                  <a:pt x="36606" y="10985"/>
                  <a:pt x="36666" y="10985"/>
                </a:cubicBezTo>
                <a:cubicBezTo>
                  <a:pt x="36606" y="10985"/>
                  <a:pt x="36575" y="11015"/>
                  <a:pt x="36545" y="11045"/>
                </a:cubicBezTo>
                <a:cubicBezTo>
                  <a:pt x="36545" y="11136"/>
                  <a:pt x="36636" y="11166"/>
                  <a:pt x="36756" y="11196"/>
                </a:cubicBezTo>
                <a:cubicBezTo>
                  <a:pt x="36726" y="11256"/>
                  <a:pt x="36696" y="11287"/>
                  <a:pt x="36666" y="11347"/>
                </a:cubicBezTo>
                <a:cubicBezTo>
                  <a:pt x="36696" y="11332"/>
                  <a:pt x="36726" y="11324"/>
                  <a:pt x="36756" y="11324"/>
                </a:cubicBezTo>
                <a:cubicBezTo>
                  <a:pt x="36787" y="11324"/>
                  <a:pt x="36817" y="11332"/>
                  <a:pt x="36847" y="11347"/>
                </a:cubicBezTo>
                <a:cubicBezTo>
                  <a:pt x="36847" y="11407"/>
                  <a:pt x="36847" y="11468"/>
                  <a:pt x="36907" y="11528"/>
                </a:cubicBezTo>
                <a:cubicBezTo>
                  <a:pt x="36862" y="11513"/>
                  <a:pt x="36817" y="11505"/>
                  <a:pt x="36775" y="11505"/>
                </a:cubicBezTo>
                <a:cubicBezTo>
                  <a:pt x="36734" y="11505"/>
                  <a:pt x="36696" y="11513"/>
                  <a:pt x="36666" y="11528"/>
                </a:cubicBezTo>
                <a:cubicBezTo>
                  <a:pt x="36680" y="11526"/>
                  <a:pt x="36693" y="11525"/>
                  <a:pt x="36706" y="11525"/>
                </a:cubicBezTo>
                <a:cubicBezTo>
                  <a:pt x="36820" y="11525"/>
                  <a:pt x="36868" y="11614"/>
                  <a:pt x="36949" y="11614"/>
                </a:cubicBezTo>
                <a:cubicBezTo>
                  <a:pt x="36972" y="11614"/>
                  <a:pt x="36997" y="11607"/>
                  <a:pt x="37028" y="11588"/>
                </a:cubicBezTo>
                <a:lnTo>
                  <a:pt x="37028" y="11588"/>
                </a:lnTo>
                <a:cubicBezTo>
                  <a:pt x="36998" y="11618"/>
                  <a:pt x="36998" y="11649"/>
                  <a:pt x="36968" y="11679"/>
                </a:cubicBezTo>
                <a:lnTo>
                  <a:pt x="37028" y="11649"/>
                </a:lnTo>
                <a:lnTo>
                  <a:pt x="37028" y="11649"/>
                </a:lnTo>
                <a:cubicBezTo>
                  <a:pt x="36998" y="11769"/>
                  <a:pt x="37088" y="11800"/>
                  <a:pt x="37179" y="11860"/>
                </a:cubicBezTo>
                <a:lnTo>
                  <a:pt x="37270" y="11890"/>
                </a:lnTo>
                <a:cubicBezTo>
                  <a:pt x="37300" y="11981"/>
                  <a:pt x="37300" y="12071"/>
                  <a:pt x="37270" y="12131"/>
                </a:cubicBezTo>
                <a:lnTo>
                  <a:pt x="37239" y="12131"/>
                </a:lnTo>
                <a:lnTo>
                  <a:pt x="37179" y="12162"/>
                </a:lnTo>
                <a:cubicBezTo>
                  <a:pt x="37179" y="12192"/>
                  <a:pt x="37179" y="12192"/>
                  <a:pt x="37209" y="12192"/>
                </a:cubicBezTo>
                <a:lnTo>
                  <a:pt x="37239" y="12252"/>
                </a:lnTo>
                <a:lnTo>
                  <a:pt x="37270" y="12343"/>
                </a:lnTo>
                <a:cubicBezTo>
                  <a:pt x="37300" y="12403"/>
                  <a:pt x="37360" y="12463"/>
                  <a:pt x="37420" y="12494"/>
                </a:cubicBezTo>
                <a:lnTo>
                  <a:pt x="37300" y="12554"/>
                </a:lnTo>
                <a:cubicBezTo>
                  <a:pt x="37254" y="12569"/>
                  <a:pt x="37202" y="12577"/>
                  <a:pt x="37164" y="12577"/>
                </a:cubicBezTo>
                <a:cubicBezTo>
                  <a:pt x="37126" y="12577"/>
                  <a:pt x="37104" y="12569"/>
                  <a:pt x="37119" y="12554"/>
                </a:cubicBezTo>
                <a:cubicBezTo>
                  <a:pt x="37145" y="12528"/>
                  <a:pt x="37148" y="12502"/>
                  <a:pt x="37168" y="12495"/>
                </a:cubicBezTo>
                <a:lnTo>
                  <a:pt x="37168" y="12495"/>
                </a:lnTo>
                <a:cubicBezTo>
                  <a:pt x="37160" y="12496"/>
                  <a:pt x="37153" y="12497"/>
                  <a:pt x="37145" y="12497"/>
                </a:cubicBezTo>
                <a:cubicBezTo>
                  <a:pt x="37011" y="12497"/>
                  <a:pt x="37015" y="12340"/>
                  <a:pt x="36881" y="12340"/>
                </a:cubicBezTo>
                <a:cubicBezTo>
                  <a:pt x="36880" y="12340"/>
                  <a:pt x="36878" y="12340"/>
                  <a:pt x="36877" y="12340"/>
                </a:cubicBezTo>
                <a:lnTo>
                  <a:pt x="36877" y="12340"/>
                </a:lnTo>
                <a:cubicBezTo>
                  <a:pt x="36877" y="12341"/>
                  <a:pt x="36877" y="12342"/>
                  <a:pt x="36877" y="12343"/>
                </a:cubicBezTo>
                <a:cubicBezTo>
                  <a:pt x="36877" y="12342"/>
                  <a:pt x="36877" y="12341"/>
                  <a:pt x="36877" y="12340"/>
                </a:cubicBezTo>
                <a:lnTo>
                  <a:pt x="36877" y="12340"/>
                </a:lnTo>
                <a:cubicBezTo>
                  <a:pt x="36868" y="12340"/>
                  <a:pt x="36858" y="12341"/>
                  <a:pt x="36847" y="12343"/>
                </a:cubicBezTo>
                <a:cubicBezTo>
                  <a:pt x="36847" y="12343"/>
                  <a:pt x="36847" y="12313"/>
                  <a:pt x="36847" y="12282"/>
                </a:cubicBezTo>
                <a:cubicBezTo>
                  <a:pt x="36865" y="12270"/>
                  <a:pt x="36883" y="12263"/>
                  <a:pt x="36900" y="12258"/>
                </a:cubicBezTo>
                <a:lnTo>
                  <a:pt x="36900" y="12258"/>
                </a:lnTo>
                <a:cubicBezTo>
                  <a:pt x="36904" y="12245"/>
                  <a:pt x="36907" y="12232"/>
                  <a:pt x="36907" y="12222"/>
                </a:cubicBezTo>
                <a:lnTo>
                  <a:pt x="36938" y="12222"/>
                </a:lnTo>
                <a:cubicBezTo>
                  <a:pt x="36929" y="12231"/>
                  <a:pt x="36919" y="12243"/>
                  <a:pt x="36911" y="12256"/>
                </a:cubicBezTo>
                <a:lnTo>
                  <a:pt x="36911" y="12256"/>
                </a:lnTo>
                <a:cubicBezTo>
                  <a:pt x="36971" y="12243"/>
                  <a:pt x="37006" y="12260"/>
                  <a:pt x="36938" y="12192"/>
                </a:cubicBezTo>
                <a:cubicBezTo>
                  <a:pt x="36907" y="12192"/>
                  <a:pt x="36907" y="12192"/>
                  <a:pt x="36907" y="12162"/>
                </a:cubicBezTo>
                <a:lnTo>
                  <a:pt x="36787" y="12252"/>
                </a:lnTo>
                <a:cubicBezTo>
                  <a:pt x="36787" y="12222"/>
                  <a:pt x="36787" y="12222"/>
                  <a:pt x="36845" y="12193"/>
                </a:cubicBezTo>
                <a:lnTo>
                  <a:pt x="36845" y="12193"/>
                </a:lnTo>
                <a:cubicBezTo>
                  <a:pt x="36786" y="12223"/>
                  <a:pt x="36726" y="12252"/>
                  <a:pt x="36696" y="12282"/>
                </a:cubicBezTo>
                <a:cubicBezTo>
                  <a:pt x="36636" y="12282"/>
                  <a:pt x="36606" y="12282"/>
                  <a:pt x="36575" y="12252"/>
                </a:cubicBezTo>
                <a:cubicBezTo>
                  <a:pt x="36606" y="12252"/>
                  <a:pt x="36666" y="12192"/>
                  <a:pt x="36726" y="12162"/>
                </a:cubicBezTo>
                <a:lnTo>
                  <a:pt x="36726" y="12222"/>
                </a:lnTo>
                <a:cubicBezTo>
                  <a:pt x="36791" y="12148"/>
                  <a:pt x="36819" y="12128"/>
                  <a:pt x="36834" y="12128"/>
                </a:cubicBezTo>
                <a:cubicBezTo>
                  <a:pt x="36850" y="12128"/>
                  <a:pt x="36849" y="12155"/>
                  <a:pt x="36867" y="12155"/>
                </a:cubicBezTo>
                <a:cubicBezTo>
                  <a:pt x="36884" y="12155"/>
                  <a:pt x="36917" y="12131"/>
                  <a:pt x="36998" y="12041"/>
                </a:cubicBezTo>
                <a:cubicBezTo>
                  <a:pt x="36938" y="11890"/>
                  <a:pt x="36817" y="11950"/>
                  <a:pt x="36756" y="11800"/>
                </a:cubicBezTo>
                <a:cubicBezTo>
                  <a:pt x="36636" y="11860"/>
                  <a:pt x="36636" y="11920"/>
                  <a:pt x="36515" y="11950"/>
                </a:cubicBezTo>
                <a:cubicBezTo>
                  <a:pt x="36262" y="11922"/>
                  <a:pt x="36771" y="11552"/>
                  <a:pt x="36569" y="11552"/>
                </a:cubicBezTo>
                <a:cubicBezTo>
                  <a:pt x="36555" y="11552"/>
                  <a:pt x="36537" y="11554"/>
                  <a:pt x="36515" y="11558"/>
                </a:cubicBezTo>
                <a:lnTo>
                  <a:pt x="36364" y="11618"/>
                </a:lnTo>
                <a:cubicBezTo>
                  <a:pt x="36334" y="11649"/>
                  <a:pt x="36274" y="11649"/>
                  <a:pt x="36243" y="11649"/>
                </a:cubicBezTo>
                <a:cubicBezTo>
                  <a:pt x="36274" y="11618"/>
                  <a:pt x="36274" y="11588"/>
                  <a:pt x="36243" y="11588"/>
                </a:cubicBezTo>
                <a:lnTo>
                  <a:pt x="36425" y="11468"/>
                </a:lnTo>
                <a:cubicBezTo>
                  <a:pt x="36413" y="11444"/>
                  <a:pt x="36394" y="11435"/>
                  <a:pt x="36371" y="11435"/>
                </a:cubicBezTo>
                <a:cubicBezTo>
                  <a:pt x="36314" y="11435"/>
                  <a:pt x="36233" y="11491"/>
                  <a:pt x="36187" y="11491"/>
                </a:cubicBezTo>
                <a:cubicBezTo>
                  <a:pt x="36159" y="11491"/>
                  <a:pt x="36144" y="11471"/>
                  <a:pt x="36153" y="11407"/>
                </a:cubicBezTo>
                <a:cubicBezTo>
                  <a:pt x="36177" y="11391"/>
                  <a:pt x="36198" y="11386"/>
                  <a:pt x="36217" y="11386"/>
                </a:cubicBezTo>
                <a:cubicBezTo>
                  <a:pt x="36260" y="11386"/>
                  <a:pt x="36290" y="11414"/>
                  <a:pt x="36300" y="11414"/>
                </a:cubicBezTo>
                <a:cubicBezTo>
                  <a:pt x="36302" y="11414"/>
                  <a:pt x="36304" y="11412"/>
                  <a:pt x="36304" y="11407"/>
                </a:cubicBezTo>
                <a:cubicBezTo>
                  <a:pt x="36323" y="11340"/>
                  <a:pt x="36315" y="11319"/>
                  <a:pt x="36293" y="11319"/>
                </a:cubicBezTo>
                <a:cubicBezTo>
                  <a:pt x="36254" y="11319"/>
                  <a:pt x="36170" y="11387"/>
                  <a:pt x="36119" y="11387"/>
                </a:cubicBezTo>
                <a:cubicBezTo>
                  <a:pt x="36109" y="11387"/>
                  <a:pt x="36100" y="11384"/>
                  <a:pt x="36093" y="11377"/>
                </a:cubicBezTo>
                <a:lnTo>
                  <a:pt x="36243" y="11226"/>
                </a:lnTo>
                <a:cubicBezTo>
                  <a:pt x="36153" y="11136"/>
                  <a:pt x="35912" y="11105"/>
                  <a:pt x="35761" y="10985"/>
                </a:cubicBezTo>
                <a:cubicBezTo>
                  <a:pt x="35821" y="10955"/>
                  <a:pt x="35881" y="10955"/>
                  <a:pt x="35912" y="10864"/>
                </a:cubicBezTo>
                <a:cubicBezTo>
                  <a:pt x="35670" y="10774"/>
                  <a:pt x="35610" y="10502"/>
                  <a:pt x="35549" y="10291"/>
                </a:cubicBezTo>
                <a:lnTo>
                  <a:pt x="35368" y="10351"/>
                </a:lnTo>
                <a:cubicBezTo>
                  <a:pt x="35368" y="10321"/>
                  <a:pt x="35399" y="10261"/>
                  <a:pt x="35459" y="10261"/>
                </a:cubicBezTo>
                <a:cubicBezTo>
                  <a:pt x="35453" y="10236"/>
                  <a:pt x="35444" y="10226"/>
                  <a:pt x="35434" y="10226"/>
                </a:cubicBezTo>
                <a:cubicBezTo>
                  <a:pt x="35396" y="10226"/>
                  <a:pt x="35336" y="10354"/>
                  <a:pt x="35289" y="10354"/>
                </a:cubicBezTo>
                <a:cubicBezTo>
                  <a:pt x="35285" y="10354"/>
                  <a:pt x="35281" y="10353"/>
                  <a:pt x="35278" y="10351"/>
                </a:cubicBezTo>
                <a:cubicBezTo>
                  <a:pt x="35248" y="10321"/>
                  <a:pt x="35308" y="10230"/>
                  <a:pt x="35368" y="10230"/>
                </a:cubicBezTo>
                <a:cubicBezTo>
                  <a:pt x="35157" y="10230"/>
                  <a:pt x="34855" y="10170"/>
                  <a:pt x="34886" y="9929"/>
                </a:cubicBezTo>
                <a:lnTo>
                  <a:pt x="34946" y="9898"/>
                </a:lnTo>
                <a:cubicBezTo>
                  <a:pt x="34941" y="9877"/>
                  <a:pt x="34927" y="9869"/>
                  <a:pt x="34907" y="9869"/>
                </a:cubicBezTo>
                <a:cubicBezTo>
                  <a:pt x="34848" y="9869"/>
                  <a:pt x="34740" y="9946"/>
                  <a:pt x="34682" y="9946"/>
                </a:cubicBezTo>
                <a:cubicBezTo>
                  <a:pt x="34653" y="9946"/>
                  <a:pt x="34636" y="9926"/>
                  <a:pt x="34644" y="9868"/>
                </a:cubicBezTo>
                <a:lnTo>
                  <a:pt x="34674" y="9868"/>
                </a:lnTo>
                <a:cubicBezTo>
                  <a:pt x="34644" y="9838"/>
                  <a:pt x="34614" y="9778"/>
                  <a:pt x="34554" y="9747"/>
                </a:cubicBezTo>
                <a:cubicBezTo>
                  <a:pt x="34584" y="9597"/>
                  <a:pt x="34312" y="9597"/>
                  <a:pt x="34433" y="9416"/>
                </a:cubicBezTo>
                <a:lnTo>
                  <a:pt x="34433" y="9416"/>
                </a:lnTo>
                <a:lnTo>
                  <a:pt x="34342" y="9506"/>
                </a:lnTo>
                <a:cubicBezTo>
                  <a:pt x="34282" y="9446"/>
                  <a:pt x="34252" y="9355"/>
                  <a:pt x="34282" y="9265"/>
                </a:cubicBezTo>
                <a:lnTo>
                  <a:pt x="34282" y="9265"/>
                </a:lnTo>
                <a:cubicBezTo>
                  <a:pt x="34248" y="9289"/>
                  <a:pt x="34222" y="9298"/>
                  <a:pt x="34201" y="9298"/>
                </a:cubicBezTo>
                <a:cubicBezTo>
                  <a:pt x="34125" y="9298"/>
                  <a:pt x="34117" y="9171"/>
                  <a:pt x="34050" y="9171"/>
                </a:cubicBezTo>
                <a:cubicBezTo>
                  <a:pt x="34021" y="9171"/>
                  <a:pt x="33981" y="9195"/>
                  <a:pt x="33920" y="9265"/>
                </a:cubicBezTo>
                <a:cubicBezTo>
                  <a:pt x="33920" y="9053"/>
                  <a:pt x="33980" y="9023"/>
                  <a:pt x="33920" y="8812"/>
                </a:cubicBezTo>
                <a:cubicBezTo>
                  <a:pt x="33920" y="8810"/>
                  <a:pt x="33919" y="8809"/>
                  <a:pt x="33917" y="8809"/>
                </a:cubicBezTo>
                <a:cubicBezTo>
                  <a:pt x="33897" y="8809"/>
                  <a:pt x="33764" y="8963"/>
                  <a:pt x="33709" y="8963"/>
                </a:cubicBezTo>
                <a:lnTo>
                  <a:pt x="33859" y="8842"/>
                </a:lnTo>
                <a:lnTo>
                  <a:pt x="33859" y="8842"/>
                </a:lnTo>
                <a:cubicBezTo>
                  <a:pt x="33799" y="8872"/>
                  <a:pt x="33739" y="8903"/>
                  <a:pt x="33678" y="8933"/>
                </a:cubicBezTo>
                <a:lnTo>
                  <a:pt x="33829" y="8752"/>
                </a:lnTo>
                <a:lnTo>
                  <a:pt x="33739" y="8752"/>
                </a:lnTo>
                <a:cubicBezTo>
                  <a:pt x="33739" y="8782"/>
                  <a:pt x="33709" y="8842"/>
                  <a:pt x="33678" y="8872"/>
                </a:cubicBezTo>
                <a:cubicBezTo>
                  <a:pt x="33558" y="8842"/>
                  <a:pt x="33618" y="8601"/>
                  <a:pt x="33709" y="8540"/>
                </a:cubicBezTo>
                <a:lnTo>
                  <a:pt x="33437" y="8450"/>
                </a:lnTo>
                <a:cubicBezTo>
                  <a:pt x="33467" y="8420"/>
                  <a:pt x="33528" y="8420"/>
                  <a:pt x="33558" y="8420"/>
                </a:cubicBezTo>
                <a:lnTo>
                  <a:pt x="33528" y="8420"/>
                </a:lnTo>
                <a:cubicBezTo>
                  <a:pt x="33626" y="8420"/>
                  <a:pt x="33734" y="8393"/>
                  <a:pt x="33826" y="8393"/>
                </a:cubicBezTo>
                <a:close/>
                <a:moveTo>
                  <a:pt x="5463" y="12463"/>
                </a:moveTo>
                <a:lnTo>
                  <a:pt x="5403" y="12614"/>
                </a:lnTo>
                <a:cubicBezTo>
                  <a:pt x="5372" y="12584"/>
                  <a:pt x="5372" y="12584"/>
                  <a:pt x="5372" y="12554"/>
                </a:cubicBezTo>
                <a:lnTo>
                  <a:pt x="5372" y="12494"/>
                </a:lnTo>
                <a:cubicBezTo>
                  <a:pt x="5403" y="12494"/>
                  <a:pt x="5403" y="12463"/>
                  <a:pt x="5403" y="12463"/>
                </a:cubicBezTo>
                <a:close/>
                <a:moveTo>
                  <a:pt x="8028" y="12554"/>
                </a:moveTo>
                <a:cubicBezTo>
                  <a:pt x="8118" y="12614"/>
                  <a:pt x="8118" y="12614"/>
                  <a:pt x="8118" y="12644"/>
                </a:cubicBezTo>
                <a:lnTo>
                  <a:pt x="8058" y="12614"/>
                </a:lnTo>
                <a:lnTo>
                  <a:pt x="7998" y="12584"/>
                </a:lnTo>
                <a:lnTo>
                  <a:pt x="8028" y="12584"/>
                </a:lnTo>
                <a:lnTo>
                  <a:pt x="8028" y="12554"/>
                </a:lnTo>
                <a:close/>
                <a:moveTo>
                  <a:pt x="8994" y="12614"/>
                </a:moveTo>
                <a:lnTo>
                  <a:pt x="8994" y="12614"/>
                </a:lnTo>
                <a:cubicBezTo>
                  <a:pt x="9054" y="12644"/>
                  <a:pt x="9084" y="12675"/>
                  <a:pt x="9114" y="12705"/>
                </a:cubicBezTo>
                <a:cubicBezTo>
                  <a:pt x="9114" y="12715"/>
                  <a:pt x="9111" y="12718"/>
                  <a:pt x="9104" y="12718"/>
                </a:cubicBezTo>
                <a:cubicBezTo>
                  <a:pt x="9091" y="12718"/>
                  <a:pt x="9064" y="12705"/>
                  <a:pt x="9024" y="12705"/>
                </a:cubicBezTo>
                <a:lnTo>
                  <a:pt x="9084" y="12705"/>
                </a:lnTo>
                <a:cubicBezTo>
                  <a:pt x="9078" y="12699"/>
                  <a:pt x="9073" y="12694"/>
                  <a:pt x="9069" y="12690"/>
                </a:cubicBezTo>
                <a:lnTo>
                  <a:pt x="9069" y="12690"/>
                </a:lnTo>
                <a:lnTo>
                  <a:pt x="9114" y="12705"/>
                </a:lnTo>
                <a:cubicBezTo>
                  <a:pt x="9084" y="12675"/>
                  <a:pt x="9054" y="12675"/>
                  <a:pt x="9024" y="12645"/>
                </a:cubicBezTo>
                <a:lnTo>
                  <a:pt x="9024" y="12645"/>
                </a:lnTo>
                <a:cubicBezTo>
                  <a:pt x="9048" y="12669"/>
                  <a:pt x="9053" y="12673"/>
                  <a:pt x="9069" y="12690"/>
                </a:cubicBezTo>
                <a:lnTo>
                  <a:pt x="9069" y="12690"/>
                </a:lnTo>
                <a:lnTo>
                  <a:pt x="9024" y="12675"/>
                </a:lnTo>
                <a:lnTo>
                  <a:pt x="8994" y="12614"/>
                </a:lnTo>
                <a:close/>
                <a:moveTo>
                  <a:pt x="5342" y="12735"/>
                </a:moveTo>
                <a:lnTo>
                  <a:pt x="5312" y="12765"/>
                </a:lnTo>
                <a:cubicBezTo>
                  <a:pt x="5312" y="12735"/>
                  <a:pt x="5312" y="12735"/>
                  <a:pt x="5342" y="12735"/>
                </a:cubicBezTo>
                <a:close/>
                <a:moveTo>
                  <a:pt x="8601" y="12765"/>
                </a:moveTo>
                <a:lnTo>
                  <a:pt x="8692" y="12795"/>
                </a:lnTo>
                <a:lnTo>
                  <a:pt x="8692" y="12820"/>
                </a:lnTo>
                <a:lnTo>
                  <a:pt x="8692" y="12820"/>
                </a:lnTo>
                <a:cubicBezTo>
                  <a:pt x="8658" y="12796"/>
                  <a:pt x="8627" y="12778"/>
                  <a:pt x="8601" y="12765"/>
                </a:cubicBezTo>
                <a:close/>
                <a:moveTo>
                  <a:pt x="37330" y="12735"/>
                </a:moveTo>
                <a:lnTo>
                  <a:pt x="37330" y="12795"/>
                </a:lnTo>
                <a:lnTo>
                  <a:pt x="37330" y="12826"/>
                </a:lnTo>
                <a:lnTo>
                  <a:pt x="37300" y="12826"/>
                </a:lnTo>
                <a:cubicBezTo>
                  <a:pt x="37300" y="12826"/>
                  <a:pt x="37300" y="12856"/>
                  <a:pt x="37270" y="12856"/>
                </a:cubicBezTo>
                <a:cubicBezTo>
                  <a:pt x="37209" y="12826"/>
                  <a:pt x="37270" y="12765"/>
                  <a:pt x="37330" y="12735"/>
                </a:cubicBezTo>
                <a:close/>
                <a:moveTo>
                  <a:pt x="8719" y="12839"/>
                </a:moveTo>
                <a:lnTo>
                  <a:pt x="8719" y="12839"/>
                </a:lnTo>
                <a:cubicBezTo>
                  <a:pt x="8770" y="12866"/>
                  <a:pt x="8817" y="12895"/>
                  <a:pt x="8843" y="12946"/>
                </a:cubicBezTo>
                <a:cubicBezTo>
                  <a:pt x="8801" y="12904"/>
                  <a:pt x="8758" y="12869"/>
                  <a:pt x="8719" y="12839"/>
                </a:cubicBezTo>
                <a:close/>
                <a:moveTo>
                  <a:pt x="37360" y="12916"/>
                </a:moveTo>
                <a:cubicBezTo>
                  <a:pt x="37390" y="12946"/>
                  <a:pt x="37390" y="12976"/>
                  <a:pt x="37420" y="13007"/>
                </a:cubicBezTo>
                <a:lnTo>
                  <a:pt x="37300" y="13007"/>
                </a:lnTo>
                <a:cubicBezTo>
                  <a:pt x="37330" y="12976"/>
                  <a:pt x="37330" y="12946"/>
                  <a:pt x="37360" y="12916"/>
                </a:cubicBezTo>
                <a:close/>
                <a:moveTo>
                  <a:pt x="7364" y="13067"/>
                </a:moveTo>
                <a:lnTo>
                  <a:pt x="7394" y="13097"/>
                </a:lnTo>
                <a:lnTo>
                  <a:pt x="7394" y="13127"/>
                </a:lnTo>
                <a:lnTo>
                  <a:pt x="7364" y="13067"/>
                </a:lnTo>
                <a:close/>
                <a:moveTo>
                  <a:pt x="3864" y="13127"/>
                </a:moveTo>
                <a:lnTo>
                  <a:pt x="3864" y="13158"/>
                </a:lnTo>
                <a:lnTo>
                  <a:pt x="3894" y="13127"/>
                </a:lnTo>
                <a:close/>
                <a:moveTo>
                  <a:pt x="5403" y="13127"/>
                </a:moveTo>
                <a:cubicBezTo>
                  <a:pt x="5433" y="13218"/>
                  <a:pt x="5463" y="13278"/>
                  <a:pt x="5493" y="13339"/>
                </a:cubicBezTo>
                <a:lnTo>
                  <a:pt x="5398" y="13263"/>
                </a:lnTo>
                <a:lnTo>
                  <a:pt x="5398" y="13263"/>
                </a:lnTo>
                <a:cubicBezTo>
                  <a:pt x="5411" y="13262"/>
                  <a:pt x="5392" y="13216"/>
                  <a:pt x="5372" y="13158"/>
                </a:cubicBezTo>
                <a:lnTo>
                  <a:pt x="5372" y="13127"/>
                </a:lnTo>
                <a:close/>
                <a:moveTo>
                  <a:pt x="5342" y="13248"/>
                </a:moveTo>
                <a:lnTo>
                  <a:pt x="5433" y="13369"/>
                </a:lnTo>
                <a:cubicBezTo>
                  <a:pt x="5372" y="13369"/>
                  <a:pt x="5342" y="13339"/>
                  <a:pt x="5312" y="13308"/>
                </a:cubicBezTo>
                <a:lnTo>
                  <a:pt x="5342" y="13248"/>
                </a:lnTo>
                <a:close/>
                <a:moveTo>
                  <a:pt x="7274" y="13339"/>
                </a:moveTo>
                <a:lnTo>
                  <a:pt x="7334" y="13369"/>
                </a:lnTo>
                <a:lnTo>
                  <a:pt x="7304" y="13369"/>
                </a:lnTo>
                <a:cubicBezTo>
                  <a:pt x="7274" y="13369"/>
                  <a:pt x="7274" y="13339"/>
                  <a:pt x="7274" y="13339"/>
                </a:cubicBezTo>
                <a:close/>
                <a:moveTo>
                  <a:pt x="3803" y="13429"/>
                </a:moveTo>
                <a:lnTo>
                  <a:pt x="3864" y="13459"/>
                </a:lnTo>
                <a:lnTo>
                  <a:pt x="3803" y="13459"/>
                </a:lnTo>
                <a:lnTo>
                  <a:pt x="3803" y="13429"/>
                </a:lnTo>
                <a:close/>
                <a:moveTo>
                  <a:pt x="41645" y="13429"/>
                </a:moveTo>
                <a:cubicBezTo>
                  <a:pt x="41645" y="13429"/>
                  <a:pt x="41645" y="13459"/>
                  <a:pt x="41645" y="13459"/>
                </a:cubicBezTo>
                <a:cubicBezTo>
                  <a:pt x="41615" y="13429"/>
                  <a:pt x="41615" y="13429"/>
                  <a:pt x="41615" y="13429"/>
                </a:cubicBezTo>
                <a:close/>
                <a:moveTo>
                  <a:pt x="7224" y="13467"/>
                </a:moveTo>
                <a:cubicBezTo>
                  <a:pt x="7251" y="13467"/>
                  <a:pt x="7289" y="13474"/>
                  <a:pt x="7334" y="13489"/>
                </a:cubicBezTo>
                <a:cubicBezTo>
                  <a:pt x="7364" y="13520"/>
                  <a:pt x="7364" y="13550"/>
                  <a:pt x="7364" y="13580"/>
                </a:cubicBezTo>
                <a:cubicBezTo>
                  <a:pt x="7308" y="13543"/>
                  <a:pt x="7272" y="13528"/>
                  <a:pt x="7248" y="13528"/>
                </a:cubicBezTo>
                <a:cubicBezTo>
                  <a:pt x="7196" y="13528"/>
                  <a:pt x="7204" y="13599"/>
                  <a:pt x="7183" y="13640"/>
                </a:cubicBezTo>
                <a:cubicBezTo>
                  <a:pt x="7183" y="13610"/>
                  <a:pt x="7183" y="13550"/>
                  <a:pt x="7183" y="13520"/>
                </a:cubicBezTo>
                <a:cubicBezTo>
                  <a:pt x="7183" y="13489"/>
                  <a:pt x="7183" y="13489"/>
                  <a:pt x="7183" y="13489"/>
                </a:cubicBezTo>
                <a:cubicBezTo>
                  <a:pt x="7183" y="13474"/>
                  <a:pt x="7198" y="13467"/>
                  <a:pt x="7224" y="13467"/>
                </a:cubicBezTo>
                <a:close/>
                <a:moveTo>
                  <a:pt x="41494" y="13431"/>
                </a:moveTo>
                <a:cubicBezTo>
                  <a:pt x="41494" y="13492"/>
                  <a:pt x="41495" y="13581"/>
                  <a:pt x="41524" y="13671"/>
                </a:cubicBezTo>
                <a:lnTo>
                  <a:pt x="41434" y="13671"/>
                </a:lnTo>
                <a:lnTo>
                  <a:pt x="41374" y="13489"/>
                </a:lnTo>
                <a:cubicBezTo>
                  <a:pt x="41399" y="13464"/>
                  <a:pt x="41445" y="13439"/>
                  <a:pt x="41494" y="13431"/>
                </a:cubicBezTo>
                <a:close/>
                <a:moveTo>
                  <a:pt x="7032" y="13640"/>
                </a:moveTo>
                <a:cubicBezTo>
                  <a:pt x="7062" y="13671"/>
                  <a:pt x="7092" y="13701"/>
                  <a:pt x="7092" y="13731"/>
                </a:cubicBezTo>
                <a:lnTo>
                  <a:pt x="7002" y="13640"/>
                </a:lnTo>
                <a:close/>
                <a:moveTo>
                  <a:pt x="6821" y="14334"/>
                </a:moveTo>
                <a:lnTo>
                  <a:pt x="6821" y="14344"/>
                </a:lnTo>
                <a:lnTo>
                  <a:pt x="6821" y="14344"/>
                </a:lnTo>
                <a:cubicBezTo>
                  <a:pt x="6811" y="14341"/>
                  <a:pt x="6801" y="14338"/>
                  <a:pt x="6791" y="14334"/>
                </a:cubicBezTo>
                <a:lnTo>
                  <a:pt x="6791" y="14334"/>
                </a:lnTo>
                <a:cubicBezTo>
                  <a:pt x="6801" y="14340"/>
                  <a:pt x="6811" y="14345"/>
                  <a:pt x="6821" y="14349"/>
                </a:cubicBezTo>
                <a:lnTo>
                  <a:pt x="6821" y="14349"/>
                </a:lnTo>
                <a:lnTo>
                  <a:pt x="6821" y="14344"/>
                </a:lnTo>
                <a:lnTo>
                  <a:pt x="6821" y="14344"/>
                </a:lnTo>
                <a:cubicBezTo>
                  <a:pt x="6823" y="14345"/>
                  <a:pt x="6825" y="14346"/>
                  <a:pt x="6828" y="14347"/>
                </a:cubicBezTo>
                <a:lnTo>
                  <a:pt x="6828" y="14347"/>
                </a:lnTo>
                <a:cubicBezTo>
                  <a:pt x="6825" y="14343"/>
                  <a:pt x="6823" y="14339"/>
                  <a:pt x="6821" y="14334"/>
                </a:cubicBezTo>
                <a:close/>
                <a:moveTo>
                  <a:pt x="6760" y="14274"/>
                </a:moveTo>
                <a:cubicBezTo>
                  <a:pt x="6846" y="14302"/>
                  <a:pt x="6904" y="14331"/>
                  <a:pt x="6986" y="14359"/>
                </a:cubicBezTo>
                <a:lnTo>
                  <a:pt x="6986" y="14359"/>
                </a:lnTo>
                <a:cubicBezTo>
                  <a:pt x="6953" y="14336"/>
                  <a:pt x="6900" y="14305"/>
                  <a:pt x="6791" y="14274"/>
                </a:cubicBezTo>
                <a:close/>
                <a:moveTo>
                  <a:pt x="6840" y="13791"/>
                </a:moveTo>
                <a:cubicBezTo>
                  <a:pt x="6850" y="13791"/>
                  <a:pt x="6878" y="13806"/>
                  <a:pt x="6942" y="13852"/>
                </a:cubicBezTo>
                <a:cubicBezTo>
                  <a:pt x="6972" y="13852"/>
                  <a:pt x="7032" y="13882"/>
                  <a:pt x="7062" y="13882"/>
                </a:cubicBezTo>
                <a:cubicBezTo>
                  <a:pt x="7032" y="13972"/>
                  <a:pt x="7062" y="14033"/>
                  <a:pt x="7092" y="14123"/>
                </a:cubicBezTo>
                <a:cubicBezTo>
                  <a:pt x="7062" y="14093"/>
                  <a:pt x="7062" y="14063"/>
                  <a:pt x="7062" y="14063"/>
                </a:cubicBezTo>
                <a:cubicBezTo>
                  <a:pt x="7002" y="14123"/>
                  <a:pt x="6911" y="14123"/>
                  <a:pt x="6851" y="14153"/>
                </a:cubicBezTo>
                <a:cubicBezTo>
                  <a:pt x="6942" y="14184"/>
                  <a:pt x="7032" y="14244"/>
                  <a:pt x="7092" y="14304"/>
                </a:cubicBezTo>
                <a:lnTo>
                  <a:pt x="7153" y="14365"/>
                </a:lnTo>
                <a:lnTo>
                  <a:pt x="7243" y="14425"/>
                </a:lnTo>
                <a:cubicBezTo>
                  <a:pt x="7153" y="14425"/>
                  <a:pt x="7062" y="14395"/>
                  <a:pt x="7002" y="14365"/>
                </a:cubicBezTo>
                <a:cubicBezTo>
                  <a:pt x="6997" y="14363"/>
                  <a:pt x="6992" y="14361"/>
                  <a:pt x="6986" y="14359"/>
                </a:cubicBezTo>
                <a:lnTo>
                  <a:pt x="6986" y="14359"/>
                </a:lnTo>
                <a:cubicBezTo>
                  <a:pt x="7018" y="14381"/>
                  <a:pt x="7033" y="14395"/>
                  <a:pt x="7062" y="14395"/>
                </a:cubicBezTo>
                <a:cubicBezTo>
                  <a:pt x="6984" y="14395"/>
                  <a:pt x="6906" y="14372"/>
                  <a:pt x="6828" y="14347"/>
                </a:cubicBezTo>
                <a:lnTo>
                  <a:pt x="6828" y="14347"/>
                </a:lnTo>
                <a:cubicBezTo>
                  <a:pt x="6830" y="14350"/>
                  <a:pt x="6831" y="14352"/>
                  <a:pt x="6833" y="14355"/>
                </a:cubicBezTo>
                <a:lnTo>
                  <a:pt x="6833" y="14355"/>
                </a:lnTo>
                <a:cubicBezTo>
                  <a:pt x="6829" y="14353"/>
                  <a:pt x="6825" y="14351"/>
                  <a:pt x="6821" y="14349"/>
                </a:cubicBezTo>
                <a:lnTo>
                  <a:pt x="6821" y="14349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07" y="14368"/>
                  <a:pt x="6796" y="14362"/>
                  <a:pt x="6790" y="14362"/>
                </a:cubicBezTo>
                <a:cubicBezTo>
                  <a:pt x="6783" y="14362"/>
                  <a:pt x="6783" y="14371"/>
                  <a:pt x="6791" y="14395"/>
                </a:cubicBezTo>
                <a:lnTo>
                  <a:pt x="6730" y="14334"/>
                </a:lnTo>
                <a:lnTo>
                  <a:pt x="6670" y="14334"/>
                </a:lnTo>
                <a:lnTo>
                  <a:pt x="6640" y="14304"/>
                </a:lnTo>
                <a:cubicBezTo>
                  <a:pt x="6670" y="14274"/>
                  <a:pt x="6670" y="14244"/>
                  <a:pt x="6640" y="14244"/>
                </a:cubicBezTo>
                <a:lnTo>
                  <a:pt x="6640" y="14184"/>
                </a:lnTo>
                <a:lnTo>
                  <a:pt x="6730" y="14184"/>
                </a:lnTo>
                <a:cubicBezTo>
                  <a:pt x="6881" y="14153"/>
                  <a:pt x="6881" y="14002"/>
                  <a:pt x="7032" y="14002"/>
                </a:cubicBezTo>
                <a:cubicBezTo>
                  <a:pt x="6972" y="13972"/>
                  <a:pt x="6911" y="13942"/>
                  <a:pt x="6851" y="13852"/>
                </a:cubicBezTo>
                <a:lnTo>
                  <a:pt x="6851" y="13852"/>
                </a:lnTo>
                <a:cubicBezTo>
                  <a:pt x="6856" y="13854"/>
                  <a:pt x="6859" y="13855"/>
                  <a:pt x="6861" y="13855"/>
                </a:cubicBezTo>
                <a:cubicBezTo>
                  <a:pt x="6877" y="13855"/>
                  <a:pt x="6820" y="13791"/>
                  <a:pt x="6840" y="13791"/>
                </a:cubicBezTo>
                <a:close/>
                <a:moveTo>
                  <a:pt x="39458" y="14412"/>
                </a:moveTo>
                <a:cubicBezTo>
                  <a:pt x="39455" y="14412"/>
                  <a:pt x="39464" y="14434"/>
                  <a:pt x="39442" y="14455"/>
                </a:cubicBezTo>
                <a:cubicBezTo>
                  <a:pt x="39442" y="14455"/>
                  <a:pt x="39472" y="14455"/>
                  <a:pt x="39472" y="14425"/>
                </a:cubicBezTo>
                <a:cubicBezTo>
                  <a:pt x="39464" y="14416"/>
                  <a:pt x="39460" y="14412"/>
                  <a:pt x="39458" y="14412"/>
                </a:cubicBezTo>
                <a:close/>
                <a:moveTo>
                  <a:pt x="6833" y="14355"/>
                </a:moveTo>
                <a:cubicBezTo>
                  <a:pt x="6919" y="14395"/>
                  <a:pt x="6942" y="14395"/>
                  <a:pt x="6942" y="14395"/>
                </a:cubicBezTo>
                <a:cubicBezTo>
                  <a:pt x="6942" y="14425"/>
                  <a:pt x="6911" y="14395"/>
                  <a:pt x="6972" y="14455"/>
                </a:cubicBezTo>
                <a:cubicBezTo>
                  <a:pt x="6949" y="14449"/>
                  <a:pt x="6927" y="14440"/>
                  <a:pt x="6907" y="14430"/>
                </a:cubicBezTo>
                <a:lnTo>
                  <a:pt x="6907" y="14430"/>
                </a:lnTo>
                <a:cubicBezTo>
                  <a:pt x="6933" y="14453"/>
                  <a:pt x="6958" y="14472"/>
                  <a:pt x="6972" y="14485"/>
                </a:cubicBezTo>
                <a:lnTo>
                  <a:pt x="7002" y="14515"/>
                </a:lnTo>
                <a:cubicBezTo>
                  <a:pt x="6981" y="14557"/>
                  <a:pt x="6960" y="14574"/>
                  <a:pt x="6938" y="14574"/>
                </a:cubicBezTo>
                <a:cubicBezTo>
                  <a:pt x="6896" y="14574"/>
                  <a:pt x="6850" y="14514"/>
                  <a:pt x="6791" y="14455"/>
                </a:cubicBezTo>
                <a:lnTo>
                  <a:pt x="6791" y="14425"/>
                </a:lnTo>
                <a:lnTo>
                  <a:pt x="6821" y="14425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42" y="14391"/>
                  <a:pt x="6872" y="14412"/>
                  <a:pt x="6907" y="14430"/>
                </a:cubicBezTo>
                <a:lnTo>
                  <a:pt x="6907" y="14430"/>
                </a:lnTo>
                <a:cubicBezTo>
                  <a:pt x="6880" y="14408"/>
                  <a:pt x="6852" y="14382"/>
                  <a:pt x="6833" y="14355"/>
                </a:cubicBezTo>
                <a:close/>
                <a:moveTo>
                  <a:pt x="37149" y="14878"/>
                </a:moveTo>
                <a:cubicBezTo>
                  <a:pt x="37149" y="14878"/>
                  <a:pt x="37179" y="14908"/>
                  <a:pt x="37179" y="14908"/>
                </a:cubicBezTo>
                <a:lnTo>
                  <a:pt x="37119" y="14908"/>
                </a:lnTo>
                <a:cubicBezTo>
                  <a:pt x="37119" y="14893"/>
                  <a:pt x="37088" y="14893"/>
                  <a:pt x="37077" y="14893"/>
                </a:cubicBezTo>
                <a:cubicBezTo>
                  <a:pt x="37066" y="14893"/>
                  <a:pt x="37073" y="14893"/>
                  <a:pt x="37149" y="14878"/>
                </a:cubicBezTo>
                <a:close/>
                <a:moveTo>
                  <a:pt x="6429" y="14953"/>
                </a:moveTo>
                <a:cubicBezTo>
                  <a:pt x="6436" y="14961"/>
                  <a:pt x="6444" y="14968"/>
                  <a:pt x="6459" y="14968"/>
                </a:cubicBezTo>
                <a:lnTo>
                  <a:pt x="6429" y="14953"/>
                </a:lnTo>
                <a:close/>
                <a:moveTo>
                  <a:pt x="41977" y="14938"/>
                </a:moveTo>
                <a:cubicBezTo>
                  <a:pt x="42007" y="14938"/>
                  <a:pt x="42068" y="14938"/>
                  <a:pt x="42098" y="14968"/>
                </a:cubicBezTo>
                <a:lnTo>
                  <a:pt x="42037" y="15059"/>
                </a:lnTo>
                <a:cubicBezTo>
                  <a:pt x="42007" y="15028"/>
                  <a:pt x="42007" y="14968"/>
                  <a:pt x="41977" y="14938"/>
                </a:cubicBezTo>
                <a:close/>
                <a:moveTo>
                  <a:pt x="6700" y="14606"/>
                </a:moveTo>
                <a:cubicBezTo>
                  <a:pt x="6700" y="14660"/>
                  <a:pt x="6724" y="14762"/>
                  <a:pt x="6708" y="14762"/>
                </a:cubicBezTo>
                <a:cubicBezTo>
                  <a:pt x="6706" y="14762"/>
                  <a:pt x="6703" y="14760"/>
                  <a:pt x="6700" y="14757"/>
                </a:cubicBezTo>
                <a:cubicBezTo>
                  <a:pt x="6670" y="14727"/>
                  <a:pt x="6670" y="14727"/>
                  <a:pt x="6640" y="14697"/>
                </a:cubicBezTo>
                <a:lnTo>
                  <a:pt x="6640" y="14697"/>
                </a:lnTo>
                <a:cubicBezTo>
                  <a:pt x="6692" y="14854"/>
                  <a:pt x="6516" y="14897"/>
                  <a:pt x="6549" y="15065"/>
                </a:cubicBezTo>
                <a:lnTo>
                  <a:pt x="6549" y="15065"/>
                </a:lnTo>
                <a:cubicBezTo>
                  <a:pt x="6505" y="15023"/>
                  <a:pt x="6491" y="14978"/>
                  <a:pt x="6476" y="14978"/>
                </a:cubicBezTo>
                <a:cubicBezTo>
                  <a:pt x="6471" y="14978"/>
                  <a:pt x="6466" y="14984"/>
                  <a:pt x="6459" y="14998"/>
                </a:cubicBezTo>
                <a:cubicBezTo>
                  <a:pt x="6429" y="14998"/>
                  <a:pt x="6429" y="14968"/>
                  <a:pt x="6398" y="14938"/>
                </a:cubicBezTo>
                <a:lnTo>
                  <a:pt x="6398" y="14938"/>
                </a:lnTo>
                <a:lnTo>
                  <a:pt x="6429" y="14953"/>
                </a:lnTo>
                <a:cubicBezTo>
                  <a:pt x="6421" y="14946"/>
                  <a:pt x="6413" y="14938"/>
                  <a:pt x="6398" y="14938"/>
                </a:cubicBezTo>
                <a:cubicBezTo>
                  <a:pt x="6398" y="14908"/>
                  <a:pt x="6398" y="14908"/>
                  <a:pt x="6398" y="14878"/>
                </a:cubicBezTo>
                <a:cubicBezTo>
                  <a:pt x="6429" y="14938"/>
                  <a:pt x="6489" y="14938"/>
                  <a:pt x="6489" y="14938"/>
                </a:cubicBezTo>
                <a:lnTo>
                  <a:pt x="6429" y="14847"/>
                </a:lnTo>
                <a:lnTo>
                  <a:pt x="6429" y="14817"/>
                </a:lnTo>
                <a:cubicBezTo>
                  <a:pt x="6459" y="14847"/>
                  <a:pt x="6459" y="14878"/>
                  <a:pt x="6459" y="14878"/>
                </a:cubicBezTo>
                <a:lnTo>
                  <a:pt x="6489" y="14878"/>
                </a:lnTo>
                <a:cubicBezTo>
                  <a:pt x="6579" y="14878"/>
                  <a:pt x="6519" y="14787"/>
                  <a:pt x="6459" y="14697"/>
                </a:cubicBezTo>
                <a:cubicBezTo>
                  <a:pt x="6459" y="14697"/>
                  <a:pt x="6439" y="14658"/>
                  <a:pt x="6447" y="14658"/>
                </a:cubicBezTo>
                <a:lnTo>
                  <a:pt x="6447" y="14658"/>
                </a:lnTo>
                <a:cubicBezTo>
                  <a:pt x="6449" y="14658"/>
                  <a:pt x="6453" y="14660"/>
                  <a:pt x="6459" y="14666"/>
                </a:cubicBezTo>
                <a:cubicBezTo>
                  <a:pt x="6489" y="14666"/>
                  <a:pt x="6489" y="14697"/>
                  <a:pt x="6489" y="14697"/>
                </a:cubicBezTo>
                <a:cubicBezTo>
                  <a:pt x="6579" y="14697"/>
                  <a:pt x="6549" y="14636"/>
                  <a:pt x="6489" y="14606"/>
                </a:cubicBezTo>
                <a:close/>
                <a:moveTo>
                  <a:pt x="4618" y="15179"/>
                </a:moveTo>
                <a:lnTo>
                  <a:pt x="4648" y="15210"/>
                </a:lnTo>
                <a:lnTo>
                  <a:pt x="4618" y="15210"/>
                </a:lnTo>
                <a:cubicBezTo>
                  <a:pt x="4618" y="15179"/>
                  <a:pt x="4618" y="15179"/>
                  <a:pt x="4618" y="15179"/>
                </a:cubicBezTo>
                <a:close/>
                <a:moveTo>
                  <a:pt x="13539" y="8392"/>
                </a:moveTo>
                <a:cubicBezTo>
                  <a:pt x="15039" y="8392"/>
                  <a:pt x="15732" y="10820"/>
                  <a:pt x="16055" y="12735"/>
                </a:cubicBezTo>
                <a:cubicBezTo>
                  <a:pt x="16417" y="11800"/>
                  <a:pt x="17051" y="10955"/>
                  <a:pt x="17835" y="10321"/>
                </a:cubicBezTo>
                <a:cubicBezTo>
                  <a:pt x="18288" y="9962"/>
                  <a:pt x="18854" y="9724"/>
                  <a:pt x="19390" y="9724"/>
                </a:cubicBezTo>
                <a:cubicBezTo>
                  <a:pt x="19891" y="9724"/>
                  <a:pt x="20367" y="9932"/>
                  <a:pt x="20702" y="10442"/>
                </a:cubicBezTo>
                <a:cubicBezTo>
                  <a:pt x="21306" y="11317"/>
                  <a:pt x="21215" y="12705"/>
                  <a:pt x="20340" y="13369"/>
                </a:cubicBezTo>
                <a:cubicBezTo>
                  <a:pt x="19405" y="14093"/>
                  <a:pt x="16809" y="13701"/>
                  <a:pt x="16327" y="14787"/>
                </a:cubicBezTo>
                <a:cubicBezTo>
                  <a:pt x="16296" y="14847"/>
                  <a:pt x="16266" y="14938"/>
                  <a:pt x="16266" y="14998"/>
                </a:cubicBezTo>
                <a:cubicBezTo>
                  <a:pt x="16198" y="15219"/>
                  <a:pt x="16007" y="15334"/>
                  <a:pt x="15809" y="15334"/>
                </a:cubicBezTo>
                <a:cubicBezTo>
                  <a:pt x="15655" y="15334"/>
                  <a:pt x="15497" y="15264"/>
                  <a:pt x="15391" y="15119"/>
                </a:cubicBezTo>
                <a:cubicBezTo>
                  <a:pt x="15180" y="14636"/>
                  <a:pt x="15029" y="14123"/>
                  <a:pt x="14757" y="13701"/>
                </a:cubicBezTo>
                <a:cubicBezTo>
                  <a:pt x="14425" y="13158"/>
                  <a:pt x="13943" y="12735"/>
                  <a:pt x="13369" y="12463"/>
                </a:cubicBezTo>
                <a:cubicBezTo>
                  <a:pt x="12856" y="12222"/>
                  <a:pt x="12404" y="11830"/>
                  <a:pt x="12072" y="11377"/>
                </a:cubicBezTo>
                <a:cubicBezTo>
                  <a:pt x="11981" y="11287"/>
                  <a:pt x="11921" y="11136"/>
                  <a:pt x="11891" y="11015"/>
                </a:cubicBezTo>
                <a:lnTo>
                  <a:pt x="11830" y="10985"/>
                </a:lnTo>
                <a:lnTo>
                  <a:pt x="11891" y="10985"/>
                </a:lnTo>
                <a:cubicBezTo>
                  <a:pt x="11860" y="10924"/>
                  <a:pt x="11830" y="10894"/>
                  <a:pt x="11830" y="10834"/>
                </a:cubicBezTo>
                <a:cubicBezTo>
                  <a:pt x="11830" y="10834"/>
                  <a:pt x="11830" y="10864"/>
                  <a:pt x="11830" y="10894"/>
                </a:cubicBezTo>
                <a:lnTo>
                  <a:pt x="11740" y="10834"/>
                </a:lnTo>
                <a:cubicBezTo>
                  <a:pt x="11679" y="10774"/>
                  <a:pt x="11740" y="10774"/>
                  <a:pt x="11619" y="10653"/>
                </a:cubicBezTo>
                <a:lnTo>
                  <a:pt x="11619" y="10653"/>
                </a:lnTo>
                <a:lnTo>
                  <a:pt x="11770" y="10774"/>
                </a:lnTo>
                <a:lnTo>
                  <a:pt x="11679" y="10683"/>
                </a:lnTo>
                <a:cubicBezTo>
                  <a:pt x="11710" y="10683"/>
                  <a:pt x="11740" y="10713"/>
                  <a:pt x="11770" y="10743"/>
                </a:cubicBezTo>
                <a:cubicBezTo>
                  <a:pt x="11770" y="10713"/>
                  <a:pt x="11770" y="10713"/>
                  <a:pt x="11770" y="10713"/>
                </a:cubicBezTo>
                <a:cubicBezTo>
                  <a:pt x="11710" y="10653"/>
                  <a:pt x="11619" y="10623"/>
                  <a:pt x="11710" y="10623"/>
                </a:cubicBezTo>
                <a:cubicBezTo>
                  <a:pt x="11710" y="10653"/>
                  <a:pt x="11740" y="10683"/>
                  <a:pt x="11740" y="10683"/>
                </a:cubicBezTo>
                <a:cubicBezTo>
                  <a:pt x="11679" y="10321"/>
                  <a:pt x="11679" y="9929"/>
                  <a:pt x="11800" y="9597"/>
                </a:cubicBezTo>
                <a:cubicBezTo>
                  <a:pt x="11921" y="9234"/>
                  <a:pt x="12162" y="8933"/>
                  <a:pt x="12464" y="8752"/>
                </a:cubicBezTo>
                <a:cubicBezTo>
                  <a:pt x="12862" y="8502"/>
                  <a:pt x="13219" y="8392"/>
                  <a:pt x="13539" y="8392"/>
                </a:cubicBezTo>
                <a:close/>
                <a:moveTo>
                  <a:pt x="6368" y="14998"/>
                </a:moveTo>
                <a:cubicBezTo>
                  <a:pt x="6398" y="14998"/>
                  <a:pt x="6398" y="14998"/>
                  <a:pt x="6429" y="15028"/>
                </a:cubicBezTo>
                <a:lnTo>
                  <a:pt x="6459" y="15028"/>
                </a:lnTo>
                <a:lnTo>
                  <a:pt x="6489" y="15059"/>
                </a:lnTo>
                <a:lnTo>
                  <a:pt x="6553" y="15080"/>
                </a:lnTo>
                <a:lnTo>
                  <a:pt x="6553" y="15080"/>
                </a:lnTo>
                <a:cubicBezTo>
                  <a:pt x="6558" y="15099"/>
                  <a:pt x="6565" y="15120"/>
                  <a:pt x="6576" y="15142"/>
                </a:cubicBezTo>
                <a:lnTo>
                  <a:pt x="6576" y="15142"/>
                </a:lnTo>
                <a:cubicBezTo>
                  <a:pt x="6557" y="15133"/>
                  <a:pt x="6538" y="15125"/>
                  <a:pt x="6519" y="15119"/>
                </a:cubicBezTo>
                <a:lnTo>
                  <a:pt x="6519" y="15119"/>
                </a:lnTo>
                <a:lnTo>
                  <a:pt x="6579" y="15149"/>
                </a:lnTo>
                <a:cubicBezTo>
                  <a:pt x="6578" y="15147"/>
                  <a:pt x="6577" y="15144"/>
                  <a:pt x="6576" y="15142"/>
                </a:cubicBezTo>
                <a:lnTo>
                  <a:pt x="6576" y="15142"/>
                </a:lnTo>
                <a:cubicBezTo>
                  <a:pt x="6646" y="15176"/>
                  <a:pt x="6713" y="15229"/>
                  <a:pt x="6760" y="15300"/>
                </a:cubicBezTo>
                <a:cubicBezTo>
                  <a:pt x="6738" y="15322"/>
                  <a:pt x="6781" y="15394"/>
                  <a:pt x="6758" y="15394"/>
                </a:cubicBezTo>
                <a:cubicBezTo>
                  <a:pt x="6749" y="15394"/>
                  <a:pt x="6732" y="15384"/>
                  <a:pt x="6700" y="15360"/>
                </a:cubicBezTo>
                <a:lnTo>
                  <a:pt x="6730" y="15360"/>
                </a:lnTo>
                <a:cubicBezTo>
                  <a:pt x="6760" y="15330"/>
                  <a:pt x="6730" y="15300"/>
                  <a:pt x="6700" y="15240"/>
                </a:cubicBezTo>
                <a:lnTo>
                  <a:pt x="6700" y="15330"/>
                </a:lnTo>
                <a:cubicBezTo>
                  <a:pt x="6519" y="15240"/>
                  <a:pt x="6700" y="15240"/>
                  <a:pt x="6579" y="15149"/>
                </a:cubicBezTo>
                <a:lnTo>
                  <a:pt x="6579" y="15149"/>
                </a:lnTo>
                <a:cubicBezTo>
                  <a:pt x="6549" y="15270"/>
                  <a:pt x="6640" y="15451"/>
                  <a:pt x="6549" y="15481"/>
                </a:cubicBezTo>
                <a:cubicBezTo>
                  <a:pt x="6398" y="15421"/>
                  <a:pt x="6459" y="15330"/>
                  <a:pt x="6459" y="15300"/>
                </a:cubicBezTo>
                <a:lnTo>
                  <a:pt x="6489" y="15300"/>
                </a:lnTo>
                <a:cubicBezTo>
                  <a:pt x="6489" y="15270"/>
                  <a:pt x="6489" y="15240"/>
                  <a:pt x="6459" y="15240"/>
                </a:cubicBezTo>
                <a:lnTo>
                  <a:pt x="6519" y="15240"/>
                </a:lnTo>
                <a:lnTo>
                  <a:pt x="6459" y="15210"/>
                </a:lnTo>
                <a:cubicBezTo>
                  <a:pt x="6429" y="15210"/>
                  <a:pt x="6429" y="15179"/>
                  <a:pt x="6429" y="15149"/>
                </a:cubicBezTo>
                <a:cubicBezTo>
                  <a:pt x="6398" y="15119"/>
                  <a:pt x="6368" y="15059"/>
                  <a:pt x="6368" y="14998"/>
                </a:cubicBezTo>
                <a:close/>
                <a:moveTo>
                  <a:pt x="42128" y="15089"/>
                </a:moveTo>
                <a:lnTo>
                  <a:pt x="42128" y="15089"/>
                </a:lnTo>
                <a:cubicBezTo>
                  <a:pt x="42219" y="15210"/>
                  <a:pt x="42188" y="15421"/>
                  <a:pt x="42068" y="15511"/>
                </a:cubicBezTo>
                <a:lnTo>
                  <a:pt x="42037" y="15391"/>
                </a:lnTo>
                <a:lnTo>
                  <a:pt x="42037" y="15391"/>
                </a:lnTo>
                <a:cubicBezTo>
                  <a:pt x="42068" y="15421"/>
                  <a:pt x="42068" y="15360"/>
                  <a:pt x="42068" y="15481"/>
                </a:cubicBezTo>
                <a:cubicBezTo>
                  <a:pt x="42098" y="15330"/>
                  <a:pt x="42188" y="15270"/>
                  <a:pt x="41977" y="15149"/>
                </a:cubicBezTo>
                <a:lnTo>
                  <a:pt x="41977" y="15149"/>
                </a:lnTo>
                <a:cubicBezTo>
                  <a:pt x="41993" y="15157"/>
                  <a:pt x="42012" y="15161"/>
                  <a:pt x="42030" y="15161"/>
                </a:cubicBezTo>
                <a:cubicBezTo>
                  <a:pt x="42079" y="15161"/>
                  <a:pt x="42128" y="15133"/>
                  <a:pt x="42128" y="15089"/>
                </a:cubicBezTo>
                <a:close/>
                <a:moveTo>
                  <a:pt x="38688" y="15541"/>
                </a:moveTo>
                <a:cubicBezTo>
                  <a:pt x="38688" y="15541"/>
                  <a:pt x="38658" y="15572"/>
                  <a:pt x="38658" y="15572"/>
                </a:cubicBezTo>
                <a:lnTo>
                  <a:pt x="38627" y="15572"/>
                </a:lnTo>
                <a:lnTo>
                  <a:pt x="38627" y="15541"/>
                </a:lnTo>
                <a:close/>
                <a:moveTo>
                  <a:pt x="42123" y="15499"/>
                </a:moveTo>
                <a:cubicBezTo>
                  <a:pt x="42146" y="15499"/>
                  <a:pt x="42174" y="15527"/>
                  <a:pt x="42219" y="15572"/>
                </a:cubicBezTo>
                <a:cubicBezTo>
                  <a:pt x="42213" y="15566"/>
                  <a:pt x="42208" y="15563"/>
                  <a:pt x="42203" y="15563"/>
                </a:cubicBezTo>
                <a:cubicBezTo>
                  <a:pt x="42186" y="15563"/>
                  <a:pt x="42176" y="15602"/>
                  <a:pt x="42128" y="15602"/>
                </a:cubicBezTo>
                <a:lnTo>
                  <a:pt x="42098" y="15541"/>
                </a:lnTo>
                <a:lnTo>
                  <a:pt x="42098" y="15511"/>
                </a:lnTo>
                <a:cubicBezTo>
                  <a:pt x="42106" y="15503"/>
                  <a:pt x="42114" y="15499"/>
                  <a:pt x="42123" y="15499"/>
                </a:cubicBezTo>
                <a:close/>
                <a:moveTo>
                  <a:pt x="6247" y="15511"/>
                </a:moveTo>
                <a:lnTo>
                  <a:pt x="6278" y="15541"/>
                </a:lnTo>
                <a:cubicBezTo>
                  <a:pt x="6308" y="15541"/>
                  <a:pt x="6308" y="15572"/>
                  <a:pt x="6278" y="15602"/>
                </a:cubicBezTo>
                <a:lnTo>
                  <a:pt x="6278" y="15632"/>
                </a:lnTo>
                <a:cubicBezTo>
                  <a:pt x="6278" y="15602"/>
                  <a:pt x="6247" y="15541"/>
                  <a:pt x="6247" y="15541"/>
                </a:cubicBezTo>
                <a:cubicBezTo>
                  <a:pt x="6247" y="15541"/>
                  <a:pt x="6247" y="15511"/>
                  <a:pt x="6247" y="15511"/>
                </a:cubicBezTo>
                <a:close/>
                <a:moveTo>
                  <a:pt x="41917" y="15692"/>
                </a:moveTo>
                <a:cubicBezTo>
                  <a:pt x="41947" y="15723"/>
                  <a:pt x="41947" y="15783"/>
                  <a:pt x="41947" y="15843"/>
                </a:cubicBezTo>
                <a:cubicBezTo>
                  <a:pt x="41947" y="15813"/>
                  <a:pt x="41917" y="15783"/>
                  <a:pt x="41917" y="15783"/>
                </a:cubicBezTo>
                <a:lnTo>
                  <a:pt x="41917" y="15723"/>
                </a:lnTo>
                <a:lnTo>
                  <a:pt x="41887" y="15723"/>
                </a:lnTo>
                <a:cubicBezTo>
                  <a:pt x="41887" y="15692"/>
                  <a:pt x="41917" y="15692"/>
                  <a:pt x="41917" y="15692"/>
                </a:cubicBezTo>
                <a:close/>
                <a:moveTo>
                  <a:pt x="39563" y="15783"/>
                </a:moveTo>
                <a:cubicBezTo>
                  <a:pt x="39563" y="15813"/>
                  <a:pt x="39563" y="15843"/>
                  <a:pt x="39563" y="15873"/>
                </a:cubicBezTo>
                <a:lnTo>
                  <a:pt x="39465" y="15873"/>
                </a:lnTo>
                <a:cubicBezTo>
                  <a:pt x="39478" y="15862"/>
                  <a:pt x="39489" y="15843"/>
                  <a:pt x="39472" y="15843"/>
                </a:cubicBezTo>
                <a:cubicBezTo>
                  <a:pt x="39503" y="15813"/>
                  <a:pt x="39503" y="15813"/>
                  <a:pt x="39503" y="15783"/>
                </a:cubicBezTo>
                <a:close/>
                <a:moveTo>
                  <a:pt x="4437" y="15873"/>
                </a:moveTo>
                <a:cubicBezTo>
                  <a:pt x="4437" y="15904"/>
                  <a:pt x="4437" y="15904"/>
                  <a:pt x="4437" y="15934"/>
                </a:cubicBezTo>
                <a:lnTo>
                  <a:pt x="4407" y="15934"/>
                </a:lnTo>
                <a:lnTo>
                  <a:pt x="4437" y="15873"/>
                </a:lnTo>
                <a:close/>
                <a:moveTo>
                  <a:pt x="6006" y="15934"/>
                </a:moveTo>
                <a:lnTo>
                  <a:pt x="6097" y="15964"/>
                </a:lnTo>
                <a:lnTo>
                  <a:pt x="6097" y="15994"/>
                </a:lnTo>
                <a:cubicBezTo>
                  <a:pt x="6097" y="15994"/>
                  <a:pt x="6083" y="16008"/>
                  <a:pt x="6065" y="16008"/>
                </a:cubicBezTo>
                <a:cubicBezTo>
                  <a:pt x="6056" y="16008"/>
                  <a:pt x="6046" y="16004"/>
                  <a:pt x="6036" y="15994"/>
                </a:cubicBezTo>
                <a:lnTo>
                  <a:pt x="6006" y="15994"/>
                </a:lnTo>
                <a:cubicBezTo>
                  <a:pt x="6006" y="15964"/>
                  <a:pt x="6006" y="15964"/>
                  <a:pt x="6006" y="15934"/>
                </a:cubicBezTo>
                <a:close/>
                <a:moveTo>
                  <a:pt x="4286" y="16236"/>
                </a:moveTo>
                <a:cubicBezTo>
                  <a:pt x="4407" y="16326"/>
                  <a:pt x="4497" y="16386"/>
                  <a:pt x="4377" y="16507"/>
                </a:cubicBezTo>
                <a:lnTo>
                  <a:pt x="4316" y="16477"/>
                </a:lnTo>
                <a:cubicBezTo>
                  <a:pt x="4407" y="16417"/>
                  <a:pt x="4226" y="16386"/>
                  <a:pt x="4195" y="16326"/>
                </a:cubicBezTo>
                <a:cubicBezTo>
                  <a:pt x="4195" y="16296"/>
                  <a:pt x="4195" y="16296"/>
                  <a:pt x="4195" y="16266"/>
                </a:cubicBezTo>
                <a:cubicBezTo>
                  <a:pt x="4195" y="16236"/>
                  <a:pt x="4226" y="16236"/>
                  <a:pt x="4226" y="16236"/>
                </a:cubicBezTo>
                <a:lnTo>
                  <a:pt x="4286" y="16266"/>
                </a:lnTo>
                <a:lnTo>
                  <a:pt x="4286" y="16236"/>
                </a:lnTo>
                <a:close/>
                <a:moveTo>
                  <a:pt x="42037" y="16145"/>
                </a:moveTo>
                <a:cubicBezTo>
                  <a:pt x="42098" y="16296"/>
                  <a:pt x="42128" y="16477"/>
                  <a:pt x="42158" y="16658"/>
                </a:cubicBezTo>
                <a:lnTo>
                  <a:pt x="42158" y="16718"/>
                </a:lnTo>
                <a:lnTo>
                  <a:pt x="42128" y="16688"/>
                </a:lnTo>
                <a:lnTo>
                  <a:pt x="41977" y="16568"/>
                </a:lnTo>
                <a:cubicBezTo>
                  <a:pt x="42037" y="16447"/>
                  <a:pt x="42037" y="16296"/>
                  <a:pt x="42007" y="16145"/>
                </a:cubicBezTo>
                <a:close/>
                <a:moveTo>
                  <a:pt x="41977" y="16658"/>
                </a:moveTo>
                <a:lnTo>
                  <a:pt x="42007" y="16779"/>
                </a:lnTo>
                <a:lnTo>
                  <a:pt x="42037" y="16869"/>
                </a:lnTo>
                <a:cubicBezTo>
                  <a:pt x="42007" y="16839"/>
                  <a:pt x="42007" y="16809"/>
                  <a:pt x="41977" y="16779"/>
                </a:cubicBezTo>
                <a:cubicBezTo>
                  <a:pt x="41977" y="16749"/>
                  <a:pt x="41977" y="16688"/>
                  <a:pt x="41977" y="16658"/>
                </a:cubicBezTo>
                <a:close/>
                <a:moveTo>
                  <a:pt x="3984" y="17201"/>
                </a:moveTo>
                <a:cubicBezTo>
                  <a:pt x="3984" y="17201"/>
                  <a:pt x="3984" y="17231"/>
                  <a:pt x="3984" y="17262"/>
                </a:cubicBezTo>
                <a:lnTo>
                  <a:pt x="3954" y="17231"/>
                </a:lnTo>
                <a:lnTo>
                  <a:pt x="3984" y="17201"/>
                </a:lnTo>
                <a:close/>
                <a:moveTo>
                  <a:pt x="41675" y="17744"/>
                </a:moveTo>
                <a:cubicBezTo>
                  <a:pt x="41669" y="17757"/>
                  <a:pt x="41667" y="17766"/>
                  <a:pt x="41667" y="17774"/>
                </a:cubicBezTo>
                <a:lnTo>
                  <a:pt x="41667" y="17774"/>
                </a:lnTo>
                <a:cubicBezTo>
                  <a:pt x="41670" y="17774"/>
                  <a:pt x="41673" y="17775"/>
                  <a:pt x="41675" y="17775"/>
                </a:cubicBezTo>
                <a:cubicBezTo>
                  <a:pt x="41675" y="17775"/>
                  <a:pt x="41675" y="17744"/>
                  <a:pt x="41675" y="17744"/>
                </a:cubicBezTo>
                <a:close/>
                <a:moveTo>
                  <a:pt x="41675" y="17714"/>
                </a:moveTo>
                <a:lnTo>
                  <a:pt x="41675" y="17744"/>
                </a:lnTo>
                <a:lnTo>
                  <a:pt x="41766" y="17744"/>
                </a:lnTo>
                <a:cubicBezTo>
                  <a:pt x="41766" y="17775"/>
                  <a:pt x="41766" y="17775"/>
                  <a:pt x="41766" y="17805"/>
                </a:cubicBezTo>
                <a:lnTo>
                  <a:pt x="41736" y="17805"/>
                </a:lnTo>
                <a:cubicBezTo>
                  <a:pt x="41712" y="17805"/>
                  <a:pt x="41668" y="17805"/>
                  <a:pt x="41667" y="17774"/>
                </a:cubicBezTo>
                <a:lnTo>
                  <a:pt x="41667" y="17774"/>
                </a:lnTo>
                <a:cubicBezTo>
                  <a:pt x="41640" y="17769"/>
                  <a:pt x="41615" y="17742"/>
                  <a:pt x="41615" y="17714"/>
                </a:cubicBezTo>
                <a:close/>
                <a:moveTo>
                  <a:pt x="42037" y="17654"/>
                </a:moveTo>
                <a:cubicBezTo>
                  <a:pt x="42037" y="17654"/>
                  <a:pt x="42068" y="17684"/>
                  <a:pt x="42068" y="17714"/>
                </a:cubicBezTo>
                <a:cubicBezTo>
                  <a:pt x="42068" y="17714"/>
                  <a:pt x="42068" y="17714"/>
                  <a:pt x="42068" y="17744"/>
                </a:cubicBezTo>
                <a:cubicBezTo>
                  <a:pt x="42068" y="17744"/>
                  <a:pt x="42098" y="17775"/>
                  <a:pt x="42098" y="17835"/>
                </a:cubicBezTo>
                <a:lnTo>
                  <a:pt x="42068" y="17805"/>
                </a:lnTo>
                <a:cubicBezTo>
                  <a:pt x="42037" y="17805"/>
                  <a:pt x="41977" y="17835"/>
                  <a:pt x="41947" y="17835"/>
                </a:cubicBezTo>
                <a:cubicBezTo>
                  <a:pt x="41947" y="17805"/>
                  <a:pt x="41947" y="17775"/>
                  <a:pt x="41947" y="17744"/>
                </a:cubicBezTo>
                <a:lnTo>
                  <a:pt x="42007" y="17805"/>
                </a:lnTo>
                <a:cubicBezTo>
                  <a:pt x="42068" y="17744"/>
                  <a:pt x="42007" y="17714"/>
                  <a:pt x="41947" y="17714"/>
                </a:cubicBezTo>
                <a:lnTo>
                  <a:pt x="41947" y="17684"/>
                </a:lnTo>
                <a:cubicBezTo>
                  <a:pt x="42007" y="17684"/>
                  <a:pt x="42007" y="17654"/>
                  <a:pt x="42037" y="17654"/>
                </a:cubicBezTo>
                <a:close/>
                <a:moveTo>
                  <a:pt x="39853" y="18446"/>
                </a:moveTo>
                <a:cubicBezTo>
                  <a:pt x="39842" y="18446"/>
                  <a:pt x="39835" y="18454"/>
                  <a:pt x="39835" y="18469"/>
                </a:cubicBezTo>
                <a:lnTo>
                  <a:pt x="39895" y="18469"/>
                </a:lnTo>
                <a:cubicBezTo>
                  <a:pt x="39880" y="18454"/>
                  <a:pt x="39865" y="18446"/>
                  <a:pt x="39853" y="18446"/>
                </a:cubicBezTo>
                <a:close/>
                <a:moveTo>
                  <a:pt x="41736" y="19283"/>
                </a:moveTo>
                <a:cubicBezTo>
                  <a:pt x="41736" y="19344"/>
                  <a:pt x="41766" y="19374"/>
                  <a:pt x="41766" y="19434"/>
                </a:cubicBezTo>
                <a:lnTo>
                  <a:pt x="41706" y="19434"/>
                </a:lnTo>
                <a:lnTo>
                  <a:pt x="41706" y="19404"/>
                </a:lnTo>
                <a:cubicBezTo>
                  <a:pt x="41675" y="19374"/>
                  <a:pt x="41706" y="19314"/>
                  <a:pt x="41736" y="19283"/>
                </a:cubicBezTo>
                <a:close/>
                <a:moveTo>
                  <a:pt x="41731" y="19447"/>
                </a:moveTo>
                <a:lnTo>
                  <a:pt x="41766" y="19465"/>
                </a:lnTo>
                <a:cubicBezTo>
                  <a:pt x="41766" y="19465"/>
                  <a:pt x="41766" y="19495"/>
                  <a:pt x="41766" y="19495"/>
                </a:cubicBezTo>
                <a:cubicBezTo>
                  <a:pt x="41748" y="19477"/>
                  <a:pt x="41741" y="19459"/>
                  <a:pt x="41731" y="19447"/>
                </a:cubicBezTo>
                <a:close/>
                <a:moveTo>
                  <a:pt x="40106" y="19525"/>
                </a:moveTo>
                <a:lnTo>
                  <a:pt x="40035" y="19549"/>
                </a:lnTo>
                <a:lnTo>
                  <a:pt x="40035" y="19549"/>
                </a:lnTo>
                <a:cubicBezTo>
                  <a:pt x="40057" y="19544"/>
                  <a:pt x="40082" y="19537"/>
                  <a:pt x="40106" y="19525"/>
                </a:cubicBezTo>
                <a:close/>
                <a:moveTo>
                  <a:pt x="2633" y="19758"/>
                </a:moveTo>
                <a:cubicBezTo>
                  <a:pt x="2618" y="19758"/>
                  <a:pt x="2656" y="19796"/>
                  <a:pt x="2656" y="19796"/>
                </a:cubicBezTo>
                <a:lnTo>
                  <a:pt x="2656" y="19766"/>
                </a:lnTo>
                <a:cubicBezTo>
                  <a:pt x="2644" y="19760"/>
                  <a:pt x="2637" y="19758"/>
                  <a:pt x="2633" y="19758"/>
                </a:cubicBezTo>
                <a:close/>
                <a:moveTo>
                  <a:pt x="2596" y="19736"/>
                </a:moveTo>
                <a:lnTo>
                  <a:pt x="2656" y="19766"/>
                </a:lnTo>
                <a:cubicBezTo>
                  <a:pt x="2687" y="19796"/>
                  <a:pt x="2717" y="19857"/>
                  <a:pt x="2656" y="19887"/>
                </a:cubicBezTo>
                <a:lnTo>
                  <a:pt x="2626" y="19857"/>
                </a:lnTo>
                <a:cubicBezTo>
                  <a:pt x="2626" y="19857"/>
                  <a:pt x="2596" y="19887"/>
                  <a:pt x="2596" y="19917"/>
                </a:cubicBezTo>
                <a:lnTo>
                  <a:pt x="2596" y="19857"/>
                </a:lnTo>
                <a:lnTo>
                  <a:pt x="2566" y="19887"/>
                </a:lnTo>
                <a:lnTo>
                  <a:pt x="2566" y="19857"/>
                </a:lnTo>
                <a:cubicBezTo>
                  <a:pt x="2566" y="19827"/>
                  <a:pt x="2596" y="19766"/>
                  <a:pt x="2596" y="19736"/>
                </a:cubicBezTo>
                <a:close/>
                <a:moveTo>
                  <a:pt x="40163" y="19906"/>
                </a:moveTo>
                <a:cubicBezTo>
                  <a:pt x="40164" y="19910"/>
                  <a:pt x="40165" y="19913"/>
                  <a:pt x="40167" y="19917"/>
                </a:cubicBezTo>
                <a:cubicBezTo>
                  <a:pt x="40167" y="19911"/>
                  <a:pt x="40165" y="19908"/>
                  <a:pt x="40163" y="19906"/>
                </a:cubicBezTo>
                <a:close/>
                <a:moveTo>
                  <a:pt x="2506" y="19947"/>
                </a:moveTo>
                <a:lnTo>
                  <a:pt x="2536" y="20008"/>
                </a:lnTo>
                <a:lnTo>
                  <a:pt x="2536" y="20079"/>
                </a:lnTo>
                <a:lnTo>
                  <a:pt x="2536" y="20079"/>
                </a:lnTo>
                <a:cubicBezTo>
                  <a:pt x="2524" y="20057"/>
                  <a:pt x="2506" y="20038"/>
                  <a:pt x="2506" y="20038"/>
                </a:cubicBezTo>
                <a:cubicBezTo>
                  <a:pt x="2506" y="20008"/>
                  <a:pt x="2506" y="19978"/>
                  <a:pt x="2506" y="19947"/>
                </a:cubicBezTo>
                <a:close/>
                <a:moveTo>
                  <a:pt x="2445" y="20219"/>
                </a:moveTo>
                <a:cubicBezTo>
                  <a:pt x="2460" y="20234"/>
                  <a:pt x="2483" y="20242"/>
                  <a:pt x="2506" y="20242"/>
                </a:cubicBezTo>
                <a:cubicBezTo>
                  <a:pt x="2528" y="20242"/>
                  <a:pt x="2551" y="20234"/>
                  <a:pt x="2566" y="20219"/>
                </a:cubicBezTo>
                <a:lnTo>
                  <a:pt x="2566" y="20219"/>
                </a:lnTo>
                <a:cubicBezTo>
                  <a:pt x="2566" y="20309"/>
                  <a:pt x="2536" y="20400"/>
                  <a:pt x="2506" y="20491"/>
                </a:cubicBezTo>
                <a:cubicBezTo>
                  <a:pt x="2415" y="20400"/>
                  <a:pt x="2355" y="20309"/>
                  <a:pt x="2445" y="20219"/>
                </a:cubicBezTo>
                <a:close/>
                <a:moveTo>
                  <a:pt x="41149" y="20521"/>
                </a:moveTo>
                <a:cubicBezTo>
                  <a:pt x="41132" y="20562"/>
                  <a:pt x="41132" y="20587"/>
                  <a:pt x="41132" y="20611"/>
                </a:cubicBezTo>
                <a:cubicBezTo>
                  <a:pt x="41102" y="20611"/>
                  <a:pt x="41072" y="20581"/>
                  <a:pt x="41072" y="20581"/>
                </a:cubicBezTo>
                <a:cubicBezTo>
                  <a:pt x="41072" y="20551"/>
                  <a:pt x="41102" y="20521"/>
                  <a:pt x="41102" y="20521"/>
                </a:cubicBezTo>
                <a:close/>
                <a:moveTo>
                  <a:pt x="38250" y="9911"/>
                </a:moveTo>
                <a:cubicBezTo>
                  <a:pt x="38231" y="10171"/>
                  <a:pt x="38728" y="10016"/>
                  <a:pt x="38477" y="10351"/>
                </a:cubicBezTo>
                <a:cubicBezTo>
                  <a:pt x="38748" y="10472"/>
                  <a:pt x="39020" y="10653"/>
                  <a:pt x="39261" y="10894"/>
                </a:cubicBezTo>
                <a:cubicBezTo>
                  <a:pt x="39226" y="10912"/>
                  <a:pt x="39196" y="10919"/>
                  <a:pt x="39170" y="10919"/>
                </a:cubicBezTo>
                <a:cubicBezTo>
                  <a:pt x="39054" y="10919"/>
                  <a:pt x="39027" y="10766"/>
                  <a:pt x="38931" y="10766"/>
                </a:cubicBezTo>
                <a:cubicBezTo>
                  <a:pt x="38906" y="10766"/>
                  <a:pt x="38876" y="10777"/>
                  <a:pt x="38839" y="10804"/>
                </a:cubicBezTo>
                <a:cubicBezTo>
                  <a:pt x="39080" y="10955"/>
                  <a:pt x="39352" y="10985"/>
                  <a:pt x="39442" y="11226"/>
                </a:cubicBezTo>
                <a:cubicBezTo>
                  <a:pt x="39442" y="11265"/>
                  <a:pt x="39420" y="11276"/>
                  <a:pt x="39392" y="11276"/>
                </a:cubicBezTo>
                <a:cubicBezTo>
                  <a:pt x="39355" y="11276"/>
                  <a:pt x="39309" y="11256"/>
                  <a:pt x="39291" y="11256"/>
                </a:cubicBezTo>
                <a:lnTo>
                  <a:pt x="39291" y="11256"/>
                </a:lnTo>
                <a:cubicBezTo>
                  <a:pt x="39382" y="11347"/>
                  <a:pt x="39472" y="11468"/>
                  <a:pt x="39533" y="11588"/>
                </a:cubicBezTo>
                <a:cubicBezTo>
                  <a:pt x="39593" y="11679"/>
                  <a:pt x="39684" y="11800"/>
                  <a:pt x="39774" y="11860"/>
                </a:cubicBezTo>
                <a:cubicBezTo>
                  <a:pt x="39774" y="11870"/>
                  <a:pt x="39767" y="11873"/>
                  <a:pt x="39757" y="11873"/>
                </a:cubicBezTo>
                <a:cubicBezTo>
                  <a:pt x="39737" y="11873"/>
                  <a:pt x="39704" y="11860"/>
                  <a:pt x="39684" y="11860"/>
                </a:cubicBezTo>
                <a:cubicBezTo>
                  <a:pt x="39705" y="11903"/>
                  <a:pt x="39711" y="11945"/>
                  <a:pt x="39756" y="11945"/>
                </a:cubicBezTo>
                <a:cubicBezTo>
                  <a:pt x="39774" y="11945"/>
                  <a:pt x="39799" y="11938"/>
                  <a:pt x="39835" y="11920"/>
                </a:cubicBezTo>
                <a:lnTo>
                  <a:pt x="39774" y="11890"/>
                </a:lnTo>
                <a:cubicBezTo>
                  <a:pt x="39823" y="11829"/>
                  <a:pt x="39902" y="11812"/>
                  <a:pt x="39984" y="11812"/>
                </a:cubicBezTo>
                <a:cubicBezTo>
                  <a:pt x="40081" y="11812"/>
                  <a:pt x="40182" y="11835"/>
                  <a:pt x="40246" y="11835"/>
                </a:cubicBezTo>
                <a:cubicBezTo>
                  <a:pt x="40258" y="11835"/>
                  <a:pt x="40268" y="11834"/>
                  <a:pt x="40277" y="11832"/>
                </a:cubicBezTo>
                <a:lnTo>
                  <a:pt x="40277" y="11832"/>
                </a:lnTo>
                <a:cubicBezTo>
                  <a:pt x="39932" y="11924"/>
                  <a:pt x="40313" y="12102"/>
                  <a:pt x="39865" y="12192"/>
                </a:cubicBezTo>
                <a:cubicBezTo>
                  <a:pt x="39882" y="12201"/>
                  <a:pt x="39900" y="12204"/>
                  <a:pt x="39918" y="12204"/>
                </a:cubicBezTo>
                <a:cubicBezTo>
                  <a:pt x="39960" y="12204"/>
                  <a:pt x="40003" y="12183"/>
                  <a:pt x="40046" y="12162"/>
                </a:cubicBezTo>
                <a:lnTo>
                  <a:pt x="40046" y="12162"/>
                </a:lnTo>
                <a:cubicBezTo>
                  <a:pt x="40046" y="12222"/>
                  <a:pt x="39985" y="12252"/>
                  <a:pt x="39895" y="12252"/>
                </a:cubicBezTo>
                <a:cubicBezTo>
                  <a:pt x="40046" y="12373"/>
                  <a:pt x="40106" y="12252"/>
                  <a:pt x="40197" y="12403"/>
                </a:cubicBezTo>
                <a:cubicBezTo>
                  <a:pt x="40167" y="12418"/>
                  <a:pt x="40144" y="12418"/>
                  <a:pt x="40117" y="12418"/>
                </a:cubicBezTo>
                <a:cubicBezTo>
                  <a:pt x="40091" y="12418"/>
                  <a:pt x="40061" y="12418"/>
                  <a:pt x="40016" y="12433"/>
                </a:cubicBezTo>
                <a:cubicBezTo>
                  <a:pt x="40167" y="12433"/>
                  <a:pt x="40317" y="12463"/>
                  <a:pt x="40317" y="12614"/>
                </a:cubicBezTo>
                <a:cubicBezTo>
                  <a:pt x="40297" y="12614"/>
                  <a:pt x="40277" y="12628"/>
                  <a:pt x="40257" y="12628"/>
                </a:cubicBezTo>
                <a:cubicBezTo>
                  <a:pt x="40247" y="12628"/>
                  <a:pt x="40237" y="12624"/>
                  <a:pt x="40227" y="12614"/>
                </a:cubicBezTo>
                <a:lnTo>
                  <a:pt x="40227" y="12614"/>
                </a:lnTo>
                <a:cubicBezTo>
                  <a:pt x="40348" y="12795"/>
                  <a:pt x="40680" y="12826"/>
                  <a:pt x="40680" y="13097"/>
                </a:cubicBezTo>
                <a:cubicBezTo>
                  <a:pt x="40408" y="13127"/>
                  <a:pt x="40619" y="13218"/>
                  <a:pt x="40438" y="13308"/>
                </a:cubicBezTo>
                <a:lnTo>
                  <a:pt x="40529" y="13399"/>
                </a:lnTo>
                <a:lnTo>
                  <a:pt x="40619" y="13308"/>
                </a:lnTo>
                <a:cubicBezTo>
                  <a:pt x="40649" y="13429"/>
                  <a:pt x="40861" y="13459"/>
                  <a:pt x="40800" y="13580"/>
                </a:cubicBezTo>
                <a:lnTo>
                  <a:pt x="40710" y="13550"/>
                </a:lnTo>
                <a:lnTo>
                  <a:pt x="40800" y="13731"/>
                </a:lnTo>
                <a:lnTo>
                  <a:pt x="40861" y="13580"/>
                </a:lnTo>
                <a:cubicBezTo>
                  <a:pt x="40884" y="13589"/>
                  <a:pt x="40906" y="13593"/>
                  <a:pt x="40926" y="13593"/>
                </a:cubicBezTo>
                <a:cubicBezTo>
                  <a:pt x="40991" y="13593"/>
                  <a:pt x="41039" y="13557"/>
                  <a:pt x="41069" y="13557"/>
                </a:cubicBezTo>
                <a:cubicBezTo>
                  <a:pt x="41091" y="13557"/>
                  <a:pt x="41102" y="13576"/>
                  <a:pt x="41102" y="13640"/>
                </a:cubicBezTo>
                <a:cubicBezTo>
                  <a:pt x="41099" y="13638"/>
                  <a:pt x="41098" y="13636"/>
                  <a:pt x="41097" y="13636"/>
                </a:cubicBezTo>
                <a:lnTo>
                  <a:pt x="41097" y="13636"/>
                </a:lnTo>
                <a:cubicBezTo>
                  <a:pt x="41086" y="13636"/>
                  <a:pt x="41152" y="13769"/>
                  <a:pt x="41042" y="13852"/>
                </a:cubicBezTo>
                <a:cubicBezTo>
                  <a:pt x="41132" y="13882"/>
                  <a:pt x="41223" y="13912"/>
                  <a:pt x="41193" y="14033"/>
                </a:cubicBezTo>
                <a:cubicBezTo>
                  <a:pt x="41132" y="14063"/>
                  <a:pt x="40951" y="14093"/>
                  <a:pt x="40921" y="14123"/>
                </a:cubicBezTo>
                <a:cubicBezTo>
                  <a:pt x="41102" y="14123"/>
                  <a:pt x="41042" y="14365"/>
                  <a:pt x="41253" y="14365"/>
                </a:cubicBezTo>
                <a:cubicBezTo>
                  <a:pt x="41193" y="14365"/>
                  <a:pt x="41132" y="14365"/>
                  <a:pt x="41072" y="14395"/>
                </a:cubicBezTo>
                <a:lnTo>
                  <a:pt x="41223" y="14395"/>
                </a:lnTo>
                <a:cubicBezTo>
                  <a:pt x="41193" y="14485"/>
                  <a:pt x="41162" y="14515"/>
                  <a:pt x="41072" y="14515"/>
                </a:cubicBezTo>
                <a:cubicBezTo>
                  <a:pt x="41078" y="14549"/>
                  <a:pt x="41095" y="14560"/>
                  <a:pt x="41117" y="14560"/>
                </a:cubicBezTo>
                <a:cubicBezTo>
                  <a:pt x="41163" y="14560"/>
                  <a:pt x="41231" y="14508"/>
                  <a:pt x="41267" y="14508"/>
                </a:cubicBezTo>
                <a:cubicBezTo>
                  <a:pt x="41291" y="14508"/>
                  <a:pt x="41302" y="14531"/>
                  <a:pt x="41283" y="14606"/>
                </a:cubicBezTo>
                <a:cubicBezTo>
                  <a:pt x="41268" y="14591"/>
                  <a:pt x="41253" y="14591"/>
                  <a:pt x="41238" y="14591"/>
                </a:cubicBezTo>
                <a:cubicBezTo>
                  <a:pt x="41223" y="14591"/>
                  <a:pt x="41208" y="14591"/>
                  <a:pt x="41193" y="14576"/>
                </a:cubicBezTo>
                <a:lnTo>
                  <a:pt x="41193" y="14576"/>
                </a:lnTo>
                <a:cubicBezTo>
                  <a:pt x="41193" y="14787"/>
                  <a:pt x="41404" y="14908"/>
                  <a:pt x="41343" y="15119"/>
                </a:cubicBezTo>
                <a:cubicBezTo>
                  <a:pt x="41309" y="15134"/>
                  <a:pt x="41283" y="15140"/>
                  <a:pt x="41264" y="15140"/>
                </a:cubicBezTo>
                <a:cubicBezTo>
                  <a:pt x="41184" y="15140"/>
                  <a:pt x="41210" y="15038"/>
                  <a:pt x="41157" y="15038"/>
                </a:cubicBezTo>
                <a:cubicBezTo>
                  <a:pt x="41144" y="15038"/>
                  <a:pt x="41127" y="15044"/>
                  <a:pt x="41102" y="15059"/>
                </a:cubicBezTo>
                <a:cubicBezTo>
                  <a:pt x="41193" y="15300"/>
                  <a:pt x="41464" y="15541"/>
                  <a:pt x="41434" y="15813"/>
                </a:cubicBezTo>
                <a:lnTo>
                  <a:pt x="41464" y="15753"/>
                </a:lnTo>
                <a:cubicBezTo>
                  <a:pt x="41766" y="15753"/>
                  <a:pt x="41313" y="15964"/>
                  <a:pt x="41494" y="16055"/>
                </a:cubicBezTo>
                <a:lnTo>
                  <a:pt x="41343" y="16055"/>
                </a:lnTo>
                <a:cubicBezTo>
                  <a:pt x="41313" y="16236"/>
                  <a:pt x="41434" y="16386"/>
                  <a:pt x="41555" y="16658"/>
                </a:cubicBezTo>
                <a:lnTo>
                  <a:pt x="41464" y="16628"/>
                </a:lnTo>
                <a:cubicBezTo>
                  <a:pt x="41404" y="16749"/>
                  <a:pt x="41434" y="16899"/>
                  <a:pt x="41404" y="16990"/>
                </a:cubicBezTo>
                <a:cubicBezTo>
                  <a:pt x="41404" y="17020"/>
                  <a:pt x="41434" y="17020"/>
                  <a:pt x="41464" y="17050"/>
                </a:cubicBezTo>
                <a:lnTo>
                  <a:pt x="41585" y="17050"/>
                </a:lnTo>
                <a:cubicBezTo>
                  <a:pt x="41343" y="17201"/>
                  <a:pt x="41404" y="17382"/>
                  <a:pt x="41464" y="17533"/>
                </a:cubicBezTo>
                <a:cubicBezTo>
                  <a:pt x="41524" y="17684"/>
                  <a:pt x="41585" y="17865"/>
                  <a:pt x="41374" y="17986"/>
                </a:cubicBezTo>
                <a:cubicBezTo>
                  <a:pt x="41374" y="17944"/>
                  <a:pt x="41330" y="17887"/>
                  <a:pt x="41313" y="17887"/>
                </a:cubicBezTo>
                <a:cubicBezTo>
                  <a:pt x="41306" y="17887"/>
                  <a:pt x="41304" y="17898"/>
                  <a:pt x="41313" y="17925"/>
                </a:cubicBezTo>
                <a:cubicBezTo>
                  <a:pt x="41313" y="17986"/>
                  <a:pt x="41343" y="18076"/>
                  <a:pt x="41343" y="18167"/>
                </a:cubicBezTo>
                <a:cubicBezTo>
                  <a:pt x="41494" y="18167"/>
                  <a:pt x="41434" y="18137"/>
                  <a:pt x="41555" y="18107"/>
                </a:cubicBezTo>
                <a:cubicBezTo>
                  <a:pt x="41585" y="18137"/>
                  <a:pt x="41615" y="18167"/>
                  <a:pt x="41645" y="18197"/>
                </a:cubicBezTo>
                <a:lnTo>
                  <a:pt x="41645" y="18288"/>
                </a:lnTo>
                <a:cubicBezTo>
                  <a:pt x="41616" y="18259"/>
                  <a:pt x="41585" y="18248"/>
                  <a:pt x="41553" y="18248"/>
                </a:cubicBezTo>
                <a:cubicBezTo>
                  <a:pt x="41484" y="18248"/>
                  <a:pt x="41415" y="18297"/>
                  <a:pt x="41374" y="18318"/>
                </a:cubicBezTo>
                <a:lnTo>
                  <a:pt x="41494" y="18318"/>
                </a:lnTo>
                <a:cubicBezTo>
                  <a:pt x="41223" y="18408"/>
                  <a:pt x="41766" y="18408"/>
                  <a:pt x="41555" y="18559"/>
                </a:cubicBezTo>
                <a:lnTo>
                  <a:pt x="41494" y="18529"/>
                </a:lnTo>
                <a:lnTo>
                  <a:pt x="41494" y="18529"/>
                </a:lnTo>
                <a:cubicBezTo>
                  <a:pt x="41524" y="18589"/>
                  <a:pt x="41555" y="18650"/>
                  <a:pt x="41585" y="18710"/>
                </a:cubicBezTo>
                <a:lnTo>
                  <a:pt x="41555" y="18710"/>
                </a:lnTo>
                <a:lnTo>
                  <a:pt x="41555" y="18740"/>
                </a:lnTo>
                <a:cubicBezTo>
                  <a:pt x="41434" y="18740"/>
                  <a:pt x="41524" y="18650"/>
                  <a:pt x="41404" y="18620"/>
                </a:cubicBezTo>
                <a:lnTo>
                  <a:pt x="41404" y="18620"/>
                </a:lnTo>
                <a:cubicBezTo>
                  <a:pt x="41374" y="18710"/>
                  <a:pt x="41645" y="18891"/>
                  <a:pt x="41464" y="18952"/>
                </a:cubicBezTo>
                <a:cubicBezTo>
                  <a:pt x="41434" y="18891"/>
                  <a:pt x="41434" y="18831"/>
                  <a:pt x="41404" y="18770"/>
                </a:cubicBezTo>
                <a:cubicBezTo>
                  <a:pt x="41193" y="18831"/>
                  <a:pt x="41253" y="18861"/>
                  <a:pt x="41193" y="18921"/>
                </a:cubicBezTo>
                <a:lnTo>
                  <a:pt x="41072" y="19072"/>
                </a:lnTo>
                <a:lnTo>
                  <a:pt x="41072" y="19072"/>
                </a:lnTo>
                <a:lnTo>
                  <a:pt x="41132" y="19042"/>
                </a:lnTo>
                <a:cubicBezTo>
                  <a:pt x="41524" y="19283"/>
                  <a:pt x="41162" y="19314"/>
                  <a:pt x="41374" y="19555"/>
                </a:cubicBezTo>
                <a:cubicBezTo>
                  <a:pt x="41282" y="19451"/>
                  <a:pt x="41242" y="19425"/>
                  <a:pt x="41213" y="19425"/>
                </a:cubicBezTo>
                <a:cubicBezTo>
                  <a:pt x="41186" y="19425"/>
                  <a:pt x="41169" y="19447"/>
                  <a:pt x="41130" y="19447"/>
                </a:cubicBezTo>
                <a:cubicBezTo>
                  <a:pt x="41115" y="19447"/>
                  <a:pt x="41096" y="19444"/>
                  <a:pt x="41072" y="19434"/>
                </a:cubicBezTo>
                <a:cubicBezTo>
                  <a:pt x="41028" y="19479"/>
                  <a:pt x="40967" y="19507"/>
                  <a:pt x="40926" y="19507"/>
                </a:cubicBezTo>
                <a:cubicBezTo>
                  <a:pt x="40911" y="19507"/>
                  <a:pt x="40899" y="19503"/>
                  <a:pt x="40891" y="19495"/>
                </a:cubicBezTo>
                <a:lnTo>
                  <a:pt x="40891" y="19495"/>
                </a:lnTo>
                <a:cubicBezTo>
                  <a:pt x="41011" y="19615"/>
                  <a:pt x="40740" y="19585"/>
                  <a:pt x="40921" y="19766"/>
                </a:cubicBezTo>
                <a:cubicBezTo>
                  <a:pt x="40912" y="19762"/>
                  <a:pt x="40905" y="19760"/>
                  <a:pt x="40899" y="19760"/>
                </a:cubicBezTo>
                <a:cubicBezTo>
                  <a:pt x="40876" y="19760"/>
                  <a:pt x="40870" y="19788"/>
                  <a:pt x="40826" y="19788"/>
                </a:cubicBezTo>
                <a:cubicBezTo>
                  <a:pt x="40806" y="19788"/>
                  <a:pt x="40779" y="19782"/>
                  <a:pt x="40740" y="19766"/>
                </a:cubicBezTo>
                <a:lnTo>
                  <a:pt x="40740" y="19766"/>
                </a:lnTo>
                <a:cubicBezTo>
                  <a:pt x="40753" y="19819"/>
                  <a:pt x="40777" y="19831"/>
                  <a:pt x="40806" y="19831"/>
                </a:cubicBezTo>
                <a:cubicBezTo>
                  <a:pt x="40832" y="19831"/>
                  <a:pt x="40862" y="19820"/>
                  <a:pt x="40890" y="19820"/>
                </a:cubicBezTo>
                <a:cubicBezTo>
                  <a:pt x="40901" y="19820"/>
                  <a:pt x="40911" y="19822"/>
                  <a:pt x="40921" y="19827"/>
                </a:cubicBezTo>
                <a:cubicBezTo>
                  <a:pt x="41072" y="20038"/>
                  <a:pt x="40589" y="20098"/>
                  <a:pt x="40770" y="20430"/>
                </a:cubicBezTo>
                <a:cubicBezTo>
                  <a:pt x="40800" y="20641"/>
                  <a:pt x="40951" y="20732"/>
                  <a:pt x="41011" y="20913"/>
                </a:cubicBezTo>
                <a:lnTo>
                  <a:pt x="41011" y="20973"/>
                </a:lnTo>
                <a:cubicBezTo>
                  <a:pt x="40891" y="20973"/>
                  <a:pt x="40830" y="20853"/>
                  <a:pt x="40830" y="20853"/>
                </a:cubicBezTo>
                <a:cubicBezTo>
                  <a:pt x="40740" y="20883"/>
                  <a:pt x="40710" y="21004"/>
                  <a:pt x="40740" y="21094"/>
                </a:cubicBezTo>
                <a:cubicBezTo>
                  <a:pt x="40710" y="21064"/>
                  <a:pt x="40649" y="21064"/>
                  <a:pt x="40619" y="21064"/>
                </a:cubicBezTo>
                <a:cubicBezTo>
                  <a:pt x="40710" y="20943"/>
                  <a:pt x="40468" y="20853"/>
                  <a:pt x="40710" y="20732"/>
                </a:cubicBezTo>
                <a:lnTo>
                  <a:pt x="40619" y="20732"/>
                </a:lnTo>
                <a:cubicBezTo>
                  <a:pt x="40619" y="20732"/>
                  <a:pt x="40619" y="20672"/>
                  <a:pt x="40619" y="20672"/>
                </a:cubicBezTo>
                <a:cubicBezTo>
                  <a:pt x="40589" y="20702"/>
                  <a:pt x="40589" y="20702"/>
                  <a:pt x="40559" y="20732"/>
                </a:cubicBezTo>
                <a:cubicBezTo>
                  <a:pt x="40498" y="20702"/>
                  <a:pt x="40468" y="20672"/>
                  <a:pt x="40408" y="20641"/>
                </a:cubicBezTo>
                <a:cubicBezTo>
                  <a:pt x="40770" y="20641"/>
                  <a:pt x="40317" y="20400"/>
                  <a:pt x="40619" y="20249"/>
                </a:cubicBezTo>
                <a:lnTo>
                  <a:pt x="40619" y="20249"/>
                </a:lnTo>
                <a:cubicBezTo>
                  <a:pt x="40592" y="20255"/>
                  <a:pt x="40568" y="20257"/>
                  <a:pt x="40546" y="20257"/>
                </a:cubicBezTo>
                <a:cubicBezTo>
                  <a:pt x="40321" y="20257"/>
                  <a:pt x="40326" y="20000"/>
                  <a:pt x="40106" y="19917"/>
                </a:cubicBezTo>
                <a:cubicBezTo>
                  <a:pt x="40126" y="19917"/>
                  <a:pt x="40146" y="19904"/>
                  <a:pt x="40158" y="19904"/>
                </a:cubicBezTo>
                <a:cubicBezTo>
                  <a:pt x="40160" y="19904"/>
                  <a:pt x="40162" y="19904"/>
                  <a:pt x="40163" y="19906"/>
                </a:cubicBezTo>
                <a:lnTo>
                  <a:pt x="40163" y="19906"/>
                </a:lnTo>
                <a:cubicBezTo>
                  <a:pt x="40144" y="19819"/>
                  <a:pt x="40227" y="19734"/>
                  <a:pt x="40227" y="19676"/>
                </a:cubicBezTo>
                <a:lnTo>
                  <a:pt x="40227" y="19676"/>
                </a:lnTo>
                <a:cubicBezTo>
                  <a:pt x="40163" y="19697"/>
                  <a:pt x="40114" y="19718"/>
                  <a:pt x="40059" y="19718"/>
                </a:cubicBezTo>
                <a:cubicBezTo>
                  <a:pt x="40036" y="19718"/>
                  <a:pt x="40012" y="19715"/>
                  <a:pt x="39985" y="19706"/>
                </a:cubicBezTo>
                <a:lnTo>
                  <a:pt x="39895" y="19706"/>
                </a:lnTo>
                <a:cubicBezTo>
                  <a:pt x="39895" y="19676"/>
                  <a:pt x="39925" y="19646"/>
                  <a:pt x="39925" y="19646"/>
                </a:cubicBezTo>
                <a:lnTo>
                  <a:pt x="39985" y="19646"/>
                </a:lnTo>
                <a:cubicBezTo>
                  <a:pt x="40045" y="19616"/>
                  <a:pt x="40135" y="19586"/>
                  <a:pt x="40196" y="19526"/>
                </a:cubicBezTo>
                <a:lnTo>
                  <a:pt x="40196" y="19526"/>
                </a:lnTo>
                <a:cubicBezTo>
                  <a:pt x="40135" y="19586"/>
                  <a:pt x="40045" y="19615"/>
                  <a:pt x="39925" y="19615"/>
                </a:cubicBezTo>
                <a:lnTo>
                  <a:pt x="39925" y="19585"/>
                </a:lnTo>
                <a:lnTo>
                  <a:pt x="40035" y="19549"/>
                </a:lnTo>
                <a:lnTo>
                  <a:pt x="40035" y="19549"/>
                </a:lnTo>
                <a:cubicBezTo>
                  <a:pt x="40002" y="19555"/>
                  <a:pt x="39973" y="19555"/>
                  <a:pt x="39955" y="19555"/>
                </a:cubicBezTo>
                <a:lnTo>
                  <a:pt x="39955" y="19495"/>
                </a:lnTo>
                <a:lnTo>
                  <a:pt x="40076" y="19495"/>
                </a:lnTo>
                <a:cubicBezTo>
                  <a:pt x="40076" y="19465"/>
                  <a:pt x="40076" y="19465"/>
                  <a:pt x="40046" y="19434"/>
                </a:cubicBezTo>
                <a:cubicBezTo>
                  <a:pt x="40061" y="19424"/>
                  <a:pt x="40077" y="19420"/>
                  <a:pt x="40093" y="19420"/>
                </a:cubicBezTo>
                <a:cubicBezTo>
                  <a:pt x="40173" y="19420"/>
                  <a:pt x="40257" y="19525"/>
                  <a:pt x="40257" y="19525"/>
                </a:cubicBezTo>
                <a:cubicBezTo>
                  <a:pt x="40257" y="19404"/>
                  <a:pt x="40106" y="19404"/>
                  <a:pt x="39985" y="19404"/>
                </a:cubicBezTo>
                <a:lnTo>
                  <a:pt x="39985" y="19283"/>
                </a:lnTo>
                <a:lnTo>
                  <a:pt x="40197" y="19283"/>
                </a:lnTo>
                <a:cubicBezTo>
                  <a:pt x="40136" y="19223"/>
                  <a:pt x="40106" y="19163"/>
                  <a:pt x="40046" y="19102"/>
                </a:cubicBezTo>
                <a:lnTo>
                  <a:pt x="40106" y="18740"/>
                </a:lnTo>
                <a:lnTo>
                  <a:pt x="39955" y="18831"/>
                </a:lnTo>
                <a:cubicBezTo>
                  <a:pt x="39955" y="18710"/>
                  <a:pt x="39985" y="18559"/>
                  <a:pt x="39835" y="18469"/>
                </a:cubicBezTo>
                <a:lnTo>
                  <a:pt x="39593" y="18469"/>
                </a:lnTo>
                <a:cubicBezTo>
                  <a:pt x="39593" y="18378"/>
                  <a:pt x="39442" y="18318"/>
                  <a:pt x="39593" y="18318"/>
                </a:cubicBezTo>
                <a:cubicBezTo>
                  <a:pt x="39563" y="18348"/>
                  <a:pt x="39623" y="18348"/>
                  <a:pt x="39684" y="18378"/>
                </a:cubicBezTo>
                <a:lnTo>
                  <a:pt x="39623" y="18288"/>
                </a:lnTo>
                <a:cubicBezTo>
                  <a:pt x="39653" y="18279"/>
                  <a:pt x="39676" y="18275"/>
                  <a:pt x="39694" y="18275"/>
                </a:cubicBezTo>
                <a:cubicBezTo>
                  <a:pt x="39798" y="18275"/>
                  <a:pt x="39705" y="18408"/>
                  <a:pt x="39835" y="18408"/>
                </a:cubicBezTo>
                <a:cubicBezTo>
                  <a:pt x="39774" y="18257"/>
                  <a:pt x="39593" y="18107"/>
                  <a:pt x="39653" y="17986"/>
                </a:cubicBezTo>
                <a:cubicBezTo>
                  <a:pt x="39822" y="17986"/>
                  <a:pt x="39779" y="18140"/>
                  <a:pt x="39848" y="18140"/>
                </a:cubicBezTo>
                <a:cubicBezTo>
                  <a:pt x="39865" y="18140"/>
                  <a:pt x="39889" y="18131"/>
                  <a:pt x="39925" y="18107"/>
                </a:cubicBezTo>
                <a:lnTo>
                  <a:pt x="39925" y="18107"/>
                </a:lnTo>
                <a:lnTo>
                  <a:pt x="39835" y="18257"/>
                </a:lnTo>
                <a:cubicBezTo>
                  <a:pt x="39896" y="18241"/>
                  <a:pt x="39934" y="18234"/>
                  <a:pt x="39957" y="18234"/>
                </a:cubicBezTo>
                <a:cubicBezTo>
                  <a:pt x="40028" y="18234"/>
                  <a:pt x="39955" y="18296"/>
                  <a:pt x="40013" y="18296"/>
                </a:cubicBezTo>
                <a:cubicBezTo>
                  <a:pt x="40037" y="18296"/>
                  <a:pt x="40082" y="18286"/>
                  <a:pt x="40167" y="18257"/>
                </a:cubicBezTo>
                <a:cubicBezTo>
                  <a:pt x="40227" y="18046"/>
                  <a:pt x="40046" y="18016"/>
                  <a:pt x="40106" y="17805"/>
                </a:cubicBezTo>
                <a:cubicBezTo>
                  <a:pt x="40073" y="17788"/>
                  <a:pt x="40046" y="17783"/>
                  <a:pt x="40023" y="17783"/>
                </a:cubicBezTo>
                <a:cubicBezTo>
                  <a:pt x="39985" y="17783"/>
                  <a:pt x="39956" y="17796"/>
                  <a:pt x="39918" y="17796"/>
                </a:cubicBezTo>
                <a:cubicBezTo>
                  <a:pt x="39894" y="17796"/>
                  <a:pt x="39868" y="17791"/>
                  <a:pt x="39835" y="17775"/>
                </a:cubicBezTo>
                <a:cubicBezTo>
                  <a:pt x="39623" y="17473"/>
                  <a:pt x="40317" y="17503"/>
                  <a:pt x="40046" y="17292"/>
                </a:cubicBezTo>
                <a:cubicBezTo>
                  <a:pt x="39895" y="17262"/>
                  <a:pt x="39653" y="17231"/>
                  <a:pt x="39774" y="17081"/>
                </a:cubicBezTo>
                <a:lnTo>
                  <a:pt x="39774" y="17081"/>
                </a:lnTo>
                <a:lnTo>
                  <a:pt x="40016" y="17111"/>
                </a:lnTo>
                <a:cubicBezTo>
                  <a:pt x="40016" y="16899"/>
                  <a:pt x="39684" y="17020"/>
                  <a:pt x="39804" y="16779"/>
                </a:cubicBezTo>
                <a:lnTo>
                  <a:pt x="39804" y="16779"/>
                </a:lnTo>
                <a:cubicBezTo>
                  <a:pt x="39887" y="16806"/>
                  <a:pt x="39894" y="16934"/>
                  <a:pt x="39918" y="16934"/>
                </a:cubicBezTo>
                <a:cubicBezTo>
                  <a:pt x="39920" y="16934"/>
                  <a:pt x="39922" y="16932"/>
                  <a:pt x="39925" y="16930"/>
                </a:cubicBezTo>
                <a:cubicBezTo>
                  <a:pt x="40106" y="16749"/>
                  <a:pt x="39774" y="16839"/>
                  <a:pt x="39774" y="16718"/>
                </a:cubicBezTo>
                <a:lnTo>
                  <a:pt x="39985" y="16688"/>
                </a:lnTo>
                <a:cubicBezTo>
                  <a:pt x="39925" y="16447"/>
                  <a:pt x="39744" y="16236"/>
                  <a:pt x="39684" y="15994"/>
                </a:cubicBezTo>
                <a:cubicBezTo>
                  <a:pt x="39714" y="15994"/>
                  <a:pt x="39744" y="16002"/>
                  <a:pt x="39774" y="16002"/>
                </a:cubicBezTo>
                <a:cubicBezTo>
                  <a:pt x="39804" y="16002"/>
                  <a:pt x="39835" y="15994"/>
                  <a:pt x="39865" y="15964"/>
                </a:cubicBezTo>
                <a:cubicBezTo>
                  <a:pt x="39744" y="15632"/>
                  <a:pt x="39744" y="15300"/>
                  <a:pt x="39835" y="14968"/>
                </a:cubicBezTo>
                <a:lnTo>
                  <a:pt x="39623" y="14878"/>
                </a:lnTo>
                <a:cubicBezTo>
                  <a:pt x="39623" y="14856"/>
                  <a:pt x="39669" y="14835"/>
                  <a:pt x="39706" y="14835"/>
                </a:cubicBezTo>
                <a:cubicBezTo>
                  <a:pt x="39721" y="14835"/>
                  <a:pt x="39735" y="14839"/>
                  <a:pt x="39744" y="14847"/>
                </a:cubicBezTo>
                <a:cubicBezTo>
                  <a:pt x="39752" y="14805"/>
                  <a:pt x="39742" y="14791"/>
                  <a:pt x="39722" y="14791"/>
                </a:cubicBezTo>
                <a:cubicBezTo>
                  <a:pt x="39686" y="14791"/>
                  <a:pt x="39616" y="14841"/>
                  <a:pt x="39583" y="14841"/>
                </a:cubicBezTo>
                <a:cubicBezTo>
                  <a:pt x="39571" y="14841"/>
                  <a:pt x="39563" y="14834"/>
                  <a:pt x="39563" y="14817"/>
                </a:cubicBezTo>
                <a:cubicBezTo>
                  <a:pt x="39540" y="14749"/>
                  <a:pt x="39586" y="14715"/>
                  <a:pt x="39635" y="14715"/>
                </a:cubicBezTo>
                <a:cubicBezTo>
                  <a:pt x="39652" y="14715"/>
                  <a:pt x="39669" y="14719"/>
                  <a:pt x="39684" y="14727"/>
                </a:cubicBezTo>
                <a:cubicBezTo>
                  <a:pt x="39623" y="14697"/>
                  <a:pt x="39563" y="14636"/>
                  <a:pt x="39533" y="14576"/>
                </a:cubicBezTo>
                <a:cubicBezTo>
                  <a:pt x="39593" y="14515"/>
                  <a:pt x="39533" y="14515"/>
                  <a:pt x="39472" y="14515"/>
                </a:cubicBezTo>
                <a:lnTo>
                  <a:pt x="39442" y="14455"/>
                </a:lnTo>
                <a:cubicBezTo>
                  <a:pt x="39382" y="14365"/>
                  <a:pt x="39322" y="14274"/>
                  <a:pt x="39322" y="14184"/>
                </a:cubicBezTo>
                <a:cubicBezTo>
                  <a:pt x="39322" y="14153"/>
                  <a:pt x="39322" y="14153"/>
                  <a:pt x="39322" y="14123"/>
                </a:cubicBezTo>
                <a:cubicBezTo>
                  <a:pt x="39322" y="14093"/>
                  <a:pt x="39382" y="14063"/>
                  <a:pt x="39322" y="14063"/>
                </a:cubicBezTo>
                <a:cubicBezTo>
                  <a:pt x="39322" y="14033"/>
                  <a:pt x="39322" y="14002"/>
                  <a:pt x="39322" y="14002"/>
                </a:cubicBezTo>
                <a:lnTo>
                  <a:pt x="39382" y="14002"/>
                </a:lnTo>
                <a:cubicBezTo>
                  <a:pt x="39382" y="13821"/>
                  <a:pt x="38959" y="13942"/>
                  <a:pt x="39080" y="13731"/>
                </a:cubicBezTo>
                <a:lnTo>
                  <a:pt x="39080" y="13731"/>
                </a:lnTo>
                <a:lnTo>
                  <a:pt x="39110" y="13761"/>
                </a:lnTo>
                <a:cubicBezTo>
                  <a:pt x="39110" y="13731"/>
                  <a:pt x="39110" y="13731"/>
                  <a:pt x="39110" y="13731"/>
                </a:cubicBezTo>
                <a:cubicBezTo>
                  <a:pt x="39080" y="13550"/>
                  <a:pt x="39020" y="13369"/>
                  <a:pt x="38959" y="13188"/>
                </a:cubicBezTo>
                <a:cubicBezTo>
                  <a:pt x="38990" y="13158"/>
                  <a:pt x="38990" y="13097"/>
                  <a:pt x="39020" y="13037"/>
                </a:cubicBezTo>
                <a:cubicBezTo>
                  <a:pt x="39020" y="13007"/>
                  <a:pt x="38959" y="13007"/>
                  <a:pt x="38899" y="13007"/>
                </a:cubicBezTo>
                <a:cubicBezTo>
                  <a:pt x="38899" y="12976"/>
                  <a:pt x="38899" y="12946"/>
                  <a:pt x="38899" y="12946"/>
                </a:cubicBezTo>
                <a:cubicBezTo>
                  <a:pt x="38899" y="12856"/>
                  <a:pt x="38899" y="12765"/>
                  <a:pt x="38929" y="12705"/>
                </a:cubicBezTo>
                <a:lnTo>
                  <a:pt x="38929" y="12705"/>
                </a:lnTo>
                <a:cubicBezTo>
                  <a:pt x="38914" y="12709"/>
                  <a:pt x="38901" y="12710"/>
                  <a:pt x="38889" y="12710"/>
                </a:cubicBezTo>
                <a:cubicBezTo>
                  <a:pt x="38739" y="12710"/>
                  <a:pt x="38834" y="12432"/>
                  <a:pt x="38661" y="12432"/>
                </a:cubicBezTo>
                <a:cubicBezTo>
                  <a:pt x="38629" y="12432"/>
                  <a:pt x="38589" y="12442"/>
                  <a:pt x="38537" y="12463"/>
                </a:cubicBezTo>
                <a:cubicBezTo>
                  <a:pt x="38567" y="12373"/>
                  <a:pt x="38627" y="12282"/>
                  <a:pt x="38658" y="12192"/>
                </a:cubicBezTo>
                <a:cubicBezTo>
                  <a:pt x="38658" y="12162"/>
                  <a:pt x="38688" y="12101"/>
                  <a:pt x="38688" y="12071"/>
                </a:cubicBezTo>
                <a:cubicBezTo>
                  <a:pt x="38688" y="12071"/>
                  <a:pt x="38688" y="12041"/>
                  <a:pt x="38718" y="12041"/>
                </a:cubicBezTo>
                <a:cubicBezTo>
                  <a:pt x="38718" y="12011"/>
                  <a:pt x="38718" y="12011"/>
                  <a:pt x="38748" y="12011"/>
                </a:cubicBezTo>
                <a:cubicBezTo>
                  <a:pt x="38748" y="12006"/>
                  <a:pt x="38742" y="12004"/>
                  <a:pt x="38731" y="12004"/>
                </a:cubicBezTo>
                <a:cubicBezTo>
                  <a:pt x="38705" y="12004"/>
                  <a:pt x="38650" y="12015"/>
                  <a:pt x="38598" y="12015"/>
                </a:cubicBezTo>
                <a:cubicBezTo>
                  <a:pt x="38542" y="12015"/>
                  <a:pt x="38490" y="12003"/>
                  <a:pt x="38477" y="11950"/>
                </a:cubicBezTo>
                <a:lnTo>
                  <a:pt x="38658" y="11920"/>
                </a:lnTo>
                <a:lnTo>
                  <a:pt x="38416" y="11830"/>
                </a:lnTo>
                <a:lnTo>
                  <a:pt x="38627" y="11709"/>
                </a:lnTo>
                <a:cubicBezTo>
                  <a:pt x="38627" y="11679"/>
                  <a:pt x="38597" y="11649"/>
                  <a:pt x="38567" y="11618"/>
                </a:cubicBezTo>
                <a:cubicBezTo>
                  <a:pt x="38567" y="11649"/>
                  <a:pt x="38507" y="11709"/>
                  <a:pt x="38446" y="11709"/>
                </a:cubicBezTo>
                <a:cubicBezTo>
                  <a:pt x="38326" y="11588"/>
                  <a:pt x="38507" y="11347"/>
                  <a:pt x="38597" y="11317"/>
                </a:cubicBezTo>
                <a:cubicBezTo>
                  <a:pt x="38507" y="11196"/>
                  <a:pt x="38446" y="11105"/>
                  <a:pt x="38356" y="11015"/>
                </a:cubicBezTo>
                <a:cubicBezTo>
                  <a:pt x="38407" y="11015"/>
                  <a:pt x="38436" y="11015"/>
                  <a:pt x="38463" y="11033"/>
                </a:cubicBezTo>
                <a:lnTo>
                  <a:pt x="38463" y="11033"/>
                </a:lnTo>
                <a:cubicBezTo>
                  <a:pt x="38386" y="10957"/>
                  <a:pt x="38678" y="10979"/>
                  <a:pt x="38477" y="10864"/>
                </a:cubicBezTo>
                <a:lnTo>
                  <a:pt x="38477" y="10864"/>
                </a:lnTo>
                <a:cubicBezTo>
                  <a:pt x="38446" y="10894"/>
                  <a:pt x="38386" y="10894"/>
                  <a:pt x="38326" y="10894"/>
                </a:cubicBezTo>
                <a:cubicBezTo>
                  <a:pt x="38416" y="10774"/>
                  <a:pt x="38386" y="10592"/>
                  <a:pt x="38265" y="10472"/>
                </a:cubicBezTo>
                <a:lnTo>
                  <a:pt x="38416" y="10472"/>
                </a:lnTo>
                <a:cubicBezTo>
                  <a:pt x="38356" y="10291"/>
                  <a:pt x="38296" y="10140"/>
                  <a:pt x="38205" y="9989"/>
                </a:cubicBezTo>
                <a:lnTo>
                  <a:pt x="38175" y="9989"/>
                </a:lnTo>
                <a:cubicBezTo>
                  <a:pt x="38210" y="9971"/>
                  <a:pt x="38235" y="9943"/>
                  <a:pt x="38250" y="9911"/>
                </a:cubicBezTo>
                <a:close/>
                <a:moveTo>
                  <a:pt x="40740" y="21185"/>
                </a:moveTo>
                <a:cubicBezTo>
                  <a:pt x="40800" y="21185"/>
                  <a:pt x="40861" y="21215"/>
                  <a:pt x="40921" y="21245"/>
                </a:cubicBezTo>
                <a:lnTo>
                  <a:pt x="40830" y="21366"/>
                </a:lnTo>
                <a:lnTo>
                  <a:pt x="40830" y="21336"/>
                </a:lnTo>
                <a:lnTo>
                  <a:pt x="40740" y="21185"/>
                </a:lnTo>
                <a:close/>
                <a:moveTo>
                  <a:pt x="40770" y="21336"/>
                </a:moveTo>
                <a:lnTo>
                  <a:pt x="40861" y="21396"/>
                </a:lnTo>
                <a:lnTo>
                  <a:pt x="40800" y="21396"/>
                </a:lnTo>
                <a:lnTo>
                  <a:pt x="40830" y="21426"/>
                </a:lnTo>
                <a:lnTo>
                  <a:pt x="40800" y="21517"/>
                </a:lnTo>
                <a:cubicBezTo>
                  <a:pt x="40770" y="21547"/>
                  <a:pt x="40740" y="21547"/>
                  <a:pt x="40710" y="21577"/>
                </a:cubicBezTo>
                <a:cubicBezTo>
                  <a:pt x="40710" y="21517"/>
                  <a:pt x="40710" y="21486"/>
                  <a:pt x="40680" y="21486"/>
                </a:cubicBezTo>
                <a:cubicBezTo>
                  <a:pt x="40770" y="21426"/>
                  <a:pt x="40800" y="21396"/>
                  <a:pt x="40680" y="21366"/>
                </a:cubicBezTo>
                <a:cubicBezTo>
                  <a:pt x="40710" y="21336"/>
                  <a:pt x="40740" y="21336"/>
                  <a:pt x="40770" y="21336"/>
                </a:cubicBezTo>
                <a:close/>
                <a:moveTo>
                  <a:pt x="40770" y="21577"/>
                </a:moveTo>
                <a:cubicBezTo>
                  <a:pt x="40770" y="21577"/>
                  <a:pt x="40770" y="21607"/>
                  <a:pt x="40770" y="21607"/>
                </a:cubicBezTo>
                <a:lnTo>
                  <a:pt x="40710" y="21607"/>
                </a:lnTo>
                <a:cubicBezTo>
                  <a:pt x="40740" y="21577"/>
                  <a:pt x="40770" y="21577"/>
                  <a:pt x="40770" y="21577"/>
                </a:cubicBezTo>
                <a:close/>
                <a:moveTo>
                  <a:pt x="41313" y="22358"/>
                </a:moveTo>
                <a:lnTo>
                  <a:pt x="41313" y="22358"/>
                </a:lnTo>
                <a:cubicBezTo>
                  <a:pt x="41313" y="22359"/>
                  <a:pt x="41313" y="22360"/>
                  <a:pt x="41313" y="22362"/>
                </a:cubicBezTo>
                <a:cubicBezTo>
                  <a:pt x="41313" y="22360"/>
                  <a:pt x="41313" y="22359"/>
                  <a:pt x="41313" y="22358"/>
                </a:cubicBezTo>
                <a:close/>
                <a:moveTo>
                  <a:pt x="39332" y="22432"/>
                </a:moveTo>
                <a:cubicBezTo>
                  <a:pt x="39339" y="22434"/>
                  <a:pt x="39345" y="22435"/>
                  <a:pt x="39351" y="22435"/>
                </a:cubicBezTo>
                <a:lnTo>
                  <a:pt x="39351" y="22435"/>
                </a:lnTo>
                <a:lnTo>
                  <a:pt x="39332" y="22432"/>
                </a:lnTo>
                <a:close/>
                <a:moveTo>
                  <a:pt x="39397" y="22430"/>
                </a:moveTo>
                <a:cubicBezTo>
                  <a:pt x="39379" y="22430"/>
                  <a:pt x="39367" y="22435"/>
                  <a:pt x="39351" y="22435"/>
                </a:cubicBezTo>
                <a:cubicBezTo>
                  <a:pt x="39351" y="22435"/>
                  <a:pt x="39351" y="22435"/>
                  <a:pt x="39351" y="22435"/>
                </a:cubicBezTo>
                <a:lnTo>
                  <a:pt x="39351" y="22435"/>
                </a:lnTo>
                <a:lnTo>
                  <a:pt x="39472" y="22452"/>
                </a:lnTo>
                <a:cubicBezTo>
                  <a:pt x="39437" y="22434"/>
                  <a:pt x="39414" y="22430"/>
                  <a:pt x="39397" y="22430"/>
                </a:cubicBezTo>
                <a:close/>
                <a:moveTo>
                  <a:pt x="39327" y="22357"/>
                </a:moveTo>
                <a:cubicBezTo>
                  <a:pt x="39368" y="22357"/>
                  <a:pt x="39420" y="22374"/>
                  <a:pt x="39472" y="22392"/>
                </a:cubicBezTo>
                <a:cubicBezTo>
                  <a:pt x="39472" y="22422"/>
                  <a:pt x="39472" y="22452"/>
                  <a:pt x="39503" y="22482"/>
                </a:cubicBezTo>
                <a:lnTo>
                  <a:pt x="39503" y="22512"/>
                </a:lnTo>
                <a:lnTo>
                  <a:pt x="39472" y="22512"/>
                </a:lnTo>
                <a:cubicBezTo>
                  <a:pt x="39382" y="22512"/>
                  <a:pt x="39231" y="22452"/>
                  <a:pt x="39261" y="22422"/>
                </a:cubicBezTo>
                <a:lnTo>
                  <a:pt x="39261" y="22422"/>
                </a:lnTo>
                <a:lnTo>
                  <a:pt x="39332" y="22432"/>
                </a:lnTo>
                <a:lnTo>
                  <a:pt x="39332" y="22432"/>
                </a:lnTo>
                <a:cubicBezTo>
                  <a:pt x="39315" y="22427"/>
                  <a:pt x="39294" y="22416"/>
                  <a:pt x="39261" y="22392"/>
                </a:cubicBezTo>
                <a:cubicBezTo>
                  <a:pt x="39274" y="22366"/>
                  <a:pt x="39297" y="22357"/>
                  <a:pt x="39327" y="22357"/>
                </a:cubicBezTo>
                <a:close/>
                <a:moveTo>
                  <a:pt x="39503" y="22573"/>
                </a:moveTo>
                <a:cubicBezTo>
                  <a:pt x="39533" y="22573"/>
                  <a:pt x="39563" y="22603"/>
                  <a:pt x="39593" y="22603"/>
                </a:cubicBezTo>
                <a:lnTo>
                  <a:pt x="39503" y="22603"/>
                </a:lnTo>
                <a:lnTo>
                  <a:pt x="39503" y="22573"/>
                </a:lnTo>
                <a:close/>
                <a:moveTo>
                  <a:pt x="9020" y="19623"/>
                </a:moveTo>
                <a:cubicBezTo>
                  <a:pt x="9373" y="19623"/>
                  <a:pt x="9726" y="20004"/>
                  <a:pt x="9476" y="20400"/>
                </a:cubicBezTo>
                <a:cubicBezTo>
                  <a:pt x="9114" y="21094"/>
                  <a:pt x="8813" y="21849"/>
                  <a:pt x="8420" y="22512"/>
                </a:cubicBezTo>
                <a:cubicBezTo>
                  <a:pt x="8259" y="22812"/>
                  <a:pt x="7940" y="22988"/>
                  <a:pt x="7624" y="22988"/>
                </a:cubicBezTo>
                <a:cubicBezTo>
                  <a:pt x="7525" y="22988"/>
                  <a:pt x="7427" y="22971"/>
                  <a:pt x="7334" y="22935"/>
                </a:cubicBezTo>
                <a:cubicBezTo>
                  <a:pt x="6851" y="22754"/>
                  <a:pt x="6489" y="22271"/>
                  <a:pt x="6066" y="21999"/>
                </a:cubicBezTo>
                <a:cubicBezTo>
                  <a:pt x="5614" y="21788"/>
                  <a:pt x="5221" y="21426"/>
                  <a:pt x="4980" y="20973"/>
                </a:cubicBezTo>
                <a:lnTo>
                  <a:pt x="4950" y="21034"/>
                </a:lnTo>
                <a:cubicBezTo>
                  <a:pt x="4760" y="20613"/>
                  <a:pt x="5143" y="20177"/>
                  <a:pt x="5485" y="20177"/>
                </a:cubicBezTo>
                <a:cubicBezTo>
                  <a:pt x="5633" y="20177"/>
                  <a:pt x="5773" y="20259"/>
                  <a:pt x="5855" y="20460"/>
                </a:cubicBezTo>
                <a:cubicBezTo>
                  <a:pt x="6127" y="21094"/>
                  <a:pt x="7002" y="21185"/>
                  <a:pt x="7394" y="21728"/>
                </a:cubicBezTo>
                <a:cubicBezTo>
                  <a:pt x="7488" y="21859"/>
                  <a:pt x="7500" y="21932"/>
                  <a:pt x="7518" y="21932"/>
                </a:cubicBezTo>
                <a:cubicBezTo>
                  <a:pt x="7528" y="21932"/>
                  <a:pt x="7541" y="21905"/>
                  <a:pt x="7575" y="21849"/>
                </a:cubicBezTo>
                <a:cubicBezTo>
                  <a:pt x="7696" y="21667"/>
                  <a:pt x="7756" y="21456"/>
                  <a:pt x="7847" y="21305"/>
                </a:cubicBezTo>
                <a:cubicBezTo>
                  <a:pt x="8088" y="20822"/>
                  <a:pt x="8330" y="20340"/>
                  <a:pt x="8601" y="19887"/>
                </a:cubicBezTo>
                <a:cubicBezTo>
                  <a:pt x="8704" y="19700"/>
                  <a:pt x="8862" y="19623"/>
                  <a:pt x="9020" y="19623"/>
                </a:cubicBezTo>
                <a:close/>
                <a:moveTo>
                  <a:pt x="39352" y="22905"/>
                </a:moveTo>
                <a:lnTo>
                  <a:pt x="39442" y="22935"/>
                </a:lnTo>
                <a:cubicBezTo>
                  <a:pt x="39442" y="22965"/>
                  <a:pt x="39352" y="22995"/>
                  <a:pt x="39503" y="23086"/>
                </a:cubicBezTo>
                <a:lnTo>
                  <a:pt x="39472" y="23086"/>
                </a:lnTo>
                <a:cubicBezTo>
                  <a:pt x="39442" y="23056"/>
                  <a:pt x="39382" y="23025"/>
                  <a:pt x="39322" y="23025"/>
                </a:cubicBezTo>
                <a:cubicBezTo>
                  <a:pt x="39352" y="22995"/>
                  <a:pt x="39352" y="22935"/>
                  <a:pt x="39352" y="22905"/>
                </a:cubicBezTo>
                <a:close/>
                <a:moveTo>
                  <a:pt x="39291" y="23086"/>
                </a:moveTo>
                <a:cubicBezTo>
                  <a:pt x="39291" y="23086"/>
                  <a:pt x="39291" y="23116"/>
                  <a:pt x="39291" y="23116"/>
                </a:cubicBezTo>
                <a:lnTo>
                  <a:pt x="39231" y="23086"/>
                </a:lnTo>
                <a:close/>
                <a:moveTo>
                  <a:pt x="39171" y="23146"/>
                </a:moveTo>
                <a:cubicBezTo>
                  <a:pt x="39201" y="23146"/>
                  <a:pt x="39231" y="23146"/>
                  <a:pt x="39231" y="23176"/>
                </a:cubicBezTo>
                <a:lnTo>
                  <a:pt x="39171" y="23176"/>
                </a:lnTo>
                <a:lnTo>
                  <a:pt x="39171" y="23146"/>
                </a:lnTo>
                <a:close/>
                <a:moveTo>
                  <a:pt x="39322" y="23176"/>
                </a:moveTo>
                <a:lnTo>
                  <a:pt x="39322" y="23206"/>
                </a:lnTo>
                <a:cubicBezTo>
                  <a:pt x="39291" y="23206"/>
                  <a:pt x="39291" y="23176"/>
                  <a:pt x="39291" y="23176"/>
                </a:cubicBezTo>
                <a:close/>
                <a:moveTo>
                  <a:pt x="39110" y="23357"/>
                </a:moveTo>
                <a:cubicBezTo>
                  <a:pt x="39110" y="23418"/>
                  <a:pt x="39171" y="23508"/>
                  <a:pt x="39140" y="23508"/>
                </a:cubicBezTo>
                <a:lnTo>
                  <a:pt x="39140" y="23478"/>
                </a:lnTo>
                <a:cubicBezTo>
                  <a:pt x="39110" y="23493"/>
                  <a:pt x="39080" y="23501"/>
                  <a:pt x="39054" y="23501"/>
                </a:cubicBezTo>
                <a:cubicBezTo>
                  <a:pt x="39027" y="23501"/>
                  <a:pt x="39005" y="23493"/>
                  <a:pt x="38990" y="23478"/>
                </a:cubicBezTo>
                <a:cubicBezTo>
                  <a:pt x="38959" y="23418"/>
                  <a:pt x="39050" y="23357"/>
                  <a:pt x="39110" y="23357"/>
                </a:cubicBezTo>
                <a:close/>
                <a:moveTo>
                  <a:pt x="39020" y="23538"/>
                </a:moveTo>
                <a:lnTo>
                  <a:pt x="39020" y="23569"/>
                </a:lnTo>
                <a:lnTo>
                  <a:pt x="38959" y="23538"/>
                </a:lnTo>
                <a:close/>
                <a:moveTo>
                  <a:pt x="10510" y="19979"/>
                </a:moveTo>
                <a:cubicBezTo>
                  <a:pt x="10663" y="19979"/>
                  <a:pt x="10809" y="20058"/>
                  <a:pt x="10895" y="20249"/>
                </a:cubicBezTo>
                <a:cubicBezTo>
                  <a:pt x="11076" y="20732"/>
                  <a:pt x="11227" y="21245"/>
                  <a:pt x="11287" y="21788"/>
                </a:cubicBezTo>
                <a:cubicBezTo>
                  <a:pt x="11317" y="21999"/>
                  <a:pt x="11317" y="22271"/>
                  <a:pt x="11378" y="22543"/>
                </a:cubicBezTo>
                <a:cubicBezTo>
                  <a:pt x="11710" y="22422"/>
                  <a:pt x="12041" y="22301"/>
                  <a:pt x="12373" y="22150"/>
                </a:cubicBezTo>
                <a:cubicBezTo>
                  <a:pt x="12917" y="21999"/>
                  <a:pt x="13460" y="21849"/>
                  <a:pt x="14003" y="21698"/>
                </a:cubicBezTo>
                <a:cubicBezTo>
                  <a:pt x="14033" y="21693"/>
                  <a:pt x="14063" y="21691"/>
                  <a:pt x="14092" y="21691"/>
                </a:cubicBezTo>
                <a:cubicBezTo>
                  <a:pt x="14629" y="21691"/>
                  <a:pt x="14819" y="22464"/>
                  <a:pt x="14275" y="22693"/>
                </a:cubicBezTo>
                <a:cubicBezTo>
                  <a:pt x="13550" y="22875"/>
                  <a:pt x="12826" y="23056"/>
                  <a:pt x="12132" y="23297"/>
                </a:cubicBezTo>
                <a:cubicBezTo>
                  <a:pt x="11821" y="23401"/>
                  <a:pt x="11466" y="23590"/>
                  <a:pt x="11128" y="23590"/>
                </a:cubicBezTo>
                <a:cubicBezTo>
                  <a:pt x="10975" y="23590"/>
                  <a:pt x="10825" y="23551"/>
                  <a:pt x="10684" y="23448"/>
                </a:cubicBezTo>
                <a:cubicBezTo>
                  <a:pt x="10382" y="23237"/>
                  <a:pt x="10412" y="22905"/>
                  <a:pt x="10382" y="22573"/>
                </a:cubicBezTo>
                <a:cubicBezTo>
                  <a:pt x="10321" y="21939"/>
                  <a:pt x="10201" y="21336"/>
                  <a:pt x="9989" y="20762"/>
                </a:cubicBezTo>
                <a:cubicBezTo>
                  <a:pt x="9824" y="20349"/>
                  <a:pt x="10181" y="19979"/>
                  <a:pt x="10510" y="19979"/>
                </a:cubicBezTo>
                <a:close/>
                <a:moveTo>
                  <a:pt x="38929" y="23599"/>
                </a:moveTo>
                <a:lnTo>
                  <a:pt x="39020" y="23629"/>
                </a:lnTo>
                <a:lnTo>
                  <a:pt x="39020" y="23689"/>
                </a:lnTo>
                <a:cubicBezTo>
                  <a:pt x="38990" y="23659"/>
                  <a:pt x="38959" y="23629"/>
                  <a:pt x="38929" y="23599"/>
                </a:cubicBezTo>
                <a:close/>
                <a:moveTo>
                  <a:pt x="40589" y="23750"/>
                </a:moveTo>
                <a:cubicBezTo>
                  <a:pt x="40589" y="23780"/>
                  <a:pt x="40589" y="23840"/>
                  <a:pt x="40589" y="23870"/>
                </a:cubicBezTo>
                <a:cubicBezTo>
                  <a:pt x="40559" y="23870"/>
                  <a:pt x="40498" y="23840"/>
                  <a:pt x="40468" y="23810"/>
                </a:cubicBezTo>
                <a:lnTo>
                  <a:pt x="40498" y="23780"/>
                </a:lnTo>
                <a:lnTo>
                  <a:pt x="40589" y="23750"/>
                </a:lnTo>
                <a:close/>
                <a:moveTo>
                  <a:pt x="40076" y="23840"/>
                </a:moveTo>
                <a:cubicBezTo>
                  <a:pt x="40076" y="23870"/>
                  <a:pt x="40076" y="23870"/>
                  <a:pt x="40076" y="23901"/>
                </a:cubicBezTo>
                <a:cubicBezTo>
                  <a:pt x="40076" y="23870"/>
                  <a:pt x="40046" y="23870"/>
                  <a:pt x="40046" y="23840"/>
                </a:cubicBezTo>
                <a:close/>
                <a:moveTo>
                  <a:pt x="38990" y="23850"/>
                </a:moveTo>
                <a:cubicBezTo>
                  <a:pt x="38990" y="23910"/>
                  <a:pt x="38990" y="23994"/>
                  <a:pt x="38990" y="24051"/>
                </a:cubicBezTo>
                <a:cubicBezTo>
                  <a:pt x="38839" y="23961"/>
                  <a:pt x="38929" y="23931"/>
                  <a:pt x="38929" y="23870"/>
                </a:cubicBezTo>
                <a:lnTo>
                  <a:pt x="38990" y="23850"/>
                </a:lnTo>
                <a:close/>
                <a:moveTo>
                  <a:pt x="38839" y="23870"/>
                </a:moveTo>
                <a:cubicBezTo>
                  <a:pt x="38869" y="24021"/>
                  <a:pt x="38929" y="24142"/>
                  <a:pt x="38839" y="24202"/>
                </a:cubicBezTo>
                <a:cubicBezTo>
                  <a:pt x="38839" y="24202"/>
                  <a:pt x="38809" y="24172"/>
                  <a:pt x="38778" y="24172"/>
                </a:cubicBezTo>
                <a:lnTo>
                  <a:pt x="38839" y="24172"/>
                </a:lnTo>
                <a:cubicBezTo>
                  <a:pt x="38627" y="24021"/>
                  <a:pt x="39020" y="24021"/>
                  <a:pt x="38688" y="23870"/>
                </a:cubicBezTo>
                <a:close/>
                <a:moveTo>
                  <a:pt x="26327" y="19084"/>
                </a:moveTo>
                <a:cubicBezTo>
                  <a:pt x="26768" y="19084"/>
                  <a:pt x="27231" y="19227"/>
                  <a:pt x="27703" y="19555"/>
                </a:cubicBezTo>
                <a:cubicBezTo>
                  <a:pt x="28458" y="20038"/>
                  <a:pt x="28669" y="21034"/>
                  <a:pt x="28186" y="21758"/>
                </a:cubicBezTo>
                <a:cubicBezTo>
                  <a:pt x="27824" y="22241"/>
                  <a:pt x="27160" y="22422"/>
                  <a:pt x="26677" y="22633"/>
                </a:cubicBezTo>
                <a:cubicBezTo>
                  <a:pt x="25561" y="23056"/>
                  <a:pt x="24414" y="23388"/>
                  <a:pt x="23479" y="24142"/>
                </a:cubicBezTo>
                <a:cubicBezTo>
                  <a:pt x="23418" y="24172"/>
                  <a:pt x="23388" y="24202"/>
                  <a:pt x="23328" y="24202"/>
                </a:cubicBezTo>
                <a:cubicBezTo>
                  <a:pt x="23251" y="24260"/>
                  <a:pt x="23163" y="24281"/>
                  <a:pt x="23077" y="24281"/>
                </a:cubicBezTo>
                <a:cubicBezTo>
                  <a:pt x="23028" y="24281"/>
                  <a:pt x="22980" y="24274"/>
                  <a:pt x="22935" y="24263"/>
                </a:cubicBezTo>
                <a:lnTo>
                  <a:pt x="22935" y="24293"/>
                </a:lnTo>
                <a:cubicBezTo>
                  <a:pt x="21819" y="23901"/>
                  <a:pt x="17292" y="22633"/>
                  <a:pt x="18982" y="20551"/>
                </a:cubicBezTo>
                <a:cubicBezTo>
                  <a:pt x="19325" y="20154"/>
                  <a:pt x="19862" y="19962"/>
                  <a:pt x="20399" y="19962"/>
                </a:cubicBezTo>
                <a:cubicBezTo>
                  <a:pt x="20761" y="19962"/>
                  <a:pt x="21123" y="20049"/>
                  <a:pt x="21427" y="20219"/>
                </a:cubicBezTo>
                <a:cubicBezTo>
                  <a:pt x="22211" y="20641"/>
                  <a:pt x="22694" y="21456"/>
                  <a:pt x="23056" y="22301"/>
                </a:cubicBezTo>
                <a:cubicBezTo>
                  <a:pt x="23569" y="20738"/>
                  <a:pt x="24822" y="19084"/>
                  <a:pt x="26327" y="19084"/>
                </a:cubicBezTo>
                <a:close/>
                <a:moveTo>
                  <a:pt x="38569" y="24505"/>
                </a:moveTo>
                <a:cubicBezTo>
                  <a:pt x="38578" y="24515"/>
                  <a:pt x="38587" y="24524"/>
                  <a:pt x="38597" y="24534"/>
                </a:cubicBezTo>
                <a:cubicBezTo>
                  <a:pt x="38595" y="24528"/>
                  <a:pt x="38592" y="24521"/>
                  <a:pt x="38590" y="24515"/>
                </a:cubicBezTo>
                <a:lnTo>
                  <a:pt x="38590" y="24515"/>
                </a:lnTo>
                <a:cubicBezTo>
                  <a:pt x="38583" y="24511"/>
                  <a:pt x="38576" y="24508"/>
                  <a:pt x="38569" y="24505"/>
                </a:cubicBezTo>
                <a:close/>
                <a:moveTo>
                  <a:pt x="38537" y="24444"/>
                </a:moveTo>
                <a:lnTo>
                  <a:pt x="38537" y="24444"/>
                </a:lnTo>
                <a:cubicBezTo>
                  <a:pt x="38537" y="24474"/>
                  <a:pt x="38477" y="24474"/>
                  <a:pt x="38567" y="24564"/>
                </a:cubicBezTo>
                <a:lnTo>
                  <a:pt x="38567" y="24504"/>
                </a:lnTo>
                <a:cubicBezTo>
                  <a:pt x="38568" y="24504"/>
                  <a:pt x="38568" y="24505"/>
                  <a:pt x="38569" y="24505"/>
                </a:cubicBezTo>
                <a:lnTo>
                  <a:pt x="38569" y="24505"/>
                </a:lnTo>
                <a:cubicBezTo>
                  <a:pt x="38551" y="24484"/>
                  <a:pt x="38537" y="24464"/>
                  <a:pt x="38537" y="24444"/>
                </a:cubicBezTo>
                <a:close/>
                <a:moveTo>
                  <a:pt x="40619" y="24625"/>
                </a:moveTo>
                <a:lnTo>
                  <a:pt x="40619" y="24746"/>
                </a:lnTo>
                <a:lnTo>
                  <a:pt x="40529" y="24685"/>
                </a:lnTo>
                <a:cubicBezTo>
                  <a:pt x="40559" y="24655"/>
                  <a:pt x="40589" y="24655"/>
                  <a:pt x="40619" y="24625"/>
                </a:cubicBezTo>
                <a:close/>
                <a:moveTo>
                  <a:pt x="38688" y="24202"/>
                </a:moveTo>
                <a:cubicBezTo>
                  <a:pt x="38659" y="24318"/>
                  <a:pt x="38547" y="24378"/>
                  <a:pt x="38590" y="24515"/>
                </a:cubicBezTo>
                <a:lnTo>
                  <a:pt x="38590" y="24515"/>
                </a:lnTo>
                <a:cubicBezTo>
                  <a:pt x="38727" y="24586"/>
                  <a:pt x="38812" y="24779"/>
                  <a:pt x="38869" y="24836"/>
                </a:cubicBezTo>
                <a:cubicBezTo>
                  <a:pt x="38763" y="24744"/>
                  <a:pt x="38721" y="24738"/>
                  <a:pt x="38682" y="24738"/>
                </a:cubicBezTo>
                <a:cubicBezTo>
                  <a:pt x="38676" y="24738"/>
                  <a:pt x="38671" y="24738"/>
                  <a:pt x="38665" y="24738"/>
                </a:cubicBezTo>
                <a:cubicBezTo>
                  <a:pt x="38620" y="24738"/>
                  <a:pt x="38567" y="24730"/>
                  <a:pt x="38416" y="24595"/>
                </a:cubicBezTo>
                <a:lnTo>
                  <a:pt x="38416" y="24595"/>
                </a:lnTo>
                <a:lnTo>
                  <a:pt x="38446" y="24625"/>
                </a:lnTo>
                <a:cubicBezTo>
                  <a:pt x="38446" y="24685"/>
                  <a:pt x="38477" y="24715"/>
                  <a:pt x="38537" y="24746"/>
                </a:cubicBezTo>
                <a:lnTo>
                  <a:pt x="38507" y="24746"/>
                </a:lnTo>
                <a:cubicBezTo>
                  <a:pt x="38477" y="24746"/>
                  <a:pt x="38446" y="24715"/>
                  <a:pt x="38416" y="24625"/>
                </a:cubicBezTo>
                <a:cubicBezTo>
                  <a:pt x="38416" y="24655"/>
                  <a:pt x="38416" y="24685"/>
                  <a:pt x="38416" y="24715"/>
                </a:cubicBezTo>
                <a:cubicBezTo>
                  <a:pt x="38356" y="24655"/>
                  <a:pt x="38326" y="24595"/>
                  <a:pt x="38416" y="24595"/>
                </a:cubicBezTo>
                <a:cubicBezTo>
                  <a:pt x="38477" y="24534"/>
                  <a:pt x="38507" y="24474"/>
                  <a:pt x="38537" y="24414"/>
                </a:cubicBezTo>
                <a:lnTo>
                  <a:pt x="38537" y="24444"/>
                </a:lnTo>
                <a:cubicBezTo>
                  <a:pt x="38567" y="24353"/>
                  <a:pt x="38627" y="24263"/>
                  <a:pt x="38688" y="24202"/>
                </a:cubicBezTo>
                <a:close/>
                <a:moveTo>
                  <a:pt x="38443" y="24813"/>
                </a:moveTo>
                <a:cubicBezTo>
                  <a:pt x="38446" y="24813"/>
                  <a:pt x="38446" y="24821"/>
                  <a:pt x="38446" y="24836"/>
                </a:cubicBezTo>
                <a:lnTo>
                  <a:pt x="38477" y="24836"/>
                </a:lnTo>
                <a:cubicBezTo>
                  <a:pt x="38477" y="24866"/>
                  <a:pt x="38477" y="24866"/>
                  <a:pt x="38477" y="24866"/>
                </a:cubicBezTo>
                <a:cubicBezTo>
                  <a:pt x="38446" y="24836"/>
                  <a:pt x="38446" y="24836"/>
                  <a:pt x="38416" y="24836"/>
                </a:cubicBezTo>
                <a:cubicBezTo>
                  <a:pt x="38431" y="24821"/>
                  <a:pt x="38439" y="24813"/>
                  <a:pt x="38443" y="24813"/>
                </a:cubicBezTo>
                <a:close/>
                <a:moveTo>
                  <a:pt x="40498" y="24776"/>
                </a:moveTo>
                <a:lnTo>
                  <a:pt x="40619" y="24806"/>
                </a:lnTo>
                <a:cubicBezTo>
                  <a:pt x="40619" y="24866"/>
                  <a:pt x="40619" y="24896"/>
                  <a:pt x="40619" y="24957"/>
                </a:cubicBezTo>
                <a:lnTo>
                  <a:pt x="40619" y="24987"/>
                </a:lnTo>
                <a:cubicBezTo>
                  <a:pt x="40559" y="24927"/>
                  <a:pt x="40498" y="24836"/>
                  <a:pt x="40498" y="24776"/>
                </a:cubicBezTo>
                <a:close/>
                <a:moveTo>
                  <a:pt x="4618" y="24957"/>
                </a:moveTo>
                <a:lnTo>
                  <a:pt x="4648" y="25077"/>
                </a:lnTo>
                <a:lnTo>
                  <a:pt x="4618" y="25077"/>
                </a:lnTo>
                <a:lnTo>
                  <a:pt x="4618" y="24957"/>
                </a:lnTo>
                <a:close/>
                <a:moveTo>
                  <a:pt x="4588" y="25168"/>
                </a:moveTo>
                <a:lnTo>
                  <a:pt x="4588" y="25168"/>
                </a:lnTo>
                <a:cubicBezTo>
                  <a:pt x="4617" y="25227"/>
                  <a:pt x="4647" y="25257"/>
                  <a:pt x="4648" y="25286"/>
                </a:cubicBezTo>
                <a:lnTo>
                  <a:pt x="4648" y="25286"/>
                </a:lnTo>
                <a:cubicBezTo>
                  <a:pt x="4575" y="25275"/>
                  <a:pt x="4534" y="25221"/>
                  <a:pt x="4588" y="25168"/>
                </a:cubicBezTo>
                <a:close/>
                <a:moveTo>
                  <a:pt x="38395" y="24846"/>
                </a:moveTo>
                <a:cubicBezTo>
                  <a:pt x="38441" y="24906"/>
                  <a:pt x="38445" y="25021"/>
                  <a:pt x="38424" y="25021"/>
                </a:cubicBezTo>
                <a:cubicBezTo>
                  <a:pt x="38421" y="25021"/>
                  <a:pt x="38419" y="25020"/>
                  <a:pt x="38416" y="25017"/>
                </a:cubicBezTo>
                <a:cubicBezTo>
                  <a:pt x="38386" y="24987"/>
                  <a:pt x="38356" y="24957"/>
                  <a:pt x="38356" y="24957"/>
                </a:cubicBezTo>
                <a:lnTo>
                  <a:pt x="38356" y="24957"/>
                </a:lnTo>
                <a:cubicBezTo>
                  <a:pt x="38296" y="25017"/>
                  <a:pt x="38416" y="25198"/>
                  <a:pt x="38356" y="25289"/>
                </a:cubicBezTo>
                <a:cubicBezTo>
                  <a:pt x="38356" y="25289"/>
                  <a:pt x="38356" y="25319"/>
                  <a:pt x="38356" y="25319"/>
                </a:cubicBezTo>
                <a:cubicBezTo>
                  <a:pt x="38296" y="25289"/>
                  <a:pt x="38265" y="25289"/>
                  <a:pt x="38205" y="25259"/>
                </a:cubicBezTo>
                <a:cubicBezTo>
                  <a:pt x="38214" y="25240"/>
                  <a:pt x="38230" y="25233"/>
                  <a:pt x="38247" y="25233"/>
                </a:cubicBezTo>
                <a:cubicBezTo>
                  <a:pt x="38286" y="25233"/>
                  <a:pt x="38335" y="25268"/>
                  <a:pt x="38356" y="25289"/>
                </a:cubicBezTo>
                <a:cubicBezTo>
                  <a:pt x="38299" y="25145"/>
                  <a:pt x="38268" y="24920"/>
                  <a:pt x="38395" y="24846"/>
                </a:cubicBezTo>
                <a:close/>
                <a:moveTo>
                  <a:pt x="39322" y="25319"/>
                </a:moveTo>
                <a:cubicBezTo>
                  <a:pt x="39303" y="25328"/>
                  <a:pt x="39294" y="25337"/>
                  <a:pt x="39291" y="25346"/>
                </a:cubicBezTo>
                <a:lnTo>
                  <a:pt x="39291" y="25346"/>
                </a:lnTo>
                <a:lnTo>
                  <a:pt x="39291" y="25319"/>
                </a:lnTo>
                <a:close/>
                <a:moveTo>
                  <a:pt x="3939" y="20657"/>
                </a:moveTo>
                <a:cubicBezTo>
                  <a:pt x="4195" y="20657"/>
                  <a:pt x="4437" y="20822"/>
                  <a:pt x="4407" y="21154"/>
                </a:cubicBezTo>
                <a:cubicBezTo>
                  <a:pt x="4346" y="21939"/>
                  <a:pt x="4256" y="22693"/>
                  <a:pt x="4135" y="23448"/>
                </a:cubicBezTo>
                <a:cubicBezTo>
                  <a:pt x="4135" y="23870"/>
                  <a:pt x="4045" y="24323"/>
                  <a:pt x="3924" y="24715"/>
                </a:cubicBezTo>
                <a:cubicBezTo>
                  <a:pt x="3803" y="25108"/>
                  <a:pt x="3441" y="25349"/>
                  <a:pt x="3049" y="25349"/>
                </a:cubicBezTo>
                <a:cubicBezTo>
                  <a:pt x="2506" y="25349"/>
                  <a:pt x="2113" y="24957"/>
                  <a:pt x="1630" y="24896"/>
                </a:cubicBezTo>
                <a:cubicBezTo>
                  <a:pt x="1015" y="24838"/>
                  <a:pt x="969" y="23868"/>
                  <a:pt x="1575" y="23868"/>
                </a:cubicBezTo>
                <a:cubicBezTo>
                  <a:pt x="1593" y="23868"/>
                  <a:pt x="1611" y="23869"/>
                  <a:pt x="1630" y="23870"/>
                </a:cubicBezTo>
                <a:cubicBezTo>
                  <a:pt x="1962" y="23931"/>
                  <a:pt x="2294" y="24021"/>
                  <a:pt x="2596" y="24172"/>
                </a:cubicBezTo>
                <a:cubicBezTo>
                  <a:pt x="2808" y="24259"/>
                  <a:pt x="2912" y="24316"/>
                  <a:pt x="2967" y="24316"/>
                </a:cubicBezTo>
                <a:cubicBezTo>
                  <a:pt x="3045" y="24316"/>
                  <a:pt x="3026" y="24202"/>
                  <a:pt x="3079" y="23901"/>
                </a:cubicBezTo>
                <a:cubicBezTo>
                  <a:pt x="3200" y="22965"/>
                  <a:pt x="3320" y="22060"/>
                  <a:pt x="3381" y="21154"/>
                </a:cubicBezTo>
                <a:cubicBezTo>
                  <a:pt x="3411" y="20822"/>
                  <a:pt x="3682" y="20657"/>
                  <a:pt x="3939" y="20657"/>
                </a:cubicBezTo>
                <a:close/>
                <a:moveTo>
                  <a:pt x="38296" y="25319"/>
                </a:moveTo>
                <a:lnTo>
                  <a:pt x="38296" y="25349"/>
                </a:lnTo>
                <a:lnTo>
                  <a:pt x="38265" y="25319"/>
                </a:lnTo>
                <a:close/>
                <a:moveTo>
                  <a:pt x="39443" y="25506"/>
                </a:moveTo>
                <a:cubicBezTo>
                  <a:pt x="39442" y="25514"/>
                  <a:pt x="39442" y="25522"/>
                  <a:pt x="39442" y="25530"/>
                </a:cubicBezTo>
                <a:cubicBezTo>
                  <a:pt x="39445" y="25522"/>
                  <a:pt x="39445" y="25514"/>
                  <a:pt x="39443" y="25506"/>
                </a:cubicBezTo>
                <a:close/>
                <a:moveTo>
                  <a:pt x="37843" y="25590"/>
                </a:moveTo>
                <a:cubicBezTo>
                  <a:pt x="37813" y="25621"/>
                  <a:pt x="37813" y="25621"/>
                  <a:pt x="37783" y="25651"/>
                </a:cubicBezTo>
                <a:lnTo>
                  <a:pt x="37722" y="25590"/>
                </a:lnTo>
                <a:close/>
                <a:moveTo>
                  <a:pt x="39198" y="25784"/>
                </a:moveTo>
                <a:lnTo>
                  <a:pt x="39198" y="25784"/>
                </a:lnTo>
                <a:cubicBezTo>
                  <a:pt x="39199" y="25789"/>
                  <a:pt x="39200" y="25795"/>
                  <a:pt x="39201" y="25802"/>
                </a:cubicBezTo>
                <a:cubicBezTo>
                  <a:pt x="39201" y="25796"/>
                  <a:pt x="39200" y="25790"/>
                  <a:pt x="39198" y="25784"/>
                </a:cubicBezTo>
                <a:close/>
                <a:moveTo>
                  <a:pt x="38145" y="25590"/>
                </a:moveTo>
                <a:cubicBezTo>
                  <a:pt x="38145" y="25621"/>
                  <a:pt x="38205" y="25651"/>
                  <a:pt x="38235" y="25681"/>
                </a:cubicBezTo>
                <a:cubicBezTo>
                  <a:pt x="38235" y="25711"/>
                  <a:pt x="38235" y="25741"/>
                  <a:pt x="38265" y="25741"/>
                </a:cubicBezTo>
                <a:lnTo>
                  <a:pt x="38205" y="25741"/>
                </a:lnTo>
                <a:cubicBezTo>
                  <a:pt x="38205" y="25741"/>
                  <a:pt x="38192" y="25768"/>
                  <a:pt x="38147" y="25768"/>
                </a:cubicBezTo>
                <a:cubicBezTo>
                  <a:pt x="38125" y="25768"/>
                  <a:pt x="38094" y="25761"/>
                  <a:pt x="38054" y="25741"/>
                </a:cubicBezTo>
                <a:lnTo>
                  <a:pt x="38054" y="25741"/>
                </a:lnTo>
                <a:cubicBezTo>
                  <a:pt x="38084" y="25802"/>
                  <a:pt x="38114" y="25892"/>
                  <a:pt x="38054" y="25892"/>
                </a:cubicBezTo>
                <a:cubicBezTo>
                  <a:pt x="38024" y="25862"/>
                  <a:pt x="37994" y="25862"/>
                  <a:pt x="37964" y="25832"/>
                </a:cubicBezTo>
                <a:cubicBezTo>
                  <a:pt x="37994" y="25772"/>
                  <a:pt x="37994" y="25741"/>
                  <a:pt x="38024" y="25711"/>
                </a:cubicBezTo>
                <a:cubicBezTo>
                  <a:pt x="38024" y="25711"/>
                  <a:pt x="38054" y="25741"/>
                  <a:pt x="38054" y="25741"/>
                </a:cubicBezTo>
                <a:lnTo>
                  <a:pt x="38024" y="25681"/>
                </a:lnTo>
                <a:cubicBezTo>
                  <a:pt x="38054" y="25651"/>
                  <a:pt x="38084" y="25621"/>
                  <a:pt x="38145" y="25590"/>
                </a:cubicBezTo>
                <a:close/>
                <a:moveTo>
                  <a:pt x="37783" y="25922"/>
                </a:moveTo>
                <a:lnTo>
                  <a:pt x="37843" y="26013"/>
                </a:lnTo>
                <a:lnTo>
                  <a:pt x="37783" y="25983"/>
                </a:lnTo>
                <a:lnTo>
                  <a:pt x="37783" y="25922"/>
                </a:lnTo>
                <a:close/>
                <a:moveTo>
                  <a:pt x="37813" y="25741"/>
                </a:moveTo>
                <a:lnTo>
                  <a:pt x="37873" y="25802"/>
                </a:lnTo>
                <a:cubicBezTo>
                  <a:pt x="37873" y="25862"/>
                  <a:pt x="37813" y="25892"/>
                  <a:pt x="37903" y="26013"/>
                </a:cubicBezTo>
                <a:lnTo>
                  <a:pt x="37903" y="26013"/>
                </a:lnTo>
                <a:lnTo>
                  <a:pt x="37873" y="25983"/>
                </a:lnTo>
                <a:cubicBezTo>
                  <a:pt x="37843" y="25953"/>
                  <a:pt x="37843" y="25922"/>
                  <a:pt x="37813" y="25892"/>
                </a:cubicBezTo>
                <a:cubicBezTo>
                  <a:pt x="37813" y="25862"/>
                  <a:pt x="37813" y="25802"/>
                  <a:pt x="37813" y="25741"/>
                </a:cubicBezTo>
                <a:close/>
                <a:moveTo>
                  <a:pt x="37783" y="26013"/>
                </a:moveTo>
                <a:cubicBezTo>
                  <a:pt x="37813" y="26043"/>
                  <a:pt x="37813" y="26043"/>
                  <a:pt x="37783" y="26073"/>
                </a:cubicBezTo>
                <a:cubicBezTo>
                  <a:pt x="37783" y="26073"/>
                  <a:pt x="37783" y="26043"/>
                  <a:pt x="37783" y="26043"/>
                </a:cubicBezTo>
                <a:lnTo>
                  <a:pt x="37783" y="26013"/>
                </a:lnTo>
                <a:close/>
                <a:moveTo>
                  <a:pt x="37571" y="26103"/>
                </a:moveTo>
                <a:lnTo>
                  <a:pt x="37632" y="26134"/>
                </a:lnTo>
                <a:cubicBezTo>
                  <a:pt x="37632" y="26134"/>
                  <a:pt x="37654" y="26200"/>
                  <a:pt x="37641" y="26200"/>
                </a:cubicBezTo>
                <a:cubicBezTo>
                  <a:pt x="37639" y="26200"/>
                  <a:pt x="37636" y="26198"/>
                  <a:pt x="37632" y="26194"/>
                </a:cubicBezTo>
                <a:cubicBezTo>
                  <a:pt x="37571" y="26164"/>
                  <a:pt x="37571" y="26134"/>
                  <a:pt x="37571" y="26103"/>
                </a:cubicBezTo>
                <a:close/>
                <a:moveTo>
                  <a:pt x="9619" y="23634"/>
                </a:moveTo>
                <a:cubicBezTo>
                  <a:pt x="9981" y="23634"/>
                  <a:pt x="10313" y="23995"/>
                  <a:pt x="10020" y="24414"/>
                </a:cubicBezTo>
                <a:cubicBezTo>
                  <a:pt x="9597" y="24987"/>
                  <a:pt x="9205" y="25741"/>
                  <a:pt x="8571" y="26134"/>
                </a:cubicBezTo>
                <a:cubicBezTo>
                  <a:pt x="8449" y="26200"/>
                  <a:pt x="8312" y="26234"/>
                  <a:pt x="8174" y="26234"/>
                </a:cubicBezTo>
                <a:cubicBezTo>
                  <a:pt x="7936" y="26234"/>
                  <a:pt x="7698" y="26133"/>
                  <a:pt x="7545" y="25922"/>
                </a:cubicBezTo>
                <a:cubicBezTo>
                  <a:pt x="7304" y="25651"/>
                  <a:pt x="7213" y="25228"/>
                  <a:pt x="6942" y="24987"/>
                </a:cubicBezTo>
                <a:cubicBezTo>
                  <a:pt x="6532" y="24674"/>
                  <a:pt x="6911" y="24150"/>
                  <a:pt x="7341" y="24150"/>
                </a:cubicBezTo>
                <a:cubicBezTo>
                  <a:pt x="7450" y="24150"/>
                  <a:pt x="7562" y="24183"/>
                  <a:pt x="7666" y="24263"/>
                </a:cubicBezTo>
                <a:cubicBezTo>
                  <a:pt x="7877" y="24474"/>
                  <a:pt x="8058" y="24715"/>
                  <a:pt x="8149" y="24987"/>
                </a:cubicBezTo>
                <a:cubicBezTo>
                  <a:pt x="8179" y="25017"/>
                  <a:pt x="8209" y="25047"/>
                  <a:pt x="8209" y="25077"/>
                </a:cubicBezTo>
                <a:cubicBezTo>
                  <a:pt x="8511" y="24685"/>
                  <a:pt x="8843" y="24293"/>
                  <a:pt x="9114" y="23870"/>
                </a:cubicBezTo>
                <a:lnTo>
                  <a:pt x="9175" y="23870"/>
                </a:lnTo>
                <a:cubicBezTo>
                  <a:pt x="9295" y="23704"/>
                  <a:pt x="9460" y="23634"/>
                  <a:pt x="9619" y="23634"/>
                </a:cubicBezTo>
                <a:close/>
                <a:moveTo>
                  <a:pt x="37571" y="26164"/>
                </a:moveTo>
                <a:cubicBezTo>
                  <a:pt x="37594" y="26164"/>
                  <a:pt x="37599" y="26180"/>
                  <a:pt x="37601" y="26201"/>
                </a:cubicBezTo>
                <a:lnTo>
                  <a:pt x="37601" y="26201"/>
                </a:lnTo>
                <a:cubicBezTo>
                  <a:pt x="37597" y="26229"/>
                  <a:pt x="37569" y="26254"/>
                  <a:pt x="37541" y="26254"/>
                </a:cubicBezTo>
                <a:cubicBezTo>
                  <a:pt x="37511" y="26194"/>
                  <a:pt x="37481" y="26164"/>
                  <a:pt x="37571" y="26164"/>
                </a:cubicBezTo>
                <a:close/>
                <a:moveTo>
                  <a:pt x="37239" y="26496"/>
                </a:moveTo>
                <a:lnTo>
                  <a:pt x="37330" y="26556"/>
                </a:lnTo>
                <a:lnTo>
                  <a:pt x="37330" y="26526"/>
                </a:lnTo>
                <a:cubicBezTo>
                  <a:pt x="37360" y="26586"/>
                  <a:pt x="37352" y="26601"/>
                  <a:pt x="37330" y="26601"/>
                </a:cubicBezTo>
                <a:cubicBezTo>
                  <a:pt x="37307" y="26601"/>
                  <a:pt x="37270" y="26586"/>
                  <a:pt x="37239" y="26586"/>
                </a:cubicBezTo>
                <a:cubicBezTo>
                  <a:pt x="37209" y="26526"/>
                  <a:pt x="37239" y="26496"/>
                  <a:pt x="37239" y="26496"/>
                </a:cubicBezTo>
                <a:close/>
                <a:moveTo>
                  <a:pt x="36995" y="26586"/>
                </a:moveTo>
                <a:cubicBezTo>
                  <a:pt x="36988" y="26628"/>
                  <a:pt x="36968" y="26652"/>
                  <a:pt x="36968" y="26677"/>
                </a:cubicBezTo>
                <a:cubicBezTo>
                  <a:pt x="36968" y="26648"/>
                  <a:pt x="36968" y="26590"/>
                  <a:pt x="36995" y="26586"/>
                </a:cubicBezTo>
                <a:close/>
                <a:moveTo>
                  <a:pt x="15308" y="22618"/>
                </a:moveTo>
                <a:cubicBezTo>
                  <a:pt x="15565" y="22618"/>
                  <a:pt x="15829" y="22784"/>
                  <a:pt x="15844" y="23116"/>
                </a:cubicBezTo>
                <a:cubicBezTo>
                  <a:pt x="15874" y="23538"/>
                  <a:pt x="15783" y="23991"/>
                  <a:pt x="15633" y="24414"/>
                </a:cubicBezTo>
                <a:cubicBezTo>
                  <a:pt x="15542" y="24625"/>
                  <a:pt x="15482" y="24836"/>
                  <a:pt x="15421" y="25047"/>
                </a:cubicBezTo>
                <a:cubicBezTo>
                  <a:pt x="15421" y="25108"/>
                  <a:pt x="15391" y="25409"/>
                  <a:pt x="15361" y="25530"/>
                </a:cubicBezTo>
                <a:cubicBezTo>
                  <a:pt x="15451" y="25560"/>
                  <a:pt x="15542" y="25621"/>
                  <a:pt x="15663" y="25651"/>
                </a:cubicBezTo>
                <a:cubicBezTo>
                  <a:pt x="15904" y="25681"/>
                  <a:pt x="16176" y="25681"/>
                  <a:pt x="16417" y="25681"/>
                </a:cubicBezTo>
                <a:cubicBezTo>
                  <a:pt x="16809" y="25681"/>
                  <a:pt x="17202" y="25711"/>
                  <a:pt x="17594" y="25772"/>
                </a:cubicBezTo>
                <a:cubicBezTo>
                  <a:pt x="18220" y="25885"/>
                  <a:pt x="18014" y="26778"/>
                  <a:pt x="17432" y="26778"/>
                </a:cubicBezTo>
                <a:cubicBezTo>
                  <a:pt x="17397" y="26778"/>
                  <a:pt x="17360" y="26774"/>
                  <a:pt x="17322" y="26767"/>
                </a:cubicBezTo>
                <a:cubicBezTo>
                  <a:pt x="17145" y="26734"/>
                  <a:pt x="16934" y="26727"/>
                  <a:pt x="16707" y="26727"/>
                </a:cubicBezTo>
                <a:cubicBezTo>
                  <a:pt x="16537" y="26727"/>
                  <a:pt x="16359" y="26731"/>
                  <a:pt x="16179" y="26731"/>
                </a:cubicBezTo>
                <a:cubicBezTo>
                  <a:pt x="15497" y="26731"/>
                  <a:pt x="14792" y="26675"/>
                  <a:pt x="14456" y="26134"/>
                </a:cubicBezTo>
                <a:cubicBezTo>
                  <a:pt x="13882" y="25228"/>
                  <a:pt x="14878" y="24021"/>
                  <a:pt x="14818" y="23116"/>
                </a:cubicBezTo>
                <a:cubicBezTo>
                  <a:pt x="14803" y="22784"/>
                  <a:pt x="15052" y="22618"/>
                  <a:pt x="15308" y="22618"/>
                </a:cubicBezTo>
                <a:close/>
                <a:moveTo>
                  <a:pt x="39774" y="26798"/>
                </a:moveTo>
                <a:cubicBezTo>
                  <a:pt x="39778" y="26805"/>
                  <a:pt x="39782" y="26812"/>
                  <a:pt x="39785" y="26818"/>
                </a:cubicBezTo>
                <a:lnTo>
                  <a:pt x="39785" y="26818"/>
                </a:lnTo>
                <a:cubicBezTo>
                  <a:pt x="39782" y="26811"/>
                  <a:pt x="39779" y="26804"/>
                  <a:pt x="39774" y="26798"/>
                </a:cubicBezTo>
                <a:close/>
                <a:moveTo>
                  <a:pt x="36789" y="26644"/>
                </a:moveTo>
                <a:cubicBezTo>
                  <a:pt x="36798" y="26644"/>
                  <a:pt x="36815" y="26653"/>
                  <a:pt x="36847" y="26677"/>
                </a:cubicBezTo>
                <a:cubicBezTo>
                  <a:pt x="36817" y="26677"/>
                  <a:pt x="36877" y="26707"/>
                  <a:pt x="36907" y="26767"/>
                </a:cubicBezTo>
                <a:lnTo>
                  <a:pt x="36877" y="26677"/>
                </a:lnTo>
                <a:lnTo>
                  <a:pt x="36877" y="26677"/>
                </a:lnTo>
                <a:cubicBezTo>
                  <a:pt x="36968" y="26737"/>
                  <a:pt x="36968" y="26767"/>
                  <a:pt x="36968" y="26767"/>
                </a:cubicBezTo>
                <a:cubicBezTo>
                  <a:pt x="36968" y="26798"/>
                  <a:pt x="36968" y="26828"/>
                  <a:pt x="36938" y="26858"/>
                </a:cubicBezTo>
                <a:lnTo>
                  <a:pt x="36907" y="26798"/>
                </a:lnTo>
                <a:lnTo>
                  <a:pt x="36877" y="26798"/>
                </a:lnTo>
                <a:cubicBezTo>
                  <a:pt x="36847" y="26767"/>
                  <a:pt x="36817" y="26737"/>
                  <a:pt x="36787" y="26737"/>
                </a:cubicBezTo>
                <a:cubicBezTo>
                  <a:pt x="36809" y="26715"/>
                  <a:pt x="36766" y="26644"/>
                  <a:pt x="36789" y="26644"/>
                </a:cubicBezTo>
                <a:close/>
                <a:moveTo>
                  <a:pt x="37783" y="26858"/>
                </a:moveTo>
                <a:lnTo>
                  <a:pt x="37903" y="26979"/>
                </a:lnTo>
                <a:cubicBezTo>
                  <a:pt x="37903" y="26948"/>
                  <a:pt x="37873" y="26948"/>
                  <a:pt x="37783" y="26858"/>
                </a:cubicBezTo>
                <a:close/>
                <a:moveTo>
                  <a:pt x="10925" y="24512"/>
                </a:moveTo>
                <a:cubicBezTo>
                  <a:pt x="11166" y="24512"/>
                  <a:pt x="11408" y="24670"/>
                  <a:pt x="11438" y="24987"/>
                </a:cubicBezTo>
                <a:cubicBezTo>
                  <a:pt x="11438" y="25259"/>
                  <a:pt x="11378" y="25530"/>
                  <a:pt x="11378" y="25772"/>
                </a:cubicBezTo>
                <a:cubicBezTo>
                  <a:pt x="11378" y="25892"/>
                  <a:pt x="11408" y="26043"/>
                  <a:pt x="11378" y="26164"/>
                </a:cubicBezTo>
                <a:lnTo>
                  <a:pt x="11468" y="26134"/>
                </a:lnTo>
                <a:cubicBezTo>
                  <a:pt x="11619" y="26073"/>
                  <a:pt x="11770" y="26013"/>
                  <a:pt x="11891" y="25922"/>
                </a:cubicBezTo>
                <a:cubicBezTo>
                  <a:pt x="12162" y="25772"/>
                  <a:pt x="12404" y="25651"/>
                  <a:pt x="12675" y="25560"/>
                </a:cubicBezTo>
                <a:cubicBezTo>
                  <a:pt x="12737" y="25540"/>
                  <a:pt x="12795" y="25530"/>
                  <a:pt x="12849" y="25530"/>
                </a:cubicBezTo>
                <a:cubicBezTo>
                  <a:pt x="13348" y="25530"/>
                  <a:pt x="13491" y="26335"/>
                  <a:pt x="12947" y="26526"/>
                </a:cubicBezTo>
                <a:cubicBezTo>
                  <a:pt x="12488" y="26719"/>
                  <a:pt x="11798" y="27241"/>
                  <a:pt x="11200" y="27241"/>
                </a:cubicBezTo>
                <a:cubicBezTo>
                  <a:pt x="11050" y="27241"/>
                  <a:pt x="10907" y="27208"/>
                  <a:pt x="10774" y="27130"/>
                </a:cubicBezTo>
                <a:cubicBezTo>
                  <a:pt x="10080" y="26737"/>
                  <a:pt x="10412" y="25621"/>
                  <a:pt x="10412" y="24987"/>
                </a:cubicBezTo>
                <a:cubicBezTo>
                  <a:pt x="10442" y="24670"/>
                  <a:pt x="10684" y="24512"/>
                  <a:pt x="10925" y="24512"/>
                </a:cubicBezTo>
                <a:close/>
                <a:moveTo>
                  <a:pt x="6157" y="24588"/>
                </a:moveTo>
                <a:cubicBezTo>
                  <a:pt x="6477" y="24588"/>
                  <a:pt x="6786" y="24832"/>
                  <a:pt x="6640" y="25198"/>
                </a:cubicBezTo>
                <a:cubicBezTo>
                  <a:pt x="6519" y="25470"/>
                  <a:pt x="6459" y="25741"/>
                  <a:pt x="6398" y="26043"/>
                </a:cubicBezTo>
                <a:cubicBezTo>
                  <a:pt x="6398" y="26224"/>
                  <a:pt x="6429" y="26405"/>
                  <a:pt x="6429" y="26617"/>
                </a:cubicBezTo>
                <a:cubicBezTo>
                  <a:pt x="6459" y="26979"/>
                  <a:pt x="6217" y="27311"/>
                  <a:pt x="5855" y="27401"/>
                </a:cubicBezTo>
                <a:cubicBezTo>
                  <a:pt x="5750" y="27425"/>
                  <a:pt x="5645" y="27435"/>
                  <a:pt x="5540" y="27435"/>
                </a:cubicBezTo>
                <a:cubicBezTo>
                  <a:pt x="4981" y="27435"/>
                  <a:pt x="4422" y="27145"/>
                  <a:pt x="3864" y="27069"/>
                </a:cubicBezTo>
                <a:cubicBezTo>
                  <a:pt x="3257" y="26983"/>
                  <a:pt x="3480" y="26068"/>
                  <a:pt x="4055" y="26068"/>
                </a:cubicBezTo>
                <a:cubicBezTo>
                  <a:pt x="4081" y="26068"/>
                  <a:pt x="4108" y="26069"/>
                  <a:pt x="4135" y="26073"/>
                </a:cubicBezTo>
                <a:cubicBezTo>
                  <a:pt x="4377" y="26134"/>
                  <a:pt x="4588" y="26164"/>
                  <a:pt x="4829" y="26254"/>
                </a:cubicBezTo>
                <a:cubicBezTo>
                  <a:pt x="5010" y="26285"/>
                  <a:pt x="5191" y="26315"/>
                  <a:pt x="5372" y="26345"/>
                </a:cubicBezTo>
                <a:lnTo>
                  <a:pt x="5372" y="26103"/>
                </a:lnTo>
                <a:cubicBezTo>
                  <a:pt x="5403" y="25681"/>
                  <a:pt x="5493" y="25289"/>
                  <a:pt x="5644" y="24927"/>
                </a:cubicBezTo>
                <a:cubicBezTo>
                  <a:pt x="5739" y="24690"/>
                  <a:pt x="5950" y="24588"/>
                  <a:pt x="6157" y="24588"/>
                </a:cubicBezTo>
                <a:close/>
                <a:moveTo>
                  <a:pt x="5221" y="27612"/>
                </a:moveTo>
                <a:cubicBezTo>
                  <a:pt x="5252" y="27643"/>
                  <a:pt x="5282" y="27673"/>
                  <a:pt x="5312" y="27703"/>
                </a:cubicBezTo>
                <a:cubicBezTo>
                  <a:pt x="5252" y="27703"/>
                  <a:pt x="5191" y="27703"/>
                  <a:pt x="5221" y="27643"/>
                </a:cubicBezTo>
                <a:lnTo>
                  <a:pt x="5221" y="27612"/>
                </a:lnTo>
                <a:close/>
                <a:moveTo>
                  <a:pt x="5403" y="27793"/>
                </a:moveTo>
                <a:cubicBezTo>
                  <a:pt x="5433" y="27824"/>
                  <a:pt x="5433" y="27854"/>
                  <a:pt x="5403" y="27854"/>
                </a:cubicBezTo>
                <a:lnTo>
                  <a:pt x="5312" y="27824"/>
                </a:lnTo>
                <a:lnTo>
                  <a:pt x="5372" y="27944"/>
                </a:lnTo>
                <a:lnTo>
                  <a:pt x="5312" y="27944"/>
                </a:lnTo>
                <a:lnTo>
                  <a:pt x="5252" y="27854"/>
                </a:lnTo>
                <a:cubicBezTo>
                  <a:pt x="5252" y="27854"/>
                  <a:pt x="5252" y="27824"/>
                  <a:pt x="5252" y="27824"/>
                </a:cubicBezTo>
                <a:lnTo>
                  <a:pt x="5403" y="27793"/>
                </a:lnTo>
                <a:close/>
                <a:moveTo>
                  <a:pt x="39322" y="28246"/>
                </a:moveTo>
                <a:cubicBezTo>
                  <a:pt x="39310" y="28246"/>
                  <a:pt x="39307" y="28250"/>
                  <a:pt x="39310" y="28257"/>
                </a:cubicBezTo>
                <a:lnTo>
                  <a:pt x="39310" y="28257"/>
                </a:lnTo>
                <a:cubicBezTo>
                  <a:pt x="39314" y="28254"/>
                  <a:pt x="39318" y="28250"/>
                  <a:pt x="39322" y="28246"/>
                </a:cubicBezTo>
                <a:close/>
                <a:moveTo>
                  <a:pt x="5674" y="27859"/>
                </a:moveTo>
                <a:cubicBezTo>
                  <a:pt x="5693" y="27859"/>
                  <a:pt x="5704" y="27872"/>
                  <a:pt x="5704" y="27914"/>
                </a:cubicBezTo>
                <a:cubicBezTo>
                  <a:pt x="5644" y="27914"/>
                  <a:pt x="5704" y="28005"/>
                  <a:pt x="5644" y="28095"/>
                </a:cubicBezTo>
                <a:lnTo>
                  <a:pt x="5614" y="28125"/>
                </a:lnTo>
                <a:lnTo>
                  <a:pt x="5553" y="28125"/>
                </a:lnTo>
                <a:cubicBezTo>
                  <a:pt x="5569" y="28140"/>
                  <a:pt x="5584" y="28148"/>
                  <a:pt x="5599" y="28148"/>
                </a:cubicBezTo>
                <a:cubicBezTo>
                  <a:pt x="5614" y="28148"/>
                  <a:pt x="5629" y="28140"/>
                  <a:pt x="5644" y="28125"/>
                </a:cubicBezTo>
                <a:cubicBezTo>
                  <a:pt x="5674" y="28125"/>
                  <a:pt x="5704" y="28156"/>
                  <a:pt x="5734" y="28156"/>
                </a:cubicBezTo>
                <a:cubicBezTo>
                  <a:pt x="5765" y="28186"/>
                  <a:pt x="5795" y="28216"/>
                  <a:pt x="5765" y="28246"/>
                </a:cubicBezTo>
                <a:lnTo>
                  <a:pt x="5734" y="28276"/>
                </a:lnTo>
                <a:lnTo>
                  <a:pt x="5734" y="28246"/>
                </a:lnTo>
                <a:lnTo>
                  <a:pt x="5704" y="28246"/>
                </a:lnTo>
                <a:cubicBezTo>
                  <a:pt x="5644" y="28276"/>
                  <a:pt x="5584" y="28306"/>
                  <a:pt x="5553" y="28337"/>
                </a:cubicBezTo>
                <a:lnTo>
                  <a:pt x="5493" y="28367"/>
                </a:lnTo>
                <a:cubicBezTo>
                  <a:pt x="5463" y="28337"/>
                  <a:pt x="5433" y="28337"/>
                  <a:pt x="5403" y="28306"/>
                </a:cubicBezTo>
                <a:cubicBezTo>
                  <a:pt x="5403" y="28306"/>
                  <a:pt x="5403" y="28276"/>
                  <a:pt x="5403" y="28246"/>
                </a:cubicBezTo>
                <a:cubicBezTo>
                  <a:pt x="5418" y="28231"/>
                  <a:pt x="5433" y="28223"/>
                  <a:pt x="5448" y="28223"/>
                </a:cubicBezTo>
                <a:cubicBezTo>
                  <a:pt x="5463" y="28223"/>
                  <a:pt x="5478" y="28231"/>
                  <a:pt x="5493" y="28246"/>
                </a:cubicBezTo>
                <a:cubicBezTo>
                  <a:pt x="5463" y="28216"/>
                  <a:pt x="5463" y="28186"/>
                  <a:pt x="5463" y="28186"/>
                </a:cubicBezTo>
                <a:lnTo>
                  <a:pt x="5493" y="28125"/>
                </a:lnTo>
                <a:lnTo>
                  <a:pt x="5523" y="28095"/>
                </a:lnTo>
                <a:cubicBezTo>
                  <a:pt x="5523" y="28125"/>
                  <a:pt x="5553" y="28125"/>
                  <a:pt x="5553" y="28125"/>
                </a:cubicBezTo>
                <a:cubicBezTo>
                  <a:pt x="5614" y="28035"/>
                  <a:pt x="5674" y="27974"/>
                  <a:pt x="5553" y="27944"/>
                </a:cubicBezTo>
                <a:lnTo>
                  <a:pt x="5403" y="27944"/>
                </a:lnTo>
                <a:lnTo>
                  <a:pt x="5433" y="27884"/>
                </a:lnTo>
                <a:lnTo>
                  <a:pt x="5493" y="27884"/>
                </a:lnTo>
                <a:cubicBezTo>
                  <a:pt x="5507" y="27888"/>
                  <a:pt x="5521" y="27889"/>
                  <a:pt x="5534" y="27889"/>
                </a:cubicBezTo>
                <a:cubicBezTo>
                  <a:pt x="5595" y="27889"/>
                  <a:pt x="5644" y="27859"/>
                  <a:pt x="5674" y="27859"/>
                </a:cubicBezTo>
                <a:close/>
                <a:moveTo>
                  <a:pt x="35821" y="28548"/>
                </a:moveTo>
                <a:lnTo>
                  <a:pt x="35821" y="28598"/>
                </a:lnTo>
                <a:lnTo>
                  <a:pt x="35791" y="28548"/>
                </a:lnTo>
                <a:close/>
                <a:moveTo>
                  <a:pt x="5765" y="28638"/>
                </a:moveTo>
                <a:cubicBezTo>
                  <a:pt x="5795" y="28638"/>
                  <a:pt x="5795" y="28669"/>
                  <a:pt x="5795" y="28669"/>
                </a:cubicBezTo>
                <a:lnTo>
                  <a:pt x="5765" y="28638"/>
                </a:lnTo>
                <a:close/>
                <a:moveTo>
                  <a:pt x="5825" y="28653"/>
                </a:moveTo>
                <a:lnTo>
                  <a:pt x="5825" y="28653"/>
                </a:lnTo>
                <a:cubicBezTo>
                  <a:pt x="5817" y="28661"/>
                  <a:pt x="5810" y="28669"/>
                  <a:pt x="5795" y="28669"/>
                </a:cubicBezTo>
                <a:lnTo>
                  <a:pt x="5825" y="28653"/>
                </a:lnTo>
                <a:close/>
                <a:moveTo>
                  <a:pt x="5912" y="28659"/>
                </a:moveTo>
                <a:cubicBezTo>
                  <a:pt x="5925" y="28659"/>
                  <a:pt x="5928" y="28678"/>
                  <a:pt x="5916" y="28729"/>
                </a:cubicBezTo>
                <a:lnTo>
                  <a:pt x="5855" y="28729"/>
                </a:lnTo>
                <a:cubicBezTo>
                  <a:pt x="5855" y="28729"/>
                  <a:pt x="5855" y="28703"/>
                  <a:pt x="5855" y="28699"/>
                </a:cubicBezTo>
                <a:lnTo>
                  <a:pt x="5855" y="28699"/>
                </a:lnTo>
                <a:cubicBezTo>
                  <a:pt x="5879" y="28677"/>
                  <a:pt x="5900" y="28659"/>
                  <a:pt x="5912" y="28659"/>
                </a:cubicBezTo>
                <a:close/>
                <a:moveTo>
                  <a:pt x="5825" y="28729"/>
                </a:moveTo>
                <a:lnTo>
                  <a:pt x="5765" y="28759"/>
                </a:lnTo>
                <a:lnTo>
                  <a:pt x="5765" y="28729"/>
                </a:lnTo>
                <a:cubicBezTo>
                  <a:pt x="5775" y="28739"/>
                  <a:pt x="5781" y="28742"/>
                  <a:pt x="5787" y="28742"/>
                </a:cubicBezTo>
                <a:cubicBezTo>
                  <a:pt x="5798" y="28742"/>
                  <a:pt x="5805" y="28729"/>
                  <a:pt x="5825" y="28729"/>
                </a:cubicBezTo>
                <a:close/>
                <a:moveTo>
                  <a:pt x="5885" y="28789"/>
                </a:moveTo>
                <a:cubicBezTo>
                  <a:pt x="5916" y="28880"/>
                  <a:pt x="6006" y="28940"/>
                  <a:pt x="6066" y="29031"/>
                </a:cubicBezTo>
                <a:cubicBezTo>
                  <a:pt x="6036" y="29061"/>
                  <a:pt x="6036" y="29061"/>
                  <a:pt x="6006" y="29061"/>
                </a:cubicBezTo>
                <a:cubicBezTo>
                  <a:pt x="5946" y="29061"/>
                  <a:pt x="5916" y="28970"/>
                  <a:pt x="5885" y="28910"/>
                </a:cubicBezTo>
                <a:cubicBezTo>
                  <a:pt x="5855" y="28880"/>
                  <a:pt x="5825" y="28850"/>
                  <a:pt x="5795" y="28850"/>
                </a:cubicBezTo>
                <a:cubicBezTo>
                  <a:pt x="5795" y="28819"/>
                  <a:pt x="5795" y="28789"/>
                  <a:pt x="5795" y="28789"/>
                </a:cubicBezTo>
                <a:close/>
                <a:moveTo>
                  <a:pt x="1932" y="28850"/>
                </a:moveTo>
                <a:cubicBezTo>
                  <a:pt x="1993" y="28880"/>
                  <a:pt x="1993" y="28910"/>
                  <a:pt x="2053" y="28910"/>
                </a:cubicBezTo>
                <a:lnTo>
                  <a:pt x="2113" y="28880"/>
                </a:lnTo>
                <a:cubicBezTo>
                  <a:pt x="2174" y="28940"/>
                  <a:pt x="2234" y="29001"/>
                  <a:pt x="2204" y="29121"/>
                </a:cubicBezTo>
                <a:lnTo>
                  <a:pt x="2174" y="29121"/>
                </a:lnTo>
                <a:lnTo>
                  <a:pt x="2023" y="28970"/>
                </a:lnTo>
                <a:cubicBezTo>
                  <a:pt x="2043" y="28970"/>
                  <a:pt x="2063" y="28984"/>
                  <a:pt x="2092" y="28984"/>
                </a:cubicBezTo>
                <a:cubicBezTo>
                  <a:pt x="2107" y="28984"/>
                  <a:pt x="2123" y="28980"/>
                  <a:pt x="2143" y="28970"/>
                </a:cubicBezTo>
                <a:cubicBezTo>
                  <a:pt x="2143" y="28940"/>
                  <a:pt x="2083" y="28940"/>
                  <a:pt x="2023" y="28940"/>
                </a:cubicBezTo>
                <a:lnTo>
                  <a:pt x="1962" y="28880"/>
                </a:lnTo>
                <a:lnTo>
                  <a:pt x="1932" y="28850"/>
                </a:lnTo>
                <a:close/>
                <a:moveTo>
                  <a:pt x="2294" y="29121"/>
                </a:moveTo>
                <a:lnTo>
                  <a:pt x="2204" y="29182"/>
                </a:lnTo>
                <a:cubicBezTo>
                  <a:pt x="2204" y="29151"/>
                  <a:pt x="2234" y="29121"/>
                  <a:pt x="2234" y="29121"/>
                </a:cubicBezTo>
                <a:close/>
                <a:moveTo>
                  <a:pt x="6066" y="29061"/>
                </a:moveTo>
                <a:cubicBezTo>
                  <a:pt x="6097" y="29091"/>
                  <a:pt x="6127" y="29121"/>
                  <a:pt x="6127" y="29182"/>
                </a:cubicBezTo>
                <a:cubicBezTo>
                  <a:pt x="6066" y="29182"/>
                  <a:pt x="6036" y="29151"/>
                  <a:pt x="6006" y="29151"/>
                </a:cubicBezTo>
                <a:cubicBezTo>
                  <a:pt x="6036" y="29121"/>
                  <a:pt x="6066" y="29091"/>
                  <a:pt x="6066" y="29091"/>
                </a:cubicBezTo>
                <a:cubicBezTo>
                  <a:pt x="6066" y="29061"/>
                  <a:pt x="6066" y="29061"/>
                  <a:pt x="6066" y="29061"/>
                </a:cubicBezTo>
                <a:close/>
                <a:moveTo>
                  <a:pt x="33226" y="29182"/>
                </a:moveTo>
                <a:lnTo>
                  <a:pt x="33226" y="29212"/>
                </a:lnTo>
                <a:lnTo>
                  <a:pt x="33196" y="29212"/>
                </a:lnTo>
                <a:lnTo>
                  <a:pt x="33226" y="29182"/>
                </a:lnTo>
                <a:close/>
                <a:moveTo>
                  <a:pt x="2355" y="29121"/>
                </a:moveTo>
                <a:lnTo>
                  <a:pt x="2385" y="29151"/>
                </a:lnTo>
                <a:lnTo>
                  <a:pt x="2355" y="29151"/>
                </a:lnTo>
                <a:cubicBezTo>
                  <a:pt x="2324" y="29182"/>
                  <a:pt x="2294" y="29212"/>
                  <a:pt x="2264" y="29272"/>
                </a:cubicBezTo>
                <a:lnTo>
                  <a:pt x="2234" y="29212"/>
                </a:lnTo>
                <a:cubicBezTo>
                  <a:pt x="2294" y="29182"/>
                  <a:pt x="2294" y="29121"/>
                  <a:pt x="2355" y="29121"/>
                </a:cubicBezTo>
                <a:close/>
                <a:moveTo>
                  <a:pt x="9147" y="26894"/>
                </a:moveTo>
                <a:cubicBezTo>
                  <a:pt x="9507" y="26894"/>
                  <a:pt x="9834" y="27404"/>
                  <a:pt x="9537" y="27793"/>
                </a:cubicBezTo>
                <a:cubicBezTo>
                  <a:pt x="9235" y="28156"/>
                  <a:pt x="9144" y="28699"/>
                  <a:pt x="8933" y="29121"/>
                </a:cubicBezTo>
                <a:cubicBezTo>
                  <a:pt x="8828" y="29279"/>
                  <a:pt x="8631" y="29368"/>
                  <a:pt x="8442" y="29368"/>
                </a:cubicBezTo>
                <a:cubicBezTo>
                  <a:pt x="8414" y="29368"/>
                  <a:pt x="8387" y="29366"/>
                  <a:pt x="8360" y="29363"/>
                </a:cubicBezTo>
                <a:cubicBezTo>
                  <a:pt x="7847" y="29212"/>
                  <a:pt x="7394" y="28970"/>
                  <a:pt x="7002" y="28638"/>
                </a:cubicBezTo>
                <a:cubicBezTo>
                  <a:pt x="6519" y="28359"/>
                  <a:pt x="6807" y="27651"/>
                  <a:pt x="7252" y="27651"/>
                </a:cubicBezTo>
                <a:cubicBezTo>
                  <a:pt x="7336" y="27651"/>
                  <a:pt x="7424" y="27676"/>
                  <a:pt x="7515" y="27733"/>
                </a:cubicBezTo>
                <a:cubicBezTo>
                  <a:pt x="7726" y="27914"/>
                  <a:pt x="7968" y="28065"/>
                  <a:pt x="8209" y="28216"/>
                </a:cubicBezTo>
                <a:cubicBezTo>
                  <a:pt x="8360" y="27793"/>
                  <a:pt x="8571" y="27401"/>
                  <a:pt x="8813" y="27069"/>
                </a:cubicBezTo>
                <a:cubicBezTo>
                  <a:pt x="8915" y="26945"/>
                  <a:pt x="9032" y="26894"/>
                  <a:pt x="9147" y="26894"/>
                </a:cubicBezTo>
                <a:close/>
                <a:moveTo>
                  <a:pt x="2475" y="29242"/>
                </a:moveTo>
                <a:cubicBezTo>
                  <a:pt x="2506" y="29332"/>
                  <a:pt x="2536" y="29423"/>
                  <a:pt x="2566" y="29514"/>
                </a:cubicBezTo>
                <a:cubicBezTo>
                  <a:pt x="2445" y="29483"/>
                  <a:pt x="2324" y="29453"/>
                  <a:pt x="2445" y="29272"/>
                </a:cubicBezTo>
                <a:lnTo>
                  <a:pt x="2475" y="29242"/>
                </a:lnTo>
                <a:close/>
                <a:moveTo>
                  <a:pt x="2306" y="29551"/>
                </a:moveTo>
                <a:cubicBezTo>
                  <a:pt x="2324" y="29551"/>
                  <a:pt x="2340" y="29559"/>
                  <a:pt x="2355" y="29574"/>
                </a:cubicBezTo>
                <a:lnTo>
                  <a:pt x="2294" y="29634"/>
                </a:lnTo>
                <a:cubicBezTo>
                  <a:pt x="2264" y="29604"/>
                  <a:pt x="2264" y="29604"/>
                  <a:pt x="2264" y="29574"/>
                </a:cubicBezTo>
                <a:lnTo>
                  <a:pt x="2234" y="29574"/>
                </a:lnTo>
                <a:cubicBezTo>
                  <a:pt x="2264" y="29559"/>
                  <a:pt x="2287" y="29551"/>
                  <a:pt x="2306" y="29551"/>
                </a:cubicBezTo>
                <a:close/>
                <a:moveTo>
                  <a:pt x="3109" y="30208"/>
                </a:moveTo>
                <a:lnTo>
                  <a:pt x="3109" y="30238"/>
                </a:lnTo>
                <a:lnTo>
                  <a:pt x="3049" y="30238"/>
                </a:lnTo>
                <a:lnTo>
                  <a:pt x="3109" y="30208"/>
                </a:lnTo>
                <a:close/>
                <a:moveTo>
                  <a:pt x="34191" y="30419"/>
                </a:moveTo>
                <a:lnTo>
                  <a:pt x="34191" y="30479"/>
                </a:lnTo>
                <a:lnTo>
                  <a:pt x="34191" y="30570"/>
                </a:lnTo>
                <a:cubicBezTo>
                  <a:pt x="34191" y="30540"/>
                  <a:pt x="34312" y="30479"/>
                  <a:pt x="34191" y="30419"/>
                </a:cubicBezTo>
                <a:close/>
                <a:moveTo>
                  <a:pt x="10328" y="28459"/>
                </a:moveTo>
                <a:cubicBezTo>
                  <a:pt x="10677" y="28459"/>
                  <a:pt x="11022" y="28829"/>
                  <a:pt x="10774" y="29242"/>
                </a:cubicBezTo>
                <a:cubicBezTo>
                  <a:pt x="10744" y="29302"/>
                  <a:pt x="10714" y="29363"/>
                  <a:pt x="10684" y="29393"/>
                </a:cubicBezTo>
                <a:cubicBezTo>
                  <a:pt x="10865" y="29453"/>
                  <a:pt x="11015" y="29544"/>
                  <a:pt x="11166" y="29634"/>
                </a:cubicBezTo>
                <a:cubicBezTo>
                  <a:pt x="11408" y="29785"/>
                  <a:pt x="11498" y="30087"/>
                  <a:pt x="11347" y="30328"/>
                </a:cubicBezTo>
                <a:cubicBezTo>
                  <a:pt x="11247" y="30489"/>
                  <a:pt x="11079" y="30583"/>
                  <a:pt x="10907" y="30583"/>
                </a:cubicBezTo>
                <a:cubicBezTo>
                  <a:pt x="10821" y="30583"/>
                  <a:pt x="10734" y="30560"/>
                  <a:pt x="10653" y="30509"/>
                </a:cubicBezTo>
                <a:cubicBezTo>
                  <a:pt x="10382" y="30389"/>
                  <a:pt x="10140" y="30268"/>
                  <a:pt x="9869" y="30208"/>
                </a:cubicBezTo>
                <a:cubicBezTo>
                  <a:pt x="9657" y="30117"/>
                  <a:pt x="9507" y="29936"/>
                  <a:pt x="9507" y="29695"/>
                </a:cubicBezTo>
                <a:cubicBezTo>
                  <a:pt x="9567" y="29363"/>
                  <a:pt x="9688" y="29031"/>
                  <a:pt x="9899" y="28729"/>
                </a:cubicBezTo>
                <a:cubicBezTo>
                  <a:pt x="10004" y="28538"/>
                  <a:pt x="10166" y="28459"/>
                  <a:pt x="10328" y="28459"/>
                </a:cubicBezTo>
                <a:close/>
                <a:moveTo>
                  <a:pt x="7726" y="30781"/>
                </a:moveTo>
                <a:lnTo>
                  <a:pt x="7787" y="30841"/>
                </a:lnTo>
                <a:cubicBezTo>
                  <a:pt x="7765" y="30863"/>
                  <a:pt x="7729" y="30884"/>
                  <a:pt x="7688" y="30884"/>
                </a:cubicBezTo>
                <a:cubicBezTo>
                  <a:pt x="7671" y="30884"/>
                  <a:pt x="7653" y="30880"/>
                  <a:pt x="7636" y="30871"/>
                </a:cubicBezTo>
                <a:cubicBezTo>
                  <a:pt x="7666" y="30841"/>
                  <a:pt x="7696" y="30811"/>
                  <a:pt x="7726" y="30781"/>
                </a:cubicBezTo>
                <a:close/>
                <a:moveTo>
                  <a:pt x="13672" y="27411"/>
                </a:moveTo>
                <a:cubicBezTo>
                  <a:pt x="13979" y="27411"/>
                  <a:pt x="14292" y="27668"/>
                  <a:pt x="14184" y="28065"/>
                </a:cubicBezTo>
                <a:cubicBezTo>
                  <a:pt x="14063" y="28457"/>
                  <a:pt x="13852" y="28850"/>
                  <a:pt x="13581" y="29151"/>
                </a:cubicBezTo>
                <a:cubicBezTo>
                  <a:pt x="13490" y="29272"/>
                  <a:pt x="13399" y="29363"/>
                  <a:pt x="13309" y="29453"/>
                </a:cubicBezTo>
                <a:lnTo>
                  <a:pt x="13249" y="29544"/>
                </a:lnTo>
                <a:cubicBezTo>
                  <a:pt x="13279" y="29574"/>
                  <a:pt x="13309" y="29604"/>
                  <a:pt x="13339" y="29604"/>
                </a:cubicBezTo>
                <a:cubicBezTo>
                  <a:pt x="13490" y="29695"/>
                  <a:pt x="13641" y="29785"/>
                  <a:pt x="13792" y="29845"/>
                </a:cubicBezTo>
                <a:cubicBezTo>
                  <a:pt x="14033" y="29966"/>
                  <a:pt x="14305" y="30087"/>
                  <a:pt x="14546" y="30238"/>
                </a:cubicBezTo>
                <a:cubicBezTo>
                  <a:pt x="15027" y="30516"/>
                  <a:pt x="14723" y="31197"/>
                  <a:pt x="14274" y="31197"/>
                </a:cubicBezTo>
                <a:cubicBezTo>
                  <a:pt x="14188" y="31197"/>
                  <a:pt x="14096" y="31172"/>
                  <a:pt x="14003" y="31113"/>
                </a:cubicBezTo>
                <a:cubicBezTo>
                  <a:pt x="13430" y="30751"/>
                  <a:pt x="12464" y="30540"/>
                  <a:pt x="12162" y="29876"/>
                </a:cubicBezTo>
                <a:cubicBezTo>
                  <a:pt x="11770" y="29091"/>
                  <a:pt x="13007" y="28487"/>
                  <a:pt x="13188" y="27793"/>
                </a:cubicBezTo>
                <a:cubicBezTo>
                  <a:pt x="13261" y="27527"/>
                  <a:pt x="13465" y="27411"/>
                  <a:pt x="13672" y="27411"/>
                </a:cubicBezTo>
                <a:close/>
                <a:moveTo>
                  <a:pt x="31023" y="31384"/>
                </a:moveTo>
                <a:lnTo>
                  <a:pt x="31023" y="31415"/>
                </a:lnTo>
                <a:lnTo>
                  <a:pt x="31023" y="31445"/>
                </a:lnTo>
                <a:lnTo>
                  <a:pt x="30993" y="31384"/>
                </a:lnTo>
                <a:close/>
                <a:moveTo>
                  <a:pt x="30842" y="31445"/>
                </a:moveTo>
                <a:cubicBezTo>
                  <a:pt x="30842" y="31445"/>
                  <a:pt x="30842" y="31475"/>
                  <a:pt x="30842" y="31505"/>
                </a:cubicBezTo>
                <a:cubicBezTo>
                  <a:pt x="30812" y="31445"/>
                  <a:pt x="30842" y="31445"/>
                  <a:pt x="30842" y="31445"/>
                </a:cubicBezTo>
                <a:close/>
                <a:moveTo>
                  <a:pt x="3203" y="27961"/>
                </a:moveTo>
                <a:cubicBezTo>
                  <a:pt x="3316" y="27961"/>
                  <a:pt x="3430" y="28001"/>
                  <a:pt x="3532" y="28095"/>
                </a:cubicBezTo>
                <a:cubicBezTo>
                  <a:pt x="3984" y="28518"/>
                  <a:pt x="4678" y="28910"/>
                  <a:pt x="4739" y="29604"/>
                </a:cubicBezTo>
                <a:cubicBezTo>
                  <a:pt x="4799" y="30389"/>
                  <a:pt x="4075" y="30781"/>
                  <a:pt x="3652" y="31324"/>
                </a:cubicBezTo>
                <a:cubicBezTo>
                  <a:pt x="3537" y="31475"/>
                  <a:pt x="3379" y="31537"/>
                  <a:pt x="3224" y="31537"/>
                </a:cubicBezTo>
                <a:cubicBezTo>
                  <a:pt x="2854" y="31537"/>
                  <a:pt x="2500" y="31182"/>
                  <a:pt x="2777" y="30841"/>
                </a:cubicBezTo>
                <a:cubicBezTo>
                  <a:pt x="2928" y="30600"/>
                  <a:pt x="3109" y="30419"/>
                  <a:pt x="3320" y="30238"/>
                </a:cubicBezTo>
                <a:cubicBezTo>
                  <a:pt x="3441" y="30117"/>
                  <a:pt x="3713" y="29906"/>
                  <a:pt x="3713" y="29725"/>
                </a:cubicBezTo>
                <a:cubicBezTo>
                  <a:pt x="3713" y="29423"/>
                  <a:pt x="3019" y="29001"/>
                  <a:pt x="2807" y="28819"/>
                </a:cubicBezTo>
                <a:cubicBezTo>
                  <a:pt x="2456" y="28445"/>
                  <a:pt x="2814" y="27961"/>
                  <a:pt x="3203" y="27961"/>
                </a:cubicBezTo>
                <a:close/>
                <a:moveTo>
                  <a:pt x="7515" y="31807"/>
                </a:moveTo>
                <a:lnTo>
                  <a:pt x="7485" y="31898"/>
                </a:lnTo>
                <a:lnTo>
                  <a:pt x="7455" y="31898"/>
                </a:lnTo>
                <a:lnTo>
                  <a:pt x="7455" y="31867"/>
                </a:lnTo>
                <a:lnTo>
                  <a:pt x="7515" y="31807"/>
                </a:lnTo>
                <a:close/>
                <a:moveTo>
                  <a:pt x="7575" y="31898"/>
                </a:moveTo>
                <a:lnTo>
                  <a:pt x="7575" y="31898"/>
                </a:lnTo>
                <a:cubicBezTo>
                  <a:pt x="7570" y="31903"/>
                  <a:pt x="7565" y="31910"/>
                  <a:pt x="7561" y="31917"/>
                </a:cubicBezTo>
                <a:lnTo>
                  <a:pt x="7561" y="31917"/>
                </a:lnTo>
                <a:cubicBezTo>
                  <a:pt x="7569" y="31914"/>
                  <a:pt x="7575" y="31907"/>
                  <a:pt x="7575" y="31898"/>
                </a:cubicBezTo>
                <a:close/>
                <a:moveTo>
                  <a:pt x="7433" y="31908"/>
                </a:moveTo>
                <a:cubicBezTo>
                  <a:pt x="7424" y="31921"/>
                  <a:pt x="7412" y="31945"/>
                  <a:pt x="7394" y="31988"/>
                </a:cubicBezTo>
                <a:cubicBezTo>
                  <a:pt x="7394" y="31958"/>
                  <a:pt x="7394" y="31958"/>
                  <a:pt x="7394" y="31928"/>
                </a:cubicBezTo>
                <a:lnTo>
                  <a:pt x="7433" y="31908"/>
                </a:lnTo>
                <a:close/>
                <a:moveTo>
                  <a:pt x="7515" y="32109"/>
                </a:moveTo>
                <a:cubicBezTo>
                  <a:pt x="7485" y="32109"/>
                  <a:pt x="7485" y="32139"/>
                  <a:pt x="7485" y="32169"/>
                </a:cubicBezTo>
                <a:lnTo>
                  <a:pt x="7485" y="32109"/>
                </a:lnTo>
                <a:close/>
                <a:moveTo>
                  <a:pt x="7545" y="32199"/>
                </a:moveTo>
                <a:lnTo>
                  <a:pt x="7545" y="32199"/>
                </a:lnTo>
                <a:cubicBezTo>
                  <a:pt x="7545" y="32199"/>
                  <a:pt x="7545" y="32199"/>
                  <a:pt x="7545" y="32199"/>
                </a:cubicBezTo>
                <a:cubicBezTo>
                  <a:pt x="7545" y="32199"/>
                  <a:pt x="7545" y="32199"/>
                  <a:pt x="7545" y="32199"/>
                </a:cubicBezTo>
                <a:close/>
                <a:moveTo>
                  <a:pt x="36123" y="32109"/>
                </a:moveTo>
                <a:cubicBezTo>
                  <a:pt x="36183" y="32169"/>
                  <a:pt x="36183" y="32199"/>
                  <a:pt x="36153" y="32229"/>
                </a:cubicBezTo>
                <a:cubicBezTo>
                  <a:pt x="36153" y="32169"/>
                  <a:pt x="36062" y="32169"/>
                  <a:pt x="36002" y="32169"/>
                </a:cubicBezTo>
                <a:cubicBezTo>
                  <a:pt x="36032" y="32169"/>
                  <a:pt x="36093" y="32139"/>
                  <a:pt x="36123" y="32109"/>
                </a:cubicBezTo>
                <a:close/>
                <a:moveTo>
                  <a:pt x="8118" y="32260"/>
                </a:moveTo>
                <a:cubicBezTo>
                  <a:pt x="8118" y="32290"/>
                  <a:pt x="8088" y="32290"/>
                  <a:pt x="8088" y="32290"/>
                </a:cubicBezTo>
                <a:lnTo>
                  <a:pt x="8118" y="32260"/>
                </a:lnTo>
                <a:close/>
                <a:moveTo>
                  <a:pt x="8179" y="32411"/>
                </a:moveTo>
                <a:lnTo>
                  <a:pt x="8179" y="32441"/>
                </a:lnTo>
                <a:lnTo>
                  <a:pt x="8179" y="32501"/>
                </a:lnTo>
                <a:cubicBezTo>
                  <a:pt x="8179" y="32531"/>
                  <a:pt x="8149" y="32531"/>
                  <a:pt x="8149" y="32561"/>
                </a:cubicBezTo>
                <a:lnTo>
                  <a:pt x="8149" y="32441"/>
                </a:lnTo>
                <a:lnTo>
                  <a:pt x="8118" y="32561"/>
                </a:lnTo>
                <a:lnTo>
                  <a:pt x="8118" y="32471"/>
                </a:lnTo>
                <a:lnTo>
                  <a:pt x="8179" y="32411"/>
                </a:lnTo>
                <a:close/>
                <a:moveTo>
                  <a:pt x="17571" y="27976"/>
                </a:moveTo>
                <a:cubicBezTo>
                  <a:pt x="17869" y="27976"/>
                  <a:pt x="18180" y="28226"/>
                  <a:pt x="18107" y="28608"/>
                </a:cubicBezTo>
                <a:cubicBezTo>
                  <a:pt x="17926" y="29272"/>
                  <a:pt x="17081" y="29695"/>
                  <a:pt x="16538" y="30027"/>
                </a:cubicBezTo>
                <a:cubicBezTo>
                  <a:pt x="16357" y="30087"/>
                  <a:pt x="16176" y="30147"/>
                  <a:pt x="16025" y="30238"/>
                </a:cubicBezTo>
                <a:cubicBezTo>
                  <a:pt x="16030" y="30236"/>
                  <a:pt x="16035" y="30235"/>
                  <a:pt x="16040" y="30235"/>
                </a:cubicBezTo>
                <a:cubicBezTo>
                  <a:pt x="16122" y="30235"/>
                  <a:pt x="16179" y="30453"/>
                  <a:pt x="16236" y="30509"/>
                </a:cubicBezTo>
                <a:cubicBezTo>
                  <a:pt x="16508" y="30962"/>
                  <a:pt x="16689" y="31415"/>
                  <a:pt x="16900" y="31867"/>
                </a:cubicBezTo>
                <a:cubicBezTo>
                  <a:pt x="17109" y="32264"/>
                  <a:pt x="16755" y="32631"/>
                  <a:pt x="16417" y="32631"/>
                </a:cubicBezTo>
                <a:cubicBezTo>
                  <a:pt x="16266" y="32631"/>
                  <a:pt x="16118" y="32557"/>
                  <a:pt x="16025" y="32380"/>
                </a:cubicBezTo>
                <a:cubicBezTo>
                  <a:pt x="15783" y="31867"/>
                  <a:pt x="15542" y="31384"/>
                  <a:pt x="15270" y="30902"/>
                </a:cubicBezTo>
                <a:lnTo>
                  <a:pt x="15270" y="30932"/>
                </a:lnTo>
                <a:cubicBezTo>
                  <a:pt x="14999" y="30600"/>
                  <a:pt x="14938" y="30147"/>
                  <a:pt x="15089" y="29755"/>
                </a:cubicBezTo>
                <a:cubicBezTo>
                  <a:pt x="15270" y="29393"/>
                  <a:pt x="15723" y="29272"/>
                  <a:pt x="16055" y="29091"/>
                </a:cubicBezTo>
                <a:cubicBezTo>
                  <a:pt x="16327" y="28940"/>
                  <a:pt x="17021" y="28638"/>
                  <a:pt x="17111" y="28337"/>
                </a:cubicBezTo>
                <a:cubicBezTo>
                  <a:pt x="17183" y="28085"/>
                  <a:pt x="17374" y="27976"/>
                  <a:pt x="17571" y="27976"/>
                </a:cubicBezTo>
                <a:close/>
                <a:moveTo>
                  <a:pt x="5788" y="29166"/>
                </a:moveTo>
                <a:cubicBezTo>
                  <a:pt x="5829" y="29166"/>
                  <a:pt x="5871" y="29171"/>
                  <a:pt x="5916" y="29182"/>
                </a:cubicBezTo>
                <a:cubicBezTo>
                  <a:pt x="6489" y="29302"/>
                  <a:pt x="7485" y="29363"/>
                  <a:pt x="7666" y="30057"/>
                </a:cubicBezTo>
                <a:cubicBezTo>
                  <a:pt x="7696" y="30389"/>
                  <a:pt x="7605" y="30690"/>
                  <a:pt x="7455" y="30962"/>
                </a:cubicBezTo>
                <a:cubicBezTo>
                  <a:pt x="7605" y="31022"/>
                  <a:pt x="7756" y="31053"/>
                  <a:pt x="7726" y="31294"/>
                </a:cubicBezTo>
                <a:cubicBezTo>
                  <a:pt x="7716" y="31284"/>
                  <a:pt x="7703" y="31281"/>
                  <a:pt x="7689" y="31281"/>
                </a:cubicBezTo>
                <a:cubicBezTo>
                  <a:pt x="7662" y="31281"/>
                  <a:pt x="7636" y="31294"/>
                  <a:pt x="7636" y="31294"/>
                </a:cubicBezTo>
                <a:lnTo>
                  <a:pt x="7877" y="31415"/>
                </a:lnTo>
                <a:cubicBezTo>
                  <a:pt x="7937" y="31294"/>
                  <a:pt x="7907" y="31324"/>
                  <a:pt x="7937" y="31203"/>
                </a:cubicBezTo>
                <a:cubicBezTo>
                  <a:pt x="7968" y="31188"/>
                  <a:pt x="8005" y="31181"/>
                  <a:pt x="8043" y="31181"/>
                </a:cubicBezTo>
                <a:cubicBezTo>
                  <a:pt x="8081" y="31181"/>
                  <a:pt x="8118" y="31188"/>
                  <a:pt x="8149" y="31203"/>
                </a:cubicBezTo>
                <a:cubicBezTo>
                  <a:pt x="7998" y="31203"/>
                  <a:pt x="7998" y="31384"/>
                  <a:pt x="7998" y="31475"/>
                </a:cubicBezTo>
                <a:cubicBezTo>
                  <a:pt x="8028" y="31415"/>
                  <a:pt x="8058" y="31415"/>
                  <a:pt x="8088" y="31354"/>
                </a:cubicBezTo>
                <a:lnTo>
                  <a:pt x="8088" y="31354"/>
                </a:lnTo>
                <a:cubicBezTo>
                  <a:pt x="8067" y="31411"/>
                  <a:pt x="8066" y="31431"/>
                  <a:pt x="8076" y="31431"/>
                </a:cubicBezTo>
                <a:cubicBezTo>
                  <a:pt x="8101" y="31431"/>
                  <a:pt x="8191" y="31323"/>
                  <a:pt x="8238" y="31323"/>
                </a:cubicBezTo>
                <a:cubicBezTo>
                  <a:pt x="8257" y="31323"/>
                  <a:pt x="8269" y="31339"/>
                  <a:pt x="8269" y="31384"/>
                </a:cubicBezTo>
                <a:lnTo>
                  <a:pt x="8209" y="31445"/>
                </a:lnTo>
                <a:lnTo>
                  <a:pt x="8330" y="31445"/>
                </a:lnTo>
                <a:cubicBezTo>
                  <a:pt x="8360" y="31445"/>
                  <a:pt x="8390" y="31445"/>
                  <a:pt x="8390" y="31505"/>
                </a:cubicBezTo>
                <a:cubicBezTo>
                  <a:pt x="8353" y="31533"/>
                  <a:pt x="8330" y="31541"/>
                  <a:pt x="8313" y="31541"/>
                </a:cubicBezTo>
                <a:cubicBezTo>
                  <a:pt x="8293" y="31541"/>
                  <a:pt x="8282" y="31530"/>
                  <a:pt x="8267" y="31530"/>
                </a:cubicBezTo>
                <a:cubicBezTo>
                  <a:pt x="8254" y="31530"/>
                  <a:pt x="8237" y="31537"/>
                  <a:pt x="8209" y="31566"/>
                </a:cubicBezTo>
                <a:cubicBezTo>
                  <a:pt x="8209" y="31596"/>
                  <a:pt x="8300" y="31596"/>
                  <a:pt x="8360" y="31596"/>
                </a:cubicBezTo>
                <a:cubicBezTo>
                  <a:pt x="8390" y="31596"/>
                  <a:pt x="8390" y="31596"/>
                  <a:pt x="8420" y="31626"/>
                </a:cubicBezTo>
                <a:cubicBezTo>
                  <a:pt x="8450" y="31535"/>
                  <a:pt x="8450" y="31475"/>
                  <a:pt x="8481" y="31415"/>
                </a:cubicBezTo>
                <a:cubicBezTo>
                  <a:pt x="8541" y="31203"/>
                  <a:pt x="8601" y="30992"/>
                  <a:pt x="8692" y="30811"/>
                </a:cubicBezTo>
                <a:cubicBezTo>
                  <a:pt x="8792" y="30650"/>
                  <a:pt x="8973" y="30556"/>
                  <a:pt x="9155" y="30556"/>
                </a:cubicBezTo>
                <a:cubicBezTo>
                  <a:pt x="9245" y="30556"/>
                  <a:pt x="9336" y="30580"/>
                  <a:pt x="9416" y="30630"/>
                </a:cubicBezTo>
                <a:cubicBezTo>
                  <a:pt x="9808" y="30811"/>
                  <a:pt x="10140" y="31143"/>
                  <a:pt x="10502" y="31384"/>
                </a:cubicBezTo>
                <a:lnTo>
                  <a:pt x="10502" y="31354"/>
                </a:lnTo>
                <a:lnTo>
                  <a:pt x="10502" y="31354"/>
                </a:lnTo>
                <a:cubicBezTo>
                  <a:pt x="10841" y="31719"/>
                  <a:pt x="10573" y="32241"/>
                  <a:pt x="10163" y="32241"/>
                </a:cubicBezTo>
                <a:cubicBezTo>
                  <a:pt x="10098" y="32241"/>
                  <a:pt x="10029" y="32228"/>
                  <a:pt x="9959" y="32199"/>
                </a:cubicBezTo>
                <a:cubicBezTo>
                  <a:pt x="9748" y="32079"/>
                  <a:pt x="9567" y="31928"/>
                  <a:pt x="9386" y="31777"/>
                </a:cubicBezTo>
                <a:lnTo>
                  <a:pt x="9356" y="31867"/>
                </a:lnTo>
                <a:cubicBezTo>
                  <a:pt x="9295" y="32109"/>
                  <a:pt x="9144" y="32350"/>
                  <a:pt x="8994" y="32531"/>
                </a:cubicBezTo>
                <a:cubicBezTo>
                  <a:pt x="8900" y="32641"/>
                  <a:pt x="8765" y="32694"/>
                  <a:pt x="8632" y="32694"/>
                </a:cubicBezTo>
                <a:cubicBezTo>
                  <a:pt x="8508" y="32694"/>
                  <a:pt x="8387" y="32648"/>
                  <a:pt x="8300" y="32561"/>
                </a:cubicBezTo>
                <a:cubicBezTo>
                  <a:pt x="8269" y="32561"/>
                  <a:pt x="8269" y="32531"/>
                  <a:pt x="8300" y="32531"/>
                </a:cubicBezTo>
                <a:cubicBezTo>
                  <a:pt x="8239" y="32471"/>
                  <a:pt x="8209" y="32411"/>
                  <a:pt x="8179" y="32350"/>
                </a:cubicBezTo>
                <a:cubicBezTo>
                  <a:pt x="8149" y="32380"/>
                  <a:pt x="8149" y="32380"/>
                  <a:pt x="8118" y="32411"/>
                </a:cubicBezTo>
                <a:cubicBezTo>
                  <a:pt x="8118" y="32411"/>
                  <a:pt x="8118" y="32380"/>
                  <a:pt x="8118" y="32350"/>
                </a:cubicBezTo>
                <a:lnTo>
                  <a:pt x="8179" y="32350"/>
                </a:lnTo>
                <a:cubicBezTo>
                  <a:pt x="8179" y="32290"/>
                  <a:pt x="8149" y="32260"/>
                  <a:pt x="8149" y="32229"/>
                </a:cubicBezTo>
                <a:lnTo>
                  <a:pt x="8118" y="32229"/>
                </a:lnTo>
                <a:lnTo>
                  <a:pt x="8118" y="32199"/>
                </a:lnTo>
                <a:lnTo>
                  <a:pt x="8179" y="32139"/>
                </a:lnTo>
                <a:cubicBezTo>
                  <a:pt x="8179" y="32109"/>
                  <a:pt x="8179" y="32109"/>
                  <a:pt x="8179" y="32079"/>
                </a:cubicBezTo>
                <a:cubicBezTo>
                  <a:pt x="8088" y="32109"/>
                  <a:pt x="8028" y="32109"/>
                  <a:pt x="7937" y="32139"/>
                </a:cubicBezTo>
                <a:cubicBezTo>
                  <a:pt x="7968" y="32018"/>
                  <a:pt x="8058" y="32018"/>
                  <a:pt x="8118" y="31988"/>
                </a:cubicBezTo>
                <a:cubicBezTo>
                  <a:pt x="8076" y="31967"/>
                  <a:pt x="8029" y="31957"/>
                  <a:pt x="7983" y="31957"/>
                </a:cubicBezTo>
                <a:cubicBezTo>
                  <a:pt x="7898" y="31957"/>
                  <a:pt x="7815" y="31990"/>
                  <a:pt x="7756" y="32048"/>
                </a:cubicBezTo>
                <a:lnTo>
                  <a:pt x="7756" y="32109"/>
                </a:lnTo>
                <a:cubicBezTo>
                  <a:pt x="7787" y="32079"/>
                  <a:pt x="7817" y="32018"/>
                  <a:pt x="7847" y="31988"/>
                </a:cubicBezTo>
                <a:cubicBezTo>
                  <a:pt x="7868" y="31980"/>
                  <a:pt x="7885" y="31976"/>
                  <a:pt x="7898" y="31976"/>
                </a:cubicBezTo>
                <a:cubicBezTo>
                  <a:pt x="7981" y="31976"/>
                  <a:pt x="7933" y="32117"/>
                  <a:pt x="7907" y="32169"/>
                </a:cubicBezTo>
                <a:lnTo>
                  <a:pt x="7817" y="32169"/>
                </a:lnTo>
                <a:cubicBezTo>
                  <a:pt x="7769" y="32297"/>
                  <a:pt x="7805" y="32332"/>
                  <a:pt x="7868" y="32332"/>
                </a:cubicBezTo>
                <a:cubicBezTo>
                  <a:pt x="7924" y="32332"/>
                  <a:pt x="8001" y="32304"/>
                  <a:pt x="8058" y="32290"/>
                </a:cubicBezTo>
                <a:lnTo>
                  <a:pt x="8058" y="32320"/>
                </a:lnTo>
                <a:cubicBezTo>
                  <a:pt x="8058" y="32320"/>
                  <a:pt x="8028" y="32380"/>
                  <a:pt x="7998" y="32441"/>
                </a:cubicBezTo>
                <a:lnTo>
                  <a:pt x="7998" y="32411"/>
                </a:lnTo>
                <a:lnTo>
                  <a:pt x="7968" y="32441"/>
                </a:lnTo>
                <a:lnTo>
                  <a:pt x="7847" y="32380"/>
                </a:lnTo>
                <a:lnTo>
                  <a:pt x="7787" y="32380"/>
                </a:lnTo>
                <a:lnTo>
                  <a:pt x="7726" y="32320"/>
                </a:lnTo>
                <a:cubicBezTo>
                  <a:pt x="7726" y="32290"/>
                  <a:pt x="7726" y="32229"/>
                  <a:pt x="7756" y="32199"/>
                </a:cubicBezTo>
                <a:cubicBezTo>
                  <a:pt x="7756" y="32182"/>
                  <a:pt x="7751" y="32174"/>
                  <a:pt x="7742" y="32174"/>
                </a:cubicBezTo>
                <a:cubicBezTo>
                  <a:pt x="7718" y="32174"/>
                  <a:pt x="7669" y="32217"/>
                  <a:pt x="7605" y="32260"/>
                </a:cubicBezTo>
                <a:lnTo>
                  <a:pt x="7696" y="32169"/>
                </a:lnTo>
                <a:lnTo>
                  <a:pt x="7575" y="32229"/>
                </a:lnTo>
                <a:lnTo>
                  <a:pt x="7545" y="32199"/>
                </a:lnTo>
                <a:cubicBezTo>
                  <a:pt x="7545" y="32169"/>
                  <a:pt x="7575" y="32109"/>
                  <a:pt x="7605" y="32079"/>
                </a:cubicBezTo>
                <a:lnTo>
                  <a:pt x="7636" y="32079"/>
                </a:lnTo>
                <a:cubicBezTo>
                  <a:pt x="7605" y="32139"/>
                  <a:pt x="7575" y="32169"/>
                  <a:pt x="7545" y="32199"/>
                </a:cubicBezTo>
                <a:cubicBezTo>
                  <a:pt x="7696" y="32139"/>
                  <a:pt x="7787" y="32018"/>
                  <a:pt x="7847" y="31867"/>
                </a:cubicBezTo>
                <a:lnTo>
                  <a:pt x="7847" y="31867"/>
                </a:lnTo>
                <a:cubicBezTo>
                  <a:pt x="7726" y="31988"/>
                  <a:pt x="7726" y="31928"/>
                  <a:pt x="7636" y="32048"/>
                </a:cubicBezTo>
                <a:cubicBezTo>
                  <a:pt x="7621" y="32033"/>
                  <a:pt x="7613" y="32026"/>
                  <a:pt x="7602" y="32026"/>
                </a:cubicBezTo>
                <a:cubicBezTo>
                  <a:pt x="7590" y="32026"/>
                  <a:pt x="7575" y="32033"/>
                  <a:pt x="7545" y="32048"/>
                </a:cubicBezTo>
                <a:lnTo>
                  <a:pt x="7575" y="31988"/>
                </a:lnTo>
                <a:lnTo>
                  <a:pt x="7545" y="32018"/>
                </a:lnTo>
                <a:cubicBezTo>
                  <a:pt x="7545" y="31994"/>
                  <a:pt x="7545" y="31949"/>
                  <a:pt x="7561" y="31917"/>
                </a:cubicBezTo>
                <a:lnTo>
                  <a:pt x="7561" y="31917"/>
                </a:lnTo>
                <a:cubicBezTo>
                  <a:pt x="7557" y="31919"/>
                  <a:pt x="7553" y="31920"/>
                  <a:pt x="7549" y="31920"/>
                </a:cubicBezTo>
                <a:cubicBezTo>
                  <a:pt x="7538" y="31920"/>
                  <a:pt x="7530" y="31913"/>
                  <a:pt x="7545" y="31898"/>
                </a:cubicBezTo>
                <a:cubicBezTo>
                  <a:pt x="7545" y="31867"/>
                  <a:pt x="7545" y="31837"/>
                  <a:pt x="7545" y="31777"/>
                </a:cubicBezTo>
                <a:lnTo>
                  <a:pt x="7545" y="31747"/>
                </a:lnTo>
                <a:cubicBezTo>
                  <a:pt x="7636" y="31686"/>
                  <a:pt x="7696" y="31566"/>
                  <a:pt x="7696" y="31445"/>
                </a:cubicBezTo>
                <a:lnTo>
                  <a:pt x="7696" y="31445"/>
                </a:lnTo>
                <a:lnTo>
                  <a:pt x="7485" y="31475"/>
                </a:lnTo>
                <a:lnTo>
                  <a:pt x="7575" y="31354"/>
                </a:lnTo>
                <a:lnTo>
                  <a:pt x="7636" y="31415"/>
                </a:lnTo>
                <a:cubicBezTo>
                  <a:pt x="7666" y="31354"/>
                  <a:pt x="7658" y="31339"/>
                  <a:pt x="7632" y="31339"/>
                </a:cubicBezTo>
                <a:cubicBezTo>
                  <a:pt x="7605" y="31339"/>
                  <a:pt x="7560" y="31354"/>
                  <a:pt x="7515" y="31354"/>
                </a:cubicBezTo>
                <a:cubicBezTo>
                  <a:pt x="7545" y="31324"/>
                  <a:pt x="7575" y="31294"/>
                  <a:pt x="7575" y="31234"/>
                </a:cubicBezTo>
                <a:lnTo>
                  <a:pt x="7575" y="31234"/>
                </a:lnTo>
                <a:lnTo>
                  <a:pt x="7304" y="31294"/>
                </a:lnTo>
                <a:cubicBezTo>
                  <a:pt x="7364" y="31234"/>
                  <a:pt x="7485" y="31203"/>
                  <a:pt x="7485" y="31113"/>
                </a:cubicBezTo>
                <a:cubicBezTo>
                  <a:pt x="7394" y="31113"/>
                  <a:pt x="7364" y="31203"/>
                  <a:pt x="7304" y="31264"/>
                </a:cubicBezTo>
                <a:cubicBezTo>
                  <a:pt x="7183" y="31475"/>
                  <a:pt x="7032" y="31686"/>
                  <a:pt x="6851" y="31867"/>
                </a:cubicBezTo>
                <a:cubicBezTo>
                  <a:pt x="6743" y="31968"/>
                  <a:pt x="6624" y="32011"/>
                  <a:pt x="6508" y="32011"/>
                </a:cubicBezTo>
                <a:cubicBezTo>
                  <a:pt x="6105" y="32011"/>
                  <a:pt x="5752" y="31495"/>
                  <a:pt x="6127" y="31143"/>
                </a:cubicBezTo>
                <a:cubicBezTo>
                  <a:pt x="6247" y="31022"/>
                  <a:pt x="6368" y="30871"/>
                  <a:pt x="6459" y="30690"/>
                </a:cubicBezTo>
                <a:cubicBezTo>
                  <a:pt x="6489" y="30630"/>
                  <a:pt x="6549" y="30509"/>
                  <a:pt x="6579" y="30389"/>
                </a:cubicBezTo>
                <a:cubicBezTo>
                  <a:pt x="6489" y="30358"/>
                  <a:pt x="6368" y="30328"/>
                  <a:pt x="6278" y="30298"/>
                </a:cubicBezTo>
                <a:cubicBezTo>
                  <a:pt x="6066" y="30238"/>
                  <a:pt x="5855" y="30208"/>
                  <a:pt x="5644" y="30177"/>
                </a:cubicBezTo>
                <a:cubicBezTo>
                  <a:pt x="5055" y="30037"/>
                  <a:pt x="5248" y="29166"/>
                  <a:pt x="5788" y="29166"/>
                </a:cubicBezTo>
                <a:close/>
                <a:moveTo>
                  <a:pt x="36606" y="32924"/>
                </a:moveTo>
                <a:lnTo>
                  <a:pt x="36606" y="32924"/>
                </a:lnTo>
                <a:cubicBezTo>
                  <a:pt x="36606" y="32924"/>
                  <a:pt x="36575" y="32954"/>
                  <a:pt x="36575" y="32954"/>
                </a:cubicBezTo>
                <a:lnTo>
                  <a:pt x="36545" y="32954"/>
                </a:lnTo>
                <a:lnTo>
                  <a:pt x="36606" y="32924"/>
                </a:lnTo>
                <a:close/>
                <a:moveTo>
                  <a:pt x="10714" y="33406"/>
                </a:moveTo>
                <a:lnTo>
                  <a:pt x="10684" y="33437"/>
                </a:lnTo>
                <a:cubicBezTo>
                  <a:pt x="10684" y="33426"/>
                  <a:pt x="10684" y="33416"/>
                  <a:pt x="10684" y="33406"/>
                </a:cubicBezTo>
                <a:close/>
                <a:moveTo>
                  <a:pt x="28367" y="34010"/>
                </a:moveTo>
                <a:lnTo>
                  <a:pt x="28367" y="34010"/>
                </a:lnTo>
                <a:cubicBezTo>
                  <a:pt x="28397" y="34040"/>
                  <a:pt x="28428" y="34070"/>
                  <a:pt x="28458" y="34131"/>
                </a:cubicBezTo>
                <a:cubicBezTo>
                  <a:pt x="28397" y="34100"/>
                  <a:pt x="28367" y="34040"/>
                  <a:pt x="28367" y="34010"/>
                </a:cubicBezTo>
                <a:close/>
                <a:moveTo>
                  <a:pt x="13801" y="31920"/>
                </a:moveTo>
                <a:cubicBezTo>
                  <a:pt x="14292" y="31920"/>
                  <a:pt x="14448" y="32738"/>
                  <a:pt x="13882" y="32954"/>
                </a:cubicBezTo>
                <a:lnTo>
                  <a:pt x="13912" y="32954"/>
                </a:lnTo>
                <a:cubicBezTo>
                  <a:pt x="13664" y="33022"/>
                  <a:pt x="13415" y="33056"/>
                  <a:pt x="13166" y="33056"/>
                </a:cubicBezTo>
                <a:cubicBezTo>
                  <a:pt x="13083" y="33056"/>
                  <a:pt x="13000" y="33052"/>
                  <a:pt x="12917" y="33044"/>
                </a:cubicBezTo>
                <a:cubicBezTo>
                  <a:pt x="12796" y="33044"/>
                  <a:pt x="12645" y="33014"/>
                  <a:pt x="12554" y="33014"/>
                </a:cubicBezTo>
                <a:lnTo>
                  <a:pt x="12253" y="33014"/>
                </a:lnTo>
                <a:lnTo>
                  <a:pt x="12253" y="33225"/>
                </a:lnTo>
                <a:cubicBezTo>
                  <a:pt x="12253" y="33467"/>
                  <a:pt x="12313" y="33678"/>
                  <a:pt x="12313" y="33919"/>
                </a:cubicBezTo>
                <a:cubicBezTo>
                  <a:pt x="12313" y="34251"/>
                  <a:pt x="12057" y="34417"/>
                  <a:pt x="11796" y="34417"/>
                </a:cubicBezTo>
                <a:cubicBezTo>
                  <a:pt x="11536" y="34417"/>
                  <a:pt x="11272" y="34251"/>
                  <a:pt x="11257" y="33919"/>
                </a:cubicBezTo>
                <a:cubicBezTo>
                  <a:pt x="11257" y="33376"/>
                  <a:pt x="11015" y="32652"/>
                  <a:pt x="11468" y="32199"/>
                </a:cubicBezTo>
                <a:cubicBezTo>
                  <a:pt x="11673" y="31995"/>
                  <a:pt x="11937" y="31940"/>
                  <a:pt x="12222" y="31940"/>
                </a:cubicBezTo>
                <a:cubicBezTo>
                  <a:pt x="12548" y="31940"/>
                  <a:pt x="12901" y="32012"/>
                  <a:pt x="13218" y="32012"/>
                </a:cubicBezTo>
                <a:cubicBezTo>
                  <a:pt x="13357" y="32012"/>
                  <a:pt x="13490" y="31998"/>
                  <a:pt x="13611" y="31958"/>
                </a:cubicBezTo>
                <a:cubicBezTo>
                  <a:pt x="13678" y="31932"/>
                  <a:pt x="13742" y="31920"/>
                  <a:pt x="13801" y="31920"/>
                </a:cubicBezTo>
                <a:close/>
                <a:moveTo>
                  <a:pt x="26617" y="34674"/>
                </a:moveTo>
                <a:cubicBezTo>
                  <a:pt x="26647" y="34704"/>
                  <a:pt x="26647" y="34734"/>
                  <a:pt x="26647" y="34764"/>
                </a:cubicBezTo>
                <a:cubicBezTo>
                  <a:pt x="26647" y="34734"/>
                  <a:pt x="26617" y="34734"/>
                  <a:pt x="26617" y="34704"/>
                </a:cubicBezTo>
                <a:lnTo>
                  <a:pt x="26617" y="34674"/>
                </a:lnTo>
                <a:close/>
                <a:moveTo>
                  <a:pt x="26647" y="34704"/>
                </a:moveTo>
                <a:cubicBezTo>
                  <a:pt x="26677" y="34704"/>
                  <a:pt x="26677" y="34734"/>
                  <a:pt x="26708" y="34764"/>
                </a:cubicBezTo>
                <a:lnTo>
                  <a:pt x="26677" y="34764"/>
                </a:lnTo>
                <a:cubicBezTo>
                  <a:pt x="26677" y="34734"/>
                  <a:pt x="26647" y="34734"/>
                  <a:pt x="26647" y="34704"/>
                </a:cubicBezTo>
                <a:close/>
                <a:moveTo>
                  <a:pt x="25802" y="34644"/>
                </a:moveTo>
                <a:lnTo>
                  <a:pt x="25802" y="34657"/>
                </a:lnTo>
                <a:lnTo>
                  <a:pt x="25802" y="34657"/>
                </a:lnTo>
                <a:cubicBezTo>
                  <a:pt x="25801" y="34656"/>
                  <a:pt x="25799" y="34654"/>
                  <a:pt x="25798" y="34652"/>
                </a:cubicBezTo>
                <a:lnTo>
                  <a:pt x="25798" y="34652"/>
                </a:lnTo>
                <a:lnTo>
                  <a:pt x="25802" y="34659"/>
                </a:lnTo>
                <a:lnTo>
                  <a:pt x="25802" y="34657"/>
                </a:lnTo>
                <a:lnTo>
                  <a:pt x="25802" y="34657"/>
                </a:lnTo>
                <a:cubicBezTo>
                  <a:pt x="25833" y="34692"/>
                  <a:pt x="25871" y="34720"/>
                  <a:pt x="25893" y="34764"/>
                </a:cubicBezTo>
                <a:cubicBezTo>
                  <a:pt x="25893" y="34764"/>
                  <a:pt x="25893" y="34795"/>
                  <a:pt x="25893" y="34795"/>
                </a:cubicBezTo>
                <a:lnTo>
                  <a:pt x="25802" y="34659"/>
                </a:lnTo>
                <a:lnTo>
                  <a:pt x="25802" y="34704"/>
                </a:lnTo>
                <a:lnTo>
                  <a:pt x="25832" y="34795"/>
                </a:lnTo>
                <a:lnTo>
                  <a:pt x="25832" y="34795"/>
                </a:lnTo>
                <a:lnTo>
                  <a:pt x="25772" y="34764"/>
                </a:lnTo>
                <a:lnTo>
                  <a:pt x="25742" y="34674"/>
                </a:lnTo>
                <a:cubicBezTo>
                  <a:pt x="25742" y="34674"/>
                  <a:pt x="25742" y="34644"/>
                  <a:pt x="25742" y="34644"/>
                </a:cubicBezTo>
                <a:lnTo>
                  <a:pt x="25802" y="34704"/>
                </a:lnTo>
                <a:lnTo>
                  <a:pt x="25772" y="34644"/>
                </a:lnTo>
                <a:lnTo>
                  <a:pt x="25791" y="34644"/>
                </a:lnTo>
                <a:cubicBezTo>
                  <a:pt x="25793" y="34647"/>
                  <a:pt x="25796" y="34649"/>
                  <a:pt x="25798" y="34652"/>
                </a:cubicBezTo>
                <a:lnTo>
                  <a:pt x="25798" y="34652"/>
                </a:lnTo>
                <a:lnTo>
                  <a:pt x="25792" y="34644"/>
                </a:lnTo>
                <a:close/>
                <a:moveTo>
                  <a:pt x="26255" y="34915"/>
                </a:moveTo>
                <a:lnTo>
                  <a:pt x="26255" y="34915"/>
                </a:lnTo>
                <a:cubicBezTo>
                  <a:pt x="26255" y="34915"/>
                  <a:pt x="26246" y="34915"/>
                  <a:pt x="26243" y="34930"/>
                </a:cubicBezTo>
                <a:lnTo>
                  <a:pt x="26243" y="34930"/>
                </a:lnTo>
                <a:cubicBezTo>
                  <a:pt x="26246" y="34925"/>
                  <a:pt x="26250" y="34920"/>
                  <a:pt x="26255" y="34915"/>
                </a:cubicBezTo>
                <a:close/>
                <a:moveTo>
                  <a:pt x="26080" y="34915"/>
                </a:moveTo>
                <a:cubicBezTo>
                  <a:pt x="26081" y="34921"/>
                  <a:pt x="26084" y="34927"/>
                  <a:pt x="26086" y="34933"/>
                </a:cubicBezTo>
                <a:lnTo>
                  <a:pt x="26086" y="34933"/>
                </a:lnTo>
                <a:cubicBezTo>
                  <a:pt x="26091" y="34929"/>
                  <a:pt x="26096" y="34923"/>
                  <a:pt x="26104" y="34915"/>
                </a:cubicBezTo>
                <a:close/>
                <a:moveTo>
                  <a:pt x="26243" y="34930"/>
                </a:moveTo>
                <a:lnTo>
                  <a:pt x="26243" y="34930"/>
                </a:lnTo>
                <a:cubicBezTo>
                  <a:pt x="26225" y="34955"/>
                  <a:pt x="26230" y="34980"/>
                  <a:pt x="26255" y="35006"/>
                </a:cubicBezTo>
                <a:cubicBezTo>
                  <a:pt x="26241" y="34964"/>
                  <a:pt x="26240" y="34942"/>
                  <a:pt x="26243" y="34930"/>
                </a:cubicBezTo>
                <a:close/>
                <a:moveTo>
                  <a:pt x="26225" y="34674"/>
                </a:moveTo>
                <a:cubicBezTo>
                  <a:pt x="26255" y="34704"/>
                  <a:pt x="26285" y="34704"/>
                  <a:pt x="26315" y="34734"/>
                </a:cubicBezTo>
                <a:lnTo>
                  <a:pt x="26315" y="34795"/>
                </a:lnTo>
                <a:lnTo>
                  <a:pt x="26376" y="34855"/>
                </a:lnTo>
                <a:cubicBezTo>
                  <a:pt x="26376" y="34885"/>
                  <a:pt x="26376" y="34915"/>
                  <a:pt x="26376" y="34945"/>
                </a:cubicBezTo>
                <a:lnTo>
                  <a:pt x="26406" y="34945"/>
                </a:lnTo>
                <a:cubicBezTo>
                  <a:pt x="26345" y="34976"/>
                  <a:pt x="26285" y="34976"/>
                  <a:pt x="26255" y="35006"/>
                </a:cubicBezTo>
                <a:lnTo>
                  <a:pt x="26134" y="35036"/>
                </a:lnTo>
                <a:cubicBezTo>
                  <a:pt x="26116" y="34999"/>
                  <a:pt x="26098" y="34963"/>
                  <a:pt x="26086" y="34933"/>
                </a:cubicBezTo>
                <a:lnTo>
                  <a:pt x="26086" y="34933"/>
                </a:lnTo>
                <a:cubicBezTo>
                  <a:pt x="26072" y="34945"/>
                  <a:pt x="26066" y="34945"/>
                  <a:pt x="26044" y="34945"/>
                </a:cubicBezTo>
                <a:lnTo>
                  <a:pt x="26013" y="34976"/>
                </a:lnTo>
                <a:cubicBezTo>
                  <a:pt x="25953" y="34976"/>
                  <a:pt x="25923" y="34945"/>
                  <a:pt x="25893" y="34915"/>
                </a:cubicBezTo>
                <a:lnTo>
                  <a:pt x="25863" y="34915"/>
                </a:lnTo>
                <a:lnTo>
                  <a:pt x="25832" y="34885"/>
                </a:lnTo>
                <a:cubicBezTo>
                  <a:pt x="25863" y="34855"/>
                  <a:pt x="25863" y="34825"/>
                  <a:pt x="25832" y="34795"/>
                </a:cubicBezTo>
                <a:lnTo>
                  <a:pt x="25832" y="34795"/>
                </a:lnTo>
                <a:cubicBezTo>
                  <a:pt x="25863" y="34825"/>
                  <a:pt x="25893" y="34855"/>
                  <a:pt x="25893" y="34855"/>
                </a:cubicBezTo>
                <a:cubicBezTo>
                  <a:pt x="25923" y="34885"/>
                  <a:pt x="25923" y="34885"/>
                  <a:pt x="25953" y="34915"/>
                </a:cubicBezTo>
                <a:lnTo>
                  <a:pt x="25983" y="34915"/>
                </a:lnTo>
                <a:cubicBezTo>
                  <a:pt x="25983" y="34885"/>
                  <a:pt x="25983" y="34855"/>
                  <a:pt x="25983" y="34855"/>
                </a:cubicBezTo>
                <a:lnTo>
                  <a:pt x="26044" y="34855"/>
                </a:lnTo>
                <a:lnTo>
                  <a:pt x="26074" y="34915"/>
                </a:lnTo>
                <a:lnTo>
                  <a:pt x="26080" y="34915"/>
                </a:lnTo>
                <a:cubicBezTo>
                  <a:pt x="26076" y="34903"/>
                  <a:pt x="26074" y="34893"/>
                  <a:pt x="26074" y="34885"/>
                </a:cubicBezTo>
                <a:cubicBezTo>
                  <a:pt x="26104" y="34885"/>
                  <a:pt x="26104" y="34915"/>
                  <a:pt x="26134" y="34915"/>
                </a:cubicBezTo>
                <a:cubicBezTo>
                  <a:pt x="26134" y="34885"/>
                  <a:pt x="26104" y="34855"/>
                  <a:pt x="26074" y="34855"/>
                </a:cubicBezTo>
                <a:lnTo>
                  <a:pt x="26074" y="34825"/>
                </a:lnTo>
                <a:cubicBezTo>
                  <a:pt x="26104" y="34825"/>
                  <a:pt x="26104" y="34795"/>
                  <a:pt x="26134" y="34795"/>
                </a:cubicBezTo>
                <a:cubicBezTo>
                  <a:pt x="26134" y="34825"/>
                  <a:pt x="26164" y="34885"/>
                  <a:pt x="26164" y="34915"/>
                </a:cubicBezTo>
                <a:cubicBezTo>
                  <a:pt x="26195" y="34855"/>
                  <a:pt x="26195" y="34795"/>
                  <a:pt x="26164" y="34734"/>
                </a:cubicBezTo>
                <a:lnTo>
                  <a:pt x="26164" y="34734"/>
                </a:lnTo>
                <a:cubicBezTo>
                  <a:pt x="26177" y="34747"/>
                  <a:pt x="26189" y="34754"/>
                  <a:pt x="26198" y="34754"/>
                </a:cubicBezTo>
                <a:cubicBezTo>
                  <a:pt x="26209" y="34754"/>
                  <a:pt x="26212" y="34739"/>
                  <a:pt x="26195" y="34704"/>
                </a:cubicBezTo>
                <a:lnTo>
                  <a:pt x="26195" y="34704"/>
                </a:lnTo>
                <a:lnTo>
                  <a:pt x="26164" y="34734"/>
                </a:lnTo>
                <a:lnTo>
                  <a:pt x="26195" y="34704"/>
                </a:lnTo>
                <a:lnTo>
                  <a:pt x="26195" y="34704"/>
                </a:lnTo>
                <a:lnTo>
                  <a:pt x="26225" y="34674"/>
                </a:lnTo>
                <a:close/>
                <a:moveTo>
                  <a:pt x="28749" y="35368"/>
                </a:moveTo>
                <a:lnTo>
                  <a:pt x="28749" y="35368"/>
                </a:lnTo>
                <a:cubicBezTo>
                  <a:pt x="28736" y="35375"/>
                  <a:pt x="28712" y="35395"/>
                  <a:pt x="28701" y="35395"/>
                </a:cubicBezTo>
                <a:cubicBezTo>
                  <a:pt x="28695" y="35395"/>
                  <a:pt x="28693" y="35388"/>
                  <a:pt x="28699" y="35368"/>
                </a:cubicBezTo>
                <a:close/>
                <a:moveTo>
                  <a:pt x="23871" y="35549"/>
                </a:moveTo>
                <a:lnTo>
                  <a:pt x="23931" y="35579"/>
                </a:lnTo>
                <a:lnTo>
                  <a:pt x="23841" y="35579"/>
                </a:lnTo>
                <a:lnTo>
                  <a:pt x="23871" y="35549"/>
                </a:lnTo>
                <a:close/>
                <a:moveTo>
                  <a:pt x="22996" y="35519"/>
                </a:moveTo>
                <a:cubicBezTo>
                  <a:pt x="23026" y="35549"/>
                  <a:pt x="22996" y="35639"/>
                  <a:pt x="23026" y="35700"/>
                </a:cubicBezTo>
                <a:lnTo>
                  <a:pt x="22996" y="35730"/>
                </a:lnTo>
                <a:cubicBezTo>
                  <a:pt x="22966" y="35730"/>
                  <a:pt x="22935" y="35730"/>
                  <a:pt x="22935" y="35700"/>
                </a:cubicBezTo>
                <a:cubicBezTo>
                  <a:pt x="22966" y="35670"/>
                  <a:pt x="22996" y="35579"/>
                  <a:pt x="22996" y="35519"/>
                </a:cubicBezTo>
                <a:close/>
                <a:moveTo>
                  <a:pt x="22256" y="35805"/>
                </a:moveTo>
                <a:cubicBezTo>
                  <a:pt x="22249" y="35813"/>
                  <a:pt x="22241" y="35821"/>
                  <a:pt x="22241" y="35821"/>
                </a:cubicBezTo>
                <a:cubicBezTo>
                  <a:pt x="22241" y="35821"/>
                  <a:pt x="22243" y="35823"/>
                  <a:pt x="22247" y="35826"/>
                </a:cubicBezTo>
                <a:lnTo>
                  <a:pt x="22247" y="35826"/>
                </a:lnTo>
                <a:cubicBezTo>
                  <a:pt x="22249" y="35819"/>
                  <a:pt x="22253" y="35812"/>
                  <a:pt x="22256" y="35805"/>
                </a:cubicBezTo>
                <a:close/>
                <a:moveTo>
                  <a:pt x="20008" y="35851"/>
                </a:moveTo>
                <a:lnTo>
                  <a:pt x="20038" y="35881"/>
                </a:lnTo>
                <a:lnTo>
                  <a:pt x="20038" y="35911"/>
                </a:lnTo>
                <a:cubicBezTo>
                  <a:pt x="20008" y="35911"/>
                  <a:pt x="20008" y="35911"/>
                  <a:pt x="20008" y="35851"/>
                </a:cubicBezTo>
                <a:close/>
                <a:moveTo>
                  <a:pt x="22219" y="35545"/>
                </a:moveTo>
                <a:cubicBezTo>
                  <a:pt x="22231" y="35545"/>
                  <a:pt x="22249" y="35563"/>
                  <a:pt x="22272" y="35609"/>
                </a:cubicBezTo>
                <a:lnTo>
                  <a:pt x="22272" y="35760"/>
                </a:lnTo>
                <a:cubicBezTo>
                  <a:pt x="22272" y="35775"/>
                  <a:pt x="22264" y="35790"/>
                  <a:pt x="22256" y="35805"/>
                </a:cubicBezTo>
                <a:cubicBezTo>
                  <a:pt x="22264" y="35798"/>
                  <a:pt x="22272" y="35790"/>
                  <a:pt x="22272" y="35790"/>
                </a:cubicBezTo>
                <a:cubicBezTo>
                  <a:pt x="22302" y="35790"/>
                  <a:pt x="22302" y="35821"/>
                  <a:pt x="22302" y="35881"/>
                </a:cubicBezTo>
                <a:lnTo>
                  <a:pt x="22302" y="35851"/>
                </a:lnTo>
                <a:cubicBezTo>
                  <a:pt x="22302" y="35821"/>
                  <a:pt x="22332" y="35760"/>
                  <a:pt x="22332" y="35730"/>
                </a:cubicBezTo>
                <a:cubicBezTo>
                  <a:pt x="22362" y="35700"/>
                  <a:pt x="22422" y="35670"/>
                  <a:pt x="22453" y="35670"/>
                </a:cubicBezTo>
                <a:cubicBezTo>
                  <a:pt x="22453" y="35660"/>
                  <a:pt x="22453" y="35650"/>
                  <a:pt x="22453" y="35639"/>
                </a:cubicBezTo>
                <a:lnTo>
                  <a:pt x="22573" y="35639"/>
                </a:lnTo>
                <a:cubicBezTo>
                  <a:pt x="22594" y="35660"/>
                  <a:pt x="22615" y="35695"/>
                  <a:pt x="22626" y="35695"/>
                </a:cubicBezTo>
                <a:cubicBezTo>
                  <a:pt x="22631" y="35695"/>
                  <a:pt x="22634" y="35688"/>
                  <a:pt x="22634" y="35670"/>
                </a:cubicBezTo>
                <a:lnTo>
                  <a:pt x="22634" y="35639"/>
                </a:lnTo>
                <a:cubicBezTo>
                  <a:pt x="22724" y="35639"/>
                  <a:pt x="22785" y="35609"/>
                  <a:pt x="22845" y="35549"/>
                </a:cubicBezTo>
                <a:lnTo>
                  <a:pt x="22845" y="35639"/>
                </a:lnTo>
                <a:cubicBezTo>
                  <a:pt x="22815" y="35639"/>
                  <a:pt x="22785" y="35670"/>
                  <a:pt x="22754" y="35700"/>
                </a:cubicBezTo>
                <a:lnTo>
                  <a:pt x="22815" y="35670"/>
                </a:lnTo>
                <a:lnTo>
                  <a:pt x="22815" y="35670"/>
                </a:lnTo>
                <a:cubicBezTo>
                  <a:pt x="22815" y="35700"/>
                  <a:pt x="22785" y="35730"/>
                  <a:pt x="22785" y="35760"/>
                </a:cubicBezTo>
                <a:cubicBezTo>
                  <a:pt x="22754" y="35790"/>
                  <a:pt x="22724" y="35821"/>
                  <a:pt x="22724" y="35851"/>
                </a:cubicBezTo>
                <a:cubicBezTo>
                  <a:pt x="22694" y="35821"/>
                  <a:pt x="22694" y="35790"/>
                  <a:pt x="22664" y="35760"/>
                </a:cubicBezTo>
                <a:lnTo>
                  <a:pt x="22664" y="35760"/>
                </a:lnTo>
                <a:cubicBezTo>
                  <a:pt x="22664" y="35790"/>
                  <a:pt x="22664" y="35851"/>
                  <a:pt x="22724" y="35881"/>
                </a:cubicBezTo>
                <a:cubicBezTo>
                  <a:pt x="22694" y="35911"/>
                  <a:pt x="22694" y="35941"/>
                  <a:pt x="22694" y="35941"/>
                </a:cubicBezTo>
                <a:cubicBezTo>
                  <a:pt x="22603" y="35881"/>
                  <a:pt x="22543" y="35730"/>
                  <a:pt x="22543" y="35730"/>
                </a:cubicBezTo>
                <a:cubicBezTo>
                  <a:pt x="22524" y="35716"/>
                  <a:pt x="22509" y="35710"/>
                  <a:pt x="22497" y="35710"/>
                </a:cubicBezTo>
                <a:cubicBezTo>
                  <a:pt x="22430" y="35710"/>
                  <a:pt x="22443" y="35890"/>
                  <a:pt x="22392" y="35941"/>
                </a:cubicBezTo>
                <a:cubicBezTo>
                  <a:pt x="22392" y="35941"/>
                  <a:pt x="22392" y="35941"/>
                  <a:pt x="22392" y="35911"/>
                </a:cubicBezTo>
                <a:cubicBezTo>
                  <a:pt x="22392" y="35851"/>
                  <a:pt x="22422" y="35760"/>
                  <a:pt x="22422" y="35700"/>
                </a:cubicBezTo>
                <a:lnTo>
                  <a:pt x="22422" y="35700"/>
                </a:lnTo>
                <a:cubicBezTo>
                  <a:pt x="22392" y="35730"/>
                  <a:pt x="22362" y="35851"/>
                  <a:pt x="22302" y="35881"/>
                </a:cubicBezTo>
                <a:lnTo>
                  <a:pt x="22302" y="35911"/>
                </a:lnTo>
                <a:cubicBezTo>
                  <a:pt x="22302" y="35891"/>
                  <a:pt x="22289" y="35884"/>
                  <a:pt x="22271" y="35873"/>
                </a:cubicBezTo>
                <a:lnTo>
                  <a:pt x="22271" y="35873"/>
                </a:lnTo>
                <a:cubicBezTo>
                  <a:pt x="22268" y="35854"/>
                  <a:pt x="22254" y="35836"/>
                  <a:pt x="22247" y="35826"/>
                </a:cubicBezTo>
                <a:lnTo>
                  <a:pt x="22247" y="35826"/>
                </a:lnTo>
                <a:cubicBezTo>
                  <a:pt x="22243" y="35835"/>
                  <a:pt x="22241" y="35843"/>
                  <a:pt x="22241" y="35851"/>
                </a:cubicBezTo>
                <a:lnTo>
                  <a:pt x="22241" y="35881"/>
                </a:lnTo>
                <a:cubicBezTo>
                  <a:pt x="22211" y="35851"/>
                  <a:pt x="22181" y="35821"/>
                  <a:pt x="22181" y="35821"/>
                </a:cubicBezTo>
                <a:cubicBezTo>
                  <a:pt x="22181" y="35708"/>
                  <a:pt x="22181" y="35545"/>
                  <a:pt x="22219" y="35545"/>
                </a:cubicBezTo>
                <a:close/>
                <a:moveTo>
                  <a:pt x="23539" y="35338"/>
                </a:moveTo>
                <a:cubicBezTo>
                  <a:pt x="23557" y="35485"/>
                  <a:pt x="23598" y="35531"/>
                  <a:pt x="23634" y="35531"/>
                </a:cubicBezTo>
                <a:cubicBezTo>
                  <a:pt x="23657" y="35531"/>
                  <a:pt x="23678" y="35512"/>
                  <a:pt x="23690" y="35489"/>
                </a:cubicBezTo>
                <a:lnTo>
                  <a:pt x="23750" y="35489"/>
                </a:lnTo>
                <a:cubicBezTo>
                  <a:pt x="23750" y="35489"/>
                  <a:pt x="23720" y="35519"/>
                  <a:pt x="23720" y="35549"/>
                </a:cubicBezTo>
                <a:lnTo>
                  <a:pt x="23418" y="35549"/>
                </a:lnTo>
                <a:cubicBezTo>
                  <a:pt x="23298" y="35700"/>
                  <a:pt x="23358" y="35700"/>
                  <a:pt x="23418" y="35760"/>
                </a:cubicBezTo>
                <a:cubicBezTo>
                  <a:pt x="23418" y="35760"/>
                  <a:pt x="23418" y="35790"/>
                  <a:pt x="23418" y="35821"/>
                </a:cubicBezTo>
                <a:cubicBezTo>
                  <a:pt x="23418" y="35898"/>
                  <a:pt x="23402" y="35904"/>
                  <a:pt x="23380" y="35904"/>
                </a:cubicBezTo>
                <a:cubicBezTo>
                  <a:pt x="23377" y="35904"/>
                  <a:pt x="23373" y="35904"/>
                  <a:pt x="23369" y="35904"/>
                </a:cubicBezTo>
                <a:cubicBezTo>
                  <a:pt x="23343" y="35904"/>
                  <a:pt x="23313" y="35911"/>
                  <a:pt x="23298" y="36032"/>
                </a:cubicBezTo>
                <a:cubicBezTo>
                  <a:pt x="23328" y="35760"/>
                  <a:pt x="23267" y="35881"/>
                  <a:pt x="23267" y="35700"/>
                </a:cubicBezTo>
                <a:cubicBezTo>
                  <a:pt x="23237" y="35700"/>
                  <a:pt x="23237" y="35670"/>
                  <a:pt x="23207" y="35639"/>
                </a:cubicBezTo>
                <a:cubicBezTo>
                  <a:pt x="23207" y="35639"/>
                  <a:pt x="23237" y="35609"/>
                  <a:pt x="23207" y="35549"/>
                </a:cubicBezTo>
                <a:lnTo>
                  <a:pt x="23207" y="35549"/>
                </a:lnTo>
                <a:cubicBezTo>
                  <a:pt x="23223" y="35560"/>
                  <a:pt x="23238" y="35564"/>
                  <a:pt x="23252" y="35564"/>
                </a:cubicBezTo>
                <a:cubicBezTo>
                  <a:pt x="23299" y="35564"/>
                  <a:pt x="23338" y="35519"/>
                  <a:pt x="23374" y="35519"/>
                </a:cubicBezTo>
                <a:cubicBezTo>
                  <a:pt x="23389" y="35519"/>
                  <a:pt x="23404" y="35527"/>
                  <a:pt x="23418" y="35549"/>
                </a:cubicBezTo>
                <a:cubicBezTo>
                  <a:pt x="23429" y="35476"/>
                  <a:pt x="23450" y="35461"/>
                  <a:pt x="23472" y="35461"/>
                </a:cubicBezTo>
                <a:cubicBezTo>
                  <a:pt x="23488" y="35461"/>
                  <a:pt x="23504" y="35469"/>
                  <a:pt x="23517" y="35469"/>
                </a:cubicBezTo>
                <a:cubicBezTo>
                  <a:pt x="23539" y="35469"/>
                  <a:pt x="23551" y="35448"/>
                  <a:pt x="23539" y="35338"/>
                </a:cubicBezTo>
                <a:close/>
                <a:moveTo>
                  <a:pt x="22272" y="35941"/>
                </a:moveTo>
                <a:cubicBezTo>
                  <a:pt x="22302" y="35941"/>
                  <a:pt x="22302" y="35941"/>
                  <a:pt x="22302" y="35971"/>
                </a:cubicBezTo>
                <a:cubicBezTo>
                  <a:pt x="22272" y="35971"/>
                  <a:pt x="22272" y="36002"/>
                  <a:pt x="22302" y="36002"/>
                </a:cubicBezTo>
                <a:cubicBezTo>
                  <a:pt x="22302" y="36062"/>
                  <a:pt x="22302" y="36092"/>
                  <a:pt x="22332" y="36122"/>
                </a:cubicBezTo>
                <a:cubicBezTo>
                  <a:pt x="22332" y="36122"/>
                  <a:pt x="22302" y="36152"/>
                  <a:pt x="22272" y="36152"/>
                </a:cubicBezTo>
                <a:cubicBezTo>
                  <a:pt x="22241" y="36092"/>
                  <a:pt x="22241" y="36002"/>
                  <a:pt x="22272" y="35941"/>
                </a:cubicBezTo>
                <a:close/>
                <a:moveTo>
                  <a:pt x="27251" y="36334"/>
                </a:moveTo>
                <a:lnTo>
                  <a:pt x="27190" y="36394"/>
                </a:lnTo>
                <a:lnTo>
                  <a:pt x="27100" y="36364"/>
                </a:lnTo>
                <a:lnTo>
                  <a:pt x="27251" y="36334"/>
                </a:lnTo>
                <a:close/>
                <a:moveTo>
                  <a:pt x="14244" y="36635"/>
                </a:moveTo>
                <a:lnTo>
                  <a:pt x="14244" y="36635"/>
                </a:lnTo>
                <a:cubicBezTo>
                  <a:pt x="14251" y="36637"/>
                  <a:pt x="14259" y="36639"/>
                  <a:pt x="14266" y="36640"/>
                </a:cubicBezTo>
                <a:lnTo>
                  <a:pt x="14266" y="36640"/>
                </a:lnTo>
                <a:lnTo>
                  <a:pt x="14290" y="36643"/>
                </a:lnTo>
                <a:lnTo>
                  <a:pt x="14290" y="36643"/>
                </a:lnTo>
                <a:lnTo>
                  <a:pt x="14244" y="36635"/>
                </a:lnTo>
                <a:close/>
                <a:moveTo>
                  <a:pt x="14214" y="36635"/>
                </a:moveTo>
                <a:lnTo>
                  <a:pt x="14278" y="36643"/>
                </a:lnTo>
                <a:lnTo>
                  <a:pt x="14278" y="36643"/>
                </a:lnTo>
                <a:cubicBezTo>
                  <a:pt x="14274" y="36642"/>
                  <a:pt x="14270" y="36641"/>
                  <a:pt x="14266" y="36640"/>
                </a:cubicBezTo>
                <a:lnTo>
                  <a:pt x="14266" y="36640"/>
                </a:lnTo>
                <a:lnTo>
                  <a:pt x="14214" y="36635"/>
                </a:lnTo>
                <a:close/>
                <a:moveTo>
                  <a:pt x="14877" y="36676"/>
                </a:moveTo>
                <a:cubicBezTo>
                  <a:pt x="14881" y="36677"/>
                  <a:pt x="14884" y="36678"/>
                  <a:pt x="14888" y="36679"/>
                </a:cubicBezTo>
                <a:lnTo>
                  <a:pt x="14888" y="36679"/>
                </a:lnTo>
                <a:lnTo>
                  <a:pt x="14884" y="36678"/>
                </a:lnTo>
                <a:lnTo>
                  <a:pt x="14884" y="36678"/>
                </a:lnTo>
                <a:lnTo>
                  <a:pt x="14877" y="36676"/>
                </a:lnTo>
                <a:close/>
                <a:moveTo>
                  <a:pt x="14278" y="36643"/>
                </a:moveTo>
                <a:cubicBezTo>
                  <a:pt x="14288" y="36645"/>
                  <a:pt x="14298" y="36648"/>
                  <a:pt x="14308" y="36650"/>
                </a:cubicBezTo>
                <a:lnTo>
                  <a:pt x="14308" y="36650"/>
                </a:lnTo>
                <a:lnTo>
                  <a:pt x="14607" y="36696"/>
                </a:lnTo>
                <a:lnTo>
                  <a:pt x="14335" y="36650"/>
                </a:lnTo>
                <a:lnTo>
                  <a:pt x="14278" y="36643"/>
                </a:lnTo>
                <a:close/>
                <a:moveTo>
                  <a:pt x="14655" y="36672"/>
                </a:moveTo>
                <a:cubicBezTo>
                  <a:pt x="14698" y="36681"/>
                  <a:pt x="14742" y="36689"/>
                  <a:pt x="14788" y="36696"/>
                </a:cubicBezTo>
                <a:cubicBezTo>
                  <a:pt x="14749" y="36688"/>
                  <a:pt x="14703" y="36680"/>
                  <a:pt x="14655" y="36672"/>
                </a:cubicBezTo>
                <a:close/>
                <a:moveTo>
                  <a:pt x="14290" y="36643"/>
                </a:moveTo>
                <a:lnTo>
                  <a:pt x="14335" y="36650"/>
                </a:lnTo>
                <a:lnTo>
                  <a:pt x="14697" y="36696"/>
                </a:lnTo>
                <a:lnTo>
                  <a:pt x="14516" y="36665"/>
                </a:lnTo>
                <a:lnTo>
                  <a:pt x="14290" y="36643"/>
                </a:lnTo>
                <a:close/>
                <a:moveTo>
                  <a:pt x="16025" y="36696"/>
                </a:moveTo>
                <a:cubicBezTo>
                  <a:pt x="16025" y="36696"/>
                  <a:pt x="16025" y="36696"/>
                  <a:pt x="16025" y="36696"/>
                </a:cubicBezTo>
                <a:lnTo>
                  <a:pt x="16025" y="36696"/>
                </a:lnTo>
                <a:close/>
                <a:moveTo>
                  <a:pt x="14888" y="36679"/>
                </a:moveTo>
                <a:lnTo>
                  <a:pt x="15029" y="36726"/>
                </a:lnTo>
                <a:cubicBezTo>
                  <a:pt x="14999" y="36713"/>
                  <a:pt x="14980" y="36704"/>
                  <a:pt x="14968" y="36698"/>
                </a:cubicBezTo>
                <a:lnTo>
                  <a:pt x="14968" y="36698"/>
                </a:lnTo>
                <a:cubicBezTo>
                  <a:pt x="14985" y="36702"/>
                  <a:pt x="14998" y="36704"/>
                  <a:pt x="15000" y="36704"/>
                </a:cubicBezTo>
                <a:cubicBezTo>
                  <a:pt x="15001" y="36704"/>
                  <a:pt x="14993" y="36702"/>
                  <a:pt x="14969" y="36696"/>
                </a:cubicBezTo>
                <a:lnTo>
                  <a:pt x="14962" y="36694"/>
                </a:lnTo>
                <a:lnTo>
                  <a:pt x="14962" y="36694"/>
                </a:lnTo>
                <a:cubicBezTo>
                  <a:pt x="14964" y="36695"/>
                  <a:pt x="14966" y="36697"/>
                  <a:pt x="14968" y="36698"/>
                </a:cubicBezTo>
                <a:lnTo>
                  <a:pt x="14968" y="36698"/>
                </a:lnTo>
                <a:cubicBezTo>
                  <a:pt x="14945" y="36693"/>
                  <a:pt x="14914" y="36685"/>
                  <a:pt x="14888" y="36679"/>
                </a:cubicBezTo>
                <a:close/>
                <a:moveTo>
                  <a:pt x="15139" y="36901"/>
                </a:moveTo>
                <a:cubicBezTo>
                  <a:pt x="15138" y="36901"/>
                  <a:pt x="15132" y="36903"/>
                  <a:pt x="15120" y="36907"/>
                </a:cubicBezTo>
                <a:cubicBezTo>
                  <a:pt x="15117" y="36909"/>
                  <a:pt x="15115" y="36911"/>
                  <a:pt x="15113" y="36913"/>
                </a:cubicBezTo>
                <a:lnTo>
                  <a:pt x="15113" y="36913"/>
                </a:lnTo>
                <a:cubicBezTo>
                  <a:pt x="15131" y="36906"/>
                  <a:pt x="15141" y="36901"/>
                  <a:pt x="15139" y="36901"/>
                </a:cubicBezTo>
                <a:close/>
                <a:moveTo>
                  <a:pt x="15113" y="36913"/>
                </a:moveTo>
                <a:lnTo>
                  <a:pt x="15113" y="36913"/>
                </a:lnTo>
                <a:cubicBezTo>
                  <a:pt x="15097" y="36920"/>
                  <a:pt x="15077" y="36929"/>
                  <a:pt x="15054" y="36939"/>
                </a:cubicBezTo>
                <a:lnTo>
                  <a:pt x="15054" y="36939"/>
                </a:lnTo>
                <a:cubicBezTo>
                  <a:pt x="15063" y="36938"/>
                  <a:pt x="15072" y="36937"/>
                  <a:pt x="15081" y="36937"/>
                </a:cubicBezTo>
                <a:lnTo>
                  <a:pt x="15081" y="36937"/>
                </a:lnTo>
                <a:cubicBezTo>
                  <a:pt x="15080" y="36938"/>
                  <a:pt x="15079" y="36939"/>
                  <a:pt x="15077" y="36940"/>
                </a:cubicBezTo>
                <a:lnTo>
                  <a:pt x="15077" y="36940"/>
                </a:lnTo>
                <a:cubicBezTo>
                  <a:pt x="15081" y="36939"/>
                  <a:pt x="15085" y="36938"/>
                  <a:pt x="15089" y="36937"/>
                </a:cubicBezTo>
                <a:cubicBezTo>
                  <a:pt x="15087" y="36937"/>
                  <a:pt x="15084" y="36937"/>
                  <a:pt x="15081" y="36937"/>
                </a:cubicBezTo>
                <a:lnTo>
                  <a:pt x="15081" y="36937"/>
                </a:lnTo>
                <a:cubicBezTo>
                  <a:pt x="15093" y="36929"/>
                  <a:pt x="15104" y="36921"/>
                  <a:pt x="15113" y="36913"/>
                </a:cubicBezTo>
                <a:close/>
                <a:moveTo>
                  <a:pt x="20401" y="37058"/>
                </a:moveTo>
                <a:cubicBezTo>
                  <a:pt x="20401" y="37058"/>
                  <a:pt x="20401" y="37058"/>
                  <a:pt x="20401" y="37058"/>
                </a:cubicBezTo>
                <a:cubicBezTo>
                  <a:pt x="20401" y="37058"/>
                  <a:pt x="20401" y="37058"/>
                  <a:pt x="20401" y="37058"/>
                </a:cubicBezTo>
                <a:close/>
                <a:moveTo>
                  <a:pt x="18255" y="37102"/>
                </a:moveTo>
                <a:cubicBezTo>
                  <a:pt x="18245" y="37105"/>
                  <a:pt x="18236" y="37110"/>
                  <a:pt x="18228" y="37118"/>
                </a:cubicBezTo>
                <a:cubicBezTo>
                  <a:pt x="18228" y="37118"/>
                  <a:pt x="18244" y="37110"/>
                  <a:pt x="18255" y="37102"/>
                </a:cubicBezTo>
                <a:close/>
                <a:moveTo>
                  <a:pt x="21155" y="36605"/>
                </a:moveTo>
                <a:lnTo>
                  <a:pt x="21155" y="36635"/>
                </a:lnTo>
                <a:cubicBezTo>
                  <a:pt x="21125" y="36937"/>
                  <a:pt x="21245" y="36786"/>
                  <a:pt x="21276" y="36997"/>
                </a:cubicBezTo>
                <a:lnTo>
                  <a:pt x="21245" y="36997"/>
                </a:lnTo>
                <a:cubicBezTo>
                  <a:pt x="21185" y="37028"/>
                  <a:pt x="21125" y="37058"/>
                  <a:pt x="21064" y="37088"/>
                </a:cubicBezTo>
                <a:lnTo>
                  <a:pt x="21064" y="37058"/>
                </a:lnTo>
                <a:lnTo>
                  <a:pt x="21034" y="37088"/>
                </a:lnTo>
                <a:cubicBezTo>
                  <a:pt x="21033" y="37084"/>
                  <a:pt x="21031" y="37079"/>
                  <a:pt x="21030" y="37075"/>
                </a:cubicBezTo>
                <a:lnTo>
                  <a:pt x="21030" y="37075"/>
                </a:lnTo>
                <a:cubicBezTo>
                  <a:pt x="21022" y="37090"/>
                  <a:pt x="21004" y="37095"/>
                  <a:pt x="21004" y="37118"/>
                </a:cubicBezTo>
                <a:lnTo>
                  <a:pt x="20952" y="37118"/>
                </a:lnTo>
                <a:cubicBezTo>
                  <a:pt x="20978" y="37100"/>
                  <a:pt x="21007" y="37082"/>
                  <a:pt x="21028" y="37064"/>
                </a:cubicBezTo>
                <a:lnTo>
                  <a:pt x="21028" y="37064"/>
                </a:lnTo>
                <a:cubicBezTo>
                  <a:pt x="21028" y="37068"/>
                  <a:pt x="21029" y="37071"/>
                  <a:pt x="21030" y="37075"/>
                </a:cubicBezTo>
                <a:lnTo>
                  <a:pt x="21030" y="37075"/>
                </a:lnTo>
                <a:cubicBezTo>
                  <a:pt x="21033" y="37070"/>
                  <a:pt x="21034" y="37065"/>
                  <a:pt x="21034" y="37058"/>
                </a:cubicBezTo>
                <a:lnTo>
                  <a:pt x="21034" y="37058"/>
                </a:lnTo>
                <a:cubicBezTo>
                  <a:pt x="21032" y="37060"/>
                  <a:pt x="21030" y="37062"/>
                  <a:pt x="21028" y="37064"/>
                </a:cubicBezTo>
                <a:lnTo>
                  <a:pt x="21028" y="37064"/>
                </a:lnTo>
                <a:cubicBezTo>
                  <a:pt x="20989" y="36889"/>
                  <a:pt x="21155" y="36692"/>
                  <a:pt x="21155" y="36605"/>
                </a:cubicBezTo>
                <a:close/>
                <a:moveTo>
                  <a:pt x="16885" y="37085"/>
                </a:moveTo>
                <a:cubicBezTo>
                  <a:pt x="16857" y="37085"/>
                  <a:pt x="16844" y="37119"/>
                  <a:pt x="16836" y="37167"/>
                </a:cubicBezTo>
                <a:lnTo>
                  <a:pt x="16836" y="37167"/>
                </a:lnTo>
                <a:cubicBezTo>
                  <a:pt x="16847" y="37133"/>
                  <a:pt x="16870" y="37103"/>
                  <a:pt x="16900" y="37088"/>
                </a:cubicBezTo>
                <a:cubicBezTo>
                  <a:pt x="16895" y="37086"/>
                  <a:pt x="16890" y="37085"/>
                  <a:pt x="16885" y="37085"/>
                </a:cubicBezTo>
                <a:close/>
                <a:moveTo>
                  <a:pt x="20442" y="37038"/>
                </a:moveTo>
                <a:cubicBezTo>
                  <a:pt x="20467" y="37038"/>
                  <a:pt x="20493" y="37044"/>
                  <a:pt x="20521" y="37058"/>
                </a:cubicBezTo>
                <a:cubicBezTo>
                  <a:pt x="20551" y="37088"/>
                  <a:pt x="20521" y="37118"/>
                  <a:pt x="20491" y="37179"/>
                </a:cubicBezTo>
                <a:cubicBezTo>
                  <a:pt x="20431" y="37148"/>
                  <a:pt x="20401" y="37118"/>
                  <a:pt x="20401" y="37058"/>
                </a:cubicBezTo>
                <a:cubicBezTo>
                  <a:pt x="20401" y="37100"/>
                  <a:pt x="20391" y="37111"/>
                  <a:pt x="20378" y="37111"/>
                </a:cubicBezTo>
                <a:cubicBezTo>
                  <a:pt x="20361" y="37111"/>
                  <a:pt x="20339" y="37095"/>
                  <a:pt x="20319" y="37095"/>
                </a:cubicBezTo>
                <a:cubicBezTo>
                  <a:pt x="20298" y="37095"/>
                  <a:pt x="20280" y="37116"/>
                  <a:pt x="20280" y="37209"/>
                </a:cubicBezTo>
                <a:cubicBezTo>
                  <a:pt x="20280" y="37179"/>
                  <a:pt x="20250" y="37179"/>
                  <a:pt x="20219" y="37148"/>
                </a:cubicBezTo>
                <a:cubicBezTo>
                  <a:pt x="20289" y="37102"/>
                  <a:pt x="20358" y="37038"/>
                  <a:pt x="20442" y="37038"/>
                </a:cubicBezTo>
                <a:close/>
                <a:moveTo>
                  <a:pt x="16339" y="33421"/>
                </a:moveTo>
                <a:cubicBezTo>
                  <a:pt x="16903" y="33421"/>
                  <a:pt x="17095" y="34292"/>
                  <a:pt x="16478" y="34432"/>
                </a:cubicBezTo>
                <a:cubicBezTo>
                  <a:pt x="16190" y="34477"/>
                  <a:pt x="15887" y="34505"/>
                  <a:pt x="15579" y="34505"/>
                </a:cubicBezTo>
                <a:cubicBezTo>
                  <a:pt x="15467" y="34505"/>
                  <a:pt x="15353" y="34501"/>
                  <a:pt x="15240" y="34493"/>
                </a:cubicBezTo>
                <a:cubicBezTo>
                  <a:pt x="15170" y="34493"/>
                  <a:pt x="15066" y="34489"/>
                  <a:pt x="14955" y="34489"/>
                </a:cubicBezTo>
                <a:cubicBezTo>
                  <a:pt x="14734" y="34489"/>
                  <a:pt x="14486" y="34503"/>
                  <a:pt x="14425" y="34583"/>
                </a:cubicBezTo>
                <a:cubicBezTo>
                  <a:pt x="14275" y="34795"/>
                  <a:pt x="14305" y="35368"/>
                  <a:pt x="14275" y="35609"/>
                </a:cubicBezTo>
                <a:cubicBezTo>
                  <a:pt x="14214" y="36032"/>
                  <a:pt x="14124" y="36454"/>
                  <a:pt x="14033" y="36847"/>
                </a:cubicBezTo>
                <a:cubicBezTo>
                  <a:pt x="13960" y="37113"/>
                  <a:pt x="13756" y="37229"/>
                  <a:pt x="13550" y="37229"/>
                </a:cubicBezTo>
                <a:cubicBezTo>
                  <a:pt x="13242" y="37229"/>
                  <a:pt x="12929" y="36972"/>
                  <a:pt x="13037" y="36575"/>
                </a:cubicBezTo>
                <a:cubicBezTo>
                  <a:pt x="13158" y="36002"/>
                  <a:pt x="13279" y="35428"/>
                  <a:pt x="13339" y="34855"/>
                </a:cubicBezTo>
                <a:cubicBezTo>
                  <a:pt x="13369" y="34553"/>
                  <a:pt x="13460" y="34251"/>
                  <a:pt x="13611" y="33980"/>
                </a:cubicBezTo>
                <a:cubicBezTo>
                  <a:pt x="13904" y="33539"/>
                  <a:pt x="14410" y="33469"/>
                  <a:pt x="14936" y="33469"/>
                </a:cubicBezTo>
                <a:cubicBezTo>
                  <a:pt x="15181" y="33469"/>
                  <a:pt x="15431" y="33484"/>
                  <a:pt x="15666" y="33484"/>
                </a:cubicBezTo>
                <a:cubicBezTo>
                  <a:pt x="15860" y="33484"/>
                  <a:pt x="16043" y="33474"/>
                  <a:pt x="16206" y="33437"/>
                </a:cubicBezTo>
                <a:cubicBezTo>
                  <a:pt x="16252" y="33426"/>
                  <a:pt x="16297" y="33421"/>
                  <a:pt x="16339" y="33421"/>
                </a:cubicBezTo>
                <a:close/>
                <a:moveTo>
                  <a:pt x="16836" y="37167"/>
                </a:moveTo>
                <a:cubicBezTo>
                  <a:pt x="16829" y="37188"/>
                  <a:pt x="16826" y="37211"/>
                  <a:pt x="16829" y="37233"/>
                </a:cubicBezTo>
                <a:lnTo>
                  <a:pt x="16829" y="37233"/>
                </a:lnTo>
                <a:cubicBezTo>
                  <a:pt x="16831" y="37210"/>
                  <a:pt x="16833" y="37187"/>
                  <a:pt x="16836" y="37167"/>
                </a:cubicBezTo>
                <a:close/>
                <a:moveTo>
                  <a:pt x="17021" y="37239"/>
                </a:moveTo>
                <a:cubicBezTo>
                  <a:pt x="17021" y="37239"/>
                  <a:pt x="17021" y="37239"/>
                  <a:pt x="17021" y="37239"/>
                </a:cubicBezTo>
                <a:cubicBezTo>
                  <a:pt x="17021" y="37239"/>
                  <a:pt x="17021" y="37239"/>
                  <a:pt x="17021" y="37239"/>
                </a:cubicBezTo>
                <a:close/>
                <a:moveTo>
                  <a:pt x="21215" y="37088"/>
                </a:moveTo>
                <a:lnTo>
                  <a:pt x="21215" y="37179"/>
                </a:lnTo>
                <a:lnTo>
                  <a:pt x="21155" y="37209"/>
                </a:lnTo>
                <a:lnTo>
                  <a:pt x="21064" y="37269"/>
                </a:lnTo>
                <a:cubicBezTo>
                  <a:pt x="21064" y="37239"/>
                  <a:pt x="21095" y="37239"/>
                  <a:pt x="21064" y="37148"/>
                </a:cubicBezTo>
                <a:cubicBezTo>
                  <a:pt x="21063" y="37148"/>
                  <a:pt x="21061" y="37149"/>
                  <a:pt x="21059" y="37149"/>
                </a:cubicBezTo>
                <a:lnTo>
                  <a:pt x="21059" y="37149"/>
                </a:lnTo>
                <a:cubicBezTo>
                  <a:pt x="21062" y="37143"/>
                  <a:pt x="21064" y="37134"/>
                  <a:pt x="21064" y="37118"/>
                </a:cubicBezTo>
                <a:lnTo>
                  <a:pt x="21215" y="37088"/>
                </a:lnTo>
                <a:close/>
                <a:moveTo>
                  <a:pt x="20219" y="37179"/>
                </a:moveTo>
                <a:cubicBezTo>
                  <a:pt x="20219" y="37179"/>
                  <a:pt x="20250" y="37209"/>
                  <a:pt x="20250" y="37239"/>
                </a:cubicBezTo>
                <a:cubicBezTo>
                  <a:pt x="20250" y="37294"/>
                  <a:pt x="20231" y="37311"/>
                  <a:pt x="20202" y="37311"/>
                </a:cubicBezTo>
                <a:cubicBezTo>
                  <a:pt x="20168" y="37311"/>
                  <a:pt x="20118" y="37286"/>
                  <a:pt x="20069" y="37269"/>
                </a:cubicBezTo>
                <a:cubicBezTo>
                  <a:pt x="20129" y="37239"/>
                  <a:pt x="20159" y="37209"/>
                  <a:pt x="20219" y="37179"/>
                </a:cubicBezTo>
                <a:close/>
                <a:moveTo>
                  <a:pt x="21004" y="37148"/>
                </a:moveTo>
                <a:cubicBezTo>
                  <a:pt x="21019" y="37148"/>
                  <a:pt x="21034" y="37156"/>
                  <a:pt x="21046" y="37156"/>
                </a:cubicBezTo>
                <a:lnTo>
                  <a:pt x="21046" y="37156"/>
                </a:lnTo>
                <a:cubicBezTo>
                  <a:pt x="21023" y="37174"/>
                  <a:pt x="21004" y="37221"/>
                  <a:pt x="21004" y="37269"/>
                </a:cubicBezTo>
                <a:lnTo>
                  <a:pt x="20944" y="37329"/>
                </a:lnTo>
                <a:cubicBezTo>
                  <a:pt x="20944" y="37269"/>
                  <a:pt x="20974" y="37269"/>
                  <a:pt x="20974" y="37209"/>
                </a:cubicBezTo>
                <a:lnTo>
                  <a:pt x="20914" y="37148"/>
                </a:lnTo>
                <a:close/>
                <a:moveTo>
                  <a:pt x="14938" y="37239"/>
                </a:moveTo>
                <a:cubicBezTo>
                  <a:pt x="14938" y="37254"/>
                  <a:pt x="14946" y="37261"/>
                  <a:pt x="14953" y="37265"/>
                </a:cubicBezTo>
                <a:lnTo>
                  <a:pt x="14953" y="37265"/>
                </a:lnTo>
                <a:cubicBezTo>
                  <a:pt x="14934" y="37294"/>
                  <a:pt x="14908" y="37325"/>
                  <a:pt x="14891" y="37345"/>
                </a:cubicBezTo>
                <a:lnTo>
                  <a:pt x="14891" y="37345"/>
                </a:lnTo>
                <a:cubicBezTo>
                  <a:pt x="14909" y="37319"/>
                  <a:pt x="14913" y="37289"/>
                  <a:pt x="14938" y="37239"/>
                </a:cubicBezTo>
                <a:close/>
                <a:moveTo>
                  <a:pt x="20732" y="37148"/>
                </a:moveTo>
                <a:cubicBezTo>
                  <a:pt x="20763" y="37390"/>
                  <a:pt x="20672" y="37329"/>
                  <a:pt x="20612" y="37390"/>
                </a:cubicBezTo>
                <a:lnTo>
                  <a:pt x="20582" y="37390"/>
                </a:lnTo>
                <a:cubicBezTo>
                  <a:pt x="20582" y="37299"/>
                  <a:pt x="20551" y="37360"/>
                  <a:pt x="20491" y="37209"/>
                </a:cubicBezTo>
                <a:cubicBezTo>
                  <a:pt x="20582" y="37148"/>
                  <a:pt x="20642" y="37148"/>
                  <a:pt x="20732" y="37148"/>
                </a:cubicBezTo>
                <a:close/>
                <a:moveTo>
                  <a:pt x="19133" y="37480"/>
                </a:moveTo>
                <a:lnTo>
                  <a:pt x="19073" y="37541"/>
                </a:lnTo>
                <a:cubicBezTo>
                  <a:pt x="19073" y="37541"/>
                  <a:pt x="19073" y="37510"/>
                  <a:pt x="19073" y="37510"/>
                </a:cubicBezTo>
                <a:lnTo>
                  <a:pt x="19133" y="37480"/>
                </a:lnTo>
                <a:close/>
                <a:moveTo>
                  <a:pt x="19043" y="37541"/>
                </a:moveTo>
                <a:lnTo>
                  <a:pt x="19043" y="37571"/>
                </a:lnTo>
                <a:lnTo>
                  <a:pt x="18831" y="37692"/>
                </a:lnTo>
                <a:lnTo>
                  <a:pt x="18831" y="37601"/>
                </a:lnTo>
                <a:lnTo>
                  <a:pt x="19043" y="37541"/>
                </a:lnTo>
                <a:close/>
                <a:moveTo>
                  <a:pt x="14664" y="36267"/>
                </a:moveTo>
                <a:cubicBezTo>
                  <a:pt x="14676" y="36267"/>
                  <a:pt x="14800" y="36346"/>
                  <a:pt x="14878" y="36424"/>
                </a:cubicBezTo>
                <a:cubicBezTo>
                  <a:pt x="14834" y="36380"/>
                  <a:pt x="14838" y="36352"/>
                  <a:pt x="14867" y="36352"/>
                </a:cubicBezTo>
                <a:cubicBezTo>
                  <a:pt x="14878" y="36352"/>
                  <a:pt x="14892" y="36356"/>
                  <a:pt x="14908" y="36364"/>
                </a:cubicBezTo>
                <a:cubicBezTo>
                  <a:pt x="14969" y="36394"/>
                  <a:pt x="15029" y="36454"/>
                  <a:pt x="15089" y="36515"/>
                </a:cubicBezTo>
                <a:cubicBezTo>
                  <a:pt x="15163" y="36570"/>
                  <a:pt x="15215" y="36625"/>
                  <a:pt x="15229" y="36625"/>
                </a:cubicBezTo>
                <a:cubicBezTo>
                  <a:pt x="15239" y="36625"/>
                  <a:pt x="15233" y="36603"/>
                  <a:pt x="15210" y="36545"/>
                </a:cubicBezTo>
                <a:cubicBezTo>
                  <a:pt x="15180" y="36515"/>
                  <a:pt x="15180" y="36454"/>
                  <a:pt x="15180" y="36394"/>
                </a:cubicBezTo>
                <a:lnTo>
                  <a:pt x="15180" y="36394"/>
                </a:lnTo>
                <a:cubicBezTo>
                  <a:pt x="15240" y="36424"/>
                  <a:pt x="15210" y="36515"/>
                  <a:pt x="15270" y="36605"/>
                </a:cubicBezTo>
                <a:cubicBezTo>
                  <a:pt x="15250" y="36525"/>
                  <a:pt x="15270" y="36498"/>
                  <a:pt x="15286" y="36498"/>
                </a:cubicBezTo>
                <a:cubicBezTo>
                  <a:pt x="15294" y="36498"/>
                  <a:pt x="15301" y="36505"/>
                  <a:pt x="15301" y="36515"/>
                </a:cubicBezTo>
                <a:lnTo>
                  <a:pt x="15331" y="36515"/>
                </a:lnTo>
                <a:cubicBezTo>
                  <a:pt x="15361" y="36515"/>
                  <a:pt x="15361" y="36515"/>
                  <a:pt x="15391" y="36454"/>
                </a:cubicBezTo>
                <a:cubicBezTo>
                  <a:pt x="15445" y="36616"/>
                  <a:pt x="15518" y="36658"/>
                  <a:pt x="15598" y="36658"/>
                </a:cubicBezTo>
                <a:cubicBezTo>
                  <a:pt x="15686" y="36658"/>
                  <a:pt x="15782" y="36607"/>
                  <a:pt x="15871" y="36607"/>
                </a:cubicBezTo>
                <a:cubicBezTo>
                  <a:pt x="15927" y="36607"/>
                  <a:pt x="15980" y="36628"/>
                  <a:pt x="16025" y="36696"/>
                </a:cubicBezTo>
                <a:lnTo>
                  <a:pt x="16025" y="36605"/>
                </a:lnTo>
                <a:cubicBezTo>
                  <a:pt x="16032" y="36575"/>
                  <a:pt x="16040" y="36564"/>
                  <a:pt x="16047" y="36564"/>
                </a:cubicBezTo>
                <a:cubicBezTo>
                  <a:pt x="16070" y="36564"/>
                  <a:pt x="16093" y="36665"/>
                  <a:pt x="16115" y="36665"/>
                </a:cubicBezTo>
                <a:cubicBezTo>
                  <a:pt x="16115" y="36605"/>
                  <a:pt x="16055" y="36575"/>
                  <a:pt x="16085" y="36515"/>
                </a:cubicBezTo>
                <a:cubicBezTo>
                  <a:pt x="16176" y="36484"/>
                  <a:pt x="16266" y="36484"/>
                  <a:pt x="16357" y="36484"/>
                </a:cubicBezTo>
                <a:cubicBezTo>
                  <a:pt x="16417" y="36484"/>
                  <a:pt x="16417" y="36515"/>
                  <a:pt x="16447" y="36545"/>
                </a:cubicBezTo>
                <a:cubicBezTo>
                  <a:pt x="16447" y="36575"/>
                  <a:pt x="16447" y="36605"/>
                  <a:pt x="16447" y="36605"/>
                </a:cubicBezTo>
                <a:cubicBezTo>
                  <a:pt x="16478" y="36635"/>
                  <a:pt x="16508" y="36665"/>
                  <a:pt x="16568" y="36726"/>
                </a:cubicBezTo>
                <a:cubicBezTo>
                  <a:pt x="16628" y="36786"/>
                  <a:pt x="16719" y="36847"/>
                  <a:pt x="16809" y="36907"/>
                </a:cubicBezTo>
                <a:cubicBezTo>
                  <a:pt x="16816" y="36910"/>
                  <a:pt x="16822" y="36911"/>
                  <a:pt x="16828" y="36911"/>
                </a:cubicBezTo>
                <a:cubicBezTo>
                  <a:pt x="16917" y="36911"/>
                  <a:pt x="17005" y="36607"/>
                  <a:pt x="17080" y="36607"/>
                </a:cubicBezTo>
                <a:cubicBezTo>
                  <a:pt x="17102" y="36607"/>
                  <a:pt x="17122" y="36632"/>
                  <a:pt x="17141" y="36696"/>
                </a:cubicBezTo>
                <a:lnTo>
                  <a:pt x="17051" y="36847"/>
                </a:lnTo>
                <a:cubicBezTo>
                  <a:pt x="17115" y="36817"/>
                  <a:pt x="17175" y="36806"/>
                  <a:pt x="17232" y="36806"/>
                </a:cubicBezTo>
                <a:cubicBezTo>
                  <a:pt x="17412" y="36806"/>
                  <a:pt x="17565" y="36917"/>
                  <a:pt x="17745" y="36917"/>
                </a:cubicBezTo>
                <a:cubicBezTo>
                  <a:pt x="17802" y="36917"/>
                  <a:pt x="17862" y="36906"/>
                  <a:pt x="17926" y="36877"/>
                </a:cubicBezTo>
                <a:lnTo>
                  <a:pt x="17926" y="36877"/>
                </a:lnTo>
                <a:cubicBezTo>
                  <a:pt x="17896" y="36907"/>
                  <a:pt x="17896" y="36967"/>
                  <a:pt x="17866" y="36967"/>
                </a:cubicBezTo>
                <a:cubicBezTo>
                  <a:pt x="17877" y="37024"/>
                  <a:pt x="17909" y="37046"/>
                  <a:pt x="17945" y="37046"/>
                </a:cubicBezTo>
                <a:cubicBezTo>
                  <a:pt x="18006" y="37046"/>
                  <a:pt x="18077" y="36983"/>
                  <a:pt x="18077" y="36907"/>
                </a:cubicBezTo>
                <a:lnTo>
                  <a:pt x="18077" y="36907"/>
                </a:lnTo>
                <a:cubicBezTo>
                  <a:pt x="18137" y="36937"/>
                  <a:pt x="18047" y="36967"/>
                  <a:pt x="18077" y="37088"/>
                </a:cubicBezTo>
                <a:cubicBezTo>
                  <a:pt x="18087" y="37103"/>
                  <a:pt x="18099" y="37109"/>
                  <a:pt x="18111" y="37109"/>
                </a:cubicBezTo>
                <a:cubicBezTo>
                  <a:pt x="18155" y="37109"/>
                  <a:pt x="18210" y="37037"/>
                  <a:pt x="18238" y="37037"/>
                </a:cubicBezTo>
                <a:cubicBezTo>
                  <a:pt x="18250" y="37037"/>
                  <a:pt x="18258" y="37050"/>
                  <a:pt x="18258" y="37088"/>
                </a:cubicBezTo>
                <a:cubicBezTo>
                  <a:pt x="18273" y="37088"/>
                  <a:pt x="18266" y="37095"/>
                  <a:pt x="18255" y="37102"/>
                </a:cubicBezTo>
                <a:lnTo>
                  <a:pt x="18255" y="37102"/>
                </a:lnTo>
                <a:cubicBezTo>
                  <a:pt x="18264" y="37100"/>
                  <a:pt x="18272" y="37099"/>
                  <a:pt x="18282" y="37099"/>
                </a:cubicBezTo>
                <a:cubicBezTo>
                  <a:pt x="18301" y="37099"/>
                  <a:pt x="18322" y="37103"/>
                  <a:pt x="18341" y="37103"/>
                </a:cubicBezTo>
                <a:cubicBezTo>
                  <a:pt x="18379" y="37103"/>
                  <a:pt x="18409" y="37088"/>
                  <a:pt x="18409" y="36997"/>
                </a:cubicBezTo>
                <a:cubicBezTo>
                  <a:pt x="18439" y="37038"/>
                  <a:pt x="18473" y="37048"/>
                  <a:pt x="18506" y="37048"/>
                </a:cubicBezTo>
                <a:cubicBezTo>
                  <a:pt x="18540" y="37048"/>
                  <a:pt x="18573" y="37038"/>
                  <a:pt x="18603" y="37038"/>
                </a:cubicBezTo>
                <a:cubicBezTo>
                  <a:pt x="18633" y="37038"/>
                  <a:pt x="18660" y="37048"/>
                  <a:pt x="18680" y="37088"/>
                </a:cubicBezTo>
                <a:cubicBezTo>
                  <a:pt x="18696" y="37040"/>
                  <a:pt x="18714" y="37026"/>
                  <a:pt x="18733" y="37026"/>
                </a:cubicBezTo>
                <a:cubicBezTo>
                  <a:pt x="18761" y="37026"/>
                  <a:pt x="18791" y="37057"/>
                  <a:pt x="18820" y="37057"/>
                </a:cubicBezTo>
                <a:cubicBezTo>
                  <a:pt x="18846" y="37057"/>
                  <a:pt x="18871" y="37032"/>
                  <a:pt x="18892" y="36937"/>
                </a:cubicBezTo>
                <a:lnTo>
                  <a:pt x="18892" y="36937"/>
                </a:lnTo>
                <a:cubicBezTo>
                  <a:pt x="18858" y="37089"/>
                  <a:pt x="18909" y="37147"/>
                  <a:pt x="18977" y="37147"/>
                </a:cubicBezTo>
                <a:cubicBezTo>
                  <a:pt x="19030" y="37147"/>
                  <a:pt x="19093" y="37111"/>
                  <a:pt x="19133" y="37058"/>
                </a:cubicBezTo>
                <a:lnTo>
                  <a:pt x="19133" y="37058"/>
                </a:lnTo>
                <a:cubicBezTo>
                  <a:pt x="19073" y="37148"/>
                  <a:pt x="19163" y="37148"/>
                  <a:pt x="19133" y="37269"/>
                </a:cubicBezTo>
                <a:cubicBezTo>
                  <a:pt x="19193" y="37269"/>
                  <a:pt x="19284" y="37209"/>
                  <a:pt x="19284" y="37088"/>
                </a:cubicBezTo>
                <a:cubicBezTo>
                  <a:pt x="19306" y="37170"/>
                  <a:pt x="19336" y="37197"/>
                  <a:pt x="19369" y="37197"/>
                </a:cubicBezTo>
                <a:cubicBezTo>
                  <a:pt x="19429" y="37197"/>
                  <a:pt x="19499" y="37106"/>
                  <a:pt x="19550" y="37106"/>
                </a:cubicBezTo>
                <a:cubicBezTo>
                  <a:pt x="19582" y="37106"/>
                  <a:pt x="19607" y="37144"/>
                  <a:pt x="19616" y="37269"/>
                </a:cubicBezTo>
                <a:cubicBezTo>
                  <a:pt x="19827" y="37148"/>
                  <a:pt x="20038" y="37058"/>
                  <a:pt x="20250" y="36997"/>
                </a:cubicBezTo>
                <a:lnTo>
                  <a:pt x="20250" y="36997"/>
                </a:lnTo>
                <a:cubicBezTo>
                  <a:pt x="20250" y="37058"/>
                  <a:pt x="20219" y="37118"/>
                  <a:pt x="20219" y="37118"/>
                </a:cubicBezTo>
                <a:cubicBezTo>
                  <a:pt x="20189" y="37118"/>
                  <a:pt x="20189" y="37088"/>
                  <a:pt x="20189" y="37058"/>
                </a:cubicBezTo>
                <a:cubicBezTo>
                  <a:pt x="20159" y="37088"/>
                  <a:pt x="20159" y="37118"/>
                  <a:pt x="20189" y="37118"/>
                </a:cubicBezTo>
                <a:lnTo>
                  <a:pt x="20189" y="37148"/>
                </a:lnTo>
                <a:cubicBezTo>
                  <a:pt x="20169" y="37148"/>
                  <a:pt x="20149" y="37145"/>
                  <a:pt x="20131" y="37145"/>
                </a:cubicBezTo>
                <a:cubicBezTo>
                  <a:pt x="20095" y="37145"/>
                  <a:pt x="20069" y="37158"/>
                  <a:pt x="20069" y="37239"/>
                </a:cubicBezTo>
                <a:cubicBezTo>
                  <a:pt x="19978" y="37239"/>
                  <a:pt x="19918" y="37239"/>
                  <a:pt x="19888" y="37360"/>
                </a:cubicBezTo>
                <a:cubicBezTo>
                  <a:pt x="19888" y="37390"/>
                  <a:pt x="19857" y="37420"/>
                  <a:pt x="19857" y="37480"/>
                </a:cubicBezTo>
                <a:lnTo>
                  <a:pt x="19767" y="37510"/>
                </a:lnTo>
                <a:cubicBezTo>
                  <a:pt x="19586" y="37480"/>
                  <a:pt x="19646" y="37390"/>
                  <a:pt x="19586" y="37329"/>
                </a:cubicBezTo>
                <a:cubicBezTo>
                  <a:pt x="19556" y="37329"/>
                  <a:pt x="19525" y="37299"/>
                  <a:pt x="19525" y="37299"/>
                </a:cubicBezTo>
                <a:cubicBezTo>
                  <a:pt x="19495" y="37329"/>
                  <a:pt x="19465" y="37329"/>
                  <a:pt x="19435" y="37360"/>
                </a:cubicBezTo>
                <a:cubicBezTo>
                  <a:pt x="19390" y="37375"/>
                  <a:pt x="19337" y="37382"/>
                  <a:pt x="19280" y="37382"/>
                </a:cubicBezTo>
                <a:cubicBezTo>
                  <a:pt x="19224" y="37382"/>
                  <a:pt x="19163" y="37375"/>
                  <a:pt x="19103" y="37360"/>
                </a:cubicBezTo>
                <a:cubicBezTo>
                  <a:pt x="19088" y="37375"/>
                  <a:pt x="19065" y="37382"/>
                  <a:pt x="19043" y="37382"/>
                </a:cubicBezTo>
                <a:cubicBezTo>
                  <a:pt x="19020" y="37382"/>
                  <a:pt x="18997" y="37375"/>
                  <a:pt x="18982" y="37360"/>
                </a:cubicBezTo>
                <a:lnTo>
                  <a:pt x="18711" y="37360"/>
                </a:lnTo>
                <a:cubicBezTo>
                  <a:pt x="18680" y="37329"/>
                  <a:pt x="18650" y="37299"/>
                  <a:pt x="18620" y="37239"/>
                </a:cubicBezTo>
                <a:lnTo>
                  <a:pt x="18590" y="37390"/>
                </a:lnTo>
                <a:lnTo>
                  <a:pt x="18560" y="37390"/>
                </a:lnTo>
                <a:lnTo>
                  <a:pt x="18530" y="37299"/>
                </a:lnTo>
                <a:lnTo>
                  <a:pt x="18590" y="37299"/>
                </a:lnTo>
                <a:cubicBezTo>
                  <a:pt x="18571" y="37262"/>
                  <a:pt x="18558" y="37248"/>
                  <a:pt x="18548" y="37248"/>
                </a:cubicBezTo>
                <a:cubicBezTo>
                  <a:pt x="18527" y="37248"/>
                  <a:pt x="18520" y="37318"/>
                  <a:pt x="18499" y="37360"/>
                </a:cubicBezTo>
                <a:cubicBezTo>
                  <a:pt x="18499" y="37329"/>
                  <a:pt x="18469" y="37269"/>
                  <a:pt x="18439" y="37209"/>
                </a:cubicBezTo>
                <a:lnTo>
                  <a:pt x="18379" y="37510"/>
                </a:lnTo>
                <a:cubicBezTo>
                  <a:pt x="18348" y="37390"/>
                  <a:pt x="18409" y="37269"/>
                  <a:pt x="18318" y="37239"/>
                </a:cubicBezTo>
                <a:lnTo>
                  <a:pt x="18318" y="37239"/>
                </a:lnTo>
                <a:cubicBezTo>
                  <a:pt x="18288" y="37360"/>
                  <a:pt x="18409" y="37480"/>
                  <a:pt x="18318" y="37571"/>
                </a:cubicBezTo>
                <a:cubicBezTo>
                  <a:pt x="18297" y="37485"/>
                  <a:pt x="18291" y="37400"/>
                  <a:pt x="18268" y="37400"/>
                </a:cubicBezTo>
                <a:cubicBezTo>
                  <a:pt x="18258" y="37400"/>
                  <a:pt x="18245" y="37415"/>
                  <a:pt x="18228" y="37450"/>
                </a:cubicBezTo>
                <a:cubicBezTo>
                  <a:pt x="18228" y="37390"/>
                  <a:pt x="18228" y="37329"/>
                  <a:pt x="18228" y="37299"/>
                </a:cubicBezTo>
                <a:cubicBezTo>
                  <a:pt x="18198" y="37390"/>
                  <a:pt x="18107" y="37329"/>
                  <a:pt x="18107" y="37480"/>
                </a:cubicBezTo>
                <a:cubicBezTo>
                  <a:pt x="18086" y="37426"/>
                  <a:pt x="18060" y="37419"/>
                  <a:pt x="18036" y="37419"/>
                </a:cubicBezTo>
                <a:cubicBezTo>
                  <a:pt x="18027" y="37419"/>
                  <a:pt x="18018" y="37420"/>
                  <a:pt x="18009" y="37420"/>
                </a:cubicBezTo>
                <a:cubicBezTo>
                  <a:pt x="17979" y="37420"/>
                  <a:pt x="17956" y="37405"/>
                  <a:pt x="17956" y="37269"/>
                </a:cubicBezTo>
                <a:cubicBezTo>
                  <a:pt x="17926" y="37329"/>
                  <a:pt x="17866" y="37510"/>
                  <a:pt x="17835" y="37510"/>
                </a:cubicBezTo>
                <a:cubicBezTo>
                  <a:pt x="17896" y="37179"/>
                  <a:pt x="17685" y="37480"/>
                  <a:pt x="17685" y="37148"/>
                </a:cubicBezTo>
                <a:cubicBezTo>
                  <a:pt x="17624" y="37450"/>
                  <a:pt x="17504" y="37269"/>
                  <a:pt x="17383" y="37450"/>
                </a:cubicBezTo>
                <a:cubicBezTo>
                  <a:pt x="17383" y="37420"/>
                  <a:pt x="17413" y="37390"/>
                  <a:pt x="17413" y="37390"/>
                </a:cubicBezTo>
                <a:cubicBezTo>
                  <a:pt x="17353" y="37360"/>
                  <a:pt x="17353" y="37269"/>
                  <a:pt x="17322" y="37209"/>
                </a:cubicBezTo>
                <a:cubicBezTo>
                  <a:pt x="17292" y="37360"/>
                  <a:pt x="17262" y="37510"/>
                  <a:pt x="17172" y="37631"/>
                </a:cubicBezTo>
                <a:cubicBezTo>
                  <a:pt x="17111" y="37420"/>
                  <a:pt x="17202" y="37360"/>
                  <a:pt x="17202" y="37149"/>
                </a:cubicBezTo>
                <a:lnTo>
                  <a:pt x="17202" y="37149"/>
                </a:lnTo>
                <a:cubicBezTo>
                  <a:pt x="17202" y="37360"/>
                  <a:pt x="17081" y="37329"/>
                  <a:pt x="17111" y="37510"/>
                </a:cubicBezTo>
                <a:cubicBezTo>
                  <a:pt x="17051" y="37420"/>
                  <a:pt x="17021" y="37329"/>
                  <a:pt x="17021" y="37239"/>
                </a:cubicBezTo>
                <a:cubicBezTo>
                  <a:pt x="17021" y="37367"/>
                  <a:pt x="17015" y="37392"/>
                  <a:pt x="17004" y="37392"/>
                </a:cubicBezTo>
                <a:cubicBezTo>
                  <a:pt x="16998" y="37392"/>
                  <a:pt x="16988" y="37382"/>
                  <a:pt x="16977" y="37382"/>
                </a:cubicBezTo>
                <a:cubicBezTo>
                  <a:pt x="16964" y="37382"/>
                  <a:pt x="16949" y="37395"/>
                  <a:pt x="16930" y="37450"/>
                </a:cubicBezTo>
                <a:cubicBezTo>
                  <a:pt x="16884" y="37335"/>
                  <a:pt x="16908" y="37238"/>
                  <a:pt x="16882" y="37238"/>
                </a:cubicBezTo>
                <a:cubicBezTo>
                  <a:pt x="16874" y="37238"/>
                  <a:pt x="16861" y="37247"/>
                  <a:pt x="16840" y="37269"/>
                </a:cubicBezTo>
                <a:cubicBezTo>
                  <a:pt x="16834" y="37258"/>
                  <a:pt x="16831" y="37246"/>
                  <a:pt x="16829" y="37233"/>
                </a:cubicBezTo>
                <a:lnTo>
                  <a:pt x="16829" y="37233"/>
                </a:lnTo>
                <a:cubicBezTo>
                  <a:pt x="16824" y="37297"/>
                  <a:pt x="16822" y="37369"/>
                  <a:pt x="16809" y="37420"/>
                </a:cubicBezTo>
                <a:cubicBezTo>
                  <a:pt x="16796" y="37426"/>
                  <a:pt x="16786" y="37429"/>
                  <a:pt x="16777" y="37429"/>
                </a:cubicBezTo>
                <a:cubicBezTo>
                  <a:pt x="16707" y="37429"/>
                  <a:pt x="16776" y="37226"/>
                  <a:pt x="16749" y="37118"/>
                </a:cubicBezTo>
                <a:lnTo>
                  <a:pt x="16749" y="37118"/>
                </a:lnTo>
                <a:cubicBezTo>
                  <a:pt x="16689" y="37179"/>
                  <a:pt x="16628" y="37360"/>
                  <a:pt x="16568" y="37360"/>
                </a:cubicBezTo>
                <a:cubicBezTo>
                  <a:pt x="16568" y="37329"/>
                  <a:pt x="16568" y="37299"/>
                  <a:pt x="16568" y="37269"/>
                </a:cubicBezTo>
                <a:cubicBezTo>
                  <a:pt x="16478" y="37450"/>
                  <a:pt x="16387" y="37269"/>
                  <a:pt x="16266" y="37480"/>
                </a:cubicBezTo>
                <a:cubicBezTo>
                  <a:pt x="16266" y="37532"/>
                  <a:pt x="16266" y="37589"/>
                  <a:pt x="16266" y="37631"/>
                </a:cubicBezTo>
                <a:cubicBezTo>
                  <a:pt x="16266" y="37661"/>
                  <a:pt x="16266" y="37692"/>
                  <a:pt x="16266" y="37722"/>
                </a:cubicBezTo>
                <a:cubicBezTo>
                  <a:pt x="16236" y="37722"/>
                  <a:pt x="16236" y="37752"/>
                  <a:pt x="16206" y="37752"/>
                </a:cubicBezTo>
                <a:lnTo>
                  <a:pt x="16176" y="37752"/>
                </a:lnTo>
                <a:cubicBezTo>
                  <a:pt x="16176" y="37722"/>
                  <a:pt x="16176" y="37722"/>
                  <a:pt x="16176" y="37692"/>
                </a:cubicBezTo>
                <a:cubicBezTo>
                  <a:pt x="16181" y="37697"/>
                  <a:pt x="16186" y="37700"/>
                  <a:pt x="16190" y="37700"/>
                </a:cubicBezTo>
                <a:cubicBezTo>
                  <a:pt x="16207" y="37700"/>
                  <a:pt x="16211" y="37650"/>
                  <a:pt x="16236" y="37601"/>
                </a:cubicBezTo>
                <a:lnTo>
                  <a:pt x="16236" y="37601"/>
                </a:lnTo>
                <a:lnTo>
                  <a:pt x="16176" y="37661"/>
                </a:lnTo>
                <a:cubicBezTo>
                  <a:pt x="16176" y="37450"/>
                  <a:pt x="16236" y="37601"/>
                  <a:pt x="16266" y="37450"/>
                </a:cubicBezTo>
                <a:lnTo>
                  <a:pt x="16266" y="37450"/>
                </a:lnTo>
                <a:cubicBezTo>
                  <a:pt x="16190" y="37501"/>
                  <a:pt x="16093" y="37615"/>
                  <a:pt x="16046" y="37615"/>
                </a:cubicBezTo>
                <a:cubicBezTo>
                  <a:pt x="16037" y="37615"/>
                  <a:pt x="16030" y="37611"/>
                  <a:pt x="16025" y="37601"/>
                </a:cubicBezTo>
                <a:cubicBezTo>
                  <a:pt x="16025" y="37390"/>
                  <a:pt x="16176" y="37541"/>
                  <a:pt x="16115" y="37360"/>
                </a:cubicBezTo>
                <a:lnTo>
                  <a:pt x="16115" y="37360"/>
                </a:lnTo>
                <a:lnTo>
                  <a:pt x="16206" y="37450"/>
                </a:lnTo>
                <a:cubicBezTo>
                  <a:pt x="16193" y="37312"/>
                  <a:pt x="16196" y="37294"/>
                  <a:pt x="16204" y="37294"/>
                </a:cubicBezTo>
                <a:cubicBezTo>
                  <a:pt x="16207" y="37294"/>
                  <a:pt x="16211" y="37296"/>
                  <a:pt x="16214" y="37296"/>
                </a:cubicBezTo>
                <a:cubicBezTo>
                  <a:pt x="16225" y="37296"/>
                  <a:pt x="16236" y="37276"/>
                  <a:pt x="16236" y="37118"/>
                </a:cubicBezTo>
                <a:cubicBezTo>
                  <a:pt x="16211" y="37099"/>
                  <a:pt x="16189" y="37092"/>
                  <a:pt x="16170" y="37092"/>
                </a:cubicBezTo>
                <a:cubicBezTo>
                  <a:pt x="16118" y="37092"/>
                  <a:pt x="16083" y="37144"/>
                  <a:pt x="16031" y="37144"/>
                </a:cubicBezTo>
                <a:cubicBezTo>
                  <a:pt x="16011" y="37144"/>
                  <a:pt x="15990" y="37137"/>
                  <a:pt x="15965" y="37118"/>
                </a:cubicBezTo>
                <a:cubicBezTo>
                  <a:pt x="15934" y="37239"/>
                  <a:pt x="15965" y="37299"/>
                  <a:pt x="15904" y="37390"/>
                </a:cubicBezTo>
                <a:cubicBezTo>
                  <a:pt x="15879" y="37411"/>
                  <a:pt x="15860" y="37420"/>
                  <a:pt x="15845" y="37420"/>
                </a:cubicBezTo>
                <a:cubicBezTo>
                  <a:pt x="15750" y="37420"/>
                  <a:pt x="15818" y="37067"/>
                  <a:pt x="15753" y="37067"/>
                </a:cubicBezTo>
                <a:cubicBezTo>
                  <a:pt x="15739" y="37067"/>
                  <a:pt x="15720" y="37082"/>
                  <a:pt x="15693" y="37118"/>
                </a:cubicBezTo>
                <a:cubicBezTo>
                  <a:pt x="15665" y="37202"/>
                  <a:pt x="15611" y="37363"/>
                  <a:pt x="15556" y="37363"/>
                </a:cubicBezTo>
                <a:cubicBezTo>
                  <a:pt x="15551" y="37363"/>
                  <a:pt x="15547" y="37362"/>
                  <a:pt x="15542" y="37360"/>
                </a:cubicBezTo>
                <a:cubicBezTo>
                  <a:pt x="15542" y="37360"/>
                  <a:pt x="15512" y="37329"/>
                  <a:pt x="15512" y="37329"/>
                </a:cubicBezTo>
                <a:lnTo>
                  <a:pt x="15602" y="37118"/>
                </a:lnTo>
                <a:cubicBezTo>
                  <a:pt x="15593" y="37113"/>
                  <a:pt x="15584" y="37111"/>
                  <a:pt x="15576" y="37111"/>
                </a:cubicBezTo>
                <a:cubicBezTo>
                  <a:pt x="15498" y="37111"/>
                  <a:pt x="15462" y="37290"/>
                  <a:pt x="15410" y="37290"/>
                </a:cubicBezTo>
                <a:cubicBezTo>
                  <a:pt x="15395" y="37290"/>
                  <a:pt x="15379" y="37276"/>
                  <a:pt x="15361" y="37239"/>
                </a:cubicBezTo>
                <a:cubicBezTo>
                  <a:pt x="15421" y="37148"/>
                  <a:pt x="15451" y="37179"/>
                  <a:pt x="15451" y="37148"/>
                </a:cubicBezTo>
                <a:cubicBezTo>
                  <a:pt x="15444" y="37103"/>
                  <a:pt x="15436" y="37086"/>
                  <a:pt x="15428" y="37086"/>
                </a:cubicBezTo>
                <a:cubicBezTo>
                  <a:pt x="15404" y="37086"/>
                  <a:pt x="15376" y="37239"/>
                  <a:pt x="15331" y="37239"/>
                </a:cubicBezTo>
                <a:lnTo>
                  <a:pt x="15361" y="37058"/>
                </a:lnTo>
                <a:lnTo>
                  <a:pt x="15270" y="37058"/>
                </a:lnTo>
                <a:cubicBezTo>
                  <a:pt x="15270" y="37088"/>
                  <a:pt x="15240" y="37118"/>
                  <a:pt x="15240" y="37118"/>
                </a:cubicBezTo>
                <a:cubicBezTo>
                  <a:pt x="15180" y="37148"/>
                  <a:pt x="15120" y="37179"/>
                  <a:pt x="15089" y="37179"/>
                </a:cubicBezTo>
                <a:cubicBezTo>
                  <a:pt x="15120" y="37148"/>
                  <a:pt x="15180" y="37088"/>
                  <a:pt x="15210" y="37028"/>
                </a:cubicBezTo>
                <a:lnTo>
                  <a:pt x="15210" y="37028"/>
                </a:lnTo>
                <a:cubicBezTo>
                  <a:pt x="15185" y="37040"/>
                  <a:pt x="15165" y="37047"/>
                  <a:pt x="15151" y="37047"/>
                </a:cubicBezTo>
                <a:cubicBezTo>
                  <a:pt x="15130" y="37047"/>
                  <a:pt x="15120" y="37033"/>
                  <a:pt x="15120" y="36997"/>
                </a:cubicBezTo>
                <a:cubicBezTo>
                  <a:pt x="15120" y="36967"/>
                  <a:pt x="15180" y="36907"/>
                  <a:pt x="15210" y="36877"/>
                </a:cubicBezTo>
                <a:lnTo>
                  <a:pt x="15210" y="36877"/>
                </a:lnTo>
                <a:lnTo>
                  <a:pt x="14999" y="36997"/>
                </a:lnTo>
                <a:cubicBezTo>
                  <a:pt x="15018" y="36978"/>
                  <a:pt x="15049" y="36959"/>
                  <a:pt x="15077" y="36940"/>
                </a:cubicBezTo>
                <a:lnTo>
                  <a:pt x="15077" y="36940"/>
                </a:lnTo>
                <a:cubicBezTo>
                  <a:pt x="15058" y="36945"/>
                  <a:pt x="15039" y="36950"/>
                  <a:pt x="15020" y="36954"/>
                </a:cubicBezTo>
                <a:lnTo>
                  <a:pt x="15020" y="36954"/>
                </a:lnTo>
                <a:cubicBezTo>
                  <a:pt x="15032" y="36949"/>
                  <a:pt x="15043" y="36944"/>
                  <a:pt x="15054" y="36939"/>
                </a:cubicBezTo>
                <a:lnTo>
                  <a:pt x="15054" y="36939"/>
                </a:lnTo>
                <a:cubicBezTo>
                  <a:pt x="15016" y="36943"/>
                  <a:pt x="14983" y="36953"/>
                  <a:pt x="14952" y="36970"/>
                </a:cubicBezTo>
                <a:lnTo>
                  <a:pt x="14952" y="36970"/>
                </a:lnTo>
                <a:cubicBezTo>
                  <a:pt x="14975" y="36965"/>
                  <a:pt x="14997" y="36960"/>
                  <a:pt x="15020" y="36954"/>
                </a:cubicBezTo>
                <a:lnTo>
                  <a:pt x="15020" y="36954"/>
                </a:lnTo>
                <a:cubicBezTo>
                  <a:pt x="14968" y="36978"/>
                  <a:pt x="14912" y="37005"/>
                  <a:pt x="14878" y="37028"/>
                </a:cubicBezTo>
                <a:cubicBezTo>
                  <a:pt x="14902" y="37003"/>
                  <a:pt x="14926" y="36984"/>
                  <a:pt x="14952" y="36970"/>
                </a:cubicBezTo>
                <a:lnTo>
                  <a:pt x="14952" y="36970"/>
                </a:lnTo>
                <a:cubicBezTo>
                  <a:pt x="14877" y="36986"/>
                  <a:pt x="14802" y="36997"/>
                  <a:pt x="14727" y="36997"/>
                </a:cubicBezTo>
                <a:cubicBezTo>
                  <a:pt x="14607" y="36997"/>
                  <a:pt x="14576" y="36967"/>
                  <a:pt x="14727" y="36937"/>
                </a:cubicBezTo>
                <a:lnTo>
                  <a:pt x="14818" y="36937"/>
                </a:lnTo>
                <a:cubicBezTo>
                  <a:pt x="14835" y="36928"/>
                  <a:pt x="14832" y="36925"/>
                  <a:pt x="14815" y="36925"/>
                </a:cubicBezTo>
                <a:cubicBezTo>
                  <a:pt x="14775" y="36925"/>
                  <a:pt x="14653" y="36946"/>
                  <a:pt x="14546" y="36967"/>
                </a:cubicBezTo>
                <a:lnTo>
                  <a:pt x="14456" y="36967"/>
                </a:lnTo>
                <a:cubicBezTo>
                  <a:pt x="14486" y="36907"/>
                  <a:pt x="14395" y="36907"/>
                  <a:pt x="14365" y="36877"/>
                </a:cubicBezTo>
                <a:cubicBezTo>
                  <a:pt x="14305" y="36847"/>
                  <a:pt x="14335" y="36816"/>
                  <a:pt x="14637" y="36816"/>
                </a:cubicBezTo>
                <a:cubicBezTo>
                  <a:pt x="14335" y="36816"/>
                  <a:pt x="14395" y="36816"/>
                  <a:pt x="14395" y="36786"/>
                </a:cubicBezTo>
                <a:cubicBezTo>
                  <a:pt x="14395" y="36756"/>
                  <a:pt x="14395" y="36756"/>
                  <a:pt x="14275" y="36756"/>
                </a:cubicBezTo>
                <a:lnTo>
                  <a:pt x="14275" y="36726"/>
                </a:lnTo>
                <a:lnTo>
                  <a:pt x="14878" y="36726"/>
                </a:lnTo>
                <a:cubicBezTo>
                  <a:pt x="14906" y="36726"/>
                  <a:pt x="14553" y="36700"/>
                  <a:pt x="14308" y="36650"/>
                </a:cubicBezTo>
                <a:lnTo>
                  <a:pt x="14308" y="36650"/>
                </a:lnTo>
                <a:lnTo>
                  <a:pt x="14214" y="36635"/>
                </a:lnTo>
                <a:lnTo>
                  <a:pt x="14214" y="36605"/>
                </a:lnTo>
                <a:cubicBezTo>
                  <a:pt x="14348" y="36628"/>
                  <a:pt x="14516" y="36650"/>
                  <a:pt x="14655" y="36672"/>
                </a:cubicBezTo>
                <a:lnTo>
                  <a:pt x="14655" y="36672"/>
                </a:lnTo>
                <a:cubicBezTo>
                  <a:pt x="14498" y="36639"/>
                  <a:pt x="14356" y="36592"/>
                  <a:pt x="14214" y="36545"/>
                </a:cubicBezTo>
                <a:lnTo>
                  <a:pt x="14214" y="36545"/>
                </a:lnTo>
                <a:lnTo>
                  <a:pt x="14667" y="36651"/>
                </a:lnTo>
                <a:lnTo>
                  <a:pt x="14667" y="36651"/>
                </a:lnTo>
                <a:cubicBezTo>
                  <a:pt x="14590" y="36635"/>
                  <a:pt x="14528" y="36622"/>
                  <a:pt x="14527" y="36622"/>
                </a:cubicBezTo>
                <a:lnTo>
                  <a:pt x="14527" y="36622"/>
                </a:lnTo>
                <a:cubicBezTo>
                  <a:pt x="14527" y="36622"/>
                  <a:pt x="14581" y="36634"/>
                  <a:pt x="14727" y="36665"/>
                </a:cubicBezTo>
                <a:lnTo>
                  <a:pt x="14667" y="36651"/>
                </a:lnTo>
                <a:lnTo>
                  <a:pt x="14667" y="36651"/>
                </a:lnTo>
                <a:cubicBezTo>
                  <a:pt x="14787" y="36677"/>
                  <a:pt x="14944" y="36709"/>
                  <a:pt x="14957" y="36709"/>
                </a:cubicBezTo>
                <a:cubicBezTo>
                  <a:pt x="14965" y="36709"/>
                  <a:pt x="14922" y="36697"/>
                  <a:pt x="14788" y="36665"/>
                </a:cubicBezTo>
                <a:lnTo>
                  <a:pt x="14275" y="36545"/>
                </a:lnTo>
                <a:lnTo>
                  <a:pt x="14275" y="36545"/>
                </a:lnTo>
                <a:lnTo>
                  <a:pt x="14607" y="36605"/>
                </a:lnTo>
                <a:cubicBezTo>
                  <a:pt x="14617" y="36615"/>
                  <a:pt x="14620" y="36619"/>
                  <a:pt x="14618" y="36619"/>
                </a:cubicBezTo>
                <a:cubicBezTo>
                  <a:pt x="14613" y="36619"/>
                  <a:pt x="14586" y="36605"/>
                  <a:pt x="14546" y="36605"/>
                </a:cubicBezTo>
                <a:lnTo>
                  <a:pt x="14877" y="36676"/>
                </a:lnTo>
                <a:lnTo>
                  <a:pt x="14877" y="36676"/>
                </a:lnTo>
                <a:cubicBezTo>
                  <a:pt x="14854" y="36670"/>
                  <a:pt x="14840" y="36665"/>
                  <a:pt x="14848" y="36665"/>
                </a:cubicBezTo>
                <a:lnTo>
                  <a:pt x="14659" y="36608"/>
                </a:lnTo>
                <a:lnTo>
                  <a:pt x="14659" y="36608"/>
                </a:lnTo>
                <a:lnTo>
                  <a:pt x="14576" y="36575"/>
                </a:lnTo>
                <a:lnTo>
                  <a:pt x="14884" y="36678"/>
                </a:lnTo>
                <a:lnTo>
                  <a:pt x="14884" y="36678"/>
                </a:lnTo>
                <a:lnTo>
                  <a:pt x="14962" y="36694"/>
                </a:lnTo>
                <a:lnTo>
                  <a:pt x="14962" y="36694"/>
                </a:lnTo>
                <a:cubicBezTo>
                  <a:pt x="14953" y="36689"/>
                  <a:pt x="14953" y="36687"/>
                  <a:pt x="14959" y="36687"/>
                </a:cubicBezTo>
                <a:cubicBezTo>
                  <a:pt x="14969" y="36687"/>
                  <a:pt x="14998" y="36694"/>
                  <a:pt x="15032" y="36704"/>
                </a:cubicBezTo>
                <a:lnTo>
                  <a:pt x="15032" y="36704"/>
                </a:lnTo>
                <a:cubicBezTo>
                  <a:pt x="15022" y="36701"/>
                  <a:pt x="15011" y="36699"/>
                  <a:pt x="14999" y="36696"/>
                </a:cubicBezTo>
                <a:lnTo>
                  <a:pt x="14999" y="36696"/>
                </a:lnTo>
                <a:lnTo>
                  <a:pt x="15180" y="36756"/>
                </a:lnTo>
                <a:cubicBezTo>
                  <a:pt x="15225" y="36756"/>
                  <a:pt x="15236" y="36756"/>
                  <a:pt x="15137" y="36731"/>
                </a:cubicBezTo>
                <a:lnTo>
                  <a:pt x="15137" y="36731"/>
                </a:lnTo>
                <a:cubicBezTo>
                  <a:pt x="15093" y="36704"/>
                  <a:pt x="15029" y="36665"/>
                  <a:pt x="15029" y="36665"/>
                </a:cubicBezTo>
                <a:cubicBezTo>
                  <a:pt x="14637" y="36545"/>
                  <a:pt x="14757" y="36575"/>
                  <a:pt x="14456" y="36454"/>
                </a:cubicBezTo>
                <a:lnTo>
                  <a:pt x="14456" y="36454"/>
                </a:lnTo>
                <a:cubicBezTo>
                  <a:pt x="14637" y="36484"/>
                  <a:pt x="14938" y="36575"/>
                  <a:pt x="14938" y="36575"/>
                </a:cubicBezTo>
                <a:cubicBezTo>
                  <a:pt x="14788" y="36515"/>
                  <a:pt x="14667" y="36454"/>
                  <a:pt x="14516" y="36364"/>
                </a:cubicBezTo>
                <a:lnTo>
                  <a:pt x="14516" y="36364"/>
                </a:lnTo>
                <a:cubicBezTo>
                  <a:pt x="14667" y="36424"/>
                  <a:pt x="14818" y="36515"/>
                  <a:pt x="14969" y="36575"/>
                </a:cubicBezTo>
                <a:cubicBezTo>
                  <a:pt x="14969" y="36545"/>
                  <a:pt x="14969" y="36545"/>
                  <a:pt x="14848" y="36424"/>
                </a:cubicBezTo>
                <a:cubicBezTo>
                  <a:pt x="14757" y="36364"/>
                  <a:pt x="14667" y="36303"/>
                  <a:pt x="14667" y="36273"/>
                </a:cubicBezTo>
                <a:cubicBezTo>
                  <a:pt x="14663" y="36269"/>
                  <a:pt x="14662" y="36267"/>
                  <a:pt x="14664" y="36267"/>
                </a:cubicBezTo>
                <a:close/>
                <a:moveTo>
                  <a:pt x="19012" y="37692"/>
                </a:moveTo>
                <a:cubicBezTo>
                  <a:pt x="19012" y="37722"/>
                  <a:pt x="19043" y="37782"/>
                  <a:pt x="19012" y="37782"/>
                </a:cubicBezTo>
                <a:cubicBezTo>
                  <a:pt x="19007" y="37788"/>
                  <a:pt x="19001" y="37790"/>
                  <a:pt x="18996" y="37790"/>
                </a:cubicBezTo>
                <a:cubicBezTo>
                  <a:pt x="18972" y="37790"/>
                  <a:pt x="18952" y="37741"/>
                  <a:pt x="18952" y="37692"/>
                </a:cubicBezTo>
                <a:close/>
                <a:moveTo>
                  <a:pt x="18861" y="37752"/>
                </a:moveTo>
                <a:lnTo>
                  <a:pt x="18861" y="37782"/>
                </a:lnTo>
                <a:cubicBezTo>
                  <a:pt x="18892" y="37782"/>
                  <a:pt x="18892" y="37812"/>
                  <a:pt x="18892" y="37812"/>
                </a:cubicBezTo>
                <a:lnTo>
                  <a:pt x="18801" y="37842"/>
                </a:lnTo>
                <a:lnTo>
                  <a:pt x="18801" y="37752"/>
                </a:lnTo>
                <a:close/>
                <a:moveTo>
                  <a:pt x="19284" y="37601"/>
                </a:moveTo>
                <a:lnTo>
                  <a:pt x="19254" y="37631"/>
                </a:lnTo>
                <a:lnTo>
                  <a:pt x="19163" y="37692"/>
                </a:lnTo>
                <a:cubicBezTo>
                  <a:pt x="19163" y="37701"/>
                  <a:pt x="19163" y="37711"/>
                  <a:pt x="19163" y="37722"/>
                </a:cubicBezTo>
                <a:cubicBezTo>
                  <a:pt x="19103" y="37752"/>
                  <a:pt x="19133" y="37752"/>
                  <a:pt x="19224" y="37812"/>
                </a:cubicBezTo>
                <a:lnTo>
                  <a:pt x="19254" y="37842"/>
                </a:lnTo>
                <a:cubicBezTo>
                  <a:pt x="19193" y="37812"/>
                  <a:pt x="19133" y="37782"/>
                  <a:pt x="19103" y="37782"/>
                </a:cubicBezTo>
                <a:lnTo>
                  <a:pt x="19103" y="37661"/>
                </a:lnTo>
                <a:lnTo>
                  <a:pt x="19163" y="37661"/>
                </a:lnTo>
                <a:cubicBezTo>
                  <a:pt x="19163" y="37652"/>
                  <a:pt x="19163" y="37642"/>
                  <a:pt x="19163" y="37631"/>
                </a:cubicBezTo>
                <a:lnTo>
                  <a:pt x="19254" y="37601"/>
                </a:lnTo>
                <a:close/>
                <a:moveTo>
                  <a:pt x="21879" y="37933"/>
                </a:moveTo>
                <a:lnTo>
                  <a:pt x="21728" y="38023"/>
                </a:lnTo>
                <a:cubicBezTo>
                  <a:pt x="21713" y="38021"/>
                  <a:pt x="21700" y="38018"/>
                  <a:pt x="21689" y="38013"/>
                </a:cubicBezTo>
                <a:lnTo>
                  <a:pt x="21689" y="38013"/>
                </a:lnTo>
                <a:cubicBezTo>
                  <a:pt x="21665" y="38046"/>
                  <a:pt x="21596" y="38095"/>
                  <a:pt x="21547" y="38144"/>
                </a:cubicBezTo>
                <a:cubicBezTo>
                  <a:pt x="21698" y="38084"/>
                  <a:pt x="21940" y="38023"/>
                  <a:pt x="21879" y="37933"/>
                </a:cubicBezTo>
                <a:close/>
                <a:moveTo>
                  <a:pt x="23871" y="0"/>
                </a:moveTo>
                <a:cubicBezTo>
                  <a:pt x="23599" y="30"/>
                  <a:pt x="23358" y="91"/>
                  <a:pt x="23086" y="151"/>
                </a:cubicBezTo>
                <a:cubicBezTo>
                  <a:pt x="22664" y="302"/>
                  <a:pt x="22302" y="423"/>
                  <a:pt x="22090" y="483"/>
                </a:cubicBezTo>
                <a:cubicBezTo>
                  <a:pt x="22030" y="513"/>
                  <a:pt x="21940" y="513"/>
                  <a:pt x="21879" y="513"/>
                </a:cubicBezTo>
                <a:cubicBezTo>
                  <a:pt x="21427" y="664"/>
                  <a:pt x="21004" y="845"/>
                  <a:pt x="20582" y="1087"/>
                </a:cubicBezTo>
                <a:cubicBezTo>
                  <a:pt x="20521" y="1207"/>
                  <a:pt x="20431" y="1328"/>
                  <a:pt x="20370" y="1449"/>
                </a:cubicBezTo>
                <a:cubicBezTo>
                  <a:pt x="20338" y="1470"/>
                  <a:pt x="20306" y="1480"/>
                  <a:pt x="20281" y="1480"/>
                </a:cubicBezTo>
                <a:cubicBezTo>
                  <a:pt x="20235" y="1480"/>
                  <a:pt x="20211" y="1447"/>
                  <a:pt x="20250" y="1388"/>
                </a:cubicBezTo>
                <a:lnTo>
                  <a:pt x="20250" y="1388"/>
                </a:lnTo>
                <a:cubicBezTo>
                  <a:pt x="19857" y="1600"/>
                  <a:pt x="20280" y="1509"/>
                  <a:pt x="20159" y="1660"/>
                </a:cubicBezTo>
                <a:cubicBezTo>
                  <a:pt x="20088" y="1731"/>
                  <a:pt x="20023" y="1762"/>
                  <a:pt x="19981" y="1762"/>
                </a:cubicBezTo>
                <a:cubicBezTo>
                  <a:pt x="19935" y="1762"/>
                  <a:pt x="19916" y="1724"/>
                  <a:pt x="19948" y="1660"/>
                </a:cubicBezTo>
                <a:lnTo>
                  <a:pt x="19948" y="1660"/>
                </a:lnTo>
                <a:cubicBezTo>
                  <a:pt x="19706" y="1932"/>
                  <a:pt x="19405" y="2294"/>
                  <a:pt x="19073" y="2686"/>
                </a:cubicBezTo>
                <a:cubicBezTo>
                  <a:pt x="18952" y="2807"/>
                  <a:pt x="18952" y="2807"/>
                  <a:pt x="18922" y="2867"/>
                </a:cubicBezTo>
                <a:lnTo>
                  <a:pt x="18831" y="2867"/>
                </a:lnTo>
                <a:lnTo>
                  <a:pt x="18680" y="2927"/>
                </a:lnTo>
                <a:cubicBezTo>
                  <a:pt x="18499" y="2988"/>
                  <a:pt x="18288" y="3018"/>
                  <a:pt x="18077" y="3048"/>
                </a:cubicBezTo>
                <a:lnTo>
                  <a:pt x="18198" y="2958"/>
                </a:lnTo>
                <a:cubicBezTo>
                  <a:pt x="18137" y="2958"/>
                  <a:pt x="18077" y="2988"/>
                  <a:pt x="18017" y="3018"/>
                </a:cubicBezTo>
                <a:lnTo>
                  <a:pt x="17926" y="3048"/>
                </a:lnTo>
                <a:lnTo>
                  <a:pt x="17926" y="3078"/>
                </a:lnTo>
                <a:cubicBezTo>
                  <a:pt x="17926" y="3109"/>
                  <a:pt x="17896" y="3139"/>
                  <a:pt x="17866" y="3199"/>
                </a:cubicBezTo>
                <a:lnTo>
                  <a:pt x="17866" y="3169"/>
                </a:lnTo>
                <a:lnTo>
                  <a:pt x="17861" y="3152"/>
                </a:lnTo>
                <a:lnTo>
                  <a:pt x="17861" y="3152"/>
                </a:lnTo>
                <a:cubicBezTo>
                  <a:pt x="17853" y="3097"/>
                  <a:pt x="17835" y="3034"/>
                  <a:pt x="17835" y="2988"/>
                </a:cubicBezTo>
                <a:cubicBezTo>
                  <a:pt x="17835" y="3076"/>
                  <a:pt x="17835" y="3132"/>
                  <a:pt x="17835" y="3132"/>
                </a:cubicBezTo>
                <a:cubicBezTo>
                  <a:pt x="17835" y="3165"/>
                  <a:pt x="17835" y="3197"/>
                  <a:pt x="17835" y="3229"/>
                </a:cubicBezTo>
                <a:lnTo>
                  <a:pt x="17805" y="3229"/>
                </a:lnTo>
                <a:lnTo>
                  <a:pt x="17775" y="3199"/>
                </a:lnTo>
                <a:lnTo>
                  <a:pt x="17745" y="3139"/>
                </a:lnTo>
                <a:lnTo>
                  <a:pt x="17745" y="3169"/>
                </a:lnTo>
                <a:lnTo>
                  <a:pt x="17232" y="2837"/>
                </a:lnTo>
                <a:lnTo>
                  <a:pt x="17383" y="3199"/>
                </a:lnTo>
                <a:lnTo>
                  <a:pt x="17322" y="3199"/>
                </a:lnTo>
                <a:cubicBezTo>
                  <a:pt x="17262" y="3169"/>
                  <a:pt x="17232" y="3169"/>
                  <a:pt x="17202" y="3169"/>
                </a:cubicBezTo>
                <a:lnTo>
                  <a:pt x="17172" y="3139"/>
                </a:lnTo>
                <a:lnTo>
                  <a:pt x="17051" y="3078"/>
                </a:lnTo>
                <a:lnTo>
                  <a:pt x="16840" y="2988"/>
                </a:lnTo>
                <a:lnTo>
                  <a:pt x="16387" y="2807"/>
                </a:lnTo>
                <a:cubicBezTo>
                  <a:pt x="16467" y="2787"/>
                  <a:pt x="16547" y="2767"/>
                  <a:pt x="16627" y="2764"/>
                </a:cubicBezTo>
                <a:lnTo>
                  <a:pt x="16627" y="2764"/>
                </a:lnTo>
                <a:lnTo>
                  <a:pt x="16146" y="2716"/>
                </a:lnTo>
                <a:lnTo>
                  <a:pt x="15995" y="2656"/>
                </a:lnTo>
                <a:cubicBezTo>
                  <a:pt x="15753" y="2565"/>
                  <a:pt x="15572" y="2445"/>
                  <a:pt x="15361" y="2354"/>
                </a:cubicBezTo>
                <a:cubicBezTo>
                  <a:pt x="15361" y="2324"/>
                  <a:pt x="15210" y="2264"/>
                  <a:pt x="15120" y="2233"/>
                </a:cubicBezTo>
                <a:cubicBezTo>
                  <a:pt x="14908" y="2143"/>
                  <a:pt x="14697" y="2022"/>
                  <a:pt x="14516" y="1901"/>
                </a:cubicBezTo>
                <a:cubicBezTo>
                  <a:pt x="14471" y="1917"/>
                  <a:pt x="14418" y="1924"/>
                  <a:pt x="14369" y="1924"/>
                </a:cubicBezTo>
                <a:cubicBezTo>
                  <a:pt x="14320" y="1924"/>
                  <a:pt x="14275" y="1917"/>
                  <a:pt x="14244" y="1901"/>
                </a:cubicBezTo>
                <a:lnTo>
                  <a:pt x="14244" y="1901"/>
                </a:lnTo>
                <a:cubicBezTo>
                  <a:pt x="14365" y="2294"/>
                  <a:pt x="14305" y="2746"/>
                  <a:pt x="14033" y="3078"/>
                </a:cubicBezTo>
                <a:cubicBezTo>
                  <a:pt x="14003" y="3109"/>
                  <a:pt x="13973" y="3109"/>
                  <a:pt x="13973" y="3139"/>
                </a:cubicBezTo>
                <a:cubicBezTo>
                  <a:pt x="13852" y="3259"/>
                  <a:pt x="13762" y="3350"/>
                  <a:pt x="13641" y="3410"/>
                </a:cubicBezTo>
                <a:lnTo>
                  <a:pt x="13671" y="3410"/>
                </a:lnTo>
                <a:cubicBezTo>
                  <a:pt x="13611" y="3420"/>
                  <a:pt x="13627" y="3424"/>
                  <a:pt x="13684" y="3424"/>
                </a:cubicBezTo>
                <a:cubicBezTo>
                  <a:pt x="13719" y="3424"/>
                  <a:pt x="13767" y="3423"/>
                  <a:pt x="13822" y="3421"/>
                </a:cubicBezTo>
                <a:lnTo>
                  <a:pt x="13822" y="3421"/>
                </a:lnTo>
                <a:cubicBezTo>
                  <a:pt x="13802" y="3418"/>
                  <a:pt x="13782" y="3414"/>
                  <a:pt x="13762" y="3410"/>
                </a:cubicBezTo>
                <a:cubicBezTo>
                  <a:pt x="13831" y="3410"/>
                  <a:pt x="13898" y="3412"/>
                  <a:pt x="13964" y="3416"/>
                </a:cubicBezTo>
                <a:lnTo>
                  <a:pt x="13964" y="3416"/>
                </a:lnTo>
                <a:cubicBezTo>
                  <a:pt x="14057" y="3413"/>
                  <a:pt x="14150" y="3410"/>
                  <a:pt x="14214" y="3410"/>
                </a:cubicBezTo>
                <a:cubicBezTo>
                  <a:pt x="14176" y="3418"/>
                  <a:pt x="14138" y="3424"/>
                  <a:pt x="14100" y="3427"/>
                </a:cubicBezTo>
                <a:lnTo>
                  <a:pt x="14100" y="3427"/>
                </a:lnTo>
                <a:cubicBezTo>
                  <a:pt x="14056" y="3423"/>
                  <a:pt x="14010" y="3419"/>
                  <a:pt x="13964" y="3416"/>
                </a:cubicBezTo>
                <a:lnTo>
                  <a:pt x="13964" y="3416"/>
                </a:lnTo>
                <a:cubicBezTo>
                  <a:pt x="13915" y="3418"/>
                  <a:pt x="13867" y="3419"/>
                  <a:pt x="13822" y="3421"/>
                </a:cubicBezTo>
                <a:lnTo>
                  <a:pt x="13822" y="3421"/>
                </a:lnTo>
                <a:cubicBezTo>
                  <a:pt x="13878" y="3429"/>
                  <a:pt x="13933" y="3433"/>
                  <a:pt x="13988" y="3433"/>
                </a:cubicBezTo>
                <a:cubicBezTo>
                  <a:pt x="14025" y="3433"/>
                  <a:pt x="14063" y="3431"/>
                  <a:pt x="14100" y="3427"/>
                </a:cubicBezTo>
                <a:lnTo>
                  <a:pt x="14100" y="3427"/>
                </a:lnTo>
                <a:cubicBezTo>
                  <a:pt x="14243" y="3442"/>
                  <a:pt x="14379" y="3467"/>
                  <a:pt x="14516" y="3501"/>
                </a:cubicBezTo>
                <a:cubicBezTo>
                  <a:pt x="14637" y="3501"/>
                  <a:pt x="14697" y="3531"/>
                  <a:pt x="14697" y="3531"/>
                </a:cubicBezTo>
                <a:lnTo>
                  <a:pt x="14305" y="3531"/>
                </a:lnTo>
                <a:lnTo>
                  <a:pt x="14637" y="3561"/>
                </a:lnTo>
                <a:lnTo>
                  <a:pt x="14576" y="3561"/>
                </a:lnTo>
                <a:cubicBezTo>
                  <a:pt x="14456" y="3561"/>
                  <a:pt x="14335" y="3591"/>
                  <a:pt x="14244" y="3591"/>
                </a:cubicBezTo>
                <a:cubicBezTo>
                  <a:pt x="14183" y="3600"/>
                  <a:pt x="14123" y="3604"/>
                  <a:pt x="14066" y="3604"/>
                </a:cubicBezTo>
                <a:cubicBezTo>
                  <a:pt x="13927" y="3604"/>
                  <a:pt x="13799" y="3583"/>
                  <a:pt x="13671" y="3561"/>
                </a:cubicBezTo>
                <a:lnTo>
                  <a:pt x="13671" y="3561"/>
                </a:lnTo>
                <a:cubicBezTo>
                  <a:pt x="13852" y="3615"/>
                  <a:pt x="13827" y="3626"/>
                  <a:pt x="13778" y="3626"/>
                </a:cubicBezTo>
                <a:cubicBezTo>
                  <a:pt x="13745" y="3626"/>
                  <a:pt x="13701" y="3622"/>
                  <a:pt x="13701" y="3622"/>
                </a:cubicBezTo>
                <a:lnTo>
                  <a:pt x="13701" y="3622"/>
                </a:lnTo>
                <a:cubicBezTo>
                  <a:pt x="13671" y="3652"/>
                  <a:pt x="13701" y="3652"/>
                  <a:pt x="13882" y="3742"/>
                </a:cubicBezTo>
                <a:cubicBezTo>
                  <a:pt x="13762" y="3712"/>
                  <a:pt x="13641" y="3682"/>
                  <a:pt x="13520" y="3652"/>
                </a:cubicBezTo>
                <a:lnTo>
                  <a:pt x="13339" y="3591"/>
                </a:lnTo>
                <a:lnTo>
                  <a:pt x="13309" y="3591"/>
                </a:lnTo>
                <a:cubicBezTo>
                  <a:pt x="13339" y="3652"/>
                  <a:pt x="13430" y="3742"/>
                  <a:pt x="13399" y="3772"/>
                </a:cubicBezTo>
                <a:lnTo>
                  <a:pt x="13098" y="3742"/>
                </a:lnTo>
                <a:lnTo>
                  <a:pt x="13098" y="3742"/>
                </a:lnTo>
                <a:cubicBezTo>
                  <a:pt x="13128" y="3803"/>
                  <a:pt x="13158" y="3863"/>
                  <a:pt x="13188" y="3923"/>
                </a:cubicBezTo>
                <a:cubicBezTo>
                  <a:pt x="13150" y="3904"/>
                  <a:pt x="13124" y="3873"/>
                  <a:pt x="13095" y="3838"/>
                </a:cubicBezTo>
                <a:lnTo>
                  <a:pt x="13095" y="3838"/>
                </a:lnTo>
                <a:cubicBezTo>
                  <a:pt x="13106" y="3853"/>
                  <a:pt x="13117" y="3871"/>
                  <a:pt x="13128" y="3893"/>
                </a:cubicBezTo>
                <a:cubicBezTo>
                  <a:pt x="13128" y="3893"/>
                  <a:pt x="13128" y="3893"/>
                  <a:pt x="13128" y="3923"/>
                </a:cubicBezTo>
                <a:lnTo>
                  <a:pt x="12917" y="3923"/>
                </a:lnTo>
                <a:cubicBezTo>
                  <a:pt x="12856" y="3893"/>
                  <a:pt x="12796" y="3893"/>
                  <a:pt x="12766" y="3863"/>
                </a:cubicBezTo>
                <a:cubicBezTo>
                  <a:pt x="12705" y="3893"/>
                  <a:pt x="12675" y="3923"/>
                  <a:pt x="12615" y="3923"/>
                </a:cubicBezTo>
                <a:lnTo>
                  <a:pt x="12404" y="4135"/>
                </a:lnTo>
                <a:cubicBezTo>
                  <a:pt x="12373" y="4074"/>
                  <a:pt x="12404" y="4044"/>
                  <a:pt x="12434" y="3984"/>
                </a:cubicBezTo>
                <a:lnTo>
                  <a:pt x="12434" y="3984"/>
                </a:lnTo>
                <a:cubicBezTo>
                  <a:pt x="12421" y="4009"/>
                  <a:pt x="12408" y="4019"/>
                  <a:pt x="12396" y="4019"/>
                </a:cubicBezTo>
                <a:cubicBezTo>
                  <a:pt x="12378" y="4019"/>
                  <a:pt x="12361" y="4001"/>
                  <a:pt x="12343" y="3984"/>
                </a:cubicBezTo>
                <a:lnTo>
                  <a:pt x="12223" y="4014"/>
                </a:lnTo>
                <a:cubicBezTo>
                  <a:pt x="12283" y="4044"/>
                  <a:pt x="12283" y="4104"/>
                  <a:pt x="12283" y="4135"/>
                </a:cubicBezTo>
                <a:cubicBezTo>
                  <a:pt x="12102" y="4135"/>
                  <a:pt x="11921" y="4195"/>
                  <a:pt x="11800" y="4316"/>
                </a:cubicBezTo>
                <a:lnTo>
                  <a:pt x="11770" y="4195"/>
                </a:lnTo>
                <a:cubicBezTo>
                  <a:pt x="11619" y="4255"/>
                  <a:pt x="11468" y="4346"/>
                  <a:pt x="11347" y="4466"/>
                </a:cubicBezTo>
                <a:cubicBezTo>
                  <a:pt x="11227" y="4557"/>
                  <a:pt x="11076" y="4648"/>
                  <a:pt x="10925" y="4768"/>
                </a:cubicBezTo>
                <a:cubicBezTo>
                  <a:pt x="10985" y="4768"/>
                  <a:pt x="11046" y="4798"/>
                  <a:pt x="11076" y="4859"/>
                </a:cubicBezTo>
                <a:cubicBezTo>
                  <a:pt x="11106" y="4859"/>
                  <a:pt x="11106" y="4889"/>
                  <a:pt x="11106" y="4919"/>
                </a:cubicBezTo>
                <a:lnTo>
                  <a:pt x="11076" y="4889"/>
                </a:lnTo>
                <a:lnTo>
                  <a:pt x="11076" y="4889"/>
                </a:lnTo>
                <a:cubicBezTo>
                  <a:pt x="11076" y="4919"/>
                  <a:pt x="11106" y="4919"/>
                  <a:pt x="11106" y="4949"/>
                </a:cubicBezTo>
                <a:cubicBezTo>
                  <a:pt x="11106" y="4980"/>
                  <a:pt x="11106" y="4980"/>
                  <a:pt x="11076" y="5010"/>
                </a:cubicBezTo>
                <a:lnTo>
                  <a:pt x="11045" y="4971"/>
                </a:lnTo>
                <a:lnTo>
                  <a:pt x="11045" y="4971"/>
                </a:lnTo>
                <a:cubicBezTo>
                  <a:pt x="11051" y="4989"/>
                  <a:pt x="11053" y="5019"/>
                  <a:pt x="11046" y="5070"/>
                </a:cubicBezTo>
                <a:cubicBezTo>
                  <a:pt x="11046" y="5052"/>
                  <a:pt x="11035" y="5024"/>
                  <a:pt x="11033" y="5003"/>
                </a:cubicBezTo>
                <a:lnTo>
                  <a:pt x="11033" y="5003"/>
                </a:lnTo>
                <a:cubicBezTo>
                  <a:pt x="11021" y="5010"/>
                  <a:pt x="11003" y="5010"/>
                  <a:pt x="10985" y="5010"/>
                </a:cubicBezTo>
                <a:cubicBezTo>
                  <a:pt x="10955" y="5010"/>
                  <a:pt x="10955" y="4980"/>
                  <a:pt x="10955" y="4949"/>
                </a:cubicBezTo>
                <a:lnTo>
                  <a:pt x="10895" y="4949"/>
                </a:lnTo>
                <a:cubicBezTo>
                  <a:pt x="10895" y="4919"/>
                  <a:pt x="10895" y="4889"/>
                  <a:pt x="10895" y="4829"/>
                </a:cubicBezTo>
                <a:lnTo>
                  <a:pt x="10804" y="4980"/>
                </a:lnTo>
                <a:cubicBezTo>
                  <a:pt x="10774" y="4919"/>
                  <a:pt x="10774" y="4889"/>
                  <a:pt x="10744" y="4829"/>
                </a:cubicBezTo>
                <a:cubicBezTo>
                  <a:pt x="10744" y="4889"/>
                  <a:pt x="10623" y="4889"/>
                  <a:pt x="10533" y="4889"/>
                </a:cubicBezTo>
                <a:cubicBezTo>
                  <a:pt x="10561" y="5204"/>
                  <a:pt x="10345" y="5465"/>
                  <a:pt x="10065" y="5465"/>
                </a:cubicBezTo>
                <a:cubicBezTo>
                  <a:pt x="10050" y="5465"/>
                  <a:pt x="10035" y="5464"/>
                  <a:pt x="10020" y="5462"/>
                </a:cubicBezTo>
                <a:cubicBezTo>
                  <a:pt x="9989" y="5477"/>
                  <a:pt x="9967" y="5485"/>
                  <a:pt x="9944" y="5485"/>
                </a:cubicBezTo>
                <a:cubicBezTo>
                  <a:pt x="9922" y="5485"/>
                  <a:pt x="9899" y="5477"/>
                  <a:pt x="9869" y="5462"/>
                </a:cubicBezTo>
                <a:lnTo>
                  <a:pt x="9839" y="5523"/>
                </a:lnTo>
                <a:cubicBezTo>
                  <a:pt x="9899" y="5643"/>
                  <a:pt x="9808" y="5704"/>
                  <a:pt x="9839" y="5855"/>
                </a:cubicBezTo>
                <a:cubicBezTo>
                  <a:pt x="9597" y="5915"/>
                  <a:pt x="9386" y="6036"/>
                  <a:pt x="9205" y="6156"/>
                </a:cubicBezTo>
                <a:cubicBezTo>
                  <a:pt x="9114" y="6337"/>
                  <a:pt x="9265" y="6307"/>
                  <a:pt x="9265" y="6428"/>
                </a:cubicBezTo>
                <a:cubicBezTo>
                  <a:pt x="9238" y="6407"/>
                  <a:pt x="9209" y="6401"/>
                  <a:pt x="9181" y="6401"/>
                </a:cubicBezTo>
                <a:cubicBezTo>
                  <a:pt x="9130" y="6401"/>
                  <a:pt x="9081" y="6422"/>
                  <a:pt x="9046" y="6422"/>
                </a:cubicBezTo>
                <a:cubicBezTo>
                  <a:pt x="9014" y="6422"/>
                  <a:pt x="8994" y="6404"/>
                  <a:pt x="8994" y="6337"/>
                </a:cubicBezTo>
                <a:cubicBezTo>
                  <a:pt x="8813" y="6519"/>
                  <a:pt x="8692" y="6730"/>
                  <a:pt x="8571" y="6971"/>
                </a:cubicBezTo>
                <a:cubicBezTo>
                  <a:pt x="8662" y="7001"/>
                  <a:pt x="8752" y="6971"/>
                  <a:pt x="8722" y="7032"/>
                </a:cubicBezTo>
                <a:cubicBezTo>
                  <a:pt x="8707" y="7062"/>
                  <a:pt x="8669" y="7077"/>
                  <a:pt x="8631" y="7077"/>
                </a:cubicBezTo>
                <a:cubicBezTo>
                  <a:pt x="8594" y="7077"/>
                  <a:pt x="8556" y="7062"/>
                  <a:pt x="8541" y="7032"/>
                </a:cubicBezTo>
                <a:lnTo>
                  <a:pt x="8541" y="7001"/>
                </a:lnTo>
                <a:cubicBezTo>
                  <a:pt x="8450" y="7243"/>
                  <a:pt x="8239" y="7333"/>
                  <a:pt x="7998" y="7424"/>
                </a:cubicBezTo>
                <a:cubicBezTo>
                  <a:pt x="7756" y="7545"/>
                  <a:pt x="7575" y="7635"/>
                  <a:pt x="7575" y="7877"/>
                </a:cubicBezTo>
                <a:lnTo>
                  <a:pt x="7575" y="7846"/>
                </a:lnTo>
                <a:cubicBezTo>
                  <a:pt x="7545" y="7997"/>
                  <a:pt x="7515" y="8118"/>
                  <a:pt x="7485" y="8239"/>
                </a:cubicBezTo>
                <a:cubicBezTo>
                  <a:pt x="7465" y="8253"/>
                  <a:pt x="7452" y="8259"/>
                  <a:pt x="7441" y="8259"/>
                </a:cubicBezTo>
                <a:cubicBezTo>
                  <a:pt x="7391" y="8259"/>
                  <a:pt x="7425" y="8115"/>
                  <a:pt x="7328" y="8115"/>
                </a:cubicBezTo>
                <a:cubicBezTo>
                  <a:pt x="7321" y="8115"/>
                  <a:pt x="7313" y="8116"/>
                  <a:pt x="7304" y="8118"/>
                </a:cubicBezTo>
                <a:cubicBezTo>
                  <a:pt x="7274" y="8571"/>
                  <a:pt x="6911" y="8540"/>
                  <a:pt x="6851" y="8903"/>
                </a:cubicBezTo>
                <a:cubicBezTo>
                  <a:pt x="6819" y="8895"/>
                  <a:pt x="6789" y="8891"/>
                  <a:pt x="6761" y="8891"/>
                </a:cubicBezTo>
                <a:cubicBezTo>
                  <a:pt x="6578" y="8891"/>
                  <a:pt x="6473" y="9051"/>
                  <a:pt x="6368" y="9234"/>
                </a:cubicBezTo>
                <a:cubicBezTo>
                  <a:pt x="6278" y="9416"/>
                  <a:pt x="6187" y="9627"/>
                  <a:pt x="5976" y="9687"/>
                </a:cubicBezTo>
                <a:lnTo>
                  <a:pt x="6066" y="9747"/>
                </a:lnTo>
                <a:cubicBezTo>
                  <a:pt x="6093" y="9800"/>
                  <a:pt x="6079" y="9812"/>
                  <a:pt x="6050" y="9812"/>
                </a:cubicBezTo>
                <a:cubicBezTo>
                  <a:pt x="6024" y="9812"/>
                  <a:pt x="5984" y="9801"/>
                  <a:pt x="5950" y="9801"/>
                </a:cubicBezTo>
                <a:cubicBezTo>
                  <a:pt x="5937" y="9801"/>
                  <a:pt x="5925" y="9803"/>
                  <a:pt x="5916" y="9808"/>
                </a:cubicBezTo>
                <a:cubicBezTo>
                  <a:pt x="5946" y="9838"/>
                  <a:pt x="5976" y="9838"/>
                  <a:pt x="6002" y="9838"/>
                </a:cubicBezTo>
                <a:cubicBezTo>
                  <a:pt x="6029" y="9838"/>
                  <a:pt x="6051" y="9838"/>
                  <a:pt x="6066" y="9868"/>
                </a:cubicBezTo>
                <a:lnTo>
                  <a:pt x="6006" y="9989"/>
                </a:lnTo>
                <a:lnTo>
                  <a:pt x="5976" y="10049"/>
                </a:lnTo>
                <a:lnTo>
                  <a:pt x="5976" y="10079"/>
                </a:lnTo>
                <a:lnTo>
                  <a:pt x="5946" y="10140"/>
                </a:lnTo>
                <a:lnTo>
                  <a:pt x="5855" y="10230"/>
                </a:lnTo>
                <a:cubicBezTo>
                  <a:pt x="5734" y="10351"/>
                  <a:pt x="5614" y="10472"/>
                  <a:pt x="5463" y="10592"/>
                </a:cubicBezTo>
                <a:lnTo>
                  <a:pt x="5282" y="10774"/>
                </a:lnTo>
                <a:cubicBezTo>
                  <a:pt x="5071" y="10955"/>
                  <a:pt x="4859" y="11166"/>
                  <a:pt x="4678" y="11377"/>
                </a:cubicBezTo>
                <a:cubicBezTo>
                  <a:pt x="4497" y="11558"/>
                  <a:pt x="5040" y="11800"/>
                  <a:pt x="4678" y="11950"/>
                </a:cubicBezTo>
                <a:lnTo>
                  <a:pt x="4558" y="11769"/>
                </a:lnTo>
                <a:cubicBezTo>
                  <a:pt x="4467" y="12343"/>
                  <a:pt x="3984" y="12675"/>
                  <a:pt x="3924" y="13248"/>
                </a:cubicBezTo>
                <a:cubicBezTo>
                  <a:pt x="3894" y="13188"/>
                  <a:pt x="3833" y="13158"/>
                  <a:pt x="3864" y="13097"/>
                </a:cubicBezTo>
                <a:lnTo>
                  <a:pt x="3803" y="13097"/>
                </a:lnTo>
                <a:cubicBezTo>
                  <a:pt x="3860" y="12811"/>
                  <a:pt x="3782" y="12443"/>
                  <a:pt x="3902" y="12174"/>
                </a:cubicBezTo>
                <a:lnTo>
                  <a:pt x="3902" y="12174"/>
                </a:lnTo>
                <a:lnTo>
                  <a:pt x="3894" y="12192"/>
                </a:lnTo>
                <a:cubicBezTo>
                  <a:pt x="3894" y="12131"/>
                  <a:pt x="3894" y="12041"/>
                  <a:pt x="3924" y="12011"/>
                </a:cubicBezTo>
                <a:cubicBezTo>
                  <a:pt x="3984" y="11981"/>
                  <a:pt x="4045" y="11950"/>
                  <a:pt x="4045" y="11890"/>
                </a:cubicBezTo>
                <a:lnTo>
                  <a:pt x="4105" y="11890"/>
                </a:lnTo>
                <a:cubicBezTo>
                  <a:pt x="4135" y="11950"/>
                  <a:pt x="4165" y="11950"/>
                  <a:pt x="4165" y="11950"/>
                </a:cubicBezTo>
                <a:cubicBezTo>
                  <a:pt x="4195" y="11890"/>
                  <a:pt x="4226" y="11860"/>
                  <a:pt x="4226" y="11800"/>
                </a:cubicBezTo>
                <a:cubicBezTo>
                  <a:pt x="4437" y="11588"/>
                  <a:pt x="4618" y="11317"/>
                  <a:pt x="4769" y="11045"/>
                </a:cubicBezTo>
                <a:lnTo>
                  <a:pt x="4769" y="11075"/>
                </a:lnTo>
                <a:cubicBezTo>
                  <a:pt x="4829" y="10985"/>
                  <a:pt x="4890" y="10864"/>
                  <a:pt x="4920" y="10774"/>
                </a:cubicBezTo>
                <a:cubicBezTo>
                  <a:pt x="5252" y="10019"/>
                  <a:pt x="5403" y="9385"/>
                  <a:pt x="5704" y="8661"/>
                </a:cubicBezTo>
                <a:lnTo>
                  <a:pt x="5750" y="8631"/>
                </a:lnTo>
                <a:lnTo>
                  <a:pt x="5750" y="8631"/>
                </a:lnTo>
                <a:cubicBezTo>
                  <a:pt x="5742" y="8635"/>
                  <a:pt x="5734" y="8639"/>
                  <a:pt x="5726" y="8644"/>
                </a:cubicBezTo>
                <a:lnTo>
                  <a:pt x="5726" y="8644"/>
                </a:lnTo>
                <a:lnTo>
                  <a:pt x="5855" y="8540"/>
                </a:lnTo>
                <a:lnTo>
                  <a:pt x="5855" y="8540"/>
                </a:lnTo>
                <a:lnTo>
                  <a:pt x="5765" y="8571"/>
                </a:lnTo>
                <a:lnTo>
                  <a:pt x="5765" y="8540"/>
                </a:lnTo>
                <a:lnTo>
                  <a:pt x="5825" y="8420"/>
                </a:lnTo>
                <a:cubicBezTo>
                  <a:pt x="5916" y="8329"/>
                  <a:pt x="6036" y="8239"/>
                  <a:pt x="6127" y="8118"/>
                </a:cubicBezTo>
                <a:cubicBezTo>
                  <a:pt x="6148" y="8118"/>
                  <a:pt x="6170" y="8118"/>
                  <a:pt x="6180" y="8129"/>
                </a:cubicBezTo>
                <a:lnTo>
                  <a:pt x="6180" y="8129"/>
                </a:lnTo>
                <a:cubicBezTo>
                  <a:pt x="6143" y="8000"/>
                  <a:pt x="6308" y="8022"/>
                  <a:pt x="6308" y="7907"/>
                </a:cubicBezTo>
                <a:cubicBezTo>
                  <a:pt x="6338" y="7877"/>
                  <a:pt x="6368" y="7846"/>
                  <a:pt x="6398" y="7786"/>
                </a:cubicBezTo>
                <a:cubicBezTo>
                  <a:pt x="6429" y="7816"/>
                  <a:pt x="6429" y="7816"/>
                  <a:pt x="6459" y="7846"/>
                </a:cubicBezTo>
                <a:cubicBezTo>
                  <a:pt x="6459" y="7756"/>
                  <a:pt x="6459" y="7756"/>
                  <a:pt x="6429" y="7756"/>
                </a:cubicBezTo>
                <a:cubicBezTo>
                  <a:pt x="6640" y="7484"/>
                  <a:pt x="6881" y="7122"/>
                  <a:pt x="7123" y="6820"/>
                </a:cubicBezTo>
                <a:cubicBezTo>
                  <a:pt x="7153" y="6790"/>
                  <a:pt x="7183" y="6760"/>
                  <a:pt x="7183" y="6730"/>
                </a:cubicBezTo>
                <a:cubicBezTo>
                  <a:pt x="7364" y="6488"/>
                  <a:pt x="7575" y="6247"/>
                  <a:pt x="7817" y="6036"/>
                </a:cubicBezTo>
                <a:lnTo>
                  <a:pt x="7817" y="6036"/>
                </a:lnTo>
                <a:cubicBezTo>
                  <a:pt x="7800" y="6047"/>
                  <a:pt x="7786" y="6052"/>
                  <a:pt x="7773" y="6052"/>
                </a:cubicBezTo>
                <a:cubicBezTo>
                  <a:pt x="7717" y="6052"/>
                  <a:pt x="7702" y="5953"/>
                  <a:pt x="7726" y="5855"/>
                </a:cubicBezTo>
                <a:lnTo>
                  <a:pt x="7726" y="5855"/>
                </a:lnTo>
                <a:cubicBezTo>
                  <a:pt x="7726" y="5855"/>
                  <a:pt x="7756" y="5885"/>
                  <a:pt x="7756" y="5885"/>
                </a:cubicBezTo>
                <a:lnTo>
                  <a:pt x="7726" y="5824"/>
                </a:lnTo>
                <a:cubicBezTo>
                  <a:pt x="7726" y="5794"/>
                  <a:pt x="7756" y="5764"/>
                  <a:pt x="7756" y="5734"/>
                </a:cubicBezTo>
                <a:cubicBezTo>
                  <a:pt x="7847" y="5643"/>
                  <a:pt x="7937" y="5553"/>
                  <a:pt x="7968" y="5432"/>
                </a:cubicBezTo>
                <a:lnTo>
                  <a:pt x="8028" y="5523"/>
                </a:lnTo>
                <a:lnTo>
                  <a:pt x="8058" y="5402"/>
                </a:lnTo>
                <a:cubicBezTo>
                  <a:pt x="8149" y="5493"/>
                  <a:pt x="8300" y="5493"/>
                  <a:pt x="8420" y="5493"/>
                </a:cubicBezTo>
                <a:lnTo>
                  <a:pt x="8420" y="5281"/>
                </a:lnTo>
                <a:lnTo>
                  <a:pt x="8481" y="5251"/>
                </a:lnTo>
                <a:lnTo>
                  <a:pt x="8541" y="5281"/>
                </a:lnTo>
                <a:lnTo>
                  <a:pt x="8450" y="5402"/>
                </a:lnTo>
                <a:cubicBezTo>
                  <a:pt x="8601" y="5402"/>
                  <a:pt x="8541" y="5311"/>
                  <a:pt x="8541" y="5191"/>
                </a:cubicBezTo>
                <a:lnTo>
                  <a:pt x="8541" y="5191"/>
                </a:lnTo>
                <a:cubicBezTo>
                  <a:pt x="8601" y="5221"/>
                  <a:pt x="8662" y="5251"/>
                  <a:pt x="8722" y="5251"/>
                </a:cubicBezTo>
                <a:lnTo>
                  <a:pt x="8662" y="5070"/>
                </a:lnTo>
                <a:cubicBezTo>
                  <a:pt x="8692" y="5070"/>
                  <a:pt x="8692" y="5040"/>
                  <a:pt x="8722" y="5040"/>
                </a:cubicBezTo>
                <a:cubicBezTo>
                  <a:pt x="8744" y="5084"/>
                  <a:pt x="8766" y="5112"/>
                  <a:pt x="8812" y="5112"/>
                </a:cubicBezTo>
                <a:cubicBezTo>
                  <a:pt x="8829" y="5112"/>
                  <a:pt x="8849" y="5108"/>
                  <a:pt x="8873" y="5100"/>
                </a:cubicBezTo>
                <a:cubicBezTo>
                  <a:pt x="8843" y="5040"/>
                  <a:pt x="8813" y="5010"/>
                  <a:pt x="8752" y="4980"/>
                </a:cubicBezTo>
                <a:lnTo>
                  <a:pt x="8903" y="4829"/>
                </a:lnTo>
                <a:cubicBezTo>
                  <a:pt x="8933" y="4859"/>
                  <a:pt x="8933" y="4889"/>
                  <a:pt x="8933" y="4919"/>
                </a:cubicBezTo>
                <a:cubicBezTo>
                  <a:pt x="8933" y="4798"/>
                  <a:pt x="9084" y="4738"/>
                  <a:pt x="8994" y="4587"/>
                </a:cubicBezTo>
                <a:lnTo>
                  <a:pt x="8994" y="4587"/>
                </a:lnTo>
                <a:cubicBezTo>
                  <a:pt x="9010" y="4591"/>
                  <a:pt x="9026" y="4593"/>
                  <a:pt x="9039" y="4593"/>
                </a:cubicBezTo>
                <a:cubicBezTo>
                  <a:pt x="9123" y="4593"/>
                  <a:pt x="9153" y="4523"/>
                  <a:pt x="9205" y="4497"/>
                </a:cubicBezTo>
                <a:cubicBezTo>
                  <a:pt x="9054" y="4255"/>
                  <a:pt x="8843" y="4074"/>
                  <a:pt x="8631" y="3893"/>
                </a:cubicBezTo>
                <a:cubicBezTo>
                  <a:pt x="8601" y="3953"/>
                  <a:pt x="8571" y="4014"/>
                  <a:pt x="8541" y="4074"/>
                </a:cubicBezTo>
                <a:cubicBezTo>
                  <a:pt x="8503" y="4123"/>
                  <a:pt x="8483" y="4142"/>
                  <a:pt x="8473" y="4142"/>
                </a:cubicBezTo>
                <a:cubicBezTo>
                  <a:pt x="8443" y="4142"/>
                  <a:pt x="8528" y="3947"/>
                  <a:pt x="8510" y="3947"/>
                </a:cubicBezTo>
                <a:lnTo>
                  <a:pt x="8510" y="3947"/>
                </a:lnTo>
                <a:cubicBezTo>
                  <a:pt x="8503" y="3947"/>
                  <a:pt x="8478" y="3980"/>
                  <a:pt x="8420" y="4074"/>
                </a:cubicBezTo>
                <a:cubicBezTo>
                  <a:pt x="8390" y="4135"/>
                  <a:pt x="8330" y="4225"/>
                  <a:pt x="8300" y="4285"/>
                </a:cubicBezTo>
                <a:cubicBezTo>
                  <a:pt x="8269" y="4346"/>
                  <a:pt x="8330" y="4285"/>
                  <a:pt x="8269" y="4406"/>
                </a:cubicBezTo>
                <a:cubicBezTo>
                  <a:pt x="8209" y="4557"/>
                  <a:pt x="8118" y="4738"/>
                  <a:pt x="8058" y="4859"/>
                </a:cubicBezTo>
                <a:lnTo>
                  <a:pt x="8088" y="4798"/>
                </a:lnTo>
                <a:lnTo>
                  <a:pt x="8088" y="4798"/>
                </a:lnTo>
                <a:cubicBezTo>
                  <a:pt x="7787" y="5553"/>
                  <a:pt x="6760" y="6519"/>
                  <a:pt x="6338" y="7454"/>
                </a:cubicBezTo>
                <a:lnTo>
                  <a:pt x="6338" y="7394"/>
                </a:lnTo>
                <a:cubicBezTo>
                  <a:pt x="6335" y="7391"/>
                  <a:pt x="6332" y="7390"/>
                  <a:pt x="6328" y="7390"/>
                </a:cubicBezTo>
                <a:cubicBezTo>
                  <a:pt x="6282" y="7390"/>
                  <a:pt x="6152" y="7528"/>
                  <a:pt x="6097" y="7665"/>
                </a:cubicBezTo>
                <a:cubicBezTo>
                  <a:pt x="6097" y="7679"/>
                  <a:pt x="6100" y="7685"/>
                  <a:pt x="6106" y="7685"/>
                </a:cubicBezTo>
                <a:cubicBezTo>
                  <a:pt x="6126" y="7685"/>
                  <a:pt x="6178" y="7621"/>
                  <a:pt x="6247" y="7575"/>
                </a:cubicBezTo>
                <a:lnTo>
                  <a:pt x="6247" y="7575"/>
                </a:lnTo>
                <a:cubicBezTo>
                  <a:pt x="5795" y="8390"/>
                  <a:pt x="5704" y="8540"/>
                  <a:pt x="5312" y="9174"/>
                </a:cubicBezTo>
                <a:cubicBezTo>
                  <a:pt x="5341" y="9102"/>
                  <a:pt x="5346" y="9075"/>
                  <a:pt x="5335" y="9075"/>
                </a:cubicBezTo>
                <a:lnTo>
                  <a:pt x="5335" y="9075"/>
                </a:lnTo>
                <a:cubicBezTo>
                  <a:pt x="5301" y="9075"/>
                  <a:pt x="5109" y="9355"/>
                  <a:pt x="5040" y="9355"/>
                </a:cubicBezTo>
                <a:cubicBezTo>
                  <a:pt x="4980" y="9566"/>
                  <a:pt x="5161" y="9325"/>
                  <a:pt x="4980" y="9687"/>
                </a:cubicBezTo>
                <a:cubicBezTo>
                  <a:pt x="4648" y="10200"/>
                  <a:pt x="4316" y="10653"/>
                  <a:pt x="4014" y="11045"/>
                </a:cubicBezTo>
                <a:cubicBezTo>
                  <a:pt x="3954" y="11256"/>
                  <a:pt x="3803" y="11468"/>
                  <a:pt x="3864" y="11528"/>
                </a:cubicBezTo>
                <a:cubicBezTo>
                  <a:pt x="3501" y="12101"/>
                  <a:pt x="3350" y="12433"/>
                  <a:pt x="2898" y="13158"/>
                </a:cubicBezTo>
                <a:lnTo>
                  <a:pt x="2868" y="13158"/>
                </a:lnTo>
                <a:cubicBezTo>
                  <a:pt x="2837" y="13399"/>
                  <a:pt x="2415" y="13731"/>
                  <a:pt x="2385" y="13912"/>
                </a:cubicBezTo>
                <a:cubicBezTo>
                  <a:pt x="2385" y="13852"/>
                  <a:pt x="2415" y="13791"/>
                  <a:pt x="2385" y="13791"/>
                </a:cubicBezTo>
                <a:lnTo>
                  <a:pt x="2204" y="14123"/>
                </a:lnTo>
                <a:cubicBezTo>
                  <a:pt x="2240" y="14015"/>
                  <a:pt x="2244" y="13928"/>
                  <a:pt x="2202" y="13928"/>
                </a:cubicBezTo>
                <a:cubicBezTo>
                  <a:pt x="2174" y="13928"/>
                  <a:pt x="2125" y="13966"/>
                  <a:pt x="2053" y="14063"/>
                </a:cubicBezTo>
                <a:cubicBezTo>
                  <a:pt x="2053" y="14123"/>
                  <a:pt x="2023" y="14184"/>
                  <a:pt x="2053" y="14184"/>
                </a:cubicBezTo>
                <a:cubicBezTo>
                  <a:pt x="2053" y="14184"/>
                  <a:pt x="2093" y="14143"/>
                  <a:pt x="2111" y="14143"/>
                </a:cubicBezTo>
                <a:cubicBezTo>
                  <a:pt x="2120" y="14143"/>
                  <a:pt x="2123" y="14153"/>
                  <a:pt x="2113" y="14184"/>
                </a:cubicBezTo>
                <a:lnTo>
                  <a:pt x="2053" y="14184"/>
                </a:lnTo>
                <a:cubicBezTo>
                  <a:pt x="2023" y="14274"/>
                  <a:pt x="1993" y="14334"/>
                  <a:pt x="1993" y="14425"/>
                </a:cubicBezTo>
                <a:cubicBezTo>
                  <a:pt x="2053" y="14365"/>
                  <a:pt x="2083" y="14334"/>
                  <a:pt x="2113" y="14304"/>
                </a:cubicBezTo>
                <a:lnTo>
                  <a:pt x="2113" y="14304"/>
                </a:lnTo>
                <a:lnTo>
                  <a:pt x="1993" y="14485"/>
                </a:lnTo>
                <a:cubicBezTo>
                  <a:pt x="1962" y="14666"/>
                  <a:pt x="1932" y="14847"/>
                  <a:pt x="1902" y="15059"/>
                </a:cubicBezTo>
                <a:cubicBezTo>
                  <a:pt x="1976" y="14985"/>
                  <a:pt x="2029" y="14892"/>
                  <a:pt x="2063" y="14892"/>
                </a:cubicBezTo>
                <a:cubicBezTo>
                  <a:pt x="2071" y="14892"/>
                  <a:pt x="2077" y="14896"/>
                  <a:pt x="2083" y="14908"/>
                </a:cubicBezTo>
                <a:cubicBezTo>
                  <a:pt x="2083" y="15103"/>
                  <a:pt x="1954" y="15273"/>
                  <a:pt x="1887" y="15273"/>
                </a:cubicBezTo>
                <a:cubicBezTo>
                  <a:pt x="1881" y="15273"/>
                  <a:pt x="1876" y="15272"/>
                  <a:pt x="1872" y="15270"/>
                </a:cubicBezTo>
                <a:lnTo>
                  <a:pt x="1872" y="15210"/>
                </a:lnTo>
                <a:cubicBezTo>
                  <a:pt x="1842" y="15451"/>
                  <a:pt x="1811" y="15723"/>
                  <a:pt x="1751" y="15964"/>
                </a:cubicBezTo>
                <a:cubicBezTo>
                  <a:pt x="1691" y="15994"/>
                  <a:pt x="1661" y="16024"/>
                  <a:pt x="1630" y="16085"/>
                </a:cubicBezTo>
                <a:lnTo>
                  <a:pt x="1600" y="15964"/>
                </a:lnTo>
                <a:cubicBezTo>
                  <a:pt x="1600" y="16024"/>
                  <a:pt x="1600" y="16085"/>
                  <a:pt x="1600" y="16145"/>
                </a:cubicBezTo>
                <a:lnTo>
                  <a:pt x="1721" y="16115"/>
                </a:lnTo>
                <a:lnTo>
                  <a:pt x="1691" y="16205"/>
                </a:lnTo>
                <a:lnTo>
                  <a:pt x="1661" y="16205"/>
                </a:lnTo>
                <a:cubicBezTo>
                  <a:pt x="1661" y="16205"/>
                  <a:pt x="1661" y="16205"/>
                  <a:pt x="1691" y="16236"/>
                </a:cubicBezTo>
                <a:cubicBezTo>
                  <a:pt x="1661" y="16326"/>
                  <a:pt x="1630" y="16417"/>
                  <a:pt x="1600" y="16507"/>
                </a:cubicBezTo>
                <a:lnTo>
                  <a:pt x="1600" y="16477"/>
                </a:lnTo>
                <a:cubicBezTo>
                  <a:pt x="1510" y="16568"/>
                  <a:pt x="1510" y="16598"/>
                  <a:pt x="1570" y="16628"/>
                </a:cubicBezTo>
                <a:cubicBezTo>
                  <a:pt x="1510" y="16779"/>
                  <a:pt x="1480" y="16899"/>
                  <a:pt x="1419" y="17020"/>
                </a:cubicBezTo>
                <a:cubicBezTo>
                  <a:pt x="1329" y="17322"/>
                  <a:pt x="1238" y="17624"/>
                  <a:pt x="1208" y="17925"/>
                </a:cubicBezTo>
                <a:cubicBezTo>
                  <a:pt x="1148" y="18197"/>
                  <a:pt x="1148" y="18469"/>
                  <a:pt x="1208" y="18710"/>
                </a:cubicBezTo>
                <a:lnTo>
                  <a:pt x="1208" y="18650"/>
                </a:lnTo>
                <a:cubicBezTo>
                  <a:pt x="1208" y="18770"/>
                  <a:pt x="1238" y="18770"/>
                  <a:pt x="1238" y="18770"/>
                </a:cubicBezTo>
                <a:lnTo>
                  <a:pt x="1238" y="19012"/>
                </a:lnTo>
                <a:lnTo>
                  <a:pt x="1208" y="19525"/>
                </a:lnTo>
                <a:cubicBezTo>
                  <a:pt x="1180" y="19616"/>
                  <a:pt x="1162" y="19649"/>
                  <a:pt x="1148" y="19649"/>
                </a:cubicBezTo>
                <a:cubicBezTo>
                  <a:pt x="1113" y="19649"/>
                  <a:pt x="1107" y="19446"/>
                  <a:pt x="1046" y="19446"/>
                </a:cubicBezTo>
                <a:cubicBezTo>
                  <a:pt x="1026" y="19446"/>
                  <a:pt x="1001" y="19468"/>
                  <a:pt x="967" y="19525"/>
                </a:cubicBezTo>
                <a:lnTo>
                  <a:pt x="967" y="19887"/>
                </a:lnTo>
                <a:cubicBezTo>
                  <a:pt x="997" y="20008"/>
                  <a:pt x="997" y="20128"/>
                  <a:pt x="967" y="20219"/>
                </a:cubicBezTo>
                <a:cubicBezTo>
                  <a:pt x="967" y="20430"/>
                  <a:pt x="936" y="20641"/>
                  <a:pt x="906" y="20853"/>
                </a:cubicBezTo>
                <a:lnTo>
                  <a:pt x="846" y="21124"/>
                </a:lnTo>
                <a:lnTo>
                  <a:pt x="846" y="21094"/>
                </a:lnTo>
                <a:lnTo>
                  <a:pt x="816" y="21245"/>
                </a:lnTo>
                <a:cubicBezTo>
                  <a:pt x="755" y="21426"/>
                  <a:pt x="725" y="21637"/>
                  <a:pt x="725" y="21849"/>
                </a:cubicBezTo>
                <a:cubicBezTo>
                  <a:pt x="423" y="22090"/>
                  <a:pt x="303" y="22693"/>
                  <a:pt x="242" y="23297"/>
                </a:cubicBezTo>
                <a:cubicBezTo>
                  <a:pt x="212" y="23870"/>
                  <a:pt x="152" y="24474"/>
                  <a:pt x="1" y="25047"/>
                </a:cubicBezTo>
                <a:lnTo>
                  <a:pt x="122" y="24987"/>
                </a:lnTo>
                <a:lnTo>
                  <a:pt x="122" y="24987"/>
                </a:lnTo>
                <a:cubicBezTo>
                  <a:pt x="212" y="25198"/>
                  <a:pt x="61" y="25259"/>
                  <a:pt x="31" y="25409"/>
                </a:cubicBezTo>
                <a:cubicBezTo>
                  <a:pt x="61" y="25409"/>
                  <a:pt x="61" y="25379"/>
                  <a:pt x="91" y="25379"/>
                </a:cubicBezTo>
                <a:cubicBezTo>
                  <a:pt x="113" y="25337"/>
                  <a:pt x="134" y="25294"/>
                  <a:pt x="155" y="25294"/>
                </a:cubicBezTo>
                <a:cubicBezTo>
                  <a:pt x="164" y="25294"/>
                  <a:pt x="173" y="25301"/>
                  <a:pt x="182" y="25319"/>
                </a:cubicBezTo>
                <a:cubicBezTo>
                  <a:pt x="238" y="25291"/>
                  <a:pt x="297" y="25277"/>
                  <a:pt x="354" y="25277"/>
                </a:cubicBezTo>
                <a:cubicBezTo>
                  <a:pt x="482" y="25277"/>
                  <a:pt x="602" y="25345"/>
                  <a:pt x="665" y="25470"/>
                </a:cubicBezTo>
                <a:cubicBezTo>
                  <a:pt x="1178" y="26073"/>
                  <a:pt x="2385" y="27130"/>
                  <a:pt x="2294" y="28005"/>
                </a:cubicBezTo>
                <a:cubicBezTo>
                  <a:pt x="2264" y="28487"/>
                  <a:pt x="1781" y="28970"/>
                  <a:pt x="1540" y="29363"/>
                </a:cubicBezTo>
                <a:cubicBezTo>
                  <a:pt x="1419" y="29514"/>
                  <a:pt x="1298" y="29725"/>
                  <a:pt x="1178" y="29906"/>
                </a:cubicBezTo>
                <a:cubicBezTo>
                  <a:pt x="1419" y="30419"/>
                  <a:pt x="1721" y="30902"/>
                  <a:pt x="2113" y="31324"/>
                </a:cubicBezTo>
                <a:cubicBezTo>
                  <a:pt x="2234" y="31535"/>
                  <a:pt x="2475" y="31626"/>
                  <a:pt x="2747" y="31626"/>
                </a:cubicBezTo>
                <a:cubicBezTo>
                  <a:pt x="2928" y="31626"/>
                  <a:pt x="3079" y="31686"/>
                  <a:pt x="3411" y="32048"/>
                </a:cubicBezTo>
                <a:lnTo>
                  <a:pt x="3049" y="32048"/>
                </a:lnTo>
                <a:cubicBezTo>
                  <a:pt x="3350" y="32199"/>
                  <a:pt x="3652" y="32380"/>
                  <a:pt x="3954" y="32501"/>
                </a:cubicBezTo>
                <a:cubicBezTo>
                  <a:pt x="4033" y="32370"/>
                  <a:pt x="4157" y="32284"/>
                  <a:pt x="4308" y="32284"/>
                </a:cubicBezTo>
                <a:cubicBezTo>
                  <a:pt x="4330" y="32284"/>
                  <a:pt x="4353" y="32286"/>
                  <a:pt x="4377" y="32290"/>
                </a:cubicBezTo>
                <a:cubicBezTo>
                  <a:pt x="4920" y="32320"/>
                  <a:pt x="5644" y="32320"/>
                  <a:pt x="6066" y="32742"/>
                </a:cubicBezTo>
                <a:cubicBezTo>
                  <a:pt x="6278" y="32984"/>
                  <a:pt x="6368" y="33346"/>
                  <a:pt x="6247" y="33648"/>
                </a:cubicBezTo>
                <a:cubicBezTo>
                  <a:pt x="6217" y="33738"/>
                  <a:pt x="6187" y="33799"/>
                  <a:pt x="6187" y="33859"/>
                </a:cubicBezTo>
                <a:cubicBezTo>
                  <a:pt x="6278" y="33980"/>
                  <a:pt x="6429" y="34100"/>
                  <a:pt x="6549" y="34191"/>
                </a:cubicBezTo>
                <a:cubicBezTo>
                  <a:pt x="6459" y="34161"/>
                  <a:pt x="6398" y="34221"/>
                  <a:pt x="6308" y="34100"/>
                </a:cubicBezTo>
                <a:lnTo>
                  <a:pt x="6308" y="34100"/>
                </a:lnTo>
                <a:cubicBezTo>
                  <a:pt x="6429" y="34312"/>
                  <a:pt x="6579" y="34493"/>
                  <a:pt x="6791" y="34613"/>
                </a:cubicBezTo>
                <a:cubicBezTo>
                  <a:pt x="6975" y="34745"/>
                  <a:pt x="7159" y="34830"/>
                  <a:pt x="7223" y="34830"/>
                </a:cubicBezTo>
                <a:cubicBezTo>
                  <a:pt x="7233" y="34830"/>
                  <a:pt x="7239" y="34829"/>
                  <a:pt x="7243" y="34825"/>
                </a:cubicBezTo>
                <a:lnTo>
                  <a:pt x="7243" y="34825"/>
                </a:lnTo>
                <a:cubicBezTo>
                  <a:pt x="7424" y="34976"/>
                  <a:pt x="7213" y="34945"/>
                  <a:pt x="7304" y="35066"/>
                </a:cubicBezTo>
                <a:cubicBezTo>
                  <a:pt x="7334" y="35126"/>
                  <a:pt x="7394" y="35187"/>
                  <a:pt x="7455" y="35217"/>
                </a:cubicBezTo>
                <a:cubicBezTo>
                  <a:pt x="7394" y="35036"/>
                  <a:pt x="7455" y="34825"/>
                  <a:pt x="7605" y="34704"/>
                </a:cubicBezTo>
                <a:cubicBezTo>
                  <a:pt x="7847" y="34372"/>
                  <a:pt x="8058" y="34010"/>
                  <a:pt x="8239" y="33648"/>
                </a:cubicBezTo>
                <a:cubicBezTo>
                  <a:pt x="8345" y="33482"/>
                  <a:pt x="8518" y="33399"/>
                  <a:pt x="8688" y="33399"/>
                </a:cubicBezTo>
                <a:cubicBezTo>
                  <a:pt x="8858" y="33399"/>
                  <a:pt x="9024" y="33482"/>
                  <a:pt x="9114" y="33648"/>
                </a:cubicBezTo>
                <a:cubicBezTo>
                  <a:pt x="9386" y="34070"/>
                  <a:pt x="9688" y="34463"/>
                  <a:pt x="10020" y="34825"/>
                </a:cubicBezTo>
                <a:cubicBezTo>
                  <a:pt x="10395" y="35176"/>
                  <a:pt x="10041" y="35692"/>
                  <a:pt x="9638" y="35692"/>
                </a:cubicBezTo>
                <a:cubicBezTo>
                  <a:pt x="9523" y="35692"/>
                  <a:pt x="9403" y="35650"/>
                  <a:pt x="9295" y="35549"/>
                </a:cubicBezTo>
                <a:cubicBezTo>
                  <a:pt x="9084" y="35338"/>
                  <a:pt x="8903" y="35126"/>
                  <a:pt x="8722" y="34885"/>
                </a:cubicBezTo>
                <a:cubicBezTo>
                  <a:pt x="8631" y="35096"/>
                  <a:pt x="8481" y="35277"/>
                  <a:pt x="8330" y="35428"/>
                </a:cubicBezTo>
                <a:cubicBezTo>
                  <a:pt x="8269" y="35489"/>
                  <a:pt x="8179" y="35519"/>
                  <a:pt x="8088" y="35549"/>
                </a:cubicBezTo>
                <a:cubicBezTo>
                  <a:pt x="8118" y="35549"/>
                  <a:pt x="8118" y="35579"/>
                  <a:pt x="8149" y="35609"/>
                </a:cubicBezTo>
                <a:cubicBezTo>
                  <a:pt x="8149" y="35619"/>
                  <a:pt x="8142" y="35623"/>
                  <a:pt x="8131" y="35623"/>
                </a:cubicBezTo>
                <a:cubicBezTo>
                  <a:pt x="8108" y="35623"/>
                  <a:pt x="8068" y="35609"/>
                  <a:pt x="8028" y="35609"/>
                </a:cubicBezTo>
                <a:cubicBezTo>
                  <a:pt x="8216" y="35680"/>
                  <a:pt x="8588" y="35916"/>
                  <a:pt x="8700" y="35916"/>
                </a:cubicBezTo>
                <a:cubicBezTo>
                  <a:pt x="8731" y="35916"/>
                  <a:pt x="8742" y="35897"/>
                  <a:pt x="8722" y="35851"/>
                </a:cubicBezTo>
                <a:lnTo>
                  <a:pt x="8722" y="35851"/>
                </a:lnTo>
                <a:cubicBezTo>
                  <a:pt x="9054" y="36032"/>
                  <a:pt x="9416" y="36183"/>
                  <a:pt x="9778" y="36273"/>
                </a:cubicBezTo>
                <a:cubicBezTo>
                  <a:pt x="9929" y="36152"/>
                  <a:pt x="10110" y="36062"/>
                  <a:pt x="10321" y="36032"/>
                </a:cubicBezTo>
                <a:cubicBezTo>
                  <a:pt x="10362" y="36027"/>
                  <a:pt x="10402" y="36024"/>
                  <a:pt x="10441" y="36024"/>
                </a:cubicBezTo>
                <a:cubicBezTo>
                  <a:pt x="11109" y="36024"/>
                  <a:pt x="11648" y="36718"/>
                  <a:pt x="12132" y="37088"/>
                </a:cubicBezTo>
                <a:cubicBezTo>
                  <a:pt x="12283" y="37209"/>
                  <a:pt x="12343" y="37420"/>
                  <a:pt x="12253" y="37601"/>
                </a:cubicBezTo>
                <a:cubicBezTo>
                  <a:pt x="12379" y="37655"/>
                  <a:pt x="12506" y="37699"/>
                  <a:pt x="12587" y="37699"/>
                </a:cubicBezTo>
                <a:cubicBezTo>
                  <a:pt x="12641" y="37699"/>
                  <a:pt x="12675" y="37679"/>
                  <a:pt x="12675" y="37631"/>
                </a:cubicBezTo>
                <a:cubicBezTo>
                  <a:pt x="12886" y="37933"/>
                  <a:pt x="13249" y="38114"/>
                  <a:pt x="13611" y="38174"/>
                </a:cubicBezTo>
                <a:cubicBezTo>
                  <a:pt x="13943" y="38265"/>
                  <a:pt x="14214" y="38325"/>
                  <a:pt x="14365" y="38597"/>
                </a:cubicBezTo>
                <a:cubicBezTo>
                  <a:pt x="15099" y="38736"/>
                  <a:pt x="15845" y="38809"/>
                  <a:pt x="16587" y="38809"/>
                </a:cubicBezTo>
                <a:cubicBezTo>
                  <a:pt x="16975" y="38809"/>
                  <a:pt x="17362" y="38789"/>
                  <a:pt x="17745" y="38748"/>
                </a:cubicBezTo>
                <a:lnTo>
                  <a:pt x="17745" y="38748"/>
                </a:lnTo>
                <a:cubicBezTo>
                  <a:pt x="17745" y="38865"/>
                  <a:pt x="17564" y="38909"/>
                  <a:pt x="17356" y="38909"/>
                </a:cubicBezTo>
                <a:cubicBezTo>
                  <a:pt x="17295" y="38909"/>
                  <a:pt x="17233" y="38905"/>
                  <a:pt x="17172" y="38899"/>
                </a:cubicBezTo>
                <a:cubicBezTo>
                  <a:pt x="16870" y="38899"/>
                  <a:pt x="16598" y="38899"/>
                  <a:pt x="16598" y="39049"/>
                </a:cubicBezTo>
                <a:cubicBezTo>
                  <a:pt x="17051" y="39019"/>
                  <a:pt x="17504" y="38959"/>
                  <a:pt x="17926" y="38868"/>
                </a:cubicBezTo>
                <a:cubicBezTo>
                  <a:pt x="18348" y="38748"/>
                  <a:pt x="18771" y="38687"/>
                  <a:pt x="19193" y="38657"/>
                </a:cubicBezTo>
                <a:cubicBezTo>
                  <a:pt x="19435" y="38657"/>
                  <a:pt x="19073" y="38778"/>
                  <a:pt x="18982" y="38838"/>
                </a:cubicBezTo>
                <a:cubicBezTo>
                  <a:pt x="19939" y="38599"/>
                  <a:pt x="20895" y="38478"/>
                  <a:pt x="21676" y="38007"/>
                </a:cubicBezTo>
                <a:lnTo>
                  <a:pt x="21676" y="38007"/>
                </a:lnTo>
                <a:cubicBezTo>
                  <a:pt x="21680" y="38009"/>
                  <a:pt x="21684" y="38011"/>
                  <a:pt x="21689" y="38013"/>
                </a:cubicBezTo>
                <a:lnTo>
                  <a:pt x="21689" y="38013"/>
                </a:lnTo>
                <a:cubicBezTo>
                  <a:pt x="21695" y="38006"/>
                  <a:pt x="21698" y="37999"/>
                  <a:pt x="21698" y="37993"/>
                </a:cubicBezTo>
                <a:lnTo>
                  <a:pt x="21698" y="37993"/>
                </a:lnTo>
                <a:cubicBezTo>
                  <a:pt x="21691" y="37998"/>
                  <a:pt x="21683" y="38002"/>
                  <a:pt x="21676" y="38007"/>
                </a:cubicBezTo>
                <a:lnTo>
                  <a:pt x="21676" y="38007"/>
                </a:lnTo>
                <a:cubicBezTo>
                  <a:pt x="21585" y="37956"/>
                  <a:pt x="21717" y="37824"/>
                  <a:pt x="21849" y="37692"/>
                </a:cubicBezTo>
                <a:lnTo>
                  <a:pt x="22060" y="37450"/>
                </a:lnTo>
                <a:lnTo>
                  <a:pt x="22090" y="37480"/>
                </a:lnTo>
                <a:lnTo>
                  <a:pt x="22090" y="37450"/>
                </a:lnTo>
                <a:lnTo>
                  <a:pt x="22151" y="37390"/>
                </a:lnTo>
                <a:cubicBezTo>
                  <a:pt x="22151" y="37420"/>
                  <a:pt x="22181" y="37450"/>
                  <a:pt x="22211" y="37480"/>
                </a:cubicBezTo>
                <a:cubicBezTo>
                  <a:pt x="22211" y="37450"/>
                  <a:pt x="22211" y="37450"/>
                  <a:pt x="22211" y="37420"/>
                </a:cubicBezTo>
                <a:cubicBezTo>
                  <a:pt x="22234" y="37443"/>
                  <a:pt x="22266" y="37453"/>
                  <a:pt x="22305" y="37453"/>
                </a:cubicBezTo>
                <a:cubicBezTo>
                  <a:pt x="22368" y="37453"/>
                  <a:pt x="22450" y="37427"/>
                  <a:pt x="22543" y="37390"/>
                </a:cubicBezTo>
                <a:cubicBezTo>
                  <a:pt x="22608" y="37368"/>
                  <a:pt x="22673" y="37350"/>
                  <a:pt x="22724" y="37350"/>
                </a:cubicBezTo>
                <a:cubicBezTo>
                  <a:pt x="22815" y="37350"/>
                  <a:pt x="22862" y="37407"/>
                  <a:pt x="22785" y="37601"/>
                </a:cubicBezTo>
                <a:cubicBezTo>
                  <a:pt x="22875" y="37541"/>
                  <a:pt x="22966" y="37420"/>
                  <a:pt x="22905" y="37360"/>
                </a:cubicBezTo>
                <a:cubicBezTo>
                  <a:pt x="22971" y="37337"/>
                  <a:pt x="23022" y="37323"/>
                  <a:pt x="23054" y="37323"/>
                </a:cubicBezTo>
                <a:cubicBezTo>
                  <a:pt x="23110" y="37323"/>
                  <a:pt x="23114" y="37365"/>
                  <a:pt x="23056" y="37480"/>
                </a:cubicBezTo>
                <a:cubicBezTo>
                  <a:pt x="23569" y="37118"/>
                  <a:pt x="23328" y="37118"/>
                  <a:pt x="23811" y="36816"/>
                </a:cubicBezTo>
                <a:lnTo>
                  <a:pt x="23811" y="36816"/>
                </a:lnTo>
                <a:cubicBezTo>
                  <a:pt x="23841" y="36877"/>
                  <a:pt x="23720" y="36967"/>
                  <a:pt x="23720" y="37058"/>
                </a:cubicBezTo>
                <a:lnTo>
                  <a:pt x="23811" y="36937"/>
                </a:lnTo>
                <a:lnTo>
                  <a:pt x="23841" y="36907"/>
                </a:lnTo>
                <a:cubicBezTo>
                  <a:pt x="23841" y="36877"/>
                  <a:pt x="23841" y="36877"/>
                  <a:pt x="23871" y="36877"/>
                </a:cubicBezTo>
                <a:cubicBezTo>
                  <a:pt x="23871" y="36816"/>
                  <a:pt x="23901" y="36786"/>
                  <a:pt x="23931" y="36756"/>
                </a:cubicBezTo>
                <a:cubicBezTo>
                  <a:pt x="23961" y="36726"/>
                  <a:pt x="24022" y="36696"/>
                  <a:pt x="24052" y="36696"/>
                </a:cubicBezTo>
                <a:cubicBezTo>
                  <a:pt x="24173" y="36665"/>
                  <a:pt x="24263" y="36665"/>
                  <a:pt x="24384" y="36665"/>
                </a:cubicBezTo>
                <a:cubicBezTo>
                  <a:pt x="24354" y="36696"/>
                  <a:pt x="24384" y="36756"/>
                  <a:pt x="24324" y="36756"/>
                </a:cubicBezTo>
                <a:cubicBezTo>
                  <a:pt x="24444" y="36756"/>
                  <a:pt x="24535" y="36696"/>
                  <a:pt x="24625" y="36696"/>
                </a:cubicBezTo>
                <a:lnTo>
                  <a:pt x="24655" y="36937"/>
                </a:lnTo>
                <a:cubicBezTo>
                  <a:pt x="24686" y="36937"/>
                  <a:pt x="24686" y="36967"/>
                  <a:pt x="24716" y="36967"/>
                </a:cubicBezTo>
                <a:cubicBezTo>
                  <a:pt x="24691" y="36867"/>
                  <a:pt x="24749" y="36809"/>
                  <a:pt x="24838" y="36809"/>
                </a:cubicBezTo>
                <a:cubicBezTo>
                  <a:pt x="24856" y="36809"/>
                  <a:pt x="24876" y="36811"/>
                  <a:pt x="24897" y="36816"/>
                </a:cubicBezTo>
                <a:lnTo>
                  <a:pt x="24746" y="36696"/>
                </a:lnTo>
                <a:lnTo>
                  <a:pt x="24897" y="36635"/>
                </a:lnTo>
                <a:lnTo>
                  <a:pt x="24927" y="36635"/>
                </a:lnTo>
                <a:cubicBezTo>
                  <a:pt x="24990" y="36698"/>
                  <a:pt x="25038" y="36790"/>
                  <a:pt x="25122" y="36790"/>
                </a:cubicBezTo>
                <a:cubicBezTo>
                  <a:pt x="25159" y="36790"/>
                  <a:pt x="25204" y="36772"/>
                  <a:pt x="25259" y="36726"/>
                </a:cubicBezTo>
                <a:lnTo>
                  <a:pt x="25259" y="36726"/>
                </a:lnTo>
                <a:lnTo>
                  <a:pt x="25169" y="36847"/>
                </a:lnTo>
                <a:cubicBezTo>
                  <a:pt x="25319" y="36756"/>
                  <a:pt x="25712" y="36786"/>
                  <a:pt x="25802" y="36484"/>
                </a:cubicBezTo>
                <a:lnTo>
                  <a:pt x="25832" y="36484"/>
                </a:lnTo>
                <a:cubicBezTo>
                  <a:pt x="25863" y="36545"/>
                  <a:pt x="25893" y="36605"/>
                  <a:pt x="25832" y="36665"/>
                </a:cubicBezTo>
                <a:cubicBezTo>
                  <a:pt x="26044" y="36635"/>
                  <a:pt x="26225" y="36545"/>
                  <a:pt x="26406" y="36454"/>
                </a:cubicBezTo>
                <a:cubicBezTo>
                  <a:pt x="26414" y="36480"/>
                  <a:pt x="26447" y="36486"/>
                  <a:pt x="26490" y="36486"/>
                </a:cubicBezTo>
                <a:cubicBezTo>
                  <a:pt x="26533" y="36486"/>
                  <a:pt x="26587" y="36480"/>
                  <a:pt x="26640" y="36480"/>
                </a:cubicBezTo>
                <a:cubicBezTo>
                  <a:pt x="26723" y="36480"/>
                  <a:pt x="26802" y="36495"/>
                  <a:pt x="26828" y="36575"/>
                </a:cubicBezTo>
                <a:lnTo>
                  <a:pt x="27311" y="36424"/>
                </a:lnTo>
                <a:lnTo>
                  <a:pt x="27251" y="36424"/>
                </a:lnTo>
                <a:cubicBezTo>
                  <a:pt x="27432" y="36424"/>
                  <a:pt x="27613" y="36334"/>
                  <a:pt x="27703" y="36183"/>
                </a:cubicBezTo>
                <a:cubicBezTo>
                  <a:pt x="27824" y="36122"/>
                  <a:pt x="27915" y="36122"/>
                  <a:pt x="28035" y="36092"/>
                </a:cubicBezTo>
                <a:lnTo>
                  <a:pt x="28035" y="36122"/>
                </a:lnTo>
                <a:cubicBezTo>
                  <a:pt x="28096" y="36062"/>
                  <a:pt x="28186" y="35971"/>
                  <a:pt x="28277" y="35881"/>
                </a:cubicBezTo>
                <a:lnTo>
                  <a:pt x="28247" y="35790"/>
                </a:lnTo>
                <a:cubicBezTo>
                  <a:pt x="28277" y="35670"/>
                  <a:pt x="28518" y="35549"/>
                  <a:pt x="28548" y="35489"/>
                </a:cubicBezTo>
                <a:lnTo>
                  <a:pt x="28548" y="35489"/>
                </a:lnTo>
                <a:cubicBezTo>
                  <a:pt x="28548" y="35490"/>
                  <a:pt x="28518" y="35549"/>
                  <a:pt x="28548" y="35549"/>
                </a:cubicBezTo>
                <a:lnTo>
                  <a:pt x="28655" y="35416"/>
                </a:lnTo>
                <a:lnTo>
                  <a:pt x="28655" y="35416"/>
                </a:lnTo>
                <a:cubicBezTo>
                  <a:pt x="28630" y="35454"/>
                  <a:pt x="28633" y="35501"/>
                  <a:pt x="28657" y="35501"/>
                </a:cubicBezTo>
                <a:cubicBezTo>
                  <a:pt x="28673" y="35501"/>
                  <a:pt x="28697" y="35482"/>
                  <a:pt x="28729" y="35428"/>
                </a:cubicBezTo>
                <a:cubicBezTo>
                  <a:pt x="28752" y="35391"/>
                  <a:pt x="28760" y="35374"/>
                  <a:pt x="28759" y="35368"/>
                </a:cubicBezTo>
                <a:lnTo>
                  <a:pt x="28790" y="35368"/>
                </a:lnTo>
                <a:cubicBezTo>
                  <a:pt x="28829" y="35309"/>
                  <a:pt x="28843" y="35263"/>
                  <a:pt x="28814" y="35263"/>
                </a:cubicBezTo>
                <a:cubicBezTo>
                  <a:pt x="28799" y="35263"/>
                  <a:pt x="28771" y="35276"/>
                  <a:pt x="28729" y="35308"/>
                </a:cubicBezTo>
                <a:cubicBezTo>
                  <a:pt x="28880" y="35157"/>
                  <a:pt x="29031" y="35006"/>
                  <a:pt x="29182" y="34825"/>
                </a:cubicBezTo>
                <a:lnTo>
                  <a:pt x="29122" y="34795"/>
                </a:lnTo>
                <a:lnTo>
                  <a:pt x="29182" y="34795"/>
                </a:lnTo>
                <a:cubicBezTo>
                  <a:pt x="29141" y="34745"/>
                  <a:pt x="29120" y="34730"/>
                  <a:pt x="29109" y="34730"/>
                </a:cubicBezTo>
                <a:cubicBezTo>
                  <a:pt x="29089" y="34730"/>
                  <a:pt x="29100" y="34782"/>
                  <a:pt x="29083" y="34782"/>
                </a:cubicBezTo>
                <a:cubicBezTo>
                  <a:pt x="29075" y="34782"/>
                  <a:pt x="29060" y="34770"/>
                  <a:pt x="29031" y="34734"/>
                </a:cubicBezTo>
                <a:cubicBezTo>
                  <a:pt x="29061" y="34704"/>
                  <a:pt x="29061" y="34704"/>
                  <a:pt x="29031" y="34644"/>
                </a:cubicBezTo>
                <a:lnTo>
                  <a:pt x="28941" y="34644"/>
                </a:lnTo>
                <a:cubicBezTo>
                  <a:pt x="28941" y="34613"/>
                  <a:pt x="28971" y="34613"/>
                  <a:pt x="29001" y="34613"/>
                </a:cubicBezTo>
                <a:cubicBezTo>
                  <a:pt x="28880" y="34583"/>
                  <a:pt x="28729" y="34372"/>
                  <a:pt x="28639" y="34372"/>
                </a:cubicBezTo>
                <a:cubicBezTo>
                  <a:pt x="28639" y="34342"/>
                  <a:pt x="28729" y="34342"/>
                  <a:pt x="28729" y="34312"/>
                </a:cubicBezTo>
                <a:cubicBezTo>
                  <a:pt x="28669" y="34251"/>
                  <a:pt x="28609" y="34191"/>
                  <a:pt x="28518" y="34161"/>
                </a:cubicBezTo>
                <a:cubicBezTo>
                  <a:pt x="28518" y="34170"/>
                  <a:pt x="28516" y="34173"/>
                  <a:pt x="28511" y="34173"/>
                </a:cubicBezTo>
                <a:cubicBezTo>
                  <a:pt x="28500" y="34173"/>
                  <a:pt x="28479" y="34152"/>
                  <a:pt x="28458" y="34131"/>
                </a:cubicBezTo>
                <a:lnTo>
                  <a:pt x="28458" y="34131"/>
                </a:lnTo>
                <a:lnTo>
                  <a:pt x="28518" y="34161"/>
                </a:lnTo>
                <a:cubicBezTo>
                  <a:pt x="28518" y="34106"/>
                  <a:pt x="28418" y="33976"/>
                  <a:pt x="28423" y="33976"/>
                </a:cubicBezTo>
                <a:lnTo>
                  <a:pt x="28423" y="33976"/>
                </a:lnTo>
                <a:cubicBezTo>
                  <a:pt x="28423" y="33976"/>
                  <a:pt x="28425" y="33977"/>
                  <a:pt x="28428" y="33980"/>
                </a:cubicBezTo>
                <a:cubicBezTo>
                  <a:pt x="28392" y="33896"/>
                  <a:pt x="28375" y="33879"/>
                  <a:pt x="28362" y="33879"/>
                </a:cubicBezTo>
                <a:cubicBezTo>
                  <a:pt x="28353" y="33879"/>
                  <a:pt x="28345" y="33888"/>
                  <a:pt x="28334" y="33888"/>
                </a:cubicBezTo>
                <a:cubicBezTo>
                  <a:pt x="28322" y="33888"/>
                  <a:pt x="28305" y="33877"/>
                  <a:pt x="28277" y="33829"/>
                </a:cubicBezTo>
                <a:lnTo>
                  <a:pt x="28277" y="33829"/>
                </a:lnTo>
                <a:cubicBezTo>
                  <a:pt x="28277" y="33889"/>
                  <a:pt x="28307" y="33950"/>
                  <a:pt x="28307" y="34010"/>
                </a:cubicBezTo>
                <a:cubicBezTo>
                  <a:pt x="28247" y="33919"/>
                  <a:pt x="28216" y="33829"/>
                  <a:pt x="28216" y="33708"/>
                </a:cubicBezTo>
                <a:lnTo>
                  <a:pt x="28216" y="33708"/>
                </a:lnTo>
                <a:lnTo>
                  <a:pt x="28247" y="33829"/>
                </a:lnTo>
                <a:cubicBezTo>
                  <a:pt x="28247" y="33648"/>
                  <a:pt x="28247" y="33467"/>
                  <a:pt x="28307" y="33316"/>
                </a:cubicBezTo>
                <a:lnTo>
                  <a:pt x="28307" y="33316"/>
                </a:lnTo>
                <a:cubicBezTo>
                  <a:pt x="28287" y="33335"/>
                  <a:pt x="28268" y="33355"/>
                  <a:pt x="28256" y="33375"/>
                </a:cubicBezTo>
                <a:lnTo>
                  <a:pt x="28256" y="33375"/>
                </a:lnTo>
                <a:cubicBezTo>
                  <a:pt x="28278" y="33301"/>
                  <a:pt x="28284" y="33245"/>
                  <a:pt x="28337" y="33165"/>
                </a:cubicBezTo>
                <a:cubicBezTo>
                  <a:pt x="28385" y="33165"/>
                  <a:pt x="28472" y="33010"/>
                  <a:pt x="28490" y="33010"/>
                </a:cubicBezTo>
                <a:lnTo>
                  <a:pt x="28490" y="33010"/>
                </a:lnTo>
                <a:cubicBezTo>
                  <a:pt x="28494" y="33010"/>
                  <a:pt x="28494" y="33020"/>
                  <a:pt x="28488" y="33044"/>
                </a:cubicBezTo>
                <a:cubicBezTo>
                  <a:pt x="28639" y="32924"/>
                  <a:pt x="28760" y="32803"/>
                  <a:pt x="28941" y="32682"/>
                </a:cubicBezTo>
                <a:cubicBezTo>
                  <a:pt x="29061" y="32592"/>
                  <a:pt x="29212" y="32531"/>
                  <a:pt x="29393" y="32501"/>
                </a:cubicBezTo>
                <a:cubicBezTo>
                  <a:pt x="29484" y="32531"/>
                  <a:pt x="29574" y="32531"/>
                  <a:pt x="29635" y="32561"/>
                </a:cubicBezTo>
                <a:cubicBezTo>
                  <a:pt x="29725" y="32561"/>
                  <a:pt x="29786" y="32592"/>
                  <a:pt x="29846" y="32592"/>
                </a:cubicBezTo>
                <a:lnTo>
                  <a:pt x="29755" y="32592"/>
                </a:lnTo>
                <a:cubicBezTo>
                  <a:pt x="29906" y="32742"/>
                  <a:pt x="29876" y="32652"/>
                  <a:pt x="30057" y="32773"/>
                </a:cubicBezTo>
                <a:cubicBezTo>
                  <a:pt x="29997" y="32773"/>
                  <a:pt x="29997" y="32773"/>
                  <a:pt x="30027" y="32833"/>
                </a:cubicBezTo>
                <a:cubicBezTo>
                  <a:pt x="30027" y="32818"/>
                  <a:pt x="30042" y="32810"/>
                  <a:pt x="30061" y="32810"/>
                </a:cubicBezTo>
                <a:cubicBezTo>
                  <a:pt x="30080" y="32810"/>
                  <a:pt x="30102" y="32818"/>
                  <a:pt x="30118" y="32833"/>
                </a:cubicBezTo>
                <a:cubicBezTo>
                  <a:pt x="29906" y="32833"/>
                  <a:pt x="30238" y="33044"/>
                  <a:pt x="30087" y="33044"/>
                </a:cubicBezTo>
                <a:cubicBezTo>
                  <a:pt x="30110" y="33044"/>
                  <a:pt x="30268" y="33146"/>
                  <a:pt x="30333" y="33146"/>
                </a:cubicBezTo>
                <a:cubicBezTo>
                  <a:pt x="30355" y="33146"/>
                  <a:pt x="30367" y="33135"/>
                  <a:pt x="30359" y="33105"/>
                </a:cubicBezTo>
                <a:lnTo>
                  <a:pt x="30299" y="33074"/>
                </a:lnTo>
                <a:cubicBezTo>
                  <a:pt x="30303" y="33070"/>
                  <a:pt x="30308" y="33068"/>
                  <a:pt x="30315" y="33068"/>
                </a:cubicBezTo>
                <a:cubicBezTo>
                  <a:pt x="30353" y="33068"/>
                  <a:pt x="30419" y="33135"/>
                  <a:pt x="30419" y="33135"/>
                </a:cubicBezTo>
                <a:lnTo>
                  <a:pt x="30359" y="33135"/>
                </a:lnTo>
                <a:cubicBezTo>
                  <a:pt x="30480" y="33225"/>
                  <a:pt x="30600" y="33316"/>
                  <a:pt x="30691" y="33437"/>
                </a:cubicBezTo>
                <a:cubicBezTo>
                  <a:pt x="30751" y="33376"/>
                  <a:pt x="30812" y="33316"/>
                  <a:pt x="30872" y="33255"/>
                </a:cubicBezTo>
                <a:lnTo>
                  <a:pt x="30872" y="33255"/>
                </a:lnTo>
                <a:cubicBezTo>
                  <a:pt x="30872" y="33256"/>
                  <a:pt x="30812" y="33286"/>
                  <a:pt x="30781" y="33316"/>
                </a:cubicBezTo>
                <a:lnTo>
                  <a:pt x="30842" y="33195"/>
                </a:lnTo>
                <a:lnTo>
                  <a:pt x="30963" y="33165"/>
                </a:lnTo>
                <a:lnTo>
                  <a:pt x="31053" y="33014"/>
                </a:lnTo>
                <a:lnTo>
                  <a:pt x="31083" y="32984"/>
                </a:lnTo>
                <a:lnTo>
                  <a:pt x="31083" y="33014"/>
                </a:lnTo>
                <a:lnTo>
                  <a:pt x="31113" y="33044"/>
                </a:lnTo>
                <a:cubicBezTo>
                  <a:pt x="31204" y="32924"/>
                  <a:pt x="31204" y="32833"/>
                  <a:pt x="31264" y="32773"/>
                </a:cubicBezTo>
                <a:cubicBezTo>
                  <a:pt x="31566" y="32471"/>
                  <a:pt x="31506" y="32531"/>
                  <a:pt x="31747" y="32320"/>
                </a:cubicBezTo>
                <a:cubicBezTo>
                  <a:pt x="31717" y="32290"/>
                  <a:pt x="31807" y="32169"/>
                  <a:pt x="31928" y="32048"/>
                </a:cubicBezTo>
                <a:cubicBezTo>
                  <a:pt x="32049" y="31928"/>
                  <a:pt x="32200" y="31867"/>
                  <a:pt x="32230" y="31837"/>
                </a:cubicBezTo>
                <a:cubicBezTo>
                  <a:pt x="32351" y="31792"/>
                  <a:pt x="32479" y="31769"/>
                  <a:pt x="32607" y="31769"/>
                </a:cubicBezTo>
                <a:cubicBezTo>
                  <a:pt x="32735" y="31769"/>
                  <a:pt x="32864" y="31792"/>
                  <a:pt x="32984" y="31837"/>
                </a:cubicBezTo>
                <a:lnTo>
                  <a:pt x="33015" y="31867"/>
                </a:lnTo>
                <a:cubicBezTo>
                  <a:pt x="33015" y="31867"/>
                  <a:pt x="33015" y="31867"/>
                  <a:pt x="33015" y="31837"/>
                </a:cubicBezTo>
                <a:lnTo>
                  <a:pt x="33045" y="31898"/>
                </a:lnTo>
                <a:cubicBezTo>
                  <a:pt x="33133" y="31831"/>
                  <a:pt x="33173" y="31765"/>
                  <a:pt x="33223" y="31699"/>
                </a:cubicBezTo>
                <a:lnTo>
                  <a:pt x="33223" y="31699"/>
                </a:lnTo>
                <a:cubicBezTo>
                  <a:pt x="33224" y="31703"/>
                  <a:pt x="33225" y="31707"/>
                  <a:pt x="33225" y="31711"/>
                </a:cubicBezTo>
                <a:lnTo>
                  <a:pt x="33225" y="31711"/>
                </a:lnTo>
                <a:cubicBezTo>
                  <a:pt x="33225" y="31706"/>
                  <a:pt x="33225" y="31701"/>
                  <a:pt x="33225" y="31697"/>
                </a:cubicBezTo>
                <a:lnTo>
                  <a:pt x="33225" y="31697"/>
                </a:lnTo>
                <a:cubicBezTo>
                  <a:pt x="33224" y="31698"/>
                  <a:pt x="33224" y="31699"/>
                  <a:pt x="33223" y="31699"/>
                </a:cubicBezTo>
                <a:lnTo>
                  <a:pt x="33223" y="31699"/>
                </a:lnTo>
                <a:cubicBezTo>
                  <a:pt x="33215" y="31676"/>
                  <a:pt x="33196" y="31656"/>
                  <a:pt x="33196" y="31656"/>
                </a:cubicBezTo>
                <a:cubicBezTo>
                  <a:pt x="33216" y="31656"/>
                  <a:pt x="33223" y="31670"/>
                  <a:pt x="33225" y="31697"/>
                </a:cubicBezTo>
                <a:lnTo>
                  <a:pt x="33225" y="31697"/>
                </a:lnTo>
                <a:cubicBezTo>
                  <a:pt x="33243" y="31673"/>
                  <a:pt x="33262" y="31650"/>
                  <a:pt x="33286" y="31626"/>
                </a:cubicBezTo>
                <a:lnTo>
                  <a:pt x="33286" y="31626"/>
                </a:lnTo>
                <a:cubicBezTo>
                  <a:pt x="33276" y="31667"/>
                  <a:pt x="33252" y="31704"/>
                  <a:pt x="33226" y="31739"/>
                </a:cubicBezTo>
                <a:lnTo>
                  <a:pt x="33226" y="31739"/>
                </a:lnTo>
                <a:lnTo>
                  <a:pt x="33226" y="31716"/>
                </a:lnTo>
                <a:cubicBezTo>
                  <a:pt x="33226" y="31715"/>
                  <a:pt x="33226" y="31713"/>
                  <a:pt x="33225" y="31711"/>
                </a:cubicBezTo>
                <a:lnTo>
                  <a:pt x="33225" y="31711"/>
                </a:lnTo>
                <a:cubicBezTo>
                  <a:pt x="33226" y="31719"/>
                  <a:pt x="33226" y="31729"/>
                  <a:pt x="33226" y="31739"/>
                </a:cubicBezTo>
                <a:lnTo>
                  <a:pt x="33226" y="31739"/>
                </a:lnTo>
                <a:cubicBezTo>
                  <a:pt x="33175" y="31808"/>
                  <a:pt x="33115" y="31868"/>
                  <a:pt x="33135" y="31928"/>
                </a:cubicBezTo>
                <a:lnTo>
                  <a:pt x="33196" y="31988"/>
                </a:lnTo>
                <a:cubicBezTo>
                  <a:pt x="33286" y="31807"/>
                  <a:pt x="33316" y="31626"/>
                  <a:pt x="33377" y="31475"/>
                </a:cubicBezTo>
                <a:lnTo>
                  <a:pt x="33407" y="31475"/>
                </a:lnTo>
                <a:lnTo>
                  <a:pt x="33377" y="31445"/>
                </a:lnTo>
                <a:cubicBezTo>
                  <a:pt x="33437" y="31354"/>
                  <a:pt x="33497" y="31234"/>
                  <a:pt x="33588" y="31173"/>
                </a:cubicBezTo>
                <a:cubicBezTo>
                  <a:pt x="33601" y="31165"/>
                  <a:pt x="33612" y="31161"/>
                  <a:pt x="33621" y="31161"/>
                </a:cubicBezTo>
                <a:cubicBezTo>
                  <a:pt x="33678" y="31161"/>
                  <a:pt x="33678" y="31298"/>
                  <a:pt x="33678" y="31324"/>
                </a:cubicBezTo>
                <a:cubicBezTo>
                  <a:pt x="33829" y="30992"/>
                  <a:pt x="34131" y="30841"/>
                  <a:pt x="34191" y="30479"/>
                </a:cubicBezTo>
                <a:cubicBezTo>
                  <a:pt x="34101" y="30479"/>
                  <a:pt x="34071" y="30358"/>
                  <a:pt x="34041" y="30268"/>
                </a:cubicBezTo>
                <a:cubicBezTo>
                  <a:pt x="34010" y="30208"/>
                  <a:pt x="34010" y="30177"/>
                  <a:pt x="34010" y="30117"/>
                </a:cubicBezTo>
                <a:lnTo>
                  <a:pt x="34010" y="30117"/>
                </a:lnTo>
                <a:cubicBezTo>
                  <a:pt x="34025" y="30132"/>
                  <a:pt x="34033" y="30140"/>
                  <a:pt x="34037" y="30140"/>
                </a:cubicBezTo>
                <a:cubicBezTo>
                  <a:pt x="34041" y="30140"/>
                  <a:pt x="34041" y="30132"/>
                  <a:pt x="34041" y="30117"/>
                </a:cubicBezTo>
                <a:lnTo>
                  <a:pt x="34101" y="30147"/>
                </a:lnTo>
                <a:lnTo>
                  <a:pt x="34252" y="30147"/>
                </a:lnTo>
                <a:cubicBezTo>
                  <a:pt x="34312" y="30147"/>
                  <a:pt x="34373" y="30208"/>
                  <a:pt x="34433" y="30328"/>
                </a:cubicBezTo>
                <a:cubicBezTo>
                  <a:pt x="34433" y="30268"/>
                  <a:pt x="34403" y="30208"/>
                  <a:pt x="34342" y="30147"/>
                </a:cubicBezTo>
                <a:cubicBezTo>
                  <a:pt x="34357" y="30140"/>
                  <a:pt x="34371" y="30136"/>
                  <a:pt x="34385" y="30136"/>
                </a:cubicBezTo>
                <a:cubicBezTo>
                  <a:pt x="34429" y="30136"/>
                  <a:pt x="34470" y="30176"/>
                  <a:pt x="34493" y="30268"/>
                </a:cubicBezTo>
                <a:cubicBezTo>
                  <a:pt x="34584" y="30057"/>
                  <a:pt x="34433" y="30027"/>
                  <a:pt x="34584" y="29876"/>
                </a:cubicBezTo>
                <a:cubicBezTo>
                  <a:pt x="34614" y="29906"/>
                  <a:pt x="34614" y="29966"/>
                  <a:pt x="34644" y="30027"/>
                </a:cubicBezTo>
                <a:cubicBezTo>
                  <a:pt x="34644" y="29936"/>
                  <a:pt x="34644" y="29876"/>
                  <a:pt x="34644" y="29785"/>
                </a:cubicBezTo>
                <a:lnTo>
                  <a:pt x="34674" y="29785"/>
                </a:lnTo>
                <a:cubicBezTo>
                  <a:pt x="34704" y="29755"/>
                  <a:pt x="34735" y="29755"/>
                  <a:pt x="34765" y="29755"/>
                </a:cubicBezTo>
                <a:cubicBezTo>
                  <a:pt x="34735" y="29725"/>
                  <a:pt x="34704" y="29725"/>
                  <a:pt x="34704" y="29695"/>
                </a:cubicBezTo>
                <a:lnTo>
                  <a:pt x="34765" y="29634"/>
                </a:lnTo>
                <a:cubicBezTo>
                  <a:pt x="34795" y="29664"/>
                  <a:pt x="34825" y="29695"/>
                  <a:pt x="34795" y="29725"/>
                </a:cubicBezTo>
                <a:cubicBezTo>
                  <a:pt x="34825" y="29695"/>
                  <a:pt x="34825" y="29664"/>
                  <a:pt x="34855" y="29634"/>
                </a:cubicBezTo>
                <a:cubicBezTo>
                  <a:pt x="34886" y="29634"/>
                  <a:pt x="34886" y="29604"/>
                  <a:pt x="34886" y="29574"/>
                </a:cubicBezTo>
                <a:lnTo>
                  <a:pt x="34855" y="29544"/>
                </a:lnTo>
                <a:cubicBezTo>
                  <a:pt x="34855" y="29544"/>
                  <a:pt x="34855" y="29514"/>
                  <a:pt x="34886" y="29514"/>
                </a:cubicBezTo>
                <a:lnTo>
                  <a:pt x="34886" y="29483"/>
                </a:lnTo>
                <a:cubicBezTo>
                  <a:pt x="34946" y="29363"/>
                  <a:pt x="35036" y="29272"/>
                  <a:pt x="35187" y="29212"/>
                </a:cubicBezTo>
                <a:cubicBezTo>
                  <a:pt x="35214" y="29333"/>
                  <a:pt x="35247" y="29352"/>
                  <a:pt x="35286" y="29352"/>
                </a:cubicBezTo>
                <a:cubicBezTo>
                  <a:pt x="35304" y="29352"/>
                  <a:pt x="35323" y="29348"/>
                  <a:pt x="35343" y="29348"/>
                </a:cubicBezTo>
                <a:cubicBezTo>
                  <a:pt x="35378" y="29348"/>
                  <a:pt x="35417" y="29360"/>
                  <a:pt x="35459" y="29423"/>
                </a:cubicBezTo>
                <a:lnTo>
                  <a:pt x="35549" y="29272"/>
                </a:lnTo>
                <a:lnTo>
                  <a:pt x="35459" y="29212"/>
                </a:lnTo>
                <a:cubicBezTo>
                  <a:pt x="35580" y="29121"/>
                  <a:pt x="35580" y="28910"/>
                  <a:pt x="35730" y="28910"/>
                </a:cubicBezTo>
                <a:lnTo>
                  <a:pt x="35700" y="29061"/>
                </a:lnTo>
                <a:lnTo>
                  <a:pt x="35881" y="28850"/>
                </a:lnTo>
                <a:lnTo>
                  <a:pt x="35700" y="28880"/>
                </a:lnTo>
                <a:cubicBezTo>
                  <a:pt x="35730" y="28789"/>
                  <a:pt x="35700" y="28729"/>
                  <a:pt x="35670" y="28669"/>
                </a:cubicBezTo>
                <a:lnTo>
                  <a:pt x="35730" y="28669"/>
                </a:lnTo>
                <a:cubicBezTo>
                  <a:pt x="35761" y="28669"/>
                  <a:pt x="35821" y="28699"/>
                  <a:pt x="35881" y="28699"/>
                </a:cubicBezTo>
                <a:lnTo>
                  <a:pt x="35827" y="28608"/>
                </a:lnTo>
                <a:lnTo>
                  <a:pt x="35881" y="28608"/>
                </a:lnTo>
                <a:lnTo>
                  <a:pt x="35881" y="28638"/>
                </a:lnTo>
                <a:cubicBezTo>
                  <a:pt x="35897" y="28644"/>
                  <a:pt x="35909" y="28646"/>
                  <a:pt x="35916" y="28646"/>
                </a:cubicBezTo>
                <a:cubicBezTo>
                  <a:pt x="35951" y="28646"/>
                  <a:pt x="35906" y="28592"/>
                  <a:pt x="35881" y="28518"/>
                </a:cubicBezTo>
                <a:lnTo>
                  <a:pt x="35881" y="28518"/>
                </a:lnTo>
                <a:lnTo>
                  <a:pt x="35942" y="28578"/>
                </a:lnTo>
                <a:cubicBezTo>
                  <a:pt x="35942" y="28608"/>
                  <a:pt x="35942" y="28638"/>
                  <a:pt x="35942" y="28669"/>
                </a:cubicBezTo>
                <a:cubicBezTo>
                  <a:pt x="35972" y="28638"/>
                  <a:pt x="36002" y="28638"/>
                  <a:pt x="35972" y="28578"/>
                </a:cubicBezTo>
                <a:lnTo>
                  <a:pt x="36002" y="28578"/>
                </a:lnTo>
                <a:lnTo>
                  <a:pt x="35972" y="28518"/>
                </a:lnTo>
                <a:cubicBezTo>
                  <a:pt x="35972" y="28518"/>
                  <a:pt x="35972" y="28487"/>
                  <a:pt x="35972" y="28457"/>
                </a:cubicBezTo>
                <a:cubicBezTo>
                  <a:pt x="36002" y="28487"/>
                  <a:pt x="36032" y="28487"/>
                  <a:pt x="36062" y="28487"/>
                </a:cubicBezTo>
                <a:cubicBezTo>
                  <a:pt x="36032" y="28457"/>
                  <a:pt x="36002" y="28427"/>
                  <a:pt x="35972" y="28427"/>
                </a:cubicBezTo>
                <a:cubicBezTo>
                  <a:pt x="35972" y="28397"/>
                  <a:pt x="36002" y="28367"/>
                  <a:pt x="36032" y="28337"/>
                </a:cubicBezTo>
                <a:cubicBezTo>
                  <a:pt x="36032" y="28367"/>
                  <a:pt x="36032" y="28367"/>
                  <a:pt x="36062" y="28397"/>
                </a:cubicBezTo>
                <a:cubicBezTo>
                  <a:pt x="36032" y="28367"/>
                  <a:pt x="36032" y="28367"/>
                  <a:pt x="36062" y="28337"/>
                </a:cubicBezTo>
                <a:cubicBezTo>
                  <a:pt x="36062" y="28337"/>
                  <a:pt x="36093" y="28337"/>
                  <a:pt x="36123" y="28306"/>
                </a:cubicBezTo>
                <a:lnTo>
                  <a:pt x="36123" y="28337"/>
                </a:lnTo>
                <a:cubicBezTo>
                  <a:pt x="36123" y="28367"/>
                  <a:pt x="36153" y="28397"/>
                  <a:pt x="36183" y="28397"/>
                </a:cubicBezTo>
                <a:cubicBezTo>
                  <a:pt x="36213" y="28457"/>
                  <a:pt x="36243" y="28518"/>
                  <a:pt x="36274" y="28548"/>
                </a:cubicBezTo>
                <a:cubicBezTo>
                  <a:pt x="36245" y="28375"/>
                  <a:pt x="36490" y="28312"/>
                  <a:pt x="36487" y="28124"/>
                </a:cubicBezTo>
                <a:lnTo>
                  <a:pt x="36487" y="28124"/>
                </a:lnTo>
                <a:cubicBezTo>
                  <a:pt x="36495" y="28174"/>
                  <a:pt x="36525" y="28221"/>
                  <a:pt x="36575" y="28246"/>
                </a:cubicBezTo>
                <a:lnTo>
                  <a:pt x="36515" y="28095"/>
                </a:lnTo>
                <a:cubicBezTo>
                  <a:pt x="36606" y="28095"/>
                  <a:pt x="36636" y="28095"/>
                  <a:pt x="36666" y="28186"/>
                </a:cubicBezTo>
                <a:cubicBezTo>
                  <a:pt x="36847" y="28095"/>
                  <a:pt x="36485" y="28005"/>
                  <a:pt x="36666" y="27944"/>
                </a:cubicBezTo>
                <a:lnTo>
                  <a:pt x="36696" y="27944"/>
                </a:lnTo>
                <a:lnTo>
                  <a:pt x="36696" y="28035"/>
                </a:lnTo>
                <a:lnTo>
                  <a:pt x="36756" y="28005"/>
                </a:lnTo>
                <a:cubicBezTo>
                  <a:pt x="36877" y="27884"/>
                  <a:pt x="36968" y="27793"/>
                  <a:pt x="37088" y="27643"/>
                </a:cubicBezTo>
                <a:lnTo>
                  <a:pt x="37149" y="27612"/>
                </a:lnTo>
                <a:lnTo>
                  <a:pt x="37179" y="27612"/>
                </a:lnTo>
                <a:cubicBezTo>
                  <a:pt x="37179" y="27582"/>
                  <a:pt x="37179" y="27582"/>
                  <a:pt x="37179" y="27582"/>
                </a:cubicBezTo>
                <a:lnTo>
                  <a:pt x="37209" y="27552"/>
                </a:lnTo>
                <a:lnTo>
                  <a:pt x="37209" y="27552"/>
                </a:lnTo>
                <a:cubicBezTo>
                  <a:pt x="37420" y="27673"/>
                  <a:pt x="37088" y="27733"/>
                  <a:pt x="37270" y="27824"/>
                </a:cubicBezTo>
                <a:cubicBezTo>
                  <a:pt x="37511" y="27582"/>
                  <a:pt x="37601" y="27160"/>
                  <a:pt x="37843" y="26979"/>
                </a:cubicBezTo>
                <a:lnTo>
                  <a:pt x="37843" y="26979"/>
                </a:lnTo>
                <a:lnTo>
                  <a:pt x="37783" y="27009"/>
                </a:lnTo>
                <a:cubicBezTo>
                  <a:pt x="37722" y="26918"/>
                  <a:pt x="37752" y="26858"/>
                  <a:pt x="37783" y="26858"/>
                </a:cubicBezTo>
                <a:cubicBezTo>
                  <a:pt x="37813" y="26858"/>
                  <a:pt x="37853" y="26861"/>
                  <a:pt x="37894" y="26861"/>
                </a:cubicBezTo>
                <a:cubicBezTo>
                  <a:pt x="37977" y="26861"/>
                  <a:pt x="38064" y="26848"/>
                  <a:pt x="38084" y="26767"/>
                </a:cubicBezTo>
                <a:cubicBezTo>
                  <a:pt x="38084" y="26817"/>
                  <a:pt x="38125" y="26866"/>
                  <a:pt x="38139" y="26866"/>
                </a:cubicBezTo>
                <a:cubicBezTo>
                  <a:pt x="38143" y="26866"/>
                  <a:pt x="38145" y="26863"/>
                  <a:pt x="38145" y="26858"/>
                </a:cubicBezTo>
                <a:cubicBezTo>
                  <a:pt x="38175" y="26858"/>
                  <a:pt x="38235" y="26798"/>
                  <a:pt x="38265" y="26767"/>
                </a:cubicBezTo>
                <a:cubicBezTo>
                  <a:pt x="38326" y="26767"/>
                  <a:pt x="38296" y="26707"/>
                  <a:pt x="38326" y="26647"/>
                </a:cubicBezTo>
                <a:cubicBezTo>
                  <a:pt x="38356" y="26556"/>
                  <a:pt x="38386" y="26496"/>
                  <a:pt x="38416" y="26405"/>
                </a:cubicBezTo>
                <a:lnTo>
                  <a:pt x="38507" y="26435"/>
                </a:lnTo>
                <a:cubicBezTo>
                  <a:pt x="38477" y="26405"/>
                  <a:pt x="38446" y="26405"/>
                  <a:pt x="38446" y="26405"/>
                </a:cubicBezTo>
                <a:lnTo>
                  <a:pt x="38477" y="26345"/>
                </a:lnTo>
                <a:cubicBezTo>
                  <a:pt x="38507" y="26375"/>
                  <a:pt x="38567" y="26375"/>
                  <a:pt x="38627" y="26375"/>
                </a:cubicBezTo>
                <a:cubicBezTo>
                  <a:pt x="38688" y="26375"/>
                  <a:pt x="38658" y="26315"/>
                  <a:pt x="38627" y="26254"/>
                </a:cubicBezTo>
                <a:cubicBezTo>
                  <a:pt x="38688" y="26194"/>
                  <a:pt x="38748" y="26134"/>
                  <a:pt x="38809" y="26073"/>
                </a:cubicBezTo>
                <a:cubicBezTo>
                  <a:pt x="38839" y="26073"/>
                  <a:pt x="38869" y="26103"/>
                  <a:pt x="38869" y="26103"/>
                </a:cubicBezTo>
                <a:cubicBezTo>
                  <a:pt x="38869" y="26103"/>
                  <a:pt x="38869" y="26073"/>
                  <a:pt x="38839" y="26043"/>
                </a:cubicBezTo>
                <a:cubicBezTo>
                  <a:pt x="38869" y="26013"/>
                  <a:pt x="38899" y="25983"/>
                  <a:pt x="38929" y="25983"/>
                </a:cubicBezTo>
                <a:cubicBezTo>
                  <a:pt x="38929" y="25953"/>
                  <a:pt x="38929" y="25922"/>
                  <a:pt x="38929" y="25892"/>
                </a:cubicBezTo>
                <a:lnTo>
                  <a:pt x="38990" y="25892"/>
                </a:lnTo>
                <a:lnTo>
                  <a:pt x="38929" y="25862"/>
                </a:lnTo>
                <a:cubicBezTo>
                  <a:pt x="38929" y="25832"/>
                  <a:pt x="38899" y="25832"/>
                  <a:pt x="38899" y="25802"/>
                </a:cubicBezTo>
                <a:lnTo>
                  <a:pt x="38929" y="25802"/>
                </a:lnTo>
                <a:cubicBezTo>
                  <a:pt x="38990" y="25772"/>
                  <a:pt x="39080" y="25741"/>
                  <a:pt x="39140" y="25681"/>
                </a:cubicBezTo>
                <a:cubicBezTo>
                  <a:pt x="39165" y="25706"/>
                  <a:pt x="39190" y="25752"/>
                  <a:pt x="39198" y="25784"/>
                </a:cubicBezTo>
                <a:lnTo>
                  <a:pt x="39198" y="25784"/>
                </a:lnTo>
                <a:cubicBezTo>
                  <a:pt x="39188" y="25656"/>
                  <a:pt x="39384" y="25710"/>
                  <a:pt x="39442" y="25681"/>
                </a:cubicBezTo>
                <a:lnTo>
                  <a:pt x="39442" y="25772"/>
                </a:lnTo>
                <a:cubicBezTo>
                  <a:pt x="39442" y="25741"/>
                  <a:pt x="39442" y="25711"/>
                  <a:pt x="39472" y="25681"/>
                </a:cubicBezTo>
                <a:lnTo>
                  <a:pt x="39352" y="25621"/>
                </a:lnTo>
                <a:cubicBezTo>
                  <a:pt x="39367" y="25606"/>
                  <a:pt x="39374" y="25598"/>
                  <a:pt x="39386" y="25598"/>
                </a:cubicBezTo>
                <a:cubicBezTo>
                  <a:pt x="39397" y="25598"/>
                  <a:pt x="39412" y="25606"/>
                  <a:pt x="39442" y="25621"/>
                </a:cubicBezTo>
                <a:cubicBezTo>
                  <a:pt x="39382" y="25560"/>
                  <a:pt x="39322" y="25530"/>
                  <a:pt x="39261" y="25470"/>
                </a:cubicBezTo>
                <a:cubicBezTo>
                  <a:pt x="39291" y="25440"/>
                  <a:pt x="39291" y="25409"/>
                  <a:pt x="39291" y="25379"/>
                </a:cubicBezTo>
                <a:lnTo>
                  <a:pt x="39291" y="25359"/>
                </a:lnTo>
                <a:lnTo>
                  <a:pt x="39291" y="25359"/>
                </a:lnTo>
                <a:cubicBezTo>
                  <a:pt x="39304" y="25401"/>
                  <a:pt x="39430" y="25447"/>
                  <a:pt x="39443" y="25506"/>
                </a:cubicBezTo>
                <a:lnTo>
                  <a:pt x="39443" y="25506"/>
                </a:lnTo>
                <a:cubicBezTo>
                  <a:pt x="39447" y="25486"/>
                  <a:pt x="39459" y="25470"/>
                  <a:pt x="39503" y="25470"/>
                </a:cubicBezTo>
                <a:cubicBezTo>
                  <a:pt x="39503" y="25470"/>
                  <a:pt x="39533" y="25500"/>
                  <a:pt x="39533" y="25500"/>
                </a:cubicBezTo>
                <a:cubicBezTo>
                  <a:pt x="39546" y="25502"/>
                  <a:pt x="39557" y="25503"/>
                  <a:pt x="39565" y="25503"/>
                </a:cubicBezTo>
                <a:cubicBezTo>
                  <a:pt x="39666" y="25503"/>
                  <a:pt x="39386" y="25342"/>
                  <a:pt x="39442" y="25259"/>
                </a:cubicBezTo>
                <a:lnTo>
                  <a:pt x="39442" y="25259"/>
                </a:lnTo>
                <a:cubicBezTo>
                  <a:pt x="39509" y="25303"/>
                  <a:pt x="39575" y="25331"/>
                  <a:pt x="39606" y="25331"/>
                </a:cubicBezTo>
                <a:cubicBezTo>
                  <a:pt x="39617" y="25331"/>
                  <a:pt x="39623" y="25327"/>
                  <a:pt x="39623" y="25319"/>
                </a:cubicBezTo>
                <a:lnTo>
                  <a:pt x="39623" y="25319"/>
                </a:lnTo>
                <a:cubicBezTo>
                  <a:pt x="39620" y="25322"/>
                  <a:pt x="39616" y="25324"/>
                  <a:pt x="39611" y="25324"/>
                </a:cubicBezTo>
                <a:cubicBezTo>
                  <a:pt x="39568" y="25324"/>
                  <a:pt x="39466" y="25222"/>
                  <a:pt x="39412" y="25168"/>
                </a:cubicBezTo>
                <a:cubicBezTo>
                  <a:pt x="39533" y="25138"/>
                  <a:pt x="39412" y="25047"/>
                  <a:pt x="39442" y="25017"/>
                </a:cubicBezTo>
                <a:lnTo>
                  <a:pt x="39412" y="25017"/>
                </a:lnTo>
                <a:cubicBezTo>
                  <a:pt x="39472" y="24957"/>
                  <a:pt x="39563" y="24927"/>
                  <a:pt x="39653" y="24896"/>
                </a:cubicBezTo>
                <a:lnTo>
                  <a:pt x="39653" y="24896"/>
                </a:lnTo>
                <a:cubicBezTo>
                  <a:pt x="39601" y="24949"/>
                  <a:pt x="39617" y="25023"/>
                  <a:pt x="39641" y="25023"/>
                </a:cubicBezTo>
                <a:cubicBezTo>
                  <a:pt x="39645" y="25023"/>
                  <a:pt x="39649" y="25021"/>
                  <a:pt x="39653" y="25017"/>
                </a:cubicBezTo>
                <a:lnTo>
                  <a:pt x="39684" y="24896"/>
                </a:lnTo>
                <a:cubicBezTo>
                  <a:pt x="39714" y="24927"/>
                  <a:pt x="39744" y="24927"/>
                  <a:pt x="39804" y="24927"/>
                </a:cubicBezTo>
                <a:cubicBezTo>
                  <a:pt x="39759" y="24866"/>
                  <a:pt x="39797" y="24866"/>
                  <a:pt x="39842" y="24866"/>
                </a:cubicBezTo>
                <a:cubicBezTo>
                  <a:pt x="39887" y="24866"/>
                  <a:pt x="39940" y="24866"/>
                  <a:pt x="39925" y="24806"/>
                </a:cubicBezTo>
                <a:cubicBezTo>
                  <a:pt x="39774" y="24746"/>
                  <a:pt x="39804" y="24746"/>
                  <a:pt x="39744" y="24625"/>
                </a:cubicBezTo>
                <a:lnTo>
                  <a:pt x="39744" y="24685"/>
                </a:lnTo>
                <a:lnTo>
                  <a:pt x="39653" y="24685"/>
                </a:lnTo>
                <a:lnTo>
                  <a:pt x="39623" y="24625"/>
                </a:lnTo>
                <a:cubicBezTo>
                  <a:pt x="39593" y="24655"/>
                  <a:pt x="39593" y="24685"/>
                  <a:pt x="39623" y="24685"/>
                </a:cubicBezTo>
                <a:lnTo>
                  <a:pt x="39563" y="24685"/>
                </a:lnTo>
                <a:cubicBezTo>
                  <a:pt x="39563" y="24685"/>
                  <a:pt x="39563" y="24685"/>
                  <a:pt x="39563" y="24655"/>
                </a:cubicBezTo>
                <a:cubicBezTo>
                  <a:pt x="39593" y="24625"/>
                  <a:pt x="39503" y="24504"/>
                  <a:pt x="39563" y="24504"/>
                </a:cubicBezTo>
                <a:cubicBezTo>
                  <a:pt x="39593" y="24595"/>
                  <a:pt x="39653" y="24595"/>
                  <a:pt x="39714" y="24595"/>
                </a:cubicBezTo>
                <a:lnTo>
                  <a:pt x="39895" y="24685"/>
                </a:lnTo>
                <a:cubicBezTo>
                  <a:pt x="40076" y="24685"/>
                  <a:pt x="39835" y="24444"/>
                  <a:pt x="39985" y="24353"/>
                </a:cubicBezTo>
                <a:lnTo>
                  <a:pt x="39925" y="24353"/>
                </a:lnTo>
                <a:cubicBezTo>
                  <a:pt x="39804" y="24263"/>
                  <a:pt x="39955" y="24263"/>
                  <a:pt x="39925" y="24202"/>
                </a:cubicBezTo>
                <a:lnTo>
                  <a:pt x="39925" y="24202"/>
                </a:lnTo>
                <a:cubicBezTo>
                  <a:pt x="39985" y="24263"/>
                  <a:pt x="40076" y="24293"/>
                  <a:pt x="40136" y="24293"/>
                </a:cubicBezTo>
                <a:cubicBezTo>
                  <a:pt x="40076" y="24233"/>
                  <a:pt x="40197" y="24202"/>
                  <a:pt x="40016" y="24082"/>
                </a:cubicBezTo>
                <a:lnTo>
                  <a:pt x="40167" y="24082"/>
                </a:lnTo>
                <a:cubicBezTo>
                  <a:pt x="40227" y="24082"/>
                  <a:pt x="40197" y="24021"/>
                  <a:pt x="40167" y="23991"/>
                </a:cubicBezTo>
                <a:cubicBezTo>
                  <a:pt x="40197" y="23991"/>
                  <a:pt x="40227" y="23961"/>
                  <a:pt x="40257" y="23931"/>
                </a:cubicBezTo>
                <a:cubicBezTo>
                  <a:pt x="40378" y="24112"/>
                  <a:pt x="40559" y="24172"/>
                  <a:pt x="40649" y="24323"/>
                </a:cubicBezTo>
                <a:cubicBezTo>
                  <a:pt x="40649" y="24353"/>
                  <a:pt x="40649" y="24353"/>
                  <a:pt x="40649" y="24383"/>
                </a:cubicBezTo>
                <a:cubicBezTo>
                  <a:pt x="40641" y="24388"/>
                  <a:pt x="40631" y="24390"/>
                  <a:pt x="40620" y="24390"/>
                </a:cubicBezTo>
                <a:cubicBezTo>
                  <a:pt x="40557" y="24390"/>
                  <a:pt x="40468" y="24323"/>
                  <a:pt x="40468" y="24323"/>
                </a:cubicBezTo>
                <a:lnTo>
                  <a:pt x="40468" y="24323"/>
                </a:lnTo>
                <a:cubicBezTo>
                  <a:pt x="40408" y="24414"/>
                  <a:pt x="40408" y="24564"/>
                  <a:pt x="40498" y="24655"/>
                </a:cubicBezTo>
                <a:cubicBezTo>
                  <a:pt x="40481" y="24646"/>
                  <a:pt x="40466" y="24642"/>
                  <a:pt x="40452" y="24642"/>
                </a:cubicBezTo>
                <a:cubicBezTo>
                  <a:pt x="40418" y="24642"/>
                  <a:pt x="40390" y="24664"/>
                  <a:pt x="40348" y="24685"/>
                </a:cubicBezTo>
                <a:cubicBezTo>
                  <a:pt x="40348" y="24776"/>
                  <a:pt x="40559" y="24746"/>
                  <a:pt x="40468" y="24866"/>
                </a:cubicBezTo>
                <a:cubicBezTo>
                  <a:pt x="40408" y="24866"/>
                  <a:pt x="40317" y="24836"/>
                  <a:pt x="40227" y="24776"/>
                </a:cubicBezTo>
                <a:lnTo>
                  <a:pt x="40227" y="24776"/>
                </a:lnTo>
                <a:cubicBezTo>
                  <a:pt x="40287" y="24896"/>
                  <a:pt x="40408" y="24987"/>
                  <a:pt x="40468" y="25108"/>
                </a:cubicBezTo>
                <a:cubicBezTo>
                  <a:pt x="40452" y="25112"/>
                  <a:pt x="40437" y="25114"/>
                  <a:pt x="40423" y="25114"/>
                </a:cubicBezTo>
                <a:cubicBezTo>
                  <a:pt x="40338" y="25114"/>
                  <a:pt x="40305" y="25039"/>
                  <a:pt x="40227" y="24987"/>
                </a:cubicBezTo>
                <a:lnTo>
                  <a:pt x="40227" y="24987"/>
                </a:lnTo>
                <a:cubicBezTo>
                  <a:pt x="40287" y="25138"/>
                  <a:pt x="40317" y="25319"/>
                  <a:pt x="40498" y="25379"/>
                </a:cubicBezTo>
                <a:lnTo>
                  <a:pt x="40529" y="25319"/>
                </a:lnTo>
                <a:cubicBezTo>
                  <a:pt x="40468" y="25319"/>
                  <a:pt x="40438" y="25319"/>
                  <a:pt x="40378" y="25289"/>
                </a:cubicBezTo>
                <a:cubicBezTo>
                  <a:pt x="40257" y="25168"/>
                  <a:pt x="40438" y="25138"/>
                  <a:pt x="40498" y="25138"/>
                </a:cubicBezTo>
                <a:lnTo>
                  <a:pt x="40529" y="25198"/>
                </a:lnTo>
                <a:lnTo>
                  <a:pt x="40589" y="25198"/>
                </a:lnTo>
                <a:cubicBezTo>
                  <a:pt x="40559" y="25259"/>
                  <a:pt x="40559" y="25349"/>
                  <a:pt x="40559" y="25409"/>
                </a:cubicBezTo>
                <a:lnTo>
                  <a:pt x="40559" y="25530"/>
                </a:lnTo>
                <a:cubicBezTo>
                  <a:pt x="40438" y="25470"/>
                  <a:pt x="40317" y="25470"/>
                  <a:pt x="40227" y="25470"/>
                </a:cubicBezTo>
                <a:cubicBezTo>
                  <a:pt x="40408" y="25560"/>
                  <a:pt x="40348" y="25560"/>
                  <a:pt x="40529" y="25651"/>
                </a:cubicBezTo>
                <a:cubicBezTo>
                  <a:pt x="40529" y="25681"/>
                  <a:pt x="40529" y="25711"/>
                  <a:pt x="40529" y="25741"/>
                </a:cubicBezTo>
                <a:lnTo>
                  <a:pt x="40408" y="25741"/>
                </a:lnTo>
                <a:cubicBezTo>
                  <a:pt x="40498" y="25772"/>
                  <a:pt x="40378" y="25832"/>
                  <a:pt x="40498" y="25892"/>
                </a:cubicBezTo>
                <a:lnTo>
                  <a:pt x="40529" y="25862"/>
                </a:lnTo>
                <a:cubicBezTo>
                  <a:pt x="40559" y="25922"/>
                  <a:pt x="40589" y="25983"/>
                  <a:pt x="40589" y="26043"/>
                </a:cubicBezTo>
                <a:lnTo>
                  <a:pt x="40408" y="25983"/>
                </a:lnTo>
                <a:cubicBezTo>
                  <a:pt x="40408" y="25983"/>
                  <a:pt x="40438" y="25983"/>
                  <a:pt x="40438" y="25953"/>
                </a:cubicBezTo>
                <a:lnTo>
                  <a:pt x="40227" y="25892"/>
                </a:lnTo>
                <a:lnTo>
                  <a:pt x="40287" y="25983"/>
                </a:lnTo>
                <a:cubicBezTo>
                  <a:pt x="40136" y="25983"/>
                  <a:pt x="40016" y="26043"/>
                  <a:pt x="39925" y="26103"/>
                </a:cubicBezTo>
                <a:lnTo>
                  <a:pt x="40076" y="26315"/>
                </a:lnTo>
                <a:lnTo>
                  <a:pt x="39925" y="26345"/>
                </a:lnTo>
                <a:lnTo>
                  <a:pt x="39925" y="26194"/>
                </a:lnTo>
                <a:lnTo>
                  <a:pt x="39925" y="26194"/>
                </a:lnTo>
                <a:cubicBezTo>
                  <a:pt x="39804" y="26254"/>
                  <a:pt x="39895" y="26315"/>
                  <a:pt x="39955" y="26405"/>
                </a:cubicBezTo>
                <a:cubicBezTo>
                  <a:pt x="39938" y="26396"/>
                  <a:pt x="39920" y="26393"/>
                  <a:pt x="39903" y="26393"/>
                </a:cubicBezTo>
                <a:cubicBezTo>
                  <a:pt x="39862" y="26393"/>
                  <a:pt x="39826" y="26414"/>
                  <a:pt x="39804" y="26435"/>
                </a:cubicBezTo>
                <a:lnTo>
                  <a:pt x="40046" y="26647"/>
                </a:lnTo>
                <a:cubicBezTo>
                  <a:pt x="39963" y="26626"/>
                  <a:pt x="39895" y="26577"/>
                  <a:pt x="39841" y="26577"/>
                </a:cubicBezTo>
                <a:cubicBezTo>
                  <a:pt x="39815" y="26577"/>
                  <a:pt x="39793" y="26588"/>
                  <a:pt x="39774" y="26617"/>
                </a:cubicBezTo>
                <a:cubicBezTo>
                  <a:pt x="39819" y="26677"/>
                  <a:pt x="39880" y="26677"/>
                  <a:pt x="39936" y="26677"/>
                </a:cubicBezTo>
                <a:cubicBezTo>
                  <a:pt x="39993" y="26677"/>
                  <a:pt x="40046" y="26677"/>
                  <a:pt x="40076" y="26737"/>
                </a:cubicBezTo>
                <a:cubicBezTo>
                  <a:pt x="39895" y="26798"/>
                  <a:pt x="39835" y="26767"/>
                  <a:pt x="39895" y="26858"/>
                </a:cubicBezTo>
                <a:cubicBezTo>
                  <a:pt x="39879" y="26866"/>
                  <a:pt x="39865" y="26870"/>
                  <a:pt x="39852" y="26870"/>
                </a:cubicBezTo>
                <a:cubicBezTo>
                  <a:pt x="39824" y="26870"/>
                  <a:pt x="39804" y="26850"/>
                  <a:pt x="39785" y="26818"/>
                </a:cubicBezTo>
                <a:lnTo>
                  <a:pt x="39785" y="26818"/>
                </a:lnTo>
                <a:cubicBezTo>
                  <a:pt x="39822" y="26906"/>
                  <a:pt x="39755" y="27016"/>
                  <a:pt x="39895" y="27099"/>
                </a:cubicBezTo>
                <a:cubicBezTo>
                  <a:pt x="39740" y="27125"/>
                  <a:pt x="39829" y="27329"/>
                  <a:pt x="39685" y="27329"/>
                </a:cubicBezTo>
                <a:cubicBezTo>
                  <a:pt x="39662" y="27329"/>
                  <a:pt x="39632" y="27323"/>
                  <a:pt x="39593" y="27311"/>
                </a:cubicBezTo>
                <a:lnTo>
                  <a:pt x="39593" y="27311"/>
                </a:lnTo>
                <a:cubicBezTo>
                  <a:pt x="39684" y="27371"/>
                  <a:pt x="39714" y="27461"/>
                  <a:pt x="39714" y="27582"/>
                </a:cubicBezTo>
                <a:cubicBezTo>
                  <a:pt x="39666" y="27535"/>
                  <a:pt x="39633" y="27516"/>
                  <a:pt x="39607" y="27516"/>
                </a:cubicBezTo>
                <a:cubicBezTo>
                  <a:pt x="39524" y="27516"/>
                  <a:pt x="39527" y="27712"/>
                  <a:pt x="39405" y="27712"/>
                </a:cubicBezTo>
                <a:cubicBezTo>
                  <a:pt x="39375" y="27712"/>
                  <a:pt x="39338" y="27701"/>
                  <a:pt x="39291" y="27673"/>
                </a:cubicBezTo>
                <a:lnTo>
                  <a:pt x="39291" y="27673"/>
                </a:lnTo>
                <a:cubicBezTo>
                  <a:pt x="39533" y="27884"/>
                  <a:pt x="39261" y="28065"/>
                  <a:pt x="39352" y="28306"/>
                </a:cubicBezTo>
                <a:cubicBezTo>
                  <a:pt x="39333" y="28288"/>
                  <a:pt x="39314" y="28269"/>
                  <a:pt x="39310" y="28257"/>
                </a:cubicBezTo>
                <a:lnTo>
                  <a:pt x="39310" y="28257"/>
                </a:lnTo>
                <a:cubicBezTo>
                  <a:pt x="39223" y="28334"/>
                  <a:pt x="39138" y="28308"/>
                  <a:pt x="39080" y="28337"/>
                </a:cubicBezTo>
                <a:cubicBezTo>
                  <a:pt x="39171" y="28397"/>
                  <a:pt x="39231" y="28457"/>
                  <a:pt x="39261" y="28548"/>
                </a:cubicBezTo>
                <a:cubicBezTo>
                  <a:pt x="39261" y="28638"/>
                  <a:pt x="39291" y="28699"/>
                  <a:pt x="39322" y="28789"/>
                </a:cubicBezTo>
                <a:cubicBezTo>
                  <a:pt x="39080" y="28789"/>
                  <a:pt x="39140" y="28578"/>
                  <a:pt x="38929" y="28518"/>
                </a:cubicBezTo>
                <a:lnTo>
                  <a:pt x="38929" y="28518"/>
                </a:lnTo>
                <a:cubicBezTo>
                  <a:pt x="39080" y="28608"/>
                  <a:pt x="38959" y="28789"/>
                  <a:pt x="39140" y="28850"/>
                </a:cubicBezTo>
                <a:cubicBezTo>
                  <a:pt x="39050" y="28850"/>
                  <a:pt x="39020" y="28857"/>
                  <a:pt x="38990" y="28857"/>
                </a:cubicBezTo>
                <a:cubicBezTo>
                  <a:pt x="38959" y="28857"/>
                  <a:pt x="38929" y="28850"/>
                  <a:pt x="38839" y="28819"/>
                </a:cubicBezTo>
                <a:lnTo>
                  <a:pt x="38839" y="28819"/>
                </a:lnTo>
                <a:cubicBezTo>
                  <a:pt x="39080" y="28970"/>
                  <a:pt x="38839" y="28910"/>
                  <a:pt x="38959" y="29091"/>
                </a:cubicBezTo>
                <a:cubicBezTo>
                  <a:pt x="38927" y="29100"/>
                  <a:pt x="38898" y="29104"/>
                  <a:pt x="38872" y="29104"/>
                </a:cubicBezTo>
                <a:cubicBezTo>
                  <a:pt x="38790" y="29104"/>
                  <a:pt x="38741" y="29068"/>
                  <a:pt x="38715" y="29068"/>
                </a:cubicBezTo>
                <a:cubicBezTo>
                  <a:pt x="38695" y="29068"/>
                  <a:pt x="38688" y="29087"/>
                  <a:pt x="38688" y="29151"/>
                </a:cubicBezTo>
                <a:cubicBezTo>
                  <a:pt x="38567" y="29151"/>
                  <a:pt x="38567" y="28970"/>
                  <a:pt x="38567" y="28970"/>
                </a:cubicBezTo>
                <a:lnTo>
                  <a:pt x="38567" y="28970"/>
                </a:lnTo>
                <a:cubicBezTo>
                  <a:pt x="38477" y="29121"/>
                  <a:pt x="38688" y="29182"/>
                  <a:pt x="38778" y="29272"/>
                </a:cubicBezTo>
                <a:cubicBezTo>
                  <a:pt x="38762" y="29321"/>
                  <a:pt x="38741" y="29339"/>
                  <a:pt x="38717" y="29339"/>
                </a:cubicBezTo>
                <a:cubicBezTo>
                  <a:pt x="38652" y="29339"/>
                  <a:pt x="38564" y="29212"/>
                  <a:pt x="38477" y="29212"/>
                </a:cubicBezTo>
                <a:cubicBezTo>
                  <a:pt x="38446" y="29332"/>
                  <a:pt x="38567" y="29544"/>
                  <a:pt x="38507" y="29604"/>
                </a:cubicBezTo>
                <a:cubicBezTo>
                  <a:pt x="38477" y="29604"/>
                  <a:pt x="38446" y="29604"/>
                  <a:pt x="38416" y="29544"/>
                </a:cubicBezTo>
                <a:lnTo>
                  <a:pt x="38416" y="29544"/>
                </a:lnTo>
                <a:cubicBezTo>
                  <a:pt x="38477" y="29755"/>
                  <a:pt x="38205" y="29845"/>
                  <a:pt x="38265" y="30087"/>
                </a:cubicBezTo>
                <a:lnTo>
                  <a:pt x="38205" y="30087"/>
                </a:lnTo>
                <a:cubicBezTo>
                  <a:pt x="38296" y="30117"/>
                  <a:pt x="38386" y="30177"/>
                  <a:pt x="38477" y="30268"/>
                </a:cubicBezTo>
                <a:cubicBezTo>
                  <a:pt x="38446" y="30268"/>
                  <a:pt x="38446" y="30298"/>
                  <a:pt x="38477" y="30298"/>
                </a:cubicBezTo>
                <a:lnTo>
                  <a:pt x="38446" y="30328"/>
                </a:lnTo>
                <a:lnTo>
                  <a:pt x="38386" y="30389"/>
                </a:lnTo>
                <a:lnTo>
                  <a:pt x="38356" y="30389"/>
                </a:lnTo>
                <a:cubicBezTo>
                  <a:pt x="38386" y="30358"/>
                  <a:pt x="38356" y="30328"/>
                  <a:pt x="38326" y="30268"/>
                </a:cubicBezTo>
                <a:lnTo>
                  <a:pt x="38326" y="30389"/>
                </a:lnTo>
                <a:cubicBezTo>
                  <a:pt x="38145" y="30298"/>
                  <a:pt x="38356" y="30238"/>
                  <a:pt x="38235" y="30147"/>
                </a:cubicBezTo>
                <a:lnTo>
                  <a:pt x="38235" y="30147"/>
                </a:lnTo>
                <a:cubicBezTo>
                  <a:pt x="38205" y="30298"/>
                  <a:pt x="38175" y="30540"/>
                  <a:pt x="38054" y="30600"/>
                </a:cubicBezTo>
                <a:cubicBezTo>
                  <a:pt x="37903" y="30479"/>
                  <a:pt x="38205" y="30328"/>
                  <a:pt x="37964" y="30328"/>
                </a:cubicBezTo>
                <a:lnTo>
                  <a:pt x="38145" y="30268"/>
                </a:lnTo>
                <a:cubicBezTo>
                  <a:pt x="37813" y="30147"/>
                  <a:pt x="38235" y="30208"/>
                  <a:pt x="37903" y="30057"/>
                </a:cubicBezTo>
                <a:lnTo>
                  <a:pt x="37903" y="30057"/>
                </a:lnTo>
                <a:cubicBezTo>
                  <a:pt x="37692" y="30177"/>
                  <a:pt x="37783" y="30298"/>
                  <a:pt x="37601" y="30419"/>
                </a:cubicBezTo>
                <a:cubicBezTo>
                  <a:pt x="37632" y="30540"/>
                  <a:pt x="37722" y="30540"/>
                  <a:pt x="37752" y="30660"/>
                </a:cubicBezTo>
                <a:cubicBezTo>
                  <a:pt x="37728" y="30765"/>
                  <a:pt x="37680" y="30799"/>
                  <a:pt x="37623" y="30799"/>
                </a:cubicBezTo>
                <a:cubicBezTo>
                  <a:pt x="37520" y="30799"/>
                  <a:pt x="37387" y="30690"/>
                  <a:pt x="37308" y="30690"/>
                </a:cubicBezTo>
                <a:cubicBezTo>
                  <a:pt x="37266" y="30690"/>
                  <a:pt x="37239" y="30720"/>
                  <a:pt x="37239" y="30811"/>
                </a:cubicBezTo>
                <a:cubicBezTo>
                  <a:pt x="37300" y="30962"/>
                  <a:pt x="37451" y="31203"/>
                  <a:pt x="37239" y="31203"/>
                </a:cubicBezTo>
                <a:lnTo>
                  <a:pt x="37119" y="30992"/>
                </a:lnTo>
                <a:lnTo>
                  <a:pt x="37119" y="30992"/>
                </a:lnTo>
                <a:cubicBezTo>
                  <a:pt x="36968" y="31113"/>
                  <a:pt x="37239" y="31324"/>
                  <a:pt x="36968" y="31354"/>
                </a:cubicBezTo>
                <a:cubicBezTo>
                  <a:pt x="36938" y="31264"/>
                  <a:pt x="37058" y="31203"/>
                  <a:pt x="36998" y="31203"/>
                </a:cubicBezTo>
                <a:cubicBezTo>
                  <a:pt x="36969" y="31196"/>
                  <a:pt x="36946" y="31193"/>
                  <a:pt x="36930" y="31193"/>
                </a:cubicBezTo>
                <a:cubicBezTo>
                  <a:pt x="36810" y="31193"/>
                  <a:pt x="36987" y="31365"/>
                  <a:pt x="36907" y="31445"/>
                </a:cubicBezTo>
                <a:lnTo>
                  <a:pt x="36756" y="31294"/>
                </a:lnTo>
                <a:cubicBezTo>
                  <a:pt x="36606" y="31475"/>
                  <a:pt x="36485" y="31747"/>
                  <a:pt x="36274" y="31928"/>
                </a:cubicBezTo>
                <a:cubicBezTo>
                  <a:pt x="36243" y="31867"/>
                  <a:pt x="36243" y="31777"/>
                  <a:pt x="36153" y="31777"/>
                </a:cubicBezTo>
                <a:cubicBezTo>
                  <a:pt x="36062" y="31898"/>
                  <a:pt x="35912" y="32018"/>
                  <a:pt x="35730" y="32079"/>
                </a:cubicBezTo>
                <a:cubicBezTo>
                  <a:pt x="35549" y="32139"/>
                  <a:pt x="35399" y="32169"/>
                  <a:pt x="35217" y="32199"/>
                </a:cubicBezTo>
                <a:lnTo>
                  <a:pt x="35187" y="32411"/>
                </a:lnTo>
                <a:cubicBezTo>
                  <a:pt x="35182" y="32416"/>
                  <a:pt x="35176" y="32419"/>
                  <a:pt x="35171" y="32419"/>
                </a:cubicBezTo>
                <a:cubicBezTo>
                  <a:pt x="35147" y="32419"/>
                  <a:pt x="35127" y="32369"/>
                  <a:pt x="35127" y="32320"/>
                </a:cubicBezTo>
                <a:lnTo>
                  <a:pt x="35127" y="32320"/>
                </a:lnTo>
                <a:cubicBezTo>
                  <a:pt x="34976" y="32350"/>
                  <a:pt x="35187" y="32471"/>
                  <a:pt x="35157" y="32531"/>
                </a:cubicBezTo>
                <a:cubicBezTo>
                  <a:pt x="35149" y="32535"/>
                  <a:pt x="35141" y="32537"/>
                  <a:pt x="35133" y="32537"/>
                </a:cubicBezTo>
                <a:cubicBezTo>
                  <a:pt x="35081" y="32537"/>
                  <a:pt x="35036" y="32463"/>
                  <a:pt x="35036" y="32411"/>
                </a:cubicBezTo>
                <a:cubicBezTo>
                  <a:pt x="34925" y="32634"/>
                  <a:pt x="34658" y="32960"/>
                  <a:pt x="34380" y="32960"/>
                </a:cubicBezTo>
                <a:cubicBezTo>
                  <a:pt x="34357" y="32960"/>
                  <a:pt x="34335" y="32958"/>
                  <a:pt x="34312" y="32954"/>
                </a:cubicBezTo>
                <a:lnTo>
                  <a:pt x="34342" y="32863"/>
                </a:lnTo>
                <a:lnTo>
                  <a:pt x="34342" y="32863"/>
                </a:lnTo>
                <a:cubicBezTo>
                  <a:pt x="34146" y="32891"/>
                  <a:pt x="34288" y="33232"/>
                  <a:pt x="34116" y="33232"/>
                </a:cubicBezTo>
                <a:cubicBezTo>
                  <a:pt x="34103" y="33232"/>
                  <a:pt x="34088" y="33230"/>
                  <a:pt x="34071" y="33225"/>
                </a:cubicBezTo>
                <a:lnTo>
                  <a:pt x="34071" y="33165"/>
                </a:lnTo>
                <a:cubicBezTo>
                  <a:pt x="33890" y="33225"/>
                  <a:pt x="33678" y="33316"/>
                  <a:pt x="33497" y="33406"/>
                </a:cubicBezTo>
                <a:cubicBezTo>
                  <a:pt x="33377" y="33467"/>
                  <a:pt x="33256" y="33497"/>
                  <a:pt x="33135" y="33497"/>
                </a:cubicBezTo>
                <a:lnTo>
                  <a:pt x="33105" y="33497"/>
                </a:lnTo>
                <a:cubicBezTo>
                  <a:pt x="33045" y="33497"/>
                  <a:pt x="32984" y="33467"/>
                  <a:pt x="32954" y="33467"/>
                </a:cubicBezTo>
                <a:cubicBezTo>
                  <a:pt x="32954" y="33587"/>
                  <a:pt x="32894" y="33587"/>
                  <a:pt x="32803" y="33618"/>
                </a:cubicBezTo>
                <a:lnTo>
                  <a:pt x="32518" y="33960"/>
                </a:lnTo>
                <a:lnTo>
                  <a:pt x="32518" y="33960"/>
                </a:lnTo>
                <a:cubicBezTo>
                  <a:pt x="32517" y="33960"/>
                  <a:pt x="32515" y="33960"/>
                  <a:pt x="32514" y="33960"/>
                </a:cubicBezTo>
                <a:cubicBezTo>
                  <a:pt x="32497" y="33960"/>
                  <a:pt x="32459" y="33975"/>
                  <a:pt x="32441" y="34010"/>
                </a:cubicBezTo>
                <a:cubicBezTo>
                  <a:pt x="32411" y="34100"/>
                  <a:pt x="32532" y="34010"/>
                  <a:pt x="32411" y="34131"/>
                </a:cubicBezTo>
                <a:cubicBezTo>
                  <a:pt x="32424" y="34105"/>
                  <a:pt x="32420" y="34096"/>
                  <a:pt x="32410" y="34096"/>
                </a:cubicBezTo>
                <a:cubicBezTo>
                  <a:pt x="32396" y="34096"/>
                  <a:pt x="32368" y="34113"/>
                  <a:pt x="32351" y="34131"/>
                </a:cubicBezTo>
                <a:lnTo>
                  <a:pt x="32290" y="34281"/>
                </a:lnTo>
                <a:lnTo>
                  <a:pt x="31898" y="34583"/>
                </a:lnTo>
                <a:cubicBezTo>
                  <a:pt x="31989" y="34674"/>
                  <a:pt x="32079" y="34734"/>
                  <a:pt x="32170" y="34795"/>
                </a:cubicBezTo>
                <a:cubicBezTo>
                  <a:pt x="32170" y="34945"/>
                  <a:pt x="32320" y="35006"/>
                  <a:pt x="32441" y="35096"/>
                </a:cubicBezTo>
                <a:cubicBezTo>
                  <a:pt x="32502" y="35036"/>
                  <a:pt x="32532" y="35006"/>
                  <a:pt x="32592" y="34945"/>
                </a:cubicBezTo>
                <a:lnTo>
                  <a:pt x="32622" y="35096"/>
                </a:lnTo>
                <a:cubicBezTo>
                  <a:pt x="32864" y="35066"/>
                  <a:pt x="33075" y="35006"/>
                  <a:pt x="33286" y="34885"/>
                </a:cubicBezTo>
                <a:lnTo>
                  <a:pt x="33286" y="35036"/>
                </a:lnTo>
                <a:cubicBezTo>
                  <a:pt x="33377" y="35006"/>
                  <a:pt x="33346" y="34674"/>
                  <a:pt x="33377" y="34523"/>
                </a:cubicBezTo>
                <a:lnTo>
                  <a:pt x="33467" y="34493"/>
                </a:lnTo>
                <a:lnTo>
                  <a:pt x="33558" y="34613"/>
                </a:lnTo>
                <a:cubicBezTo>
                  <a:pt x="33437" y="34674"/>
                  <a:pt x="33286" y="34734"/>
                  <a:pt x="33437" y="34795"/>
                </a:cubicBezTo>
                <a:lnTo>
                  <a:pt x="33437" y="34795"/>
                </a:lnTo>
                <a:cubicBezTo>
                  <a:pt x="33558" y="34734"/>
                  <a:pt x="33709" y="34644"/>
                  <a:pt x="33829" y="34583"/>
                </a:cubicBezTo>
                <a:lnTo>
                  <a:pt x="34010" y="34553"/>
                </a:lnTo>
                <a:cubicBezTo>
                  <a:pt x="34191" y="34523"/>
                  <a:pt x="34312" y="34432"/>
                  <a:pt x="34403" y="34281"/>
                </a:cubicBezTo>
                <a:cubicBezTo>
                  <a:pt x="34403" y="34312"/>
                  <a:pt x="34433" y="34402"/>
                  <a:pt x="34403" y="34432"/>
                </a:cubicBezTo>
                <a:cubicBezTo>
                  <a:pt x="34520" y="34374"/>
                  <a:pt x="34950" y="34344"/>
                  <a:pt x="34782" y="34066"/>
                </a:cubicBezTo>
                <a:lnTo>
                  <a:pt x="34782" y="34066"/>
                </a:lnTo>
                <a:cubicBezTo>
                  <a:pt x="34807" y="34099"/>
                  <a:pt x="34834" y="34113"/>
                  <a:pt x="34862" y="34113"/>
                </a:cubicBezTo>
                <a:cubicBezTo>
                  <a:pt x="34969" y="34113"/>
                  <a:pt x="35089" y="33913"/>
                  <a:pt x="35157" y="33799"/>
                </a:cubicBezTo>
                <a:lnTo>
                  <a:pt x="35187" y="33799"/>
                </a:lnTo>
                <a:lnTo>
                  <a:pt x="35217" y="33919"/>
                </a:lnTo>
                <a:lnTo>
                  <a:pt x="35217" y="33738"/>
                </a:lnTo>
                <a:cubicBezTo>
                  <a:pt x="35429" y="33618"/>
                  <a:pt x="35640" y="33497"/>
                  <a:pt x="35851" y="33406"/>
                </a:cubicBezTo>
                <a:lnTo>
                  <a:pt x="35851" y="33406"/>
                </a:lnTo>
                <a:lnTo>
                  <a:pt x="35700" y="33467"/>
                </a:lnTo>
                <a:lnTo>
                  <a:pt x="35700" y="33406"/>
                </a:lnTo>
                <a:cubicBezTo>
                  <a:pt x="35700" y="33406"/>
                  <a:pt x="35700" y="33376"/>
                  <a:pt x="35700" y="33346"/>
                </a:cubicBezTo>
                <a:cubicBezTo>
                  <a:pt x="35730" y="33255"/>
                  <a:pt x="35851" y="33225"/>
                  <a:pt x="36002" y="33195"/>
                </a:cubicBezTo>
                <a:lnTo>
                  <a:pt x="36002" y="33195"/>
                </a:lnTo>
                <a:cubicBezTo>
                  <a:pt x="35972" y="33210"/>
                  <a:pt x="35995" y="33218"/>
                  <a:pt x="36021" y="33218"/>
                </a:cubicBezTo>
                <a:cubicBezTo>
                  <a:pt x="36047" y="33218"/>
                  <a:pt x="36078" y="33210"/>
                  <a:pt x="36062" y="33195"/>
                </a:cubicBezTo>
                <a:cubicBezTo>
                  <a:pt x="36183" y="33165"/>
                  <a:pt x="36304" y="33105"/>
                  <a:pt x="36425" y="33044"/>
                </a:cubicBezTo>
                <a:cubicBezTo>
                  <a:pt x="36515" y="33165"/>
                  <a:pt x="36666" y="33105"/>
                  <a:pt x="36666" y="33346"/>
                </a:cubicBezTo>
                <a:cubicBezTo>
                  <a:pt x="36696" y="33255"/>
                  <a:pt x="36696" y="33135"/>
                  <a:pt x="36756" y="33014"/>
                </a:cubicBezTo>
                <a:lnTo>
                  <a:pt x="36756" y="32984"/>
                </a:lnTo>
                <a:cubicBezTo>
                  <a:pt x="36817" y="32954"/>
                  <a:pt x="36907" y="32893"/>
                  <a:pt x="36968" y="32833"/>
                </a:cubicBezTo>
                <a:cubicBezTo>
                  <a:pt x="36998" y="32833"/>
                  <a:pt x="37028" y="32803"/>
                  <a:pt x="37028" y="32773"/>
                </a:cubicBezTo>
                <a:lnTo>
                  <a:pt x="37058" y="32773"/>
                </a:lnTo>
                <a:cubicBezTo>
                  <a:pt x="37088" y="32742"/>
                  <a:pt x="37149" y="32742"/>
                  <a:pt x="37179" y="32712"/>
                </a:cubicBezTo>
                <a:lnTo>
                  <a:pt x="37179" y="32712"/>
                </a:lnTo>
                <a:cubicBezTo>
                  <a:pt x="37169" y="32722"/>
                  <a:pt x="37159" y="32732"/>
                  <a:pt x="37149" y="32742"/>
                </a:cubicBezTo>
                <a:cubicBezTo>
                  <a:pt x="37179" y="32758"/>
                  <a:pt x="37202" y="32765"/>
                  <a:pt x="37220" y="32765"/>
                </a:cubicBezTo>
                <a:cubicBezTo>
                  <a:pt x="37239" y="32765"/>
                  <a:pt x="37254" y="32758"/>
                  <a:pt x="37270" y="3274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261" y="32740"/>
                  <a:pt x="37252" y="32741"/>
                  <a:pt x="37244" y="32741"/>
                </a:cubicBezTo>
                <a:cubicBezTo>
                  <a:pt x="37221" y="32741"/>
                  <a:pt x="37199" y="32733"/>
                  <a:pt x="37179" y="32712"/>
                </a:cubicBezTo>
                <a:lnTo>
                  <a:pt x="37179" y="32712"/>
                </a:lnTo>
                <a:cubicBezTo>
                  <a:pt x="37199" y="32692"/>
                  <a:pt x="37219" y="32672"/>
                  <a:pt x="37239" y="32652"/>
                </a:cubicBezTo>
                <a:cubicBezTo>
                  <a:pt x="37239" y="32682"/>
                  <a:pt x="37239" y="32712"/>
                  <a:pt x="37270" y="3271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339" y="32721"/>
                  <a:pt x="37409" y="32643"/>
                  <a:pt x="37451" y="32622"/>
                </a:cubicBezTo>
                <a:cubicBezTo>
                  <a:pt x="37420" y="32561"/>
                  <a:pt x="37390" y="32531"/>
                  <a:pt x="37390" y="32471"/>
                </a:cubicBezTo>
                <a:lnTo>
                  <a:pt x="37601" y="32260"/>
                </a:lnTo>
                <a:cubicBezTo>
                  <a:pt x="37632" y="32260"/>
                  <a:pt x="37692" y="32290"/>
                  <a:pt x="37722" y="32320"/>
                </a:cubicBezTo>
                <a:cubicBezTo>
                  <a:pt x="37843" y="32109"/>
                  <a:pt x="38024" y="31958"/>
                  <a:pt x="38054" y="31747"/>
                </a:cubicBezTo>
                <a:cubicBezTo>
                  <a:pt x="38114" y="31686"/>
                  <a:pt x="38145" y="31626"/>
                  <a:pt x="38205" y="31566"/>
                </a:cubicBezTo>
                <a:lnTo>
                  <a:pt x="38205" y="31566"/>
                </a:lnTo>
                <a:lnTo>
                  <a:pt x="38175" y="31716"/>
                </a:lnTo>
                <a:cubicBezTo>
                  <a:pt x="38386" y="31566"/>
                  <a:pt x="38597" y="31384"/>
                  <a:pt x="38778" y="31203"/>
                </a:cubicBezTo>
                <a:cubicBezTo>
                  <a:pt x="38809" y="31173"/>
                  <a:pt x="38839" y="31143"/>
                  <a:pt x="38839" y="31113"/>
                </a:cubicBezTo>
                <a:cubicBezTo>
                  <a:pt x="38959" y="30992"/>
                  <a:pt x="39080" y="30902"/>
                  <a:pt x="39171" y="30811"/>
                </a:cubicBezTo>
                <a:cubicBezTo>
                  <a:pt x="39198" y="30673"/>
                  <a:pt x="39326" y="30536"/>
                  <a:pt x="39211" y="30536"/>
                </a:cubicBezTo>
                <a:cubicBezTo>
                  <a:pt x="39200" y="30536"/>
                  <a:pt x="39186" y="30537"/>
                  <a:pt x="39171" y="30540"/>
                </a:cubicBezTo>
                <a:cubicBezTo>
                  <a:pt x="39291" y="30449"/>
                  <a:pt x="39412" y="30358"/>
                  <a:pt x="39533" y="30268"/>
                </a:cubicBezTo>
                <a:cubicBezTo>
                  <a:pt x="39653" y="30147"/>
                  <a:pt x="39744" y="30027"/>
                  <a:pt x="39835" y="29906"/>
                </a:cubicBezTo>
                <a:cubicBezTo>
                  <a:pt x="39985" y="29695"/>
                  <a:pt x="40106" y="29423"/>
                  <a:pt x="40197" y="29151"/>
                </a:cubicBezTo>
                <a:cubicBezTo>
                  <a:pt x="40287" y="28970"/>
                  <a:pt x="40348" y="28789"/>
                  <a:pt x="40408" y="28608"/>
                </a:cubicBezTo>
                <a:cubicBezTo>
                  <a:pt x="40438" y="28578"/>
                  <a:pt x="40468" y="28518"/>
                  <a:pt x="40468" y="28487"/>
                </a:cubicBezTo>
                <a:lnTo>
                  <a:pt x="40498" y="28397"/>
                </a:lnTo>
                <a:lnTo>
                  <a:pt x="40529" y="28306"/>
                </a:lnTo>
                <a:cubicBezTo>
                  <a:pt x="40619" y="28065"/>
                  <a:pt x="40740" y="27854"/>
                  <a:pt x="40921" y="27673"/>
                </a:cubicBezTo>
                <a:lnTo>
                  <a:pt x="40921" y="27673"/>
                </a:lnTo>
                <a:cubicBezTo>
                  <a:pt x="40872" y="27771"/>
                  <a:pt x="40863" y="27908"/>
                  <a:pt x="40893" y="27908"/>
                </a:cubicBezTo>
                <a:cubicBezTo>
                  <a:pt x="40900" y="27908"/>
                  <a:pt x="40910" y="27901"/>
                  <a:pt x="40921" y="27884"/>
                </a:cubicBezTo>
                <a:cubicBezTo>
                  <a:pt x="40951" y="27733"/>
                  <a:pt x="40981" y="27582"/>
                  <a:pt x="41011" y="27431"/>
                </a:cubicBezTo>
                <a:lnTo>
                  <a:pt x="41102" y="26979"/>
                </a:lnTo>
                <a:lnTo>
                  <a:pt x="41102" y="26979"/>
                </a:lnTo>
                <a:cubicBezTo>
                  <a:pt x="40951" y="27009"/>
                  <a:pt x="40981" y="27069"/>
                  <a:pt x="40830" y="27250"/>
                </a:cubicBezTo>
                <a:cubicBezTo>
                  <a:pt x="40800" y="27160"/>
                  <a:pt x="40800" y="27099"/>
                  <a:pt x="40800" y="27039"/>
                </a:cubicBezTo>
                <a:lnTo>
                  <a:pt x="40830" y="27039"/>
                </a:lnTo>
                <a:lnTo>
                  <a:pt x="40800" y="27009"/>
                </a:lnTo>
                <a:cubicBezTo>
                  <a:pt x="40800" y="27009"/>
                  <a:pt x="40800" y="26979"/>
                  <a:pt x="40800" y="26979"/>
                </a:cubicBezTo>
                <a:lnTo>
                  <a:pt x="40891" y="26979"/>
                </a:lnTo>
                <a:cubicBezTo>
                  <a:pt x="40861" y="26888"/>
                  <a:pt x="40830" y="26798"/>
                  <a:pt x="40800" y="26707"/>
                </a:cubicBezTo>
                <a:cubicBezTo>
                  <a:pt x="40800" y="26677"/>
                  <a:pt x="40800" y="26647"/>
                  <a:pt x="40800" y="26617"/>
                </a:cubicBezTo>
                <a:cubicBezTo>
                  <a:pt x="40812" y="26761"/>
                  <a:pt x="40844" y="26814"/>
                  <a:pt x="40885" y="26814"/>
                </a:cubicBezTo>
                <a:cubicBezTo>
                  <a:pt x="40946" y="26814"/>
                  <a:pt x="41030" y="26695"/>
                  <a:pt x="41102" y="26586"/>
                </a:cubicBezTo>
                <a:cubicBezTo>
                  <a:pt x="41132" y="26586"/>
                  <a:pt x="41223" y="26556"/>
                  <a:pt x="41223" y="26435"/>
                </a:cubicBezTo>
                <a:cubicBezTo>
                  <a:pt x="41193" y="26315"/>
                  <a:pt x="41042" y="26073"/>
                  <a:pt x="40951" y="26073"/>
                </a:cubicBezTo>
                <a:cubicBezTo>
                  <a:pt x="40921" y="25953"/>
                  <a:pt x="40921" y="25862"/>
                  <a:pt x="40981" y="25741"/>
                </a:cubicBezTo>
                <a:lnTo>
                  <a:pt x="41042" y="25772"/>
                </a:lnTo>
                <a:cubicBezTo>
                  <a:pt x="41042" y="25651"/>
                  <a:pt x="41011" y="25560"/>
                  <a:pt x="41011" y="25440"/>
                </a:cubicBezTo>
                <a:cubicBezTo>
                  <a:pt x="40981" y="25319"/>
                  <a:pt x="40951" y="25168"/>
                  <a:pt x="40951" y="25047"/>
                </a:cubicBezTo>
                <a:cubicBezTo>
                  <a:pt x="40971" y="25037"/>
                  <a:pt x="40988" y="25033"/>
                  <a:pt x="41002" y="25033"/>
                </a:cubicBezTo>
                <a:cubicBezTo>
                  <a:pt x="41115" y="25033"/>
                  <a:pt x="41055" y="25319"/>
                  <a:pt x="41162" y="25319"/>
                </a:cubicBezTo>
                <a:cubicBezTo>
                  <a:pt x="41162" y="24957"/>
                  <a:pt x="40861" y="24625"/>
                  <a:pt x="40981" y="24293"/>
                </a:cubicBezTo>
                <a:lnTo>
                  <a:pt x="40981" y="24293"/>
                </a:lnTo>
                <a:cubicBezTo>
                  <a:pt x="41042" y="24444"/>
                  <a:pt x="41072" y="24625"/>
                  <a:pt x="41102" y="24806"/>
                </a:cubicBezTo>
                <a:cubicBezTo>
                  <a:pt x="41253" y="24595"/>
                  <a:pt x="41283" y="24353"/>
                  <a:pt x="41253" y="24112"/>
                </a:cubicBezTo>
                <a:lnTo>
                  <a:pt x="41253" y="24112"/>
                </a:lnTo>
                <a:lnTo>
                  <a:pt x="41253" y="23508"/>
                </a:lnTo>
                <a:lnTo>
                  <a:pt x="41223" y="23689"/>
                </a:lnTo>
                <a:cubicBezTo>
                  <a:pt x="41072" y="23569"/>
                  <a:pt x="40981" y="23448"/>
                  <a:pt x="40921" y="23267"/>
                </a:cubicBezTo>
                <a:lnTo>
                  <a:pt x="40921" y="23267"/>
                </a:lnTo>
                <a:cubicBezTo>
                  <a:pt x="40951" y="23297"/>
                  <a:pt x="40951" y="23297"/>
                  <a:pt x="40951" y="23327"/>
                </a:cubicBezTo>
                <a:cubicBezTo>
                  <a:pt x="41000" y="23230"/>
                  <a:pt x="41005" y="23202"/>
                  <a:pt x="40985" y="23202"/>
                </a:cubicBezTo>
                <a:cubicBezTo>
                  <a:pt x="40968" y="23202"/>
                  <a:pt x="40933" y="23223"/>
                  <a:pt x="40891" y="23237"/>
                </a:cubicBezTo>
                <a:lnTo>
                  <a:pt x="40891" y="23176"/>
                </a:lnTo>
                <a:cubicBezTo>
                  <a:pt x="40921" y="23146"/>
                  <a:pt x="40921" y="23146"/>
                  <a:pt x="40891" y="23146"/>
                </a:cubicBezTo>
                <a:cubicBezTo>
                  <a:pt x="40891" y="23056"/>
                  <a:pt x="40830" y="22995"/>
                  <a:pt x="40830" y="22905"/>
                </a:cubicBezTo>
                <a:lnTo>
                  <a:pt x="40800" y="22814"/>
                </a:lnTo>
                <a:cubicBezTo>
                  <a:pt x="40891" y="22784"/>
                  <a:pt x="40891" y="22754"/>
                  <a:pt x="40891" y="22693"/>
                </a:cubicBezTo>
                <a:lnTo>
                  <a:pt x="40891" y="22663"/>
                </a:lnTo>
                <a:cubicBezTo>
                  <a:pt x="40891" y="22633"/>
                  <a:pt x="40891" y="22603"/>
                  <a:pt x="40891" y="22603"/>
                </a:cubicBezTo>
                <a:cubicBezTo>
                  <a:pt x="40891" y="22603"/>
                  <a:pt x="40921" y="22573"/>
                  <a:pt x="40951" y="22573"/>
                </a:cubicBezTo>
                <a:cubicBezTo>
                  <a:pt x="40966" y="22558"/>
                  <a:pt x="40981" y="22550"/>
                  <a:pt x="40996" y="22550"/>
                </a:cubicBezTo>
                <a:cubicBezTo>
                  <a:pt x="41011" y="22550"/>
                  <a:pt x="41027" y="22558"/>
                  <a:pt x="41042" y="22573"/>
                </a:cubicBezTo>
                <a:lnTo>
                  <a:pt x="41132" y="22512"/>
                </a:lnTo>
                <a:lnTo>
                  <a:pt x="41193" y="22422"/>
                </a:lnTo>
                <a:cubicBezTo>
                  <a:pt x="41237" y="22378"/>
                  <a:pt x="41281" y="22350"/>
                  <a:pt x="41301" y="22350"/>
                </a:cubicBezTo>
                <a:cubicBezTo>
                  <a:pt x="41308" y="22350"/>
                  <a:pt x="41312" y="22352"/>
                  <a:pt x="41313" y="22358"/>
                </a:cubicBezTo>
                <a:lnTo>
                  <a:pt x="41313" y="22358"/>
                </a:lnTo>
                <a:cubicBezTo>
                  <a:pt x="41285" y="22059"/>
                  <a:pt x="41585" y="21967"/>
                  <a:pt x="41524" y="21517"/>
                </a:cubicBezTo>
                <a:cubicBezTo>
                  <a:pt x="41575" y="21517"/>
                  <a:pt x="41625" y="21307"/>
                  <a:pt x="41710" y="21307"/>
                </a:cubicBezTo>
                <a:cubicBezTo>
                  <a:pt x="41727" y="21307"/>
                  <a:pt x="41746" y="21315"/>
                  <a:pt x="41766" y="21336"/>
                </a:cubicBezTo>
                <a:cubicBezTo>
                  <a:pt x="41795" y="21210"/>
                  <a:pt x="41793" y="21168"/>
                  <a:pt x="41775" y="21168"/>
                </a:cubicBezTo>
                <a:cubicBezTo>
                  <a:pt x="41738" y="21168"/>
                  <a:pt x="41637" y="21337"/>
                  <a:pt x="41592" y="21337"/>
                </a:cubicBezTo>
                <a:cubicBezTo>
                  <a:pt x="41589" y="21337"/>
                  <a:pt x="41587" y="21337"/>
                  <a:pt x="41585" y="21336"/>
                </a:cubicBezTo>
                <a:cubicBezTo>
                  <a:pt x="41615" y="20973"/>
                  <a:pt x="41736" y="20672"/>
                  <a:pt x="41887" y="20370"/>
                </a:cubicBezTo>
                <a:cubicBezTo>
                  <a:pt x="42098" y="20008"/>
                  <a:pt x="42188" y="19585"/>
                  <a:pt x="42158" y="19193"/>
                </a:cubicBezTo>
                <a:cubicBezTo>
                  <a:pt x="42158" y="18921"/>
                  <a:pt x="42158" y="18650"/>
                  <a:pt x="42098" y="18408"/>
                </a:cubicBezTo>
                <a:lnTo>
                  <a:pt x="42098" y="18408"/>
                </a:lnTo>
                <a:cubicBezTo>
                  <a:pt x="42128" y="18439"/>
                  <a:pt x="42158" y="18439"/>
                  <a:pt x="42158" y="18499"/>
                </a:cubicBezTo>
                <a:lnTo>
                  <a:pt x="42158" y="18378"/>
                </a:lnTo>
                <a:cubicBezTo>
                  <a:pt x="42098" y="18348"/>
                  <a:pt x="42068" y="18288"/>
                  <a:pt x="42037" y="18227"/>
                </a:cubicBezTo>
                <a:lnTo>
                  <a:pt x="42037" y="18227"/>
                </a:lnTo>
                <a:lnTo>
                  <a:pt x="42219" y="18288"/>
                </a:lnTo>
                <a:cubicBezTo>
                  <a:pt x="42219" y="18137"/>
                  <a:pt x="42068" y="17956"/>
                  <a:pt x="42188" y="17805"/>
                </a:cubicBezTo>
                <a:lnTo>
                  <a:pt x="42158" y="17805"/>
                </a:lnTo>
                <a:cubicBezTo>
                  <a:pt x="42188" y="17714"/>
                  <a:pt x="42188" y="17654"/>
                  <a:pt x="42219" y="17563"/>
                </a:cubicBezTo>
                <a:cubicBezTo>
                  <a:pt x="42249" y="17533"/>
                  <a:pt x="42279" y="17533"/>
                  <a:pt x="42309" y="17503"/>
                </a:cubicBezTo>
                <a:lnTo>
                  <a:pt x="42219" y="17503"/>
                </a:lnTo>
                <a:cubicBezTo>
                  <a:pt x="42219" y="17473"/>
                  <a:pt x="42219" y="17412"/>
                  <a:pt x="42219" y="17382"/>
                </a:cubicBezTo>
                <a:cubicBezTo>
                  <a:pt x="42249" y="17382"/>
                  <a:pt x="42279" y="17352"/>
                  <a:pt x="42309" y="17322"/>
                </a:cubicBezTo>
                <a:cubicBezTo>
                  <a:pt x="42249" y="17292"/>
                  <a:pt x="42309" y="17231"/>
                  <a:pt x="42219" y="17201"/>
                </a:cubicBezTo>
                <a:lnTo>
                  <a:pt x="42219" y="17141"/>
                </a:lnTo>
                <a:lnTo>
                  <a:pt x="42279" y="17141"/>
                </a:lnTo>
                <a:cubicBezTo>
                  <a:pt x="42219" y="17111"/>
                  <a:pt x="42249" y="16990"/>
                  <a:pt x="42188" y="16899"/>
                </a:cubicBezTo>
                <a:lnTo>
                  <a:pt x="42188" y="16899"/>
                </a:lnTo>
                <a:cubicBezTo>
                  <a:pt x="42199" y="16905"/>
                  <a:pt x="42209" y="16907"/>
                  <a:pt x="42218" y="16907"/>
                </a:cubicBezTo>
                <a:cubicBezTo>
                  <a:pt x="42260" y="16907"/>
                  <a:pt x="42290" y="16853"/>
                  <a:pt x="42339" y="16779"/>
                </a:cubicBezTo>
                <a:cubicBezTo>
                  <a:pt x="42339" y="16718"/>
                  <a:pt x="42309" y="16628"/>
                  <a:pt x="42249" y="16598"/>
                </a:cubicBezTo>
                <a:cubicBezTo>
                  <a:pt x="42188" y="16507"/>
                  <a:pt x="42128" y="16477"/>
                  <a:pt x="42188" y="16236"/>
                </a:cubicBezTo>
                <a:lnTo>
                  <a:pt x="42188" y="16236"/>
                </a:lnTo>
                <a:cubicBezTo>
                  <a:pt x="42279" y="16296"/>
                  <a:pt x="42339" y="16356"/>
                  <a:pt x="42400" y="16447"/>
                </a:cubicBezTo>
                <a:cubicBezTo>
                  <a:pt x="42400" y="16477"/>
                  <a:pt x="42430" y="16477"/>
                  <a:pt x="42430" y="16507"/>
                </a:cubicBezTo>
                <a:lnTo>
                  <a:pt x="42430" y="16447"/>
                </a:lnTo>
                <a:cubicBezTo>
                  <a:pt x="42369" y="16145"/>
                  <a:pt x="42249" y="15873"/>
                  <a:pt x="42158" y="15602"/>
                </a:cubicBezTo>
                <a:lnTo>
                  <a:pt x="42279" y="15602"/>
                </a:lnTo>
                <a:cubicBezTo>
                  <a:pt x="42309" y="15662"/>
                  <a:pt x="42369" y="15783"/>
                  <a:pt x="42400" y="15843"/>
                </a:cubicBezTo>
                <a:cubicBezTo>
                  <a:pt x="42369" y="15602"/>
                  <a:pt x="42309" y="15391"/>
                  <a:pt x="42219" y="15179"/>
                </a:cubicBezTo>
                <a:lnTo>
                  <a:pt x="42158" y="15059"/>
                </a:lnTo>
                <a:cubicBezTo>
                  <a:pt x="42188" y="15028"/>
                  <a:pt x="42158" y="14998"/>
                  <a:pt x="42128" y="14968"/>
                </a:cubicBezTo>
                <a:cubicBezTo>
                  <a:pt x="42128" y="14938"/>
                  <a:pt x="42098" y="14908"/>
                  <a:pt x="42098" y="14878"/>
                </a:cubicBezTo>
                <a:lnTo>
                  <a:pt x="42219" y="14878"/>
                </a:lnTo>
                <a:cubicBezTo>
                  <a:pt x="42249" y="14847"/>
                  <a:pt x="42249" y="14817"/>
                  <a:pt x="42249" y="14787"/>
                </a:cubicBezTo>
                <a:lnTo>
                  <a:pt x="42279" y="14847"/>
                </a:lnTo>
                <a:cubicBezTo>
                  <a:pt x="42279" y="14817"/>
                  <a:pt x="42249" y="14757"/>
                  <a:pt x="42249" y="14727"/>
                </a:cubicBezTo>
                <a:cubicBezTo>
                  <a:pt x="42219" y="14636"/>
                  <a:pt x="42158" y="14546"/>
                  <a:pt x="42098" y="14515"/>
                </a:cubicBezTo>
                <a:cubicBezTo>
                  <a:pt x="42128" y="14485"/>
                  <a:pt x="42158" y="14485"/>
                  <a:pt x="42188" y="14455"/>
                </a:cubicBezTo>
                <a:cubicBezTo>
                  <a:pt x="42098" y="14365"/>
                  <a:pt x="42007" y="14304"/>
                  <a:pt x="41947" y="14244"/>
                </a:cubicBezTo>
                <a:cubicBezTo>
                  <a:pt x="41977" y="14184"/>
                  <a:pt x="42007" y="14153"/>
                  <a:pt x="42037" y="14123"/>
                </a:cubicBezTo>
                <a:cubicBezTo>
                  <a:pt x="41947" y="14123"/>
                  <a:pt x="41917" y="14153"/>
                  <a:pt x="41917" y="14184"/>
                </a:cubicBezTo>
                <a:cubicBezTo>
                  <a:pt x="41917" y="14184"/>
                  <a:pt x="41887" y="14153"/>
                  <a:pt x="41856" y="14123"/>
                </a:cubicBezTo>
                <a:cubicBezTo>
                  <a:pt x="41917" y="14033"/>
                  <a:pt x="42007" y="13912"/>
                  <a:pt x="42007" y="13882"/>
                </a:cubicBezTo>
                <a:cubicBezTo>
                  <a:pt x="42037" y="13701"/>
                  <a:pt x="41856" y="13761"/>
                  <a:pt x="41736" y="13701"/>
                </a:cubicBezTo>
                <a:cubicBezTo>
                  <a:pt x="41706" y="13701"/>
                  <a:pt x="41706" y="13610"/>
                  <a:pt x="41675" y="13520"/>
                </a:cubicBezTo>
                <a:lnTo>
                  <a:pt x="41675" y="13520"/>
                </a:lnTo>
                <a:cubicBezTo>
                  <a:pt x="41688" y="13532"/>
                  <a:pt x="41700" y="13539"/>
                  <a:pt x="41713" y="13539"/>
                </a:cubicBezTo>
                <a:cubicBezTo>
                  <a:pt x="41731" y="13539"/>
                  <a:pt x="41748" y="13525"/>
                  <a:pt x="41766" y="13489"/>
                </a:cubicBezTo>
                <a:lnTo>
                  <a:pt x="41706" y="13489"/>
                </a:lnTo>
                <a:cubicBezTo>
                  <a:pt x="41736" y="13399"/>
                  <a:pt x="41675" y="13248"/>
                  <a:pt x="41796" y="13248"/>
                </a:cubicBezTo>
                <a:cubicBezTo>
                  <a:pt x="41759" y="13221"/>
                  <a:pt x="41731" y="13210"/>
                  <a:pt x="41709" y="13210"/>
                </a:cubicBezTo>
                <a:cubicBezTo>
                  <a:pt x="41691" y="13210"/>
                  <a:pt x="41678" y="13217"/>
                  <a:pt x="41668" y="13229"/>
                </a:cubicBezTo>
                <a:lnTo>
                  <a:pt x="41668" y="13229"/>
                </a:lnTo>
                <a:cubicBezTo>
                  <a:pt x="41667" y="13208"/>
                  <a:pt x="41659" y="13186"/>
                  <a:pt x="41645" y="13158"/>
                </a:cubicBezTo>
                <a:lnTo>
                  <a:pt x="41766" y="13158"/>
                </a:lnTo>
                <a:lnTo>
                  <a:pt x="41585" y="12886"/>
                </a:lnTo>
                <a:cubicBezTo>
                  <a:pt x="41675" y="12795"/>
                  <a:pt x="41736" y="12644"/>
                  <a:pt x="41645" y="12282"/>
                </a:cubicBezTo>
                <a:lnTo>
                  <a:pt x="41464" y="12071"/>
                </a:lnTo>
                <a:cubicBezTo>
                  <a:pt x="41464" y="12041"/>
                  <a:pt x="41464" y="12041"/>
                  <a:pt x="41464" y="12041"/>
                </a:cubicBezTo>
                <a:lnTo>
                  <a:pt x="41485" y="12048"/>
                </a:lnTo>
                <a:lnTo>
                  <a:pt x="41485" y="12048"/>
                </a:lnTo>
                <a:cubicBezTo>
                  <a:pt x="41488" y="12055"/>
                  <a:pt x="41491" y="12063"/>
                  <a:pt x="41494" y="12071"/>
                </a:cubicBezTo>
                <a:cubicBezTo>
                  <a:pt x="41494" y="12064"/>
                  <a:pt x="41494" y="12058"/>
                  <a:pt x="41494" y="12051"/>
                </a:cubicBezTo>
                <a:lnTo>
                  <a:pt x="41494" y="12051"/>
                </a:lnTo>
                <a:lnTo>
                  <a:pt x="41538" y="12066"/>
                </a:lnTo>
                <a:lnTo>
                  <a:pt x="41538" y="12066"/>
                </a:lnTo>
                <a:cubicBezTo>
                  <a:pt x="41523" y="12056"/>
                  <a:pt x="41507" y="12035"/>
                  <a:pt x="41492" y="12014"/>
                </a:cubicBezTo>
                <a:lnTo>
                  <a:pt x="41492" y="12014"/>
                </a:lnTo>
                <a:cubicBezTo>
                  <a:pt x="41477" y="11830"/>
                  <a:pt x="41386" y="11733"/>
                  <a:pt x="41284" y="11652"/>
                </a:cubicBezTo>
                <a:lnTo>
                  <a:pt x="41284" y="11652"/>
                </a:lnTo>
                <a:cubicBezTo>
                  <a:pt x="41333" y="11773"/>
                  <a:pt x="41401" y="11874"/>
                  <a:pt x="41457" y="11988"/>
                </a:cubicBezTo>
                <a:lnTo>
                  <a:pt x="41457" y="11988"/>
                </a:lnTo>
                <a:lnTo>
                  <a:pt x="41434" y="12011"/>
                </a:lnTo>
                <a:lnTo>
                  <a:pt x="41374" y="11981"/>
                </a:lnTo>
                <a:lnTo>
                  <a:pt x="41253" y="11860"/>
                </a:lnTo>
                <a:lnTo>
                  <a:pt x="41253" y="11830"/>
                </a:lnTo>
                <a:cubicBezTo>
                  <a:pt x="41283" y="11830"/>
                  <a:pt x="41283" y="11860"/>
                  <a:pt x="41313" y="11860"/>
                </a:cubicBezTo>
                <a:cubicBezTo>
                  <a:pt x="41283" y="11860"/>
                  <a:pt x="41283" y="11830"/>
                  <a:pt x="41283" y="11830"/>
                </a:cubicBezTo>
                <a:lnTo>
                  <a:pt x="41283" y="11739"/>
                </a:lnTo>
                <a:cubicBezTo>
                  <a:pt x="41283" y="11710"/>
                  <a:pt x="41283" y="11680"/>
                  <a:pt x="41283" y="11651"/>
                </a:cubicBezTo>
                <a:lnTo>
                  <a:pt x="41283" y="11651"/>
                </a:lnTo>
                <a:cubicBezTo>
                  <a:pt x="41283" y="11651"/>
                  <a:pt x="41284" y="11652"/>
                  <a:pt x="41284" y="11652"/>
                </a:cubicBezTo>
                <a:lnTo>
                  <a:pt x="41284" y="11652"/>
                </a:lnTo>
                <a:cubicBezTo>
                  <a:pt x="41284" y="11651"/>
                  <a:pt x="41283" y="11650"/>
                  <a:pt x="41283" y="11649"/>
                </a:cubicBezTo>
                <a:cubicBezTo>
                  <a:pt x="41283" y="11649"/>
                  <a:pt x="41283" y="11650"/>
                  <a:pt x="41283" y="11651"/>
                </a:cubicBezTo>
                <a:lnTo>
                  <a:pt x="41283" y="11651"/>
                </a:lnTo>
                <a:cubicBezTo>
                  <a:pt x="41243" y="11619"/>
                  <a:pt x="41202" y="11590"/>
                  <a:pt x="41162" y="11558"/>
                </a:cubicBezTo>
                <a:cubicBezTo>
                  <a:pt x="41193" y="11468"/>
                  <a:pt x="41193" y="11347"/>
                  <a:pt x="41162" y="11287"/>
                </a:cubicBezTo>
                <a:cubicBezTo>
                  <a:pt x="41011" y="11166"/>
                  <a:pt x="40830" y="11045"/>
                  <a:pt x="40680" y="10955"/>
                </a:cubicBezTo>
                <a:cubicBezTo>
                  <a:pt x="40698" y="10918"/>
                  <a:pt x="40733" y="10912"/>
                  <a:pt x="40769" y="10912"/>
                </a:cubicBezTo>
                <a:cubicBezTo>
                  <a:pt x="40787" y="10912"/>
                  <a:pt x="40806" y="10914"/>
                  <a:pt x="40824" y="10914"/>
                </a:cubicBezTo>
                <a:cubicBezTo>
                  <a:pt x="40885" y="10914"/>
                  <a:pt x="40926" y="10894"/>
                  <a:pt x="40861" y="10713"/>
                </a:cubicBezTo>
                <a:cubicBezTo>
                  <a:pt x="40822" y="10691"/>
                  <a:pt x="40792" y="10682"/>
                  <a:pt x="40769" y="10682"/>
                </a:cubicBezTo>
                <a:cubicBezTo>
                  <a:pt x="40672" y="10682"/>
                  <a:pt x="40685" y="10836"/>
                  <a:pt x="40607" y="10836"/>
                </a:cubicBezTo>
                <a:cubicBezTo>
                  <a:pt x="40601" y="10836"/>
                  <a:pt x="40595" y="10835"/>
                  <a:pt x="40589" y="10834"/>
                </a:cubicBezTo>
                <a:cubicBezTo>
                  <a:pt x="40589" y="10804"/>
                  <a:pt x="40589" y="10804"/>
                  <a:pt x="40589" y="10804"/>
                </a:cubicBezTo>
                <a:cubicBezTo>
                  <a:pt x="40408" y="10743"/>
                  <a:pt x="40589" y="10592"/>
                  <a:pt x="40468" y="10502"/>
                </a:cubicBezTo>
                <a:cubicBezTo>
                  <a:pt x="40468" y="10411"/>
                  <a:pt x="40468" y="10381"/>
                  <a:pt x="40287" y="10261"/>
                </a:cubicBezTo>
                <a:cubicBezTo>
                  <a:pt x="40312" y="10223"/>
                  <a:pt x="40338" y="10206"/>
                  <a:pt x="40365" y="10206"/>
                </a:cubicBezTo>
                <a:cubicBezTo>
                  <a:pt x="40403" y="10206"/>
                  <a:pt x="40446" y="10238"/>
                  <a:pt x="40498" y="10291"/>
                </a:cubicBezTo>
                <a:cubicBezTo>
                  <a:pt x="40378" y="10170"/>
                  <a:pt x="40257" y="10049"/>
                  <a:pt x="40167" y="9929"/>
                </a:cubicBezTo>
                <a:cubicBezTo>
                  <a:pt x="40106" y="9808"/>
                  <a:pt x="39985" y="9747"/>
                  <a:pt x="39865" y="9687"/>
                </a:cubicBezTo>
                <a:cubicBezTo>
                  <a:pt x="39804" y="9506"/>
                  <a:pt x="39714" y="9355"/>
                  <a:pt x="39563" y="9204"/>
                </a:cubicBezTo>
                <a:cubicBezTo>
                  <a:pt x="39472" y="9084"/>
                  <a:pt x="39382" y="8933"/>
                  <a:pt x="39472" y="8872"/>
                </a:cubicBezTo>
                <a:cubicBezTo>
                  <a:pt x="39231" y="8752"/>
                  <a:pt x="39020" y="8631"/>
                  <a:pt x="38839" y="8450"/>
                </a:cubicBezTo>
                <a:lnTo>
                  <a:pt x="38839" y="8450"/>
                </a:lnTo>
                <a:cubicBezTo>
                  <a:pt x="38880" y="8459"/>
                  <a:pt x="38911" y="8463"/>
                  <a:pt x="38934" y="8463"/>
                </a:cubicBezTo>
                <a:cubicBezTo>
                  <a:pt x="39064" y="8463"/>
                  <a:pt x="38932" y="8327"/>
                  <a:pt x="38778" y="8148"/>
                </a:cubicBezTo>
                <a:cubicBezTo>
                  <a:pt x="38597" y="7937"/>
                  <a:pt x="38386" y="7695"/>
                  <a:pt x="38537" y="7635"/>
                </a:cubicBezTo>
                <a:cubicBezTo>
                  <a:pt x="38114" y="7575"/>
                  <a:pt x="37571" y="6881"/>
                  <a:pt x="37028" y="6609"/>
                </a:cubicBezTo>
                <a:cubicBezTo>
                  <a:pt x="37047" y="6609"/>
                  <a:pt x="37090" y="6609"/>
                  <a:pt x="37126" y="6624"/>
                </a:cubicBezTo>
                <a:lnTo>
                  <a:pt x="37126" y="6624"/>
                </a:lnTo>
                <a:cubicBezTo>
                  <a:pt x="36968" y="6483"/>
                  <a:pt x="36832" y="6320"/>
                  <a:pt x="36696" y="6156"/>
                </a:cubicBezTo>
                <a:cubicBezTo>
                  <a:pt x="36664" y="6189"/>
                  <a:pt x="36617" y="6202"/>
                  <a:pt x="36562" y="6202"/>
                </a:cubicBezTo>
                <a:cubicBezTo>
                  <a:pt x="36358" y="6202"/>
                  <a:pt x="36028" y="6029"/>
                  <a:pt x="35791" y="6006"/>
                </a:cubicBezTo>
                <a:cubicBezTo>
                  <a:pt x="35685" y="5794"/>
                  <a:pt x="35768" y="5772"/>
                  <a:pt x="35881" y="5772"/>
                </a:cubicBezTo>
                <a:cubicBezTo>
                  <a:pt x="35912" y="5772"/>
                  <a:pt x="35945" y="5773"/>
                  <a:pt x="35977" y="5773"/>
                </a:cubicBezTo>
                <a:cubicBezTo>
                  <a:pt x="36063" y="5773"/>
                  <a:pt x="36142" y="5761"/>
                  <a:pt x="36153" y="5674"/>
                </a:cubicBezTo>
                <a:lnTo>
                  <a:pt x="36153" y="5674"/>
                </a:lnTo>
                <a:cubicBezTo>
                  <a:pt x="36139" y="5697"/>
                  <a:pt x="36112" y="5707"/>
                  <a:pt x="36076" y="5707"/>
                </a:cubicBezTo>
                <a:cubicBezTo>
                  <a:pt x="35934" y="5707"/>
                  <a:pt x="35659" y="5553"/>
                  <a:pt x="35542" y="5553"/>
                </a:cubicBezTo>
                <a:cubicBezTo>
                  <a:pt x="35504" y="5553"/>
                  <a:pt x="35483" y="5569"/>
                  <a:pt x="35489" y="5613"/>
                </a:cubicBezTo>
                <a:cubicBezTo>
                  <a:pt x="35308" y="5342"/>
                  <a:pt x="35308" y="5402"/>
                  <a:pt x="35278" y="5161"/>
                </a:cubicBezTo>
                <a:cubicBezTo>
                  <a:pt x="35223" y="5215"/>
                  <a:pt x="35178" y="5236"/>
                  <a:pt x="35137" y="5236"/>
                </a:cubicBezTo>
                <a:cubicBezTo>
                  <a:pt x="35017" y="5236"/>
                  <a:pt x="34920" y="5070"/>
                  <a:pt x="34674" y="5070"/>
                </a:cubicBezTo>
                <a:cubicBezTo>
                  <a:pt x="34373" y="4708"/>
                  <a:pt x="34735" y="4768"/>
                  <a:pt x="34252" y="4587"/>
                </a:cubicBezTo>
                <a:cubicBezTo>
                  <a:pt x="34187" y="4510"/>
                  <a:pt x="34228" y="4487"/>
                  <a:pt x="34295" y="4487"/>
                </a:cubicBezTo>
                <a:cubicBezTo>
                  <a:pt x="34385" y="4487"/>
                  <a:pt x="34523" y="4527"/>
                  <a:pt x="34523" y="4527"/>
                </a:cubicBezTo>
                <a:cubicBezTo>
                  <a:pt x="34463" y="4466"/>
                  <a:pt x="34373" y="4436"/>
                  <a:pt x="34282" y="4436"/>
                </a:cubicBezTo>
                <a:lnTo>
                  <a:pt x="34252" y="4436"/>
                </a:lnTo>
                <a:lnTo>
                  <a:pt x="34222" y="4466"/>
                </a:lnTo>
                <a:cubicBezTo>
                  <a:pt x="34191" y="4527"/>
                  <a:pt x="34131" y="4587"/>
                  <a:pt x="34101" y="4648"/>
                </a:cubicBezTo>
                <a:lnTo>
                  <a:pt x="34071" y="4648"/>
                </a:lnTo>
                <a:lnTo>
                  <a:pt x="34041" y="4617"/>
                </a:lnTo>
                <a:cubicBezTo>
                  <a:pt x="34010" y="4617"/>
                  <a:pt x="33980" y="4587"/>
                  <a:pt x="33950" y="4557"/>
                </a:cubicBezTo>
                <a:cubicBezTo>
                  <a:pt x="33920" y="4527"/>
                  <a:pt x="33920" y="4466"/>
                  <a:pt x="33950" y="4436"/>
                </a:cubicBezTo>
                <a:cubicBezTo>
                  <a:pt x="33980" y="4376"/>
                  <a:pt x="34041" y="4316"/>
                  <a:pt x="34010" y="4225"/>
                </a:cubicBezTo>
                <a:cubicBezTo>
                  <a:pt x="33678" y="4014"/>
                  <a:pt x="33316" y="3984"/>
                  <a:pt x="33105" y="3803"/>
                </a:cubicBezTo>
                <a:cubicBezTo>
                  <a:pt x="33135" y="3742"/>
                  <a:pt x="33105" y="3712"/>
                  <a:pt x="33165" y="3712"/>
                </a:cubicBezTo>
                <a:cubicBezTo>
                  <a:pt x="32954" y="3622"/>
                  <a:pt x="32743" y="3501"/>
                  <a:pt x="32592" y="3380"/>
                </a:cubicBezTo>
                <a:cubicBezTo>
                  <a:pt x="32532" y="3320"/>
                  <a:pt x="32471" y="3290"/>
                  <a:pt x="32411" y="3290"/>
                </a:cubicBezTo>
                <a:cubicBezTo>
                  <a:pt x="32230" y="3109"/>
                  <a:pt x="31989" y="2988"/>
                  <a:pt x="31747" y="2927"/>
                </a:cubicBezTo>
                <a:cubicBezTo>
                  <a:pt x="31717" y="2927"/>
                  <a:pt x="31717" y="2897"/>
                  <a:pt x="31687" y="2897"/>
                </a:cubicBezTo>
                <a:cubicBezTo>
                  <a:pt x="31687" y="2882"/>
                  <a:pt x="31687" y="2875"/>
                  <a:pt x="31687" y="2867"/>
                </a:cubicBezTo>
                <a:cubicBezTo>
                  <a:pt x="31566" y="2807"/>
                  <a:pt x="31476" y="2686"/>
                  <a:pt x="31415" y="2565"/>
                </a:cubicBezTo>
                <a:cubicBezTo>
                  <a:pt x="31415" y="2591"/>
                  <a:pt x="31370" y="2640"/>
                  <a:pt x="31338" y="2672"/>
                </a:cubicBezTo>
                <a:lnTo>
                  <a:pt x="31338" y="2672"/>
                </a:lnTo>
                <a:cubicBezTo>
                  <a:pt x="31329" y="2666"/>
                  <a:pt x="31319" y="2662"/>
                  <a:pt x="31310" y="2660"/>
                </a:cubicBezTo>
                <a:lnTo>
                  <a:pt x="31310" y="2660"/>
                </a:lnTo>
                <a:cubicBezTo>
                  <a:pt x="31317" y="2663"/>
                  <a:pt x="31325" y="2671"/>
                  <a:pt x="31325" y="2686"/>
                </a:cubicBezTo>
                <a:lnTo>
                  <a:pt x="31144" y="2626"/>
                </a:lnTo>
                <a:cubicBezTo>
                  <a:pt x="31144" y="2596"/>
                  <a:pt x="31144" y="2565"/>
                  <a:pt x="31174" y="2565"/>
                </a:cubicBezTo>
                <a:cubicBezTo>
                  <a:pt x="31174" y="2535"/>
                  <a:pt x="31174" y="2535"/>
                  <a:pt x="31174" y="2535"/>
                </a:cubicBezTo>
                <a:cubicBezTo>
                  <a:pt x="31174" y="2475"/>
                  <a:pt x="31174" y="2414"/>
                  <a:pt x="31113" y="2384"/>
                </a:cubicBezTo>
                <a:cubicBezTo>
                  <a:pt x="31118" y="2367"/>
                  <a:pt x="31127" y="2360"/>
                  <a:pt x="31139" y="2360"/>
                </a:cubicBezTo>
                <a:cubicBezTo>
                  <a:pt x="31183" y="2360"/>
                  <a:pt x="31265" y="2443"/>
                  <a:pt x="31303" y="2443"/>
                </a:cubicBezTo>
                <a:cubicBezTo>
                  <a:pt x="31331" y="2443"/>
                  <a:pt x="31337" y="2402"/>
                  <a:pt x="31294" y="2264"/>
                </a:cubicBezTo>
                <a:cubicBezTo>
                  <a:pt x="30721" y="1811"/>
                  <a:pt x="30570" y="1901"/>
                  <a:pt x="29967" y="1509"/>
                </a:cubicBezTo>
                <a:cubicBezTo>
                  <a:pt x="29936" y="1509"/>
                  <a:pt x="29906" y="1509"/>
                  <a:pt x="29876" y="1539"/>
                </a:cubicBezTo>
                <a:cubicBezTo>
                  <a:pt x="29816" y="1569"/>
                  <a:pt x="29755" y="1630"/>
                  <a:pt x="29695" y="1690"/>
                </a:cubicBezTo>
                <a:cubicBezTo>
                  <a:pt x="29635" y="1660"/>
                  <a:pt x="29574" y="1630"/>
                  <a:pt x="29544" y="1630"/>
                </a:cubicBezTo>
                <a:cubicBezTo>
                  <a:pt x="29393" y="1539"/>
                  <a:pt x="29333" y="1358"/>
                  <a:pt x="29152" y="1358"/>
                </a:cubicBezTo>
                <a:lnTo>
                  <a:pt x="29122" y="1298"/>
                </a:lnTo>
                <a:lnTo>
                  <a:pt x="29092" y="1298"/>
                </a:lnTo>
                <a:cubicBezTo>
                  <a:pt x="28941" y="1056"/>
                  <a:pt x="28941" y="845"/>
                  <a:pt x="28428" y="815"/>
                </a:cubicBezTo>
                <a:cubicBezTo>
                  <a:pt x="28289" y="832"/>
                  <a:pt x="28181" y="909"/>
                  <a:pt x="28028" y="909"/>
                </a:cubicBezTo>
                <a:cubicBezTo>
                  <a:pt x="27914" y="909"/>
                  <a:pt x="27776" y="866"/>
                  <a:pt x="27583" y="725"/>
                </a:cubicBezTo>
                <a:lnTo>
                  <a:pt x="27824" y="574"/>
                </a:lnTo>
                <a:cubicBezTo>
                  <a:pt x="27654" y="506"/>
                  <a:pt x="27540" y="485"/>
                  <a:pt x="27452" y="485"/>
                </a:cubicBezTo>
                <a:cubicBezTo>
                  <a:pt x="27305" y="485"/>
                  <a:pt x="27232" y="543"/>
                  <a:pt x="27100" y="543"/>
                </a:cubicBezTo>
                <a:cubicBezTo>
                  <a:pt x="27100" y="483"/>
                  <a:pt x="27009" y="513"/>
                  <a:pt x="26979" y="483"/>
                </a:cubicBezTo>
                <a:lnTo>
                  <a:pt x="26979" y="513"/>
                </a:lnTo>
                <a:cubicBezTo>
                  <a:pt x="26858" y="483"/>
                  <a:pt x="26768" y="453"/>
                  <a:pt x="26677" y="393"/>
                </a:cubicBezTo>
                <a:cubicBezTo>
                  <a:pt x="26709" y="382"/>
                  <a:pt x="26746" y="378"/>
                  <a:pt x="26786" y="378"/>
                </a:cubicBezTo>
                <a:cubicBezTo>
                  <a:pt x="26939" y="378"/>
                  <a:pt x="27131" y="437"/>
                  <a:pt x="27167" y="437"/>
                </a:cubicBezTo>
                <a:cubicBezTo>
                  <a:pt x="27177" y="437"/>
                  <a:pt x="27176" y="433"/>
                  <a:pt x="27160" y="423"/>
                </a:cubicBezTo>
                <a:cubicBezTo>
                  <a:pt x="27022" y="314"/>
                  <a:pt x="26935" y="280"/>
                  <a:pt x="26868" y="280"/>
                </a:cubicBezTo>
                <a:cubicBezTo>
                  <a:pt x="26756" y="280"/>
                  <a:pt x="26700" y="377"/>
                  <a:pt x="26548" y="377"/>
                </a:cubicBezTo>
                <a:cubicBezTo>
                  <a:pt x="26515" y="377"/>
                  <a:pt x="26478" y="373"/>
                  <a:pt x="26436" y="362"/>
                </a:cubicBezTo>
                <a:lnTo>
                  <a:pt x="26406" y="121"/>
                </a:lnTo>
                <a:cubicBezTo>
                  <a:pt x="26053" y="71"/>
                  <a:pt x="25700" y="47"/>
                  <a:pt x="25350" y="47"/>
                </a:cubicBezTo>
                <a:cubicBezTo>
                  <a:pt x="24906" y="47"/>
                  <a:pt x="24466" y="85"/>
                  <a:pt x="24033" y="158"/>
                </a:cubicBezTo>
                <a:lnTo>
                  <a:pt x="24033" y="158"/>
                </a:lnTo>
                <a:cubicBezTo>
                  <a:pt x="24100" y="137"/>
                  <a:pt x="24166" y="121"/>
                  <a:pt x="24233" y="121"/>
                </a:cubicBezTo>
                <a:lnTo>
                  <a:pt x="24233" y="121"/>
                </a:lnTo>
                <a:cubicBezTo>
                  <a:pt x="24142" y="121"/>
                  <a:pt x="24052" y="151"/>
                  <a:pt x="23961" y="151"/>
                </a:cubicBezTo>
                <a:lnTo>
                  <a:pt x="23961" y="170"/>
                </a:lnTo>
                <a:lnTo>
                  <a:pt x="23961" y="170"/>
                </a:lnTo>
                <a:cubicBezTo>
                  <a:pt x="23941" y="174"/>
                  <a:pt x="23921" y="178"/>
                  <a:pt x="23901" y="181"/>
                </a:cubicBezTo>
                <a:cubicBezTo>
                  <a:pt x="23931" y="91"/>
                  <a:pt x="24082" y="30"/>
                  <a:pt x="23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1"/>
          <p:cNvSpPr/>
          <p:nvPr/>
        </p:nvSpPr>
        <p:spPr>
          <a:xfrm rot="-328473">
            <a:off x="3594833" y="-323479"/>
            <a:ext cx="4611174" cy="13331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media</a:t>
            </a:r>
          </a:p>
        </p:txBody>
      </p:sp>
      <p:sp>
        <p:nvSpPr>
          <p:cNvPr id="319" name="Google Shape;319;p31"/>
          <p:cNvSpPr/>
          <p:nvPr/>
        </p:nvSpPr>
        <p:spPr>
          <a:xfrm rot="-180869">
            <a:off x="3038721" y="3767019"/>
            <a:ext cx="4476667" cy="14455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Social</a:t>
            </a:r>
          </a:p>
        </p:txBody>
      </p:sp>
      <p:sp>
        <p:nvSpPr>
          <p:cNvPr id="320" name="Google Shape;320;p31"/>
          <p:cNvSpPr/>
          <p:nvPr/>
        </p:nvSpPr>
        <p:spPr>
          <a:xfrm rot="-6389370" flipH="1">
            <a:off x="8199151" y="1602513"/>
            <a:ext cx="1450035" cy="1880640"/>
          </a:xfrm>
          <a:custGeom>
            <a:avLst/>
            <a:gdLst/>
            <a:ahLst/>
            <a:cxnLst/>
            <a:rect l="l" t="t" r="r" b="b"/>
            <a:pathLst>
              <a:path w="33085" h="42910" extrusionOk="0">
                <a:moveTo>
                  <a:pt x="21780" y="5475"/>
                </a:moveTo>
                <a:lnTo>
                  <a:pt x="21780" y="5475"/>
                </a:lnTo>
                <a:cubicBezTo>
                  <a:pt x="21738" y="5496"/>
                  <a:pt x="21727" y="5532"/>
                  <a:pt x="21724" y="5550"/>
                </a:cubicBezTo>
                <a:lnTo>
                  <a:pt x="21724" y="5550"/>
                </a:lnTo>
                <a:cubicBezTo>
                  <a:pt x="21745" y="5523"/>
                  <a:pt x="21765" y="5498"/>
                  <a:pt x="21780" y="5475"/>
                </a:cubicBezTo>
                <a:close/>
                <a:moveTo>
                  <a:pt x="26929" y="15168"/>
                </a:moveTo>
                <a:cubicBezTo>
                  <a:pt x="26912" y="15168"/>
                  <a:pt x="26874" y="15206"/>
                  <a:pt x="26874" y="15206"/>
                </a:cubicBezTo>
                <a:lnTo>
                  <a:pt x="26931" y="15206"/>
                </a:lnTo>
                <a:cubicBezTo>
                  <a:pt x="26941" y="15177"/>
                  <a:pt x="26937" y="15168"/>
                  <a:pt x="26929" y="15168"/>
                </a:cubicBezTo>
                <a:close/>
                <a:moveTo>
                  <a:pt x="7699" y="24902"/>
                </a:moveTo>
                <a:cubicBezTo>
                  <a:pt x="7699" y="24902"/>
                  <a:pt x="7700" y="24906"/>
                  <a:pt x="7701" y="24911"/>
                </a:cubicBezTo>
                <a:lnTo>
                  <a:pt x="7701" y="24911"/>
                </a:lnTo>
                <a:cubicBezTo>
                  <a:pt x="7700" y="24909"/>
                  <a:pt x="7699" y="24908"/>
                  <a:pt x="7699" y="24908"/>
                </a:cubicBezTo>
                <a:cubicBezTo>
                  <a:pt x="7699" y="24903"/>
                  <a:pt x="7699" y="24902"/>
                  <a:pt x="7699" y="24902"/>
                </a:cubicBezTo>
                <a:close/>
                <a:moveTo>
                  <a:pt x="8243" y="25738"/>
                </a:moveTo>
                <a:lnTo>
                  <a:pt x="8243" y="25738"/>
                </a:lnTo>
                <a:cubicBezTo>
                  <a:pt x="8233" y="25748"/>
                  <a:pt x="8233" y="25754"/>
                  <a:pt x="8238" y="25760"/>
                </a:cubicBezTo>
                <a:lnTo>
                  <a:pt x="8238" y="25760"/>
                </a:lnTo>
                <a:cubicBezTo>
                  <a:pt x="8241" y="25753"/>
                  <a:pt x="8243" y="25745"/>
                  <a:pt x="8243" y="25738"/>
                </a:cubicBezTo>
                <a:close/>
                <a:moveTo>
                  <a:pt x="6669" y="25909"/>
                </a:moveTo>
                <a:cubicBezTo>
                  <a:pt x="6657" y="25909"/>
                  <a:pt x="6650" y="25914"/>
                  <a:pt x="6648" y="25922"/>
                </a:cubicBezTo>
                <a:lnTo>
                  <a:pt x="6648" y="25922"/>
                </a:lnTo>
                <a:cubicBezTo>
                  <a:pt x="6655" y="25918"/>
                  <a:pt x="6662" y="25914"/>
                  <a:pt x="6669" y="25909"/>
                </a:cubicBezTo>
                <a:close/>
                <a:moveTo>
                  <a:pt x="8271" y="26110"/>
                </a:moveTo>
                <a:cubicBezTo>
                  <a:pt x="8259" y="26134"/>
                  <a:pt x="8252" y="26143"/>
                  <a:pt x="8248" y="26143"/>
                </a:cubicBezTo>
                <a:cubicBezTo>
                  <a:pt x="8243" y="26143"/>
                  <a:pt x="8243" y="26126"/>
                  <a:pt x="8243" y="26110"/>
                </a:cubicBezTo>
                <a:close/>
                <a:moveTo>
                  <a:pt x="7813" y="26568"/>
                </a:moveTo>
                <a:cubicBezTo>
                  <a:pt x="7818" y="26576"/>
                  <a:pt x="7821" y="26584"/>
                  <a:pt x="7824" y="26591"/>
                </a:cubicBezTo>
                <a:lnTo>
                  <a:pt x="7824" y="26591"/>
                </a:lnTo>
                <a:lnTo>
                  <a:pt x="7842" y="26582"/>
                </a:lnTo>
                <a:lnTo>
                  <a:pt x="7842" y="26582"/>
                </a:lnTo>
                <a:lnTo>
                  <a:pt x="7842" y="26568"/>
                </a:lnTo>
                <a:close/>
                <a:moveTo>
                  <a:pt x="7519" y="26706"/>
                </a:moveTo>
                <a:cubicBezTo>
                  <a:pt x="7515" y="26706"/>
                  <a:pt x="7514" y="26714"/>
                  <a:pt x="7515" y="26724"/>
                </a:cubicBezTo>
                <a:lnTo>
                  <a:pt x="7515" y="26724"/>
                </a:lnTo>
                <a:cubicBezTo>
                  <a:pt x="7518" y="26720"/>
                  <a:pt x="7522" y="26716"/>
                  <a:pt x="7527" y="26711"/>
                </a:cubicBezTo>
                <a:cubicBezTo>
                  <a:pt x="7524" y="26708"/>
                  <a:pt x="7521" y="26706"/>
                  <a:pt x="7519" y="26706"/>
                </a:cubicBezTo>
                <a:close/>
                <a:moveTo>
                  <a:pt x="7556" y="26703"/>
                </a:moveTo>
                <a:cubicBezTo>
                  <a:pt x="7555" y="26703"/>
                  <a:pt x="7554" y="26711"/>
                  <a:pt x="7551" y="26719"/>
                </a:cubicBezTo>
                <a:lnTo>
                  <a:pt x="7551" y="26719"/>
                </a:lnTo>
                <a:cubicBezTo>
                  <a:pt x="7547" y="26717"/>
                  <a:pt x="7544" y="26713"/>
                  <a:pt x="7543" y="26713"/>
                </a:cubicBezTo>
                <a:lnTo>
                  <a:pt x="7543" y="26713"/>
                </a:lnTo>
                <a:cubicBezTo>
                  <a:pt x="7543" y="26713"/>
                  <a:pt x="7544" y="26715"/>
                  <a:pt x="7548" y="26724"/>
                </a:cubicBezTo>
                <a:lnTo>
                  <a:pt x="7548" y="26724"/>
                </a:lnTo>
                <a:cubicBezTo>
                  <a:pt x="7549" y="26722"/>
                  <a:pt x="7550" y="26721"/>
                  <a:pt x="7551" y="26719"/>
                </a:cubicBezTo>
                <a:lnTo>
                  <a:pt x="7551" y="26719"/>
                </a:lnTo>
                <a:cubicBezTo>
                  <a:pt x="7551" y="26719"/>
                  <a:pt x="7552" y="26719"/>
                  <a:pt x="7552" y="26719"/>
                </a:cubicBezTo>
                <a:cubicBezTo>
                  <a:pt x="7554" y="26719"/>
                  <a:pt x="7556" y="26717"/>
                  <a:pt x="7556" y="26711"/>
                </a:cubicBezTo>
                <a:cubicBezTo>
                  <a:pt x="7556" y="26705"/>
                  <a:pt x="7556" y="26703"/>
                  <a:pt x="7556" y="26703"/>
                </a:cubicBezTo>
                <a:close/>
                <a:moveTo>
                  <a:pt x="7699" y="27111"/>
                </a:moveTo>
                <a:lnTo>
                  <a:pt x="7699" y="27169"/>
                </a:lnTo>
                <a:lnTo>
                  <a:pt x="7699" y="27197"/>
                </a:lnTo>
                <a:cubicBezTo>
                  <a:pt x="7727" y="27169"/>
                  <a:pt x="7727" y="27140"/>
                  <a:pt x="7699" y="27111"/>
                </a:cubicBezTo>
                <a:close/>
                <a:moveTo>
                  <a:pt x="5439" y="27573"/>
                </a:moveTo>
                <a:cubicBezTo>
                  <a:pt x="5438" y="27573"/>
                  <a:pt x="5438" y="27579"/>
                  <a:pt x="5438" y="27598"/>
                </a:cubicBezTo>
                <a:lnTo>
                  <a:pt x="5467" y="27598"/>
                </a:lnTo>
                <a:cubicBezTo>
                  <a:pt x="5448" y="27598"/>
                  <a:pt x="5441" y="27573"/>
                  <a:pt x="5439" y="27573"/>
                </a:cubicBezTo>
                <a:close/>
                <a:moveTo>
                  <a:pt x="6028" y="27585"/>
                </a:moveTo>
                <a:cubicBezTo>
                  <a:pt x="6025" y="27591"/>
                  <a:pt x="6025" y="27599"/>
                  <a:pt x="6037" y="27622"/>
                </a:cubicBezTo>
                <a:lnTo>
                  <a:pt x="6037" y="27622"/>
                </a:lnTo>
                <a:cubicBezTo>
                  <a:pt x="6038" y="27616"/>
                  <a:pt x="6039" y="27608"/>
                  <a:pt x="6039" y="27598"/>
                </a:cubicBezTo>
                <a:cubicBezTo>
                  <a:pt x="6035" y="27594"/>
                  <a:pt x="6031" y="27589"/>
                  <a:pt x="6028" y="27585"/>
                </a:cubicBezTo>
                <a:close/>
                <a:moveTo>
                  <a:pt x="6037" y="27535"/>
                </a:moveTo>
                <a:cubicBezTo>
                  <a:pt x="6034" y="27535"/>
                  <a:pt x="6027" y="27553"/>
                  <a:pt x="6021" y="27574"/>
                </a:cubicBezTo>
                <a:lnTo>
                  <a:pt x="6021" y="27574"/>
                </a:lnTo>
                <a:cubicBezTo>
                  <a:pt x="6010" y="27555"/>
                  <a:pt x="6010" y="27541"/>
                  <a:pt x="6010" y="27541"/>
                </a:cubicBezTo>
                <a:lnTo>
                  <a:pt x="6010" y="27569"/>
                </a:lnTo>
                <a:lnTo>
                  <a:pt x="6010" y="27627"/>
                </a:lnTo>
                <a:cubicBezTo>
                  <a:pt x="6010" y="27615"/>
                  <a:pt x="6015" y="27593"/>
                  <a:pt x="6021" y="27574"/>
                </a:cubicBezTo>
                <a:lnTo>
                  <a:pt x="6021" y="27574"/>
                </a:lnTo>
                <a:cubicBezTo>
                  <a:pt x="6023" y="27578"/>
                  <a:pt x="6025" y="27581"/>
                  <a:pt x="6028" y="27585"/>
                </a:cubicBezTo>
                <a:lnTo>
                  <a:pt x="6028" y="27585"/>
                </a:lnTo>
                <a:cubicBezTo>
                  <a:pt x="6031" y="27577"/>
                  <a:pt x="6039" y="27571"/>
                  <a:pt x="6039" y="27541"/>
                </a:cubicBezTo>
                <a:cubicBezTo>
                  <a:pt x="6039" y="27537"/>
                  <a:pt x="6038" y="27535"/>
                  <a:pt x="6037" y="27535"/>
                </a:cubicBezTo>
                <a:close/>
                <a:moveTo>
                  <a:pt x="6037" y="27622"/>
                </a:moveTo>
                <a:cubicBezTo>
                  <a:pt x="6036" y="27623"/>
                  <a:pt x="6035" y="27625"/>
                  <a:pt x="6035" y="27627"/>
                </a:cubicBezTo>
                <a:lnTo>
                  <a:pt x="6039" y="27627"/>
                </a:lnTo>
                <a:cubicBezTo>
                  <a:pt x="6038" y="27625"/>
                  <a:pt x="6037" y="27623"/>
                  <a:pt x="6037" y="27622"/>
                </a:cubicBezTo>
                <a:close/>
                <a:moveTo>
                  <a:pt x="6010" y="27627"/>
                </a:moveTo>
                <a:cubicBezTo>
                  <a:pt x="6015" y="27636"/>
                  <a:pt x="6018" y="27642"/>
                  <a:pt x="6020" y="27646"/>
                </a:cubicBezTo>
                <a:lnTo>
                  <a:pt x="6020" y="27646"/>
                </a:lnTo>
                <a:cubicBezTo>
                  <a:pt x="6025" y="27640"/>
                  <a:pt x="6031" y="27636"/>
                  <a:pt x="6035" y="27627"/>
                </a:cubicBezTo>
                <a:close/>
                <a:moveTo>
                  <a:pt x="5585" y="27577"/>
                </a:moveTo>
                <a:cubicBezTo>
                  <a:pt x="5581" y="27577"/>
                  <a:pt x="5581" y="27584"/>
                  <a:pt x="5581" y="27598"/>
                </a:cubicBezTo>
                <a:cubicBezTo>
                  <a:pt x="5581" y="27625"/>
                  <a:pt x="5581" y="27652"/>
                  <a:pt x="5606" y="27680"/>
                </a:cubicBezTo>
                <a:lnTo>
                  <a:pt x="5606" y="27680"/>
                </a:lnTo>
                <a:cubicBezTo>
                  <a:pt x="5608" y="27671"/>
                  <a:pt x="5610" y="27662"/>
                  <a:pt x="5610" y="27655"/>
                </a:cubicBezTo>
                <a:lnTo>
                  <a:pt x="5610" y="27627"/>
                </a:lnTo>
                <a:cubicBezTo>
                  <a:pt x="5610" y="27620"/>
                  <a:pt x="5611" y="27618"/>
                  <a:pt x="5613" y="27618"/>
                </a:cubicBezTo>
                <a:cubicBezTo>
                  <a:pt x="5617" y="27618"/>
                  <a:pt x="5622" y="27625"/>
                  <a:pt x="5622" y="27625"/>
                </a:cubicBezTo>
                <a:cubicBezTo>
                  <a:pt x="5623" y="27625"/>
                  <a:pt x="5620" y="27619"/>
                  <a:pt x="5610" y="27598"/>
                </a:cubicBezTo>
                <a:cubicBezTo>
                  <a:pt x="5595" y="27584"/>
                  <a:pt x="5588" y="27577"/>
                  <a:pt x="5585" y="27577"/>
                </a:cubicBezTo>
                <a:close/>
                <a:moveTo>
                  <a:pt x="5485" y="27678"/>
                </a:moveTo>
                <a:cubicBezTo>
                  <a:pt x="5467" y="27678"/>
                  <a:pt x="5467" y="27741"/>
                  <a:pt x="5467" y="27741"/>
                </a:cubicBezTo>
                <a:lnTo>
                  <a:pt x="5495" y="27684"/>
                </a:lnTo>
                <a:cubicBezTo>
                  <a:pt x="5491" y="27680"/>
                  <a:pt x="5488" y="27678"/>
                  <a:pt x="5485" y="27678"/>
                </a:cubicBezTo>
                <a:close/>
                <a:moveTo>
                  <a:pt x="8357" y="28142"/>
                </a:moveTo>
                <a:lnTo>
                  <a:pt x="8357" y="28170"/>
                </a:lnTo>
                <a:lnTo>
                  <a:pt x="8380" y="28170"/>
                </a:lnTo>
                <a:cubicBezTo>
                  <a:pt x="8376" y="28156"/>
                  <a:pt x="8369" y="28142"/>
                  <a:pt x="8357" y="28142"/>
                </a:cubicBezTo>
                <a:close/>
                <a:moveTo>
                  <a:pt x="8386" y="28085"/>
                </a:moveTo>
                <a:cubicBezTo>
                  <a:pt x="8362" y="28085"/>
                  <a:pt x="8378" y="28124"/>
                  <a:pt x="8384" y="28170"/>
                </a:cubicBezTo>
                <a:lnTo>
                  <a:pt x="8414" y="28170"/>
                </a:lnTo>
                <a:lnTo>
                  <a:pt x="8414" y="28142"/>
                </a:lnTo>
                <a:cubicBezTo>
                  <a:pt x="8386" y="28142"/>
                  <a:pt x="8414" y="28113"/>
                  <a:pt x="8386" y="28085"/>
                </a:cubicBezTo>
                <a:close/>
                <a:moveTo>
                  <a:pt x="8380" y="28170"/>
                </a:moveTo>
                <a:lnTo>
                  <a:pt x="8380" y="28170"/>
                </a:lnTo>
                <a:cubicBezTo>
                  <a:pt x="8384" y="28187"/>
                  <a:pt x="8385" y="28205"/>
                  <a:pt x="8386" y="28205"/>
                </a:cubicBezTo>
                <a:cubicBezTo>
                  <a:pt x="8386" y="28205"/>
                  <a:pt x="8386" y="28203"/>
                  <a:pt x="8386" y="28199"/>
                </a:cubicBezTo>
                <a:cubicBezTo>
                  <a:pt x="8386" y="28189"/>
                  <a:pt x="8385" y="28180"/>
                  <a:pt x="8384" y="28170"/>
                </a:cubicBezTo>
                <a:close/>
                <a:moveTo>
                  <a:pt x="8472" y="28313"/>
                </a:moveTo>
                <a:cubicBezTo>
                  <a:pt x="8472" y="28323"/>
                  <a:pt x="8472" y="28326"/>
                  <a:pt x="8471" y="28326"/>
                </a:cubicBezTo>
                <a:cubicBezTo>
                  <a:pt x="8468" y="28326"/>
                  <a:pt x="8462" y="28313"/>
                  <a:pt x="8443" y="28313"/>
                </a:cubicBezTo>
                <a:close/>
                <a:moveTo>
                  <a:pt x="7727" y="28780"/>
                </a:moveTo>
                <a:cubicBezTo>
                  <a:pt x="7726" y="28780"/>
                  <a:pt x="7724" y="28800"/>
                  <a:pt x="7716" y="28815"/>
                </a:cubicBezTo>
                <a:lnTo>
                  <a:pt x="7716" y="28815"/>
                </a:lnTo>
                <a:cubicBezTo>
                  <a:pt x="7717" y="28814"/>
                  <a:pt x="7718" y="28814"/>
                  <a:pt x="7720" y="28814"/>
                </a:cubicBezTo>
                <a:cubicBezTo>
                  <a:pt x="7722" y="28814"/>
                  <a:pt x="7724" y="28814"/>
                  <a:pt x="7727" y="28814"/>
                </a:cubicBezTo>
                <a:lnTo>
                  <a:pt x="7727" y="28814"/>
                </a:lnTo>
                <a:cubicBezTo>
                  <a:pt x="7727" y="28810"/>
                  <a:pt x="7727" y="28805"/>
                  <a:pt x="7727" y="28800"/>
                </a:cubicBezTo>
                <a:cubicBezTo>
                  <a:pt x="7727" y="28786"/>
                  <a:pt x="7727" y="28780"/>
                  <a:pt x="7727" y="28780"/>
                </a:cubicBezTo>
                <a:close/>
                <a:moveTo>
                  <a:pt x="7716" y="28815"/>
                </a:moveTo>
                <a:cubicBezTo>
                  <a:pt x="7716" y="28815"/>
                  <a:pt x="7716" y="28815"/>
                  <a:pt x="7716" y="28816"/>
                </a:cubicBezTo>
                <a:lnTo>
                  <a:pt x="7716" y="28816"/>
                </a:lnTo>
                <a:cubicBezTo>
                  <a:pt x="7716" y="28815"/>
                  <a:pt x="7716" y="28815"/>
                  <a:pt x="7716" y="28815"/>
                </a:cubicBezTo>
                <a:close/>
                <a:moveTo>
                  <a:pt x="7413" y="28886"/>
                </a:moveTo>
                <a:cubicBezTo>
                  <a:pt x="7413" y="28886"/>
                  <a:pt x="7413" y="28886"/>
                  <a:pt x="7413" y="28886"/>
                </a:cubicBezTo>
                <a:cubicBezTo>
                  <a:pt x="7413" y="28886"/>
                  <a:pt x="7413" y="28886"/>
                  <a:pt x="7413" y="28886"/>
                </a:cubicBezTo>
                <a:close/>
                <a:moveTo>
                  <a:pt x="7413" y="28886"/>
                </a:moveTo>
                <a:cubicBezTo>
                  <a:pt x="7413" y="28886"/>
                  <a:pt x="7413" y="28886"/>
                  <a:pt x="7413" y="28886"/>
                </a:cubicBezTo>
                <a:cubicBezTo>
                  <a:pt x="7413" y="28886"/>
                  <a:pt x="7413" y="28886"/>
                  <a:pt x="7413" y="28886"/>
                </a:cubicBezTo>
                <a:close/>
                <a:moveTo>
                  <a:pt x="7880" y="27048"/>
                </a:moveTo>
                <a:cubicBezTo>
                  <a:pt x="7888" y="27048"/>
                  <a:pt x="7883" y="27074"/>
                  <a:pt x="7886" y="27074"/>
                </a:cubicBezTo>
                <a:cubicBezTo>
                  <a:pt x="7888" y="27074"/>
                  <a:pt x="7892" y="27069"/>
                  <a:pt x="7899" y="27054"/>
                </a:cubicBezTo>
                <a:cubicBezTo>
                  <a:pt x="7899" y="27083"/>
                  <a:pt x="7899" y="27083"/>
                  <a:pt x="7899" y="27111"/>
                </a:cubicBezTo>
                <a:cubicBezTo>
                  <a:pt x="7899" y="27083"/>
                  <a:pt x="7928" y="27083"/>
                  <a:pt x="7928" y="27054"/>
                </a:cubicBezTo>
                <a:cubicBezTo>
                  <a:pt x="7928" y="27083"/>
                  <a:pt x="7956" y="27140"/>
                  <a:pt x="7985" y="27140"/>
                </a:cubicBezTo>
                <a:lnTo>
                  <a:pt x="7985" y="27169"/>
                </a:lnTo>
                <a:cubicBezTo>
                  <a:pt x="7985" y="27169"/>
                  <a:pt x="8014" y="27111"/>
                  <a:pt x="8042" y="27111"/>
                </a:cubicBezTo>
                <a:cubicBezTo>
                  <a:pt x="8042" y="27111"/>
                  <a:pt x="8042" y="27169"/>
                  <a:pt x="8071" y="27226"/>
                </a:cubicBezTo>
                <a:cubicBezTo>
                  <a:pt x="8079" y="27202"/>
                  <a:pt x="8085" y="27193"/>
                  <a:pt x="8090" y="27193"/>
                </a:cubicBezTo>
                <a:cubicBezTo>
                  <a:pt x="8100" y="27193"/>
                  <a:pt x="8106" y="27231"/>
                  <a:pt x="8119" y="27231"/>
                </a:cubicBezTo>
                <a:cubicBezTo>
                  <a:pt x="8122" y="27231"/>
                  <a:pt x="8125" y="27229"/>
                  <a:pt x="8128" y="27226"/>
                </a:cubicBezTo>
                <a:cubicBezTo>
                  <a:pt x="8128" y="27312"/>
                  <a:pt x="8185" y="27312"/>
                  <a:pt x="8214" y="27398"/>
                </a:cubicBezTo>
                <a:cubicBezTo>
                  <a:pt x="8214" y="27404"/>
                  <a:pt x="8215" y="27406"/>
                  <a:pt x="8218" y="27406"/>
                </a:cubicBezTo>
                <a:cubicBezTo>
                  <a:pt x="8224" y="27406"/>
                  <a:pt x="8238" y="27389"/>
                  <a:pt x="8253" y="27389"/>
                </a:cubicBezTo>
                <a:cubicBezTo>
                  <a:pt x="8259" y="27389"/>
                  <a:pt x="8265" y="27392"/>
                  <a:pt x="8271" y="27398"/>
                </a:cubicBezTo>
                <a:cubicBezTo>
                  <a:pt x="8271" y="27426"/>
                  <a:pt x="8300" y="27484"/>
                  <a:pt x="8328" y="27484"/>
                </a:cubicBezTo>
                <a:cubicBezTo>
                  <a:pt x="8328" y="27484"/>
                  <a:pt x="8328" y="27512"/>
                  <a:pt x="8328" y="27512"/>
                </a:cubicBezTo>
                <a:cubicBezTo>
                  <a:pt x="8335" y="27518"/>
                  <a:pt x="8339" y="27520"/>
                  <a:pt x="8343" y="27520"/>
                </a:cubicBezTo>
                <a:cubicBezTo>
                  <a:pt x="8353" y="27520"/>
                  <a:pt x="8356" y="27504"/>
                  <a:pt x="8357" y="27504"/>
                </a:cubicBezTo>
                <a:cubicBezTo>
                  <a:pt x="8357" y="27504"/>
                  <a:pt x="8357" y="27506"/>
                  <a:pt x="8357" y="27512"/>
                </a:cubicBezTo>
                <a:lnTo>
                  <a:pt x="8386" y="27512"/>
                </a:lnTo>
                <a:cubicBezTo>
                  <a:pt x="8386" y="27598"/>
                  <a:pt x="8386" y="27655"/>
                  <a:pt x="8414" y="27712"/>
                </a:cubicBezTo>
                <a:cubicBezTo>
                  <a:pt x="8414" y="27770"/>
                  <a:pt x="8443" y="27798"/>
                  <a:pt x="8443" y="27856"/>
                </a:cubicBezTo>
                <a:lnTo>
                  <a:pt x="8414" y="27856"/>
                </a:lnTo>
                <a:cubicBezTo>
                  <a:pt x="8414" y="27869"/>
                  <a:pt x="8427" y="27870"/>
                  <a:pt x="8437" y="27870"/>
                </a:cubicBezTo>
                <a:lnTo>
                  <a:pt x="8437" y="27870"/>
                </a:lnTo>
                <a:cubicBezTo>
                  <a:pt x="8436" y="27874"/>
                  <a:pt x="8435" y="27878"/>
                  <a:pt x="8435" y="27881"/>
                </a:cubicBezTo>
                <a:lnTo>
                  <a:pt x="8435" y="27881"/>
                </a:lnTo>
                <a:cubicBezTo>
                  <a:pt x="8436" y="27877"/>
                  <a:pt x="8437" y="27873"/>
                  <a:pt x="8438" y="27870"/>
                </a:cubicBezTo>
                <a:lnTo>
                  <a:pt x="8438" y="27870"/>
                </a:lnTo>
                <a:cubicBezTo>
                  <a:pt x="8439" y="27870"/>
                  <a:pt x="8439" y="27870"/>
                  <a:pt x="8439" y="27870"/>
                </a:cubicBezTo>
                <a:cubicBezTo>
                  <a:pt x="8450" y="27870"/>
                  <a:pt x="8457" y="27870"/>
                  <a:pt x="8443" y="27884"/>
                </a:cubicBezTo>
                <a:cubicBezTo>
                  <a:pt x="8441" y="27887"/>
                  <a:pt x="8440" y="27890"/>
                  <a:pt x="8439" y="27892"/>
                </a:cubicBezTo>
                <a:lnTo>
                  <a:pt x="8439" y="27892"/>
                </a:lnTo>
                <a:cubicBezTo>
                  <a:pt x="8437" y="27889"/>
                  <a:pt x="8435" y="27886"/>
                  <a:pt x="8435" y="27881"/>
                </a:cubicBezTo>
                <a:lnTo>
                  <a:pt x="8435" y="27881"/>
                </a:lnTo>
                <a:cubicBezTo>
                  <a:pt x="8432" y="27893"/>
                  <a:pt x="8429" y="27904"/>
                  <a:pt x="8431" y="27904"/>
                </a:cubicBezTo>
                <a:cubicBezTo>
                  <a:pt x="8432" y="27904"/>
                  <a:pt x="8434" y="27901"/>
                  <a:pt x="8439" y="27892"/>
                </a:cubicBezTo>
                <a:lnTo>
                  <a:pt x="8439" y="27892"/>
                </a:lnTo>
                <a:cubicBezTo>
                  <a:pt x="8448" y="27903"/>
                  <a:pt x="8472" y="27905"/>
                  <a:pt x="8472" y="27941"/>
                </a:cubicBezTo>
                <a:lnTo>
                  <a:pt x="8414" y="27941"/>
                </a:lnTo>
                <a:cubicBezTo>
                  <a:pt x="8414" y="27970"/>
                  <a:pt x="8443" y="27970"/>
                  <a:pt x="8472" y="27970"/>
                </a:cubicBezTo>
                <a:cubicBezTo>
                  <a:pt x="8472" y="27999"/>
                  <a:pt x="8386" y="27999"/>
                  <a:pt x="8414" y="28085"/>
                </a:cubicBezTo>
                <a:cubicBezTo>
                  <a:pt x="8424" y="28104"/>
                  <a:pt x="8430" y="28110"/>
                  <a:pt x="8436" y="28110"/>
                </a:cubicBezTo>
                <a:cubicBezTo>
                  <a:pt x="8446" y="28110"/>
                  <a:pt x="8453" y="28085"/>
                  <a:pt x="8472" y="28085"/>
                </a:cubicBezTo>
                <a:cubicBezTo>
                  <a:pt x="8472" y="28085"/>
                  <a:pt x="8472" y="28142"/>
                  <a:pt x="8472" y="28170"/>
                </a:cubicBezTo>
                <a:cubicBezTo>
                  <a:pt x="8472" y="28185"/>
                  <a:pt x="8472" y="28191"/>
                  <a:pt x="8471" y="28191"/>
                </a:cubicBezTo>
                <a:cubicBezTo>
                  <a:pt x="8468" y="28191"/>
                  <a:pt x="8461" y="28164"/>
                  <a:pt x="8437" y="28164"/>
                </a:cubicBezTo>
                <a:cubicBezTo>
                  <a:pt x="8430" y="28164"/>
                  <a:pt x="8423" y="28166"/>
                  <a:pt x="8414" y="28170"/>
                </a:cubicBezTo>
                <a:cubicBezTo>
                  <a:pt x="8414" y="28228"/>
                  <a:pt x="8414" y="28256"/>
                  <a:pt x="8414" y="28285"/>
                </a:cubicBezTo>
                <a:lnTo>
                  <a:pt x="8414" y="28371"/>
                </a:lnTo>
                <a:cubicBezTo>
                  <a:pt x="8414" y="28377"/>
                  <a:pt x="8412" y="28379"/>
                  <a:pt x="8408" y="28379"/>
                </a:cubicBezTo>
                <a:cubicBezTo>
                  <a:pt x="8397" y="28379"/>
                  <a:pt x="8375" y="28362"/>
                  <a:pt x="8364" y="28362"/>
                </a:cubicBezTo>
                <a:cubicBezTo>
                  <a:pt x="8360" y="28362"/>
                  <a:pt x="8357" y="28365"/>
                  <a:pt x="8357" y="28371"/>
                </a:cubicBezTo>
                <a:cubicBezTo>
                  <a:pt x="8357" y="28428"/>
                  <a:pt x="8386" y="28399"/>
                  <a:pt x="8386" y="28428"/>
                </a:cubicBezTo>
                <a:lnTo>
                  <a:pt x="8357" y="28428"/>
                </a:lnTo>
                <a:cubicBezTo>
                  <a:pt x="8328" y="28428"/>
                  <a:pt x="8328" y="28428"/>
                  <a:pt x="8357" y="28485"/>
                </a:cubicBezTo>
                <a:cubicBezTo>
                  <a:pt x="8348" y="28476"/>
                  <a:pt x="8344" y="28472"/>
                  <a:pt x="8343" y="28472"/>
                </a:cubicBezTo>
                <a:cubicBezTo>
                  <a:pt x="8341" y="28472"/>
                  <a:pt x="8348" y="28485"/>
                  <a:pt x="8328" y="28485"/>
                </a:cubicBezTo>
                <a:cubicBezTo>
                  <a:pt x="8320" y="28485"/>
                  <a:pt x="8314" y="28486"/>
                  <a:pt x="8311" y="28488"/>
                </a:cubicBezTo>
                <a:lnTo>
                  <a:pt x="8311" y="28488"/>
                </a:lnTo>
                <a:cubicBezTo>
                  <a:pt x="8307" y="28486"/>
                  <a:pt x="8304" y="28485"/>
                  <a:pt x="8300" y="28485"/>
                </a:cubicBezTo>
                <a:cubicBezTo>
                  <a:pt x="8300" y="28514"/>
                  <a:pt x="8300" y="28542"/>
                  <a:pt x="8328" y="28600"/>
                </a:cubicBezTo>
                <a:lnTo>
                  <a:pt x="8271" y="28600"/>
                </a:lnTo>
                <a:cubicBezTo>
                  <a:pt x="8271" y="28657"/>
                  <a:pt x="8243" y="28657"/>
                  <a:pt x="8271" y="28714"/>
                </a:cubicBezTo>
                <a:cubicBezTo>
                  <a:pt x="8265" y="28702"/>
                  <a:pt x="8259" y="28697"/>
                  <a:pt x="8253" y="28697"/>
                </a:cubicBezTo>
                <a:cubicBezTo>
                  <a:pt x="8240" y="28697"/>
                  <a:pt x="8228" y="28719"/>
                  <a:pt x="8221" y="28719"/>
                </a:cubicBezTo>
                <a:cubicBezTo>
                  <a:pt x="8217" y="28719"/>
                  <a:pt x="8214" y="28711"/>
                  <a:pt x="8214" y="28686"/>
                </a:cubicBezTo>
                <a:cubicBezTo>
                  <a:pt x="8214" y="28714"/>
                  <a:pt x="8214" y="28714"/>
                  <a:pt x="8214" y="28743"/>
                </a:cubicBezTo>
                <a:cubicBezTo>
                  <a:pt x="8204" y="28724"/>
                  <a:pt x="8198" y="28717"/>
                  <a:pt x="8193" y="28717"/>
                </a:cubicBezTo>
                <a:cubicBezTo>
                  <a:pt x="8182" y="28717"/>
                  <a:pt x="8176" y="28743"/>
                  <a:pt x="8157" y="28743"/>
                </a:cubicBezTo>
                <a:lnTo>
                  <a:pt x="8157" y="28771"/>
                </a:lnTo>
                <a:cubicBezTo>
                  <a:pt x="8157" y="28781"/>
                  <a:pt x="8157" y="28784"/>
                  <a:pt x="8156" y="28784"/>
                </a:cubicBezTo>
                <a:cubicBezTo>
                  <a:pt x="8154" y="28784"/>
                  <a:pt x="8147" y="28771"/>
                  <a:pt x="8128" y="28771"/>
                </a:cubicBezTo>
                <a:cubicBezTo>
                  <a:pt x="8128" y="28771"/>
                  <a:pt x="8157" y="28829"/>
                  <a:pt x="8157" y="28857"/>
                </a:cubicBezTo>
                <a:cubicBezTo>
                  <a:pt x="8157" y="28863"/>
                  <a:pt x="8157" y="28865"/>
                  <a:pt x="8157" y="28865"/>
                </a:cubicBezTo>
                <a:cubicBezTo>
                  <a:pt x="8156" y="28865"/>
                  <a:pt x="8151" y="28823"/>
                  <a:pt x="8128" y="28800"/>
                </a:cubicBezTo>
                <a:lnTo>
                  <a:pt x="8128" y="28857"/>
                </a:lnTo>
                <a:lnTo>
                  <a:pt x="8128" y="28886"/>
                </a:lnTo>
                <a:cubicBezTo>
                  <a:pt x="8100" y="28857"/>
                  <a:pt x="8100" y="28857"/>
                  <a:pt x="8100" y="28829"/>
                </a:cubicBezTo>
                <a:lnTo>
                  <a:pt x="8100" y="28800"/>
                </a:lnTo>
                <a:cubicBezTo>
                  <a:pt x="8071" y="28771"/>
                  <a:pt x="8071" y="28743"/>
                  <a:pt x="8100" y="28714"/>
                </a:cubicBezTo>
                <a:lnTo>
                  <a:pt x="8100" y="28714"/>
                </a:lnTo>
                <a:cubicBezTo>
                  <a:pt x="8051" y="28738"/>
                  <a:pt x="8024" y="28762"/>
                  <a:pt x="7999" y="28769"/>
                </a:cubicBezTo>
                <a:lnTo>
                  <a:pt x="7999" y="28769"/>
                </a:lnTo>
                <a:cubicBezTo>
                  <a:pt x="7998" y="28768"/>
                  <a:pt x="7997" y="28768"/>
                  <a:pt x="7996" y="28768"/>
                </a:cubicBezTo>
                <a:cubicBezTo>
                  <a:pt x="7995" y="28768"/>
                  <a:pt x="7993" y="28769"/>
                  <a:pt x="7992" y="28771"/>
                </a:cubicBezTo>
                <a:lnTo>
                  <a:pt x="7992" y="28771"/>
                </a:lnTo>
                <a:cubicBezTo>
                  <a:pt x="7995" y="28770"/>
                  <a:pt x="7997" y="28770"/>
                  <a:pt x="7999" y="28769"/>
                </a:cubicBezTo>
                <a:lnTo>
                  <a:pt x="7999" y="28769"/>
                </a:lnTo>
                <a:cubicBezTo>
                  <a:pt x="8003" y="28772"/>
                  <a:pt x="8008" y="28782"/>
                  <a:pt x="8014" y="28800"/>
                </a:cubicBezTo>
                <a:cubicBezTo>
                  <a:pt x="8014" y="28800"/>
                  <a:pt x="8014" y="28857"/>
                  <a:pt x="7985" y="28857"/>
                </a:cubicBezTo>
                <a:cubicBezTo>
                  <a:pt x="7985" y="28843"/>
                  <a:pt x="7985" y="28836"/>
                  <a:pt x="7985" y="28829"/>
                </a:cubicBezTo>
                <a:cubicBezTo>
                  <a:pt x="7985" y="28829"/>
                  <a:pt x="7985" y="28783"/>
                  <a:pt x="7992" y="28771"/>
                </a:cubicBezTo>
                <a:lnTo>
                  <a:pt x="7992" y="28771"/>
                </a:lnTo>
                <a:cubicBezTo>
                  <a:pt x="7990" y="28771"/>
                  <a:pt x="7987" y="28771"/>
                  <a:pt x="7985" y="28771"/>
                </a:cubicBezTo>
                <a:lnTo>
                  <a:pt x="7985" y="28800"/>
                </a:lnTo>
                <a:cubicBezTo>
                  <a:pt x="7985" y="28814"/>
                  <a:pt x="7985" y="28821"/>
                  <a:pt x="7981" y="28821"/>
                </a:cubicBezTo>
                <a:cubicBezTo>
                  <a:pt x="7978" y="28821"/>
                  <a:pt x="7971" y="28814"/>
                  <a:pt x="7956" y="28800"/>
                </a:cubicBezTo>
                <a:cubicBezTo>
                  <a:pt x="7985" y="28771"/>
                  <a:pt x="7985" y="28771"/>
                  <a:pt x="7956" y="28743"/>
                </a:cubicBezTo>
                <a:cubicBezTo>
                  <a:pt x="7956" y="28771"/>
                  <a:pt x="7956" y="28829"/>
                  <a:pt x="7928" y="28857"/>
                </a:cubicBezTo>
                <a:cubicBezTo>
                  <a:pt x="7921" y="28864"/>
                  <a:pt x="7915" y="28866"/>
                  <a:pt x="7909" y="28866"/>
                </a:cubicBezTo>
                <a:cubicBezTo>
                  <a:pt x="7898" y="28866"/>
                  <a:pt x="7888" y="28859"/>
                  <a:pt x="7881" y="28859"/>
                </a:cubicBezTo>
                <a:cubicBezTo>
                  <a:pt x="7874" y="28859"/>
                  <a:pt x="7871" y="28865"/>
                  <a:pt x="7871" y="28886"/>
                </a:cubicBezTo>
                <a:cubicBezTo>
                  <a:pt x="7864" y="28898"/>
                  <a:pt x="7861" y="28906"/>
                  <a:pt x="7859" y="28912"/>
                </a:cubicBezTo>
                <a:lnTo>
                  <a:pt x="7859" y="28912"/>
                </a:lnTo>
                <a:cubicBezTo>
                  <a:pt x="7854" y="28911"/>
                  <a:pt x="7849" y="28906"/>
                  <a:pt x="7846" y="28906"/>
                </a:cubicBezTo>
                <a:cubicBezTo>
                  <a:pt x="7843" y="28906"/>
                  <a:pt x="7842" y="28908"/>
                  <a:pt x="7842" y="28914"/>
                </a:cubicBezTo>
                <a:lnTo>
                  <a:pt x="7842" y="28886"/>
                </a:lnTo>
                <a:lnTo>
                  <a:pt x="7842" y="28800"/>
                </a:lnTo>
                <a:cubicBezTo>
                  <a:pt x="7828" y="28843"/>
                  <a:pt x="7813" y="28843"/>
                  <a:pt x="7803" y="28843"/>
                </a:cubicBezTo>
                <a:cubicBezTo>
                  <a:pt x="7792" y="28843"/>
                  <a:pt x="7785" y="28843"/>
                  <a:pt x="7785" y="28886"/>
                </a:cubicBezTo>
                <a:lnTo>
                  <a:pt x="7756" y="28886"/>
                </a:lnTo>
                <a:lnTo>
                  <a:pt x="7736" y="28845"/>
                </a:lnTo>
                <a:lnTo>
                  <a:pt x="7736" y="28845"/>
                </a:lnTo>
                <a:cubicBezTo>
                  <a:pt x="7731" y="28852"/>
                  <a:pt x="7727" y="28857"/>
                  <a:pt x="7727" y="28857"/>
                </a:cubicBezTo>
                <a:cubicBezTo>
                  <a:pt x="7704" y="28857"/>
                  <a:pt x="7719" y="28857"/>
                  <a:pt x="7725" y="28826"/>
                </a:cubicBezTo>
                <a:lnTo>
                  <a:pt x="7725" y="28826"/>
                </a:lnTo>
                <a:cubicBezTo>
                  <a:pt x="7726" y="28827"/>
                  <a:pt x="7727" y="28828"/>
                  <a:pt x="7727" y="28829"/>
                </a:cubicBezTo>
                <a:lnTo>
                  <a:pt x="7736" y="28845"/>
                </a:lnTo>
                <a:lnTo>
                  <a:pt x="7736" y="28845"/>
                </a:lnTo>
                <a:cubicBezTo>
                  <a:pt x="7748" y="28827"/>
                  <a:pt x="7768" y="28794"/>
                  <a:pt x="7764" y="28794"/>
                </a:cubicBezTo>
                <a:cubicBezTo>
                  <a:pt x="7763" y="28794"/>
                  <a:pt x="7760" y="28796"/>
                  <a:pt x="7756" y="28800"/>
                </a:cubicBezTo>
                <a:cubicBezTo>
                  <a:pt x="7745" y="28811"/>
                  <a:pt x="7735" y="28813"/>
                  <a:pt x="7727" y="28814"/>
                </a:cubicBezTo>
                <a:lnTo>
                  <a:pt x="7727" y="28814"/>
                </a:lnTo>
                <a:cubicBezTo>
                  <a:pt x="7726" y="28819"/>
                  <a:pt x="7726" y="28823"/>
                  <a:pt x="7725" y="28826"/>
                </a:cubicBezTo>
                <a:lnTo>
                  <a:pt x="7725" y="28826"/>
                </a:lnTo>
                <a:cubicBezTo>
                  <a:pt x="7719" y="28820"/>
                  <a:pt x="7716" y="28817"/>
                  <a:pt x="7716" y="28816"/>
                </a:cubicBezTo>
                <a:lnTo>
                  <a:pt x="7716" y="28816"/>
                </a:lnTo>
                <a:cubicBezTo>
                  <a:pt x="7712" y="28823"/>
                  <a:pt x="7706" y="28829"/>
                  <a:pt x="7699" y="28829"/>
                </a:cubicBezTo>
                <a:lnTo>
                  <a:pt x="7699" y="28800"/>
                </a:lnTo>
                <a:cubicBezTo>
                  <a:pt x="7696" y="28797"/>
                  <a:pt x="7693" y="28795"/>
                  <a:pt x="7691" y="28795"/>
                </a:cubicBezTo>
                <a:cubicBezTo>
                  <a:pt x="7680" y="28795"/>
                  <a:pt x="7688" y="28845"/>
                  <a:pt x="7682" y="28845"/>
                </a:cubicBezTo>
                <a:cubicBezTo>
                  <a:pt x="7680" y="28845"/>
                  <a:pt x="7676" y="28840"/>
                  <a:pt x="7670" y="28829"/>
                </a:cubicBezTo>
                <a:cubicBezTo>
                  <a:pt x="7670" y="28857"/>
                  <a:pt x="7670" y="28857"/>
                  <a:pt x="7670" y="28886"/>
                </a:cubicBezTo>
                <a:lnTo>
                  <a:pt x="7642" y="28886"/>
                </a:lnTo>
                <a:cubicBezTo>
                  <a:pt x="7635" y="28867"/>
                  <a:pt x="7628" y="28861"/>
                  <a:pt x="7620" y="28861"/>
                </a:cubicBezTo>
                <a:cubicBezTo>
                  <a:pt x="7600" y="28861"/>
                  <a:pt x="7576" y="28898"/>
                  <a:pt x="7555" y="28898"/>
                </a:cubicBezTo>
                <a:cubicBezTo>
                  <a:pt x="7545" y="28898"/>
                  <a:pt x="7535" y="28888"/>
                  <a:pt x="7527" y="28857"/>
                </a:cubicBezTo>
                <a:lnTo>
                  <a:pt x="7527" y="28914"/>
                </a:lnTo>
                <a:cubicBezTo>
                  <a:pt x="7527" y="28914"/>
                  <a:pt x="7499" y="28914"/>
                  <a:pt x="7499" y="28886"/>
                </a:cubicBezTo>
                <a:lnTo>
                  <a:pt x="7499" y="28857"/>
                </a:lnTo>
                <a:cubicBezTo>
                  <a:pt x="7470" y="28886"/>
                  <a:pt x="7441" y="28914"/>
                  <a:pt x="7413" y="28914"/>
                </a:cubicBezTo>
                <a:cubicBezTo>
                  <a:pt x="7413" y="28886"/>
                  <a:pt x="7413" y="28886"/>
                  <a:pt x="7413" y="28886"/>
                </a:cubicBezTo>
                <a:cubicBezTo>
                  <a:pt x="7413" y="28889"/>
                  <a:pt x="7412" y="28891"/>
                  <a:pt x="7412" y="28891"/>
                </a:cubicBezTo>
                <a:cubicBezTo>
                  <a:pt x="7408" y="28891"/>
                  <a:pt x="7397" y="28853"/>
                  <a:pt x="7390" y="28853"/>
                </a:cubicBezTo>
                <a:cubicBezTo>
                  <a:pt x="7386" y="28853"/>
                  <a:pt x="7384" y="28862"/>
                  <a:pt x="7384" y="28886"/>
                </a:cubicBezTo>
                <a:cubicBezTo>
                  <a:pt x="7355" y="28886"/>
                  <a:pt x="7327" y="28914"/>
                  <a:pt x="7298" y="28914"/>
                </a:cubicBezTo>
                <a:lnTo>
                  <a:pt x="7298" y="28857"/>
                </a:lnTo>
                <a:cubicBezTo>
                  <a:pt x="7298" y="28838"/>
                  <a:pt x="7292" y="28832"/>
                  <a:pt x="7283" y="28832"/>
                </a:cubicBezTo>
                <a:cubicBezTo>
                  <a:pt x="7266" y="28832"/>
                  <a:pt x="7241" y="28857"/>
                  <a:pt x="7241" y="28857"/>
                </a:cubicBezTo>
                <a:cubicBezTo>
                  <a:pt x="7241" y="28857"/>
                  <a:pt x="7241" y="28894"/>
                  <a:pt x="7226" y="28894"/>
                </a:cubicBezTo>
                <a:cubicBezTo>
                  <a:pt x="7223" y="28894"/>
                  <a:pt x="7218" y="28892"/>
                  <a:pt x="7212" y="28886"/>
                </a:cubicBezTo>
                <a:cubicBezTo>
                  <a:pt x="7212" y="28886"/>
                  <a:pt x="7212" y="28857"/>
                  <a:pt x="7212" y="28857"/>
                </a:cubicBezTo>
                <a:cubicBezTo>
                  <a:pt x="7212" y="28872"/>
                  <a:pt x="7205" y="28872"/>
                  <a:pt x="7194" y="28872"/>
                </a:cubicBezTo>
                <a:cubicBezTo>
                  <a:pt x="7184" y="28872"/>
                  <a:pt x="7169" y="28872"/>
                  <a:pt x="7155" y="28886"/>
                </a:cubicBezTo>
                <a:cubicBezTo>
                  <a:pt x="7155" y="28870"/>
                  <a:pt x="7155" y="28829"/>
                  <a:pt x="7155" y="28829"/>
                </a:cubicBezTo>
                <a:cubicBezTo>
                  <a:pt x="7155" y="28819"/>
                  <a:pt x="7155" y="28816"/>
                  <a:pt x="7154" y="28816"/>
                </a:cubicBezTo>
                <a:cubicBezTo>
                  <a:pt x="7152" y="28816"/>
                  <a:pt x="7146" y="28829"/>
                  <a:pt x="7126" y="28829"/>
                </a:cubicBezTo>
                <a:lnTo>
                  <a:pt x="7126" y="28771"/>
                </a:lnTo>
                <a:cubicBezTo>
                  <a:pt x="7126" y="28771"/>
                  <a:pt x="7126" y="28800"/>
                  <a:pt x="7098" y="28800"/>
                </a:cubicBezTo>
                <a:lnTo>
                  <a:pt x="7098" y="28829"/>
                </a:lnTo>
                <a:lnTo>
                  <a:pt x="7069" y="28829"/>
                </a:lnTo>
                <a:cubicBezTo>
                  <a:pt x="7069" y="28819"/>
                  <a:pt x="7066" y="28816"/>
                  <a:pt x="7062" y="28816"/>
                </a:cubicBezTo>
                <a:cubicBezTo>
                  <a:pt x="7053" y="28816"/>
                  <a:pt x="7041" y="28829"/>
                  <a:pt x="7041" y="28829"/>
                </a:cubicBezTo>
                <a:lnTo>
                  <a:pt x="7041" y="28800"/>
                </a:lnTo>
                <a:cubicBezTo>
                  <a:pt x="7041" y="28771"/>
                  <a:pt x="7026" y="28771"/>
                  <a:pt x="7008" y="28771"/>
                </a:cubicBezTo>
                <a:cubicBezTo>
                  <a:pt x="6991" y="28771"/>
                  <a:pt x="6969" y="28771"/>
                  <a:pt x="6955" y="28743"/>
                </a:cubicBezTo>
                <a:cubicBezTo>
                  <a:pt x="6955" y="28743"/>
                  <a:pt x="6942" y="28730"/>
                  <a:pt x="6925" y="28730"/>
                </a:cubicBezTo>
                <a:cubicBezTo>
                  <a:pt x="6920" y="28730"/>
                  <a:pt x="6916" y="28731"/>
                  <a:pt x="6910" y="28733"/>
                </a:cubicBezTo>
                <a:lnTo>
                  <a:pt x="6910" y="28733"/>
                </a:lnTo>
                <a:cubicBezTo>
                  <a:pt x="6914" y="28727"/>
                  <a:pt x="6920" y="28721"/>
                  <a:pt x="6926" y="28714"/>
                </a:cubicBezTo>
                <a:lnTo>
                  <a:pt x="6898" y="28714"/>
                </a:lnTo>
                <a:cubicBezTo>
                  <a:pt x="6869" y="28714"/>
                  <a:pt x="6898" y="28714"/>
                  <a:pt x="6898" y="28686"/>
                </a:cubicBezTo>
                <a:cubicBezTo>
                  <a:pt x="6898" y="28679"/>
                  <a:pt x="6898" y="28677"/>
                  <a:pt x="6897" y="28677"/>
                </a:cubicBezTo>
                <a:cubicBezTo>
                  <a:pt x="6897" y="28677"/>
                  <a:pt x="6894" y="28694"/>
                  <a:pt x="6884" y="28694"/>
                </a:cubicBezTo>
                <a:cubicBezTo>
                  <a:pt x="6880" y="28694"/>
                  <a:pt x="6875" y="28692"/>
                  <a:pt x="6869" y="28686"/>
                </a:cubicBezTo>
                <a:cubicBezTo>
                  <a:pt x="6926" y="28657"/>
                  <a:pt x="6869" y="28628"/>
                  <a:pt x="6926" y="28600"/>
                </a:cubicBezTo>
                <a:lnTo>
                  <a:pt x="6926" y="28600"/>
                </a:lnTo>
                <a:cubicBezTo>
                  <a:pt x="6926" y="28600"/>
                  <a:pt x="6869" y="28600"/>
                  <a:pt x="6840" y="28628"/>
                </a:cubicBezTo>
                <a:cubicBezTo>
                  <a:pt x="6812" y="28600"/>
                  <a:pt x="6812" y="28542"/>
                  <a:pt x="6783" y="28485"/>
                </a:cubicBezTo>
                <a:cubicBezTo>
                  <a:pt x="6774" y="28476"/>
                  <a:pt x="6774" y="28472"/>
                  <a:pt x="6778" y="28472"/>
                </a:cubicBezTo>
                <a:cubicBezTo>
                  <a:pt x="6786" y="28472"/>
                  <a:pt x="6812" y="28485"/>
                  <a:pt x="6812" y="28485"/>
                </a:cubicBezTo>
                <a:cubicBezTo>
                  <a:pt x="6812" y="28485"/>
                  <a:pt x="6783" y="28428"/>
                  <a:pt x="6754" y="28371"/>
                </a:cubicBezTo>
                <a:cubicBezTo>
                  <a:pt x="6759" y="28367"/>
                  <a:pt x="6762" y="28365"/>
                  <a:pt x="6764" y="28365"/>
                </a:cubicBezTo>
                <a:cubicBezTo>
                  <a:pt x="6774" y="28365"/>
                  <a:pt x="6767" y="28405"/>
                  <a:pt x="6792" y="28405"/>
                </a:cubicBezTo>
                <a:cubicBezTo>
                  <a:pt x="6797" y="28405"/>
                  <a:pt x="6803" y="28404"/>
                  <a:pt x="6812" y="28399"/>
                </a:cubicBezTo>
                <a:lnTo>
                  <a:pt x="6726" y="28228"/>
                </a:lnTo>
                <a:cubicBezTo>
                  <a:pt x="6783" y="28199"/>
                  <a:pt x="6697" y="28170"/>
                  <a:pt x="6726" y="28113"/>
                </a:cubicBezTo>
                <a:cubicBezTo>
                  <a:pt x="6726" y="28113"/>
                  <a:pt x="6697" y="28085"/>
                  <a:pt x="6697" y="28056"/>
                </a:cubicBezTo>
                <a:lnTo>
                  <a:pt x="6812" y="28056"/>
                </a:lnTo>
                <a:cubicBezTo>
                  <a:pt x="6837" y="28056"/>
                  <a:pt x="6818" y="27968"/>
                  <a:pt x="6832" y="27966"/>
                </a:cubicBezTo>
                <a:lnTo>
                  <a:pt x="6832" y="27966"/>
                </a:lnTo>
                <a:cubicBezTo>
                  <a:pt x="6835" y="27967"/>
                  <a:pt x="6837" y="27969"/>
                  <a:pt x="6840" y="27970"/>
                </a:cubicBezTo>
                <a:cubicBezTo>
                  <a:pt x="6837" y="27967"/>
                  <a:pt x="6835" y="27965"/>
                  <a:pt x="6833" y="27965"/>
                </a:cubicBezTo>
                <a:cubicBezTo>
                  <a:pt x="6833" y="27965"/>
                  <a:pt x="6832" y="27965"/>
                  <a:pt x="6832" y="27966"/>
                </a:cubicBezTo>
                <a:lnTo>
                  <a:pt x="6832" y="27966"/>
                </a:lnTo>
                <a:cubicBezTo>
                  <a:pt x="6789" y="27938"/>
                  <a:pt x="6840" y="27911"/>
                  <a:pt x="6840" y="27884"/>
                </a:cubicBezTo>
                <a:cubicBezTo>
                  <a:pt x="6840" y="27875"/>
                  <a:pt x="6840" y="27871"/>
                  <a:pt x="6839" y="27871"/>
                </a:cubicBezTo>
                <a:cubicBezTo>
                  <a:pt x="6837" y="27871"/>
                  <a:pt x="6831" y="27884"/>
                  <a:pt x="6812" y="27884"/>
                </a:cubicBezTo>
                <a:cubicBezTo>
                  <a:pt x="6812" y="27884"/>
                  <a:pt x="6812" y="27827"/>
                  <a:pt x="6840" y="27798"/>
                </a:cubicBezTo>
                <a:cubicBezTo>
                  <a:pt x="6840" y="27770"/>
                  <a:pt x="6840" y="27770"/>
                  <a:pt x="6840" y="27741"/>
                </a:cubicBezTo>
                <a:lnTo>
                  <a:pt x="6840" y="27684"/>
                </a:lnTo>
                <a:cubicBezTo>
                  <a:pt x="6840" y="27684"/>
                  <a:pt x="6840" y="27697"/>
                  <a:pt x="6849" y="27697"/>
                </a:cubicBezTo>
                <a:cubicBezTo>
                  <a:pt x="6853" y="27697"/>
                  <a:pt x="6859" y="27693"/>
                  <a:pt x="6869" y="27684"/>
                </a:cubicBezTo>
                <a:cubicBezTo>
                  <a:pt x="6869" y="27684"/>
                  <a:pt x="6869" y="27670"/>
                  <a:pt x="6869" y="27655"/>
                </a:cubicBezTo>
                <a:cubicBezTo>
                  <a:pt x="6869" y="27541"/>
                  <a:pt x="6926" y="27512"/>
                  <a:pt x="6955" y="27398"/>
                </a:cubicBezTo>
                <a:lnTo>
                  <a:pt x="6955" y="27455"/>
                </a:lnTo>
                <a:cubicBezTo>
                  <a:pt x="6983" y="27455"/>
                  <a:pt x="6955" y="27369"/>
                  <a:pt x="6955" y="27340"/>
                </a:cubicBezTo>
                <a:cubicBezTo>
                  <a:pt x="6955" y="27312"/>
                  <a:pt x="7098" y="27283"/>
                  <a:pt x="7184" y="27226"/>
                </a:cubicBezTo>
                <a:lnTo>
                  <a:pt x="7184" y="27197"/>
                </a:lnTo>
                <a:lnTo>
                  <a:pt x="7184" y="27169"/>
                </a:lnTo>
                <a:cubicBezTo>
                  <a:pt x="7197" y="27182"/>
                  <a:pt x="7210" y="27186"/>
                  <a:pt x="7222" y="27186"/>
                </a:cubicBezTo>
                <a:cubicBezTo>
                  <a:pt x="7245" y="27186"/>
                  <a:pt x="7266" y="27173"/>
                  <a:pt x="7285" y="27173"/>
                </a:cubicBezTo>
                <a:cubicBezTo>
                  <a:pt x="7302" y="27173"/>
                  <a:pt x="7316" y="27184"/>
                  <a:pt x="7327" y="27226"/>
                </a:cubicBezTo>
                <a:cubicBezTo>
                  <a:pt x="7327" y="27210"/>
                  <a:pt x="7329" y="27205"/>
                  <a:pt x="7333" y="27205"/>
                </a:cubicBezTo>
                <a:cubicBezTo>
                  <a:pt x="7339" y="27205"/>
                  <a:pt x="7349" y="27218"/>
                  <a:pt x="7361" y="27218"/>
                </a:cubicBezTo>
                <a:cubicBezTo>
                  <a:pt x="7368" y="27218"/>
                  <a:pt x="7376" y="27213"/>
                  <a:pt x="7384" y="27197"/>
                </a:cubicBezTo>
                <a:lnTo>
                  <a:pt x="7384" y="27255"/>
                </a:lnTo>
                <a:lnTo>
                  <a:pt x="7413" y="27197"/>
                </a:lnTo>
                <a:cubicBezTo>
                  <a:pt x="7419" y="27180"/>
                  <a:pt x="7426" y="27173"/>
                  <a:pt x="7434" y="27173"/>
                </a:cubicBezTo>
                <a:cubicBezTo>
                  <a:pt x="7458" y="27173"/>
                  <a:pt x="7490" y="27238"/>
                  <a:pt x="7513" y="27238"/>
                </a:cubicBezTo>
                <a:cubicBezTo>
                  <a:pt x="7518" y="27238"/>
                  <a:pt x="7523" y="27234"/>
                  <a:pt x="7527" y="27226"/>
                </a:cubicBezTo>
                <a:cubicBezTo>
                  <a:pt x="7527" y="27226"/>
                  <a:pt x="7556" y="27197"/>
                  <a:pt x="7584" y="27197"/>
                </a:cubicBezTo>
                <a:cubicBezTo>
                  <a:pt x="7584" y="27192"/>
                  <a:pt x="7587" y="27189"/>
                  <a:pt x="7590" y="27189"/>
                </a:cubicBezTo>
                <a:cubicBezTo>
                  <a:pt x="7605" y="27189"/>
                  <a:pt x="7642" y="27226"/>
                  <a:pt x="7642" y="27226"/>
                </a:cubicBezTo>
                <a:cubicBezTo>
                  <a:pt x="7647" y="27231"/>
                  <a:pt x="7650" y="27234"/>
                  <a:pt x="7653" y="27234"/>
                </a:cubicBezTo>
                <a:cubicBezTo>
                  <a:pt x="7661" y="27234"/>
                  <a:pt x="7647" y="27192"/>
                  <a:pt x="7670" y="27169"/>
                </a:cubicBezTo>
                <a:lnTo>
                  <a:pt x="7642" y="27169"/>
                </a:lnTo>
                <a:cubicBezTo>
                  <a:pt x="7642" y="27140"/>
                  <a:pt x="7670" y="27140"/>
                  <a:pt x="7670" y="27111"/>
                </a:cubicBezTo>
                <a:cubicBezTo>
                  <a:pt x="7670" y="27092"/>
                  <a:pt x="7673" y="27086"/>
                  <a:pt x="7678" y="27086"/>
                </a:cubicBezTo>
                <a:cubicBezTo>
                  <a:pt x="7686" y="27086"/>
                  <a:pt x="7699" y="27111"/>
                  <a:pt x="7699" y="27111"/>
                </a:cubicBezTo>
                <a:cubicBezTo>
                  <a:pt x="7722" y="27111"/>
                  <a:pt x="7763" y="27075"/>
                  <a:pt x="7793" y="27075"/>
                </a:cubicBezTo>
                <a:cubicBezTo>
                  <a:pt x="7801" y="27075"/>
                  <a:pt x="7808" y="27077"/>
                  <a:pt x="7813" y="27083"/>
                </a:cubicBezTo>
                <a:lnTo>
                  <a:pt x="7813" y="27111"/>
                </a:lnTo>
                <a:cubicBezTo>
                  <a:pt x="7813" y="27097"/>
                  <a:pt x="7821" y="27090"/>
                  <a:pt x="7831" y="27090"/>
                </a:cubicBezTo>
                <a:cubicBezTo>
                  <a:pt x="7842" y="27090"/>
                  <a:pt x="7856" y="27097"/>
                  <a:pt x="7871" y="27111"/>
                </a:cubicBezTo>
                <a:cubicBezTo>
                  <a:pt x="7871" y="27083"/>
                  <a:pt x="7871" y="27083"/>
                  <a:pt x="7871" y="27054"/>
                </a:cubicBezTo>
                <a:cubicBezTo>
                  <a:pt x="7875" y="27050"/>
                  <a:pt x="7878" y="27048"/>
                  <a:pt x="7880" y="27048"/>
                </a:cubicBezTo>
                <a:close/>
                <a:moveTo>
                  <a:pt x="8014" y="28886"/>
                </a:moveTo>
                <a:lnTo>
                  <a:pt x="8014" y="28914"/>
                </a:lnTo>
                <a:cubicBezTo>
                  <a:pt x="8014" y="28908"/>
                  <a:pt x="8015" y="28906"/>
                  <a:pt x="8017" y="28906"/>
                </a:cubicBezTo>
                <a:cubicBezTo>
                  <a:pt x="8021" y="28906"/>
                  <a:pt x="8026" y="28913"/>
                  <a:pt x="8026" y="28913"/>
                </a:cubicBezTo>
                <a:cubicBezTo>
                  <a:pt x="8027" y="28913"/>
                  <a:pt x="8025" y="28909"/>
                  <a:pt x="8018" y="28894"/>
                </a:cubicBezTo>
                <a:lnTo>
                  <a:pt x="8018" y="28894"/>
                </a:lnTo>
                <a:cubicBezTo>
                  <a:pt x="8018" y="28894"/>
                  <a:pt x="8018" y="28894"/>
                  <a:pt x="8017" y="28894"/>
                </a:cubicBezTo>
                <a:cubicBezTo>
                  <a:pt x="8015" y="28894"/>
                  <a:pt x="8014" y="28892"/>
                  <a:pt x="8014" y="28886"/>
                </a:cubicBezTo>
                <a:close/>
                <a:moveTo>
                  <a:pt x="7989" y="28864"/>
                </a:moveTo>
                <a:cubicBezTo>
                  <a:pt x="7992" y="28864"/>
                  <a:pt x="7999" y="28872"/>
                  <a:pt x="8014" y="28886"/>
                </a:cubicBezTo>
                <a:lnTo>
                  <a:pt x="8014" y="28886"/>
                </a:lnTo>
                <a:lnTo>
                  <a:pt x="8014" y="28886"/>
                </a:lnTo>
                <a:cubicBezTo>
                  <a:pt x="8015" y="28889"/>
                  <a:pt x="8017" y="28892"/>
                  <a:pt x="8018" y="28894"/>
                </a:cubicBezTo>
                <a:lnTo>
                  <a:pt x="8018" y="28894"/>
                </a:lnTo>
                <a:cubicBezTo>
                  <a:pt x="8022" y="28894"/>
                  <a:pt x="8028" y="28888"/>
                  <a:pt x="8033" y="28888"/>
                </a:cubicBezTo>
                <a:cubicBezTo>
                  <a:pt x="8038" y="28888"/>
                  <a:pt x="8042" y="28893"/>
                  <a:pt x="8042" y="28914"/>
                </a:cubicBezTo>
                <a:lnTo>
                  <a:pt x="7985" y="28972"/>
                </a:lnTo>
                <a:cubicBezTo>
                  <a:pt x="7985" y="28948"/>
                  <a:pt x="7985" y="28925"/>
                  <a:pt x="7985" y="28886"/>
                </a:cubicBezTo>
                <a:cubicBezTo>
                  <a:pt x="7985" y="28872"/>
                  <a:pt x="7985" y="28864"/>
                  <a:pt x="7989" y="28864"/>
                </a:cubicBezTo>
                <a:close/>
                <a:moveTo>
                  <a:pt x="6268" y="28988"/>
                </a:moveTo>
                <a:cubicBezTo>
                  <a:pt x="6261" y="28988"/>
                  <a:pt x="6260" y="28992"/>
                  <a:pt x="6268" y="29000"/>
                </a:cubicBezTo>
                <a:cubicBezTo>
                  <a:pt x="6268" y="29000"/>
                  <a:pt x="6268" y="28995"/>
                  <a:pt x="6268" y="28988"/>
                </a:cubicBezTo>
                <a:close/>
                <a:moveTo>
                  <a:pt x="7903" y="29021"/>
                </a:moveTo>
                <a:cubicBezTo>
                  <a:pt x="7903" y="29021"/>
                  <a:pt x="7903" y="29021"/>
                  <a:pt x="7903" y="29021"/>
                </a:cubicBezTo>
                <a:lnTo>
                  <a:pt x="7903" y="29021"/>
                </a:lnTo>
                <a:lnTo>
                  <a:pt x="7899" y="29029"/>
                </a:lnTo>
                <a:cubicBezTo>
                  <a:pt x="7899" y="29023"/>
                  <a:pt x="7900" y="29021"/>
                  <a:pt x="7903" y="29021"/>
                </a:cubicBezTo>
                <a:close/>
                <a:moveTo>
                  <a:pt x="5753" y="29029"/>
                </a:moveTo>
                <a:lnTo>
                  <a:pt x="5753" y="29029"/>
                </a:lnTo>
                <a:cubicBezTo>
                  <a:pt x="5756" y="29035"/>
                  <a:pt x="5759" y="29039"/>
                  <a:pt x="5762" y="29042"/>
                </a:cubicBezTo>
                <a:lnTo>
                  <a:pt x="5762" y="29042"/>
                </a:lnTo>
                <a:cubicBezTo>
                  <a:pt x="5757" y="29040"/>
                  <a:pt x="5753" y="29037"/>
                  <a:pt x="5753" y="29029"/>
                </a:cubicBezTo>
                <a:close/>
                <a:moveTo>
                  <a:pt x="6420" y="29077"/>
                </a:moveTo>
                <a:cubicBezTo>
                  <a:pt x="6418" y="29079"/>
                  <a:pt x="6415" y="29082"/>
                  <a:pt x="6411" y="29086"/>
                </a:cubicBezTo>
                <a:cubicBezTo>
                  <a:pt x="6411" y="29090"/>
                  <a:pt x="6412" y="29092"/>
                  <a:pt x="6413" y="29092"/>
                </a:cubicBezTo>
                <a:cubicBezTo>
                  <a:pt x="6415" y="29092"/>
                  <a:pt x="6418" y="29085"/>
                  <a:pt x="6420" y="29077"/>
                </a:cubicBezTo>
                <a:close/>
                <a:moveTo>
                  <a:pt x="5389" y="29237"/>
                </a:moveTo>
                <a:cubicBezTo>
                  <a:pt x="5388" y="29240"/>
                  <a:pt x="5387" y="29242"/>
                  <a:pt x="5386" y="29245"/>
                </a:cubicBezTo>
                <a:lnTo>
                  <a:pt x="5386" y="29245"/>
                </a:lnTo>
                <a:cubicBezTo>
                  <a:pt x="5388" y="29244"/>
                  <a:pt x="5390" y="29244"/>
                  <a:pt x="5391" y="29244"/>
                </a:cubicBezTo>
                <a:cubicBezTo>
                  <a:pt x="5394" y="29244"/>
                  <a:pt x="5395" y="29244"/>
                  <a:pt x="5389" y="29237"/>
                </a:cubicBezTo>
                <a:close/>
                <a:moveTo>
                  <a:pt x="5386" y="29245"/>
                </a:moveTo>
                <a:cubicBezTo>
                  <a:pt x="5383" y="29246"/>
                  <a:pt x="5381" y="29250"/>
                  <a:pt x="5381" y="29258"/>
                </a:cubicBezTo>
                <a:cubicBezTo>
                  <a:pt x="5382" y="29253"/>
                  <a:pt x="5384" y="29249"/>
                  <a:pt x="5386" y="29245"/>
                </a:cubicBezTo>
                <a:close/>
                <a:moveTo>
                  <a:pt x="4075" y="29250"/>
                </a:moveTo>
                <a:cubicBezTo>
                  <a:pt x="4073" y="29250"/>
                  <a:pt x="4070" y="29252"/>
                  <a:pt x="4064" y="29258"/>
                </a:cubicBezTo>
                <a:lnTo>
                  <a:pt x="4064" y="29287"/>
                </a:lnTo>
                <a:cubicBezTo>
                  <a:pt x="4064" y="29287"/>
                  <a:pt x="4083" y="29250"/>
                  <a:pt x="4075" y="29250"/>
                </a:cubicBezTo>
                <a:close/>
                <a:moveTo>
                  <a:pt x="4264" y="29284"/>
                </a:moveTo>
                <a:cubicBezTo>
                  <a:pt x="4254" y="29302"/>
                  <a:pt x="4249" y="29321"/>
                  <a:pt x="4256" y="29321"/>
                </a:cubicBezTo>
                <a:cubicBezTo>
                  <a:pt x="4258" y="29321"/>
                  <a:pt x="4260" y="29319"/>
                  <a:pt x="4265" y="29315"/>
                </a:cubicBezTo>
                <a:cubicBezTo>
                  <a:pt x="4265" y="29301"/>
                  <a:pt x="4272" y="29301"/>
                  <a:pt x="4275" y="29301"/>
                </a:cubicBezTo>
                <a:cubicBezTo>
                  <a:pt x="4279" y="29301"/>
                  <a:pt x="4279" y="29301"/>
                  <a:pt x="4265" y="29287"/>
                </a:cubicBezTo>
                <a:cubicBezTo>
                  <a:pt x="4264" y="29286"/>
                  <a:pt x="4264" y="29285"/>
                  <a:pt x="4264" y="29284"/>
                </a:cubicBezTo>
                <a:close/>
                <a:moveTo>
                  <a:pt x="4504" y="29390"/>
                </a:moveTo>
                <a:lnTo>
                  <a:pt x="4494" y="29401"/>
                </a:lnTo>
                <a:cubicBezTo>
                  <a:pt x="4494" y="29415"/>
                  <a:pt x="4501" y="29422"/>
                  <a:pt x="4508" y="29422"/>
                </a:cubicBezTo>
                <a:cubicBezTo>
                  <a:pt x="4515" y="29422"/>
                  <a:pt x="4522" y="29415"/>
                  <a:pt x="4522" y="29401"/>
                </a:cubicBezTo>
                <a:lnTo>
                  <a:pt x="4522" y="29401"/>
                </a:lnTo>
                <a:cubicBezTo>
                  <a:pt x="4522" y="29405"/>
                  <a:pt x="4521" y="29407"/>
                  <a:pt x="4520" y="29407"/>
                </a:cubicBezTo>
                <a:cubicBezTo>
                  <a:pt x="4518" y="29407"/>
                  <a:pt x="4512" y="29398"/>
                  <a:pt x="4504" y="29390"/>
                </a:cubicBezTo>
                <a:close/>
                <a:moveTo>
                  <a:pt x="4437" y="29451"/>
                </a:moveTo>
                <a:lnTo>
                  <a:pt x="4437" y="29451"/>
                </a:lnTo>
                <a:cubicBezTo>
                  <a:pt x="4436" y="29454"/>
                  <a:pt x="4436" y="29456"/>
                  <a:pt x="4436" y="29458"/>
                </a:cubicBezTo>
                <a:lnTo>
                  <a:pt x="4436" y="29458"/>
                </a:lnTo>
                <a:cubicBezTo>
                  <a:pt x="4436" y="29458"/>
                  <a:pt x="4436" y="29455"/>
                  <a:pt x="4437" y="29451"/>
                </a:cubicBezTo>
                <a:close/>
                <a:moveTo>
                  <a:pt x="5189" y="29860"/>
                </a:moveTo>
                <a:lnTo>
                  <a:pt x="5189" y="29860"/>
                </a:lnTo>
                <a:cubicBezTo>
                  <a:pt x="5193" y="29877"/>
                  <a:pt x="5199" y="29893"/>
                  <a:pt x="5209" y="29909"/>
                </a:cubicBezTo>
                <a:lnTo>
                  <a:pt x="5209" y="29909"/>
                </a:lnTo>
                <a:cubicBezTo>
                  <a:pt x="5209" y="29888"/>
                  <a:pt x="5212" y="29864"/>
                  <a:pt x="5189" y="29860"/>
                </a:cubicBezTo>
                <a:close/>
                <a:moveTo>
                  <a:pt x="5209" y="29909"/>
                </a:moveTo>
                <a:cubicBezTo>
                  <a:pt x="5209" y="29928"/>
                  <a:pt x="5212" y="29945"/>
                  <a:pt x="5238" y="29945"/>
                </a:cubicBezTo>
                <a:cubicBezTo>
                  <a:pt x="5226" y="29933"/>
                  <a:pt x="5216" y="29921"/>
                  <a:pt x="5209" y="29909"/>
                </a:cubicBezTo>
                <a:close/>
                <a:moveTo>
                  <a:pt x="4837" y="29973"/>
                </a:moveTo>
                <a:cubicBezTo>
                  <a:pt x="4850" y="29973"/>
                  <a:pt x="4845" y="29973"/>
                  <a:pt x="4835" y="29976"/>
                </a:cubicBezTo>
                <a:lnTo>
                  <a:pt x="4835" y="29976"/>
                </a:lnTo>
                <a:cubicBezTo>
                  <a:pt x="4836" y="29975"/>
                  <a:pt x="4837" y="29973"/>
                  <a:pt x="4837" y="29973"/>
                </a:cubicBezTo>
                <a:close/>
                <a:moveTo>
                  <a:pt x="3416" y="29209"/>
                </a:moveTo>
                <a:cubicBezTo>
                  <a:pt x="3410" y="29209"/>
                  <a:pt x="3406" y="29214"/>
                  <a:pt x="3406" y="29229"/>
                </a:cubicBezTo>
                <a:cubicBezTo>
                  <a:pt x="3377" y="29229"/>
                  <a:pt x="3320" y="29229"/>
                  <a:pt x="3320" y="29287"/>
                </a:cubicBezTo>
                <a:cubicBezTo>
                  <a:pt x="3320" y="29315"/>
                  <a:pt x="3349" y="29372"/>
                  <a:pt x="3320" y="29372"/>
                </a:cubicBezTo>
                <a:cubicBezTo>
                  <a:pt x="3320" y="29372"/>
                  <a:pt x="3295" y="29347"/>
                  <a:pt x="3278" y="29347"/>
                </a:cubicBezTo>
                <a:cubicBezTo>
                  <a:pt x="3269" y="29347"/>
                  <a:pt x="3263" y="29353"/>
                  <a:pt x="3263" y="29372"/>
                </a:cubicBezTo>
                <a:lnTo>
                  <a:pt x="3263" y="29430"/>
                </a:lnTo>
                <a:cubicBezTo>
                  <a:pt x="3249" y="29401"/>
                  <a:pt x="3241" y="29401"/>
                  <a:pt x="3238" y="29401"/>
                </a:cubicBezTo>
                <a:cubicBezTo>
                  <a:pt x="3234" y="29401"/>
                  <a:pt x="3234" y="29401"/>
                  <a:pt x="3234" y="29372"/>
                </a:cubicBezTo>
                <a:cubicBezTo>
                  <a:pt x="3206" y="29401"/>
                  <a:pt x="3177" y="29458"/>
                  <a:pt x="3177" y="29487"/>
                </a:cubicBezTo>
                <a:cubicBezTo>
                  <a:pt x="3177" y="29501"/>
                  <a:pt x="3177" y="29501"/>
                  <a:pt x="3177" y="29501"/>
                </a:cubicBezTo>
                <a:cubicBezTo>
                  <a:pt x="3177" y="29501"/>
                  <a:pt x="3177" y="29501"/>
                  <a:pt x="3177" y="29515"/>
                </a:cubicBezTo>
                <a:cubicBezTo>
                  <a:pt x="3177" y="29525"/>
                  <a:pt x="3174" y="29528"/>
                  <a:pt x="3170" y="29528"/>
                </a:cubicBezTo>
                <a:cubicBezTo>
                  <a:pt x="3161" y="29528"/>
                  <a:pt x="3148" y="29515"/>
                  <a:pt x="3148" y="29515"/>
                </a:cubicBezTo>
                <a:cubicBezTo>
                  <a:pt x="3148" y="29544"/>
                  <a:pt x="3148" y="29544"/>
                  <a:pt x="3120" y="29573"/>
                </a:cubicBezTo>
                <a:cubicBezTo>
                  <a:pt x="3091" y="29573"/>
                  <a:pt x="3063" y="29601"/>
                  <a:pt x="3063" y="29659"/>
                </a:cubicBezTo>
                <a:lnTo>
                  <a:pt x="3034" y="29716"/>
                </a:lnTo>
                <a:cubicBezTo>
                  <a:pt x="3005" y="29744"/>
                  <a:pt x="3005" y="29802"/>
                  <a:pt x="3005" y="29802"/>
                </a:cubicBezTo>
                <a:cubicBezTo>
                  <a:pt x="3005" y="29830"/>
                  <a:pt x="3005" y="29859"/>
                  <a:pt x="3005" y="29859"/>
                </a:cubicBezTo>
                <a:lnTo>
                  <a:pt x="3005" y="29916"/>
                </a:lnTo>
                <a:cubicBezTo>
                  <a:pt x="2952" y="29916"/>
                  <a:pt x="2954" y="29971"/>
                  <a:pt x="2956" y="30013"/>
                </a:cubicBezTo>
                <a:lnTo>
                  <a:pt x="2956" y="30013"/>
                </a:lnTo>
                <a:cubicBezTo>
                  <a:pt x="3149" y="29767"/>
                  <a:pt x="3324" y="29506"/>
                  <a:pt x="3515" y="29253"/>
                </a:cubicBezTo>
                <a:lnTo>
                  <a:pt x="3515" y="29253"/>
                </a:lnTo>
                <a:cubicBezTo>
                  <a:pt x="3507" y="29256"/>
                  <a:pt x="3500" y="29258"/>
                  <a:pt x="3492" y="29258"/>
                </a:cubicBezTo>
                <a:lnTo>
                  <a:pt x="3463" y="29287"/>
                </a:lnTo>
                <a:cubicBezTo>
                  <a:pt x="3463" y="29258"/>
                  <a:pt x="3463" y="29229"/>
                  <a:pt x="3463" y="29229"/>
                </a:cubicBezTo>
                <a:cubicBezTo>
                  <a:pt x="3463" y="29234"/>
                  <a:pt x="3462" y="29235"/>
                  <a:pt x="3460" y="29235"/>
                </a:cubicBezTo>
                <a:cubicBezTo>
                  <a:pt x="3451" y="29235"/>
                  <a:pt x="3429" y="29209"/>
                  <a:pt x="3416" y="29209"/>
                </a:cubicBezTo>
                <a:close/>
                <a:moveTo>
                  <a:pt x="2956" y="30013"/>
                </a:moveTo>
                <a:cubicBezTo>
                  <a:pt x="2944" y="30028"/>
                  <a:pt x="2932" y="30044"/>
                  <a:pt x="2919" y="30059"/>
                </a:cubicBezTo>
                <a:lnTo>
                  <a:pt x="2948" y="30059"/>
                </a:lnTo>
                <a:cubicBezTo>
                  <a:pt x="2959" y="30059"/>
                  <a:pt x="2957" y="30039"/>
                  <a:pt x="2956" y="30013"/>
                </a:cubicBezTo>
                <a:close/>
                <a:moveTo>
                  <a:pt x="4808" y="30031"/>
                </a:moveTo>
                <a:lnTo>
                  <a:pt x="4837" y="30059"/>
                </a:lnTo>
                <a:lnTo>
                  <a:pt x="4837" y="30031"/>
                </a:lnTo>
                <a:close/>
                <a:moveTo>
                  <a:pt x="2891" y="30059"/>
                </a:moveTo>
                <a:cubicBezTo>
                  <a:pt x="2919" y="30088"/>
                  <a:pt x="2891" y="30088"/>
                  <a:pt x="2891" y="30088"/>
                </a:cubicBezTo>
                <a:lnTo>
                  <a:pt x="2919" y="30088"/>
                </a:lnTo>
                <a:lnTo>
                  <a:pt x="2919" y="30059"/>
                </a:lnTo>
                <a:close/>
                <a:moveTo>
                  <a:pt x="2948" y="30145"/>
                </a:moveTo>
                <a:lnTo>
                  <a:pt x="2953" y="30150"/>
                </a:lnTo>
                <a:lnTo>
                  <a:pt x="2953" y="30150"/>
                </a:lnTo>
                <a:cubicBezTo>
                  <a:pt x="2960" y="30147"/>
                  <a:pt x="2969" y="30145"/>
                  <a:pt x="2977" y="30145"/>
                </a:cubicBezTo>
                <a:close/>
                <a:moveTo>
                  <a:pt x="2691" y="30174"/>
                </a:moveTo>
                <a:cubicBezTo>
                  <a:pt x="2691" y="30182"/>
                  <a:pt x="2693" y="30190"/>
                  <a:pt x="2695" y="30197"/>
                </a:cubicBezTo>
                <a:lnTo>
                  <a:pt x="2695" y="30197"/>
                </a:lnTo>
                <a:cubicBezTo>
                  <a:pt x="2702" y="30189"/>
                  <a:pt x="2711" y="30174"/>
                  <a:pt x="2691" y="30174"/>
                </a:cubicBezTo>
                <a:close/>
                <a:moveTo>
                  <a:pt x="2695" y="30197"/>
                </a:moveTo>
                <a:cubicBezTo>
                  <a:pt x="2693" y="30200"/>
                  <a:pt x="2691" y="30202"/>
                  <a:pt x="2691" y="30202"/>
                </a:cubicBezTo>
                <a:cubicBezTo>
                  <a:pt x="2691" y="30202"/>
                  <a:pt x="2691" y="30202"/>
                  <a:pt x="2701" y="30213"/>
                </a:cubicBezTo>
                <a:lnTo>
                  <a:pt x="2701" y="30213"/>
                </a:lnTo>
                <a:cubicBezTo>
                  <a:pt x="2700" y="30208"/>
                  <a:pt x="2697" y="30203"/>
                  <a:pt x="2695" y="30197"/>
                </a:cubicBezTo>
                <a:close/>
                <a:moveTo>
                  <a:pt x="2919" y="30088"/>
                </a:moveTo>
                <a:cubicBezTo>
                  <a:pt x="2919" y="30131"/>
                  <a:pt x="2915" y="30179"/>
                  <a:pt x="2912" y="30231"/>
                </a:cubicBezTo>
                <a:lnTo>
                  <a:pt x="2919" y="30231"/>
                </a:lnTo>
                <a:cubicBezTo>
                  <a:pt x="2948" y="30231"/>
                  <a:pt x="2948" y="30231"/>
                  <a:pt x="2977" y="30202"/>
                </a:cubicBezTo>
                <a:lnTo>
                  <a:pt x="2960" y="30186"/>
                </a:lnTo>
                <a:lnTo>
                  <a:pt x="2960" y="30186"/>
                </a:lnTo>
                <a:cubicBezTo>
                  <a:pt x="2964" y="30174"/>
                  <a:pt x="2948" y="30174"/>
                  <a:pt x="2948" y="30174"/>
                </a:cubicBezTo>
                <a:lnTo>
                  <a:pt x="2977" y="30174"/>
                </a:lnTo>
                <a:lnTo>
                  <a:pt x="2953" y="30150"/>
                </a:lnTo>
                <a:lnTo>
                  <a:pt x="2953" y="30150"/>
                </a:lnTo>
                <a:cubicBezTo>
                  <a:pt x="2943" y="30154"/>
                  <a:pt x="2934" y="30158"/>
                  <a:pt x="2928" y="30158"/>
                </a:cubicBezTo>
                <a:cubicBezTo>
                  <a:pt x="2923" y="30158"/>
                  <a:pt x="2919" y="30155"/>
                  <a:pt x="2919" y="30145"/>
                </a:cubicBezTo>
                <a:cubicBezTo>
                  <a:pt x="2919" y="30117"/>
                  <a:pt x="2948" y="30117"/>
                  <a:pt x="2919" y="30117"/>
                </a:cubicBezTo>
                <a:lnTo>
                  <a:pt x="2948" y="30117"/>
                </a:lnTo>
                <a:cubicBezTo>
                  <a:pt x="2948" y="30117"/>
                  <a:pt x="2919" y="30117"/>
                  <a:pt x="2919" y="30088"/>
                </a:cubicBezTo>
                <a:close/>
                <a:moveTo>
                  <a:pt x="4683" y="30252"/>
                </a:moveTo>
                <a:lnTo>
                  <a:pt x="4683" y="30252"/>
                </a:lnTo>
                <a:cubicBezTo>
                  <a:pt x="4681" y="30252"/>
                  <a:pt x="4681" y="30255"/>
                  <a:pt x="4681" y="30259"/>
                </a:cubicBezTo>
                <a:lnTo>
                  <a:pt x="4681" y="30259"/>
                </a:lnTo>
                <a:cubicBezTo>
                  <a:pt x="4682" y="30257"/>
                  <a:pt x="4682" y="30254"/>
                  <a:pt x="4683" y="30252"/>
                </a:cubicBezTo>
                <a:close/>
                <a:moveTo>
                  <a:pt x="2701" y="30213"/>
                </a:moveTo>
                <a:cubicBezTo>
                  <a:pt x="2705" y="30224"/>
                  <a:pt x="2705" y="30231"/>
                  <a:pt x="2691" y="30231"/>
                </a:cubicBezTo>
                <a:lnTo>
                  <a:pt x="2662" y="30260"/>
                </a:lnTo>
                <a:cubicBezTo>
                  <a:pt x="2691" y="30260"/>
                  <a:pt x="2719" y="30260"/>
                  <a:pt x="2719" y="30231"/>
                </a:cubicBezTo>
                <a:cubicBezTo>
                  <a:pt x="2711" y="30223"/>
                  <a:pt x="2705" y="30217"/>
                  <a:pt x="2701" y="30213"/>
                </a:cubicBezTo>
                <a:close/>
                <a:moveTo>
                  <a:pt x="4722" y="30234"/>
                </a:moveTo>
                <a:cubicBezTo>
                  <a:pt x="4730" y="30238"/>
                  <a:pt x="4737" y="30245"/>
                  <a:pt x="4751" y="30260"/>
                </a:cubicBezTo>
                <a:cubicBezTo>
                  <a:pt x="4736" y="30260"/>
                  <a:pt x="4721" y="30260"/>
                  <a:pt x="4710" y="30255"/>
                </a:cubicBezTo>
                <a:lnTo>
                  <a:pt x="4710" y="30255"/>
                </a:lnTo>
                <a:cubicBezTo>
                  <a:pt x="4716" y="30252"/>
                  <a:pt x="4721" y="30246"/>
                  <a:pt x="4722" y="30234"/>
                </a:cubicBezTo>
                <a:close/>
                <a:moveTo>
                  <a:pt x="4691" y="30314"/>
                </a:moveTo>
                <a:cubicBezTo>
                  <a:pt x="4692" y="30315"/>
                  <a:pt x="4693" y="30316"/>
                  <a:pt x="4694" y="30317"/>
                </a:cubicBezTo>
                <a:lnTo>
                  <a:pt x="4692" y="30314"/>
                </a:lnTo>
                <a:lnTo>
                  <a:pt x="4692" y="30314"/>
                </a:lnTo>
                <a:cubicBezTo>
                  <a:pt x="4691" y="30314"/>
                  <a:pt x="4691" y="30314"/>
                  <a:pt x="4691" y="30314"/>
                </a:cubicBezTo>
                <a:close/>
                <a:moveTo>
                  <a:pt x="6611" y="30317"/>
                </a:moveTo>
                <a:lnTo>
                  <a:pt x="6611" y="30345"/>
                </a:lnTo>
                <a:cubicBezTo>
                  <a:pt x="6611" y="30345"/>
                  <a:pt x="6640" y="30374"/>
                  <a:pt x="6640" y="30374"/>
                </a:cubicBezTo>
                <a:cubicBezTo>
                  <a:pt x="6611" y="30345"/>
                  <a:pt x="6640" y="30345"/>
                  <a:pt x="6611" y="30317"/>
                </a:cubicBezTo>
                <a:close/>
                <a:moveTo>
                  <a:pt x="6235" y="30702"/>
                </a:moveTo>
                <a:cubicBezTo>
                  <a:pt x="6238" y="30705"/>
                  <a:pt x="6239" y="30711"/>
                  <a:pt x="6239" y="30718"/>
                </a:cubicBezTo>
                <a:cubicBezTo>
                  <a:pt x="6238" y="30712"/>
                  <a:pt x="6236" y="30707"/>
                  <a:pt x="6235" y="30702"/>
                </a:cubicBezTo>
                <a:close/>
                <a:moveTo>
                  <a:pt x="17716" y="30431"/>
                </a:moveTo>
                <a:lnTo>
                  <a:pt x="17544" y="30746"/>
                </a:lnTo>
                <a:cubicBezTo>
                  <a:pt x="17487" y="30746"/>
                  <a:pt x="17487" y="30718"/>
                  <a:pt x="17544" y="30660"/>
                </a:cubicBezTo>
                <a:cubicBezTo>
                  <a:pt x="17544" y="30662"/>
                  <a:pt x="17544" y="30663"/>
                  <a:pt x="17545" y="30663"/>
                </a:cubicBezTo>
                <a:cubicBezTo>
                  <a:pt x="17557" y="30663"/>
                  <a:pt x="17636" y="30511"/>
                  <a:pt x="17716" y="30431"/>
                </a:cubicBezTo>
                <a:close/>
                <a:moveTo>
                  <a:pt x="4465" y="30689"/>
                </a:moveTo>
                <a:cubicBezTo>
                  <a:pt x="4465" y="30715"/>
                  <a:pt x="4441" y="30741"/>
                  <a:pt x="4458" y="30745"/>
                </a:cubicBezTo>
                <a:lnTo>
                  <a:pt x="4458" y="30745"/>
                </a:lnTo>
                <a:cubicBezTo>
                  <a:pt x="4458" y="30747"/>
                  <a:pt x="4457" y="30748"/>
                  <a:pt x="4457" y="30750"/>
                </a:cubicBezTo>
                <a:lnTo>
                  <a:pt x="4457" y="30750"/>
                </a:lnTo>
                <a:cubicBezTo>
                  <a:pt x="4459" y="30747"/>
                  <a:pt x="4461" y="30746"/>
                  <a:pt x="4465" y="30746"/>
                </a:cubicBezTo>
                <a:cubicBezTo>
                  <a:pt x="4465" y="30719"/>
                  <a:pt x="4465" y="30689"/>
                  <a:pt x="4465" y="30689"/>
                </a:cubicBezTo>
                <a:close/>
                <a:moveTo>
                  <a:pt x="4457" y="30750"/>
                </a:moveTo>
                <a:cubicBezTo>
                  <a:pt x="4453" y="30753"/>
                  <a:pt x="4452" y="30760"/>
                  <a:pt x="4452" y="30766"/>
                </a:cubicBezTo>
                <a:cubicBezTo>
                  <a:pt x="4452" y="30762"/>
                  <a:pt x="4454" y="30756"/>
                  <a:pt x="4457" y="30750"/>
                </a:cubicBezTo>
                <a:close/>
                <a:moveTo>
                  <a:pt x="2691" y="30746"/>
                </a:moveTo>
                <a:cubicBezTo>
                  <a:pt x="2691" y="30803"/>
                  <a:pt x="2662" y="30803"/>
                  <a:pt x="2691" y="30803"/>
                </a:cubicBezTo>
                <a:lnTo>
                  <a:pt x="2691" y="30746"/>
                </a:lnTo>
                <a:close/>
                <a:moveTo>
                  <a:pt x="6071" y="30824"/>
                </a:moveTo>
                <a:cubicBezTo>
                  <a:pt x="6072" y="30824"/>
                  <a:pt x="6073" y="30824"/>
                  <a:pt x="6074" y="30825"/>
                </a:cubicBezTo>
                <a:lnTo>
                  <a:pt x="6074" y="30825"/>
                </a:lnTo>
                <a:lnTo>
                  <a:pt x="6068" y="30832"/>
                </a:lnTo>
                <a:cubicBezTo>
                  <a:pt x="6068" y="30826"/>
                  <a:pt x="6069" y="30824"/>
                  <a:pt x="6071" y="30824"/>
                </a:cubicBezTo>
                <a:close/>
                <a:moveTo>
                  <a:pt x="6212" y="30667"/>
                </a:moveTo>
                <a:cubicBezTo>
                  <a:pt x="6219" y="30667"/>
                  <a:pt x="6227" y="30676"/>
                  <a:pt x="6235" y="30702"/>
                </a:cubicBezTo>
                <a:lnTo>
                  <a:pt x="6235" y="30702"/>
                </a:lnTo>
                <a:cubicBezTo>
                  <a:pt x="6233" y="30700"/>
                  <a:pt x="6231" y="30699"/>
                  <a:pt x="6229" y="30699"/>
                </a:cubicBezTo>
                <a:cubicBezTo>
                  <a:pt x="6221" y="30699"/>
                  <a:pt x="6211" y="30713"/>
                  <a:pt x="6211" y="30746"/>
                </a:cubicBezTo>
                <a:lnTo>
                  <a:pt x="6211" y="30832"/>
                </a:lnTo>
                <a:cubicBezTo>
                  <a:pt x="6182" y="30803"/>
                  <a:pt x="6182" y="30775"/>
                  <a:pt x="6211" y="30718"/>
                </a:cubicBezTo>
                <a:lnTo>
                  <a:pt x="6211" y="30718"/>
                </a:lnTo>
                <a:cubicBezTo>
                  <a:pt x="6211" y="30718"/>
                  <a:pt x="6182" y="30746"/>
                  <a:pt x="6182" y="30775"/>
                </a:cubicBezTo>
                <a:lnTo>
                  <a:pt x="6182" y="30718"/>
                </a:lnTo>
                <a:cubicBezTo>
                  <a:pt x="6182" y="30718"/>
                  <a:pt x="6195" y="30667"/>
                  <a:pt x="6212" y="30667"/>
                </a:cubicBezTo>
                <a:close/>
                <a:moveTo>
                  <a:pt x="6216" y="28952"/>
                </a:moveTo>
                <a:cubicBezTo>
                  <a:pt x="6224" y="28952"/>
                  <a:pt x="6239" y="28978"/>
                  <a:pt x="6255" y="28978"/>
                </a:cubicBezTo>
                <a:cubicBezTo>
                  <a:pt x="6259" y="28978"/>
                  <a:pt x="6264" y="28976"/>
                  <a:pt x="6268" y="28972"/>
                </a:cubicBezTo>
                <a:cubicBezTo>
                  <a:pt x="6268" y="28977"/>
                  <a:pt x="6268" y="28983"/>
                  <a:pt x="6268" y="28988"/>
                </a:cubicBezTo>
                <a:cubicBezTo>
                  <a:pt x="6285" y="28988"/>
                  <a:pt x="6334" y="29009"/>
                  <a:pt x="6354" y="29029"/>
                </a:cubicBezTo>
                <a:lnTo>
                  <a:pt x="6354" y="29058"/>
                </a:lnTo>
                <a:cubicBezTo>
                  <a:pt x="6354" y="29058"/>
                  <a:pt x="6411" y="29058"/>
                  <a:pt x="6411" y="29086"/>
                </a:cubicBezTo>
                <a:cubicBezTo>
                  <a:pt x="6411" y="29086"/>
                  <a:pt x="6411" y="29058"/>
                  <a:pt x="6411" y="29058"/>
                </a:cubicBezTo>
                <a:cubicBezTo>
                  <a:pt x="6415" y="29053"/>
                  <a:pt x="6418" y="29052"/>
                  <a:pt x="6420" y="29052"/>
                </a:cubicBezTo>
                <a:cubicBezTo>
                  <a:pt x="6426" y="29052"/>
                  <a:pt x="6424" y="29066"/>
                  <a:pt x="6420" y="29077"/>
                </a:cubicBezTo>
                <a:lnTo>
                  <a:pt x="6420" y="29077"/>
                </a:lnTo>
                <a:cubicBezTo>
                  <a:pt x="6422" y="29075"/>
                  <a:pt x="6423" y="29074"/>
                  <a:pt x="6424" y="29074"/>
                </a:cubicBezTo>
                <a:lnTo>
                  <a:pt x="6424" y="29074"/>
                </a:lnTo>
                <a:cubicBezTo>
                  <a:pt x="6425" y="29074"/>
                  <a:pt x="6411" y="29095"/>
                  <a:pt x="6411" y="29115"/>
                </a:cubicBezTo>
                <a:lnTo>
                  <a:pt x="6440" y="29115"/>
                </a:lnTo>
                <a:cubicBezTo>
                  <a:pt x="6440" y="29115"/>
                  <a:pt x="6440" y="29201"/>
                  <a:pt x="6468" y="29201"/>
                </a:cubicBezTo>
                <a:lnTo>
                  <a:pt x="6497" y="29172"/>
                </a:lnTo>
                <a:lnTo>
                  <a:pt x="6497" y="29229"/>
                </a:lnTo>
                <a:cubicBezTo>
                  <a:pt x="6497" y="29229"/>
                  <a:pt x="6515" y="29193"/>
                  <a:pt x="6537" y="29193"/>
                </a:cubicBezTo>
                <a:cubicBezTo>
                  <a:pt x="6543" y="29193"/>
                  <a:pt x="6548" y="29195"/>
                  <a:pt x="6554" y="29201"/>
                </a:cubicBezTo>
                <a:cubicBezTo>
                  <a:pt x="6554" y="29229"/>
                  <a:pt x="6554" y="29287"/>
                  <a:pt x="6554" y="29315"/>
                </a:cubicBezTo>
                <a:cubicBezTo>
                  <a:pt x="6560" y="29303"/>
                  <a:pt x="6564" y="29299"/>
                  <a:pt x="6566" y="29299"/>
                </a:cubicBezTo>
                <a:cubicBezTo>
                  <a:pt x="6571" y="29299"/>
                  <a:pt x="6566" y="29332"/>
                  <a:pt x="6571" y="29332"/>
                </a:cubicBezTo>
                <a:cubicBezTo>
                  <a:pt x="6573" y="29332"/>
                  <a:pt x="6577" y="29327"/>
                  <a:pt x="6583" y="29315"/>
                </a:cubicBezTo>
                <a:cubicBezTo>
                  <a:pt x="6583" y="29401"/>
                  <a:pt x="6640" y="29430"/>
                  <a:pt x="6640" y="29515"/>
                </a:cubicBezTo>
                <a:cubicBezTo>
                  <a:pt x="6640" y="29530"/>
                  <a:pt x="6654" y="29530"/>
                  <a:pt x="6669" y="29530"/>
                </a:cubicBezTo>
                <a:cubicBezTo>
                  <a:pt x="6683" y="29530"/>
                  <a:pt x="6697" y="29530"/>
                  <a:pt x="6697" y="29544"/>
                </a:cubicBezTo>
                <a:cubicBezTo>
                  <a:pt x="6669" y="29601"/>
                  <a:pt x="6697" y="29659"/>
                  <a:pt x="6726" y="29687"/>
                </a:cubicBezTo>
                <a:cubicBezTo>
                  <a:pt x="6726" y="29687"/>
                  <a:pt x="6739" y="29674"/>
                  <a:pt x="6747" y="29674"/>
                </a:cubicBezTo>
                <a:cubicBezTo>
                  <a:pt x="6751" y="29674"/>
                  <a:pt x="6754" y="29678"/>
                  <a:pt x="6754" y="29687"/>
                </a:cubicBezTo>
                <a:lnTo>
                  <a:pt x="6783" y="29687"/>
                </a:lnTo>
                <a:cubicBezTo>
                  <a:pt x="6754" y="29744"/>
                  <a:pt x="6754" y="29830"/>
                  <a:pt x="6783" y="29888"/>
                </a:cubicBezTo>
                <a:lnTo>
                  <a:pt x="6754" y="29888"/>
                </a:lnTo>
                <a:cubicBezTo>
                  <a:pt x="6726" y="29888"/>
                  <a:pt x="6754" y="30002"/>
                  <a:pt x="6754" y="30031"/>
                </a:cubicBezTo>
                <a:lnTo>
                  <a:pt x="6726" y="30031"/>
                </a:lnTo>
                <a:cubicBezTo>
                  <a:pt x="6726" y="30057"/>
                  <a:pt x="6774" y="30083"/>
                  <a:pt x="6738" y="30087"/>
                </a:cubicBezTo>
                <a:lnTo>
                  <a:pt x="6738" y="30087"/>
                </a:lnTo>
                <a:cubicBezTo>
                  <a:pt x="6735" y="30069"/>
                  <a:pt x="6726" y="30059"/>
                  <a:pt x="6726" y="30059"/>
                </a:cubicBezTo>
                <a:cubicBezTo>
                  <a:pt x="6726" y="30059"/>
                  <a:pt x="6708" y="30096"/>
                  <a:pt x="6715" y="30096"/>
                </a:cubicBezTo>
                <a:cubicBezTo>
                  <a:pt x="6717" y="30096"/>
                  <a:pt x="6720" y="30094"/>
                  <a:pt x="6726" y="30088"/>
                </a:cubicBezTo>
                <a:cubicBezTo>
                  <a:pt x="6731" y="30088"/>
                  <a:pt x="6735" y="30088"/>
                  <a:pt x="6738" y="30087"/>
                </a:cubicBezTo>
                <a:lnTo>
                  <a:pt x="6738" y="30087"/>
                </a:lnTo>
                <a:cubicBezTo>
                  <a:pt x="6740" y="30101"/>
                  <a:pt x="6738" y="30121"/>
                  <a:pt x="6726" y="30145"/>
                </a:cubicBezTo>
                <a:lnTo>
                  <a:pt x="6697" y="30117"/>
                </a:lnTo>
                <a:lnTo>
                  <a:pt x="6697" y="30117"/>
                </a:lnTo>
                <a:cubicBezTo>
                  <a:pt x="6697" y="30117"/>
                  <a:pt x="6697" y="30145"/>
                  <a:pt x="6726" y="30174"/>
                </a:cubicBezTo>
                <a:cubicBezTo>
                  <a:pt x="6754" y="30202"/>
                  <a:pt x="6669" y="30174"/>
                  <a:pt x="6669" y="30231"/>
                </a:cubicBezTo>
                <a:cubicBezTo>
                  <a:pt x="6679" y="30252"/>
                  <a:pt x="6686" y="30258"/>
                  <a:pt x="6691" y="30258"/>
                </a:cubicBezTo>
                <a:cubicBezTo>
                  <a:pt x="6698" y="30258"/>
                  <a:pt x="6703" y="30251"/>
                  <a:pt x="6710" y="30251"/>
                </a:cubicBezTo>
                <a:cubicBezTo>
                  <a:pt x="6714" y="30251"/>
                  <a:pt x="6719" y="30253"/>
                  <a:pt x="6726" y="30260"/>
                </a:cubicBezTo>
                <a:cubicBezTo>
                  <a:pt x="6726" y="30317"/>
                  <a:pt x="6726" y="30317"/>
                  <a:pt x="6697" y="30374"/>
                </a:cubicBezTo>
                <a:cubicBezTo>
                  <a:pt x="6640" y="30345"/>
                  <a:pt x="6697" y="30345"/>
                  <a:pt x="6669" y="30317"/>
                </a:cubicBezTo>
                <a:cubicBezTo>
                  <a:pt x="6611" y="30317"/>
                  <a:pt x="6669" y="30288"/>
                  <a:pt x="6640" y="30288"/>
                </a:cubicBezTo>
                <a:cubicBezTo>
                  <a:pt x="6635" y="30283"/>
                  <a:pt x="6631" y="30281"/>
                  <a:pt x="6629" y="30281"/>
                </a:cubicBezTo>
                <a:cubicBezTo>
                  <a:pt x="6621" y="30281"/>
                  <a:pt x="6640" y="30327"/>
                  <a:pt x="6640" y="30374"/>
                </a:cubicBezTo>
                <a:cubicBezTo>
                  <a:pt x="6640" y="30431"/>
                  <a:pt x="6640" y="30460"/>
                  <a:pt x="6640" y="30489"/>
                </a:cubicBezTo>
                <a:cubicBezTo>
                  <a:pt x="6669" y="30546"/>
                  <a:pt x="6640" y="30546"/>
                  <a:pt x="6640" y="30574"/>
                </a:cubicBezTo>
                <a:cubicBezTo>
                  <a:pt x="6640" y="30574"/>
                  <a:pt x="6640" y="30574"/>
                  <a:pt x="6640" y="30574"/>
                </a:cubicBezTo>
                <a:lnTo>
                  <a:pt x="6640" y="30574"/>
                </a:lnTo>
                <a:cubicBezTo>
                  <a:pt x="6640" y="30579"/>
                  <a:pt x="6639" y="30580"/>
                  <a:pt x="6638" y="30580"/>
                </a:cubicBezTo>
                <a:cubicBezTo>
                  <a:pt x="6633" y="30580"/>
                  <a:pt x="6618" y="30540"/>
                  <a:pt x="6613" y="30540"/>
                </a:cubicBezTo>
                <a:cubicBezTo>
                  <a:pt x="6612" y="30540"/>
                  <a:pt x="6611" y="30542"/>
                  <a:pt x="6611" y="30546"/>
                </a:cubicBezTo>
                <a:cubicBezTo>
                  <a:pt x="6611" y="30563"/>
                  <a:pt x="6611" y="30570"/>
                  <a:pt x="6618" y="30579"/>
                </a:cubicBezTo>
                <a:lnTo>
                  <a:pt x="6618" y="30579"/>
                </a:lnTo>
                <a:cubicBezTo>
                  <a:pt x="6609" y="30576"/>
                  <a:pt x="6598" y="30574"/>
                  <a:pt x="6583" y="30574"/>
                </a:cubicBezTo>
                <a:cubicBezTo>
                  <a:pt x="6556" y="30574"/>
                  <a:pt x="6578" y="30574"/>
                  <a:pt x="6582" y="30619"/>
                </a:cubicBezTo>
                <a:lnTo>
                  <a:pt x="6582" y="30619"/>
                </a:lnTo>
                <a:cubicBezTo>
                  <a:pt x="6582" y="30617"/>
                  <a:pt x="6581" y="30617"/>
                  <a:pt x="6579" y="30617"/>
                </a:cubicBezTo>
                <a:cubicBezTo>
                  <a:pt x="6576" y="30617"/>
                  <a:pt x="6568" y="30617"/>
                  <a:pt x="6554" y="30603"/>
                </a:cubicBezTo>
                <a:cubicBezTo>
                  <a:pt x="6550" y="30599"/>
                  <a:pt x="6547" y="30597"/>
                  <a:pt x="6545" y="30597"/>
                </a:cubicBezTo>
                <a:cubicBezTo>
                  <a:pt x="6533" y="30597"/>
                  <a:pt x="6554" y="30664"/>
                  <a:pt x="6554" y="30689"/>
                </a:cubicBezTo>
                <a:cubicBezTo>
                  <a:pt x="6525" y="30660"/>
                  <a:pt x="6554" y="30632"/>
                  <a:pt x="6525" y="30603"/>
                </a:cubicBezTo>
                <a:cubicBezTo>
                  <a:pt x="6525" y="30632"/>
                  <a:pt x="6525" y="30660"/>
                  <a:pt x="6525" y="30718"/>
                </a:cubicBezTo>
                <a:lnTo>
                  <a:pt x="6497" y="30718"/>
                </a:lnTo>
                <a:cubicBezTo>
                  <a:pt x="6497" y="30775"/>
                  <a:pt x="6440" y="30746"/>
                  <a:pt x="6440" y="30832"/>
                </a:cubicBezTo>
                <a:cubicBezTo>
                  <a:pt x="6440" y="30799"/>
                  <a:pt x="6435" y="30791"/>
                  <a:pt x="6430" y="30791"/>
                </a:cubicBezTo>
                <a:cubicBezTo>
                  <a:pt x="6426" y="30791"/>
                  <a:pt x="6421" y="30796"/>
                  <a:pt x="6417" y="30796"/>
                </a:cubicBezTo>
                <a:cubicBezTo>
                  <a:pt x="6414" y="30796"/>
                  <a:pt x="6411" y="30792"/>
                  <a:pt x="6411" y="30775"/>
                </a:cubicBezTo>
                <a:cubicBezTo>
                  <a:pt x="6411" y="30775"/>
                  <a:pt x="6411" y="30803"/>
                  <a:pt x="6411" y="30832"/>
                </a:cubicBezTo>
                <a:cubicBezTo>
                  <a:pt x="6411" y="30803"/>
                  <a:pt x="6404" y="30803"/>
                  <a:pt x="6393" y="30803"/>
                </a:cubicBezTo>
                <a:cubicBezTo>
                  <a:pt x="6382" y="30803"/>
                  <a:pt x="6368" y="30803"/>
                  <a:pt x="6354" y="30775"/>
                </a:cubicBezTo>
                <a:cubicBezTo>
                  <a:pt x="6354" y="30787"/>
                  <a:pt x="6354" y="30796"/>
                  <a:pt x="6354" y="30803"/>
                </a:cubicBezTo>
                <a:cubicBezTo>
                  <a:pt x="6354" y="30812"/>
                  <a:pt x="6354" y="30815"/>
                  <a:pt x="6353" y="30815"/>
                </a:cubicBezTo>
                <a:cubicBezTo>
                  <a:pt x="6351" y="30815"/>
                  <a:pt x="6345" y="30795"/>
                  <a:pt x="6325" y="30775"/>
                </a:cubicBezTo>
                <a:cubicBezTo>
                  <a:pt x="6321" y="30771"/>
                  <a:pt x="6318" y="30769"/>
                  <a:pt x="6316" y="30769"/>
                </a:cubicBezTo>
                <a:cubicBezTo>
                  <a:pt x="6305" y="30769"/>
                  <a:pt x="6322" y="30824"/>
                  <a:pt x="6325" y="30853"/>
                </a:cubicBezTo>
                <a:lnTo>
                  <a:pt x="6325" y="30853"/>
                </a:lnTo>
                <a:cubicBezTo>
                  <a:pt x="6325" y="30855"/>
                  <a:pt x="6324" y="30857"/>
                  <a:pt x="6324" y="30859"/>
                </a:cubicBezTo>
                <a:lnTo>
                  <a:pt x="6324" y="30859"/>
                </a:lnTo>
                <a:cubicBezTo>
                  <a:pt x="6297" y="30831"/>
                  <a:pt x="6297" y="30803"/>
                  <a:pt x="6297" y="30775"/>
                </a:cubicBezTo>
                <a:lnTo>
                  <a:pt x="6297" y="30718"/>
                </a:lnTo>
                <a:lnTo>
                  <a:pt x="6297" y="30660"/>
                </a:lnTo>
                <a:lnTo>
                  <a:pt x="6182" y="30660"/>
                </a:lnTo>
                <a:lnTo>
                  <a:pt x="6182" y="30689"/>
                </a:lnTo>
                <a:cubicBezTo>
                  <a:pt x="6182" y="30689"/>
                  <a:pt x="6182" y="30702"/>
                  <a:pt x="6174" y="30702"/>
                </a:cubicBezTo>
                <a:cubicBezTo>
                  <a:pt x="6169" y="30702"/>
                  <a:pt x="6163" y="30698"/>
                  <a:pt x="6153" y="30689"/>
                </a:cubicBezTo>
                <a:cubicBezTo>
                  <a:pt x="6153" y="30689"/>
                  <a:pt x="6153" y="30660"/>
                  <a:pt x="6153" y="30660"/>
                </a:cubicBezTo>
                <a:cubicBezTo>
                  <a:pt x="6153" y="30689"/>
                  <a:pt x="6125" y="30718"/>
                  <a:pt x="6125" y="30746"/>
                </a:cubicBezTo>
                <a:cubicBezTo>
                  <a:pt x="6119" y="30752"/>
                  <a:pt x="6113" y="30754"/>
                  <a:pt x="6107" y="30754"/>
                </a:cubicBezTo>
                <a:cubicBezTo>
                  <a:pt x="6090" y="30754"/>
                  <a:pt x="6074" y="30738"/>
                  <a:pt x="6057" y="30738"/>
                </a:cubicBezTo>
                <a:cubicBezTo>
                  <a:pt x="6051" y="30738"/>
                  <a:pt x="6045" y="30740"/>
                  <a:pt x="6039" y="30746"/>
                </a:cubicBezTo>
                <a:lnTo>
                  <a:pt x="6039" y="30660"/>
                </a:lnTo>
                <a:cubicBezTo>
                  <a:pt x="6039" y="30703"/>
                  <a:pt x="6025" y="30703"/>
                  <a:pt x="6010" y="30703"/>
                </a:cubicBezTo>
                <a:cubicBezTo>
                  <a:pt x="5996" y="30703"/>
                  <a:pt x="5982" y="30703"/>
                  <a:pt x="5982" y="30746"/>
                </a:cubicBezTo>
                <a:lnTo>
                  <a:pt x="5953" y="30689"/>
                </a:lnTo>
                <a:cubicBezTo>
                  <a:pt x="5953" y="30683"/>
                  <a:pt x="5952" y="30681"/>
                  <a:pt x="5950" y="30681"/>
                </a:cubicBezTo>
                <a:cubicBezTo>
                  <a:pt x="5943" y="30681"/>
                  <a:pt x="5924" y="30718"/>
                  <a:pt x="5924" y="30718"/>
                </a:cubicBezTo>
                <a:cubicBezTo>
                  <a:pt x="5896" y="30718"/>
                  <a:pt x="5924" y="30718"/>
                  <a:pt x="5924" y="30660"/>
                </a:cubicBezTo>
                <a:cubicBezTo>
                  <a:pt x="5924" y="30643"/>
                  <a:pt x="5924" y="30636"/>
                  <a:pt x="5924" y="30636"/>
                </a:cubicBezTo>
                <a:cubicBezTo>
                  <a:pt x="5922" y="30636"/>
                  <a:pt x="5916" y="30669"/>
                  <a:pt x="5896" y="30689"/>
                </a:cubicBezTo>
                <a:cubicBezTo>
                  <a:pt x="5891" y="30679"/>
                  <a:pt x="5888" y="30675"/>
                  <a:pt x="5886" y="30675"/>
                </a:cubicBezTo>
                <a:cubicBezTo>
                  <a:pt x="5878" y="30675"/>
                  <a:pt x="5889" y="30731"/>
                  <a:pt x="5894" y="30731"/>
                </a:cubicBezTo>
                <a:cubicBezTo>
                  <a:pt x="5895" y="30731"/>
                  <a:pt x="5896" y="30727"/>
                  <a:pt x="5896" y="30718"/>
                </a:cubicBezTo>
                <a:cubicBezTo>
                  <a:pt x="5896" y="30727"/>
                  <a:pt x="5896" y="30737"/>
                  <a:pt x="5896" y="30746"/>
                </a:cubicBezTo>
                <a:lnTo>
                  <a:pt x="5867" y="30775"/>
                </a:lnTo>
                <a:lnTo>
                  <a:pt x="5867" y="30746"/>
                </a:lnTo>
                <a:cubicBezTo>
                  <a:pt x="5861" y="30728"/>
                  <a:pt x="5855" y="30721"/>
                  <a:pt x="5849" y="30721"/>
                </a:cubicBezTo>
                <a:cubicBezTo>
                  <a:pt x="5834" y="30721"/>
                  <a:pt x="5819" y="30758"/>
                  <a:pt x="5804" y="30758"/>
                </a:cubicBezTo>
                <a:cubicBezTo>
                  <a:pt x="5797" y="30758"/>
                  <a:pt x="5789" y="30748"/>
                  <a:pt x="5781" y="30718"/>
                </a:cubicBezTo>
                <a:lnTo>
                  <a:pt x="5781" y="30775"/>
                </a:lnTo>
                <a:cubicBezTo>
                  <a:pt x="5781" y="30775"/>
                  <a:pt x="5724" y="30775"/>
                  <a:pt x="5724" y="30746"/>
                </a:cubicBezTo>
                <a:cubicBezTo>
                  <a:pt x="5696" y="30746"/>
                  <a:pt x="5667" y="30775"/>
                  <a:pt x="5667" y="30775"/>
                </a:cubicBezTo>
                <a:cubicBezTo>
                  <a:pt x="5638" y="30746"/>
                  <a:pt x="5667" y="30746"/>
                  <a:pt x="5667" y="30718"/>
                </a:cubicBezTo>
                <a:cubicBezTo>
                  <a:pt x="5667" y="30718"/>
                  <a:pt x="5654" y="30679"/>
                  <a:pt x="5637" y="30679"/>
                </a:cubicBezTo>
                <a:cubicBezTo>
                  <a:pt x="5629" y="30679"/>
                  <a:pt x="5619" y="30689"/>
                  <a:pt x="5610" y="30718"/>
                </a:cubicBezTo>
                <a:cubicBezTo>
                  <a:pt x="5610" y="30708"/>
                  <a:pt x="5603" y="30705"/>
                  <a:pt x="5594" y="30705"/>
                </a:cubicBezTo>
                <a:cubicBezTo>
                  <a:pt x="5575" y="30705"/>
                  <a:pt x="5543" y="30718"/>
                  <a:pt x="5524" y="30718"/>
                </a:cubicBezTo>
                <a:cubicBezTo>
                  <a:pt x="5495" y="30718"/>
                  <a:pt x="5524" y="30718"/>
                  <a:pt x="5552" y="30660"/>
                </a:cubicBezTo>
                <a:cubicBezTo>
                  <a:pt x="5567" y="30646"/>
                  <a:pt x="5552" y="30646"/>
                  <a:pt x="5535" y="30646"/>
                </a:cubicBezTo>
                <a:cubicBezTo>
                  <a:pt x="5517" y="30646"/>
                  <a:pt x="5495" y="30646"/>
                  <a:pt x="5495" y="30632"/>
                </a:cubicBezTo>
                <a:cubicBezTo>
                  <a:pt x="5495" y="30617"/>
                  <a:pt x="5495" y="30611"/>
                  <a:pt x="5495" y="30611"/>
                </a:cubicBezTo>
                <a:cubicBezTo>
                  <a:pt x="5494" y="30611"/>
                  <a:pt x="5490" y="30638"/>
                  <a:pt x="5478" y="30638"/>
                </a:cubicBezTo>
                <a:cubicBezTo>
                  <a:pt x="5475" y="30638"/>
                  <a:pt x="5471" y="30636"/>
                  <a:pt x="5467" y="30632"/>
                </a:cubicBezTo>
                <a:cubicBezTo>
                  <a:pt x="5438" y="30574"/>
                  <a:pt x="5467" y="30603"/>
                  <a:pt x="5467" y="30574"/>
                </a:cubicBezTo>
                <a:lnTo>
                  <a:pt x="5467" y="30574"/>
                </a:lnTo>
                <a:cubicBezTo>
                  <a:pt x="5461" y="30580"/>
                  <a:pt x="5456" y="30583"/>
                  <a:pt x="5452" y="30583"/>
                </a:cubicBezTo>
                <a:cubicBezTo>
                  <a:pt x="5441" y="30583"/>
                  <a:pt x="5435" y="30566"/>
                  <a:pt x="5424" y="30566"/>
                </a:cubicBezTo>
                <a:cubicBezTo>
                  <a:pt x="5420" y="30566"/>
                  <a:pt x="5415" y="30568"/>
                  <a:pt x="5409" y="30574"/>
                </a:cubicBezTo>
                <a:cubicBezTo>
                  <a:pt x="5438" y="30546"/>
                  <a:pt x="5438" y="30546"/>
                  <a:pt x="5438" y="30517"/>
                </a:cubicBezTo>
                <a:cubicBezTo>
                  <a:pt x="5438" y="30508"/>
                  <a:pt x="5438" y="30504"/>
                  <a:pt x="5437" y="30504"/>
                </a:cubicBezTo>
                <a:cubicBezTo>
                  <a:pt x="5435" y="30504"/>
                  <a:pt x="5428" y="30517"/>
                  <a:pt x="5409" y="30517"/>
                </a:cubicBezTo>
                <a:lnTo>
                  <a:pt x="5409" y="30460"/>
                </a:lnTo>
                <a:lnTo>
                  <a:pt x="5381" y="30489"/>
                </a:lnTo>
                <a:lnTo>
                  <a:pt x="5381" y="30517"/>
                </a:lnTo>
                <a:lnTo>
                  <a:pt x="5352" y="30489"/>
                </a:lnTo>
                <a:cubicBezTo>
                  <a:pt x="5352" y="30474"/>
                  <a:pt x="5352" y="30474"/>
                  <a:pt x="5349" y="30474"/>
                </a:cubicBezTo>
                <a:cubicBezTo>
                  <a:pt x="5346" y="30474"/>
                  <a:pt x="5341" y="30474"/>
                  <a:pt x="5332" y="30468"/>
                </a:cubicBezTo>
                <a:lnTo>
                  <a:pt x="5332" y="30468"/>
                </a:lnTo>
                <a:cubicBezTo>
                  <a:pt x="5345" y="30431"/>
                  <a:pt x="5327" y="30427"/>
                  <a:pt x="5352" y="30403"/>
                </a:cubicBezTo>
                <a:cubicBezTo>
                  <a:pt x="5381" y="30403"/>
                  <a:pt x="5323" y="30374"/>
                  <a:pt x="5295" y="30317"/>
                </a:cubicBezTo>
                <a:cubicBezTo>
                  <a:pt x="5295" y="30317"/>
                  <a:pt x="5295" y="30288"/>
                  <a:pt x="5266" y="30288"/>
                </a:cubicBezTo>
                <a:lnTo>
                  <a:pt x="5295" y="30288"/>
                </a:lnTo>
                <a:cubicBezTo>
                  <a:pt x="5323" y="30288"/>
                  <a:pt x="5266" y="30288"/>
                  <a:pt x="5238" y="30260"/>
                </a:cubicBezTo>
                <a:cubicBezTo>
                  <a:pt x="5238" y="30245"/>
                  <a:pt x="5245" y="30245"/>
                  <a:pt x="5252" y="30245"/>
                </a:cubicBezTo>
                <a:cubicBezTo>
                  <a:pt x="5259" y="30245"/>
                  <a:pt x="5266" y="30245"/>
                  <a:pt x="5266" y="30231"/>
                </a:cubicBezTo>
                <a:lnTo>
                  <a:pt x="5238" y="30231"/>
                </a:lnTo>
                <a:cubicBezTo>
                  <a:pt x="5295" y="30231"/>
                  <a:pt x="5238" y="30202"/>
                  <a:pt x="5323" y="30174"/>
                </a:cubicBezTo>
                <a:cubicBezTo>
                  <a:pt x="5323" y="30174"/>
                  <a:pt x="5298" y="30161"/>
                  <a:pt x="5273" y="30161"/>
                </a:cubicBezTo>
                <a:cubicBezTo>
                  <a:pt x="5260" y="30161"/>
                  <a:pt x="5247" y="30164"/>
                  <a:pt x="5238" y="30174"/>
                </a:cubicBezTo>
                <a:cubicBezTo>
                  <a:pt x="5238" y="30174"/>
                  <a:pt x="5238" y="30088"/>
                  <a:pt x="5209" y="30031"/>
                </a:cubicBezTo>
                <a:lnTo>
                  <a:pt x="5209" y="30031"/>
                </a:lnTo>
                <a:cubicBezTo>
                  <a:pt x="5209" y="30031"/>
                  <a:pt x="5222" y="30043"/>
                  <a:pt x="5230" y="30043"/>
                </a:cubicBezTo>
                <a:cubicBezTo>
                  <a:pt x="5234" y="30043"/>
                  <a:pt x="5238" y="30040"/>
                  <a:pt x="5238" y="30031"/>
                </a:cubicBezTo>
                <a:cubicBezTo>
                  <a:pt x="5238" y="30002"/>
                  <a:pt x="5209" y="29945"/>
                  <a:pt x="5180" y="29859"/>
                </a:cubicBezTo>
                <a:cubicBezTo>
                  <a:pt x="5183" y="29859"/>
                  <a:pt x="5186" y="29859"/>
                  <a:pt x="5189" y="29860"/>
                </a:cubicBezTo>
                <a:lnTo>
                  <a:pt x="5189" y="29860"/>
                </a:lnTo>
                <a:cubicBezTo>
                  <a:pt x="5180" y="29826"/>
                  <a:pt x="5180" y="29789"/>
                  <a:pt x="5180" y="29744"/>
                </a:cubicBezTo>
                <a:lnTo>
                  <a:pt x="5180" y="29716"/>
                </a:lnTo>
                <a:cubicBezTo>
                  <a:pt x="5266" y="29716"/>
                  <a:pt x="5180" y="29630"/>
                  <a:pt x="5238" y="29630"/>
                </a:cubicBezTo>
                <a:cubicBezTo>
                  <a:pt x="5209" y="29630"/>
                  <a:pt x="5209" y="29601"/>
                  <a:pt x="5209" y="29573"/>
                </a:cubicBezTo>
                <a:lnTo>
                  <a:pt x="5209" y="29573"/>
                </a:lnTo>
                <a:cubicBezTo>
                  <a:pt x="5209" y="29582"/>
                  <a:pt x="5212" y="29585"/>
                  <a:pt x="5216" y="29585"/>
                </a:cubicBezTo>
                <a:cubicBezTo>
                  <a:pt x="5225" y="29585"/>
                  <a:pt x="5238" y="29573"/>
                  <a:pt x="5238" y="29573"/>
                </a:cubicBezTo>
                <a:cubicBezTo>
                  <a:pt x="5262" y="29573"/>
                  <a:pt x="5245" y="29510"/>
                  <a:pt x="5275" y="29510"/>
                </a:cubicBezTo>
                <a:cubicBezTo>
                  <a:pt x="5280" y="29510"/>
                  <a:pt x="5287" y="29511"/>
                  <a:pt x="5295" y="29515"/>
                </a:cubicBezTo>
                <a:cubicBezTo>
                  <a:pt x="5238" y="29487"/>
                  <a:pt x="5295" y="29487"/>
                  <a:pt x="5295" y="29430"/>
                </a:cubicBezTo>
                <a:cubicBezTo>
                  <a:pt x="5295" y="29430"/>
                  <a:pt x="5295" y="29401"/>
                  <a:pt x="5323" y="29372"/>
                </a:cubicBezTo>
                <a:cubicBezTo>
                  <a:pt x="5352" y="29372"/>
                  <a:pt x="5323" y="29344"/>
                  <a:pt x="5323" y="29315"/>
                </a:cubicBezTo>
                <a:cubicBezTo>
                  <a:pt x="5323" y="29301"/>
                  <a:pt x="5323" y="29287"/>
                  <a:pt x="5323" y="29287"/>
                </a:cubicBezTo>
                <a:cubicBezTo>
                  <a:pt x="5352" y="29287"/>
                  <a:pt x="5323" y="29315"/>
                  <a:pt x="5352" y="29315"/>
                </a:cubicBezTo>
                <a:cubicBezTo>
                  <a:pt x="5381" y="29287"/>
                  <a:pt x="5352" y="29229"/>
                  <a:pt x="5381" y="29229"/>
                </a:cubicBezTo>
                <a:cubicBezTo>
                  <a:pt x="5384" y="29233"/>
                  <a:pt x="5387" y="29235"/>
                  <a:pt x="5389" y="29237"/>
                </a:cubicBezTo>
                <a:lnTo>
                  <a:pt x="5389" y="29237"/>
                </a:lnTo>
                <a:cubicBezTo>
                  <a:pt x="5419" y="29171"/>
                  <a:pt x="5469" y="29165"/>
                  <a:pt x="5495" y="29086"/>
                </a:cubicBezTo>
                <a:lnTo>
                  <a:pt x="5495" y="29172"/>
                </a:lnTo>
                <a:cubicBezTo>
                  <a:pt x="5501" y="29175"/>
                  <a:pt x="5506" y="29177"/>
                  <a:pt x="5510" y="29177"/>
                </a:cubicBezTo>
                <a:cubicBezTo>
                  <a:pt x="5541" y="29177"/>
                  <a:pt x="5498" y="29083"/>
                  <a:pt x="5524" y="29058"/>
                </a:cubicBezTo>
                <a:cubicBezTo>
                  <a:pt x="5543" y="29058"/>
                  <a:pt x="5613" y="29070"/>
                  <a:pt x="5674" y="29070"/>
                </a:cubicBezTo>
                <a:cubicBezTo>
                  <a:pt x="5705" y="29070"/>
                  <a:pt x="5734" y="29067"/>
                  <a:pt x="5753" y="29058"/>
                </a:cubicBezTo>
                <a:cubicBezTo>
                  <a:pt x="5766" y="29051"/>
                  <a:pt x="5773" y="29048"/>
                  <a:pt x="5776" y="29046"/>
                </a:cubicBezTo>
                <a:lnTo>
                  <a:pt x="5776" y="29046"/>
                </a:lnTo>
                <a:cubicBezTo>
                  <a:pt x="5786" y="29043"/>
                  <a:pt x="5797" y="29033"/>
                  <a:pt x="5807" y="29033"/>
                </a:cubicBezTo>
                <a:cubicBezTo>
                  <a:pt x="5817" y="29033"/>
                  <a:pt x="5828" y="29044"/>
                  <a:pt x="5839" y="29086"/>
                </a:cubicBezTo>
                <a:cubicBezTo>
                  <a:pt x="5847" y="29069"/>
                  <a:pt x="5856" y="29065"/>
                  <a:pt x="5863" y="29065"/>
                </a:cubicBezTo>
                <a:cubicBezTo>
                  <a:pt x="5872" y="29065"/>
                  <a:pt x="5879" y="29070"/>
                  <a:pt x="5885" y="29070"/>
                </a:cubicBezTo>
                <a:cubicBezTo>
                  <a:pt x="5892" y="29070"/>
                  <a:pt x="5896" y="29062"/>
                  <a:pt x="5896" y="29029"/>
                </a:cubicBezTo>
                <a:lnTo>
                  <a:pt x="5896" y="29086"/>
                </a:lnTo>
                <a:lnTo>
                  <a:pt x="5924" y="29029"/>
                </a:lnTo>
                <a:cubicBezTo>
                  <a:pt x="5929" y="29019"/>
                  <a:pt x="5935" y="29015"/>
                  <a:pt x="5942" y="29015"/>
                </a:cubicBezTo>
                <a:cubicBezTo>
                  <a:pt x="5966" y="29015"/>
                  <a:pt x="5998" y="29071"/>
                  <a:pt x="6022" y="29071"/>
                </a:cubicBezTo>
                <a:cubicBezTo>
                  <a:pt x="6028" y="29071"/>
                  <a:pt x="6034" y="29067"/>
                  <a:pt x="6039" y="29058"/>
                </a:cubicBezTo>
                <a:cubicBezTo>
                  <a:pt x="6039" y="29029"/>
                  <a:pt x="6068" y="29029"/>
                  <a:pt x="6096" y="29029"/>
                </a:cubicBezTo>
                <a:cubicBezTo>
                  <a:pt x="6096" y="29021"/>
                  <a:pt x="6099" y="29017"/>
                  <a:pt x="6103" y="29017"/>
                </a:cubicBezTo>
                <a:cubicBezTo>
                  <a:pt x="6113" y="29017"/>
                  <a:pt x="6133" y="29037"/>
                  <a:pt x="6153" y="29058"/>
                </a:cubicBezTo>
                <a:cubicBezTo>
                  <a:pt x="6182" y="29058"/>
                  <a:pt x="6153" y="29029"/>
                  <a:pt x="6153" y="29000"/>
                </a:cubicBezTo>
                <a:cubicBezTo>
                  <a:pt x="6153" y="28972"/>
                  <a:pt x="6161" y="28965"/>
                  <a:pt x="6171" y="28965"/>
                </a:cubicBezTo>
                <a:cubicBezTo>
                  <a:pt x="6182" y="28965"/>
                  <a:pt x="6196" y="28972"/>
                  <a:pt x="6211" y="28972"/>
                </a:cubicBezTo>
                <a:cubicBezTo>
                  <a:pt x="6211" y="28957"/>
                  <a:pt x="6213" y="28952"/>
                  <a:pt x="6216" y="28952"/>
                </a:cubicBezTo>
                <a:close/>
                <a:moveTo>
                  <a:pt x="6324" y="30861"/>
                </a:moveTo>
                <a:cubicBezTo>
                  <a:pt x="6322" y="30868"/>
                  <a:pt x="6320" y="30872"/>
                  <a:pt x="6315" y="30872"/>
                </a:cubicBezTo>
                <a:cubicBezTo>
                  <a:pt x="6311" y="30872"/>
                  <a:pt x="6305" y="30869"/>
                  <a:pt x="6297" y="30861"/>
                </a:cubicBezTo>
                <a:close/>
                <a:moveTo>
                  <a:pt x="3206" y="30889"/>
                </a:moveTo>
                <a:cubicBezTo>
                  <a:pt x="3206" y="30889"/>
                  <a:pt x="3206" y="30889"/>
                  <a:pt x="3206" y="30889"/>
                </a:cubicBezTo>
                <a:cubicBezTo>
                  <a:pt x="3206" y="30889"/>
                  <a:pt x="3206" y="30889"/>
                  <a:pt x="3206" y="30889"/>
                </a:cubicBezTo>
                <a:close/>
                <a:moveTo>
                  <a:pt x="3721" y="30889"/>
                </a:moveTo>
                <a:lnTo>
                  <a:pt x="3721" y="30889"/>
                </a:lnTo>
                <a:cubicBezTo>
                  <a:pt x="3714" y="30909"/>
                  <a:pt x="3711" y="30921"/>
                  <a:pt x="3709" y="30929"/>
                </a:cubicBezTo>
                <a:lnTo>
                  <a:pt x="3709" y="30929"/>
                </a:lnTo>
                <a:cubicBezTo>
                  <a:pt x="3715" y="30914"/>
                  <a:pt x="3721" y="30902"/>
                  <a:pt x="3721" y="30889"/>
                </a:cubicBezTo>
                <a:close/>
                <a:moveTo>
                  <a:pt x="4179" y="30946"/>
                </a:moveTo>
                <a:cubicBezTo>
                  <a:pt x="4179" y="30946"/>
                  <a:pt x="4179" y="30946"/>
                  <a:pt x="4179" y="30946"/>
                </a:cubicBezTo>
                <a:cubicBezTo>
                  <a:pt x="4179" y="30946"/>
                  <a:pt x="4179" y="30946"/>
                  <a:pt x="4179" y="30946"/>
                </a:cubicBezTo>
                <a:close/>
                <a:moveTo>
                  <a:pt x="3377" y="31004"/>
                </a:moveTo>
                <a:cubicBezTo>
                  <a:pt x="3377" y="31004"/>
                  <a:pt x="3377" y="31004"/>
                  <a:pt x="3377" y="31004"/>
                </a:cubicBezTo>
                <a:cubicBezTo>
                  <a:pt x="3377" y="31004"/>
                  <a:pt x="3377" y="31004"/>
                  <a:pt x="3377" y="31004"/>
                </a:cubicBezTo>
                <a:close/>
                <a:moveTo>
                  <a:pt x="2462" y="31032"/>
                </a:moveTo>
                <a:cubicBezTo>
                  <a:pt x="2462" y="31032"/>
                  <a:pt x="2462" y="31032"/>
                  <a:pt x="2462" y="31032"/>
                </a:cubicBezTo>
                <a:cubicBezTo>
                  <a:pt x="2462" y="31032"/>
                  <a:pt x="2462" y="31032"/>
                  <a:pt x="2462" y="31032"/>
                </a:cubicBezTo>
                <a:close/>
                <a:moveTo>
                  <a:pt x="2233" y="31032"/>
                </a:moveTo>
                <a:cubicBezTo>
                  <a:pt x="2218" y="31047"/>
                  <a:pt x="2218" y="31054"/>
                  <a:pt x="2222" y="31054"/>
                </a:cubicBezTo>
                <a:cubicBezTo>
                  <a:pt x="2225" y="31054"/>
                  <a:pt x="2233" y="31047"/>
                  <a:pt x="2233" y="31032"/>
                </a:cubicBezTo>
                <a:close/>
                <a:moveTo>
                  <a:pt x="6166" y="31754"/>
                </a:moveTo>
                <a:cubicBezTo>
                  <a:pt x="6160" y="31764"/>
                  <a:pt x="6153" y="31776"/>
                  <a:pt x="6153" y="31776"/>
                </a:cubicBezTo>
                <a:cubicBezTo>
                  <a:pt x="6153" y="31776"/>
                  <a:pt x="6167" y="31762"/>
                  <a:pt x="6166" y="31754"/>
                </a:cubicBezTo>
                <a:close/>
                <a:moveTo>
                  <a:pt x="1615" y="32338"/>
                </a:moveTo>
                <a:cubicBezTo>
                  <a:pt x="1611" y="32341"/>
                  <a:pt x="1607" y="32345"/>
                  <a:pt x="1603" y="32349"/>
                </a:cubicBezTo>
                <a:cubicBezTo>
                  <a:pt x="1603" y="32349"/>
                  <a:pt x="1618" y="32349"/>
                  <a:pt x="1615" y="32338"/>
                </a:cubicBezTo>
                <a:close/>
                <a:moveTo>
                  <a:pt x="1587" y="32343"/>
                </a:moveTo>
                <a:cubicBezTo>
                  <a:pt x="1580" y="32360"/>
                  <a:pt x="1574" y="32377"/>
                  <a:pt x="1574" y="32377"/>
                </a:cubicBezTo>
                <a:cubicBezTo>
                  <a:pt x="1574" y="32377"/>
                  <a:pt x="1590" y="32362"/>
                  <a:pt x="1587" y="32343"/>
                </a:cubicBezTo>
                <a:close/>
                <a:moveTo>
                  <a:pt x="5173" y="32737"/>
                </a:moveTo>
                <a:cubicBezTo>
                  <a:pt x="5164" y="32737"/>
                  <a:pt x="5152" y="32749"/>
                  <a:pt x="5152" y="32749"/>
                </a:cubicBezTo>
                <a:lnTo>
                  <a:pt x="5180" y="32749"/>
                </a:lnTo>
                <a:cubicBezTo>
                  <a:pt x="5180" y="32740"/>
                  <a:pt x="5177" y="32737"/>
                  <a:pt x="5173" y="32737"/>
                </a:cubicBezTo>
                <a:close/>
                <a:moveTo>
                  <a:pt x="2597" y="33052"/>
                </a:moveTo>
                <a:cubicBezTo>
                  <a:pt x="2589" y="33052"/>
                  <a:pt x="2576" y="33064"/>
                  <a:pt x="2576" y="33064"/>
                </a:cubicBezTo>
                <a:lnTo>
                  <a:pt x="2605" y="33064"/>
                </a:lnTo>
                <a:cubicBezTo>
                  <a:pt x="2605" y="33055"/>
                  <a:pt x="2601" y="33052"/>
                  <a:pt x="2597" y="33052"/>
                </a:cubicBezTo>
                <a:close/>
                <a:moveTo>
                  <a:pt x="2605" y="33064"/>
                </a:moveTo>
                <a:lnTo>
                  <a:pt x="2576" y="33093"/>
                </a:lnTo>
                <a:cubicBezTo>
                  <a:pt x="2576" y="33093"/>
                  <a:pt x="2605" y="33093"/>
                  <a:pt x="2605" y="33064"/>
                </a:cubicBezTo>
                <a:close/>
                <a:moveTo>
                  <a:pt x="7212" y="33150"/>
                </a:moveTo>
                <a:cubicBezTo>
                  <a:pt x="7212" y="33150"/>
                  <a:pt x="7212" y="33150"/>
                  <a:pt x="7212" y="33150"/>
                </a:cubicBezTo>
                <a:lnTo>
                  <a:pt x="7212" y="33150"/>
                </a:lnTo>
                <a:close/>
                <a:moveTo>
                  <a:pt x="7212" y="33150"/>
                </a:moveTo>
                <a:cubicBezTo>
                  <a:pt x="7212" y="33164"/>
                  <a:pt x="7205" y="33164"/>
                  <a:pt x="7202" y="33164"/>
                </a:cubicBezTo>
                <a:cubicBezTo>
                  <a:pt x="7198" y="33164"/>
                  <a:pt x="7198" y="33164"/>
                  <a:pt x="7212" y="33179"/>
                </a:cubicBezTo>
                <a:lnTo>
                  <a:pt x="7212" y="33150"/>
                </a:lnTo>
                <a:close/>
                <a:moveTo>
                  <a:pt x="7097" y="33217"/>
                </a:moveTo>
                <a:cubicBezTo>
                  <a:pt x="7096" y="33217"/>
                  <a:pt x="7091" y="33272"/>
                  <a:pt x="7069" y="33293"/>
                </a:cubicBezTo>
                <a:lnTo>
                  <a:pt x="7098" y="33293"/>
                </a:lnTo>
                <a:cubicBezTo>
                  <a:pt x="7069" y="33265"/>
                  <a:pt x="7098" y="33265"/>
                  <a:pt x="7098" y="33236"/>
                </a:cubicBezTo>
                <a:cubicBezTo>
                  <a:pt x="7098" y="33222"/>
                  <a:pt x="7098" y="33217"/>
                  <a:pt x="7097" y="33217"/>
                </a:cubicBezTo>
                <a:close/>
                <a:moveTo>
                  <a:pt x="6669" y="33322"/>
                </a:moveTo>
                <a:cubicBezTo>
                  <a:pt x="6669" y="33322"/>
                  <a:pt x="6669" y="33322"/>
                  <a:pt x="6669" y="33322"/>
                </a:cubicBezTo>
                <a:cubicBezTo>
                  <a:pt x="6669" y="33322"/>
                  <a:pt x="6669" y="33322"/>
                  <a:pt x="6669" y="33322"/>
                </a:cubicBezTo>
                <a:close/>
                <a:moveTo>
                  <a:pt x="6411" y="33322"/>
                </a:moveTo>
                <a:cubicBezTo>
                  <a:pt x="6411" y="33322"/>
                  <a:pt x="6408" y="33328"/>
                  <a:pt x="6403" y="33336"/>
                </a:cubicBezTo>
                <a:lnTo>
                  <a:pt x="6403" y="33336"/>
                </a:lnTo>
                <a:cubicBezTo>
                  <a:pt x="6407" y="33336"/>
                  <a:pt x="6411" y="33333"/>
                  <a:pt x="6411" y="33322"/>
                </a:cubicBezTo>
                <a:close/>
                <a:moveTo>
                  <a:pt x="6403" y="33336"/>
                </a:moveTo>
                <a:cubicBezTo>
                  <a:pt x="6402" y="33336"/>
                  <a:pt x="6401" y="33336"/>
                  <a:pt x="6400" y="33336"/>
                </a:cubicBezTo>
                <a:cubicBezTo>
                  <a:pt x="6398" y="33336"/>
                  <a:pt x="6397" y="33336"/>
                  <a:pt x="6401" y="33340"/>
                </a:cubicBezTo>
                <a:lnTo>
                  <a:pt x="6401" y="33340"/>
                </a:lnTo>
                <a:cubicBezTo>
                  <a:pt x="6401" y="33339"/>
                  <a:pt x="6402" y="33337"/>
                  <a:pt x="6403" y="33336"/>
                </a:cubicBezTo>
                <a:close/>
                <a:moveTo>
                  <a:pt x="6670" y="33284"/>
                </a:moveTo>
                <a:cubicBezTo>
                  <a:pt x="6678" y="33284"/>
                  <a:pt x="6688" y="33293"/>
                  <a:pt x="6697" y="33322"/>
                </a:cubicBezTo>
                <a:lnTo>
                  <a:pt x="6697" y="33350"/>
                </a:lnTo>
                <a:cubicBezTo>
                  <a:pt x="6697" y="33350"/>
                  <a:pt x="6669" y="33350"/>
                  <a:pt x="6669" y="33379"/>
                </a:cubicBezTo>
                <a:cubicBezTo>
                  <a:pt x="6669" y="33350"/>
                  <a:pt x="6669" y="33350"/>
                  <a:pt x="6669" y="33322"/>
                </a:cubicBezTo>
                <a:cubicBezTo>
                  <a:pt x="6669" y="33350"/>
                  <a:pt x="6640" y="33350"/>
                  <a:pt x="6640" y="33379"/>
                </a:cubicBezTo>
                <a:lnTo>
                  <a:pt x="6640" y="33350"/>
                </a:lnTo>
                <a:cubicBezTo>
                  <a:pt x="6640" y="33350"/>
                  <a:pt x="6640" y="33338"/>
                  <a:pt x="6640" y="33322"/>
                </a:cubicBezTo>
                <a:cubicBezTo>
                  <a:pt x="6640" y="33322"/>
                  <a:pt x="6653" y="33284"/>
                  <a:pt x="6670" y="33284"/>
                </a:cubicBezTo>
                <a:close/>
                <a:moveTo>
                  <a:pt x="7155" y="33350"/>
                </a:moveTo>
                <a:cubicBezTo>
                  <a:pt x="7155" y="33379"/>
                  <a:pt x="7155" y="33379"/>
                  <a:pt x="7155" y="33379"/>
                </a:cubicBezTo>
                <a:cubicBezTo>
                  <a:pt x="7126" y="33379"/>
                  <a:pt x="7155" y="33379"/>
                  <a:pt x="7155" y="33350"/>
                </a:cubicBezTo>
                <a:close/>
                <a:moveTo>
                  <a:pt x="6812" y="33436"/>
                </a:moveTo>
                <a:cubicBezTo>
                  <a:pt x="6798" y="33436"/>
                  <a:pt x="6791" y="33443"/>
                  <a:pt x="6790" y="33449"/>
                </a:cubicBezTo>
                <a:lnTo>
                  <a:pt x="6790" y="33449"/>
                </a:lnTo>
                <a:cubicBezTo>
                  <a:pt x="6796" y="33458"/>
                  <a:pt x="6800" y="33462"/>
                  <a:pt x="6803" y="33462"/>
                </a:cubicBezTo>
                <a:cubicBezTo>
                  <a:pt x="6812" y="33462"/>
                  <a:pt x="6812" y="33436"/>
                  <a:pt x="6812" y="33436"/>
                </a:cubicBezTo>
                <a:close/>
                <a:moveTo>
                  <a:pt x="6955" y="31633"/>
                </a:moveTo>
                <a:cubicBezTo>
                  <a:pt x="6955" y="31633"/>
                  <a:pt x="6983" y="31691"/>
                  <a:pt x="7012" y="31719"/>
                </a:cubicBezTo>
                <a:cubicBezTo>
                  <a:pt x="7012" y="31727"/>
                  <a:pt x="7014" y="31730"/>
                  <a:pt x="7017" y="31730"/>
                </a:cubicBezTo>
                <a:cubicBezTo>
                  <a:pt x="7025" y="31730"/>
                  <a:pt x="7041" y="31704"/>
                  <a:pt x="7041" y="31662"/>
                </a:cubicBezTo>
                <a:cubicBezTo>
                  <a:pt x="7069" y="31691"/>
                  <a:pt x="7098" y="31662"/>
                  <a:pt x="7126" y="31719"/>
                </a:cubicBezTo>
                <a:cubicBezTo>
                  <a:pt x="7131" y="31715"/>
                  <a:pt x="7134" y="31713"/>
                  <a:pt x="7136" y="31713"/>
                </a:cubicBezTo>
                <a:cubicBezTo>
                  <a:pt x="7146" y="31713"/>
                  <a:pt x="7136" y="31754"/>
                  <a:pt x="7146" y="31754"/>
                </a:cubicBezTo>
                <a:cubicBezTo>
                  <a:pt x="7148" y="31754"/>
                  <a:pt x="7151" y="31752"/>
                  <a:pt x="7155" y="31748"/>
                </a:cubicBezTo>
                <a:cubicBezTo>
                  <a:pt x="7184" y="31748"/>
                  <a:pt x="7155" y="31748"/>
                  <a:pt x="7155" y="31776"/>
                </a:cubicBezTo>
                <a:cubicBezTo>
                  <a:pt x="7155" y="31776"/>
                  <a:pt x="7126" y="31805"/>
                  <a:pt x="7126" y="31834"/>
                </a:cubicBezTo>
                <a:cubicBezTo>
                  <a:pt x="7132" y="31839"/>
                  <a:pt x="7136" y="31842"/>
                  <a:pt x="7138" y="31842"/>
                </a:cubicBezTo>
                <a:cubicBezTo>
                  <a:pt x="7146" y="31842"/>
                  <a:pt x="7132" y="31805"/>
                  <a:pt x="7155" y="31805"/>
                </a:cubicBezTo>
                <a:lnTo>
                  <a:pt x="7155" y="31834"/>
                </a:lnTo>
                <a:cubicBezTo>
                  <a:pt x="7155" y="31834"/>
                  <a:pt x="7184" y="31805"/>
                  <a:pt x="7184" y="31776"/>
                </a:cubicBezTo>
                <a:cubicBezTo>
                  <a:pt x="7212" y="31805"/>
                  <a:pt x="7241" y="31862"/>
                  <a:pt x="7270" y="31891"/>
                </a:cubicBezTo>
                <a:lnTo>
                  <a:pt x="7241" y="31920"/>
                </a:lnTo>
                <a:cubicBezTo>
                  <a:pt x="7270" y="31920"/>
                  <a:pt x="7270" y="31948"/>
                  <a:pt x="7270" y="31977"/>
                </a:cubicBezTo>
                <a:lnTo>
                  <a:pt x="7298" y="31977"/>
                </a:lnTo>
                <a:cubicBezTo>
                  <a:pt x="7298" y="31977"/>
                  <a:pt x="7270" y="32005"/>
                  <a:pt x="7298" y="32005"/>
                </a:cubicBezTo>
                <a:cubicBezTo>
                  <a:pt x="7308" y="32015"/>
                  <a:pt x="7311" y="32018"/>
                  <a:pt x="7310" y="32018"/>
                </a:cubicBezTo>
                <a:cubicBezTo>
                  <a:pt x="7308" y="32018"/>
                  <a:pt x="7289" y="32005"/>
                  <a:pt x="7270" y="32005"/>
                </a:cubicBezTo>
                <a:lnTo>
                  <a:pt x="7298" y="32063"/>
                </a:lnTo>
                <a:cubicBezTo>
                  <a:pt x="7298" y="32063"/>
                  <a:pt x="7279" y="32101"/>
                  <a:pt x="7288" y="32130"/>
                </a:cubicBezTo>
                <a:lnTo>
                  <a:pt x="7288" y="32130"/>
                </a:lnTo>
                <a:lnTo>
                  <a:pt x="7270" y="32148"/>
                </a:lnTo>
                <a:lnTo>
                  <a:pt x="7298" y="32148"/>
                </a:lnTo>
                <a:cubicBezTo>
                  <a:pt x="7298" y="32148"/>
                  <a:pt x="7327" y="32148"/>
                  <a:pt x="7327" y="32177"/>
                </a:cubicBezTo>
                <a:cubicBezTo>
                  <a:pt x="7327" y="32177"/>
                  <a:pt x="7327" y="32234"/>
                  <a:pt x="7298" y="32292"/>
                </a:cubicBezTo>
                <a:cubicBezTo>
                  <a:pt x="7306" y="32287"/>
                  <a:pt x="7312" y="32286"/>
                  <a:pt x="7316" y="32286"/>
                </a:cubicBezTo>
                <a:cubicBezTo>
                  <a:pt x="7341" y="32286"/>
                  <a:pt x="7306" y="32349"/>
                  <a:pt x="7355" y="32349"/>
                </a:cubicBezTo>
                <a:cubicBezTo>
                  <a:pt x="7327" y="32406"/>
                  <a:pt x="7355" y="32492"/>
                  <a:pt x="7355" y="32549"/>
                </a:cubicBezTo>
                <a:cubicBezTo>
                  <a:pt x="7327" y="32578"/>
                  <a:pt x="7384" y="32606"/>
                  <a:pt x="7355" y="32635"/>
                </a:cubicBezTo>
                <a:cubicBezTo>
                  <a:pt x="7327" y="32664"/>
                  <a:pt x="7355" y="32749"/>
                  <a:pt x="7355" y="32807"/>
                </a:cubicBezTo>
                <a:cubicBezTo>
                  <a:pt x="7355" y="32821"/>
                  <a:pt x="7363" y="32821"/>
                  <a:pt x="7366" y="32821"/>
                </a:cubicBezTo>
                <a:cubicBezTo>
                  <a:pt x="7370" y="32821"/>
                  <a:pt x="7370" y="32821"/>
                  <a:pt x="7355" y="32835"/>
                </a:cubicBezTo>
                <a:lnTo>
                  <a:pt x="7355" y="32893"/>
                </a:lnTo>
                <a:cubicBezTo>
                  <a:pt x="7327" y="32921"/>
                  <a:pt x="7298" y="32978"/>
                  <a:pt x="7298" y="33036"/>
                </a:cubicBezTo>
                <a:lnTo>
                  <a:pt x="7270" y="33007"/>
                </a:lnTo>
                <a:cubicBezTo>
                  <a:pt x="7270" y="33064"/>
                  <a:pt x="7241" y="33122"/>
                  <a:pt x="7241" y="33150"/>
                </a:cubicBezTo>
                <a:lnTo>
                  <a:pt x="7212" y="33122"/>
                </a:lnTo>
                <a:lnTo>
                  <a:pt x="7212" y="33122"/>
                </a:lnTo>
                <a:cubicBezTo>
                  <a:pt x="7212" y="33122"/>
                  <a:pt x="7241" y="33179"/>
                  <a:pt x="7212" y="33179"/>
                </a:cubicBezTo>
                <a:cubicBezTo>
                  <a:pt x="7184" y="33179"/>
                  <a:pt x="7212" y="33207"/>
                  <a:pt x="7212" y="33236"/>
                </a:cubicBezTo>
                <a:cubicBezTo>
                  <a:pt x="7212" y="33240"/>
                  <a:pt x="7211" y="33242"/>
                  <a:pt x="7209" y="33242"/>
                </a:cubicBezTo>
                <a:cubicBezTo>
                  <a:pt x="7200" y="33242"/>
                  <a:pt x="7178" y="33216"/>
                  <a:pt x="7165" y="33216"/>
                </a:cubicBezTo>
                <a:cubicBezTo>
                  <a:pt x="7159" y="33216"/>
                  <a:pt x="7155" y="33221"/>
                  <a:pt x="7155" y="33236"/>
                </a:cubicBezTo>
                <a:cubicBezTo>
                  <a:pt x="7141" y="33279"/>
                  <a:pt x="7141" y="33286"/>
                  <a:pt x="7144" y="33286"/>
                </a:cubicBezTo>
                <a:cubicBezTo>
                  <a:pt x="7146" y="33286"/>
                  <a:pt x="7149" y="33284"/>
                  <a:pt x="7151" y="33284"/>
                </a:cubicBezTo>
                <a:cubicBezTo>
                  <a:pt x="7153" y="33284"/>
                  <a:pt x="7155" y="33286"/>
                  <a:pt x="7155" y="33293"/>
                </a:cubicBezTo>
                <a:cubicBezTo>
                  <a:pt x="7155" y="33322"/>
                  <a:pt x="7126" y="33350"/>
                  <a:pt x="7098" y="33350"/>
                </a:cubicBezTo>
                <a:cubicBezTo>
                  <a:pt x="7084" y="33322"/>
                  <a:pt x="7084" y="33322"/>
                  <a:pt x="7084" y="33322"/>
                </a:cubicBezTo>
                <a:cubicBezTo>
                  <a:pt x="7084" y="33322"/>
                  <a:pt x="7084" y="33322"/>
                  <a:pt x="7069" y="33293"/>
                </a:cubicBezTo>
                <a:cubicBezTo>
                  <a:pt x="7069" y="33350"/>
                  <a:pt x="7041" y="33322"/>
                  <a:pt x="7041" y="33379"/>
                </a:cubicBezTo>
                <a:lnTo>
                  <a:pt x="7041" y="33350"/>
                </a:lnTo>
                <a:cubicBezTo>
                  <a:pt x="7041" y="33346"/>
                  <a:pt x="7041" y="33345"/>
                  <a:pt x="7041" y="33345"/>
                </a:cubicBezTo>
                <a:cubicBezTo>
                  <a:pt x="7040" y="33345"/>
                  <a:pt x="7037" y="33412"/>
                  <a:pt x="7012" y="33436"/>
                </a:cubicBezTo>
                <a:cubicBezTo>
                  <a:pt x="6983" y="33436"/>
                  <a:pt x="7012" y="33350"/>
                  <a:pt x="6983" y="33350"/>
                </a:cubicBezTo>
                <a:cubicBezTo>
                  <a:pt x="6983" y="33370"/>
                  <a:pt x="6983" y="33389"/>
                  <a:pt x="6983" y="33408"/>
                </a:cubicBezTo>
                <a:cubicBezTo>
                  <a:pt x="6983" y="33415"/>
                  <a:pt x="6983" y="33419"/>
                  <a:pt x="6983" y="33419"/>
                </a:cubicBezTo>
                <a:cubicBezTo>
                  <a:pt x="6981" y="33419"/>
                  <a:pt x="6976" y="33392"/>
                  <a:pt x="6955" y="33350"/>
                </a:cubicBezTo>
                <a:lnTo>
                  <a:pt x="6955" y="33436"/>
                </a:lnTo>
                <a:cubicBezTo>
                  <a:pt x="6955" y="33408"/>
                  <a:pt x="6955" y="33379"/>
                  <a:pt x="6926" y="33350"/>
                </a:cubicBezTo>
                <a:lnTo>
                  <a:pt x="6926" y="33436"/>
                </a:lnTo>
                <a:cubicBezTo>
                  <a:pt x="6926" y="33436"/>
                  <a:pt x="6926" y="33408"/>
                  <a:pt x="6898" y="33408"/>
                </a:cubicBezTo>
                <a:cubicBezTo>
                  <a:pt x="6898" y="33408"/>
                  <a:pt x="6840" y="33408"/>
                  <a:pt x="6840" y="33465"/>
                </a:cubicBezTo>
                <a:lnTo>
                  <a:pt x="6840" y="33436"/>
                </a:lnTo>
                <a:cubicBezTo>
                  <a:pt x="6840" y="33415"/>
                  <a:pt x="6840" y="33410"/>
                  <a:pt x="6839" y="33410"/>
                </a:cubicBezTo>
                <a:cubicBezTo>
                  <a:pt x="6837" y="33410"/>
                  <a:pt x="6834" y="33416"/>
                  <a:pt x="6827" y="33416"/>
                </a:cubicBezTo>
                <a:cubicBezTo>
                  <a:pt x="6823" y="33416"/>
                  <a:pt x="6818" y="33414"/>
                  <a:pt x="6812" y="33408"/>
                </a:cubicBezTo>
                <a:lnTo>
                  <a:pt x="6812" y="33465"/>
                </a:lnTo>
                <a:cubicBezTo>
                  <a:pt x="6797" y="33465"/>
                  <a:pt x="6789" y="33457"/>
                  <a:pt x="6790" y="33449"/>
                </a:cubicBezTo>
                <a:lnTo>
                  <a:pt x="6790" y="33449"/>
                </a:lnTo>
                <a:cubicBezTo>
                  <a:pt x="6788" y="33446"/>
                  <a:pt x="6786" y="33442"/>
                  <a:pt x="6783" y="33436"/>
                </a:cubicBezTo>
                <a:cubicBezTo>
                  <a:pt x="6754" y="33436"/>
                  <a:pt x="6754" y="33408"/>
                  <a:pt x="6754" y="33379"/>
                </a:cubicBezTo>
                <a:lnTo>
                  <a:pt x="6754" y="33322"/>
                </a:lnTo>
                <a:lnTo>
                  <a:pt x="6754" y="33236"/>
                </a:lnTo>
                <a:lnTo>
                  <a:pt x="6640" y="33265"/>
                </a:lnTo>
                <a:lnTo>
                  <a:pt x="6640" y="33293"/>
                </a:lnTo>
                <a:cubicBezTo>
                  <a:pt x="6640" y="33308"/>
                  <a:pt x="6640" y="33315"/>
                  <a:pt x="6636" y="33315"/>
                </a:cubicBezTo>
                <a:cubicBezTo>
                  <a:pt x="6633" y="33315"/>
                  <a:pt x="6626" y="33308"/>
                  <a:pt x="6611" y="33293"/>
                </a:cubicBezTo>
                <a:cubicBezTo>
                  <a:pt x="6611" y="33293"/>
                  <a:pt x="6611" y="33265"/>
                  <a:pt x="6611" y="33265"/>
                </a:cubicBezTo>
                <a:cubicBezTo>
                  <a:pt x="6611" y="33293"/>
                  <a:pt x="6611" y="33322"/>
                  <a:pt x="6583" y="33350"/>
                </a:cubicBezTo>
                <a:cubicBezTo>
                  <a:pt x="6576" y="33357"/>
                  <a:pt x="6570" y="33359"/>
                  <a:pt x="6564" y="33359"/>
                </a:cubicBezTo>
                <a:cubicBezTo>
                  <a:pt x="6553" y="33359"/>
                  <a:pt x="6543" y="33352"/>
                  <a:pt x="6536" y="33352"/>
                </a:cubicBezTo>
                <a:cubicBezTo>
                  <a:pt x="6529" y="33352"/>
                  <a:pt x="6525" y="33358"/>
                  <a:pt x="6525" y="33379"/>
                </a:cubicBezTo>
                <a:cubicBezTo>
                  <a:pt x="6519" y="33391"/>
                  <a:pt x="6516" y="33400"/>
                  <a:pt x="6514" y="33405"/>
                </a:cubicBezTo>
                <a:lnTo>
                  <a:pt x="6514" y="33405"/>
                </a:lnTo>
                <a:cubicBezTo>
                  <a:pt x="6509" y="33404"/>
                  <a:pt x="6504" y="33399"/>
                  <a:pt x="6501" y="33399"/>
                </a:cubicBezTo>
                <a:cubicBezTo>
                  <a:pt x="6498" y="33399"/>
                  <a:pt x="6497" y="33401"/>
                  <a:pt x="6497" y="33408"/>
                </a:cubicBezTo>
                <a:cubicBezTo>
                  <a:pt x="6497" y="33408"/>
                  <a:pt x="6497" y="33379"/>
                  <a:pt x="6497" y="33379"/>
                </a:cubicBezTo>
                <a:lnTo>
                  <a:pt x="6497" y="33293"/>
                </a:lnTo>
                <a:cubicBezTo>
                  <a:pt x="6497" y="33379"/>
                  <a:pt x="6468" y="33293"/>
                  <a:pt x="6440" y="33408"/>
                </a:cubicBezTo>
                <a:lnTo>
                  <a:pt x="6411" y="33350"/>
                </a:lnTo>
                <a:cubicBezTo>
                  <a:pt x="6406" y="33345"/>
                  <a:pt x="6402" y="33342"/>
                  <a:pt x="6401" y="33340"/>
                </a:cubicBezTo>
                <a:lnTo>
                  <a:pt x="6401" y="33340"/>
                </a:lnTo>
                <a:cubicBezTo>
                  <a:pt x="6390" y="33357"/>
                  <a:pt x="6372" y="33379"/>
                  <a:pt x="6354" y="33379"/>
                </a:cubicBezTo>
                <a:lnTo>
                  <a:pt x="6354" y="33465"/>
                </a:lnTo>
                <a:cubicBezTo>
                  <a:pt x="6349" y="33455"/>
                  <a:pt x="6345" y="33451"/>
                  <a:pt x="6343" y="33451"/>
                </a:cubicBezTo>
                <a:cubicBezTo>
                  <a:pt x="6336" y="33451"/>
                  <a:pt x="6342" y="33493"/>
                  <a:pt x="6338" y="33493"/>
                </a:cubicBezTo>
                <a:cubicBezTo>
                  <a:pt x="6336" y="33493"/>
                  <a:pt x="6332" y="33486"/>
                  <a:pt x="6325" y="33465"/>
                </a:cubicBezTo>
                <a:lnTo>
                  <a:pt x="6325" y="33436"/>
                </a:lnTo>
                <a:cubicBezTo>
                  <a:pt x="6325" y="33428"/>
                  <a:pt x="6325" y="33424"/>
                  <a:pt x="6324" y="33424"/>
                </a:cubicBezTo>
                <a:cubicBezTo>
                  <a:pt x="6323" y="33424"/>
                  <a:pt x="6317" y="33445"/>
                  <a:pt x="6297" y="33465"/>
                </a:cubicBezTo>
                <a:cubicBezTo>
                  <a:pt x="6297" y="33494"/>
                  <a:pt x="6297" y="33494"/>
                  <a:pt x="6297" y="33522"/>
                </a:cubicBezTo>
                <a:lnTo>
                  <a:pt x="6268" y="33522"/>
                </a:lnTo>
                <a:cubicBezTo>
                  <a:pt x="6258" y="33481"/>
                  <a:pt x="6244" y="33473"/>
                  <a:pt x="6230" y="33473"/>
                </a:cubicBezTo>
                <a:cubicBezTo>
                  <a:pt x="6221" y="33473"/>
                  <a:pt x="6213" y="33477"/>
                  <a:pt x="6205" y="33477"/>
                </a:cubicBezTo>
                <a:cubicBezTo>
                  <a:pt x="6192" y="33477"/>
                  <a:pt x="6182" y="33466"/>
                  <a:pt x="6182" y="33408"/>
                </a:cubicBezTo>
                <a:cubicBezTo>
                  <a:pt x="6182" y="33436"/>
                  <a:pt x="6182" y="33436"/>
                  <a:pt x="6153" y="33465"/>
                </a:cubicBezTo>
                <a:cubicBezTo>
                  <a:pt x="6125" y="33436"/>
                  <a:pt x="6125" y="33408"/>
                  <a:pt x="6125" y="33379"/>
                </a:cubicBezTo>
                <a:cubicBezTo>
                  <a:pt x="6096" y="33379"/>
                  <a:pt x="6096" y="33379"/>
                  <a:pt x="6068" y="33322"/>
                </a:cubicBezTo>
                <a:lnTo>
                  <a:pt x="6039" y="33379"/>
                </a:lnTo>
                <a:lnTo>
                  <a:pt x="6039" y="33350"/>
                </a:lnTo>
                <a:cubicBezTo>
                  <a:pt x="6039" y="33350"/>
                  <a:pt x="6039" y="33302"/>
                  <a:pt x="6027" y="33302"/>
                </a:cubicBezTo>
                <a:cubicBezTo>
                  <a:pt x="6023" y="33302"/>
                  <a:pt x="6018" y="33308"/>
                  <a:pt x="6010" y="33322"/>
                </a:cubicBezTo>
                <a:cubicBezTo>
                  <a:pt x="6010" y="33267"/>
                  <a:pt x="5930" y="33265"/>
                  <a:pt x="5925" y="33213"/>
                </a:cubicBezTo>
                <a:lnTo>
                  <a:pt x="5925" y="33213"/>
                </a:lnTo>
                <a:cubicBezTo>
                  <a:pt x="5928" y="33215"/>
                  <a:pt x="5932" y="33216"/>
                  <a:pt x="5936" y="33216"/>
                </a:cubicBezTo>
                <a:cubicBezTo>
                  <a:pt x="5941" y="33216"/>
                  <a:pt x="5947" y="33213"/>
                  <a:pt x="5953" y="33207"/>
                </a:cubicBezTo>
                <a:cubicBezTo>
                  <a:pt x="5982" y="33150"/>
                  <a:pt x="5924" y="33150"/>
                  <a:pt x="5924" y="33122"/>
                </a:cubicBezTo>
                <a:cubicBezTo>
                  <a:pt x="5924" y="33102"/>
                  <a:pt x="5921" y="33096"/>
                  <a:pt x="5917" y="33096"/>
                </a:cubicBezTo>
                <a:cubicBezTo>
                  <a:pt x="5909" y="33096"/>
                  <a:pt x="5896" y="33122"/>
                  <a:pt x="5896" y="33122"/>
                </a:cubicBezTo>
                <a:cubicBezTo>
                  <a:pt x="5896" y="33093"/>
                  <a:pt x="5896" y="33122"/>
                  <a:pt x="5924" y="33064"/>
                </a:cubicBezTo>
                <a:cubicBezTo>
                  <a:pt x="5902" y="33064"/>
                  <a:pt x="5897" y="33028"/>
                  <a:pt x="5881" y="33028"/>
                </a:cubicBezTo>
                <a:cubicBezTo>
                  <a:pt x="5878" y="33028"/>
                  <a:pt x="5873" y="33030"/>
                  <a:pt x="5867" y="33036"/>
                </a:cubicBezTo>
                <a:cubicBezTo>
                  <a:pt x="5839" y="33036"/>
                  <a:pt x="5896" y="33007"/>
                  <a:pt x="5896" y="33007"/>
                </a:cubicBezTo>
                <a:cubicBezTo>
                  <a:pt x="5924" y="32978"/>
                  <a:pt x="5896" y="32978"/>
                  <a:pt x="5896" y="32978"/>
                </a:cubicBezTo>
                <a:lnTo>
                  <a:pt x="5896" y="32921"/>
                </a:lnTo>
                <a:lnTo>
                  <a:pt x="5839" y="32921"/>
                </a:lnTo>
                <a:cubicBezTo>
                  <a:pt x="5839" y="32893"/>
                  <a:pt x="5839" y="32864"/>
                  <a:pt x="5839" y="32864"/>
                </a:cubicBezTo>
                <a:lnTo>
                  <a:pt x="5839" y="32835"/>
                </a:lnTo>
                <a:cubicBezTo>
                  <a:pt x="5862" y="32835"/>
                  <a:pt x="5848" y="32799"/>
                  <a:pt x="5856" y="32799"/>
                </a:cubicBezTo>
                <a:cubicBezTo>
                  <a:pt x="5858" y="32799"/>
                  <a:pt x="5862" y="32801"/>
                  <a:pt x="5867" y="32807"/>
                </a:cubicBezTo>
                <a:cubicBezTo>
                  <a:pt x="5867" y="32749"/>
                  <a:pt x="5839" y="32721"/>
                  <a:pt x="5839" y="32664"/>
                </a:cubicBezTo>
                <a:cubicBezTo>
                  <a:pt x="5839" y="32664"/>
                  <a:pt x="5839" y="32606"/>
                  <a:pt x="5810" y="32606"/>
                </a:cubicBezTo>
                <a:cubicBezTo>
                  <a:pt x="5800" y="32597"/>
                  <a:pt x="5797" y="32594"/>
                  <a:pt x="5798" y="32594"/>
                </a:cubicBezTo>
                <a:cubicBezTo>
                  <a:pt x="5800" y="32594"/>
                  <a:pt x="5820" y="32606"/>
                  <a:pt x="5839" y="32606"/>
                </a:cubicBezTo>
                <a:cubicBezTo>
                  <a:pt x="5867" y="32606"/>
                  <a:pt x="5839" y="32578"/>
                  <a:pt x="5810" y="32549"/>
                </a:cubicBezTo>
                <a:lnTo>
                  <a:pt x="5839" y="32549"/>
                </a:lnTo>
                <a:cubicBezTo>
                  <a:pt x="5810" y="32549"/>
                  <a:pt x="5810" y="32521"/>
                  <a:pt x="5810" y="32521"/>
                </a:cubicBezTo>
                <a:lnTo>
                  <a:pt x="5810" y="32521"/>
                </a:lnTo>
                <a:cubicBezTo>
                  <a:pt x="5822" y="32527"/>
                  <a:pt x="5830" y="32529"/>
                  <a:pt x="5836" y="32529"/>
                </a:cubicBezTo>
                <a:cubicBezTo>
                  <a:pt x="5853" y="32529"/>
                  <a:pt x="5853" y="32512"/>
                  <a:pt x="5869" y="32512"/>
                </a:cubicBezTo>
                <a:cubicBezTo>
                  <a:pt x="5876" y="32512"/>
                  <a:pt x="5884" y="32514"/>
                  <a:pt x="5896" y="32521"/>
                </a:cubicBezTo>
                <a:cubicBezTo>
                  <a:pt x="5896" y="32521"/>
                  <a:pt x="5867" y="32435"/>
                  <a:pt x="5839" y="32435"/>
                </a:cubicBezTo>
                <a:lnTo>
                  <a:pt x="5839" y="32406"/>
                </a:lnTo>
                <a:cubicBezTo>
                  <a:pt x="5839" y="32356"/>
                  <a:pt x="5839" y="32327"/>
                  <a:pt x="5839" y="32263"/>
                </a:cubicBezTo>
                <a:cubicBezTo>
                  <a:pt x="5839" y="32263"/>
                  <a:pt x="5839" y="32177"/>
                  <a:pt x="5867" y="32091"/>
                </a:cubicBezTo>
                <a:lnTo>
                  <a:pt x="5867" y="32091"/>
                </a:lnTo>
                <a:cubicBezTo>
                  <a:pt x="5896" y="32148"/>
                  <a:pt x="5839" y="32177"/>
                  <a:pt x="5867" y="32206"/>
                </a:cubicBezTo>
                <a:cubicBezTo>
                  <a:pt x="5867" y="32148"/>
                  <a:pt x="5896" y="32091"/>
                  <a:pt x="5924" y="32005"/>
                </a:cubicBezTo>
                <a:cubicBezTo>
                  <a:pt x="5929" y="32015"/>
                  <a:pt x="5933" y="32019"/>
                  <a:pt x="5935" y="32019"/>
                </a:cubicBezTo>
                <a:cubicBezTo>
                  <a:pt x="5945" y="32019"/>
                  <a:pt x="5937" y="31944"/>
                  <a:pt x="5968" y="31944"/>
                </a:cubicBezTo>
                <a:cubicBezTo>
                  <a:pt x="5972" y="31944"/>
                  <a:pt x="5976" y="31945"/>
                  <a:pt x="5982" y="31948"/>
                </a:cubicBezTo>
                <a:cubicBezTo>
                  <a:pt x="5982" y="31948"/>
                  <a:pt x="5982" y="31920"/>
                  <a:pt x="5982" y="31891"/>
                </a:cubicBezTo>
                <a:cubicBezTo>
                  <a:pt x="5982" y="31905"/>
                  <a:pt x="5982" y="31905"/>
                  <a:pt x="5985" y="31905"/>
                </a:cubicBezTo>
                <a:cubicBezTo>
                  <a:pt x="5989" y="31905"/>
                  <a:pt x="5996" y="31905"/>
                  <a:pt x="6010" y="31920"/>
                </a:cubicBezTo>
                <a:cubicBezTo>
                  <a:pt x="6010" y="31903"/>
                  <a:pt x="6020" y="31886"/>
                  <a:pt x="6028" y="31886"/>
                </a:cubicBezTo>
                <a:cubicBezTo>
                  <a:pt x="6034" y="31886"/>
                  <a:pt x="6039" y="31895"/>
                  <a:pt x="6039" y="31920"/>
                </a:cubicBezTo>
                <a:cubicBezTo>
                  <a:pt x="6039" y="31891"/>
                  <a:pt x="6046" y="31891"/>
                  <a:pt x="6053" y="31891"/>
                </a:cubicBezTo>
                <a:cubicBezTo>
                  <a:pt x="6060" y="31891"/>
                  <a:pt x="6068" y="31891"/>
                  <a:pt x="6068" y="31862"/>
                </a:cubicBezTo>
                <a:cubicBezTo>
                  <a:pt x="6090" y="31862"/>
                  <a:pt x="6095" y="31826"/>
                  <a:pt x="6111" y="31826"/>
                </a:cubicBezTo>
                <a:cubicBezTo>
                  <a:pt x="6115" y="31826"/>
                  <a:pt x="6119" y="31828"/>
                  <a:pt x="6125" y="31834"/>
                </a:cubicBezTo>
                <a:cubicBezTo>
                  <a:pt x="6151" y="31834"/>
                  <a:pt x="6130" y="31787"/>
                  <a:pt x="6126" y="31778"/>
                </a:cubicBezTo>
                <a:lnTo>
                  <a:pt x="6126" y="31778"/>
                </a:lnTo>
                <a:cubicBezTo>
                  <a:pt x="6127" y="31767"/>
                  <a:pt x="6131" y="31742"/>
                  <a:pt x="6143" y="31742"/>
                </a:cubicBezTo>
                <a:cubicBezTo>
                  <a:pt x="6146" y="31742"/>
                  <a:pt x="6149" y="31744"/>
                  <a:pt x="6153" y="31748"/>
                </a:cubicBezTo>
                <a:cubicBezTo>
                  <a:pt x="6162" y="31748"/>
                  <a:pt x="6165" y="31750"/>
                  <a:pt x="6166" y="31754"/>
                </a:cubicBezTo>
                <a:lnTo>
                  <a:pt x="6166" y="31754"/>
                </a:lnTo>
                <a:cubicBezTo>
                  <a:pt x="6171" y="31746"/>
                  <a:pt x="6176" y="31740"/>
                  <a:pt x="6179" y="31740"/>
                </a:cubicBezTo>
                <a:cubicBezTo>
                  <a:pt x="6181" y="31740"/>
                  <a:pt x="6182" y="31742"/>
                  <a:pt x="6182" y="31748"/>
                </a:cubicBezTo>
                <a:cubicBezTo>
                  <a:pt x="6182" y="31748"/>
                  <a:pt x="6182" y="31748"/>
                  <a:pt x="6182" y="31776"/>
                </a:cubicBezTo>
                <a:cubicBezTo>
                  <a:pt x="6211" y="31748"/>
                  <a:pt x="6239" y="31719"/>
                  <a:pt x="6268" y="31719"/>
                </a:cubicBezTo>
                <a:cubicBezTo>
                  <a:pt x="6297" y="31719"/>
                  <a:pt x="6325" y="31719"/>
                  <a:pt x="6325" y="31691"/>
                </a:cubicBezTo>
                <a:lnTo>
                  <a:pt x="6325" y="31719"/>
                </a:lnTo>
                <a:cubicBezTo>
                  <a:pt x="6331" y="31731"/>
                  <a:pt x="6334" y="31735"/>
                  <a:pt x="6336" y="31735"/>
                </a:cubicBezTo>
                <a:cubicBezTo>
                  <a:pt x="6345" y="31735"/>
                  <a:pt x="6331" y="31662"/>
                  <a:pt x="6354" y="31662"/>
                </a:cubicBezTo>
                <a:cubicBezTo>
                  <a:pt x="6373" y="31662"/>
                  <a:pt x="6430" y="31687"/>
                  <a:pt x="6483" y="31687"/>
                </a:cubicBezTo>
                <a:cubicBezTo>
                  <a:pt x="6510" y="31687"/>
                  <a:pt x="6535" y="31681"/>
                  <a:pt x="6554" y="31662"/>
                </a:cubicBezTo>
                <a:cubicBezTo>
                  <a:pt x="6561" y="31675"/>
                  <a:pt x="6567" y="31679"/>
                  <a:pt x="6574" y="31679"/>
                </a:cubicBezTo>
                <a:cubicBezTo>
                  <a:pt x="6585" y="31679"/>
                  <a:pt x="6597" y="31666"/>
                  <a:pt x="6608" y="31666"/>
                </a:cubicBezTo>
                <a:cubicBezTo>
                  <a:pt x="6619" y="31666"/>
                  <a:pt x="6629" y="31677"/>
                  <a:pt x="6640" y="31719"/>
                </a:cubicBezTo>
                <a:cubicBezTo>
                  <a:pt x="6654" y="31691"/>
                  <a:pt x="6669" y="31691"/>
                  <a:pt x="6683" y="31691"/>
                </a:cubicBezTo>
                <a:cubicBezTo>
                  <a:pt x="6697" y="31691"/>
                  <a:pt x="6712" y="31691"/>
                  <a:pt x="6726" y="31662"/>
                </a:cubicBezTo>
                <a:lnTo>
                  <a:pt x="6726" y="31719"/>
                </a:lnTo>
                <a:lnTo>
                  <a:pt x="6754" y="31662"/>
                </a:lnTo>
                <a:cubicBezTo>
                  <a:pt x="6754" y="31641"/>
                  <a:pt x="6758" y="31634"/>
                  <a:pt x="6763" y="31634"/>
                </a:cubicBezTo>
                <a:cubicBezTo>
                  <a:pt x="6777" y="31634"/>
                  <a:pt x="6802" y="31676"/>
                  <a:pt x="6823" y="31676"/>
                </a:cubicBezTo>
                <a:cubicBezTo>
                  <a:pt x="6829" y="31676"/>
                  <a:pt x="6835" y="31672"/>
                  <a:pt x="6840" y="31662"/>
                </a:cubicBezTo>
                <a:cubicBezTo>
                  <a:pt x="6869" y="31633"/>
                  <a:pt x="6898" y="31633"/>
                  <a:pt x="6926" y="31633"/>
                </a:cubicBezTo>
                <a:lnTo>
                  <a:pt x="6926" y="31691"/>
                </a:lnTo>
                <a:cubicBezTo>
                  <a:pt x="6926" y="31662"/>
                  <a:pt x="6926" y="31662"/>
                  <a:pt x="6955" y="31633"/>
                </a:cubicBezTo>
                <a:close/>
                <a:moveTo>
                  <a:pt x="3578" y="33694"/>
                </a:moveTo>
                <a:cubicBezTo>
                  <a:pt x="3577" y="33698"/>
                  <a:pt x="3576" y="33702"/>
                  <a:pt x="3575" y="33706"/>
                </a:cubicBezTo>
                <a:lnTo>
                  <a:pt x="3575" y="33706"/>
                </a:lnTo>
                <a:cubicBezTo>
                  <a:pt x="3576" y="33706"/>
                  <a:pt x="3576" y="33707"/>
                  <a:pt x="3577" y="33707"/>
                </a:cubicBezTo>
                <a:cubicBezTo>
                  <a:pt x="3578" y="33707"/>
                  <a:pt x="3578" y="33703"/>
                  <a:pt x="3578" y="33694"/>
                </a:cubicBezTo>
                <a:close/>
                <a:moveTo>
                  <a:pt x="1088" y="33894"/>
                </a:moveTo>
                <a:lnTo>
                  <a:pt x="1088" y="33894"/>
                </a:lnTo>
                <a:cubicBezTo>
                  <a:pt x="1086" y="33899"/>
                  <a:pt x="1084" y="33903"/>
                  <a:pt x="1082" y="33907"/>
                </a:cubicBezTo>
                <a:lnTo>
                  <a:pt x="1082" y="33907"/>
                </a:lnTo>
                <a:cubicBezTo>
                  <a:pt x="1085" y="33906"/>
                  <a:pt x="1088" y="33903"/>
                  <a:pt x="1088" y="33894"/>
                </a:cubicBezTo>
                <a:close/>
                <a:moveTo>
                  <a:pt x="3660" y="33902"/>
                </a:moveTo>
                <a:cubicBezTo>
                  <a:pt x="3656" y="33911"/>
                  <a:pt x="3655" y="33914"/>
                  <a:pt x="3656" y="33914"/>
                </a:cubicBezTo>
                <a:cubicBezTo>
                  <a:pt x="3657" y="33914"/>
                  <a:pt x="3659" y="33913"/>
                  <a:pt x="3662" y="33910"/>
                </a:cubicBezTo>
                <a:lnTo>
                  <a:pt x="3662" y="33910"/>
                </a:lnTo>
                <a:cubicBezTo>
                  <a:pt x="3661" y="33907"/>
                  <a:pt x="3661" y="33905"/>
                  <a:pt x="3660" y="33902"/>
                </a:cubicBezTo>
                <a:close/>
                <a:moveTo>
                  <a:pt x="4608" y="34029"/>
                </a:moveTo>
                <a:cubicBezTo>
                  <a:pt x="4607" y="34029"/>
                  <a:pt x="4606" y="34037"/>
                  <a:pt x="4603" y="34045"/>
                </a:cubicBezTo>
                <a:lnTo>
                  <a:pt x="4603" y="34045"/>
                </a:lnTo>
                <a:cubicBezTo>
                  <a:pt x="4600" y="34044"/>
                  <a:pt x="4596" y="34039"/>
                  <a:pt x="4595" y="34039"/>
                </a:cubicBezTo>
                <a:lnTo>
                  <a:pt x="4595" y="34039"/>
                </a:lnTo>
                <a:cubicBezTo>
                  <a:pt x="4595" y="34039"/>
                  <a:pt x="4596" y="34042"/>
                  <a:pt x="4600" y="34051"/>
                </a:cubicBezTo>
                <a:lnTo>
                  <a:pt x="4600" y="34051"/>
                </a:lnTo>
                <a:cubicBezTo>
                  <a:pt x="4601" y="34049"/>
                  <a:pt x="4602" y="34047"/>
                  <a:pt x="4603" y="34045"/>
                </a:cubicBezTo>
                <a:lnTo>
                  <a:pt x="4603" y="34045"/>
                </a:lnTo>
                <a:cubicBezTo>
                  <a:pt x="4603" y="34046"/>
                  <a:pt x="4604" y="34046"/>
                  <a:pt x="4605" y="34046"/>
                </a:cubicBezTo>
                <a:cubicBezTo>
                  <a:pt x="4607" y="34046"/>
                  <a:pt x="4608" y="34044"/>
                  <a:pt x="4608" y="34037"/>
                </a:cubicBezTo>
                <a:cubicBezTo>
                  <a:pt x="4608" y="34032"/>
                  <a:pt x="4608" y="34029"/>
                  <a:pt x="4608" y="34029"/>
                </a:cubicBezTo>
                <a:close/>
                <a:moveTo>
                  <a:pt x="4460" y="33977"/>
                </a:moveTo>
                <a:cubicBezTo>
                  <a:pt x="4451" y="33977"/>
                  <a:pt x="4436" y="34037"/>
                  <a:pt x="4436" y="34037"/>
                </a:cubicBezTo>
                <a:cubicBezTo>
                  <a:pt x="4436" y="34037"/>
                  <a:pt x="4436" y="34037"/>
                  <a:pt x="4436" y="34066"/>
                </a:cubicBezTo>
                <a:lnTo>
                  <a:pt x="4465" y="34066"/>
                </a:lnTo>
                <a:cubicBezTo>
                  <a:pt x="4451" y="34037"/>
                  <a:pt x="4451" y="34037"/>
                  <a:pt x="4454" y="34037"/>
                </a:cubicBezTo>
                <a:cubicBezTo>
                  <a:pt x="4458" y="34037"/>
                  <a:pt x="4465" y="34037"/>
                  <a:pt x="4465" y="34009"/>
                </a:cubicBezTo>
                <a:cubicBezTo>
                  <a:pt x="4465" y="33985"/>
                  <a:pt x="4463" y="33977"/>
                  <a:pt x="4460" y="33977"/>
                </a:cubicBezTo>
                <a:close/>
                <a:moveTo>
                  <a:pt x="1203" y="34098"/>
                </a:moveTo>
                <a:cubicBezTo>
                  <a:pt x="1202" y="34098"/>
                  <a:pt x="1202" y="34104"/>
                  <a:pt x="1202" y="34123"/>
                </a:cubicBezTo>
                <a:lnTo>
                  <a:pt x="1231" y="34123"/>
                </a:lnTo>
                <a:cubicBezTo>
                  <a:pt x="1212" y="34123"/>
                  <a:pt x="1206" y="34098"/>
                  <a:pt x="1203" y="34098"/>
                </a:cubicBezTo>
                <a:close/>
                <a:moveTo>
                  <a:pt x="3925" y="34073"/>
                </a:moveTo>
                <a:cubicBezTo>
                  <a:pt x="3921" y="34073"/>
                  <a:pt x="3921" y="34080"/>
                  <a:pt x="3921" y="34095"/>
                </a:cubicBezTo>
                <a:cubicBezTo>
                  <a:pt x="3921" y="34104"/>
                  <a:pt x="3921" y="34114"/>
                  <a:pt x="3922" y="34123"/>
                </a:cubicBezTo>
                <a:lnTo>
                  <a:pt x="3950" y="34123"/>
                </a:lnTo>
                <a:cubicBezTo>
                  <a:pt x="3950" y="34109"/>
                  <a:pt x="3957" y="34109"/>
                  <a:pt x="3960" y="34109"/>
                </a:cubicBezTo>
                <a:cubicBezTo>
                  <a:pt x="3964" y="34109"/>
                  <a:pt x="3964" y="34109"/>
                  <a:pt x="3950" y="34095"/>
                </a:cubicBezTo>
                <a:cubicBezTo>
                  <a:pt x="3935" y="34080"/>
                  <a:pt x="3928" y="34073"/>
                  <a:pt x="3925" y="34073"/>
                </a:cubicBezTo>
                <a:close/>
                <a:moveTo>
                  <a:pt x="2376" y="34152"/>
                </a:moveTo>
                <a:lnTo>
                  <a:pt x="2376" y="34180"/>
                </a:lnTo>
                <a:cubicBezTo>
                  <a:pt x="2376" y="34172"/>
                  <a:pt x="2376" y="34164"/>
                  <a:pt x="2377" y="34156"/>
                </a:cubicBezTo>
                <a:lnTo>
                  <a:pt x="2377" y="34156"/>
                </a:lnTo>
                <a:cubicBezTo>
                  <a:pt x="2376" y="34153"/>
                  <a:pt x="2376" y="34152"/>
                  <a:pt x="2376" y="34152"/>
                </a:cubicBezTo>
                <a:close/>
                <a:moveTo>
                  <a:pt x="2118" y="34172"/>
                </a:moveTo>
                <a:cubicBezTo>
                  <a:pt x="2117" y="34172"/>
                  <a:pt x="2116" y="34180"/>
                  <a:pt x="2113" y="34189"/>
                </a:cubicBezTo>
                <a:lnTo>
                  <a:pt x="2113" y="34189"/>
                </a:lnTo>
                <a:cubicBezTo>
                  <a:pt x="2110" y="34187"/>
                  <a:pt x="2106" y="34182"/>
                  <a:pt x="2106" y="34182"/>
                </a:cubicBezTo>
                <a:cubicBezTo>
                  <a:pt x="2105" y="34182"/>
                  <a:pt x="2106" y="34185"/>
                  <a:pt x="2110" y="34194"/>
                </a:cubicBezTo>
                <a:lnTo>
                  <a:pt x="2110" y="34194"/>
                </a:lnTo>
                <a:cubicBezTo>
                  <a:pt x="2111" y="34192"/>
                  <a:pt x="2112" y="34190"/>
                  <a:pt x="2113" y="34189"/>
                </a:cubicBezTo>
                <a:lnTo>
                  <a:pt x="2113" y="34189"/>
                </a:lnTo>
                <a:cubicBezTo>
                  <a:pt x="2114" y="34189"/>
                  <a:pt x="2114" y="34189"/>
                  <a:pt x="2115" y="34189"/>
                </a:cubicBezTo>
                <a:cubicBezTo>
                  <a:pt x="2117" y="34189"/>
                  <a:pt x="2118" y="34187"/>
                  <a:pt x="2118" y="34180"/>
                </a:cubicBezTo>
                <a:cubicBezTo>
                  <a:pt x="2118" y="34175"/>
                  <a:pt x="2118" y="34172"/>
                  <a:pt x="2118" y="34172"/>
                </a:cubicBezTo>
                <a:close/>
                <a:moveTo>
                  <a:pt x="3778" y="34152"/>
                </a:moveTo>
                <a:cubicBezTo>
                  <a:pt x="3778" y="34152"/>
                  <a:pt x="3792" y="34180"/>
                  <a:pt x="3800" y="34187"/>
                </a:cubicBezTo>
                <a:lnTo>
                  <a:pt x="3800" y="34187"/>
                </a:lnTo>
                <a:cubicBezTo>
                  <a:pt x="3792" y="34195"/>
                  <a:pt x="3778" y="34209"/>
                  <a:pt x="3778" y="34209"/>
                </a:cubicBezTo>
                <a:lnTo>
                  <a:pt x="3778" y="34152"/>
                </a:lnTo>
                <a:close/>
                <a:moveTo>
                  <a:pt x="1889" y="34209"/>
                </a:moveTo>
                <a:cubicBezTo>
                  <a:pt x="1889" y="34209"/>
                  <a:pt x="1889" y="34209"/>
                  <a:pt x="1889" y="34209"/>
                </a:cubicBezTo>
                <a:lnTo>
                  <a:pt x="1889" y="34209"/>
                </a:lnTo>
                <a:close/>
                <a:moveTo>
                  <a:pt x="4579" y="32091"/>
                </a:moveTo>
                <a:cubicBezTo>
                  <a:pt x="4592" y="32104"/>
                  <a:pt x="4605" y="32108"/>
                  <a:pt x="4618" y="32108"/>
                </a:cubicBezTo>
                <a:cubicBezTo>
                  <a:pt x="4640" y="32108"/>
                  <a:pt x="4662" y="32095"/>
                  <a:pt x="4680" y="32095"/>
                </a:cubicBezTo>
                <a:cubicBezTo>
                  <a:pt x="4697" y="32095"/>
                  <a:pt x="4712" y="32106"/>
                  <a:pt x="4722" y="32148"/>
                </a:cubicBezTo>
                <a:cubicBezTo>
                  <a:pt x="4727" y="32144"/>
                  <a:pt x="4731" y="32142"/>
                  <a:pt x="4735" y="32142"/>
                </a:cubicBezTo>
                <a:cubicBezTo>
                  <a:pt x="4752" y="32142"/>
                  <a:pt x="4769" y="32169"/>
                  <a:pt x="4786" y="32169"/>
                </a:cubicBezTo>
                <a:cubicBezTo>
                  <a:pt x="4793" y="32169"/>
                  <a:pt x="4801" y="32163"/>
                  <a:pt x="4808" y="32148"/>
                </a:cubicBezTo>
                <a:cubicBezTo>
                  <a:pt x="4808" y="32177"/>
                  <a:pt x="4808" y="32177"/>
                  <a:pt x="4808" y="32206"/>
                </a:cubicBezTo>
                <a:lnTo>
                  <a:pt x="4866" y="32177"/>
                </a:lnTo>
                <a:cubicBezTo>
                  <a:pt x="4873" y="32170"/>
                  <a:pt x="4879" y="32167"/>
                  <a:pt x="4885" y="32167"/>
                </a:cubicBezTo>
                <a:cubicBezTo>
                  <a:pt x="4924" y="32167"/>
                  <a:pt x="4930" y="32320"/>
                  <a:pt x="4980" y="32320"/>
                </a:cubicBezTo>
                <a:cubicBezTo>
                  <a:pt x="5009" y="32320"/>
                  <a:pt x="5037" y="32349"/>
                  <a:pt x="5066" y="32377"/>
                </a:cubicBezTo>
                <a:cubicBezTo>
                  <a:pt x="5037" y="32377"/>
                  <a:pt x="5066" y="32406"/>
                  <a:pt x="5066" y="32435"/>
                </a:cubicBezTo>
                <a:cubicBezTo>
                  <a:pt x="5066" y="32440"/>
                  <a:pt x="5066" y="32443"/>
                  <a:pt x="5066" y="32443"/>
                </a:cubicBezTo>
                <a:cubicBezTo>
                  <a:pt x="5067" y="32443"/>
                  <a:pt x="5072" y="32406"/>
                  <a:pt x="5095" y="32406"/>
                </a:cubicBezTo>
                <a:cubicBezTo>
                  <a:pt x="5095" y="32435"/>
                  <a:pt x="5123" y="32492"/>
                  <a:pt x="5123" y="32521"/>
                </a:cubicBezTo>
                <a:lnTo>
                  <a:pt x="5152" y="32521"/>
                </a:lnTo>
                <a:cubicBezTo>
                  <a:pt x="5180" y="32578"/>
                  <a:pt x="5209" y="32606"/>
                  <a:pt x="5209" y="32664"/>
                </a:cubicBezTo>
                <a:cubicBezTo>
                  <a:pt x="5238" y="32664"/>
                  <a:pt x="5209" y="32721"/>
                  <a:pt x="5209" y="32721"/>
                </a:cubicBezTo>
                <a:lnTo>
                  <a:pt x="5180" y="32721"/>
                </a:lnTo>
                <a:lnTo>
                  <a:pt x="5180" y="32749"/>
                </a:lnTo>
                <a:lnTo>
                  <a:pt x="5152" y="32778"/>
                </a:lnTo>
                <a:lnTo>
                  <a:pt x="5152" y="32778"/>
                </a:lnTo>
                <a:cubicBezTo>
                  <a:pt x="5152" y="32778"/>
                  <a:pt x="5209" y="32778"/>
                  <a:pt x="5209" y="32749"/>
                </a:cubicBezTo>
                <a:cubicBezTo>
                  <a:pt x="5209" y="32807"/>
                  <a:pt x="5238" y="32893"/>
                  <a:pt x="5238" y="32950"/>
                </a:cubicBezTo>
                <a:lnTo>
                  <a:pt x="5209" y="32950"/>
                </a:lnTo>
                <a:cubicBezTo>
                  <a:pt x="5209" y="32978"/>
                  <a:pt x="5209" y="33007"/>
                  <a:pt x="5209" y="33036"/>
                </a:cubicBezTo>
                <a:lnTo>
                  <a:pt x="5238" y="33036"/>
                </a:lnTo>
                <a:cubicBezTo>
                  <a:pt x="5263" y="33036"/>
                  <a:pt x="5130" y="33126"/>
                  <a:pt x="5120" y="33166"/>
                </a:cubicBezTo>
                <a:lnTo>
                  <a:pt x="5120" y="33166"/>
                </a:lnTo>
                <a:cubicBezTo>
                  <a:pt x="5117" y="33159"/>
                  <a:pt x="5110" y="33150"/>
                  <a:pt x="5095" y="33150"/>
                </a:cubicBezTo>
                <a:lnTo>
                  <a:pt x="5123" y="33207"/>
                </a:lnTo>
                <a:cubicBezTo>
                  <a:pt x="5123" y="33207"/>
                  <a:pt x="5066" y="33265"/>
                  <a:pt x="5095" y="33293"/>
                </a:cubicBezTo>
                <a:lnTo>
                  <a:pt x="5095" y="33322"/>
                </a:lnTo>
                <a:lnTo>
                  <a:pt x="5066" y="33322"/>
                </a:lnTo>
                <a:lnTo>
                  <a:pt x="5095" y="33350"/>
                </a:lnTo>
                <a:lnTo>
                  <a:pt x="5066" y="33350"/>
                </a:lnTo>
                <a:cubicBezTo>
                  <a:pt x="5066" y="33379"/>
                  <a:pt x="5095" y="33408"/>
                  <a:pt x="5095" y="33408"/>
                </a:cubicBezTo>
                <a:cubicBezTo>
                  <a:pt x="5095" y="33436"/>
                  <a:pt x="5066" y="33436"/>
                  <a:pt x="5037" y="33465"/>
                </a:cubicBezTo>
                <a:cubicBezTo>
                  <a:pt x="5066" y="33522"/>
                  <a:pt x="5009" y="33522"/>
                  <a:pt x="5037" y="33579"/>
                </a:cubicBezTo>
                <a:cubicBezTo>
                  <a:pt x="4980" y="33579"/>
                  <a:pt x="4980" y="33694"/>
                  <a:pt x="4923" y="33723"/>
                </a:cubicBezTo>
                <a:cubicBezTo>
                  <a:pt x="4894" y="33723"/>
                  <a:pt x="4923" y="33808"/>
                  <a:pt x="4923" y="33808"/>
                </a:cubicBezTo>
                <a:cubicBezTo>
                  <a:pt x="4894" y="33808"/>
                  <a:pt x="4866" y="33894"/>
                  <a:pt x="4866" y="33951"/>
                </a:cubicBezTo>
                <a:cubicBezTo>
                  <a:pt x="4866" y="33951"/>
                  <a:pt x="4866" y="33923"/>
                  <a:pt x="4837" y="33923"/>
                </a:cubicBezTo>
                <a:cubicBezTo>
                  <a:pt x="4808" y="33923"/>
                  <a:pt x="4866" y="33951"/>
                  <a:pt x="4837" y="33951"/>
                </a:cubicBezTo>
                <a:lnTo>
                  <a:pt x="4837" y="33980"/>
                </a:lnTo>
                <a:cubicBezTo>
                  <a:pt x="4780" y="33980"/>
                  <a:pt x="4722" y="33980"/>
                  <a:pt x="4694" y="34037"/>
                </a:cubicBezTo>
                <a:cubicBezTo>
                  <a:pt x="4694" y="34009"/>
                  <a:pt x="4694" y="34009"/>
                  <a:pt x="4694" y="33980"/>
                </a:cubicBezTo>
                <a:cubicBezTo>
                  <a:pt x="4694" y="33980"/>
                  <a:pt x="4665" y="34037"/>
                  <a:pt x="4637" y="34066"/>
                </a:cubicBezTo>
                <a:lnTo>
                  <a:pt x="4637" y="34009"/>
                </a:lnTo>
                <a:cubicBezTo>
                  <a:pt x="4637" y="34009"/>
                  <a:pt x="4637" y="34072"/>
                  <a:pt x="4619" y="34072"/>
                </a:cubicBezTo>
                <a:cubicBezTo>
                  <a:pt x="4616" y="34072"/>
                  <a:pt x="4612" y="34070"/>
                  <a:pt x="4608" y="34066"/>
                </a:cubicBezTo>
                <a:cubicBezTo>
                  <a:pt x="4605" y="34059"/>
                  <a:pt x="4602" y="34054"/>
                  <a:pt x="4600" y="34051"/>
                </a:cubicBezTo>
                <a:lnTo>
                  <a:pt x="4600" y="34051"/>
                </a:lnTo>
                <a:cubicBezTo>
                  <a:pt x="4596" y="34059"/>
                  <a:pt x="4590" y="34066"/>
                  <a:pt x="4579" y="34066"/>
                </a:cubicBezTo>
                <a:lnTo>
                  <a:pt x="4579" y="34009"/>
                </a:lnTo>
                <a:cubicBezTo>
                  <a:pt x="4575" y="34005"/>
                  <a:pt x="4572" y="34003"/>
                  <a:pt x="4569" y="34003"/>
                </a:cubicBezTo>
                <a:cubicBezTo>
                  <a:pt x="4551" y="34003"/>
                  <a:pt x="4551" y="34070"/>
                  <a:pt x="4551" y="34095"/>
                </a:cubicBezTo>
                <a:cubicBezTo>
                  <a:pt x="4551" y="34097"/>
                  <a:pt x="4551" y="34098"/>
                  <a:pt x="4550" y="34098"/>
                </a:cubicBezTo>
                <a:cubicBezTo>
                  <a:pt x="4546" y="34098"/>
                  <a:pt x="4528" y="34024"/>
                  <a:pt x="4508" y="34024"/>
                </a:cubicBezTo>
                <a:cubicBezTo>
                  <a:pt x="4503" y="34024"/>
                  <a:pt x="4498" y="34028"/>
                  <a:pt x="4494" y="34037"/>
                </a:cubicBezTo>
                <a:cubicBezTo>
                  <a:pt x="4494" y="34066"/>
                  <a:pt x="4494" y="34095"/>
                  <a:pt x="4494" y="34123"/>
                </a:cubicBezTo>
                <a:cubicBezTo>
                  <a:pt x="4474" y="34123"/>
                  <a:pt x="4468" y="34136"/>
                  <a:pt x="4457" y="34136"/>
                </a:cubicBezTo>
                <a:cubicBezTo>
                  <a:pt x="4452" y="34136"/>
                  <a:pt x="4446" y="34133"/>
                  <a:pt x="4436" y="34123"/>
                </a:cubicBezTo>
                <a:cubicBezTo>
                  <a:pt x="4436" y="34095"/>
                  <a:pt x="4436" y="34095"/>
                  <a:pt x="4436" y="34095"/>
                </a:cubicBezTo>
                <a:cubicBezTo>
                  <a:pt x="4436" y="34095"/>
                  <a:pt x="4436" y="34095"/>
                  <a:pt x="4436" y="34066"/>
                </a:cubicBezTo>
                <a:cubicBezTo>
                  <a:pt x="4422" y="34080"/>
                  <a:pt x="4415" y="34087"/>
                  <a:pt x="4411" y="34087"/>
                </a:cubicBezTo>
                <a:cubicBezTo>
                  <a:pt x="4408" y="34087"/>
                  <a:pt x="4408" y="34080"/>
                  <a:pt x="4408" y="34066"/>
                </a:cubicBezTo>
                <a:lnTo>
                  <a:pt x="4436" y="34037"/>
                </a:lnTo>
                <a:lnTo>
                  <a:pt x="4436" y="33980"/>
                </a:lnTo>
                <a:lnTo>
                  <a:pt x="4408" y="33980"/>
                </a:lnTo>
                <a:cubicBezTo>
                  <a:pt x="4408" y="33980"/>
                  <a:pt x="4408" y="34009"/>
                  <a:pt x="4408" y="34037"/>
                </a:cubicBezTo>
                <a:cubicBezTo>
                  <a:pt x="4408" y="34095"/>
                  <a:pt x="4379" y="34066"/>
                  <a:pt x="4379" y="34095"/>
                </a:cubicBezTo>
                <a:cubicBezTo>
                  <a:pt x="4379" y="34095"/>
                  <a:pt x="4379" y="34123"/>
                  <a:pt x="4350" y="34152"/>
                </a:cubicBezTo>
                <a:cubicBezTo>
                  <a:pt x="4347" y="34155"/>
                  <a:pt x="4345" y="34156"/>
                  <a:pt x="4343" y="34156"/>
                </a:cubicBezTo>
                <a:cubicBezTo>
                  <a:pt x="4329" y="34156"/>
                  <a:pt x="4343" y="34090"/>
                  <a:pt x="4329" y="34090"/>
                </a:cubicBezTo>
                <a:cubicBezTo>
                  <a:pt x="4328" y="34090"/>
                  <a:pt x="4325" y="34091"/>
                  <a:pt x="4322" y="34095"/>
                </a:cubicBezTo>
                <a:cubicBezTo>
                  <a:pt x="4322" y="34095"/>
                  <a:pt x="4322" y="34107"/>
                  <a:pt x="4322" y="34123"/>
                </a:cubicBezTo>
                <a:cubicBezTo>
                  <a:pt x="4322" y="34132"/>
                  <a:pt x="4322" y="34135"/>
                  <a:pt x="4321" y="34135"/>
                </a:cubicBezTo>
                <a:cubicBezTo>
                  <a:pt x="4319" y="34135"/>
                  <a:pt x="4313" y="34115"/>
                  <a:pt x="4293" y="34095"/>
                </a:cubicBezTo>
                <a:lnTo>
                  <a:pt x="4293" y="34037"/>
                </a:lnTo>
                <a:cubicBezTo>
                  <a:pt x="4273" y="34077"/>
                  <a:pt x="4267" y="34103"/>
                  <a:pt x="4275" y="34125"/>
                </a:cubicBezTo>
                <a:lnTo>
                  <a:pt x="4275" y="34125"/>
                </a:lnTo>
                <a:cubicBezTo>
                  <a:pt x="4272" y="34124"/>
                  <a:pt x="4269" y="34123"/>
                  <a:pt x="4265" y="34123"/>
                </a:cubicBezTo>
                <a:cubicBezTo>
                  <a:pt x="4265" y="34123"/>
                  <a:pt x="4207" y="34123"/>
                  <a:pt x="4207" y="34209"/>
                </a:cubicBezTo>
                <a:cubicBezTo>
                  <a:pt x="4207" y="34166"/>
                  <a:pt x="4200" y="34166"/>
                  <a:pt x="4193" y="34166"/>
                </a:cubicBezTo>
                <a:cubicBezTo>
                  <a:pt x="4186" y="34166"/>
                  <a:pt x="4179" y="34166"/>
                  <a:pt x="4179" y="34123"/>
                </a:cubicBezTo>
                <a:cubicBezTo>
                  <a:pt x="4179" y="34152"/>
                  <a:pt x="4179" y="34180"/>
                  <a:pt x="4179" y="34209"/>
                </a:cubicBezTo>
                <a:cubicBezTo>
                  <a:pt x="4179" y="34176"/>
                  <a:pt x="4179" y="34168"/>
                  <a:pt x="4177" y="34168"/>
                </a:cubicBezTo>
                <a:cubicBezTo>
                  <a:pt x="4176" y="34168"/>
                  <a:pt x="4173" y="34173"/>
                  <a:pt x="4169" y="34173"/>
                </a:cubicBezTo>
                <a:cubicBezTo>
                  <a:pt x="4165" y="34173"/>
                  <a:pt x="4159" y="34169"/>
                  <a:pt x="4150" y="34152"/>
                </a:cubicBezTo>
                <a:cubicBezTo>
                  <a:pt x="4150" y="34171"/>
                  <a:pt x="4150" y="34177"/>
                  <a:pt x="4149" y="34177"/>
                </a:cubicBezTo>
                <a:cubicBezTo>
                  <a:pt x="4147" y="34177"/>
                  <a:pt x="4141" y="34152"/>
                  <a:pt x="4121" y="34152"/>
                </a:cubicBezTo>
                <a:lnTo>
                  <a:pt x="4121" y="34238"/>
                </a:lnTo>
                <a:cubicBezTo>
                  <a:pt x="4121" y="34209"/>
                  <a:pt x="4093" y="34180"/>
                  <a:pt x="4093" y="34152"/>
                </a:cubicBezTo>
                <a:lnTo>
                  <a:pt x="4093" y="34123"/>
                </a:lnTo>
                <a:lnTo>
                  <a:pt x="4093" y="34037"/>
                </a:lnTo>
                <a:cubicBezTo>
                  <a:pt x="4064" y="34066"/>
                  <a:pt x="4007" y="34066"/>
                  <a:pt x="3978" y="34066"/>
                </a:cubicBezTo>
                <a:lnTo>
                  <a:pt x="3978" y="34123"/>
                </a:lnTo>
                <a:cubicBezTo>
                  <a:pt x="3978" y="34123"/>
                  <a:pt x="3991" y="34085"/>
                  <a:pt x="4008" y="34085"/>
                </a:cubicBezTo>
                <a:cubicBezTo>
                  <a:pt x="4017" y="34085"/>
                  <a:pt x="4026" y="34095"/>
                  <a:pt x="4036" y="34123"/>
                </a:cubicBezTo>
                <a:cubicBezTo>
                  <a:pt x="4036" y="34123"/>
                  <a:pt x="4036" y="34141"/>
                  <a:pt x="4036" y="34152"/>
                </a:cubicBezTo>
                <a:cubicBezTo>
                  <a:pt x="4036" y="34152"/>
                  <a:pt x="4036" y="34180"/>
                  <a:pt x="4007" y="34180"/>
                </a:cubicBezTo>
                <a:cubicBezTo>
                  <a:pt x="4036" y="34152"/>
                  <a:pt x="4036" y="34152"/>
                  <a:pt x="4007" y="34123"/>
                </a:cubicBezTo>
                <a:lnTo>
                  <a:pt x="3978" y="34180"/>
                </a:lnTo>
                <a:lnTo>
                  <a:pt x="3978" y="34123"/>
                </a:lnTo>
                <a:cubicBezTo>
                  <a:pt x="3978" y="34117"/>
                  <a:pt x="3978" y="34115"/>
                  <a:pt x="3978" y="34115"/>
                </a:cubicBezTo>
                <a:cubicBezTo>
                  <a:pt x="3977" y="34115"/>
                  <a:pt x="3973" y="34152"/>
                  <a:pt x="3950" y="34152"/>
                </a:cubicBezTo>
                <a:cubicBezTo>
                  <a:pt x="3950" y="34161"/>
                  <a:pt x="3950" y="34171"/>
                  <a:pt x="3950" y="34180"/>
                </a:cubicBezTo>
                <a:cubicBezTo>
                  <a:pt x="3931" y="34161"/>
                  <a:pt x="3924" y="34142"/>
                  <a:pt x="3922" y="34123"/>
                </a:cubicBezTo>
                <a:lnTo>
                  <a:pt x="3921" y="34123"/>
                </a:lnTo>
                <a:cubicBezTo>
                  <a:pt x="3921" y="34095"/>
                  <a:pt x="3921" y="34095"/>
                  <a:pt x="3921" y="34066"/>
                </a:cubicBezTo>
                <a:cubicBezTo>
                  <a:pt x="3921" y="34095"/>
                  <a:pt x="3893" y="34123"/>
                  <a:pt x="3864" y="34152"/>
                </a:cubicBezTo>
                <a:cubicBezTo>
                  <a:pt x="3841" y="34152"/>
                  <a:pt x="3836" y="34115"/>
                  <a:pt x="3821" y="34115"/>
                </a:cubicBezTo>
                <a:cubicBezTo>
                  <a:pt x="3817" y="34115"/>
                  <a:pt x="3812" y="34117"/>
                  <a:pt x="3807" y="34123"/>
                </a:cubicBezTo>
                <a:cubicBezTo>
                  <a:pt x="3807" y="34123"/>
                  <a:pt x="3807" y="34123"/>
                  <a:pt x="3807" y="34123"/>
                </a:cubicBezTo>
                <a:lnTo>
                  <a:pt x="3807" y="34123"/>
                </a:lnTo>
                <a:cubicBezTo>
                  <a:pt x="3801" y="34129"/>
                  <a:pt x="3796" y="34131"/>
                  <a:pt x="3792" y="34131"/>
                </a:cubicBezTo>
                <a:cubicBezTo>
                  <a:pt x="3781" y="34131"/>
                  <a:pt x="3775" y="34115"/>
                  <a:pt x="3764" y="34115"/>
                </a:cubicBezTo>
                <a:cubicBezTo>
                  <a:pt x="3760" y="34115"/>
                  <a:pt x="3755" y="34117"/>
                  <a:pt x="3749" y="34123"/>
                </a:cubicBezTo>
                <a:cubicBezTo>
                  <a:pt x="3749" y="34095"/>
                  <a:pt x="3749" y="34095"/>
                  <a:pt x="3749" y="34066"/>
                </a:cubicBezTo>
                <a:cubicBezTo>
                  <a:pt x="3749" y="34037"/>
                  <a:pt x="3749" y="34037"/>
                  <a:pt x="3778" y="34009"/>
                </a:cubicBezTo>
                <a:lnTo>
                  <a:pt x="3778" y="34009"/>
                </a:lnTo>
                <a:cubicBezTo>
                  <a:pt x="3774" y="34013"/>
                  <a:pt x="3770" y="34015"/>
                  <a:pt x="3767" y="34015"/>
                </a:cubicBezTo>
                <a:cubicBezTo>
                  <a:pt x="3756" y="34015"/>
                  <a:pt x="3751" y="33998"/>
                  <a:pt x="3743" y="33998"/>
                </a:cubicBezTo>
                <a:cubicBezTo>
                  <a:pt x="3738" y="33998"/>
                  <a:pt x="3731" y="34007"/>
                  <a:pt x="3721" y="34037"/>
                </a:cubicBezTo>
                <a:lnTo>
                  <a:pt x="3721" y="34009"/>
                </a:lnTo>
                <a:lnTo>
                  <a:pt x="3721" y="33951"/>
                </a:lnTo>
                <a:lnTo>
                  <a:pt x="3692" y="33951"/>
                </a:lnTo>
                <a:cubicBezTo>
                  <a:pt x="3692" y="33951"/>
                  <a:pt x="3692" y="33951"/>
                  <a:pt x="3721" y="33894"/>
                </a:cubicBezTo>
                <a:cubicBezTo>
                  <a:pt x="3730" y="33885"/>
                  <a:pt x="3730" y="33882"/>
                  <a:pt x="3726" y="33882"/>
                </a:cubicBezTo>
                <a:cubicBezTo>
                  <a:pt x="3718" y="33882"/>
                  <a:pt x="3692" y="33894"/>
                  <a:pt x="3692" y="33894"/>
                </a:cubicBezTo>
                <a:cubicBezTo>
                  <a:pt x="3692" y="33890"/>
                  <a:pt x="3691" y="33888"/>
                  <a:pt x="3689" y="33888"/>
                </a:cubicBezTo>
                <a:cubicBezTo>
                  <a:pt x="3684" y="33888"/>
                  <a:pt x="3675" y="33897"/>
                  <a:pt x="3667" y="33905"/>
                </a:cubicBezTo>
                <a:lnTo>
                  <a:pt x="3667" y="33905"/>
                </a:lnTo>
                <a:cubicBezTo>
                  <a:pt x="3671" y="33887"/>
                  <a:pt x="3678" y="33866"/>
                  <a:pt x="3692" y="33866"/>
                </a:cubicBezTo>
                <a:lnTo>
                  <a:pt x="3664" y="33866"/>
                </a:lnTo>
                <a:cubicBezTo>
                  <a:pt x="3642" y="33866"/>
                  <a:pt x="3653" y="33882"/>
                  <a:pt x="3660" y="33902"/>
                </a:cubicBezTo>
                <a:lnTo>
                  <a:pt x="3660" y="33902"/>
                </a:lnTo>
                <a:cubicBezTo>
                  <a:pt x="3661" y="33900"/>
                  <a:pt x="3662" y="33897"/>
                  <a:pt x="3664" y="33894"/>
                </a:cubicBezTo>
                <a:lnTo>
                  <a:pt x="3664" y="33909"/>
                </a:lnTo>
                <a:lnTo>
                  <a:pt x="3664" y="33909"/>
                </a:lnTo>
                <a:cubicBezTo>
                  <a:pt x="3663" y="33909"/>
                  <a:pt x="3662" y="33910"/>
                  <a:pt x="3662" y="33910"/>
                </a:cubicBezTo>
                <a:lnTo>
                  <a:pt x="3662" y="33910"/>
                </a:lnTo>
                <a:cubicBezTo>
                  <a:pt x="3663" y="33914"/>
                  <a:pt x="3664" y="33919"/>
                  <a:pt x="3664" y="33923"/>
                </a:cubicBezTo>
                <a:lnTo>
                  <a:pt x="3635" y="33894"/>
                </a:lnTo>
                <a:cubicBezTo>
                  <a:pt x="3635" y="33783"/>
                  <a:pt x="3554" y="33834"/>
                  <a:pt x="3575" y="33706"/>
                </a:cubicBezTo>
                <a:lnTo>
                  <a:pt x="3575" y="33706"/>
                </a:lnTo>
                <a:cubicBezTo>
                  <a:pt x="3573" y="33703"/>
                  <a:pt x="3566" y="33694"/>
                  <a:pt x="3549" y="33694"/>
                </a:cubicBezTo>
                <a:cubicBezTo>
                  <a:pt x="3549" y="33665"/>
                  <a:pt x="3549" y="33637"/>
                  <a:pt x="3549" y="33608"/>
                </a:cubicBezTo>
                <a:cubicBezTo>
                  <a:pt x="3520" y="33579"/>
                  <a:pt x="3520" y="33551"/>
                  <a:pt x="3492" y="33494"/>
                </a:cubicBezTo>
                <a:lnTo>
                  <a:pt x="3520" y="33494"/>
                </a:lnTo>
                <a:cubicBezTo>
                  <a:pt x="3492" y="33494"/>
                  <a:pt x="3578" y="33436"/>
                  <a:pt x="3520" y="33436"/>
                </a:cubicBezTo>
                <a:cubicBezTo>
                  <a:pt x="3520" y="33379"/>
                  <a:pt x="3492" y="33322"/>
                  <a:pt x="3492" y="33265"/>
                </a:cubicBezTo>
                <a:cubicBezTo>
                  <a:pt x="3492" y="33250"/>
                  <a:pt x="3492" y="33245"/>
                  <a:pt x="3492" y="33245"/>
                </a:cubicBezTo>
                <a:cubicBezTo>
                  <a:pt x="3494" y="33245"/>
                  <a:pt x="3499" y="33293"/>
                  <a:pt x="3520" y="33293"/>
                </a:cubicBezTo>
                <a:cubicBezTo>
                  <a:pt x="3578" y="33293"/>
                  <a:pt x="3520" y="33207"/>
                  <a:pt x="3520" y="33179"/>
                </a:cubicBezTo>
                <a:cubicBezTo>
                  <a:pt x="3520" y="33179"/>
                  <a:pt x="3492" y="33179"/>
                  <a:pt x="3520" y="33122"/>
                </a:cubicBezTo>
                <a:cubicBezTo>
                  <a:pt x="3520" y="33112"/>
                  <a:pt x="3520" y="33109"/>
                  <a:pt x="3522" y="33109"/>
                </a:cubicBezTo>
                <a:cubicBezTo>
                  <a:pt x="3524" y="33109"/>
                  <a:pt x="3530" y="33122"/>
                  <a:pt x="3549" y="33122"/>
                </a:cubicBezTo>
                <a:cubicBezTo>
                  <a:pt x="3520" y="33093"/>
                  <a:pt x="3549" y="33064"/>
                  <a:pt x="3520" y="33036"/>
                </a:cubicBezTo>
                <a:lnTo>
                  <a:pt x="3520" y="33036"/>
                </a:lnTo>
                <a:cubicBezTo>
                  <a:pt x="3521" y="33036"/>
                  <a:pt x="3549" y="33064"/>
                  <a:pt x="3549" y="33064"/>
                </a:cubicBezTo>
                <a:lnTo>
                  <a:pt x="3549" y="33007"/>
                </a:lnTo>
                <a:cubicBezTo>
                  <a:pt x="3568" y="33007"/>
                  <a:pt x="3575" y="32994"/>
                  <a:pt x="3577" y="32994"/>
                </a:cubicBezTo>
                <a:cubicBezTo>
                  <a:pt x="3578" y="32994"/>
                  <a:pt x="3578" y="32998"/>
                  <a:pt x="3578" y="33007"/>
                </a:cubicBezTo>
                <a:cubicBezTo>
                  <a:pt x="3578" y="33007"/>
                  <a:pt x="3578" y="33007"/>
                  <a:pt x="3578" y="32950"/>
                </a:cubicBezTo>
                <a:lnTo>
                  <a:pt x="3549" y="32950"/>
                </a:lnTo>
                <a:cubicBezTo>
                  <a:pt x="3549" y="32935"/>
                  <a:pt x="3549" y="32928"/>
                  <a:pt x="3549" y="32921"/>
                </a:cubicBezTo>
                <a:lnTo>
                  <a:pt x="3549" y="32864"/>
                </a:lnTo>
                <a:lnTo>
                  <a:pt x="3549" y="32807"/>
                </a:lnTo>
                <a:cubicBezTo>
                  <a:pt x="3549" y="32821"/>
                  <a:pt x="3549" y="32821"/>
                  <a:pt x="3553" y="32821"/>
                </a:cubicBezTo>
                <a:cubicBezTo>
                  <a:pt x="3556" y="32821"/>
                  <a:pt x="3563" y="32821"/>
                  <a:pt x="3578" y="32835"/>
                </a:cubicBezTo>
                <a:cubicBezTo>
                  <a:pt x="3606" y="32807"/>
                  <a:pt x="3578" y="32749"/>
                  <a:pt x="3606" y="32721"/>
                </a:cubicBezTo>
                <a:lnTo>
                  <a:pt x="3606" y="32692"/>
                </a:lnTo>
                <a:lnTo>
                  <a:pt x="3606" y="32606"/>
                </a:lnTo>
                <a:cubicBezTo>
                  <a:pt x="3606" y="32635"/>
                  <a:pt x="3606" y="32635"/>
                  <a:pt x="3635" y="32635"/>
                </a:cubicBezTo>
                <a:cubicBezTo>
                  <a:pt x="3635" y="32635"/>
                  <a:pt x="3635" y="32606"/>
                  <a:pt x="3635" y="32606"/>
                </a:cubicBezTo>
                <a:cubicBezTo>
                  <a:pt x="3649" y="32649"/>
                  <a:pt x="3656" y="32649"/>
                  <a:pt x="3664" y="32649"/>
                </a:cubicBezTo>
                <a:cubicBezTo>
                  <a:pt x="3671" y="32649"/>
                  <a:pt x="3678" y="32649"/>
                  <a:pt x="3692" y="32692"/>
                </a:cubicBezTo>
                <a:lnTo>
                  <a:pt x="3692" y="32578"/>
                </a:lnTo>
                <a:lnTo>
                  <a:pt x="3692" y="32549"/>
                </a:lnTo>
                <a:cubicBezTo>
                  <a:pt x="3692" y="32492"/>
                  <a:pt x="3749" y="32492"/>
                  <a:pt x="3778" y="32463"/>
                </a:cubicBezTo>
                <a:lnTo>
                  <a:pt x="3778" y="32492"/>
                </a:lnTo>
                <a:cubicBezTo>
                  <a:pt x="3778" y="32492"/>
                  <a:pt x="3835" y="32435"/>
                  <a:pt x="3864" y="32377"/>
                </a:cubicBezTo>
                <a:lnTo>
                  <a:pt x="3864" y="32377"/>
                </a:lnTo>
                <a:cubicBezTo>
                  <a:pt x="3864" y="32463"/>
                  <a:pt x="3807" y="32406"/>
                  <a:pt x="3835" y="32492"/>
                </a:cubicBezTo>
                <a:cubicBezTo>
                  <a:pt x="3864" y="32435"/>
                  <a:pt x="3893" y="32406"/>
                  <a:pt x="3921" y="32349"/>
                </a:cubicBezTo>
                <a:cubicBezTo>
                  <a:pt x="3929" y="32379"/>
                  <a:pt x="3934" y="32389"/>
                  <a:pt x="3939" y="32389"/>
                </a:cubicBezTo>
                <a:cubicBezTo>
                  <a:pt x="3949" y="32389"/>
                  <a:pt x="3955" y="32337"/>
                  <a:pt x="3967" y="32337"/>
                </a:cubicBezTo>
                <a:cubicBezTo>
                  <a:pt x="3970" y="32337"/>
                  <a:pt x="3974" y="32340"/>
                  <a:pt x="3978" y="32349"/>
                </a:cubicBezTo>
                <a:cubicBezTo>
                  <a:pt x="3978" y="32320"/>
                  <a:pt x="3978" y="32320"/>
                  <a:pt x="4007" y="32292"/>
                </a:cubicBezTo>
                <a:lnTo>
                  <a:pt x="4007" y="32349"/>
                </a:lnTo>
                <a:cubicBezTo>
                  <a:pt x="4007" y="32332"/>
                  <a:pt x="4017" y="32316"/>
                  <a:pt x="4025" y="32316"/>
                </a:cubicBezTo>
                <a:cubicBezTo>
                  <a:pt x="4031" y="32316"/>
                  <a:pt x="4036" y="32325"/>
                  <a:pt x="4036" y="32349"/>
                </a:cubicBezTo>
                <a:cubicBezTo>
                  <a:pt x="4036" y="32320"/>
                  <a:pt x="4043" y="32320"/>
                  <a:pt x="4050" y="32320"/>
                </a:cubicBezTo>
                <a:cubicBezTo>
                  <a:pt x="4057" y="32320"/>
                  <a:pt x="4064" y="32320"/>
                  <a:pt x="4064" y="32292"/>
                </a:cubicBezTo>
                <a:cubicBezTo>
                  <a:pt x="4064" y="32292"/>
                  <a:pt x="4064" y="32292"/>
                  <a:pt x="4064" y="32263"/>
                </a:cubicBezTo>
                <a:lnTo>
                  <a:pt x="4121" y="32263"/>
                </a:lnTo>
                <a:cubicBezTo>
                  <a:pt x="4121" y="32234"/>
                  <a:pt x="4121" y="32234"/>
                  <a:pt x="4150" y="32234"/>
                </a:cubicBezTo>
                <a:cubicBezTo>
                  <a:pt x="4150" y="32234"/>
                  <a:pt x="4163" y="32222"/>
                  <a:pt x="4171" y="32222"/>
                </a:cubicBezTo>
                <a:cubicBezTo>
                  <a:pt x="4176" y="32222"/>
                  <a:pt x="4179" y="32225"/>
                  <a:pt x="4179" y="32234"/>
                </a:cubicBezTo>
                <a:cubicBezTo>
                  <a:pt x="4179" y="32263"/>
                  <a:pt x="4179" y="32263"/>
                  <a:pt x="4179" y="32263"/>
                </a:cubicBezTo>
                <a:cubicBezTo>
                  <a:pt x="4179" y="32263"/>
                  <a:pt x="4197" y="32226"/>
                  <a:pt x="4204" y="32226"/>
                </a:cubicBezTo>
                <a:cubicBezTo>
                  <a:pt x="4206" y="32226"/>
                  <a:pt x="4207" y="32229"/>
                  <a:pt x="4207" y="32234"/>
                </a:cubicBezTo>
                <a:cubicBezTo>
                  <a:pt x="4207" y="32234"/>
                  <a:pt x="4207" y="32263"/>
                  <a:pt x="4207" y="32263"/>
                </a:cubicBezTo>
                <a:cubicBezTo>
                  <a:pt x="4236" y="32206"/>
                  <a:pt x="4293" y="32263"/>
                  <a:pt x="4350" y="32177"/>
                </a:cubicBezTo>
                <a:lnTo>
                  <a:pt x="4350" y="32234"/>
                </a:lnTo>
                <a:cubicBezTo>
                  <a:pt x="4355" y="32244"/>
                  <a:pt x="4358" y="32248"/>
                  <a:pt x="4361" y="32248"/>
                </a:cubicBezTo>
                <a:cubicBezTo>
                  <a:pt x="4371" y="32248"/>
                  <a:pt x="4355" y="32148"/>
                  <a:pt x="4379" y="32148"/>
                </a:cubicBezTo>
                <a:cubicBezTo>
                  <a:pt x="4398" y="32148"/>
                  <a:pt x="4443" y="32174"/>
                  <a:pt x="4496" y="32174"/>
                </a:cubicBezTo>
                <a:cubicBezTo>
                  <a:pt x="4522" y="32174"/>
                  <a:pt x="4551" y="32168"/>
                  <a:pt x="4579" y="32148"/>
                </a:cubicBezTo>
                <a:lnTo>
                  <a:pt x="4579" y="32120"/>
                </a:lnTo>
                <a:lnTo>
                  <a:pt x="4579" y="32091"/>
                </a:lnTo>
                <a:close/>
                <a:moveTo>
                  <a:pt x="1517" y="34284"/>
                </a:moveTo>
                <a:cubicBezTo>
                  <a:pt x="1517" y="34293"/>
                  <a:pt x="1517" y="34301"/>
                  <a:pt x="1516" y="34309"/>
                </a:cubicBezTo>
                <a:lnTo>
                  <a:pt x="1516" y="34309"/>
                </a:lnTo>
                <a:cubicBezTo>
                  <a:pt x="1515" y="34297"/>
                  <a:pt x="1512" y="34290"/>
                  <a:pt x="1508" y="34287"/>
                </a:cubicBezTo>
                <a:lnTo>
                  <a:pt x="1508" y="34287"/>
                </a:lnTo>
                <a:cubicBezTo>
                  <a:pt x="1511" y="34286"/>
                  <a:pt x="1514" y="34285"/>
                  <a:pt x="1517" y="34284"/>
                </a:cubicBezTo>
                <a:close/>
                <a:moveTo>
                  <a:pt x="1487" y="34293"/>
                </a:moveTo>
                <a:cubicBezTo>
                  <a:pt x="1479" y="34294"/>
                  <a:pt x="1470" y="34295"/>
                  <a:pt x="1460" y="34295"/>
                </a:cubicBezTo>
                <a:lnTo>
                  <a:pt x="1460" y="34324"/>
                </a:lnTo>
                <a:cubicBezTo>
                  <a:pt x="1460" y="34324"/>
                  <a:pt x="1473" y="34304"/>
                  <a:pt x="1487" y="34293"/>
                </a:cubicBezTo>
                <a:close/>
                <a:moveTo>
                  <a:pt x="1502" y="34364"/>
                </a:moveTo>
                <a:cubicBezTo>
                  <a:pt x="1499" y="34370"/>
                  <a:pt x="1494" y="34375"/>
                  <a:pt x="1489" y="34381"/>
                </a:cubicBezTo>
                <a:lnTo>
                  <a:pt x="1489" y="34381"/>
                </a:lnTo>
                <a:cubicBezTo>
                  <a:pt x="1489" y="34381"/>
                  <a:pt x="1495" y="34374"/>
                  <a:pt x="1502" y="34364"/>
                </a:cubicBezTo>
                <a:close/>
                <a:moveTo>
                  <a:pt x="1516" y="34309"/>
                </a:moveTo>
                <a:cubicBezTo>
                  <a:pt x="1517" y="34313"/>
                  <a:pt x="1517" y="34318"/>
                  <a:pt x="1517" y="34324"/>
                </a:cubicBezTo>
                <a:cubicBezTo>
                  <a:pt x="1517" y="34324"/>
                  <a:pt x="1517" y="34360"/>
                  <a:pt x="1532" y="34360"/>
                </a:cubicBezTo>
                <a:cubicBezTo>
                  <a:pt x="1535" y="34360"/>
                  <a:pt x="1540" y="34358"/>
                  <a:pt x="1546" y="34352"/>
                </a:cubicBezTo>
                <a:lnTo>
                  <a:pt x="1546" y="34352"/>
                </a:lnTo>
                <a:cubicBezTo>
                  <a:pt x="1545" y="34353"/>
                  <a:pt x="1517" y="34381"/>
                  <a:pt x="1517" y="34381"/>
                </a:cubicBezTo>
                <a:lnTo>
                  <a:pt x="1517" y="34324"/>
                </a:lnTo>
                <a:cubicBezTo>
                  <a:pt x="1517" y="34338"/>
                  <a:pt x="1510" y="34353"/>
                  <a:pt x="1502" y="34364"/>
                </a:cubicBezTo>
                <a:lnTo>
                  <a:pt x="1502" y="34364"/>
                </a:lnTo>
                <a:cubicBezTo>
                  <a:pt x="1512" y="34348"/>
                  <a:pt x="1515" y="34331"/>
                  <a:pt x="1516" y="34309"/>
                </a:cubicBezTo>
                <a:close/>
                <a:moveTo>
                  <a:pt x="1803" y="32234"/>
                </a:moveTo>
                <a:cubicBezTo>
                  <a:pt x="1828" y="32234"/>
                  <a:pt x="1915" y="32297"/>
                  <a:pt x="1976" y="32297"/>
                </a:cubicBezTo>
                <a:cubicBezTo>
                  <a:pt x="1986" y="32297"/>
                  <a:pt x="1995" y="32296"/>
                  <a:pt x="2004" y="32292"/>
                </a:cubicBezTo>
                <a:lnTo>
                  <a:pt x="2004" y="32377"/>
                </a:lnTo>
                <a:cubicBezTo>
                  <a:pt x="2010" y="32391"/>
                  <a:pt x="2019" y="32395"/>
                  <a:pt x="2028" y="32395"/>
                </a:cubicBezTo>
                <a:cubicBezTo>
                  <a:pt x="2041" y="32395"/>
                  <a:pt x="2055" y="32387"/>
                  <a:pt x="2069" y="32387"/>
                </a:cubicBezTo>
                <a:cubicBezTo>
                  <a:pt x="2088" y="32387"/>
                  <a:pt x="2106" y="32401"/>
                  <a:pt x="2118" y="32463"/>
                </a:cubicBezTo>
                <a:cubicBezTo>
                  <a:pt x="2126" y="32448"/>
                  <a:pt x="2133" y="32443"/>
                  <a:pt x="2141" y="32443"/>
                </a:cubicBezTo>
                <a:cubicBezTo>
                  <a:pt x="2159" y="32443"/>
                  <a:pt x="2180" y="32469"/>
                  <a:pt x="2209" y="32469"/>
                </a:cubicBezTo>
                <a:cubicBezTo>
                  <a:pt x="2216" y="32469"/>
                  <a:pt x="2224" y="32468"/>
                  <a:pt x="2233" y="32463"/>
                </a:cubicBezTo>
                <a:lnTo>
                  <a:pt x="2233" y="32463"/>
                </a:lnTo>
                <a:cubicBezTo>
                  <a:pt x="2233" y="32492"/>
                  <a:pt x="2204" y="32492"/>
                  <a:pt x="2233" y="32492"/>
                </a:cubicBezTo>
                <a:lnTo>
                  <a:pt x="2261" y="32492"/>
                </a:lnTo>
                <a:cubicBezTo>
                  <a:pt x="2268" y="32485"/>
                  <a:pt x="2275" y="32482"/>
                  <a:pt x="2280" y="32482"/>
                </a:cubicBezTo>
                <a:cubicBezTo>
                  <a:pt x="2316" y="32482"/>
                  <a:pt x="2325" y="32609"/>
                  <a:pt x="2365" y="32609"/>
                </a:cubicBezTo>
                <a:cubicBezTo>
                  <a:pt x="2368" y="32609"/>
                  <a:pt x="2372" y="32608"/>
                  <a:pt x="2376" y="32606"/>
                </a:cubicBezTo>
                <a:lnTo>
                  <a:pt x="2376" y="32635"/>
                </a:lnTo>
                <a:cubicBezTo>
                  <a:pt x="2404" y="32635"/>
                  <a:pt x="2433" y="32664"/>
                  <a:pt x="2462" y="32692"/>
                </a:cubicBezTo>
                <a:cubicBezTo>
                  <a:pt x="2433" y="32692"/>
                  <a:pt x="2462" y="32721"/>
                  <a:pt x="2462" y="32749"/>
                </a:cubicBezTo>
                <a:cubicBezTo>
                  <a:pt x="2462" y="32755"/>
                  <a:pt x="2462" y="32757"/>
                  <a:pt x="2462" y="32757"/>
                </a:cubicBezTo>
                <a:cubicBezTo>
                  <a:pt x="2463" y="32757"/>
                  <a:pt x="2467" y="32721"/>
                  <a:pt x="2490" y="32721"/>
                </a:cubicBezTo>
                <a:cubicBezTo>
                  <a:pt x="2519" y="32749"/>
                  <a:pt x="2519" y="32807"/>
                  <a:pt x="2519" y="32835"/>
                </a:cubicBezTo>
                <a:lnTo>
                  <a:pt x="2576" y="32835"/>
                </a:lnTo>
                <a:cubicBezTo>
                  <a:pt x="2576" y="32893"/>
                  <a:pt x="2605" y="32921"/>
                  <a:pt x="2605" y="32978"/>
                </a:cubicBezTo>
                <a:cubicBezTo>
                  <a:pt x="2662" y="32978"/>
                  <a:pt x="2605" y="33036"/>
                  <a:pt x="2605" y="33036"/>
                </a:cubicBezTo>
                <a:lnTo>
                  <a:pt x="2605" y="33064"/>
                </a:lnTo>
                <a:cubicBezTo>
                  <a:pt x="2633" y="33150"/>
                  <a:pt x="2633" y="33207"/>
                  <a:pt x="2633" y="33265"/>
                </a:cubicBezTo>
                <a:cubicBezTo>
                  <a:pt x="2633" y="33293"/>
                  <a:pt x="2633" y="33322"/>
                  <a:pt x="2633" y="33350"/>
                </a:cubicBezTo>
                <a:lnTo>
                  <a:pt x="2662" y="33350"/>
                </a:lnTo>
                <a:cubicBezTo>
                  <a:pt x="2662" y="33350"/>
                  <a:pt x="2641" y="33350"/>
                  <a:pt x="2653" y="33386"/>
                </a:cubicBezTo>
                <a:lnTo>
                  <a:pt x="2653" y="33386"/>
                </a:lnTo>
                <a:cubicBezTo>
                  <a:pt x="2648" y="33382"/>
                  <a:pt x="2642" y="33379"/>
                  <a:pt x="2633" y="33379"/>
                </a:cubicBezTo>
                <a:cubicBezTo>
                  <a:pt x="2633" y="33408"/>
                  <a:pt x="2633" y="33436"/>
                  <a:pt x="2633" y="33465"/>
                </a:cubicBezTo>
                <a:cubicBezTo>
                  <a:pt x="2633" y="33465"/>
                  <a:pt x="2605" y="33494"/>
                  <a:pt x="2605" y="33522"/>
                </a:cubicBezTo>
                <a:lnTo>
                  <a:pt x="2633" y="33522"/>
                </a:lnTo>
                <a:lnTo>
                  <a:pt x="2633" y="33551"/>
                </a:lnTo>
                <a:lnTo>
                  <a:pt x="2605" y="33551"/>
                </a:lnTo>
                <a:lnTo>
                  <a:pt x="2605" y="33579"/>
                </a:lnTo>
                <a:cubicBezTo>
                  <a:pt x="2605" y="33608"/>
                  <a:pt x="2633" y="33637"/>
                  <a:pt x="2605" y="33665"/>
                </a:cubicBezTo>
                <a:cubicBezTo>
                  <a:pt x="2605" y="33665"/>
                  <a:pt x="2576" y="33694"/>
                  <a:pt x="2547" y="33723"/>
                </a:cubicBezTo>
                <a:cubicBezTo>
                  <a:pt x="2605" y="33751"/>
                  <a:pt x="2519" y="33780"/>
                  <a:pt x="2547" y="33808"/>
                </a:cubicBezTo>
                <a:cubicBezTo>
                  <a:pt x="2490" y="33808"/>
                  <a:pt x="2490" y="33923"/>
                  <a:pt x="2433" y="33980"/>
                </a:cubicBezTo>
                <a:cubicBezTo>
                  <a:pt x="2404" y="33980"/>
                  <a:pt x="2433" y="34037"/>
                  <a:pt x="2433" y="34066"/>
                </a:cubicBezTo>
                <a:cubicBezTo>
                  <a:pt x="2409" y="34066"/>
                  <a:pt x="2384" y="34108"/>
                  <a:pt x="2377" y="34156"/>
                </a:cubicBezTo>
                <a:lnTo>
                  <a:pt x="2377" y="34156"/>
                </a:lnTo>
                <a:cubicBezTo>
                  <a:pt x="2383" y="34168"/>
                  <a:pt x="2400" y="34209"/>
                  <a:pt x="2376" y="34209"/>
                </a:cubicBezTo>
                <a:cubicBezTo>
                  <a:pt x="2347" y="34209"/>
                  <a:pt x="2376" y="34180"/>
                  <a:pt x="2376" y="34180"/>
                </a:cubicBezTo>
                <a:cubicBezTo>
                  <a:pt x="2318" y="34180"/>
                  <a:pt x="2261" y="34180"/>
                  <a:pt x="2233" y="34209"/>
                </a:cubicBezTo>
                <a:cubicBezTo>
                  <a:pt x="2233" y="34180"/>
                  <a:pt x="2233" y="34180"/>
                  <a:pt x="2233" y="34152"/>
                </a:cubicBezTo>
                <a:cubicBezTo>
                  <a:pt x="2204" y="34152"/>
                  <a:pt x="2175" y="34209"/>
                  <a:pt x="2147" y="34209"/>
                </a:cubicBezTo>
                <a:lnTo>
                  <a:pt x="2147" y="34180"/>
                </a:lnTo>
                <a:cubicBezTo>
                  <a:pt x="2147" y="34180"/>
                  <a:pt x="2147" y="34217"/>
                  <a:pt x="2132" y="34217"/>
                </a:cubicBezTo>
                <a:cubicBezTo>
                  <a:pt x="2128" y="34217"/>
                  <a:pt x="2124" y="34215"/>
                  <a:pt x="2118" y="34209"/>
                </a:cubicBezTo>
                <a:cubicBezTo>
                  <a:pt x="2115" y="34203"/>
                  <a:pt x="2112" y="34198"/>
                  <a:pt x="2110" y="34194"/>
                </a:cubicBezTo>
                <a:lnTo>
                  <a:pt x="2110" y="34194"/>
                </a:lnTo>
                <a:cubicBezTo>
                  <a:pt x="2106" y="34202"/>
                  <a:pt x="2100" y="34209"/>
                  <a:pt x="2090" y="34209"/>
                </a:cubicBezTo>
                <a:lnTo>
                  <a:pt x="2090" y="34152"/>
                </a:lnTo>
                <a:cubicBezTo>
                  <a:pt x="2084" y="34146"/>
                  <a:pt x="2080" y="34144"/>
                  <a:pt x="2076" y="34144"/>
                </a:cubicBezTo>
                <a:cubicBezTo>
                  <a:pt x="2061" y="34144"/>
                  <a:pt x="2061" y="34186"/>
                  <a:pt x="2061" y="34209"/>
                </a:cubicBezTo>
                <a:cubicBezTo>
                  <a:pt x="2061" y="34212"/>
                  <a:pt x="2061" y="34214"/>
                  <a:pt x="2060" y="34214"/>
                </a:cubicBezTo>
                <a:cubicBezTo>
                  <a:pt x="2055" y="34214"/>
                  <a:pt x="2035" y="34147"/>
                  <a:pt x="2013" y="34147"/>
                </a:cubicBezTo>
                <a:cubicBezTo>
                  <a:pt x="2010" y="34147"/>
                  <a:pt x="2007" y="34149"/>
                  <a:pt x="2004" y="34152"/>
                </a:cubicBezTo>
                <a:cubicBezTo>
                  <a:pt x="1987" y="34186"/>
                  <a:pt x="1990" y="34200"/>
                  <a:pt x="1995" y="34211"/>
                </a:cubicBezTo>
                <a:lnTo>
                  <a:pt x="1995" y="34211"/>
                </a:lnTo>
                <a:cubicBezTo>
                  <a:pt x="1999" y="34204"/>
                  <a:pt x="2004" y="34192"/>
                  <a:pt x="2004" y="34180"/>
                </a:cubicBezTo>
                <a:cubicBezTo>
                  <a:pt x="2004" y="34188"/>
                  <a:pt x="2004" y="34195"/>
                  <a:pt x="2004" y="34209"/>
                </a:cubicBezTo>
                <a:cubicBezTo>
                  <a:pt x="2001" y="34212"/>
                  <a:pt x="1999" y="34214"/>
                  <a:pt x="1997" y="34215"/>
                </a:cubicBezTo>
                <a:lnTo>
                  <a:pt x="1997" y="34215"/>
                </a:lnTo>
                <a:cubicBezTo>
                  <a:pt x="1997" y="34214"/>
                  <a:pt x="1996" y="34213"/>
                  <a:pt x="1995" y="34211"/>
                </a:cubicBezTo>
                <a:lnTo>
                  <a:pt x="1995" y="34211"/>
                </a:lnTo>
                <a:cubicBezTo>
                  <a:pt x="1993" y="34217"/>
                  <a:pt x="1990" y="34221"/>
                  <a:pt x="1991" y="34221"/>
                </a:cubicBezTo>
                <a:cubicBezTo>
                  <a:pt x="1992" y="34221"/>
                  <a:pt x="1993" y="34219"/>
                  <a:pt x="1997" y="34215"/>
                </a:cubicBezTo>
                <a:lnTo>
                  <a:pt x="1997" y="34215"/>
                </a:lnTo>
                <a:cubicBezTo>
                  <a:pt x="2000" y="34222"/>
                  <a:pt x="2004" y="34228"/>
                  <a:pt x="2004" y="34238"/>
                </a:cubicBezTo>
                <a:cubicBezTo>
                  <a:pt x="2004" y="34252"/>
                  <a:pt x="1997" y="34259"/>
                  <a:pt x="1989" y="34259"/>
                </a:cubicBezTo>
                <a:cubicBezTo>
                  <a:pt x="1982" y="34259"/>
                  <a:pt x="1975" y="34252"/>
                  <a:pt x="1975" y="34238"/>
                </a:cubicBezTo>
                <a:lnTo>
                  <a:pt x="1975" y="34152"/>
                </a:lnTo>
                <a:cubicBezTo>
                  <a:pt x="1975" y="34152"/>
                  <a:pt x="1975" y="34152"/>
                  <a:pt x="1975" y="34123"/>
                </a:cubicBezTo>
                <a:cubicBezTo>
                  <a:pt x="1975" y="34100"/>
                  <a:pt x="1973" y="34091"/>
                  <a:pt x="1970" y="34091"/>
                </a:cubicBezTo>
                <a:cubicBezTo>
                  <a:pt x="1962" y="34091"/>
                  <a:pt x="1946" y="34152"/>
                  <a:pt x="1946" y="34152"/>
                </a:cubicBezTo>
                <a:cubicBezTo>
                  <a:pt x="1939" y="34159"/>
                  <a:pt x="1935" y="34163"/>
                  <a:pt x="1934" y="34163"/>
                </a:cubicBezTo>
                <a:cubicBezTo>
                  <a:pt x="1931" y="34163"/>
                  <a:pt x="1946" y="34136"/>
                  <a:pt x="1946" y="34095"/>
                </a:cubicBezTo>
                <a:lnTo>
                  <a:pt x="1918" y="34095"/>
                </a:lnTo>
                <a:cubicBezTo>
                  <a:pt x="1918" y="34123"/>
                  <a:pt x="1918" y="34152"/>
                  <a:pt x="1918" y="34180"/>
                </a:cubicBezTo>
                <a:cubicBezTo>
                  <a:pt x="1918" y="34209"/>
                  <a:pt x="1911" y="34209"/>
                  <a:pt x="1903" y="34209"/>
                </a:cubicBezTo>
                <a:cubicBezTo>
                  <a:pt x="1896" y="34209"/>
                  <a:pt x="1889" y="34209"/>
                  <a:pt x="1889" y="34238"/>
                </a:cubicBezTo>
                <a:lnTo>
                  <a:pt x="1889" y="34209"/>
                </a:lnTo>
                <a:cubicBezTo>
                  <a:pt x="1889" y="34209"/>
                  <a:pt x="1889" y="34266"/>
                  <a:pt x="1861" y="34266"/>
                </a:cubicBezTo>
                <a:cubicBezTo>
                  <a:pt x="1857" y="34270"/>
                  <a:pt x="1855" y="34271"/>
                  <a:pt x="1853" y="34271"/>
                </a:cubicBezTo>
                <a:cubicBezTo>
                  <a:pt x="1840" y="34271"/>
                  <a:pt x="1853" y="34204"/>
                  <a:pt x="1840" y="34204"/>
                </a:cubicBezTo>
                <a:cubicBezTo>
                  <a:pt x="1838" y="34204"/>
                  <a:pt x="1835" y="34206"/>
                  <a:pt x="1832" y="34209"/>
                </a:cubicBezTo>
                <a:cubicBezTo>
                  <a:pt x="1825" y="34216"/>
                  <a:pt x="1821" y="34223"/>
                  <a:pt x="1820" y="34230"/>
                </a:cubicBezTo>
                <a:lnTo>
                  <a:pt x="1820" y="34230"/>
                </a:lnTo>
                <a:cubicBezTo>
                  <a:pt x="1816" y="34223"/>
                  <a:pt x="1811" y="34216"/>
                  <a:pt x="1803" y="34209"/>
                </a:cubicBezTo>
                <a:cubicBezTo>
                  <a:pt x="1803" y="34238"/>
                  <a:pt x="1803" y="34238"/>
                  <a:pt x="1803" y="34238"/>
                </a:cubicBezTo>
                <a:cubicBezTo>
                  <a:pt x="1803" y="34238"/>
                  <a:pt x="1803" y="34238"/>
                  <a:pt x="1803" y="34266"/>
                </a:cubicBezTo>
                <a:cubicBezTo>
                  <a:pt x="1803" y="34238"/>
                  <a:pt x="1803" y="34238"/>
                  <a:pt x="1775" y="34209"/>
                </a:cubicBezTo>
                <a:lnTo>
                  <a:pt x="1775" y="34266"/>
                </a:lnTo>
                <a:cubicBezTo>
                  <a:pt x="1775" y="34324"/>
                  <a:pt x="1717" y="34295"/>
                  <a:pt x="1717" y="34352"/>
                </a:cubicBezTo>
                <a:cubicBezTo>
                  <a:pt x="1717" y="34319"/>
                  <a:pt x="1713" y="34311"/>
                  <a:pt x="1708" y="34311"/>
                </a:cubicBezTo>
                <a:cubicBezTo>
                  <a:pt x="1704" y="34311"/>
                  <a:pt x="1699" y="34316"/>
                  <a:pt x="1695" y="34316"/>
                </a:cubicBezTo>
                <a:cubicBezTo>
                  <a:pt x="1691" y="34316"/>
                  <a:pt x="1689" y="34312"/>
                  <a:pt x="1689" y="34295"/>
                </a:cubicBezTo>
                <a:cubicBezTo>
                  <a:pt x="1689" y="34295"/>
                  <a:pt x="1689" y="34324"/>
                  <a:pt x="1689" y="34352"/>
                </a:cubicBezTo>
                <a:cubicBezTo>
                  <a:pt x="1689" y="34324"/>
                  <a:pt x="1682" y="34324"/>
                  <a:pt x="1671" y="34324"/>
                </a:cubicBezTo>
                <a:cubicBezTo>
                  <a:pt x="1660" y="34324"/>
                  <a:pt x="1646" y="34324"/>
                  <a:pt x="1632" y="34295"/>
                </a:cubicBezTo>
                <a:lnTo>
                  <a:pt x="1632" y="34381"/>
                </a:lnTo>
                <a:lnTo>
                  <a:pt x="1632" y="34409"/>
                </a:lnTo>
                <a:cubicBezTo>
                  <a:pt x="1603" y="34381"/>
                  <a:pt x="1603" y="34381"/>
                  <a:pt x="1603" y="34352"/>
                </a:cubicBezTo>
                <a:lnTo>
                  <a:pt x="1603" y="34324"/>
                </a:lnTo>
                <a:lnTo>
                  <a:pt x="1603" y="34238"/>
                </a:lnTo>
                <a:cubicBezTo>
                  <a:pt x="1571" y="34254"/>
                  <a:pt x="1548" y="34270"/>
                  <a:pt x="1524" y="34280"/>
                </a:cubicBezTo>
                <a:lnTo>
                  <a:pt x="1524" y="34280"/>
                </a:lnTo>
                <a:cubicBezTo>
                  <a:pt x="1522" y="34277"/>
                  <a:pt x="1520" y="34272"/>
                  <a:pt x="1517" y="34266"/>
                </a:cubicBezTo>
                <a:cubicBezTo>
                  <a:pt x="1517" y="34266"/>
                  <a:pt x="1517" y="34275"/>
                  <a:pt x="1517" y="34284"/>
                </a:cubicBezTo>
                <a:lnTo>
                  <a:pt x="1517" y="34284"/>
                </a:lnTo>
                <a:cubicBezTo>
                  <a:pt x="1520" y="34283"/>
                  <a:pt x="1522" y="34282"/>
                  <a:pt x="1524" y="34280"/>
                </a:cubicBezTo>
                <a:lnTo>
                  <a:pt x="1524" y="34280"/>
                </a:lnTo>
                <a:cubicBezTo>
                  <a:pt x="1529" y="34290"/>
                  <a:pt x="1530" y="34293"/>
                  <a:pt x="1530" y="34293"/>
                </a:cubicBezTo>
                <a:cubicBezTo>
                  <a:pt x="1529" y="34293"/>
                  <a:pt x="1524" y="34286"/>
                  <a:pt x="1521" y="34286"/>
                </a:cubicBezTo>
                <a:cubicBezTo>
                  <a:pt x="1519" y="34286"/>
                  <a:pt x="1517" y="34288"/>
                  <a:pt x="1517" y="34295"/>
                </a:cubicBezTo>
                <a:cubicBezTo>
                  <a:pt x="1517" y="34292"/>
                  <a:pt x="1517" y="34288"/>
                  <a:pt x="1517" y="34284"/>
                </a:cubicBezTo>
                <a:lnTo>
                  <a:pt x="1517" y="34284"/>
                </a:lnTo>
                <a:cubicBezTo>
                  <a:pt x="1517" y="34284"/>
                  <a:pt x="1517" y="34284"/>
                  <a:pt x="1517" y="34284"/>
                </a:cubicBezTo>
                <a:lnTo>
                  <a:pt x="1517" y="34284"/>
                </a:lnTo>
                <a:cubicBezTo>
                  <a:pt x="1517" y="34278"/>
                  <a:pt x="1517" y="34272"/>
                  <a:pt x="1517" y="34266"/>
                </a:cubicBezTo>
                <a:cubicBezTo>
                  <a:pt x="1503" y="34252"/>
                  <a:pt x="1496" y="34245"/>
                  <a:pt x="1492" y="34245"/>
                </a:cubicBezTo>
                <a:cubicBezTo>
                  <a:pt x="1489" y="34245"/>
                  <a:pt x="1489" y="34252"/>
                  <a:pt x="1489" y="34266"/>
                </a:cubicBezTo>
                <a:cubicBezTo>
                  <a:pt x="1489" y="34275"/>
                  <a:pt x="1489" y="34284"/>
                  <a:pt x="1489" y="34291"/>
                </a:cubicBezTo>
                <a:lnTo>
                  <a:pt x="1489" y="34291"/>
                </a:lnTo>
                <a:cubicBezTo>
                  <a:pt x="1488" y="34292"/>
                  <a:pt x="1487" y="34292"/>
                  <a:pt x="1487" y="34293"/>
                </a:cubicBezTo>
                <a:lnTo>
                  <a:pt x="1487" y="34293"/>
                </a:lnTo>
                <a:cubicBezTo>
                  <a:pt x="1487" y="34292"/>
                  <a:pt x="1488" y="34292"/>
                  <a:pt x="1489" y="34292"/>
                </a:cubicBezTo>
                <a:lnTo>
                  <a:pt x="1489" y="34292"/>
                </a:lnTo>
                <a:cubicBezTo>
                  <a:pt x="1489" y="34304"/>
                  <a:pt x="1489" y="34314"/>
                  <a:pt x="1489" y="34324"/>
                </a:cubicBezTo>
                <a:cubicBezTo>
                  <a:pt x="1489" y="34324"/>
                  <a:pt x="1489" y="34352"/>
                  <a:pt x="1460" y="34352"/>
                </a:cubicBezTo>
                <a:cubicBezTo>
                  <a:pt x="1460" y="34352"/>
                  <a:pt x="1460" y="34324"/>
                  <a:pt x="1460" y="34324"/>
                </a:cubicBezTo>
                <a:lnTo>
                  <a:pt x="1431" y="34324"/>
                </a:lnTo>
                <a:cubicBezTo>
                  <a:pt x="1431" y="34295"/>
                  <a:pt x="1431" y="34295"/>
                  <a:pt x="1431" y="34266"/>
                </a:cubicBezTo>
                <a:cubicBezTo>
                  <a:pt x="1403" y="34295"/>
                  <a:pt x="1403" y="34351"/>
                  <a:pt x="1375" y="34352"/>
                </a:cubicBezTo>
                <a:lnTo>
                  <a:pt x="1375" y="34352"/>
                </a:lnTo>
                <a:cubicBezTo>
                  <a:pt x="1375" y="34349"/>
                  <a:pt x="1374" y="34346"/>
                  <a:pt x="1374" y="34346"/>
                </a:cubicBezTo>
                <a:cubicBezTo>
                  <a:pt x="1374" y="34346"/>
                  <a:pt x="1374" y="34348"/>
                  <a:pt x="1374" y="34352"/>
                </a:cubicBezTo>
                <a:cubicBezTo>
                  <a:pt x="1374" y="34352"/>
                  <a:pt x="1375" y="34352"/>
                  <a:pt x="1375" y="34352"/>
                </a:cubicBezTo>
                <a:lnTo>
                  <a:pt x="1375" y="34352"/>
                </a:lnTo>
                <a:cubicBezTo>
                  <a:pt x="1376" y="34358"/>
                  <a:pt x="1378" y="34367"/>
                  <a:pt x="1382" y="34371"/>
                </a:cubicBezTo>
                <a:lnTo>
                  <a:pt x="1382" y="34371"/>
                </a:lnTo>
                <a:cubicBezTo>
                  <a:pt x="1371" y="34380"/>
                  <a:pt x="1359" y="34389"/>
                  <a:pt x="1351" y="34389"/>
                </a:cubicBezTo>
                <a:cubicBezTo>
                  <a:pt x="1348" y="34389"/>
                  <a:pt x="1345" y="34386"/>
                  <a:pt x="1345" y="34381"/>
                </a:cubicBezTo>
                <a:lnTo>
                  <a:pt x="1374" y="34352"/>
                </a:lnTo>
                <a:lnTo>
                  <a:pt x="1374" y="34352"/>
                </a:lnTo>
                <a:cubicBezTo>
                  <a:pt x="1370" y="34356"/>
                  <a:pt x="1366" y="34358"/>
                  <a:pt x="1361" y="34358"/>
                </a:cubicBezTo>
                <a:cubicBezTo>
                  <a:pt x="1341" y="34358"/>
                  <a:pt x="1321" y="34318"/>
                  <a:pt x="1301" y="34318"/>
                </a:cubicBezTo>
                <a:cubicBezTo>
                  <a:pt x="1297" y="34318"/>
                  <a:pt x="1292" y="34319"/>
                  <a:pt x="1288" y="34324"/>
                </a:cubicBezTo>
                <a:cubicBezTo>
                  <a:pt x="1288" y="34324"/>
                  <a:pt x="1288" y="34324"/>
                  <a:pt x="1288" y="34324"/>
                </a:cubicBezTo>
                <a:lnTo>
                  <a:pt x="1288" y="34324"/>
                </a:lnTo>
                <a:cubicBezTo>
                  <a:pt x="1282" y="34330"/>
                  <a:pt x="1279" y="34332"/>
                  <a:pt x="1277" y="34332"/>
                </a:cubicBezTo>
                <a:cubicBezTo>
                  <a:pt x="1271" y="34332"/>
                  <a:pt x="1277" y="34315"/>
                  <a:pt x="1271" y="34315"/>
                </a:cubicBezTo>
                <a:cubicBezTo>
                  <a:pt x="1269" y="34315"/>
                  <a:pt x="1266" y="34317"/>
                  <a:pt x="1260" y="34324"/>
                </a:cubicBezTo>
                <a:cubicBezTo>
                  <a:pt x="1260" y="34295"/>
                  <a:pt x="1260" y="34295"/>
                  <a:pt x="1260" y="34266"/>
                </a:cubicBezTo>
                <a:cubicBezTo>
                  <a:pt x="1260" y="34238"/>
                  <a:pt x="1260" y="34238"/>
                  <a:pt x="1288" y="34209"/>
                </a:cubicBezTo>
                <a:lnTo>
                  <a:pt x="1288" y="34209"/>
                </a:lnTo>
                <a:cubicBezTo>
                  <a:pt x="1279" y="34213"/>
                  <a:pt x="1272" y="34215"/>
                  <a:pt x="1267" y="34215"/>
                </a:cubicBezTo>
                <a:cubicBezTo>
                  <a:pt x="1250" y="34215"/>
                  <a:pt x="1247" y="34198"/>
                  <a:pt x="1239" y="34198"/>
                </a:cubicBezTo>
                <a:cubicBezTo>
                  <a:pt x="1232" y="34198"/>
                  <a:pt x="1223" y="34207"/>
                  <a:pt x="1202" y="34238"/>
                </a:cubicBezTo>
                <a:lnTo>
                  <a:pt x="1202" y="34180"/>
                </a:lnTo>
                <a:lnTo>
                  <a:pt x="1202" y="34123"/>
                </a:lnTo>
                <a:lnTo>
                  <a:pt x="1174" y="34123"/>
                </a:lnTo>
                <a:cubicBezTo>
                  <a:pt x="1174" y="34123"/>
                  <a:pt x="1174" y="34123"/>
                  <a:pt x="1202" y="34095"/>
                </a:cubicBezTo>
                <a:cubicBezTo>
                  <a:pt x="1212" y="34085"/>
                  <a:pt x="1215" y="34082"/>
                  <a:pt x="1214" y="34082"/>
                </a:cubicBezTo>
                <a:cubicBezTo>
                  <a:pt x="1212" y="34082"/>
                  <a:pt x="1193" y="34095"/>
                  <a:pt x="1174" y="34095"/>
                </a:cubicBezTo>
                <a:cubicBezTo>
                  <a:pt x="1174" y="34090"/>
                  <a:pt x="1173" y="34089"/>
                  <a:pt x="1172" y="34089"/>
                </a:cubicBezTo>
                <a:cubicBezTo>
                  <a:pt x="1168" y="34089"/>
                  <a:pt x="1156" y="34115"/>
                  <a:pt x="1150" y="34115"/>
                </a:cubicBezTo>
                <a:cubicBezTo>
                  <a:pt x="1149" y="34115"/>
                  <a:pt x="1148" y="34114"/>
                  <a:pt x="1147" y="34113"/>
                </a:cubicBezTo>
                <a:lnTo>
                  <a:pt x="1147" y="34113"/>
                </a:lnTo>
                <a:cubicBezTo>
                  <a:pt x="1150" y="34094"/>
                  <a:pt x="1157" y="34066"/>
                  <a:pt x="1174" y="34066"/>
                </a:cubicBezTo>
                <a:lnTo>
                  <a:pt x="1145" y="34066"/>
                </a:lnTo>
                <a:lnTo>
                  <a:pt x="1145" y="34123"/>
                </a:lnTo>
                <a:lnTo>
                  <a:pt x="1116" y="34095"/>
                </a:lnTo>
                <a:cubicBezTo>
                  <a:pt x="1144" y="33984"/>
                  <a:pt x="1039" y="34007"/>
                  <a:pt x="1082" y="33907"/>
                </a:cubicBezTo>
                <a:lnTo>
                  <a:pt x="1082" y="33907"/>
                </a:lnTo>
                <a:cubicBezTo>
                  <a:pt x="1081" y="33907"/>
                  <a:pt x="1081" y="33907"/>
                  <a:pt x="1080" y="33907"/>
                </a:cubicBezTo>
                <a:cubicBezTo>
                  <a:pt x="1072" y="33907"/>
                  <a:pt x="1059" y="33894"/>
                  <a:pt x="1059" y="33894"/>
                </a:cubicBezTo>
                <a:cubicBezTo>
                  <a:pt x="1031" y="33866"/>
                  <a:pt x="1031" y="33837"/>
                  <a:pt x="1059" y="33808"/>
                </a:cubicBezTo>
                <a:cubicBezTo>
                  <a:pt x="1031" y="33780"/>
                  <a:pt x="1002" y="33723"/>
                  <a:pt x="1002" y="33694"/>
                </a:cubicBezTo>
                <a:lnTo>
                  <a:pt x="1031" y="33694"/>
                </a:lnTo>
                <a:cubicBezTo>
                  <a:pt x="1002" y="33665"/>
                  <a:pt x="1059" y="33637"/>
                  <a:pt x="1031" y="33637"/>
                </a:cubicBezTo>
                <a:cubicBezTo>
                  <a:pt x="1031" y="33579"/>
                  <a:pt x="1002" y="33522"/>
                  <a:pt x="1002" y="33436"/>
                </a:cubicBezTo>
                <a:cubicBezTo>
                  <a:pt x="990" y="33436"/>
                  <a:pt x="979" y="33438"/>
                  <a:pt x="970" y="33440"/>
                </a:cubicBezTo>
                <a:lnTo>
                  <a:pt x="970" y="33440"/>
                </a:lnTo>
                <a:lnTo>
                  <a:pt x="973" y="33436"/>
                </a:lnTo>
                <a:lnTo>
                  <a:pt x="973" y="33322"/>
                </a:lnTo>
                <a:cubicBezTo>
                  <a:pt x="973" y="33322"/>
                  <a:pt x="945" y="33322"/>
                  <a:pt x="945" y="33265"/>
                </a:cubicBezTo>
                <a:lnTo>
                  <a:pt x="973" y="33265"/>
                </a:lnTo>
                <a:lnTo>
                  <a:pt x="973" y="33236"/>
                </a:lnTo>
                <a:cubicBezTo>
                  <a:pt x="973" y="33265"/>
                  <a:pt x="973" y="33265"/>
                  <a:pt x="1002" y="33265"/>
                </a:cubicBezTo>
                <a:cubicBezTo>
                  <a:pt x="973" y="33236"/>
                  <a:pt x="1002" y="33207"/>
                  <a:pt x="1002" y="33179"/>
                </a:cubicBezTo>
                <a:cubicBezTo>
                  <a:pt x="1002" y="33173"/>
                  <a:pt x="1002" y="33171"/>
                  <a:pt x="1002" y="33171"/>
                </a:cubicBezTo>
                <a:cubicBezTo>
                  <a:pt x="1003" y="33171"/>
                  <a:pt x="1008" y="33207"/>
                  <a:pt x="1031" y="33207"/>
                </a:cubicBezTo>
                <a:cubicBezTo>
                  <a:pt x="1031" y="33207"/>
                  <a:pt x="1031" y="33179"/>
                  <a:pt x="1031" y="33150"/>
                </a:cubicBezTo>
                <a:cubicBezTo>
                  <a:pt x="1043" y="33150"/>
                  <a:pt x="1051" y="33144"/>
                  <a:pt x="1054" y="33141"/>
                </a:cubicBezTo>
                <a:lnTo>
                  <a:pt x="1054" y="33141"/>
                </a:lnTo>
                <a:cubicBezTo>
                  <a:pt x="1059" y="33150"/>
                  <a:pt x="1059" y="33150"/>
                  <a:pt x="1059" y="33150"/>
                </a:cubicBezTo>
                <a:cubicBezTo>
                  <a:pt x="1059" y="33141"/>
                  <a:pt x="1059" y="33137"/>
                  <a:pt x="1058" y="33137"/>
                </a:cubicBezTo>
                <a:cubicBezTo>
                  <a:pt x="1057" y="33137"/>
                  <a:pt x="1056" y="33139"/>
                  <a:pt x="1054" y="33141"/>
                </a:cubicBezTo>
                <a:lnTo>
                  <a:pt x="1054" y="33141"/>
                </a:lnTo>
                <a:cubicBezTo>
                  <a:pt x="1051" y="33133"/>
                  <a:pt x="1043" y="33119"/>
                  <a:pt x="1031" y="33093"/>
                </a:cubicBezTo>
                <a:lnTo>
                  <a:pt x="1031" y="33064"/>
                </a:lnTo>
                <a:cubicBezTo>
                  <a:pt x="1031" y="33064"/>
                  <a:pt x="1031" y="33007"/>
                  <a:pt x="1031" y="33007"/>
                </a:cubicBezTo>
                <a:lnTo>
                  <a:pt x="1002" y="33007"/>
                </a:lnTo>
                <a:lnTo>
                  <a:pt x="1002" y="32950"/>
                </a:lnTo>
                <a:cubicBezTo>
                  <a:pt x="1013" y="32971"/>
                  <a:pt x="1019" y="32976"/>
                  <a:pt x="1023" y="32976"/>
                </a:cubicBezTo>
                <a:cubicBezTo>
                  <a:pt x="1028" y="32976"/>
                  <a:pt x="1030" y="32970"/>
                  <a:pt x="1030" y="32970"/>
                </a:cubicBezTo>
                <a:cubicBezTo>
                  <a:pt x="1031" y="32970"/>
                  <a:pt x="1031" y="32972"/>
                  <a:pt x="1031" y="32978"/>
                </a:cubicBezTo>
                <a:cubicBezTo>
                  <a:pt x="1088" y="32978"/>
                  <a:pt x="1059" y="32893"/>
                  <a:pt x="1088" y="32864"/>
                </a:cubicBezTo>
                <a:lnTo>
                  <a:pt x="1088" y="32778"/>
                </a:lnTo>
                <a:cubicBezTo>
                  <a:pt x="1088" y="32749"/>
                  <a:pt x="1088" y="32749"/>
                  <a:pt x="1088" y="32721"/>
                </a:cubicBezTo>
                <a:cubicBezTo>
                  <a:pt x="1102" y="32778"/>
                  <a:pt x="1109" y="32778"/>
                  <a:pt x="1116" y="32778"/>
                </a:cubicBezTo>
                <a:cubicBezTo>
                  <a:pt x="1124" y="32778"/>
                  <a:pt x="1131" y="32778"/>
                  <a:pt x="1145" y="32835"/>
                </a:cubicBezTo>
                <a:lnTo>
                  <a:pt x="1145" y="32721"/>
                </a:lnTo>
                <a:lnTo>
                  <a:pt x="1145" y="32692"/>
                </a:lnTo>
                <a:cubicBezTo>
                  <a:pt x="1145" y="32635"/>
                  <a:pt x="1202" y="32635"/>
                  <a:pt x="1231" y="32606"/>
                </a:cubicBezTo>
                <a:lnTo>
                  <a:pt x="1231" y="32635"/>
                </a:lnTo>
                <a:cubicBezTo>
                  <a:pt x="1231" y="32635"/>
                  <a:pt x="1260" y="32578"/>
                  <a:pt x="1288" y="32521"/>
                </a:cubicBezTo>
                <a:lnTo>
                  <a:pt x="1288" y="32521"/>
                </a:lnTo>
                <a:cubicBezTo>
                  <a:pt x="1288" y="32578"/>
                  <a:pt x="1260" y="32549"/>
                  <a:pt x="1260" y="32606"/>
                </a:cubicBezTo>
                <a:cubicBezTo>
                  <a:pt x="1317" y="32578"/>
                  <a:pt x="1345" y="32521"/>
                  <a:pt x="1374" y="32492"/>
                </a:cubicBezTo>
                <a:cubicBezTo>
                  <a:pt x="1381" y="32513"/>
                  <a:pt x="1386" y="32520"/>
                  <a:pt x="1391" y="32520"/>
                </a:cubicBezTo>
                <a:cubicBezTo>
                  <a:pt x="1401" y="32520"/>
                  <a:pt x="1407" y="32478"/>
                  <a:pt x="1419" y="32478"/>
                </a:cubicBezTo>
                <a:cubicBezTo>
                  <a:pt x="1422" y="32478"/>
                  <a:pt x="1426" y="32482"/>
                  <a:pt x="1431" y="32492"/>
                </a:cubicBezTo>
                <a:lnTo>
                  <a:pt x="1431" y="32463"/>
                </a:lnTo>
                <a:cubicBezTo>
                  <a:pt x="1431" y="32447"/>
                  <a:pt x="1441" y="32430"/>
                  <a:pt x="1449" y="32430"/>
                </a:cubicBezTo>
                <a:cubicBezTo>
                  <a:pt x="1455" y="32430"/>
                  <a:pt x="1460" y="32439"/>
                  <a:pt x="1460" y="32463"/>
                </a:cubicBezTo>
                <a:cubicBezTo>
                  <a:pt x="1460" y="32435"/>
                  <a:pt x="1467" y="32435"/>
                  <a:pt x="1474" y="32435"/>
                </a:cubicBezTo>
                <a:cubicBezTo>
                  <a:pt x="1481" y="32435"/>
                  <a:pt x="1489" y="32435"/>
                  <a:pt x="1489" y="32406"/>
                </a:cubicBezTo>
                <a:cubicBezTo>
                  <a:pt x="1508" y="32406"/>
                  <a:pt x="1514" y="32393"/>
                  <a:pt x="1525" y="32393"/>
                </a:cubicBezTo>
                <a:cubicBezTo>
                  <a:pt x="1530" y="32393"/>
                  <a:pt x="1536" y="32397"/>
                  <a:pt x="1546" y="32406"/>
                </a:cubicBezTo>
                <a:lnTo>
                  <a:pt x="1546" y="32349"/>
                </a:lnTo>
                <a:cubicBezTo>
                  <a:pt x="1546" y="32349"/>
                  <a:pt x="1546" y="32320"/>
                  <a:pt x="1574" y="32320"/>
                </a:cubicBezTo>
                <a:cubicBezTo>
                  <a:pt x="1582" y="32328"/>
                  <a:pt x="1586" y="32336"/>
                  <a:pt x="1587" y="32343"/>
                </a:cubicBezTo>
                <a:lnTo>
                  <a:pt x="1587" y="32343"/>
                </a:lnTo>
                <a:cubicBezTo>
                  <a:pt x="1592" y="32328"/>
                  <a:pt x="1599" y="32314"/>
                  <a:pt x="1601" y="32314"/>
                </a:cubicBezTo>
                <a:cubicBezTo>
                  <a:pt x="1602" y="32314"/>
                  <a:pt x="1603" y="32316"/>
                  <a:pt x="1603" y="32320"/>
                </a:cubicBezTo>
                <a:cubicBezTo>
                  <a:pt x="1611" y="32328"/>
                  <a:pt x="1614" y="32334"/>
                  <a:pt x="1615" y="32338"/>
                </a:cubicBezTo>
                <a:lnTo>
                  <a:pt x="1615" y="32338"/>
                </a:lnTo>
                <a:cubicBezTo>
                  <a:pt x="1669" y="32299"/>
                  <a:pt x="1722" y="32343"/>
                  <a:pt x="1775" y="32263"/>
                </a:cubicBezTo>
                <a:lnTo>
                  <a:pt x="1775" y="32320"/>
                </a:lnTo>
                <a:cubicBezTo>
                  <a:pt x="1779" y="32330"/>
                  <a:pt x="1783" y="32334"/>
                  <a:pt x="1785" y="32334"/>
                </a:cubicBezTo>
                <a:cubicBezTo>
                  <a:pt x="1795" y="32334"/>
                  <a:pt x="1779" y="32234"/>
                  <a:pt x="1803" y="32234"/>
                </a:cubicBezTo>
                <a:close/>
                <a:moveTo>
                  <a:pt x="7699" y="34696"/>
                </a:moveTo>
                <a:lnTo>
                  <a:pt x="7699" y="34753"/>
                </a:lnTo>
                <a:cubicBezTo>
                  <a:pt x="7699" y="34724"/>
                  <a:pt x="7727" y="34696"/>
                  <a:pt x="7699" y="34696"/>
                </a:cubicBezTo>
                <a:close/>
                <a:moveTo>
                  <a:pt x="6963" y="35010"/>
                </a:moveTo>
                <a:cubicBezTo>
                  <a:pt x="6962" y="35014"/>
                  <a:pt x="6961" y="35017"/>
                  <a:pt x="6960" y="35021"/>
                </a:cubicBezTo>
                <a:lnTo>
                  <a:pt x="6960" y="35021"/>
                </a:lnTo>
                <a:cubicBezTo>
                  <a:pt x="6965" y="35012"/>
                  <a:pt x="6972" y="35011"/>
                  <a:pt x="6963" y="35010"/>
                </a:cubicBezTo>
                <a:close/>
                <a:moveTo>
                  <a:pt x="6960" y="35021"/>
                </a:moveTo>
                <a:cubicBezTo>
                  <a:pt x="6957" y="35025"/>
                  <a:pt x="6955" y="35031"/>
                  <a:pt x="6955" y="35039"/>
                </a:cubicBezTo>
                <a:cubicBezTo>
                  <a:pt x="6956" y="35033"/>
                  <a:pt x="6958" y="35026"/>
                  <a:pt x="6960" y="35021"/>
                </a:cubicBezTo>
                <a:close/>
                <a:moveTo>
                  <a:pt x="6297" y="35182"/>
                </a:moveTo>
                <a:cubicBezTo>
                  <a:pt x="6288" y="35191"/>
                  <a:pt x="6287" y="35197"/>
                  <a:pt x="6290" y="35202"/>
                </a:cubicBezTo>
                <a:lnTo>
                  <a:pt x="6290" y="35202"/>
                </a:lnTo>
                <a:cubicBezTo>
                  <a:pt x="6293" y="35192"/>
                  <a:pt x="6297" y="35182"/>
                  <a:pt x="6297" y="35182"/>
                </a:cubicBezTo>
                <a:close/>
                <a:moveTo>
                  <a:pt x="2329" y="35289"/>
                </a:moveTo>
                <a:cubicBezTo>
                  <a:pt x="2328" y="35289"/>
                  <a:pt x="2324" y="35291"/>
                  <a:pt x="2318" y="35297"/>
                </a:cubicBezTo>
                <a:lnTo>
                  <a:pt x="2318" y="35325"/>
                </a:lnTo>
                <a:cubicBezTo>
                  <a:pt x="2318" y="35325"/>
                  <a:pt x="2337" y="35289"/>
                  <a:pt x="2329" y="35289"/>
                </a:cubicBezTo>
                <a:close/>
                <a:moveTo>
                  <a:pt x="2902" y="35336"/>
                </a:moveTo>
                <a:cubicBezTo>
                  <a:pt x="2891" y="35353"/>
                  <a:pt x="2891" y="35390"/>
                  <a:pt x="2891" y="35411"/>
                </a:cubicBezTo>
                <a:cubicBezTo>
                  <a:pt x="2891" y="35411"/>
                  <a:pt x="2908" y="35358"/>
                  <a:pt x="2902" y="35336"/>
                </a:cubicBezTo>
                <a:close/>
                <a:moveTo>
                  <a:pt x="3350" y="35427"/>
                </a:moveTo>
                <a:cubicBezTo>
                  <a:pt x="3352" y="35427"/>
                  <a:pt x="3358" y="35440"/>
                  <a:pt x="3377" y="35440"/>
                </a:cubicBezTo>
                <a:cubicBezTo>
                  <a:pt x="3377" y="35449"/>
                  <a:pt x="3377" y="35459"/>
                  <a:pt x="3377" y="35468"/>
                </a:cubicBezTo>
                <a:cubicBezTo>
                  <a:pt x="3377" y="35468"/>
                  <a:pt x="3365" y="35494"/>
                  <a:pt x="3348" y="35494"/>
                </a:cubicBezTo>
                <a:cubicBezTo>
                  <a:pt x="3339" y="35494"/>
                  <a:pt x="3330" y="35487"/>
                  <a:pt x="3320" y="35468"/>
                </a:cubicBezTo>
                <a:lnTo>
                  <a:pt x="3349" y="35440"/>
                </a:lnTo>
                <a:cubicBezTo>
                  <a:pt x="3349" y="35430"/>
                  <a:pt x="3349" y="35427"/>
                  <a:pt x="3350" y="35427"/>
                </a:cubicBezTo>
                <a:close/>
                <a:moveTo>
                  <a:pt x="6239" y="35497"/>
                </a:moveTo>
                <a:lnTo>
                  <a:pt x="6259" y="35516"/>
                </a:lnTo>
                <a:lnTo>
                  <a:pt x="6259" y="35516"/>
                </a:lnTo>
                <a:cubicBezTo>
                  <a:pt x="6255" y="35506"/>
                  <a:pt x="6248" y="35497"/>
                  <a:pt x="6239" y="35497"/>
                </a:cubicBezTo>
                <a:close/>
                <a:moveTo>
                  <a:pt x="6268" y="35440"/>
                </a:moveTo>
                <a:cubicBezTo>
                  <a:pt x="6245" y="35440"/>
                  <a:pt x="6259" y="35478"/>
                  <a:pt x="6266" y="35523"/>
                </a:cubicBezTo>
                <a:lnTo>
                  <a:pt x="6266" y="35523"/>
                </a:lnTo>
                <a:lnTo>
                  <a:pt x="6259" y="35516"/>
                </a:lnTo>
                <a:lnTo>
                  <a:pt x="6259" y="35516"/>
                </a:lnTo>
                <a:cubicBezTo>
                  <a:pt x="6266" y="35535"/>
                  <a:pt x="6268" y="35560"/>
                  <a:pt x="6268" y="35560"/>
                </a:cubicBezTo>
                <a:cubicBezTo>
                  <a:pt x="6268" y="35560"/>
                  <a:pt x="6268" y="35558"/>
                  <a:pt x="6268" y="35554"/>
                </a:cubicBezTo>
                <a:cubicBezTo>
                  <a:pt x="6268" y="35544"/>
                  <a:pt x="6267" y="35533"/>
                  <a:pt x="6266" y="35523"/>
                </a:cubicBezTo>
                <a:lnTo>
                  <a:pt x="6266" y="35523"/>
                </a:lnTo>
                <a:lnTo>
                  <a:pt x="6268" y="35526"/>
                </a:lnTo>
                <a:lnTo>
                  <a:pt x="6297" y="35497"/>
                </a:lnTo>
                <a:cubicBezTo>
                  <a:pt x="6268" y="35497"/>
                  <a:pt x="6297" y="35468"/>
                  <a:pt x="6268" y="35440"/>
                </a:cubicBezTo>
                <a:close/>
                <a:moveTo>
                  <a:pt x="3352" y="35616"/>
                </a:moveTo>
                <a:cubicBezTo>
                  <a:pt x="3353" y="35620"/>
                  <a:pt x="3355" y="35621"/>
                  <a:pt x="3357" y="35621"/>
                </a:cubicBezTo>
                <a:cubicBezTo>
                  <a:pt x="3359" y="35621"/>
                  <a:pt x="3361" y="35620"/>
                  <a:pt x="3363" y="35618"/>
                </a:cubicBezTo>
                <a:lnTo>
                  <a:pt x="3363" y="35618"/>
                </a:lnTo>
                <a:cubicBezTo>
                  <a:pt x="3359" y="35617"/>
                  <a:pt x="3356" y="35617"/>
                  <a:pt x="3352" y="35616"/>
                </a:cubicBezTo>
                <a:close/>
                <a:moveTo>
                  <a:pt x="945" y="35754"/>
                </a:moveTo>
                <a:lnTo>
                  <a:pt x="945" y="35812"/>
                </a:lnTo>
                <a:lnTo>
                  <a:pt x="971" y="35812"/>
                </a:lnTo>
                <a:cubicBezTo>
                  <a:pt x="969" y="35799"/>
                  <a:pt x="962" y="35771"/>
                  <a:pt x="945" y="35754"/>
                </a:cubicBezTo>
                <a:close/>
                <a:moveTo>
                  <a:pt x="971" y="35812"/>
                </a:moveTo>
                <a:lnTo>
                  <a:pt x="971" y="35812"/>
                </a:lnTo>
                <a:cubicBezTo>
                  <a:pt x="972" y="35817"/>
                  <a:pt x="973" y="35820"/>
                  <a:pt x="973" y="35820"/>
                </a:cubicBezTo>
                <a:cubicBezTo>
                  <a:pt x="973" y="35820"/>
                  <a:pt x="973" y="35817"/>
                  <a:pt x="973" y="35812"/>
                </a:cubicBezTo>
                <a:close/>
                <a:moveTo>
                  <a:pt x="802" y="35783"/>
                </a:moveTo>
                <a:lnTo>
                  <a:pt x="802" y="35812"/>
                </a:lnTo>
                <a:cubicBezTo>
                  <a:pt x="807" y="35817"/>
                  <a:pt x="812" y="35820"/>
                  <a:pt x="815" y="35820"/>
                </a:cubicBezTo>
                <a:cubicBezTo>
                  <a:pt x="829" y="35820"/>
                  <a:pt x="825" y="35783"/>
                  <a:pt x="802" y="35783"/>
                </a:cubicBezTo>
                <a:close/>
                <a:moveTo>
                  <a:pt x="5738" y="35917"/>
                </a:moveTo>
                <a:cubicBezTo>
                  <a:pt x="5732" y="35917"/>
                  <a:pt x="5726" y="35921"/>
                  <a:pt x="5720" y="35926"/>
                </a:cubicBezTo>
                <a:lnTo>
                  <a:pt x="5749" y="35926"/>
                </a:lnTo>
                <a:cubicBezTo>
                  <a:pt x="5746" y="35919"/>
                  <a:pt x="5742" y="35917"/>
                  <a:pt x="5738" y="35917"/>
                </a:cubicBezTo>
                <a:close/>
                <a:moveTo>
                  <a:pt x="5696" y="35926"/>
                </a:moveTo>
                <a:lnTo>
                  <a:pt x="5696" y="35955"/>
                </a:lnTo>
                <a:cubicBezTo>
                  <a:pt x="5696" y="35955"/>
                  <a:pt x="5707" y="35938"/>
                  <a:pt x="5720" y="35926"/>
                </a:cubicBezTo>
                <a:close/>
                <a:moveTo>
                  <a:pt x="5724" y="35955"/>
                </a:moveTo>
                <a:cubicBezTo>
                  <a:pt x="5724" y="35955"/>
                  <a:pt x="5724" y="35955"/>
                  <a:pt x="5724" y="35955"/>
                </a:cubicBezTo>
                <a:lnTo>
                  <a:pt x="5724" y="35955"/>
                </a:lnTo>
                <a:close/>
                <a:moveTo>
                  <a:pt x="4837" y="35955"/>
                </a:moveTo>
                <a:cubicBezTo>
                  <a:pt x="4817" y="35955"/>
                  <a:pt x="4825" y="35955"/>
                  <a:pt x="4831" y="35973"/>
                </a:cubicBezTo>
                <a:lnTo>
                  <a:pt x="4831" y="35973"/>
                </a:lnTo>
                <a:cubicBezTo>
                  <a:pt x="4837" y="35965"/>
                  <a:pt x="4837" y="35955"/>
                  <a:pt x="4837" y="35955"/>
                </a:cubicBezTo>
                <a:close/>
                <a:moveTo>
                  <a:pt x="5524" y="35955"/>
                </a:moveTo>
                <a:cubicBezTo>
                  <a:pt x="5517" y="35968"/>
                  <a:pt x="5514" y="35976"/>
                  <a:pt x="5512" y="35982"/>
                </a:cubicBezTo>
                <a:lnTo>
                  <a:pt x="5512" y="35982"/>
                </a:lnTo>
                <a:cubicBezTo>
                  <a:pt x="5519" y="35978"/>
                  <a:pt x="5524" y="35971"/>
                  <a:pt x="5524" y="35955"/>
                </a:cubicBezTo>
                <a:close/>
                <a:moveTo>
                  <a:pt x="1757" y="36008"/>
                </a:moveTo>
                <a:cubicBezTo>
                  <a:pt x="1751" y="36008"/>
                  <a:pt x="1746" y="36016"/>
                  <a:pt x="1746" y="36041"/>
                </a:cubicBezTo>
                <a:cubicBezTo>
                  <a:pt x="1746" y="36041"/>
                  <a:pt x="1759" y="36053"/>
                  <a:pt x="1767" y="36053"/>
                </a:cubicBezTo>
                <a:cubicBezTo>
                  <a:pt x="1772" y="36053"/>
                  <a:pt x="1775" y="36050"/>
                  <a:pt x="1775" y="36041"/>
                </a:cubicBezTo>
                <a:cubicBezTo>
                  <a:pt x="1784" y="36031"/>
                  <a:pt x="1787" y="36028"/>
                  <a:pt x="1786" y="36028"/>
                </a:cubicBezTo>
                <a:cubicBezTo>
                  <a:pt x="1785" y="36028"/>
                  <a:pt x="1781" y="36031"/>
                  <a:pt x="1774" y="36034"/>
                </a:cubicBezTo>
                <a:lnTo>
                  <a:pt x="1774" y="36034"/>
                </a:lnTo>
                <a:cubicBezTo>
                  <a:pt x="1772" y="36020"/>
                  <a:pt x="1764" y="36008"/>
                  <a:pt x="1757" y="36008"/>
                </a:cubicBezTo>
                <a:close/>
                <a:moveTo>
                  <a:pt x="3692" y="36127"/>
                </a:moveTo>
                <a:cubicBezTo>
                  <a:pt x="3692" y="36127"/>
                  <a:pt x="3692" y="36128"/>
                  <a:pt x="3692" y="36129"/>
                </a:cubicBezTo>
                <a:lnTo>
                  <a:pt x="3692" y="36129"/>
                </a:lnTo>
                <a:cubicBezTo>
                  <a:pt x="3692" y="36128"/>
                  <a:pt x="3692" y="36127"/>
                  <a:pt x="3692" y="36127"/>
                </a:cubicBezTo>
                <a:close/>
                <a:moveTo>
                  <a:pt x="5586" y="34218"/>
                </a:moveTo>
                <a:cubicBezTo>
                  <a:pt x="5592" y="34218"/>
                  <a:pt x="5604" y="34244"/>
                  <a:pt x="5608" y="34244"/>
                </a:cubicBezTo>
                <a:cubicBezTo>
                  <a:pt x="5609" y="34244"/>
                  <a:pt x="5610" y="34242"/>
                  <a:pt x="5610" y="34238"/>
                </a:cubicBezTo>
                <a:cubicBezTo>
                  <a:pt x="5610" y="34252"/>
                  <a:pt x="5610" y="34259"/>
                  <a:pt x="5610" y="34266"/>
                </a:cubicBezTo>
                <a:cubicBezTo>
                  <a:pt x="5638" y="34266"/>
                  <a:pt x="5667" y="34238"/>
                  <a:pt x="5696" y="34238"/>
                </a:cubicBezTo>
                <a:lnTo>
                  <a:pt x="5696" y="34266"/>
                </a:lnTo>
                <a:cubicBezTo>
                  <a:pt x="5724" y="34266"/>
                  <a:pt x="5753" y="34266"/>
                  <a:pt x="5753" y="34295"/>
                </a:cubicBezTo>
                <a:cubicBezTo>
                  <a:pt x="5753" y="34266"/>
                  <a:pt x="5753" y="34266"/>
                  <a:pt x="5753" y="34238"/>
                </a:cubicBezTo>
                <a:cubicBezTo>
                  <a:pt x="5757" y="34233"/>
                  <a:pt x="5760" y="34232"/>
                  <a:pt x="5762" y="34232"/>
                </a:cubicBezTo>
                <a:cubicBezTo>
                  <a:pt x="5770" y="34232"/>
                  <a:pt x="5765" y="34258"/>
                  <a:pt x="5769" y="34258"/>
                </a:cubicBezTo>
                <a:cubicBezTo>
                  <a:pt x="5770" y="34258"/>
                  <a:pt x="5774" y="34253"/>
                  <a:pt x="5781" y="34238"/>
                </a:cubicBezTo>
                <a:lnTo>
                  <a:pt x="5781" y="34238"/>
                </a:lnTo>
                <a:cubicBezTo>
                  <a:pt x="5781" y="34266"/>
                  <a:pt x="5753" y="34266"/>
                  <a:pt x="5753" y="34295"/>
                </a:cubicBezTo>
                <a:cubicBezTo>
                  <a:pt x="5781" y="34266"/>
                  <a:pt x="5810" y="34266"/>
                  <a:pt x="5810" y="34266"/>
                </a:cubicBezTo>
                <a:cubicBezTo>
                  <a:pt x="5810" y="34266"/>
                  <a:pt x="5839" y="34324"/>
                  <a:pt x="5867" y="34324"/>
                </a:cubicBezTo>
                <a:lnTo>
                  <a:pt x="5867" y="34352"/>
                </a:lnTo>
                <a:cubicBezTo>
                  <a:pt x="5867" y="34352"/>
                  <a:pt x="5896" y="34295"/>
                  <a:pt x="5924" y="34295"/>
                </a:cubicBezTo>
                <a:cubicBezTo>
                  <a:pt x="5924" y="34324"/>
                  <a:pt x="5953" y="34352"/>
                  <a:pt x="5953" y="34409"/>
                </a:cubicBezTo>
                <a:cubicBezTo>
                  <a:pt x="5959" y="34397"/>
                  <a:pt x="5964" y="34393"/>
                  <a:pt x="5968" y="34393"/>
                </a:cubicBezTo>
                <a:cubicBezTo>
                  <a:pt x="5979" y="34393"/>
                  <a:pt x="5984" y="34426"/>
                  <a:pt x="5995" y="34426"/>
                </a:cubicBezTo>
                <a:cubicBezTo>
                  <a:pt x="6000" y="34426"/>
                  <a:pt x="6004" y="34421"/>
                  <a:pt x="6010" y="34409"/>
                </a:cubicBezTo>
                <a:cubicBezTo>
                  <a:pt x="6010" y="34495"/>
                  <a:pt x="6068" y="34524"/>
                  <a:pt x="6096" y="34610"/>
                </a:cubicBezTo>
                <a:cubicBezTo>
                  <a:pt x="6096" y="34619"/>
                  <a:pt x="6103" y="34622"/>
                  <a:pt x="6111" y="34622"/>
                </a:cubicBezTo>
                <a:cubicBezTo>
                  <a:pt x="6128" y="34622"/>
                  <a:pt x="6153" y="34610"/>
                  <a:pt x="6153" y="34610"/>
                </a:cubicBezTo>
                <a:cubicBezTo>
                  <a:pt x="6153" y="34667"/>
                  <a:pt x="6182" y="34724"/>
                  <a:pt x="6239" y="34753"/>
                </a:cubicBezTo>
                <a:cubicBezTo>
                  <a:pt x="6239" y="34753"/>
                  <a:pt x="6211" y="34753"/>
                  <a:pt x="6239" y="34781"/>
                </a:cubicBezTo>
                <a:cubicBezTo>
                  <a:pt x="6245" y="34787"/>
                  <a:pt x="6250" y="34790"/>
                  <a:pt x="6254" y="34790"/>
                </a:cubicBezTo>
                <a:cubicBezTo>
                  <a:pt x="6264" y="34790"/>
                  <a:pt x="6267" y="34773"/>
                  <a:pt x="6268" y="34773"/>
                </a:cubicBezTo>
                <a:cubicBezTo>
                  <a:pt x="6268" y="34773"/>
                  <a:pt x="6268" y="34775"/>
                  <a:pt x="6268" y="34781"/>
                </a:cubicBezTo>
                <a:lnTo>
                  <a:pt x="6297" y="34781"/>
                </a:lnTo>
                <a:cubicBezTo>
                  <a:pt x="6297" y="34867"/>
                  <a:pt x="6297" y="34925"/>
                  <a:pt x="6325" y="35010"/>
                </a:cubicBezTo>
                <a:lnTo>
                  <a:pt x="6297" y="35010"/>
                </a:lnTo>
                <a:cubicBezTo>
                  <a:pt x="6297" y="35068"/>
                  <a:pt x="6325" y="35096"/>
                  <a:pt x="6325" y="35153"/>
                </a:cubicBezTo>
                <a:lnTo>
                  <a:pt x="6297" y="35153"/>
                </a:lnTo>
                <a:cubicBezTo>
                  <a:pt x="6297" y="35182"/>
                  <a:pt x="6354" y="35153"/>
                  <a:pt x="6297" y="35211"/>
                </a:cubicBezTo>
                <a:lnTo>
                  <a:pt x="6297" y="35211"/>
                </a:lnTo>
                <a:cubicBezTo>
                  <a:pt x="6294" y="35208"/>
                  <a:pt x="6292" y="35205"/>
                  <a:pt x="6290" y="35202"/>
                </a:cubicBezTo>
                <a:lnTo>
                  <a:pt x="6290" y="35202"/>
                </a:lnTo>
                <a:cubicBezTo>
                  <a:pt x="6286" y="35216"/>
                  <a:pt x="6282" y="35230"/>
                  <a:pt x="6284" y="35230"/>
                </a:cubicBezTo>
                <a:cubicBezTo>
                  <a:pt x="6286" y="35230"/>
                  <a:pt x="6289" y="35225"/>
                  <a:pt x="6297" y="35211"/>
                </a:cubicBezTo>
                <a:cubicBezTo>
                  <a:pt x="6297" y="35211"/>
                  <a:pt x="6297" y="35211"/>
                  <a:pt x="6297" y="35211"/>
                </a:cubicBezTo>
                <a:lnTo>
                  <a:pt x="6297" y="35211"/>
                </a:lnTo>
                <a:cubicBezTo>
                  <a:pt x="6307" y="35222"/>
                  <a:pt x="6325" y="35236"/>
                  <a:pt x="6325" y="35268"/>
                </a:cubicBezTo>
                <a:lnTo>
                  <a:pt x="6297" y="35268"/>
                </a:lnTo>
                <a:cubicBezTo>
                  <a:pt x="6268" y="35297"/>
                  <a:pt x="6297" y="35297"/>
                  <a:pt x="6325" y="35325"/>
                </a:cubicBezTo>
                <a:cubicBezTo>
                  <a:pt x="6354" y="35354"/>
                  <a:pt x="6268" y="35325"/>
                  <a:pt x="6268" y="35411"/>
                </a:cubicBezTo>
                <a:cubicBezTo>
                  <a:pt x="6268" y="35411"/>
                  <a:pt x="6297" y="35411"/>
                  <a:pt x="6325" y="35440"/>
                </a:cubicBezTo>
                <a:cubicBezTo>
                  <a:pt x="6325" y="35468"/>
                  <a:pt x="6325" y="35497"/>
                  <a:pt x="6325" y="35554"/>
                </a:cubicBezTo>
                <a:cubicBezTo>
                  <a:pt x="6325" y="35560"/>
                  <a:pt x="6325" y="35562"/>
                  <a:pt x="6325" y="35562"/>
                </a:cubicBezTo>
                <a:cubicBezTo>
                  <a:pt x="6323" y="35562"/>
                  <a:pt x="6314" y="35526"/>
                  <a:pt x="6268" y="35526"/>
                </a:cubicBezTo>
                <a:cubicBezTo>
                  <a:pt x="6297" y="35583"/>
                  <a:pt x="6268" y="35611"/>
                  <a:pt x="6268" y="35669"/>
                </a:cubicBezTo>
                <a:lnTo>
                  <a:pt x="6268" y="35754"/>
                </a:lnTo>
                <a:cubicBezTo>
                  <a:pt x="6268" y="35759"/>
                  <a:pt x="6267" y="35761"/>
                  <a:pt x="6266" y="35761"/>
                </a:cubicBezTo>
                <a:cubicBezTo>
                  <a:pt x="6262" y="35761"/>
                  <a:pt x="6251" y="35734"/>
                  <a:pt x="6244" y="35734"/>
                </a:cubicBezTo>
                <a:cubicBezTo>
                  <a:pt x="6241" y="35734"/>
                  <a:pt x="6239" y="35740"/>
                  <a:pt x="6239" y="35754"/>
                </a:cubicBezTo>
                <a:cubicBezTo>
                  <a:pt x="6239" y="35754"/>
                  <a:pt x="6239" y="35783"/>
                  <a:pt x="6268" y="35812"/>
                </a:cubicBezTo>
                <a:lnTo>
                  <a:pt x="6211" y="35812"/>
                </a:lnTo>
                <a:cubicBezTo>
                  <a:pt x="6184" y="35812"/>
                  <a:pt x="6206" y="35812"/>
                  <a:pt x="6210" y="35856"/>
                </a:cubicBezTo>
                <a:lnTo>
                  <a:pt x="6210" y="35856"/>
                </a:lnTo>
                <a:cubicBezTo>
                  <a:pt x="6210" y="35855"/>
                  <a:pt x="6209" y="35855"/>
                  <a:pt x="6207" y="35855"/>
                </a:cubicBezTo>
                <a:cubicBezTo>
                  <a:pt x="6204" y="35855"/>
                  <a:pt x="6196" y="35855"/>
                  <a:pt x="6182" y="35840"/>
                </a:cubicBezTo>
                <a:cubicBezTo>
                  <a:pt x="6178" y="35836"/>
                  <a:pt x="6175" y="35835"/>
                  <a:pt x="6173" y="35835"/>
                </a:cubicBezTo>
                <a:cubicBezTo>
                  <a:pt x="6161" y="35835"/>
                  <a:pt x="6182" y="35902"/>
                  <a:pt x="6182" y="35926"/>
                </a:cubicBezTo>
                <a:cubicBezTo>
                  <a:pt x="6153" y="35898"/>
                  <a:pt x="6182" y="35869"/>
                  <a:pt x="6153" y="35840"/>
                </a:cubicBezTo>
                <a:lnTo>
                  <a:pt x="6153" y="35955"/>
                </a:lnTo>
                <a:cubicBezTo>
                  <a:pt x="6153" y="35974"/>
                  <a:pt x="6150" y="35980"/>
                  <a:pt x="6145" y="35980"/>
                </a:cubicBezTo>
                <a:cubicBezTo>
                  <a:pt x="6134" y="35980"/>
                  <a:pt x="6115" y="35955"/>
                  <a:pt x="6096" y="35955"/>
                </a:cubicBezTo>
                <a:cubicBezTo>
                  <a:pt x="6096" y="35955"/>
                  <a:pt x="6096" y="35955"/>
                  <a:pt x="6096" y="35926"/>
                </a:cubicBezTo>
                <a:cubicBezTo>
                  <a:pt x="6096" y="35983"/>
                  <a:pt x="6068" y="35983"/>
                  <a:pt x="6068" y="36069"/>
                </a:cubicBezTo>
                <a:cubicBezTo>
                  <a:pt x="6068" y="36043"/>
                  <a:pt x="6062" y="36035"/>
                  <a:pt x="6054" y="36035"/>
                </a:cubicBezTo>
                <a:cubicBezTo>
                  <a:pt x="6045" y="36035"/>
                  <a:pt x="6033" y="36046"/>
                  <a:pt x="6024" y="36046"/>
                </a:cubicBezTo>
                <a:cubicBezTo>
                  <a:pt x="6016" y="36046"/>
                  <a:pt x="6010" y="36039"/>
                  <a:pt x="6010" y="36012"/>
                </a:cubicBezTo>
                <a:lnTo>
                  <a:pt x="6010" y="36069"/>
                </a:lnTo>
                <a:cubicBezTo>
                  <a:pt x="6010" y="36048"/>
                  <a:pt x="6006" y="36043"/>
                  <a:pt x="6002" y="36043"/>
                </a:cubicBezTo>
                <a:cubicBezTo>
                  <a:pt x="5996" y="36043"/>
                  <a:pt x="5990" y="36049"/>
                  <a:pt x="5985" y="36049"/>
                </a:cubicBezTo>
                <a:cubicBezTo>
                  <a:pt x="5983" y="36049"/>
                  <a:pt x="5982" y="36047"/>
                  <a:pt x="5982" y="36041"/>
                </a:cubicBezTo>
                <a:cubicBezTo>
                  <a:pt x="5982" y="36069"/>
                  <a:pt x="5982" y="36069"/>
                  <a:pt x="5953" y="36098"/>
                </a:cubicBezTo>
                <a:cubicBezTo>
                  <a:pt x="5953" y="36098"/>
                  <a:pt x="5953" y="36069"/>
                  <a:pt x="5953" y="36069"/>
                </a:cubicBezTo>
                <a:cubicBezTo>
                  <a:pt x="5953" y="36078"/>
                  <a:pt x="5953" y="36081"/>
                  <a:pt x="5952" y="36081"/>
                </a:cubicBezTo>
                <a:cubicBezTo>
                  <a:pt x="5951" y="36081"/>
                  <a:pt x="5945" y="36061"/>
                  <a:pt x="5924" y="36041"/>
                </a:cubicBezTo>
                <a:lnTo>
                  <a:pt x="5896" y="36127"/>
                </a:lnTo>
                <a:cubicBezTo>
                  <a:pt x="5896" y="36098"/>
                  <a:pt x="5896" y="36098"/>
                  <a:pt x="5896" y="36098"/>
                </a:cubicBezTo>
                <a:cubicBezTo>
                  <a:pt x="5896" y="36098"/>
                  <a:pt x="5896" y="36111"/>
                  <a:pt x="5887" y="36111"/>
                </a:cubicBezTo>
                <a:cubicBezTo>
                  <a:pt x="5883" y="36111"/>
                  <a:pt x="5877" y="36107"/>
                  <a:pt x="5867" y="36098"/>
                </a:cubicBezTo>
                <a:lnTo>
                  <a:pt x="5867" y="36069"/>
                </a:lnTo>
                <a:lnTo>
                  <a:pt x="5839" y="36127"/>
                </a:lnTo>
                <a:cubicBezTo>
                  <a:pt x="5839" y="36098"/>
                  <a:pt x="5839" y="36069"/>
                  <a:pt x="5839" y="36041"/>
                </a:cubicBezTo>
                <a:lnTo>
                  <a:pt x="5839" y="36012"/>
                </a:lnTo>
                <a:cubicBezTo>
                  <a:pt x="5839" y="35983"/>
                  <a:pt x="5839" y="35955"/>
                  <a:pt x="5839" y="35926"/>
                </a:cubicBezTo>
                <a:lnTo>
                  <a:pt x="5749" y="35926"/>
                </a:lnTo>
                <a:cubicBezTo>
                  <a:pt x="5751" y="35932"/>
                  <a:pt x="5753" y="35941"/>
                  <a:pt x="5753" y="35955"/>
                </a:cubicBezTo>
                <a:lnTo>
                  <a:pt x="5753" y="35983"/>
                </a:lnTo>
                <a:cubicBezTo>
                  <a:pt x="5753" y="35983"/>
                  <a:pt x="5724" y="36012"/>
                  <a:pt x="5724" y="36012"/>
                </a:cubicBezTo>
                <a:lnTo>
                  <a:pt x="5724" y="35955"/>
                </a:lnTo>
                <a:cubicBezTo>
                  <a:pt x="5724" y="35974"/>
                  <a:pt x="5711" y="35980"/>
                  <a:pt x="5703" y="35991"/>
                </a:cubicBezTo>
                <a:lnTo>
                  <a:pt x="5703" y="35991"/>
                </a:lnTo>
                <a:lnTo>
                  <a:pt x="5696" y="35983"/>
                </a:lnTo>
                <a:lnTo>
                  <a:pt x="5696" y="35983"/>
                </a:lnTo>
                <a:cubicBezTo>
                  <a:pt x="5696" y="35983"/>
                  <a:pt x="5696" y="35992"/>
                  <a:pt x="5696" y="36004"/>
                </a:cubicBezTo>
                <a:lnTo>
                  <a:pt x="5696" y="36004"/>
                </a:lnTo>
                <a:cubicBezTo>
                  <a:pt x="5696" y="36006"/>
                  <a:pt x="5696" y="36009"/>
                  <a:pt x="5696" y="36012"/>
                </a:cubicBezTo>
                <a:lnTo>
                  <a:pt x="5696" y="35955"/>
                </a:lnTo>
                <a:cubicBezTo>
                  <a:pt x="5696" y="35949"/>
                  <a:pt x="5696" y="35947"/>
                  <a:pt x="5695" y="35947"/>
                </a:cubicBezTo>
                <a:cubicBezTo>
                  <a:pt x="5694" y="35947"/>
                  <a:pt x="5690" y="35983"/>
                  <a:pt x="5667" y="35983"/>
                </a:cubicBezTo>
                <a:cubicBezTo>
                  <a:pt x="5667" y="35983"/>
                  <a:pt x="5667" y="35955"/>
                  <a:pt x="5667" y="35955"/>
                </a:cubicBezTo>
                <a:lnTo>
                  <a:pt x="5638" y="35955"/>
                </a:lnTo>
                <a:cubicBezTo>
                  <a:pt x="5638" y="35926"/>
                  <a:pt x="5638" y="35926"/>
                  <a:pt x="5638" y="35898"/>
                </a:cubicBezTo>
                <a:cubicBezTo>
                  <a:pt x="5638" y="35926"/>
                  <a:pt x="5638" y="35983"/>
                  <a:pt x="5610" y="36012"/>
                </a:cubicBezTo>
                <a:cubicBezTo>
                  <a:pt x="5605" y="36016"/>
                  <a:pt x="5601" y="36018"/>
                  <a:pt x="5597" y="36018"/>
                </a:cubicBezTo>
                <a:cubicBezTo>
                  <a:pt x="5580" y="36018"/>
                  <a:pt x="5563" y="35992"/>
                  <a:pt x="5546" y="35992"/>
                </a:cubicBezTo>
                <a:cubicBezTo>
                  <a:pt x="5539" y="35992"/>
                  <a:pt x="5531" y="35997"/>
                  <a:pt x="5524" y="36012"/>
                </a:cubicBezTo>
                <a:cubicBezTo>
                  <a:pt x="5524" y="35990"/>
                  <a:pt x="5507" y="36002"/>
                  <a:pt x="5512" y="35982"/>
                </a:cubicBezTo>
                <a:lnTo>
                  <a:pt x="5512" y="35982"/>
                </a:lnTo>
                <a:cubicBezTo>
                  <a:pt x="5496" y="35991"/>
                  <a:pt x="5467" y="35980"/>
                  <a:pt x="5467" y="36041"/>
                </a:cubicBezTo>
                <a:lnTo>
                  <a:pt x="5438" y="36041"/>
                </a:lnTo>
                <a:lnTo>
                  <a:pt x="5409" y="36012"/>
                </a:lnTo>
                <a:cubicBezTo>
                  <a:pt x="5409" y="35998"/>
                  <a:pt x="5409" y="35998"/>
                  <a:pt x="5409" y="35998"/>
                </a:cubicBezTo>
                <a:cubicBezTo>
                  <a:pt x="5409" y="35998"/>
                  <a:pt x="5409" y="35998"/>
                  <a:pt x="5409" y="35983"/>
                </a:cubicBezTo>
                <a:cubicBezTo>
                  <a:pt x="5409" y="35978"/>
                  <a:pt x="5409" y="35975"/>
                  <a:pt x="5409" y="35975"/>
                </a:cubicBezTo>
                <a:cubicBezTo>
                  <a:pt x="5408" y="35975"/>
                  <a:pt x="5404" y="36012"/>
                  <a:pt x="5381" y="36012"/>
                </a:cubicBezTo>
                <a:cubicBezTo>
                  <a:pt x="5372" y="36020"/>
                  <a:pt x="5369" y="36024"/>
                  <a:pt x="5368" y="36024"/>
                </a:cubicBezTo>
                <a:cubicBezTo>
                  <a:pt x="5366" y="36024"/>
                  <a:pt x="5381" y="36004"/>
                  <a:pt x="5381" y="35983"/>
                </a:cubicBezTo>
                <a:cubicBezTo>
                  <a:pt x="5377" y="35980"/>
                  <a:pt x="5375" y="35979"/>
                  <a:pt x="5373" y="35979"/>
                </a:cubicBezTo>
                <a:cubicBezTo>
                  <a:pt x="5361" y="35979"/>
                  <a:pt x="5370" y="36028"/>
                  <a:pt x="5363" y="36028"/>
                </a:cubicBezTo>
                <a:cubicBezTo>
                  <a:pt x="5361" y="36028"/>
                  <a:pt x="5358" y="36024"/>
                  <a:pt x="5352" y="36012"/>
                </a:cubicBezTo>
                <a:cubicBezTo>
                  <a:pt x="5352" y="36012"/>
                  <a:pt x="5370" y="35975"/>
                  <a:pt x="5363" y="35975"/>
                </a:cubicBezTo>
                <a:cubicBezTo>
                  <a:pt x="5361" y="35975"/>
                  <a:pt x="5358" y="35978"/>
                  <a:pt x="5352" y="35983"/>
                </a:cubicBezTo>
                <a:cubicBezTo>
                  <a:pt x="5323" y="36012"/>
                  <a:pt x="5352" y="36041"/>
                  <a:pt x="5352" y="36041"/>
                </a:cubicBezTo>
                <a:lnTo>
                  <a:pt x="5352" y="36069"/>
                </a:lnTo>
                <a:lnTo>
                  <a:pt x="5323" y="36098"/>
                </a:lnTo>
                <a:lnTo>
                  <a:pt x="5323" y="36069"/>
                </a:lnTo>
                <a:cubicBezTo>
                  <a:pt x="5311" y="36051"/>
                  <a:pt x="5301" y="36045"/>
                  <a:pt x="5291" y="36045"/>
                </a:cubicBezTo>
                <a:cubicBezTo>
                  <a:pt x="5264" y="36045"/>
                  <a:pt x="5245" y="36094"/>
                  <a:pt x="5227" y="36094"/>
                </a:cubicBezTo>
                <a:cubicBezTo>
                  <a:pt x="5221" y="36094"/>
                  <a:pt x="5215" y="36087"/>
                  <a:pt x="5209" y="36069"/>
                </a:cubicBezTo>
                <a:lnTo>
                  <a:pt x="5209" y="36127"/>
                </a:lnTo>
                <a:lnTo>
                  <a:pt x="5152" y="36127"/>
                </a:lnTo>
                <a:lnTo>
                  <a:pt x="5152" y="36098"/>
                </a:lnTo>
                <a:cubicBezTo>
                  <a:pt x="5123" y="36127"/>
                  <a:pt x="5095" y="36155"/>
                  <a:pt x="5095" y="36155"/>
                </a:cubicBezTo>
                <a:cubicBezTo>
                  <a:pt x="5095" y="36127"/>
                  <a:pt x="5095" y="36127"/>
                  <a:pt x="5095" y="36127"/>
                </a:cubicBezTo>
                <a:cubicBezTo>
                  <a:pt x="5095" y="36130"/>
                  <a:pt x="5094" y="36131"/>
                  <a:pt x="5092" y="36131"/>
                </a:cubicBezTo>
                <a:cubicBezTo>
                  <a:pt x="5085" y="36131"/>
                  <a:pt x="5062" y="36094"/>
                  <a:pt x="5048" y="36094"/>
                </a:cubicBezTo>
                <a:cubicBezTo>
                  <a:pt x="5042" y="36094"/>
                  <a:pt x="5037" y="36102"/>
                  <a:pt x="5037" y="36127"/>
                </a:cubicBezTo>
                <a:cubicBezTo>
                  <a:pt x="5066" y="36127"/>
                  <a:pt x="5037" y="36184"/>
                  <a:pt x="4980" y="36184"/>
                </a:cubicBezTo>
                <a:lnTo>
                  <a:pt x="4980" y="36127"/>
                </a:lnTo>
                <a:cubicBezTo>
                  <a:pt x="4980" y="36098"/>
                  <a:pt x="4987" y="36098"/>
                  <a:pt x="4991" y="36098"/>
                </a:cubicBezTo>
                <a:cubicBezTo>
                  <a:pt x="4994" y="36098"/>
                  <a:pt x="4994" y="36098"/>
                  <a:pt x="4980" y="36069"/>
                </a:cubicBezTo>
                <a:cubicBezTo>
                  <a:pt x="4980" y="36050"/>
                  <a:pt x="4974" y="36044"/>
                  <a:pt x="4965" y="36044"/>
                </a:cubicBezTo>
                <a:cubicBezTo>
                  <a:pt x="4948" y="36044"/>
                  <a:pt x="4923" y="36069"/>
                  <a:pt x="4923" y="36069"/>
                </a:cubicBezTo>
                <a:cubicBezTo>
                  <a:pt x="4916" y="36055"/>
                  <a:pt x="4912" y="36050"/>
                  <a:pt x="4910" y="36050"/>
                </a:cubicBezTo>
                <a:cubicBezTo>
                  <a:pt x="4905" y="36050"/>
                  <a:pt x="4916" y="36098"/>
                  <a:pt x="4894" y="36098"/>
                </a:cubicBezTo>
                <a:cubicBezTo>
                  <a:pt x="4894" y="36069"/>
                  <a:pt x="4894" y="36069"/>
                  <a:pt x="4894" y="36041"/>
                </a:cubicBezTo>
                <a:cubicBezTo>
                  <a:pt x="4880" y="36055"/>
                  <a:pt x="4873" y="36055"/>
                  <a:pt x="4866" y="36055"/>
                </a:cubicBezTo>
                <a:cubicBezTo>
                  <a:pt x="4858" y="36055"/>
                  <a:pt x="4851" y="36055"/>
                  <a:pt x="4837" y="36069"/>
                </a:cubicBezTo>
                <a:cubicBezTo>
                  <a:pt x="4837" y="36041"/>
                  <a:pt x="4837" y="36012"/>
                  <a:pt x="4866" y="36012"/>
                </a:cubicBezTo>
                <a:lnTo>
                  <a:pt x="4837" y="36012"/>
                </a:lnTo>
                <a:cubicBezTo>
                  <a:pt x="4837" y="35994"/>
                  <a:pt x="4834" y="35981"/>
                  <a:pt x="4831" y="35973"/>
                </a:cubicBezTo>
                <a:lnTo>
                  <a:pt x="4831" y="35973"/>
                </a:lnTo>
                <a:cubicBezTo>
                  <a:pt x="4827" y="35979"/>
                  <a:pt x="4820" y="35983"/>
                  <a:pt x="4808" y="35983"/>
                </a:cubicBezTo>
                <a:lnTo>
                  <a:pt x="4808" y="36012"/>
                </a:lnTo>
                <a:lnTo>
                  <a:pt x="4780" y="36012"/>
                </a:lnTo>
                <a:cubicBezTo>
                  <a:pt x="4780" y="36003"/>
                  <a:pt x="4777" y="35999"/>
                  <a:pt x="4772" y="35999"/>
                </a:cubicBezTo>
                <a:cubicBezTo>
                  <a:pt x="4764" y="35999"/>
                  <a:pt x="4751" y="36012"/>
                  <a:pt x="4751" y="36012"/>
                </a:cubicBezTo>
                <a:lnTo>
                  <a:pt x="4751" y="36041"/>
                </a:lnTo>
                <a:lnTo>
                  <a:pt x="4722" y="36041"/>
                </a:lnTo>
                <a:cubicBezTo>
                  <a:pt x="4751" y="35983"/>
                  <a:pt x="4722" y="35983"/>
                  <a:pt x="4751" y="35955"/>
                </a:cubicBezTo>
                <a:cubicBezTo>
                  <a:pt x="4751" y="35926"/>
                  <a:pt x="4694" y="35926"/>
                  <a:pt x="4665" y="35898"/>
                </a:cubicBezTo>
                <a:cubicBezTo>
                  <a:pt x="4665" y="35898"/>
                  <a:pt x="4637" y="35869"/>
                  <a:pt x="4608" y="35869"/>
                </a:cubicBezTo>
                <a:lnTo>
                  <a:pt x="4637" y="35869"/>
                </a:lnTo>
                <a:cubicBezTo>
                  <a:pt x="4637" y="35869"/>
                  <a:pt x="4608" y="35869"/>
                  <a:pt x="4579" y="35840"/>
                </a:cubicBezTo>
                <a:cubicBezTo>
                  <a:pt x="4608" y="35840"/>
                  <a:pt x="4608" y="35840"/>
                  <a:pt x="4608" y="35812"/>
                </a:cubicBezTo>
                <a:lnTo>
                  <a:pt x="4579" y="35812"/>
                </a:lnTo>
                <a:cubicBezTo>
                  <a:pt x="4637" y="35783"/>
                  <a:pt x="4579" y="35754"/>
                  <a:pt x="4637" y="35726"/>
                </a:cubicBezTo>
                <a:lnTo>
                  <a:pt x="4637" y="35726"/>
                </a:lnTo>
                <a:cubicBezTo>
                  <a:pt x="4637" y="35726"/>
                  <a:pt x="4579" y="35726"/>
                  <a:pt x="4579" y="35754"/>
                </a:cubicBezTo>
                <a:lnTo>
                  <a:pt x="4551" y="35754"/>
                </a:lnTo>
                <a:cubicBezTo>
                  <a:pt x="4522" y="35726"/>
                  <a:pt x="4522" y="35640"/>
                  <a:pt x="4494" y="35583"/>
                </a:cubicBezTo>
                <a:lnTo>
                  <a:pt x="4494" y="35583"/>
                </a:lnTo>
                <a:cubicBezTo>
                  <a:pt x="4494" y="35583"/>
                  <a:pt x="4506" y="35595"/>
                  <a:pt x="4515" y="35595"/>
                </a:cubicBezTo>
                <a:cubicBezTo>
                  <a:pt x="4519" y="35595"/>
                  <a:pt x="4522" y="35592"/>
                  <a:pt x="4522" y="35583"/>
                </a:cubicBezTo>
                <a:cubicBezTo>
                  <a:pt x="4522" y="35554"/>
                  <a:pt x="4465" y="35497"/>
                  <a:pt x="4465" y="35440"/>
                </a:cubicBezTo>
                <a:cubicBezTo>
                  <a:pt x="4494" y="35440"/>
                  <a:pt x="4465" y="35497"/>
                  <a:pt x="4494" y="35497"/>
                </a:cubicBezTo>
                <a:cubicBezTo>
                  <a:pt x="4494" y="35440"/>
                  <a:pt x="4465" y="35354"/>
                  <a:pt x="4465" y="35268"/>
                </a:cubicBezTo>
                <a:cubicBezTo>
                  <a:pt x="4522" y="35268"/>
                  <a:pt x="4465" y="35182"/>
                  <a:pt x="4494" y="35153"/>
                </a:cubicBezTo>
                <a:cubicBezTo>
                  <a:pt x="4494" y="35153"/>
                  <a:pt x="4465" y="35125"/>
                  <a:pt x="4494" y="35096"/>
                </a:cubicBezTo>
                <a:lnTo>
                  <a:pt x="4522" y="35096"/>
                </a:lnTo>
                <a:cubicBezTo>
                  <a:pt x="4547" y="35096"/>
                  <a:pt x="4529" y="35009"/>
                  <a:pt x="4542" y="35006"/>
                </a:cubicBezTo>
                <a:lnTo>
                  <a:pt x="4542" y="35006"/>
                </a:lnTo>
                <a:cubicBezTo>
                  <a:pt x="4545" y="35007"/>
                  <a:pt x="4548" y="35009"/>
                  <a:pt x="4551" y="35010"/>
                </a:cubicBezTo>
                <a:cubicBezTo>
                  <a:pt x="4548" y="35007"/>
                  <a:pt x="4545" y="35006"/>
                  <a:pt x="4543" y="35006"/>
                </a:cubicBezTo>
                <a:cubicBezTo>
                  <a:pt x="4543" y="35006"/>
                  <a:pt x="4543" y="35006"/>
                  <a:pt x="4542" y="35006"/>
                </a:cubicBezTo>
                <a:lnTo>
                  <a:pt x="4542" y="35006"/>
                </a:lnTo>
                <a:cubicBezTo>
                  <a:pt x="4500" y="34982"/>
                  <a:pt x="4551" y="34980"/>
                  <a:pt x="4551" y="34953"/>
                </a:cubicBezTo>
                <a:cubicBezTo>
                  <a:pt x="4551" y="34953"/>
                  <a:pt x="4551" y="34867"/>
                  <a:pt x="4579" y="34867"/>
                </a:cubicBezTo>
                <a:cubicBezTo>
                  <a:pt x="4599" y="34848"/>
                  <a:pt x="4592" y="34828"/>
                  <a:pt x="4585" y="34809"/>
                </a:cubicBezTo>
                <a:lnTo>
                  <a:pt x="4585" y="34809"/>
                </a:lnTo>
                <a:cubicBezTo>
                  <a:pt x="4604" y="34801"/>
                  <a:pt x="4582" y="34753"/>
                  <a:pt x="4608" y="34753"/>
                </a:cubicBezTo>
                <a:cubicBezTo>
                  <a:pt x="4637" y="34724"/>
                  <a:pt x="4608" y="34667"/>
                  <a:pt x="4637" y="34667"/>
                </a:cubicBezTo>
                <a:cubicBezTo>
                  <a:pt x="4637" y="34696"/>
                  <a:pt x="4637" y="34696"/>
                  <a:pt x="4637" y="34696"/>
                </a:cubicBezTo>
                <a:cubicBezTo>
                  <a:pt x="4665" y="34610"/>
                  <a:pt x="4722" y="34581"/>
                  <a:pt x="4780" y="34495"/>
                </a:cubicBezTo>
                <a:lnTo>
                  <a:pt x="4780" y="34524"/>
                </a:lnTo>
                <a:cubicBezTo>
                  <a:pt x="4783" y="34527"/>
                  <a:pt x="4785" y="34528"/>
                  <a:pt x="4787" y="34528"/>
                </a:cubicBezTo>
                <a:cubicBezTo>
                  <a:pt x="4803" y="34528"/>
                  <a:pt x="4783" y="34435"/>
                  <a:pt x="4808" y="34409"/>
                </a:cubicBezTo>
                <a:cubicBezTo>
                  <a:pt x="4837" y="34400"/>
                  <a:pt x="4866" y="34397"/>
                  <a:pt x="4893" y="34397"/>
                </a:cubicBezTo>
                <a:cubicBezTo>
                  <a:pt x="4948" y="34397"/>
                  <a:pt x="4999" y="34409"/>
                  <a:pt x="5037" y="34409"/>
                </a:cubicBezTo>
                <a:lnTo>
                  <a:pt x="5037" y="34381"/>
                </a:lnTo>
                <a:cubicBezTo>
                  <a:pt x="5044" y="34393"/>
                  <a:pt x="5051" y="34398"/>
                  <a:pt x="5060" y="34398"/>
                </a:cubicBezTo>
                <a:cubicBezTo>
                  <a:pt x="5078" y="34398"/>
                  <a:pt x="5101" y="34376"/>
                  <a:pt x="5120" y="34376"/>
                </a:cubicBezTo>
                <a:cubicBezTo>
                  <a:pt x="5132" y="34376"/>
                  <a:pt x="5143" y="34384"/>
                  <a:pt x="5152" y="34409"/>
                </a:cubicBezTo>
                <a:cubicBezTo>
                  <a:pt x="5158" y="34403"/>
                  <a:pt x="5165" y="34401"/>
                  <a:pt x="5171" y="34401"/>
                </a:cubicBezTo>
                <a:cubicBezTo>
                  <a:pt x="5183" y="34401"/>
                  <a:pt x="5194" y="34407"/>
                  <a:pt x="5206" y="34407"/>
                </a:cubicBezTo>
                <a:cubicBezTo>
                  <a:pt x="5216" y="34407"/>
                  <a:pt x="5227" y="34402"/>
                  <a:pt x="5238" y="34381"/>
                </a:cubicBezTo>
                <a:lnTo>
                  <a:pt x="5238" y="34438"/>
                </a:lnTo>
                <a:lnTo>
                  <a:pt x="5266" y="34381"/>
                </a:lnTo>
                <a:cubicBezTo>
                  <a:pt x="5266" y="34360"/>
                  <a:pt x="5271" y="34353"/>
                  <a:pt x="5279" y="34353"/>
                </a:cubicBezTo>
                <a:cubicBezTo>
                  <a:pt x="5299" y="34353"/>
                  <a:pt x="5335" y="34395"/>
                  <a:pt x="5361" y="34395"/>
                </a:cubicBezTo>
                <a:cubicBezTo>
                  <a:pt x="5369" y="34395"/>
                  <a:pt x="5376" y="34391"/>
                  <a:pt x="5381" y="34381"/>
                </a:cubicBezTo>
                <a:cubicBezTo>
                  <a:pt x="5381" y="34352"/>
                  <a:pt x="5409" y="34324"/>
                  <a:pt x="5438" y="34324"/>
                </a:cubicBezTo>
                <a:cubicBezTo>
                  <a:pt x="5438" y="34318"/>
                  <a:pt x="5440" y="34316"/>
                  <a:pt x="5444" y="34316"/>
                </a:cubicBezTo>
                <a:cubicBezTo>
                  <a:pt x="5459" y="34316"/>
                  <a:pt x="5495" y="34352"/>
                  <a:pt x="5495" y="34352"/>
                </a:cubicBezTo>
                <a:cubicBezTo>
                  <a:pt x="5524" y="34352"/>
                  <a:pt x="5495" y="34324"/>
                  <a:pt x="5495" y="34266"/>
                </a:cubicBezTo>
                <a:cubicBezTo>
                  <a:pt x="5495" y="34238"/>
                  <a:pt x="5552" y="34238"/>
                  <a:pt x="5581" y="34238"/>
                </a:cubicBezTo>
                <a:cubicBezTo>
                  <a:pt x="5581" y="34223"/>
                  <a:pt x="5583" y="34218"/>
                  <a:pt x="5586" y="34218"/>
                </a:cubicBezTo>
                <a:close/>
                <a:moveTo>
                  <a:pt x="423" y="36309"/>
                </a:moveTo>
                <a:cubicBezTo>
                  <a:pt x="420" y="36314"/>
                  <a:pt x="416" y="36318"/>
                  <a:pt x="413" y="36321"/>
                </a:cubicBezTo>
                <a:lnTo>
                  <a:pt x="413" y="36321"/>
                </a:lnTo>
                <a:cubicBezTo>
                  <a:pt x="414" y="36321"/>
                  <a:pt x="415" y="36320"/>
                  <a:pt x="417" y="36319"/>
                </a:cubicBezTo>
                <a:lnTo>
                  <a:pt x="417" y="36319"/>
                </a:lnTo>
                <a:cubicBezTo>
                  <a:pt x="419" y="36316"/>
                  <a:pt x="421" y="36313"/>
                  <a:pt x="423" y="36309"/>
                </a:cubicBezTo>
                <a:close/>
                <a:moveTo>
                  <a:pt x="290" y="36277"/>
                </a:moveTo>
                <a:cubicBezTo>
                  <a:pt x="287" y="36277"/>
                  <a:pt x="287" y="36284"/>
                  <a:pt x="287" y="36298"/>
                </a:cubicBezTo>
                <a:cubicBezTo>
                  <a:pt x="287" y="36307"/>
                  <a:pt x="287" y="36316"/>
                  <a:pt x="287" y="36327"/>
                </a:cubicBezTo>
                <a:cubicBezTo>
                  <a:pt x="287" y="36313"/>
                  <a:pt x="294" y="36313"/>
                  <a:pt x="301" y="36313"/>
                </a:cubicBezTo>
                <a:cubicBezTo>
                  <a:pt x="308" y="36313"/>
                  <a:pt x="315" y="36313"/>
                  <a:pt x="315" y="36298"/>
                </a:cubicBezTo>
                <a:cubicBezTo>
                  <a:pt x="301" y="36284"/>
                  <a:pt x="294" y="36277"/>
                  <a:pt x="290" y="36277"/>
                </a:cubicBezTo>
                <a:close/>
                <a:moveTo>
                  <a:pt x="143" y="36384"/>
                </a:moveTo>
                <a:cubicBezTo>
                  <a:pt x="124" y="36384"/>
                  <a:pt x="131" y="36397"/>
                  <a:pt x="137" y="36397"/>
                </a:cubicBezTo>
                <a:cubicBezTo>
                  <a:pt x="140" y="36397"/>
                  <a:pt x="143" y="36394"/>
                  <a:pt x="143" y="36384"/>
                </a:cubicBezTo>
                <a:close/>
                <a:moveTo>
                  <a:pt x="7885" y="36398"/>
                </a:moveTo>
                <a:cubicBezTo>
                  <a:pt x="7887" y="36398"/>
                  <a:pt x="7890" y="36400"/>
                  <a:pt x="7892" y="36403"/>
                </a:cubicBezTo>
                <a:cubicBezTo>
                  <a:pt x="7896" y="36403"/>
                  <a:pt x="7899" y="36413"/>
                  <a:pt x="7899" y="36441"/>
                </a:cubicBezTo>
                <a:cubicBezTo>
                  <a:pt x="7899" y="36422"/>
                  <a:pt x="7896" y="36410"/>
                  <a:pt x="7892" y="36403"/>
                </a:cubicBezTo>
                <a:cubicBezTo>
                  <a:pt x="7886" y="36403"/>
                  <a:pt x="7878" y="36422"/>
                  <a:pt x="7874" y="36433"/>
                </a:cubicBezTo>
                <a:lnTo>
                  <a:pt x="7874" y="36433"/>
                </a:lnTo>
                <a:cubicBezTo>
                  <a:pt x="7874" y="36433"/>
                  <a:pt x="7874" y="36433"/>
                  <a:pt x="7874" y="36433"/>
                </a:cubicBezTo>
                <a:cubicBezTo>
                  <a:pt x="7878" y="36433"/>
                  <a:pt x="7887" y="36444"/>
                  <a:pt x="7892" y="36448"/>
                </a:cubicBezTo>
                <a:lnTo>
                  <a:pt x="7892" y="36448"/>
                </a:lnTo>
                <a:lnTo>
                  <a:pt x="7899" y="36441"/>
                </a:lnTo>
                <a:lnTo>
                  <a:pt x="7899" y="36441"/>
                </a:lnTo>
                <a:cubicBezTo>
                  <a:pt x="7899" y="36447"/>
                  <a:pt x="7898" y="36450"/>
                  <a:pt x="7896" y="36450"/>
                </a:cubicBezTo>
                <a:cubicBezTo>
                  <a:pt x="7895" y="36450"/>
                  <a:pt x="7894" y="36449"/>
                  <a:pt x="7892" y="36448"/>
                </a:cubicBezTo>
                <a:lnTo>
                  <a:pt x="7892" y="36448"/>
                </a:lnTo>
                <a:lnTo>
                  <a:pt x="7891" y="36450"/>
                </a:lnTo>
                <a:lnTo>
                  <a:pt x="7891" y="36450"/>
                </a:lnTo>
                <a:cubicBezTo>
                  <a:pt x="7888" y="36445"/>
                  <a:pt x="7881" y="36441"/>
                  <a:pt x="7871" y="36441"/>
                </a:cubicBezTo>
                <a:cubicBezTo>
                  <a:pt x="7871" y="36441"/>
                  <a:pt x="7872" y="36438"/>
                  <a:pt x="7874" y="36433"/>
                </a:cubicBezTo>
                <a:lnTo>
                  <a:pt x="7874" y="36433"/>
                </a:lnTo>
                <a:cubicBezTo>
                  <a:pt x="7872" y="36433"/>
                  <a:pt x="7871" y="36436"/>
                  <a:pt x="7871" y="36441"/>
                </a:cubicBezTo>
                <a:lnTo>
                  <a:pt x="7871" y="36441"/>
                </a:lnTo>
                <a:cubicBezTo>
                  <a:pt x="7871" y="36413"/>
                  <a:pt x="7878" y="36398"/>
                  <a:pt x="7885" y="36398"/>
                </a:cubicBezTo>
                <a:close/>
                <a:moveTo>
                  <a:pt x="7556" y="36441"/>
                </a:moveTo>
                <a:cubicBezTo>
                  <a:pt x="7561" y="36451"/>
                  <a:pt x="7564" y="36455"/>
                  <a:pt x="7566" y="36455"/>
                </a:cubicBezTo>
                <a:cubicBezTo>
                  <a:pt x="7568" y="36455"/>
                  <a:pt x="7569" y="36451"/>
                  <a:pt x="7570" y="36444"/>
                </a:cubicBezTo>
                <a:lnTo>
                  <a:pt x="7570" y="36444"/>
                </a:lnTo>
                <a:cubicBezTo>
                  <a:pt x="7566" y="36443"/>
                  <a:pt x="7562" y="36441"/>
                  <a:pt x="7556" y="36441"/>
                </a:cubicBezTo>
                <a:close/>
                <a:moveTo>
                  <a:pt x="1803" y="36470"/>
                </a:moveTo>
                <a:cubicBezTo>
                  <a:pt x="1800" y="36474"/>
                  <a:pt x="1796" y="36478"/>
                  <a:pt x="1793" y="36481"/>
                </a:cubicBezTo>
                <a:lnTo>
                  <a:pt x="1793" y="36481"/>
                </a:lnTo>
                <a:cubicBezTo>
                  <a:pt x="1809" y="36478"/>
                  <a:pt x="1819" y="36470"/>
                  <a:pt x="1803" y="36470"/>
                </a:cubicBezTo>
                <a:close/>
                <a:moveTo>
                  <a:pt x="7756" y="36490"/>
                </a:moveTo>
                <a:cubicBezTo>
                  <a:pt x="7757" y="36490"/>
                  <a:pt x="7758" y="36494"/>
                  <a:pt x="7760" y="36499"/>
                </a:cubicBezTo>
                <a:lnTo>
                  <a:pt x="7756" y="36499"/>
                </a:lnTo>
                <a:cubicBezTo>
                  <a:pt x="7756" y="36493"/>
                  <a:pt x="7756" y="36490"/>
                  <a:pt x="7756" y="36490"/>
                </a:cubicBezTo>
                <a:close/>
                <a:moveTo>
                  <a:pt x="8100" y="36499"/>
                </a:moveTo>
                <a:cubicBezTo>
                  <a:pt x="8100" y="36499"/>
                  <a:pt x="8100" y="36499"/>
                  <a:pt x="8100" y="36499"/>
                </a:cubicBezTo>
                <a:cubicBezTo>
                  <a:pt x="8100" y="36499"/>
                  <a:pt x="8100" y="36499"/>
                  <a:pt x="8100" y="36499"/>
                </a:cubicBezTo>
                <a:close/>
                <a:moveTo>
                  <a:pt x="7847" y="34618"/>
                </a:moveTo>
                <a:cubicBezTo>
                  <a:pt x="7853" y="34618"/>
                  <a:pt x="7865" y="34644"/>
                  <a:pt x="7869" y="34644"/>
                </a:cubicBezTo>
                <a:cubicBezTo>
                  <a:pt x="7870" y="34644"/>
                  <a:pt x="7871" y="34643"/>
                  <a:pt x="7871" y="34638"/>
                </a:cubicBezTo>
                <a:cubicBezTo>
                  <a:pt x="7871" y="34645"/>
                  <a:pt x="7871" y="34656"/>
                  <a:pt x="7871" y="34667"/>
                </a:cubicBezTo>
                <a:lnTo>
                  <a:pt x="7956" y="34667"/>
                </a:lnTo>
                <a:lnTo>
                  <a:pt x="7956" y="34696"/>
                </a:lnTo>
                <a:cubicBezTo>
                  <a:pt x="7985" y="34696"/>
                  <a:pt x="8014" y="34724"/>
                  <a:pt x="8014" y="34724"/>
                </a:cubicBezTo>
                <a:cubicBezTo>
                  <a:pt x="8014" y="34724"/>
                  <a:pt x="8014" y="34724"/>
                  <a:pt x="8014" y="34696"/>
                </a:cubicBezTo>
                <a:cubicBezTo>
                  <a:pt x="8018" y="34691"/>
                  <a:pt x="8021" y="34690"/>
                  <a:pt x="8023" y="34690"/>
                </a:cubicBezTo>
                <a:cubicBezTo>
                  <a:pt x="8031" y="34690"/>
                  <a:pt x="8026" y="34718"/>
                  <a:pt x="8029" y="34727"/>
                </a:cubicBezTo>
                <a:lnTo>
                  <a:pt x="8029" y="34727"/>
                </a:lnTo>
                <a:cubicBezTo>
                  <a:pt x="8022" y="34730"/>
                  <a:pt x="8014" y="34738"/>
                  <a:pt x="8014" y="34753"/>
                </a:cubicBezTo>
                <a:lnTo>
                  <a:pt x="8071" y="34753"/>
                </a:lnTo>
                <a:cubicBezTo>
                  <a:pt x="8071" y="34781"/>
                  <a:pt x="8071" y="34839"/>
                  <a:pt x="8100" y="34839"/>
                </a:cubicBezTo>
                <a:lnTo>
                  <a:pt x="8128" y="34810"/>
                </a:lnTo>
                <a:lnTo>
                  <a:pt x="8128" y="34867"/>
                </a:lnTo>
                <a:cubicBezTo>
                  <a:pt x="8128" y="34867"/>
                  <a:pt x="8146" y="34831"/>
                  <a:pt x="8154" y="34831"/>
                </a:cubicBezTo>
                <a:cubicBezTo>
                  <a:pt x="8156" y="34831"/>
                  <a:pt x="8157" y="34833"/>
                  <a:pt x="8157" y="34839"/>
                </a:cubicBezTo>
                <a:cubicBezTo>
                  <a:pt x="8157" y="34839"/>
                  <a:pt x="8157" y="34896"/>
                  <a:pt x="8157" y="34953"/>
                </a:cubicBezTo>
                <a:cubicBezTo>
                  <a:pt x="8164" y="34938"/>
                  <a:pt x="8170" y="34933"/>
                  <a:pt x="8174" y="34933"/>
                </a:cubicBezTo>
                <a:cubicBezTo>
                  <a:pt x="8185" y="34933"/>
                  <a:pt x="8190" y="34959"/>
                  <a:pt x="8203" y="34959"/>
                </a:cubicBezTo>
                <a:cubicBezTo>
                  <a:pt x="8206" y="34959"/>
                  <a:pt x="8210" y="34957"/>
                  <a:pt x="8214" y="34953"/>
                </a:cubicBezTo>
                <a:cubicBezTo>
                  <a:pt x="8214" y="35039"/>
                  <a:pt x="8271" y="35068"/>
                  <a:pt x="8271" y="35153"/>
                </a:cubicBezTo>
                <a:cubicBezTo>
                  <a:pt x="8271" y="35168"/>
                  <a:pt x="8286" y="35168"/>
                  <a:pt x="8300" y="35168"/>
                </a:cubicBezTo>
                <a:cubicBezTo>
                  <a:pt x="8314" y="35168"/>
                  <a:pt x="8328" y="35168"/>
                  <a:pt x="8328" y="35182"/>
                </a:cubicBezTo>
                <a:cubicBezTo>
                  <a:pt x="8328" y="35239"/>
                  <a:pt x="8357" y="35297"/>
                  <a:pt x="8386" y="35325"/>
                </a:cubicBezTo>
                <a:cubicBezTo>
                  <a:pt x="8386" y="35325"/>
                  <a:pt x="8357" y="35325"/>
                  <a:pt x="8386" y="35354"/>
                </a:cubicBezTo>
                <a:cubicBezTo>
                  <a:pt x="8405" y="35354"/>
                  <a:pt x="8411" y="35341"/>
                  <a:pt x="8413" y="35341"/>
                </a:cubicBezTo>
                <a:cubicBezTo>
                  <a:pt x="8414" y="35341"/>
                  <a:pt x="8414" y="35344"/>
                  <a:pt x="8414" y="35354"/>
                </a:cubicBezTo>
                <a:lnTo>
                  <a:pt x="8443" y="35354"/>
                </a:lnTo>
                <a:cubicBezTo>
                  <a:pt x="8414" y="35411"/>
                  <a:pt x="8414" y="35468"/>
                  <a:pt x="8443" y="35554"/>
                </a:cubicBezTo>
                <a:lnTo>
                  <a:pt x="8414" y="35554"/>
                </a:lnTo>
                <a:cubicBezTo>
                  <a:pt x="8414" y="35611"/>
                  <a:pt x="8443" y="35640"/>
                  <a:pt x="8443" y="35697"/>
                </a:cubicBezTo>
                <a:lnTo>
                  <a:pt x="8414" y="35697"/>
                </a:lnTo>
                <a:cubicBezTo>
                  <a:pt x="8414" y="35770"/>
                  <a:pt x="8435" y="35781"/>
                  <a:pt x="8424" y="35800"/>
                </a:cubicBezTo>
                <a:lnTo>
                  <a:pt x="8424" y="35800"/>
                </a:lnTo>
                <a:cubicBezTo>
                  <a:pt x="8420" y="35789"/>
                  <a:pt x="8414" y="35783"/>
                  <a:pt x="8414" y="35783"/>
                </a:cubicBezTo>
                <a:lnTo>
                  <a:pt x="8414" y="35812"/>
                </a:lnTo>
                <a:cubicBezTo>
                  <a:pt x="8419" y="35807"/>
                  <a:pt x="8422" y="35804"/>
                  <a:pt x="8424" y="35800"/>
                </a:cubicBezTo>
                <a:lnTo>
                  <a:pt x="8424" y="35800"/>
                </a:lnTo>
                <a:cubicBezTo>
                  <a:pt x="8428" y="35814"/>
                  <a:pt x="8430" y="35837"/>
                  <a:pt x="8414" y="35869"/>
                </a:cubicBezTo>
                <a:lnTo>
                  <a:pt x="8386" y="35840"/>
                </a:lnTo>
                <a:lnTo>
                  <a:pt x="8386" y="35840"/>
                </a:lnTo>
                <a:cubicBezTo>
                  <a:pt x="8357" y="35869"/>
                  <a:pt x="8386" y="35869"/>
                  <a:pt x="8414" y="35898"/>
                </a:cubicBezTo>
                <a:cubicBezTo>
                  <a:pt x="8443" y="35926"/>
                  <a:pt x="8357" y="35898"/>
                  <a:pt x="8357" y="35983"/>
                </a:cubicBezTo>
                <a:cubicBezTo>
                  <a:pt x="8357" y="35983"/>
                  <a:pt x="8386" y="35983"/>
                  <a:pt x="8414" y="36012"/>
                </a:cubicBezTo>
                <a:cubicBezTo>
                  <a:pt x="8414" y="36041"/>
                  <a:pt x="8414" y="36069"/>
                  <a:pt x="8386" y="36098"/>
                </a:cubicBezTo>
                <a:cubicBezTo>
                  <a:pt x="8328" y="36069"/>
                  <a:pt x="8386" y="36069"/>
                  <a:pt x="8328" y="36069"/>
                </a:cubicBezTo>
                <a:lnTo>
                  <a:pt x="8357" y="36041"/>
                </a:lnTo>
                <a:cubicBezTo>
                  <a:pt x="8328" y="36041"/>
                  <a:pt x="8357" y="36012"/>
                  <a:pt x="8328" y="35983"/>
                </a:cubicBezTo>
                <a:cubicBezTo>
                  <a:pt x="8304" y="35983"/>
                  <a:pt x="8322" y="36027"/>
                  <a:pt x="8327" y="36076"/>
                </a:cubicBezTo>
                <a:lnTo>
                  <a:pt x="8327" y="36076"/>
                </a:lnTo>
                <a:cubicBezTo>
                  <a:pt x="8325" y="36066"/>
                  <a:pt x="8318" y="36059"/>
                  <a:pt x="8300" y="36041"/>
                </a:cubicBezTo>
                <a:lnTo>
                  <a:pt x="8300" y="36069"/>
                </a:lnTo>
                <a:cubicBezTo>
                  <a:pt x="8314" y="36069"/>
                  <a:pt x="8321" y="36076"/>
                  <a:pt x="8328" y="36083"/>
                </a:cubicBezTo>
                <a:lnTo>
                  <a:pt x="8328" y="36083"/>
                </a:lnTo>
                <a:cubicBezTo>
                  <a:pt x="8328" y="36088"/>
                  <a:pt x="8328" y="36093"/>
                  <a:pt x="8328" y="36098"/>
                </a:cubicBezTo>
                <a:cubicBezTo>
                  <a:pt x="8328" y="36092"/>
                  <a:pt x="8328" y="36087"/>
                  <a:pt x="8328" y="36083"/>
                </a:cubicBezTo>
                <a:lnTo>
                  <a:pt x="8328" y="36083"/>
                </a:lnTo>
                <a:cubicBezTo>
                  <a:pt x="8335" y="36091"/>
                  <a:pt x="8343" y="36098"/>
                  <a:pt x="8357" y="36098"/>
                </a:cubicBezTo>
                <a:lnTo>
                  <a:pt x="8328" y="36098"/>
                </a:lnTo>
                <a:cubicBezTo>
                  <a:pt x="8348" y="36098"/>
                  <a:pt x="8354" y="36111"/>
                  <a:pt x="8356" y="36111"/>
                </a:cubicBezTo>
                <a:cubicBezTo>
                  <a:pt x="8356" y="36111"/>
                  <a:pt x="8357" y="36110"/>
                  <a:pt x="8357" y="36110"/>
                </a:cubicBezTo>
                <a:lnTo>
                  <a:pt x="8357" y="36110"/>
                </a:lnTo>
                <a:cubicBezTo>
                  <a:pt x="8357" y="36106"/>
                  <a:pt x="8357" y="36102"/>
                  <a:pt x="8357" y="36098"/>
                </a:cubicBezTo>
                <a:lnTo>
                  <a:pt x="8357" y="36098"/>
                </a:lnTo>
                <a:cubicBezTo>
                  <a:pt x="8357" y="36105"/>
                  <a:pt x="8357" y="36109"/>
                  <a:pt x="8357" y="36110"/>
                </a:cubicBezTo>
                <a:lnTo>
                  <a:pt x="8357" y="36110"/>
                </a:lnTo>
                <a:cubicBezTo>
                  <a:pt x="8353" y="36155"/>
                  <a:pt x="8331" y="36160"/>
                  <a:pt x="8357" y="36212"/>
                </a:cubicBezTo>
                <a:cubicBezTo>
                  <a:pt x="8357" y="36270"/>
                  <a:pt x="8357" y="36270"/>
                  <a:pt x="8357" y="36298"/>
                </a:cubicBezTo>
                <a:cubicBezTo>
                  <a:pt x="8357" y="36302"/>
                  <a:pt x="8357" y="36304"/>
                  <a:pt x="8355" y="36304"/>
                </a:cubicBezTo>
                <a:cubicBezTo>
                  <a:pt x="8350" y="36304"/>
                  <a:pt x="8332" y="36264"/>
                  <a:pt x="8312" y="36264"/>
                </a:cubicBezTo>
                <a:cubicBezTo>
                  <a:pt x="8308" y="36264"/>
                  <a:pt x="8304" y="36265"/>
                  <a:pt x="8300" y="36270"/>
                </a:cubicBezTo>
                <a:cubicBezTo>
                  <a:pt x="8300" y="36280"/>
                  <a:pt x="8300" y="36290"/>
                  <a:pt x="8301" y="36298"/>
                </a:cubicBezTo>
                <a:lnTo>
                  <a:pt x="8301" y="36298"/>
                </a:lnTo>
                <a:cubicBezTo>
                  <a:pt x="8301" y="36298"/>
                  <a:pt x="8300" y="36298"/>
                  <a:pt x="8300" y="36298"/>
                </a:cubicBezTo>
                <a:cubicBezTo>
                  <a:pt x="8271" y="36298"/>
                  <a:pt x="8271" y="36298"/>
                  <a:pt x="8300" y="36384"/>
                </a:cubicBezTo>
                <a:cubicBezTo>
                  <a:pt x="8271" y="36355"/>
                  <a:pt x="8300" y="36384"/>
                  <a:pt x="8271" y="36327"/>
                </a:cubicBezTo>
                <a:cubicBezTo>
                  <a:pt x="8263" y="36323"/>
                  <a:pt x="8258" y="36321"/>
                  <a:pt x="8254" y="36321"/>
                </a:cubicBezTo>
                <a:cubicBezTo>
                  <a:pt x="8229" y="36321"/>
                  <a:pt x="8271" y="36392"/>
                  <a:pt x="8271" y="36441"/>
                </a:cubicBezTo>
                <a:cubicBezTo>
                  <a:pt x="8243" y="36384"/>
                  <a:pt x="8271" y="36355"/>
                  <a:pt x="8214" y="36327"/>
                </a:cubicBezTo>
                <a:cubicBezTo>
                  <a:pt x="8214" y="36355"/>
                  <a:pt x="8214" y="36413"/>
                  <a:pt x="8214" y="36441"/>
                </a:cubicBezTo>
                <a:lnTo>
                  <a:pt x="8185" y="36441"/>
                </a:lnTo>
                <a:cubicBezTo>
                  <a:pt x="8185" y="36499"/>
                  <a:pt x="8128" y="36499"/>
                  <a:pt x="8157" y="36556"/>
                </a:cubicBezTo>
                <a:cubicBezTo>
                  <a:pt x="8148" y="36539"/>
                  <a:pt x="8140" y="36534"/>
                  <a:pt x="8132" y="36534"/>
                </a:cubicBezTo>
                <a:cubicBezTo>
                  <a:pt x="8124" y="36534"/>
                  <a:pt x="8116" y="36539"/>
                  <a:pt x="8111" y="36539"/>
                </a:cubicBezTo>
                <a:cubicBezTo>
                  <a:pt x="8104" y="36539"/>
                  <a:pt x="8100" y="36532"/>
                  <a:pt x="8100" y="36499"/>
                </a:cubicBezTo>
                <a:cubicBezTo>
                  <a:pt x="8100" y="36527"/>
                  <a:pt x="8100" y="36556"/>
                  <a:pt x="8100" y="36556"/>
                </a:cubicBezTo>
                <a:cubicBezTo>
                  <a:pt x="8100" y="36535"/>
                  <a:pt x="8096" y="36529"/>
                  <a:pt x="8091" y="36529"/>
                </a:cubicBezTo>
                <a:cubicBezTo>
                  <a:pt x="8085" y="36529"/>
                  <a:pt x="8079" y="36536"/>
                  <a:pt x="8075" y="36536"/>
                </a:cubicBezTo>
                <a:cubicBezTo>
                  <a:pt x="8072" y="36536"/>
                  <a:pt x="8071" y="36534"/>
                  <a:pt x="8071" y="36527"/>
                </a:cubicBezTo>
                <a:cubicBezTo>
                  <a:pt x="8071" y="36556"/>
                  <a:pt x="8042" y="36556"/>
                  <a:pt x="8042" y="36584"/>
                </a:cubicBezTo>
                <a:cubicBezTo>
                  <a:pt x="8042" y="36584"/>
                  <a:pt x="8042" y="36556"/>
                  <a:pt x="8042" y="36556"/>
                </a:cubicBezTo>
                <a:cubicBezTo>
                  <a:pt x="8042" y="36564"/>
                  <a:pt x="8042" y="36568"/>
                  <a:pt x="8042" y="36568"/>
                </a:cubicBezTo>
                <a:cubicBezTo>
                  <a:pt x="8040" y="36568"/>
                  <a:pt x="8034" y="36547"/>
                  <a:pt x="8014" y="36527"/>
                </a:cubicBezTo>
                <a:lnTo>
                  <a:pt x="8014" y="36584"/>
                </a:lnTo>
                <a:cubicBezTo>
                  <a:pt x="8014" y="36584"/>
                  <a:pt x="8014" y="36597"/>
                  <a:pt x="8005" y="36597"/>
                </a:cubicBezTo>
                <a:cubicBezTo>
                  <a:pt x="8001" y="36597"/>
                  <a:pt x="7995" y="36594"/>
                  <a:pt x="7985" y="36584"/>
                </a:cubicBezTo>
                <a:cubicBezTo>
                  <a:pt x="7956" y="36556"/>
                  <a:pt x="7956" y="36527"/>
                  <a:pt x="7985" y="36499"/>
                </a:cubicBezTo>
                <a:lnTo>
                  <a:pt x="7985" y="36470"/>
                </a:lnTo>
                <a:lnTo>
                  <a:pt x="7985" y="36384"/>
                </a:lnTo>
                <a:lnTo>
                  <a:pt x="7871" y="36384"/>
                </a:lnTo>
                <a:cubicBezTo>
                  <a:pt x="7871" y="36398"/>
                  <a:pt x="7871" y="36406"/>
                  <a:pt x="7867" y="36406"/>
                </a:cubicBezTo>
                <a:cubicBezTo>
                  <a:pt x="7863" y="36406"/>
                  <a:pt x="7856" y="36398"/>
                  <a:pt x="7842" y="36384"/>
                </a:cubicBezTo>
                <a:cubicBezTo>
                  <a:pt x="7842" y="36384"/>
                  <a:pt x="7842" y="36355"/>
                  <a:pt x="7842" y="36355"/>
                </a:cubicBezTo>
                <a:cubicBezTo>
                  <a:pt x="7813" y="36384"/>
                  <a:pt x="7813" y="36413"/>
                  <a:pt x="7785" y="36441"/>
                </a:cubicBezTo>
                <a:cubicBezTo>
                  <a:pt x="7785" y="36447"/>
                  <a:pt x="7782" y="36450"/>
                  <a:pt x="7778" y="36450"/>
                </a:cubicBezTo>
                <a:cubicBezTo>
                  <a:pt x="7767" y="36450"/>
                  <a:pt x="7745" y="36433"/>
                  <a:pt x="7734" y="36433"/>
                </a:cubicBezTo>
                <a:cubicBezTo>
                  <a:pt x="7730" y="36433"/>
                  <a:pt x="7727" y="36435"/>
                  <a:pt x="7727" y="36441"/>
                </a:cubicBezTo>
                <a:cubicBezTo>
                  <a:pt x="7719" y="36450"/>
                  <a:pt x="7715" y="36456"/>
                  <a:pt x="7715" y="36461"/>
                </a:cubicBezTo>
                <a:lnTo>
                  <a:pt x="7715" y="36461"/>
                </a:lnTo>
                <a:cubicBezTo>
                  <a:pt x="7715" y="36461"/>
                  <a:pt x="7714" y="36461"/>
                  <a:pt x="7714" y="36461"/>
                </a:cubicBezTo>
                <a:cubicBezTo>
                  <a:pt x="7710" y="36461"/>
                  <a:pt x="7705" y="36463"/>
                  <a:pt x="7699" y="36470"/>
                </a:cubicBezTo>
                <a:cubicBezTo>
                  <a:pt x="7699" y="36470"/>
                  <a:pt x="7699" y="36470"/>
                  <a:pt x="7699" y="36441"/>
                </a:cubicBezTo>
                <a:lnTo>
                  <a:pt x="7699" y="36355"/>
                </a:lnTo>
                <a:cubicBezTo>
                  <a:pt x="7699" y="36441"/>
                  <a:pt x="7670" y="36355"/>
                  <a:pt x="7670" y="36470"/>
                </a:cubicBezTo>
                <a:lnTo>
                  <a:pt x="7670" y="36441"/>
                </a:lnTo>
                <a:lnTo>
                  <a:pt x="7642" y="36413"/>
                </a:lnTo>
                <a:cubicBezTo>
                  <a:pt x="7631" y="36392"/>
                  <a:pt x="7628" y="36386"/>
                  <a:pt x="7629" y="36386"/>
                </a:cubicBezTo>
                <a:lnTo>
                  <a:pt x="7629" y="36386"/>
                </a:lnTo>
                <a:cubicBezTo>
                  <a:pt x="7630" y="36386"/>
                  <a:pt x="7635" y="36393"/>
                  <a:pt x="7638" y="36393"/>
                </a:cubicBezTo>
                <a:cubicBezTo>
                  <a:pt x="7640" y="36393"/>
                  <a:pt x="7642" y="36391"/>
                  <a:pt x="7642" y="36384"/>
                </a:cubicBezTo>
                <a:cubicBezTo>
                  <a:pt x="7642" y="36378"/>
                  <a:pt x="7640" y="36376"/>
                  <a:pt x="7639" y="36376"/>
                </a:cubicBezTo>
                <a:cubicBezTo>
                  <a:pt x="7631" y="36376"/>
                  <a:pt x="7613" y="36413"/>
                  <a:pt x="7613" y="36413"/>
                </a:cubicBezTo>
                <a:cubicBezTo>
                  <a:pt x="7584" y="36413"/>
                  <a:pt x="7613" y="36413"/>
                  <a:pt x="7613" y="36355"/>
                </a:cubicBezTo>
                <a:cubicBezTo>
                  <a:pt x="7613" y="36350"/>
                  <a:pt x="7613" y="36348"/>
                  <a:pt x="7613" y="36348"/>
                </a:cubicBezTo>
                <a:cubicBezTo>
                  <a:pt x="7612" y="36348"/>
                  <a:pt x="7608" y="36390"/>
                  <a:pt x="7584" y="36413"/>
                </a:cubicBezTo>
                <a:cubicBezTo>
                  <a:pt x="7579" y="36403"/>
                  <a:pt x="7576" y="36399"/>
                  <a:pt x="7574" y="36399"/>
                </a:cubicBezTo>
                <a:cubicBezTo>
                  <a:pt x="7568" y="36399"/>
                  <a:pt x="7571" y="36428"/>
                  <a:pt x="7570" y="36444"/>
                </a:cubicBezTo>
                <a:lnTo>
                  <a:pt x="7570" y="36444"/>
                </a:lnTo>
                <a:cubicBezTo>
                  <a:pt x="7583" y="36452"/>
                  <a:pt x="7579" y="36470"/>
                  <a:pt x="7556" y="36470"/>
                </a:cubicBezTo>
                <a:cubicBezTo>
                  <a:pt x="7545" y="36454"/>
                  <a:pt x="7535" y="36448"/>
                  <a:pt x="7527" y="36448"/>
                </a:cubicBezTo>
                <a:cubicBezTo>
                  <a:pt x="7499" y="36448"/>
                  <a:pt x="7479" y="36506"/>
                  <a:pt x="7462" y="36506"/>
                </a:cubicBezTo>
                <a:cubicBezTo>
                  <a:pt x="7455" y="36506"/>
                  <a:pt x="7448" y="36497"/>
                  <a:pt x="7441" y="36470"/>
                </a:cubicBezTo>
                <a:lnTo>
                  <a:pt x="7441" y="36527"/>
                </a:lnTo>
                <a:cubicBezTo>
                  <a:pt x="7441" y="36537"/>
                  <a:pt x="7438" y="36540"/>
                  <a:pt x="7433" y="36540"/>
                </a:cubicBezTo>
                <a:cubicBezTo>
                  <a:pt x="7422" y="36540"/>
                  <a:pt x="7403" y="36527"/>
                  <a:pt x="7384" y="36527"/>
                </a:cubicBezTo>
                <a:lnTo>
                  <a:pt x="7384" y="36499"/>
                </a:lnTo>
                <a:cubicBezTo>
                  <a:pt x="7384" y="36527"/>
                  <a:pt x="7355" y="36556"/>
                  <a:pt x="7327" y="36556"/>
                </a:cubicBezTo>
                <a:cubicBezTo>
                  <a:pt x="7298" y="36527"/>
                  <a:pt x="7327" y="36527"/>
                  <a:pt x="7327" y="36527"/>
                </a:cubicBezTo>
                <a:cubicBezTo>
                  <a:pt x="7327" y="36527"/>
                  <a:pt x="7314" y="36489"/>
                  <a:pt x="7306" y="36489"/>
                </a:cubicBezTo>
                <a:cubicBezTo>
                  <a:pt x="7301" y="36489"/>
                  <a:pt x="7298" y="36499"/>
                  <a:pt x="7298" y="36527"/>
                </a:cubicBezTo>
                <a:cubicBezTo>
                  <a:pt x="7292" y="36521"/>
                  <a:pt x="7285" y="36519"/>
                  <a:pt x="7277" y="36519"/>
                </a:cubicBezTo>
                <a:cubicBezTo>
                  <a:pt x="7255" y="36519"/>
                  <a:pt x="7227" y="36535"/>
                  <a:pt x="7205" y="36535"/>
                </a:cubicBezTo>
                <a:cubicBezTo>
                  <a:pt x="7197" y="36535"/>
                  <a:pt x="7190" y="36533"/>
                  <a:pt x="7184" y="36527"/>
                </a:cubicBezTo>
                <a:cubicBezTo>
                  <a:pt x="7155" y="36499"/>
                  <a:pt x="7184" y="36527"/>
                  <a:pt x="7212" y="36470"/>
                </a:cubicBezTo>
                <a:cubicBezTo>
                  <a:pt x="7223" y="36449"/>
                  <a:pt x="7218" y="36443"/>
                  <a:pt x="7207" y="36443"/>
                </a:cubicBezTo>
                <a:cubicBezTo>
                  <a:pt x="7196" y="36443"/>
                  <a:pt x="7178" y="36450"/>
                  <a:pt x="7166" y="36450"/>
                </a:cubicBezTo>
                <a:cubicBezTo>
                  <a:pt x="7160" y="36450"/>
                  <a:pt x="7155" y="36448"/>
                  <a:pt x="7155" y="36441"/>
                </a:cubicBezTo>
                <a:cubicBezTo>
                  <a:pt x="7155" y="36426"/>
                  <a:pt x="7155" y="36421"/>
                  <a:pt x="7155" y="36421"/>
                </a:cubicBezTo>
                <a:cubicBezTo>
                  <a:pt x="7153" y="36421"/>
                  <a:pt x="7150" y="36447"/>
                  <a:pt x="7138" y="36447"/>
                </a:cubicBezTo>
                <a:cubicBezTo>
                  <a:pt x="7134" y="36447"/>
                  <a:pt x="7131" y="36446"/>
                  <a:pt x="7126" y="36441"/>
                </a:cubicBezTo>
                <a:cubicBezTo>
                  <a:pt x="7126" y="36413"/>
                  <a:pt x="7126" y="36413"/>
                  <a:pt x="7126" y="36384"/>
                </a:cubicBezTo>
                <a:cubicBezTo>
                  <a:pt x="7120" y="36390"/>
                  <a:pt x="7116" y="36392"/>
                  <a:pt x="7112" y="36392"/>
                </a:cubicBezTo>
                <a:cubicBezTo>
                  <a:pt x="7101" y="36392"/>
                  <a:pt x="7095" y="36376"/>
                  <a:pt x="7084" y="36376"/>
                </a:cubicBezTo>
                <a:cubicBezTo>
                  <a:pt x="7080" y="36376"/>
                  <a:pt x="7075" y="36378"/>
                  <a:pt x="7069" y="36384"/>
                </a:cubicBezTo>
                <a:lnTo>
                  <a:pt x="7098" y="36327"/>
                </a:lnTo>
                <a:cubicBezTo>
                  <a:pt x="7098" y="36317"/>
                  <a:pt x="7098" y="36314"/>
                  <a:pt x="7097" y="36314"/>
                </a:cubicBezTo>
                <a:cubicBezTo>
                  <a:pt x="7095" y="36314"/>
                  <a:pt x="7088" y="36327"/>
                  <a:pt x="7069" y="36327"/>
                </a:cubicBezTo>
                <a:lnTo>
                  <a:pt x="7069" y="36270"/>
                </a:lnTo>
                <a:lnTo>
                  <a:pt x="7041" y="36270"/>
                </a:lnTo>
                <a:lnTo>
                  <a:pt x="7041" y="36298"/>
                </a:lnTo>
                <a:lnTo>
                  <a:pt x="7012" y="36298"/>
                </a:lnTo>
                <a:cubicBezTo>
                  <a:pt x="7012" y="36273"/>
                  <a:pt x="6990" y="36292"/>
                  <a:pt x="6965" y="36258"/>
                </a:cubicBezTo>
                <a:lnTo>
                  <a:pt x="6965" y="36258"/>
                </a:lnTo>
                <a:cubicBezTo>
                  <a:pt x="6976" y="36240"/>
                  <a:pt x="6959" y="36236"/>
                  <a:pt x="6983" y="36212"/>
                </a:cubicBezTo>
                <a:cubicBezTo>
                  <a:pt x="7012" y="36184"/>
                  <a:pt x="6955" y="36184"/>
                  <a:pt x="6926" y="36127"/>
                </a:cubicBezTo>
                <a:cubicBezTo>
                  <a:pt x="6926" y="36127"/>
                  <a:pt x="6898" y="36098"/>
                  <a:pt x="6869" y="36098"/>
                </a:cubicBezTo>
                <a:lnTo>
                  <a:pt x="6898" y="36098"/>
                </a:lnTo>
                <a:cubicBezTo>
                  <a:pt x="6926" y="36098"/>
                  <a:pt x="6898" y="36098"/>
                  <a:pt x="6869" y="36069"/>
                </a:cubicBezTo>
                <a:lnTo>
                  <a:pt x="6840" y="36069"/>
                </a:lnTo>
                <a:cubicBezTo>
                  <a:pt x="6898" y="36041"/>
                  <a:pt x="6869" y="36012"/>
                  <a:pt x="6898" y="35983"/>
                </a:cubicBezTo>
                <a:cubicBezTo>
                  <a:pt x="6898" y="35983"/>
                  <a:pt x="6885" y="35971"/>
                  <a:pt x="6868" y="35971"/>
                </a:cubicBezTo>
                <a:cubicBezTo>
                  <a:pt x="6859" y="35971"/>
                  <a:pt x="6850" y="35974"/>
                  <a:pt x="6840" y="35983"/>
                </a:cubicBezTo>
                <a:lnTo>
                  <a:pt x="6812" y="35983"/>
                </a:lnTo>
                <a:cubicBezTo>
                  <a:pt x="6783" y="35955"/>
                  <a:pt x="6812" y="35898"/>
                  <a:pt x="6783" y="35840"/>
                </a:cubicBezTo>
                <a:lnTo>
                  <a:pt x="6783" y="35840"/>
                </a:lnTo>
                <a:cubicBezTo>
                  <a:pt x="6783" y="35840"/>
                  <a:pt x="6796" y="35853"/>
                  <a:pt x="6804" y="35853"/>
                </a:cubicBezTo>
                <a:cubicBezTo>
                  <a:pt x="6809" y="35853"/>
                  <a:pt x="6812" y="35850"/>
                  <a:pt x="6812" y="35840"/>
                </a:cubicBezTo>
                <a:cubicBezTo>
                  <a:pt x="6812" y="35812"/>
                  <a:pt x="6783" y="35754"/>
                  <a:pt x="6754" y="35669"/>
                </a:cubicBezTo>
                <a:cubicBezTo>
                  <a:pt x="6783" y="35669"/>
                  <a:pt x="6754" y="35754"/>
                  <a:pt x="6812" y="35754"/>
                </a:cubicBezTo>
                <a:cubicBezTo>
                  <a:pt x="6812" y="35697"/>
                  <a:pt x="6783" y="35611"/>
                  <a:pt x="6754" y="35526"/>
                </a:cubicBezTo>
                <a:cubicBezTo>
                  <a:pt x="6840" y="35526"/>
                  <a:pt x="6754" y="35440"/>
                  <a:pt x="6812" y="35440"/>
                </a:cubicBezTo>
                <a:cubicBezTo>
                  <a:pt x="6783" y="35440"/>
                  <a:pt x="6783" y="35382"/>
                  <a:pt x="6812" y="35382"/>
                </a:cubicBezTo>
                <a:lnTo>
                  <a:pt x="6840" y="35382"/>
                </a:lnTo>
                <a:cubicBezTo>
                  <a:pt x="6866" y="35382"/>
                  <a:pt x="6846" y="35292"/>
                  <a:pt x="6861" y="35292"/>
                </a:cubicBezTo>
                <a:cubicBezTo>
                  <a:pt x="6863" y="35292"/>
                  <a:pt x="6866" y="35293"/>
                  <a:pt x="6869" y="35297"/>
                </a:cubicBezTo>
                <a:cubicBezTo>
                  <a:pt x="6840" y="35268"/>
                  <a:pt x="6869" y="35268"/>
                  <a:pt x="6869" y="35239"/>
                </a:cubicBezTo>
                <a:cubicBezTo>
                  <a:pt x="6898" y="35239"/>
                  <a:pt x="6869" y="35182"/>
                  <a:pt x="6898" y="35153"/>
                </a:cubicBezTo>
                <a:cubicBezTo>
                  <a:pt x="6926" y="35153"/>
                  <a:pt x="6898" y="35125"/>
                  <a:pt x="6898" y="35096"/>
                </a:cubicBezTo>
                <a:cubicBezTo>
                  <a:pt x="6898" y="35096"/>
                  <a:pt x="6898" y="35039"/>
                  <a:pt x="6926" y="35039"/>
                </a:cubicBezTo>
                <a:cubicBezTo>
                  <a:pt x="6926" y="35039"/>
                  <a:pt x="6926" y="35068"/>
                  <a:pt x="6926" y="35068"/>
                </a:cubicBezTo>
                <a:cubicBezTo>
                  <a:pt x="6951" y="35068"/>
                  <a:pt x="6933" y="35005"/>
                  <a:pt x="6946" y="35005"/>
                </a:cubicBezTo>
                <a:cubicBezTo>
                  <a:pt x="6948" y="35005"/>
                  <a:pt x="6951" y="35006"/>
                  <a:pt x="6955" y="35010"/>
                </a:cubicBezTo>
                <a:cubicBezTo>
                  <a:pt x="6959" y="35010"/>
                  <a:pt x="6961" y="35010"/>
                  <a:pt x="6963" y="35010"/>
                </a:cubicBezTo>
                <a:lnTo>
                  <a:pt x="6963" y="35010"/>
                </a:lnTo>
                <a:cubicBezTo>
                  <a:pt x="6994" y="34924"/>
                  <a:pt x="7046" y="34917"/>
                  <a:pt x="7098" y="34839"/>
                </a:cubicBezTo>
                <a:lnTo>
                  <a:pt x="7098" y="34896"/>
                </a:lnTo>
                <a:cubicBezTo>
                  <a:pt x="7101" y="34899"/>
                  <a:pt x="7103" y="34900"/>
                  <a:pt x="7105" y="34900"/>
                </a:cubicBezTo>
                <a:cubicBezTo>
                  <a:pt x="7121" y="34900"/>
                  <a:pt x="7101" y="34807"/>
                  <a:pt x="7126" y="34781"/>
                </a:cubicBezTo>
                <a:cubicBezTo>
                  <a:pt x="7146" y="34781"/>
                  <a:pt x="7203" y="34794"/>
                  <a:pt x="7256" y="34794"/>
                </a:cubicBezTo>
                <a:cubicBezTo>
                  <a:pt x="7282" y="34794"/>
                  <a:pt x="7308" y="34791"/>
                  <a:pt x="7327" y="34781"/>
                </a:cubicBezTo>
                <a:cubicBezTo>
                  <a:pt x="7384" y="34781"/>
                  <a:pt x="7327" y="34781"/>
                  <a:pt x="7327" y="34753"/>
                </a:cubicBezTo>
                <a:lnTo>
                  <a:pt x="7327" y="34753"/>
                </a:lnTo>
                <a:cubicBezTo>
                  <a:pt x="7333" y="34765"/>
                  <a:pt x="7341" y="34770"/>
                  <a:pt x="7349" y="34770"/>
                </a:cubicBezTo>
                <a:cubicBezTo>
                  <a:pt x="7368" y="34770"/>
                  <a:pt x="7390" y="34748"/>
                  <a:pt x="7410" y="34748"/>
                </a:cubicBezTo>
                <a:cubicBezTo>
                  <a:pt x="7422" y="34748"/>
                  <a:pt x="7433" y="34756"/>
                  <a:pt x="7441" y="34781"/>
                </a:cubicBezTo>
                <a:cubicBezTo>
                  <a:pt x="7441" y="34775"/>
                  <a:pt x="7443" y="34773"/>
                  <a:pt x="7445" y="34773"/>
                </a:cubicBezTo>
                <a:cubicBezTo>
                  <a:pt x="7450" y="34773"/>
                  <a:pt x="7458" y="34779"/>
                  <a:pt x="7468" y="34779"/>
                </a:cubicBezTo>
                <a:cubicBezTo>
                  <a:pt x="7477" y="34779"/>
                  <a:pt x="7488" y="34774"/>
                  <a:pt x="7499" y="34753"/>
                </a:cubicBezTo>
                <a:lnTo>
                  <a:pt x="7499" y="34810"/>
                </a:lnTo>
                <a:lnTo>
                  <a:pt x="7527" y="34753"/>
                </a:lnTo>
                <a:cubicBezTo>
                  <a:pt x="7534" y="34732"/>
                  <a:pt x="7543" y="34725"/>
                  <a:pt x="7552" y="34725"/>
                </a:cubicBezTo>
                <a:cubicBezTo>
                  <a:pt x="7575" y="34725"/>
                  <a:pt x="7603" y="34767"/>
                  <a:pt x="7624" y="34767"/>
                </a:cubicBezTo>
                <a:cubicBezTo>
                  <a:pt x="7631" y="34767"/>
                  <a:pt x="7637" y="34763"/>
                  <a:pt x="7642" y="34753"/>
                </a:cubicBezTo>
                <a:cubicBezTo>
                  <a:pt x="7642" y="34724"/>
                  <a:pt x="7670" y="34696"/>
                  <a:pt x="7699" y="34696"/>
                </a:cubicBezTo>
                <a:cubicBezTo>
                  <a:pt x="7699" y="34690"/>
                  <a:pt x="7701" y="34688"/>
                  <a:pt x="7705" y="34688"/>
                </a:cubicBezTo>
                <a:cubicBezTo>
                  <a:pt x="7719" y="34688"/>
                  <a:pt x="7756" y="34724"/>
                  <a:pt x="7756" y="34724"/>
                </a:cubicBezTo>
                <a:cubicBezTo>
                  <a:pt x="7762" y="34730"/>
                  <a:pt x="7765" y="34732"/>
                  <a:pt x="7767" y="34732"/>
                </a:cubicBezTo>
                <a:cubicBezTo>
                  <a:pt x="7775" y="34732"/>
                  <a:pt x="7756" y="34690"/>
                  <a:pt x="7756" y="34667"/>
                </a:cubicBezTo>
                <a:cubicBezTo>
                  <a:pt x="7756" y="34638"/>
                  <a:pt x="7770" y="34631"/>
                  <a:pt x="7788" y="34631"/>
                </a:cubicBezTo>
                <a:cubicBezTo>
                  <a:pt x="7806" y="34631"/>
                  <a:pt x="7828" y="34638"/>
                  <a:pt x="7842" y="34638"/>
                </a:cubicBezTo>
                <a:cubicBezTo>
                  <a:pt x="7842" y="34623"/>
                  <a:pt x="7844" y="34618"/>
                  <a:pt x="7847" y="34618"/>
                </a:cubicBezTo>
                <a:close/>
                <a:moveTo>
                  <a:pt x="5756" y="36817"/>
                </a:moveTo>
                <a:lnTo>
                  <a:pt x="5756" y="36817"/>
                </a:lnTo>
                <a:cubicBezTo>
                  <a:pt x="5753" y="36828"/>
                  <a:pt x="5753" y="36842"/>
                  <a:pt x="5753" y="36842"/>
                </a:cubicBezTo>
                <a:cubicBezTo>
                  <a:pt x="5753" y="36842"/>
                  <a:pt x="5779" y="36842"/>
                  <a:pt x="5756" y="36817"/>
                </a:cubicBezTo>
                <a:close/>
                <a:moveTo>
                  <a:pt x="3635" y="36842"/>
                </a:moveTo>
                <a:cubicBezTo>
                  <a:pt x="3635" y="36842"/>
                  <a:pt x="3635" y="36842"/>
                  <a:pt x="3635" y="36842"/>
                </a:cubicBezTo>
                <a:cubicBezTo>
                  <a:pt x="3635" y="36842"/>
                  <a:pt x="3635" y="36842"/>
                  <a:pt x="3635" y="36842"/>
                </a:cubicBezTo>
                <a:close/>
                <a:moveTo>
                  <a:pt x="3629" y="36922"/>
                </a:moveTo>
                <a:cubicBezTo>
                  <a:pt x="3631" y="36924"/>
                  <a:pt x="3633" y="36926"/>
                  <a:pt x="3635" y="36928"/>
                </a:cubicBezTo>
                <a:cubicBezTo>
                  <a:pt x="3635" y="36942"/>
                  <a:pt x="3635" y="36947"/>
                  <a:pt x="3635" y="36947"/>
                </a:cubicBezTo>
                <a:cubicBezTo>
                  <a:pt x="3634" y="36947"/>
                  <a:pt x="3633" y="36936"/>
                  <a:pt x="3629" y="36922"/>
                </a:cubicBezTo>
                <a:close/>
                <a:moveTo>
                  <a:pt x="544" y="36945"/>
                </a:moveTo>
                <a:lnTo>
                  <a:pt x="544" y="36985"/>
                </a:lnTo>
                <a:cubicBezTo>
                  <a:pt x="562" y="37022"/>
                  <a:pt x="604" y="37058"/>
                  <a:pt x="647" y="37088"/>
                </a:cubicBezTo>
                <a:lnTo>
                  <a:pt x="647" y="37088"/>
                </a:lnTo>
                <a:cubicBezTo>
                  <a:pt x="609" y="37041"/>
                  <a:pt x="575" y="36993"/>
                  <a:pt x="544" y="36945"/>
                </a:cubicBezTo>
                <a:close/>
                <a:moveTo>
                  <a:pt x="2318" y="35268"/>
                </a:moveTo>
                <a:cubicBezTo>
                  <a:pt x="2342" y="35291"/>
                  <a:pt x="2384" y="35333"/>
                  <a:pt x="2414" y="35333"/>
                </a:cubicBezTo>
                <a:cubicBezTo>
                  <a:pt x="2421" y="35333"/>
                  <a:pt x="2427" y="35331"/>
                  <a:pt x="2433" y="35325"/>
                </a:cubicBezTo>
                <a:cubicBezTo>
                  <a:pt x="2444" y="35320"/>
                  <a:pt x="2451" y="35317"/>
                  <a:pt x="2454" y="35317"/>
                </a:cubicBezTo>
                <a:cubicBezTo>
                  <a:pt x="2470" y="35317"/>
                  <a:pt x="2433" y="35359"/>
                  <a:pt x="2433" y="35382"/>
                </a:cubicBezTo>
                <a:cubicBezTo>
                  <a:pt x="2433" y="35382"/>
                  <a:pt x="2490" y="35325"/>
                  <a:pt x="2519" y="35325"/>
                </a:cubicBezTo>
                <a:lnTo>
                  <a:pt x="2519" y="35382"/>
                </a:lnTo>
                <a:cubicBezTo>
                  <a:pt x="2519" y="35382"/>
                  <a:pt x="2519" y="35334"/>
                  <a:pt x="2531" y="35334"/>
                </a:cubicBezTo>
                <a:cubicBezTo>
                  <a:pt x="2535" y="35334"/>
                  <a:pt x="2540" y="35340"/>
                  <a:pt x="2547" y="35354"/>
                </a:cubicBezTo>
                <a:cubicBezTo>
                  <a:pt x="2547" y="35354"/>
                  <a:pt x="2547" y="35354"/>
                  <a:pt x="2547" y="35354"/>
                </a:cubicBezTo>
                <a:lnTo>
                  <a:pt x="2547" y="35354"/>
                </a:lnTo>
                <a:cubicBezTo>
                  <a:pt x="2547" y="35360"/>
                  <a:pt x="2547" y="35362"/>
                  <a:pt x="2548" y="35362"/>
                </a:cubicBezTo>
                <a:cubicBezTo>
                  <a:pt x="2550" y="35362"/>
                  <a:pt x="2559" y="35325"/>
                  <a:pt x="2605" y="35325"/>
                </a:cubicBezTo>
                <a:lnTo>
                  <a:pt x="2605" y="35382"/>
                </a:lnTo>
                <a:cubicBezTo>
                  <a:pt x="2610" y="35388"/>
                  <a:pt x="2615" y="35390"/>
                  <a:pt x="2618" y="35390"/>
                </a:cubicBezTo>
                <a:cubicBezTo>
                  <a:pt x="2633" y="35390"/>
                  <a:pt x="2633" y="35348"/>
                  <a:pt x="2633" y="35325"/>
                </a:cubicBezTo>
                <a:cubicBezTo>
                  <a:pt x="2633" y="35323"/>
                  <a:pt x="2633" y="35321"/>
                  <a:pt x="2633" y="35321"/>
                </a:cubicBezTo>
                <a:cubicBezTo>
                  <a:pt x="2634" y="35321"/>
                  <a:pt x="2637" y="35396"/>
                  <a:pt x="2666" y="35396"/>
                </a:cubicBezTo>
                <a:cubicBezTo>
                  <a:pt x="2673" y="35396"/>
                  <a:pt x="2681" y="35392"/>
                  <a:pt x="2691" y="35382"/>
                </a:cubicBezTo>
                <a:cubicBezTo>
                  <a:pt x="2748" y="35354"/>
                  <a:pt x="2691" y="35354"/>
                  <a:pt x="2691" y="35325"/>
                </a:cubicBezTo>
                <a:cubicBezTo>
                  <a:pt x="2691" y="35311"/>
                  <a:pt x="2698" y="35304"/>
                  <a:pt x="2708" y="35304"/>
                </a:cubicBezTo>
                <a:cubicBezTo>
                  <a:pt x="2719" y="35304"/>
                  <a:pt x="2733" y="35311"/>
                  <a:pt x="2748" y="35325"/>
                </a:cubicBezTo>
                <a:lnTo>
                  <a:pt x="2748" y="35411"/>
                </a:lnTo>
                <a:lnTo>
                  <a:pt x="2719" y="35382"/>
                </a:lnTo>
                <a:lnTo>
                  <a:pt x="2719" y="35440"/>
                </a:lnTo>
                <a:cubicBezTo>
                  <a:pt x="2719" y="35454"/>
                  <a:pt x="2721" y="35459"/>
                  <a:pt x="2724" y="35459"/>
                </a:cubicBezTo>
                <a:cubicBezTo>
                  <a:pt x="2733" y="35459"/>
                  <a:pt x="2753" y="35414"/>
                  <a:pt x="2774" y="35411"/>
                </a:cubicBezTo>
                <a:lnTo>
                  <a:pt x="2774" y="35411"/>
                </a:lnTo>
                <a:cubicBezTo>
                  <a:pt x="2768" y="35423"/>
                  <a:pt x="2764" y="35443"/>
                  <a:pt x="2776" y="35468"/>
                </a:cubicBezTo>
                <a:lnTo>
                  <a:pt x="2805" y="35468"/>
                </a:lnTo>
                <a:lnTo>
                  <a:pt x="2805" y="35411"/>
                </a:lnTo>
                <a:cubicBezTo>
                  <a:pt x="2805" y="35390"/>
                  <a:pt x="2809" y="35384"/>
                  <a:pt x="2815" y="35384"/>
                </a:cubicBezTo>
                <a:cubicBezTo>
                  <a:pt x="2822" y="35384"/>
                  <a:pt x="2832" y="35391"/>
                  <a:pt x="2843" y="35391"/>
                </a:cubicBezTo>
                <a:cubicBezTo>
                  <a:pt x="2849" y="35391"/>
                  <a:pt x="2856" y="35389"/>
                  <a:pt x="2862" y="35382"/>
                </a:cubicBezTo>
                <a:cubicBezTo>
                  <a:pt x="2862" y="35382"/>
                  <a:pt x="2891" y="35354"/>
                  <a:pt x="2891" y="35325"/>
                </a:cubicBezTo>
                <a:cubicBezTo>
                  <a:pt x="2897" y="35325"/>
                  <a:pt x="2901" y="35329"/>
                  <a:pt x="2902" y="35336"/>
                </a:cubicBezTo>
                <a:lnTo>
                  <a:pt x="2902" y="35336"/>
                </a:lnTo>
                <a:cubicBezTo>
                  <a:pt x="2906" y="35329"/>
                  <a:pt x="2912" y="35325"/>
                  <a:pt x="2919" y="35325"/>
                </a:cubicBezTo>
                <a:cubicBezTo>
                  <a:pt x="2919" y="35354"/>
                  <a:pt x="2919" y="35354"/>
                  <a:pt x="2919" y="35382"/>
                </a:cubicBezTo>
                <a:cubicBezTo>
                  <a:pt x="2919" y="35374"/>
                  <a:pt x="2919" y="35371"/>
                  <a:pt x="2920" y="35371"/>
                </a:cubicBezTo>
                <a:cubicBezTo>
                  <a:pt x="2922" y="35371"/>
                  <a:pt x="2928" y="35391"/>
                  <a:pt x="2948" y="35411"/>
                </a:cubicBezTo>
                <a:cubicBezTo>
                  <a:pt x="2948" y="35421"/>
                  <a:pt x="2948" y="35430"/>
                  <a:pt x="2948" y="35440"/>
                </a:cubicBezTo>
                <a:cubicBezTo>
                  <a:pt x="2948" y="35382"/>
                  <a:pt x="2977" y="35382"/>
                  <a:pt x="2977" y="35354"/>
                </a:cubicBezTo>
                <a:lnTo>
                  <a:pt x="2977" y="35354"/>
                </a:lnTo>
                <a:cubicBezTo>
                  <a:pt x="2977" y="35411"/>
                  <a:pt x="2948" y="35411"/>
                  <a:pt x="2977" y="35468"/>
                </a:cubicBezTo>
                <a:cubicBezTo>
                  <a:pt x="2977" y="35440"/>
                  <a:pt x="3005" y="35411"/>
                  <a:pt x="3005" y="35354"/>
                </a:cubicBezTo>
                <a:cubicBezTo>
                  <a:pt x="3005" y="35354"/>
                  <a:pt x="3005" y="35411"/>
                  <a:pt x="3034" y="35411"/>
                </a:cubicBezTo>
                <a:cubicBezTo>
                  <a:pt x="3034" y="35411"/>
                  <a:pt x="3091" y="35411"/>
                  <a:pt x="3091" y="35354"/>
                </a:cubicBezTo>
                <a:cubicBezTo>
                  <a:pt x="3091" y="35411"/>
                  <a:pt x="3148" y="35354"/>
                  <a:pt x="3120" y="35440"/>
                </a:cubicBezTo>
                <a:cubicBezTo>
                  <a:pt x="3120" y="35440"/>
                  <a:pt x="3148" y="35382"/>
                  <a:pt x="3148" y="35382"/>
                </a:cubicBezTo>
                <a:cubicBezTo>
                  <a:pt x="3148" y="35411"/>
                  <a:pt x="3156" y="35411"/>
                  <a:pt x="3163" y="35411"/>
                </a:cubicBezTo>
                <a:cubicBezTo>
                  <a:pt x="3170" y="35411"/>
                  <a:pt x="3177" y="35411"/>
                  <a:pt x="3177" y="35440"/>
                </a:cubicBezTo>
                <a:cubicBezTo>
                  <a:pt x="3177" y="35411"/>
                  <a:pt x="3206" y="35411"/>
                  <a:pt x="3206" y="35382"/>
                </a:cubicBezTo>
                <a:cubicBezTo>
                  <a:pt x="3206" y="35411"/>
                  <a:pt x="3206" y="35411"/>
                  <a:pt x="3206" y="35440"/>
                </a:cubicBezTo>
                <a:cubicBezTo>
                  <a:pt x="3206" y="35431"/>
                  <a:pt x="3206" y="35428"/>
                  <a:pt x="3206" y="35428"/>
                </a:cubicBezTo>
                <a:cubicBezTo>
                  <a:pt x="3208" y="35428"/>
                  <a:pt x="3214" y="35448"/>
                  <a:pt x="3234" y="35468"/>
                </a:cubicBezTo>
                <a:cubicBezTo>
                  <a:pt x="3238" y="35472"/>
                  <a:pt x="3241" y="35474"/>
                  <a:pt x="3243" y="35474"/>
                </a:cubicBezTo>
                <a:cubicBezTo>
                  <a:pt x="3253" y="35474"/>
                  <a:pt x="3242" y="35432"/>
                  <a:pt x="3237" y="35402"/>
                </a:cubicBezTo>
                <a:lnTo>
                  <a:pt x="3237" y="35402"/>
                </a:lnTo>
                <a:cubicBezTo>
                  <a:pt x="3238" y="35400"/>
                  <a:pt x="3240" y="35398"/>
                  <a:pt x="3243" y="35398"/>
                </a:cubicBezTo>
                <a:cubicBezTo>
                  <a:pt x="3247" y="35398"/>
                  <a:pt x="3253" y="35402"/>
                  <a:pt x="3263" y="35411"/>
                </a:cubicBezTo>
                <a:cubicBezTo>
                  <a:pt x="3292" y="35440"/>
                  <a:pt x="3292" y="35468"/>
                  <a:pt x="3263" y="35497"/>
                </a:cubicBezTo>
                <a:lnTo>
                  <a:pt x="3263" y="35526"/>
                </a:lnTo>
                <a:lnTo>
                  <a:pt x="3263" y="35611"/>
                </a:lnTo>
                <a:cubicBezTo>
                  <a:pt x="3294" y="35611"/>
                  <a:pt x="3325" y="35611"/>
                  <a:pt x="3352" y="35616"/>
                </a:cubicBezTo>
                <a:lnTo>
                  <a:pt x="3352" y="35616"/>
                </a:lnTo>
                <a:cubicBezTo>
                  <a:pt x="3350" y="35611"/>
                  <a:pt x="3349" y="35600"/>
                  <a:pt x="3349" y="35583"/>
                </a:cubicBezTo>
                <a:lnTo>
                  <a:pt x="3349" y="35554"/>
                </a:lnTo>
                <a:lnTo>
                  <a:pt x="3377" y="35554"/>
                </a:lnTo>
                <a:cubicBezTo>
                  <a:pt x="3377" y="35554"/>
                  <a:pt x="3377" y="35583"/>
                  <a:pt x="3377" y="35583"/>
                </a:cubicBezTo>
                <a:cubicBezTo>
                  <a:pt x="3377" y="35583"/>
                  <a:pt x="3406" y="35554"/>
                  <a:pt x="3406" y="35554"/>
                </a:cubicBezTo>
                <a:cubicBezTo>
                  <a:pt x="3406" y="35568"/>
                  <a:pt x="3406" y="35576"/>
                  <a:pt x="3406" y="35583"/>
                </a:cubicBezTo>
                <a:cubicBezTo>
                  <a:pt x="3390" y="35583"/>
                  <a:pt x="3374" y="35610"/>
                  <a:pt x="3363" y="35618"/>
                </a:cubicBezTo>
                <a:lnTo>
                  <a:pt x="3363" y="35618"/>
                </a:lnTo>
                <a:cubicBezTo>
                  <a:pt x="3380" y="35623"/>
                  <a:pt x="3395" y="35629"/>
                  <a:pt x="3406" y="35640"/>
                </a:cubicBezTo>
                <a:lnTo>
                  <a:pt x="3406" y="35611"/>
                </a:lnTo>
                <a:cubicBezTo>
                  <a:pt x="3406" y="35617"/>
                  <a:pt x="3406" y="35619"/>
                  <a:pt x="3406" y="35619"/>
                </a:cubicBezTo>
                <a:cubicBezTo>
                  <a:pt x="3407" y="35619"/>
                  <a:pt x="3412" y="35583"/>
                  <a:pt x="3435" y="35583"/>
                </a:cubicBezTo>
                <a:cubicBezTo>
                  <a:pt x="3435" y="35583"/>
                  <a:pt x="3435" y="35611"/>
                  <a:pt x="3435" y="35611"/>
                </a:cubicBezTo>
                <a:cubicBezTo>
                  <a:pt x="3435" y="35626"/>
                  <a:pt x="3442" y="35626"/>
                  <a:pt x="3449" y="35626"/>
                </a:cubicBezTo>
                <a:cubicBezTo>
                  <a:pt x="3456" y="35626"/>
                  <a:pt x="3463" y="35626"/>
                  <a:pt x="3463" y="35640"/>
                </a:cubicBezTo>
                <a:cubicBezTo>
                  <a:pt x="3463" y="35669"/>
                  <a:pt x="3435" y="35669"/>
                  <a:pt x="3435" y="35697"/>
                </a:cubicBezTo>
                <a:cubicBezTo>
                  <a:pt x="3463" y="35697"/>
                  <a:pt x="3492" y="35640"/>
                  <a:pt x="3520" y="35640"/>
                </a:cubicBezTo>
                <a:cubicBezTo>
                  <a:pt x="3546" y="35640"/>
                  <a:pt x="3549" y="35730"/>
                  <a:pt x="3589" y="35730"/>
                </a:cubicBezTo>
                <a:cubicBezTo>
                  <a:pt x="3594" y="35730"/>
                  <a:pt x="3600" y="35729"/>
                  <a:pt x="3606" y="35726"/>
                </a:cubicBezTo>
                <a:lnTo>
                  <a:pt x="3606" y="35754"/>
                </a:lnTo>
                <a:cubicBezTo>
                  <a:pt x="3606" y="35754"/>
                  <a:pt x="3606" y="35783"/>
                  <a:pt x="3635" y="35783"/>
                </a:cubicBezTo>
                <a:cubicBezTo>
                  <a:pt x="3664" y="35783"/>
                  <a:pt x="3635" y="35812"/>
                  <a:pt x="3635" y="35812"/>
                </a:cubicBezTo>
                <a:cubicBezTo>
                  <a:pt x="3606" y="35840"/>
                  <a:pt x="3635" y="35869"/>
                  <a:pt x="3606" y="35869"/>
                </a:cubicBezTo>
                <a:cubicBezTo>
                  <a:pt x="3629" y="35869"/>
                  <a:pt x="3615" y="35906"/>
                  <a:pt x="3638" y="35906"/>
                </a:cubicBezTo>
                <a:cubicBezTo>
                  <a:pt x="3644" y="35906"/>
                  <a:pt x="3652" y="35903"/>
                  <a:pt x="3664" y="35898"/>
                </a:cubicBezTo>
                <a:lnTo>
                  <a:pt x="3664" y="35926"/>
                </a:lnTo>
                <a:lnTo>
                  <a:pt x="3664" y="35955"/>
                </a:lnTo>
                <a:cubicBezTo>
                  <a:pt x="3664" y="36012"/>
                  <a:pt x="3692" y="35983"/>
                  <a:pt x="3692" y="36012"/>
                </a:cubicBezTo>
                <a:cubicBezTo>
                  <a:pt x="3692" y="36022"/>
                  <a:pt x="3692" y="36025"/>
                  <a:pt x="3691" y="36025"/>
                </a:cubicBezTo>
                <a:cubicBezTo>
                  <a:pt x="3689" y="36025"/>
                  <a:pt x="3683" y="36012"/>
                  <a:pt x="3664" y="36012"/>
                </a:cubicBezTo>
                <a:cubicBezTo>
                  <a:pt x="3635" y="36012"/>
                  <a:pt x="3664" y="36041"/>
                  <a:pt x="3692" y="36041"/>
                </a:cubicBezTo>
                <a:cubicBezTo>
                  <a:pt x="3692" y="36069"/>
                  <a:pt x="3707" y="36069"/>
                  <a:pt x="3717" y="36069"/>
                </a:cubicBezTo>
                <a:cubicBezTo>
                  <a:pt x="3728" y="36069"/>
                  <a:pt x="3735" y="36069"/>
                  <a:pt x="3721" y="36098"/>
                </a:cubicBezTo>
                <a:cubicBezTo>
                  <a:pt x="3744" y="36098"/>
                  <a:pt x="3712" y="36135"/>
                  <a:pt x="3698" y="36135"/>
                </a:cubicBezTo>
                <a:cubicBezTo>
                  <a:pt x="3695" y="36135"/>
                  <a:pt x="3693" y="36133"/>
                  <a:pt x="3692" y="36129"/>
                </a:cubicBezTo>
                <a:lnTo>
                  <a:pt x="3692" y="36129"/>
                </a:lnTo>
                <a:cubicBezTo>
                  <a:pt x="3693" y="36136"/>
                  <a:pt x="3697" y="36155"/>
                  <a:pt x="3721" y="36155"/>
                </a:cubicBezTo>
                <a:cubicBezTo>
                  <a:pt x="3721" y="36127"/>
                  <a:pt x="3721" y="36127"/>
                  <a:pt x="3749" y="36127"/>
                </a:cubicBezTo>
                <a:lnTo>
                  <a:pt x="3749" y="36184"/>
                </a:lnTo>
                <a:cubicBezTo>
                  <a:pt x="3721" y="36212"/>
                  <a:pt x="3721" y="36270"/>
                  <a:pt x="3749" y="36298"/>
                </a:cubicBezTo>
                <a:cubicBezTo>
                  <a:pt x="3749" y="36327"/>
                  <a:pt x="3749" y="36384"/>
                  <a:pt x="3749" y="36413"/>
                </a:cubicBezTo>
                <a:cubicBezTo>
                  <a:pt x="3749" y="36413"/>
                  <a:pt x="3778" y="36413"/>
                  <a:pt x="3778" y="36384"/>
                </a:cubicBezTo>
                <a:cubicBezTo>
                  <a:pt x="3778" y="36415"/>
                  <a:pt x="3778" y="36457"/>
                  <a:pt x="3778" y="36499"/>
                </a:cubicBezTo>
                <a:lnTo>
                  <a:pt x="3749" y="36499"/>
                </a:lnTo>
                <a:cubicBezTo>
                  <a:pt x="3749" y="36499"/>
                  <a:pt x="3692" y="36527"/>
                  <a:pt x="3749" y="36556"/>
                </a:cubicBezTo>
                <a:cubicBezTo>
                  <a:pt x="3721" y="36613"/>
                  <a:pt x="3749" y="36699"/>
                  <a:pt x="3721" y="36756"/>
                </a:cubicBezTo>
                <a:cubicBezTo>
                  <a:pt x="3692" y="36756"/>
                  <a:pt x="3721" y="36728"/>
                  <a:pt x="3692" y="36728"/>
                </a:cubicBezTo>
                <a:cubicBezTo>
                  <a:pt x="3689" y="36724"/>
                  <a:pt x="3686" y="36723"/>
                  <a:pt x="3684" y="36723"/>
                </a:cubicBezTo>
                <a:cubicBezTo>
                  <a:pt x="3663" y="36723"/>
                  <a:pt x="3660" y="36813"/>
                  <a:pt x="3635" y="36813"/>
                </a:cubicBezTo>
                <a:cubicBezTo>
                  <a:pt x="3606" y="36813"/>
                  <a:pt x="3664" y="36842"/>
                  <a:pt x="3635" y="36871"/>
                </a:cubicBezTo>
                <a:cubicBezTo>
                  <a:pt x="3635" y="36871"/>
                  <a:pt x="3635" y="36842"/>
                  <a:pt x="3635" y="36842"/>
                </a:cubicBezTo>
                <a:cubicBezTo>
                  <a:pt x="3635" y="36875"/>
                  <a:pt x="3626" y="36889"/>
                  <a:pt x="3623" y="36900"/>
                </a:cubicBezTo>
                <a:lnTo>
                  <a:pt x="3623" y="36900"/>
                </a:lnTo>
                <a:cubicBezTo>
                  <a:pt x="3619" y="36889"/>
                  <a:pt x="3614" y="36878"/>
                  <a:pt x="3606" y="36871"/>
                </a:cubicBezTo>
                <a:cubicBezTo>
                  <a:pt x="3578" y="36871"/>
                  <a:pt x="3606" y="36899"/>
                  <a:pt x="3578" y="36928"/>
                </a:cubicBezTo>
                <a:cubicBezTo>
                  <a:pt x="3568" y="36918"/>
                  <a:pt x="3562" y="36915"/>
                  <a:pt x="3558" y="36915"/>
                </a:cubicBezTo>
                <a:cubicBezTo>
                  <a:pt x="3549" y="36915"/>
                  <a:pt x="3549" y="36928"/>
                  <a:pt x="3549" y="36928"/>
                </a:cubicBezTo>
                <a:cubicBezTo>
                  <a:pt x="3549" y="36928"/>
                  <a:pt x="3549" y="36957"/>
                  <a:pt x="3549" y="36985"/>
                </a:cubicBezTo>
                <a:lnTo>
                  <a:pt x="3578" y="36985"/>
                </a:lnTo>
                <a:lnTo>
                  <a:pt x="3549" y="37014"/>
                </a:lnTo>
                <a:lnTo>
                  <a:pt x="3549" y="36985"/>
                </a:lnTo>
                <a:cubicBezTo>
                  <a:pt x="3520" y="36985"/>
                  <a:pt x="3520" y="37014"/>
                  <a:pt x="3492" y="37042"/>
                </a:cubicBezTo>
                <a:lnTo>
                  <a:pt x="3492" y="37071"/>
                </a:lnTo>
                <a:cubicBezTo>
                  <a:pt x="3492" y="37042"/>
                  <a:pt x="3463" y="37071"/>
                  <a:pt x="3463" y="37014"/>
                </a:cubicBezTo>
                <a:cubicBezTo>
                  <a:pt x="3435" y="37014"/>
                  <a:pt x="3435" y="37071"/>
                  <a:pt x="3377" y="37100"/>
                </a:cubicBezTo>
                <a:cubicBezTo>
                  <a:pt x="3349" y="37100"/>
                  <a:pt x="3377" y="37100"/>
                  <a:pt x="3377" y="37071"/>
                </a:cubicBezTo>
                <a:cubicBezTo>
                  <a:pt x="3377" y="37066"/>
                  <a:pt x="3376" y="37063"/>
                  <a:pt x="3375" y="37063"/>
                </a:cubicBezTo>
                <a:cubicBezTo>
                  <a:pt x="3367" y="37063"/>
                  <a:pt x="3349" y="37105"/>
                  <a:pt x="3349" y="37128"/>
                </a:cubicBezTo>
                <a:cubicBezTo>
                  <a:pt x="3349" y="37115"/>
                  <a:pt x="3349" y="37088"/>
                  <a:pt x="3349" y="37071"/>
                </a:cubicBezTo>
                <a:cubicBezTo>
                  <a:pt x="3349" y="37071"/>
                  <a:pt x="3349" y="37128"/>
                  <a:pt x="3320" y="37128"/>
                </a:cubicBezTo>
                <a:cubicBezTo>
                  <a:pt x="3309" y="37134"/>
                  <a:pt x="3302" y="37136"/>
                  <a:pt x="3298" y="37136"/>
                </a:cubicBezTo>
                <a:cubicBezTo>
                  <a:pt x="3285" y="37136"/>
                  <a:pt x="3314" y="37105"/>
                  <a:pt x="3319" y="37100"/>
                </a:cubicBezTo>
                <a:lnTo>
                  <a:pt x="3319" y="37100"/>
                </a:lnTo>
                <a:cubicBezTo>
                  <a:pt x="3320" y="37108"/>
                  <a:pt x="3320" y="37117"/>
                  <a:pt x="3320" y="37128"/>
                </a:cubicBezTo>
                <a:cubicBezTo>
                  <a:pt x="3320" y="37128"/>
                  <a:pt x="3320" y="37100"/>
                  <a:pt x="3320" y="37100"/>
                </a:cubicBezTo>
                <a:cubicBezTo>
                  <a:pt x="3320" y="37100"/>
                  <a:pt x="3320" y="37100"/>
                  <a:pt x="3319" y="37100"/>
                </a:cubicBezTo>
                <a:lnTo>
                  <a:pt x="3319" y="37100"/>
                </a:lnTo>
                <a:cubicBezTo>
                  <a:pt x="3315" y="37029"/>
                  <a:pt x="3294" y="37091"/>
                  <a:pt x="3320" y="37014"/>
                </a:cubicBezTo>
                <a:lnTo>
                  <a:pt x="3320" y="37014"/>
                </a:lnTo>
                <a:cubicBezTo>
                  <a:pt x="3320" y="37014"/>
                  <a:pt x="3263" y="37071"/>
                  <a:pt x="3292" y="37128"/>
                </a:cubicBezTo>
                <a:cubicBezTo>
                  <a:pt x="3277" y="37143"/>
                  <a:pt x="3256" y="37143"/>
                  <a:pt x="3234" y="37143"/>
                </a:cubicBezTo>
                <a:cubicBezTo>
                  <a:pt x="3213" y="37143"/>
                  <a:pt x="3191" y="37143"/>
                  <a:pt x="3177" y="37157"/>
                </a:cubicBezTo>
                <a:cubicBezTo>
                  <a:pt x="3148" y="37157"/>
                  <a:pt x="3206" y="37100"/>
                  <a:pt x="3177" y="37100"/>
                </a:cubicBezTo>
                <a:cubicBezTo>
                  <a:pt x="3148" y="37100"/>
                  <a:pt x="3120" y="37128"/>
                  <a:pt x="3091" y="37157"/>
                </a:cubicBezTo>
                <a:cubicBezTo>
                  <a:pt x="3091" y="37128"/>
                  <a:pt x="3098" y="37128"/>
                  <a:pt x="3105" y="37128"/>
                </a:cubicBezTo>
                <a:cubicBezTo>
                  <a:pt x="3113" y="37128"/>
                  <a:pt x="3120" y="37128"/>
                  <a:pt x="3120" y="37100"/>
                </a:cubicBezTo>
                <a:cubicBezTo>
                  <a:pt x="3091" y="37100"/>
                  <a:pt x="3034" y="37128"/>
                  <a:pt x="3005" y="37157"/>
                </a:cubicBezTo>
                <a:cubicBezTo>
                  <a:pt x="3005" y="37121"/>
                  <a:pt x="3000" y="37110"/>
                  <a:pt x="2992" y="37110"/>
                </a:cubicBezTo>
                <a:cubicBezTo>
                  <a:pt x="2981" y="37110"/>
                  <a:pt x="2967" y="37129"/>
                  <a:pt x="2958" y="37129"/>
                </a:cubicBezTo>
                <a:cubicBezTo>
                  <a:pt x="2952" y="37129"/>
                  <a:pt x="2948" y="37122"/>
                  <a:pt x="2948" y="37100"/>
                </a:cubicBezTo>
                <a:cubicBezTo>
                  <a:pt x="2948" y="37157"/>
                  <a:pt x="2948" y="37157"/>
                  <a:pt x="2919" y="37157"/>
                </a:cubicBezTo>
                <a:lnTo>
                  <a:pt x="2919" y="37100"/>
                </a:lnTo>
                <a:cubicBezTo>
                  <a:pt x="2919" y="37100"/>
                  <a:pt x="2901" y="37118"/>
                  <a:pt x="2885" y="37118"/>
                </a:cubicBezTo>
                <a:cubicBezTo>
                  <a:pt x="2873" y="37118"/>
                  <a:pt x="2862" y="37108"/>
                  <a:pt x="2862" y="37071"/>
                </a:cubicBezTo>
                <a:cubicBezTo>
                  <a:pt x="2862" y="37104"/>
                  <a:pt x="2858" y="37112"/>
                  <a:pt x="2853" y="37112"/>
                </a:cubicBezTo>
                <a:cubicBezTo>
                  <a:pt x="2848" y="37112"/>
                  <a:pt x="2843" y="37107"/>
                  <a:pt x="2840" y="37107"/>
                </a:cubicBezTo>
                <a:cubicBezTo>
                  <a:pt x="2836" y="37107"/>
                  <a:pt x="2834" y="37111"/>
                  <a:pt x="2834" y="37128"/>
                </a:cubicBezTo>
                <a:lnTo>
                  <a:pt x="2776" y="37128"/>
                </a:lnTo>
                <a:cubicBezTo>
                  <a:pt x="2776" y="37149"/>
                  <a:pt x="2772" y="37155"/>
                  <a:pt x="2768" y="37155"/>
                </a:cubicBezTo>
                <a:cubicBezTo>
                  <a:pt x="2762" y="37155"/>
                  <a:pt x="2756" y="37148"/>
                  <a:pt x="2751" y="37148"/>
                </a:cubicBezTo>
                <a:cubicBezTo>
                  <a:pt x="2749" y="37148"/>
                  <a:pt x="2748" y="37150"/>
                  <a:pt x="2748" y="37157"/>
                </a:cubicBezTo>
                <a:cubicBezTo>
                  <a:pt x="2748" y="37157"/>
                  <a:pt x="2748" y="37157"/>
                  <a:pt x="2748" y="37157"/>
                </a:cubicBezTo>
                <a:lnTo>
                  <a:pt x="2748" y="37157"/>
                </a:lnTo>
                <a:cubicBezTo>
                  <a:pt x="2748" y="37157"/>
                  <a:pt x="2735" y="37170"/>
                  <a:pt x="2727" y="37170"/>
                </a:cubicBezTo>
                <a:cubicBezTo>
                  <a:pt x="2722" y="37170"/>
                  <a:pt x="2719" y="37166"/>
                  <a:pt x="2719" y="37157"/>
                </a:cubicBezTo>
                <a:cubicBezTo>
                  <a:pt x="2691" y="37128"/>
                  <a:pt x="2719" y="37128"/>
                  <a:pt x="2719" y="37128"/>
                </a:cubicBezTo>
                <a:cubicBezTo>
                  <a:pt x="2719" y="37124"/>
                  <a:pt x="2718" y="37122"/>
                  <a:pt x="2716" y="37122"/>
                </a:cubicBezTo>
                <a:cubicBezTo>
                  <a:pt x="2706" y="37122"/>
                  <a:pt x="2675" y="37163"/>
                  <a:pt x="2665" y="37163"/>
                </a:cubicBezTo>
                <a:cubicBezTo>
                  <a:pt x="2663" y="37163"/>
                  <a:pt x="2662" y="37161"/>
                  <a:pt x="2662" y="37157"/>
                </a:cubicBezTo>
                <a:cubicBezTo>
                  <a:pt x="2662" y="37147"/>
                  <a:pt x="2662" y="37141"/>
                  <a:pt x="2662" y="37137"/>
                </a:cubicBezTo>
                <a:cubicBezTo>
                  <a:pt x="2662" y="37137"/>
                  <a:pt x="2662" y="37135"/>
                  <a:pt x="2662" y="37128"/>
                </a:cubicBezTo>
                <a:cubicBezTo>
                  <a:pt x="2649" y="37135"/>
                  <a:pt x="2636" y="37137"/>
                  <a:pt x="2623" y="37137"/>
                </a:cubicBezTo>
                <a:cubicBezTo>
                  <a:pt x="2600" y="37137"/>
                  <a:pt x="2577" y="37130"/>
                  <a:pt x="2554" y="37130"/>
                </a:cubicBezTo>
                <a:cubicBezTo>
                  <a:pt x="2532" y="37130"/>
                  <a:pt x="2511" y="37136"/>
                  <a:pt x="2490" y="37157"/>
                </a:cubicBezTo>
                <a:lnTo>
                  <a:pt x="2490" y="37100"/>
                </a:lnTo>
                <a:cubicBezTo>
                  <a:pt x="2485" y="37090"/>
                  <a:pt x="2481" y="37086"/>
                  <a:pt x="2478" y="37086"/>
                </a:cubicBezTo>
                <a:cubicBezTo>
                  <a:pt x="2463" y="37086"/>
                  <a:pt x="2462" y="37161"/>
                  <a:pt x="2462" y="37161"/>
                </a:cubicBezTo>
                <a:cubicBezTo>
                  <a:pt x="2462" y="37161"/>
                  <a:pt x="2462" y="37159"/>
                  <a:pt x="2462" y="37157"/>
                </a:cubicBezTo>
                <a:cubicBezTo>
                  <a:pt x="2437" y="37157"/>
                  <a:pt x="2349" y="37094"/>
                  <a:pt x="2271" y="37094"/>
                </a:cubicBezTo>
                <a:cubicBezTo>
                  <a:pt x="2258" y="37094"/>
                  <a:pt x="2245" y="37096"/>
                  <a:pt x="2233" y="37100"/>
                </a:cubicBezTo>
                <a:lnTo>
                  <a:pt x="2233" y="37128"/>
                </a:lnTo>
                <a:cubicBezTo>
                  <a:pt x="2233" y="37132"/>
                  <a:pt x="2233" y="37134"/>
                  <a:pt x="2233" y="37134"/>
                </a:cubicBezTo>
                <a:cubicBezTo>
                  <a:pt x="2232" y="37134"/>
                  <a:pt x="2230" y="37094"/>
                  <a:pt x="2215" y="37094"/>
                </a:cubicBezTo>
                <a:cubicBezTo>
                  <a:pt x="2212" y="37094"/>
                  <a:pt x="2208" y="37095"/>
                  <a:pt x="2204" y="37100"/>
                </a:cubicBezTo>
                <a:lnTo>
                  <a:pt x="2204" y="37128"/>
                </a:lnTo>
                <a:cubicBezTo>
                  <a:pt x="2204" y="37100"/>
                  <a:pt x="2147" y="37100"/>
                  <a:pt x="2118" y="37100"/>
                </a:cubicBezTo>
                <a:cubicBezTo>
                  <a:pt x="2090" y="37071"/>
                  <a:pt x="2061" y="37071"/>
                  <a:pt x="2061" y="37014"/>
                </a:cubicBezTo>
                <a:cubicBezTo>
                  <a:pt x="2036" y="37014"/>
                  <a:pt x="2033" y="36951"/>
                  <a:pt x="1996" y="36951"/>
                </a:cubicBezTo>
                <a:cubicBezTo>
                  <a:pt x="1990" y="36951"/>
                  <a:pt x="1983" y="36952"/>
                  <a:pt x="1975" y="36957"/>
                </a:cubicBezTo>
                <a:cubicBezTo>
                  <a:pt x="1975" y="36899"/>
                  <a:pt x="2004" y="36928"/>
                  <a:pt x="1975" y="36899"/>
                </a:cubicBezTo>
                <a:lnTo>
                  <a:pt x="1918" y="36899"/>
                </a:lnTo>
                <a:cubicBezTo>
                  <a:pt x="1889" y="36899"/>
                  <a:pt x="1861" y="36842"/>
                  <a:pt x="1861" y="36785"/>
                </a:cubicBezTo>
                <a:cubicBezTo>
                  <a:pt x="1861" y="36756"/>
                  <a:pt x="1861" y="36699"/>
                  <a:pt x="1832" y="36670"/>
                </a:cubicBezTo>
                <a:cubicBezTo>
                  <a:pt x="1832" y="36656"/>
                  <a:pt x="1832" y="36649"/>
                  <a:pt x="1832" y="36642"/>
                </a:cubicBezTo>
                <a:cubicBezTo>
                  <a:pt x="1803" y="36613"/>
                  <a:pt x="1775" y="36556"/>
                  <a:pt x="1775" y="36527"/>
                </a:cubicBezTo>
                <a:cubicBezTo>
                  <a:pt x="1775" y="36527"/>
                  <a:pt x="1775" y="36506"/>
                  <a:pt x="1793" y="36481"/>
                </a:cubicBezTo>
                <a:lnTo>
                  <a:pt x="1793" y="36481"/>
                </a:lnTo>
                <a:cubicBezTo>
                  <a:pt x="1789" y="36482"/>
                  <a:pt x="1785" y="36483"/>
                  <a:pt x="1780" y="36483"/>
                </a:cubicBezTo>
                <a:cubicBezTo>
                  <a:pt x="1768" y="36483"/>
                  <a:pt x="1756" y="36480"/>
                  <a:pt x="1746" y="36470"/>
                </a:cubicBezTo>
                <a:cubicBezTo>
                  <a:pt x="1746" y="36441"/>
                  <a:pt x="1746" y="36384"/>
                  <a:pt x="1746" y="36327"/>
                </a:cubicBezTo>
                <a:cubicBezTo>
                  <a:pt x="1746" y="36327"/>
                  <a:pt x="1746" y="36298"/>
                  <a:pt x="1717" y="36298"/>
                </a:cubicBezTo>
                <a:cubicBezTo>
                  <a:pt x="1717" y="36241"/>
                  <a:pt x="1717" y="36184"/>
                  <a:pt x="1717" y="36127"/>
                </a:cubicBezTo>
                <a:cubicBezTo>
                  <a:pt x="1689" y="36127"/>
                  <a:pt x="1746" y="36069"/>
                  <a:pt x="1717" y="36069"/>
                </a:cubicBezTo>
                <a:lnTo>
                  <a:pt x="1746" y="36069"/>
                </a:lnTo>
                <a:lnTo>
                  <a:pt x="1746" y="36041"/>
                </a:lnTo>
                <a:cubicBezTo>
                  <a:pt x="1746" y="35955"/>
                  <a:pt x="1746" y="35898"/>
                  <a:pt x="1775" y="35812"/>
                </a:cubicBezTo>
                <a:lnTo>
                  <a:pt x="1775" y="35840"/>
                </a:lnTo>
                <a:cubicBezTo>
                  <a:pt x="1775" y="35812"/>
                  <a:pt x="1775" y="35754"/>
                  <a:pt x="1803" y="35754"/>
                </a:cubicBezTo>
                <a:cubicBezTo>
                  <a:pt x="1832" y="35754"/>
                  <a:pt x="1803" y="35726"/>
                  <a:pt x="1775" y="35726"/>
                </a:cubicBezTo>
                <a:cubicBezTo>
                  <a:pt x="1775" y="35710"/>
                  <a:pt x="1777" y="35705"/>
                  <a:pt x="1780" y="35705"/>
                </a:cubicBezTo>
                <a:cubicBezTo>
                  <a:pt x="1785" y="35705"/>
                  <a:pt x="1793" y="35718"/>
                  <a:pt x="1798" y="35718"/>
                </a:cubicBezTo>
                <a:cubicBezTo>
                  <a:pt x="1801" y="35718"/>
                  <a:pt x="1803" y="35713"/>
                  <a:pt x="1803" y="35697"/>
                </a:cubicBezTo>
                <a:lnTo>
                  <a:pt x="1803" y="35640"/>
                </a:lnTo>
                <a:cubicBezTo>
                  <a:pt x="1803" y="35640"/>
                  <a:pt x="1861" y="35640"/>
                  <a:pt x="1861" y="35611"/>
                </a:cubicBezTo>
                <a:lnTo>
                  <a:pt x="1832" y="35611"/>
                </a:lnTo>
                <a:lnTo>
                  <a:pt x="1832" y="35583"/>
                </a:lnTo>
                <a:lnTo>
                  <a:pt x="1861" y="35611"/>
                </a:lnTo>
                <a:lnTo>
                  <a:pt x="1861" y="35526"/>
                </a:lnTo>
                <a:lnTo>
                  <a:pt x="1889" y="35583"/>
                </a:lnTo>
                <a:lnTo>
                  <a:pt x="1889" y="35468"/>
                </a:lnTo>
                <a:lnTo>
                  <a:pt x="1975" y="35468"/>
                </a:lnTo>
                <a:cubicBezTo>
                  <a:pt x="1946" y="35411"/>
                  <a:pt x="2004" y="35440"/>
                  <a:pt x="2004" y="35382"/>
                </a:cubicBezTo>
                <a:cubicBezTo>
                  <a:pt x="2016" y="35388"/>
                  <a:pt x="2028" y="35391"/>
                  <a:pt x="2040" y="35391"/>
                </a:cubicBezTo>
                <a:cubicBezTo>
                  <a:pt x="2073" y="35391"/>
                  <a:pt x="2106" y="35374"/>
                  <a:pt x="2139" y="35374"/>
                </a:cubicBezTo>
                <a:cubicBezTo>
                  <a:pt x="2151" y="35374"/>
                  <a:pt x="2163" y="35376"/>
                  <a:pt x="2175" y="35382"/>
                </a:cubicBezTo>
                <a:cubicBezTo>
                  <a:pt x="2175" y="35387"/>
                  <a:pt x="2175" y="35388"/>
                  <a:pt x="2175" y="35388"/>
                </a:cubicBezTo>
                <a:cubicBezTo>
                  <a:pt x="2176" y="35388"/>
                  <a:pt x="2179" y="35325"/>
                  <a:pt x="2204" y="35325"/>
                </a:cubicBezTo>
                <a:cubicBezTo>
                  <a:pt x="2213" y="35343"/>
                  <a:pt x="2224" y="35350"/>
                  <a:pt x="2237" y="35350"/>
                </a:cubicBezTo>
                <a:cubicBezTo>
                  <a:pt x="2265" y="35350"/>
                  <a:pt x="2299" y="35316"/>
                  <a:pt x="2318" y="35297"/>
                </a:cubicBezTo>
                <a:lnTo>
                  <a:pt x="2318" y="35268"/>
                </a:lnTo>
                <a:close/>
                <a:moveTo>
                  <a:pt x="14138" y="37329"/>
                </a:moveTo>
                <a:cubicBezTo>
                  <a:pt x="14124" y="37329"/>
                  <a:pt x="14110" y="37336"/>
                  <a:pt x="14099" y="37343"/>
                </a:cubicBezTo>
                <a:lnTo>
                  <a:pt x="14099" y="37343"/>
                </a:lnTo>
                <a:cubicBezTo>
                  <a:pt x="14113" y="37339"/>
                  <a:pt x="14126" y="37335"/>
                  <a:pt x="14138" y="37329"/>
                </a:cubicBezTo>
                <a:close/>
                <a:moveTo>
                  <a:pt x="6726" y="37414"/>
                </a:moveTo>
                <a:lnTo>
                  <a:pt x="6697" y="37443"/>
                </a:lnTo>
                <a:cubicBezTo>
                  <a:pt x="6697" y="37443"/>
                  <a:pt x="6726" y="37443"/>
                  <a:pt x="6726" y="37414"/>
                </a:cubicBezTo>
                <a:close/>
                <a:moveTo>
                  <a:pt x="4104" y="37950"/>
                </a:moveTo>
                <a:cubicBezTo>
                  <a:pt x="4102" y="37950"/>
                  <a:pt x="4099" y="37952"/>
                  <a:pt x="4093" y="37958"/>
                </a:cubicBezTo>
                <a:lnTo>
                  <a:pt x="4093" y="37987"/>
                </a:lnTo>
                <a:cubicBezTo>
                  <a:pt x="4093" y="37987"/>
                  <a:pt x="4111" y="37950"/>
                  <a:pt x="4104" y="37950"/>
                </a:cubicBezTo>
                <a:close/>
                <a:moveTo>
                  <a:pt x="4292" y="37984"/>
                </a:moveTo>
                <a:cubicBezTo>
                  <a:pt x="4280" y="37994"/>
                  <a:pt x="4276" y="38015"/>
                  <a:pt x="4293" y="38015"/>
                </a:cubicBezTo>
                <a:cubicBezTo>
                  <a:pt x="4293" y="38009"/>
                  <a:pt x="4295" y="38007"/>
                  <a:pt x="4297" y="38007"/>
                </a:cubicBezTo>
                <a:cubicBezTo>
                  <a:pt x="4300" y="38007"/>
                  <a:pt x="4305" y="38013"/>
                  <a:pt x="4306" y="38013"/>
                </a:cubicBezTo>
                <a:cubicBezTo>
                  <a:pt x="4307" y="38013"/>
                  <a:pt x="4304" y="38008"/>
                  <a:pt x="4293" y="37987"/>
                </a:cubicBezTo>
                <a:cubicBezTo>
                  <a:pt x="4293" y="37986"/>
                  <a:pt x="4292" y="37985"/>
                  <a:pt x="4292" y="37984"/>
                </a:cubicBezTo>
                <a:close/>
                <a:moveTo>
                  <a:pt x="4465" y="38073"/>
                </a:moveTo>
                <a:cubicBezTo>
                  <a:pt x="4465" y="38073"/>
                  <a:pt x="4465" y="38073"/>
                  <a:pt x="4465" y="38073"/>
                </a:cubicBezTo>
                <a:lnTo>
                  <a:pt x="4465" y="38073"/>
                </a:lnTo>
                <a:close/>
                <a:moveTo>
                  <a:pt x="4531" y="38113"/>
                </a:moveTo>
                <a:lnTo>
                  <a:pt x="4522" y="38130"/>
                </a:lnTo>
                <a:cubicBezTo>
                  <a:pt x="4527" y="38125"/>
                  <a:pt x="4530" y="38120"/>
                  <a:pt x="4533" y="38113"/>
                </a:cubicBezTo>
                <a:lnTo>
                  <a:pt x="4533" y="38113"/>
                </a:lnTo>
                <a:cubicBezTo>
                  <a:pt x="4532" y="38113"/>
                  <a:pt x="4532" y="38113"/>
                  <a:pt x="4531" y="38113"/>
                </a:cubicBezTo>
                <a:close/>
                <a:moveTo>
                  <a:pt x="4656" y="38124"/>
                </a:moveTo>
                <a:cubicBezTo>
                  <a:pt x="4658" y="38124"/>
                  <a:pt x="4661" y="38126"/>
                  <a:pt x="4665" y="38130"/>
                </a:cubicBezTo>
                <a:cubicBezTo>
                  <a:pt x="4665" y="38144"/>
                  <a:pt x="4658" y="38144"/>
                  <a:pt x="4651" y="38144"/>
                </a:cubicBezTo>
                <a:cubicBezTo>
                  <a:pt x="4650" y="38144"/>
                  <a:pt x="4649" y="38144"/>
                  <a:pt x="4648" y="38144"/>
                </a:cubicBezTo>
                <a:lnTo>
                  <a:pt x="4648" y="38144"/>
                </a:lnTo>
                <a:cubicBezTo>
                  <a:pt x="4650" y="38133"/>
                  <a:pt x="4651" y="38124"/>
                  <a:pt x="4656" y="38124"/>
                </a:cubicBezTo>
                <a:close/>
                <a:moveTo>
                  <a:pt x="5209" y="38273"/>
                </a:moveTo>
                <a:lnTo>
                  <a:pt x="5209" y="38273"/>
                </a:lnTo>
                <a:cubicBezTo>
                  <a:pt x="5208" y="38277"/>
                  <a:pt x="5207" y="38281"/>
                  <a:pt x="5207" y="38285"/>
                </a:cubicBezTo>
                <a:lnTo>
                  <a:pt x="5207" y="38285"/>
                </a:lnTo>
                <a:cubicBezTo>
                  <a:pt x="5207" y="38285"/>
                  <a:pt x="5208" y="38286"/>
                  <a:pt x="5208" y="38286"/>
                </a:cubicBezTo>
                <a:cubicBezTo>
                  <a:pt x="5209" y="38286"/>
                  <a:pt x="5209" y="38283"/>
                  <a:pt x="5209" y="38273"/>
                </a:cubicBezTo>
                <a:close/>
                <a:moveTo>
                  <a:pt x="6583" y="38502"/>
                </a:moveTo>
                <a:cubicBezTo>
                  <a:pt x="6583" y="38502"/>
                  <a:pt x="6554" y="38531"/>
                  <a:pt x="6583" y="38531"/>
                </a:cubicBezTo>
                <a:lnTo>
                  <a:pt x="6583" y="38502"/>
                </a:lnTo>
                <a:close/>
                <a:moveTo>
                  <a:pt x="2147" y="38330"/>
                </a:moveTo>
                <a:lnTo>
                  <a:pt x="2462" y="38559"/>
                </a:lnTo>
                <a:lnTo>
                  <a:pt x="2175" y="38445"/>
                </a:lnTo>
                <a:cubicBezTo>
                  <a:pt x="2147" y="38387"/>
                  <a:pt x="2118" y="38330"/>
                  <a:pt x="2147" y="38330"/>
                </a:cubicBezTo>
                <a:close/>
                <a:moveTo>
                  <a:pt x="5738" y="38608"/>
                </a:moveTo>
                <a:cubicBezTo>
                  <a:pt x="5728" y="38608"/>
                  <a:pt x="5725" y="38625"/>
                  <a:pt x="5724" y="38625"/>
                </a:cubicBezTo>
                <a:cubicBezTo>
                  <a:pt x="5724" y="38625"/>
                  <a:pt x="5724" y="38622"/>
                  <a:pt x="5724" y="38616"/>
                </a:cubicBezTo>
                <a:cubicBezTo>
                  <a:pt x="5724" y="38626"/>
                  <a:pt x="5724" y="38635"/>
                  <a:pt x="5724" y="38645"/>
                </a:cubicBezTo>
                <a:cubicBezTo>
                  <a:pt x="5724" y="38639"/>
                  <a:pt x="5727" y="38636"/>
                  <a:pt x="5731" y="38636"/>
                </a:cubicBezTo>
                <a:cubicBezTo>
                  <a:pt x="5739" y="38636"/>
                  <a:pt x="5750" y="38643"/>
                  <a:pt x="5757" y="38643"/>
                </a:cubicBezTo>
                <a:cubicBezTo>
                  <a:pt x="5762" y="38643"/>
                  <a:pt x="5763" y="38638"/>
                  <a:pt x="5753" y="38616"/>
                </a:cubicBezTo>
                <a:cubicBezTo>
                  <a:pt x="5747" y="38610"/>
                  <a:pt x="5742" y="38608"/>
                  <a:pt x="5738" y="38608"/>
                </a:cubicBezTo>
                <a:close/>
                <a:moveTo>
                  <a:pt x="6182" y="38559"/>
                </a:moveTo>
                <a:cubicBezTo>
                  <a:pt x="6153" y="38588"/>
                  <a:pt x="6153" y="38616"/>
                  <a:pt x="6182" y="38645"/>
                </a:cubicBezTo>
                <a:lnTo>
                  <a:pt x="6182" y="38588"/>
                </a:lnTo>
                <a:lnTo>
                  <a:pt x="6182" y="38559"/>
                </a:lnTo>
                <a:close/>
                <a:moveTo>
                  <a:pt x="5953" y="38645"/>
                </a:moveTo>
                <a:lnTo>
                  <a:pt x="5953" y="38645"/>
                </a:lnTo>
                <a:cubicBezTo>
                  <a:pt x="5953" y="38645"/>
                  <a:pt x="5953" y="38645"/>
                  <a:pt x="5953" y="38645"/>
                </a:cubicBezTo>
                <a:close/>
                <a:moveTo>
                  <a:pt x="6382" y="38639"/>
                </a:moveTo>
                <a:cubicBezTo>
                  <a:pt x="6382" y="38639"/>
                  <a:pt x="6381" y="38648"/>
                  <a:pt x="6377" y="38658"/>
                </a:cubicBezTo>
                <a:lnTo>
                  <a:pt x="6377" y="38658"/>
                </a:lnTo>
                <a:cubicBezTo>
                  <a:pt x="6380" y="38657"/>
                  <a:pt x="6382" y="38654"/>
                  <a:pt x="6382" y="38645"/>
                </a:cubicBezTo>
                <a:cubicBezTo>
                  <a:pt x="6382" y="38641"/>
                  <a:pt x="6382" y="38639"/>
                  <a:pt x="6382" y="38639"/>
                </a:cubicBezTo>
                <a:close/>
                <a:moveTo>
                  <a:pt x="6096" y="38645"/>
                </a:moveTo>
                <a:lnTo>
                  <a:pt x="6096" y="38645"/>
                </a:lnTo>
                <a:cubicBezTo>
                  <a:pt x="6096" y="38645"/>
                  <a:pt x="6093" y="38653"/>
                  <a:pt x="6091" y="38665"/>
                </a:cubicBezTo>
                <a:lnTo>
                  <a:pt x="6091" y="38665"/>
                </a:lnTo>
                <a:cubicBezTo>
                  <a:pt x="6094" y="38659"/>
                  <a:pt x="6096" y="38653"/>
                  <a:pt x="6096" y="38645"/>
                </a:cubicBezTo>
                <a:close/>
                <a:moveTo>
                  <a:pt x="6377" y="38658"/>
                </a:moveTo>
                <a:lnTo>
                  <a:pt x="6377" y="38658"/>
                </a:lnTo>
                <a:cubicBezTo>
                  <a:pt x="6375" y="38659"/>
                  <a:pt x="6373" y="38659"/>
                  <a:pt x="6372" y="38659"/>
                </a:cubicBezTo>
                <a:cubicBezTo>
                  <a:pt x="6369" y="38659"/>
                  <a:pt x="6368" y="38659"/>
                  <a:pt x="6374" y="38665"/>
                </a:cubicBezTo>
                <a:lnTo>
                  <a:pt x="6374" y="38665"/>
                </a:lnTo>
                <a:cubicBezTo>
                  <a:pt x="6375" y="38663"/>
                  <a:pt x="6376" y="38661"/>
                  <a:pt x="6377" y="38658"/>
                </a:cubicBezTo>
                <a:close/>
                <a:moveTo>
                  <a:pt x="5781" y="38674"/>
                </a:moveTo>
                <a:cubicBezTo>
                  <a:pt x="5781" y="38674"/>
                  <a:pt x="5781" y="38674"/>
                  <a:pt x="5781" y="38674"/>
                </a:cubicBezTo>
                <a:cubicBezTo>
                  <a:pt x="5781" y="38674"/>
                  <a:pt x="5781" y="38674"/>
                  <a:pt x="5781" y="38674"/>
                </a:cubicBezTo>
                <a:close/>
                <a:moveTo>
                  <a:pt x="5610" y="38674"/>
                </a:moveTo>
                <a:lnTo>
                  <a:pt x="5610" y="38674"/>
                </a:lnTo>
                <a:cubicBezTo>
                  <a:pt x="5608" y="38678"/>
                  <a:pt x="5606" y="38682"/>
                  <a:pt x="5604" y="38685"/>
                </a:cubicBezTo>
                <a:lnTo>
                  <a:pt x="5604" y="38685"/>
                </a:lnTo>
                <a:cubicBezTo>
                  <a:pt x="5603" y="38684"/>
                  <a:pt x="5602" y="38682"/>
                  <a:pt x="5601" y="38681"/>
                </a:cubicBezTo>
                <a:lnTo>
                  <a:pt x="5601" y="38681"/>
                </a:lnTo>
                <a:cubicBezTo>
                  <a:pt x="5604" y="38679"/>
                  <a:pt x="5607" y="38677"/>
                  <a:pt x="5610" y="38674"/>
                </a:cubicBezTo>
                <a:close/>
                <a:moveTo>
                  <a:pt x="5953" y="36756"/>
                </a:moveTo>
                <a:cubicBezTo>
                  <a:pt x="6002" y="36756"/>
                  <a:pt x="6072" y="36819"/>
                  <a:pt x="6127" y="36819"/>
                </a:cubicBezTo>
                <a:cubicBezTo>
                  <a:pt x="6137" y="36819"/>
                  <a:pt x="6145" y="36817"/>
                  <a:pt x="6153" y="36813"/>
                </a:cubicBezTo>
                <a:lnTo>
                  <a:pt x="6153" y="36785"/>
                </a:lnTo>
                <a:cubicBezTo>
                  <a:pt x="6160" y="36798"/>
                  <a:pt x="6166" y="36802"/>
                  <a:pt x="6173" y="36802"/>
                </a:cubicBezTo>
                <a:cubicBezTo>
                  <a:pt x="6184" y="36802"/>
                  <a:pt x="6196" y="36789"/>
                  <a:pt x="6208" y="36789"/>
                </a:cubicBezTo>
                <a:cubicBezTo>
                  <a:pt x="6218" y="36789"/>
                  <a:pt x="6229" y="36800"/>
                  <a:pt x="6239" y="36842"/>
                </a:cubicBezTo>
                <a:cubicBezTo>
                  <a:pt x="6248" y="36838"/>
                  <a:pt x="6255" y="36836"/>
                  <a:pt x="6262" y="36836"/>
                </a:cubicBezTo>
                <a:cubicBezTo>
                  <a:pt x="6287" y="36836"/>
                  <a:pt x="6298" y="36862"/>
                  <a:pt x="6319" y="36862"/>
                </a:cubicBezTo>
                <a:cubicBezTo>
                  <a:pt x="6328" y="36862"/>
                  <a:pt x="6339" y="36857"/>
                  <a:pt x="6354" y="36842"/>
                </a:cubicBezTo>
                <a:lnTo>
                  <a:pt x="6354" y="36842"/>
                </a:lnTo>
                <a:cubicBezTo>
                  <a:pt x="6354" y="36871"/>
                  <a:pt x="6325" y="36871"/>
                  <a:pt x="6354" y="36899"/>
                </a:cubicBezTo>
                <a:lnTo>
                  <a:pt x="6382" y="36871"/>
                </a:lnTo>
                <a:cubicBezTo>
                  <a:pt x="6390" y="36863"/>
                  <a:pt x="6396" y="36860"/>
                  <a:pt x="6402" y="36860"/>
                </a:cubicBezTo>
                <a:cubicBezTo>
                  <a:pt x="6438" y="36860"/>
                  <a:pt x="6446" y="36988"/>
                  <a:pt x="6486" y="36988"/>
                </a:cubicBezTo>
                <a:cubicBezTo>
                  <a:pt x="6489" y="36988"/>
                  <a:pt x="6493" y="36987"/>
                  <a:pt x="6497" y="36985"/>
                </a:cubicBezTo>
                <a:lnTo>
                  <a:pt x="6497" y="37014"/>
                </a:lnTo>
                <a:cubicBezTo>
                  <a:pt x="6525" y="37014"/>
                  <a:pt x="6554" y="37014"/>
                  <a:pt x="6583" y="37042"/>
                </a:cubicBezTo>
                <a:cubicBezTo>
                  <a:pt x="6554" y="37042"/>
                  <a:pt x="6583" y="37100"/>
                  <a:pt x="6583" y="37128"/>
                </a:cubicBezTo>
                <a:cubicBezTo>
                  <a:pt x="6583" y="37132"/>
                  <a:pt x="6583" y="37134"/>
                  <a:pt x="6583" y="37134"/>
                </a:cubicBezTo>
                <a:cubicBezTo>
                  <a:pt x="6583" y="37134"/>
                  <a:pt x="6586" y="37094"/>
                  <a:pt x="6601" y="37094"/>
                </a:cubicBezTo>
                <a:cubicBezTo>
                  <a:pt x="6604" y="37094"/>
                  <a:pt x="6607" y="37095"/>
                  <a:pt x="6611" y="37100"/>
                </a:cubicBezTo>
                <a:cubicBezTo>
                  <a:pt x="6611" y="37128"/>
                  <a:pt x="6640" y="37157"/>
                  <a:pt x="6640" y="37214"/>
                </a:cubicBezTo>
                <a:lnTo>
                  <a:pt x="6669" y="37214"/>
                </a:lnTo>
                <a:cubicBezTo>
                  <a:pt x="6697" y="37243"/>
                  <a:pt x="6726" y="37271"/>
                  <a:pt x="6726" y="37329"/>
                </a:cubicBezTo>
                <a:cubicBezTo>
                  <a:pt x="6754" y="37329"/>
                  <a:pt x="6726" y="37386"/>
                  <a:pt x="6754" y="37386"/>
                </a:cubicBezTo>
                <a:lnTo>
                  <a:pt x="6726" y="37386"/>
                </a:lnTo>
                <a:cubicBezTo>
                  <a:pt x="6726" y="37386"/>
                  <a:pt x="6697" y="37386"/>
                  <a:pt x="6697" y="37414"/>
                </a:cubicBezTo>
                <a:cubicBezTo>
                  <a:pt x="6697" y="37424"/>
                  <a:pt x="6697" y="37427"/>
                  <a:pt x="6698" y="37427"/>
                </a:cubicBezTo>
                <a:cubicBezTo>
                  <a:pt x="6700" y="37427"/>
                  <a:pt x="6707" y="37414"/>
                  <a:pt x="6726" y="37414"/>
                </a:cubicBezTo>
                <a:cubicBezTo>
                  <a:pt x="6754" y="37472"/>
                  <a:pt x="6754" y="37529"/>
                  <a:pt x="6783" y="37586"/>
                </a:cubicBezTo>
                <a:lnTo>
                  <a:pt x="6812" y="37586"/>
                </a:lnTo>
                <a:lnTo>
                  <a:pt x="6812" y="37672"/>
                </a:lnTo>
                <a:cubicBezTo>
                  <a:pt x="6840" y="37758"/>
                  <a:pt x="6812" y="37701"/>
                  <a:pt x="6812" y="37758"/>
                </a:cubicBezTo>
                <a:cubicBezTo>
                  <a:pt x="6812" y="37758"/>
                  <a:pt x="6812" y="37729"/>
                  <a:pt x="6812" y="37729"/>
                </a:cubicBezTo>
                <a:cubicBezTo>
                  <a:pt x="6783" y="37729"/>
                  <a:pt x="6812" y="37786"/>
                  <a:pt x="6840" y="37786"/>
                </a:cubicBezTo>
                <a:cubicBezTo>
                  <a:pt x="6812" y="37815"/>
                  <a:pt x="6783" y="37844"/>
                  <a:pt x="6783" y="37872"/>
                </a:cubicBezTo>
                <a:lnTo>
                  <a:pt x="6812" y="37901"/>
                </a:lnTo>
                <a:lnTo>
                  <a:pt x="6783" y="37901"/>
                </a:lnTo>
                <a:cubicBezTo>
                  <a:pt x="6783" y="37930"/>
                  <a:pt x="6812" y="37958"/>
                  <a:pt x="6812" y="37958"/>
                </a:cubicBezTo>
                <a:cubicBezTo>
                  <a:pt x="6812" y="37987"/>
                  <a:pt x="6783" y="38015"/>
                  <a:pt x="6754" y="38044"/>
                </a:cubicBezTo>
                <a:cubicBezTo>
                  <a:pt x="6783" y="38073"/>
                  <a:pt x="6754" y="38101"/>
                  <a:pt x="6754" y="38130"/>
                </a:cubicBezTo>
                <a:cubicBezTo>
                  <a:pt x="6697" y="38159"/>
                  <a:pt x="6697" y="38244"/>
                  <a:pt x="6669" y="38302"/>
                </a:cubicBezTo>
                <a:cubicBezTo>
                  <a:pt x="6640" y="38302"/>
                  <a:pt x="6669" y="38359"/>
                  <a:pt x="6669" y="38387"/>
                </a:cubicBezTo>
                <a:cubicBezTo>
                  <a:pt x="6611" y="38387"/>
                  <a:pt x="6611" y="38473"/>
                  <a:pt x="6583" y="38502"/>
                </a:cubicBezTo>
                <a:cubicBezTo>
                  <a:pt x="6583" y="38502"/>
                  <a:pt x="6611" y="38531"/>
                  <a:pt x="6583" y="38531"/>
                </a:cubicBezTo>
                <a:lnTo>
                  <a:pt x="6583" y="38559"/>
                </a:lnTo>
                <a:cubicBezTo>
                  <a:pt x="6554" y="38559"/>
                  <a:pt x="6497" y="38588"/>
                  <a:pt x="6468" y="38616"/>
                </a:cubicBezTo>
                <a:lnTo>
                  <a:pt x="6468" y="38588"/>
                </a:lnTo>
                <a:cubicBezTo>
                  <a:pt x="6468" y="38585"/>
                  <a:pt x="6468" y="38583"/>
                  <a:pt x="6467" y="38583"/>
                </a:cubicBezTo>
                <a:cubicBezTo>
                  <a:pt x="6462" y="38583"/>
                  <a:pt x="6436" y="38674"/>
                  <a:pt x="6411" y="38674"/>
                </a:cubicBezTo>
                <a:lnTo>
                  <a:pt x="6411" y="38645"/>
                </a:lnTo>
                <a:cubicBezTo>
                  <a:pt x="6411" y="38645"/>
                  <a:pt x="6411" y="38682"/>
                  <a:pt x="6396" y="38682"/>
                </a:cubicBezTo>
                <a:cubicBezTo>
                  <a:pt x="6393" y="38682"/>
                  <a:pt x="6388" y="38679"/>
                  <a:pt x="6382" y="38674"/>
                </a:cubicBezTo>
                <a:cubicBezTo>
                  <a:pt x="6379" y="38670"/>
                  <a:pt x="6376" y="38667"/>
                  <a:pt x="6374" y="38665"/>
                </a:cubicBezTo>
                <a:lnTo>
                  <a:pt x="6374" y="38665"/>
                </a:lnTo>
                <a:cubicBezTo>
                  <a:pt x="6367" y="38683"/>
                  <a:pt x="6352" y="38702"/>
                  <a:pt x="6325" y="38702"/>
                </a:cubicBezTo>
                <a:lnTo>
                  <a:pt x="6325" y="38645"/>
                </a:lnTo>
                <a:cubicBezTo>
                  <a:pt x="6325" y="38640"/>
                  <a:pt x="6325" y="38637"/>
                  <a:pt x="6325" y="38637"/>
                </a:cubicBezTo>
                <a:cubicBezTo>
                  <a:pt x="6324" y="38637"/>
                  <a:pt x="6320" y="38679"/>
                  <a:pt x="6297" y="38702"/>
                </a:cubicBezTo>
                <a:cubicBezTo>
                  <a:pt x="6297" y="38705"/>
                  <a:pt x="6297" y="38706"/>
                  <a:pt x="6297" y="38706"/>
                </a:cubicBezTo>
                <a:cubicBezTo>
                  <a:pt x="6296" y="38706"/>
                  <a:pt x="6295" y="38631"/>
                  <a:pt x="6280" y="38631"/>
                </a:cubicBezTo>
                <a:cubicBezTo>
                  <a:pt x="6277" y="38631"/>
                  <a:pt x="6273" y="38635"/>
                  <a:pt x="6268" y="38645"/>
                </a:cubicBezTo>
                <a:cubicBezTo>
                  <a:pt x="6211" y="38702"/>
                  <a:pt x="6268" y="38674"/>
                  <a:pt x="6268" y="38702"/>
                </a:cubicBezTo>
                <a:cubicBezTo>
                  <a:pt x="6268" y="38717"/>
                  <a:pt x="6261" y="38724"/>
                  <a:pt x="6250" y="38724"/>
                </a:cubicBezTo>
                <a:cubicBezTo>
                  <a:pt x="6239" y="38724"/>
                  <a:pt x="6225" y="38717"/>
                  <a:pt x="6211" y="38702"/>
                </a:cubicBezTo>
                <a:lnTo>
                  <a:pt x="6211" y="38645"/>
                </a:lnTo>
                <a:lnTo>
                  <a:pt x="6211" y="38588"/>
                </a:lnTo>
                <a:cubicBezTo>
                  <a:pt x="6211" y="38574"/>
                  <a:pt x="6209" y="38569"/>
                  <a:pt x="6207" y="38569"/>
                </a:cubicBezTo>
                <a:cubicBezTo>
                  <a:pt x="6199" y="38569"/>
                  <a:pt x="6182" y="38623"/>
                  <a:pt x="6182" y="38645"/>
                </a:cubicBezTo>
                <a:cubicBezTo>
                  <a:pt x="6182" y="38645"/>
                  <a:pt x="6182" y="38674"/>
                  <a:pt x="6182" y="38674"/>
                </a:cubicBezTo>
                <a:cubicBezTo>
                  <a:pt x="6153" y="38674"/>
                  <a:pt x="6182" y="38674"/>
                  <a:pt x="6182" y="38645"/>
                </a:cubicBezTo>
                <a:lnTo>
                  <a:pt x="6182" y="38645"/>
                </a:lnTo>
                <a:cubicBezTo>
                  <a:pt x="6182" y="38674"/>
                  <a:pt x="6125" y="38645"/>
                  <a:pt x="6125" y="38702"/>
                </a:cubicBezTo>
                <a:lnTo>
                  <a:pt x="6125" y="38674"/>
                </a:lnTo>
                <a:cubicBezTo>
                  <a:pt x="6125" y="38674"/>
                  <a:pt x="6125" y="38702"/>
                  <a:pt x="6096" y="38731"/>
                </a:cubicBezTo>
                <a:cubicBezTo>
                  <a:pt x="6076" y="38731"/>
                  <a:pt x="6084" y="38690"/>
                  <a:pt x="6091" y="38665"/>
                </a:cubicBezTo>
                <a:lnTo>
                  <a:pt x="6091" y="38665"/>
                </a:lnTo>
                <a:cubicBezTo>
                  <a:pt x="6082" y="38678"/>
                  <a:pt x="6068" y="38690"/>
                  <a:pt x="6068" y="38731"/>
                </a:cubicBezTo>
                <a:lnTo>
                  <a:pt x="6068" y="38616"/>
                </a:lnTo>
                <a:cubicBezTo>
                  <a:pt x="6068" y="38645"/>
                  <a:pt x="6039" y="38674"/>
                  <a:pt x="6039" y="38702"/>
                </a:cubicBezTo>
                <a:cubicBezTo>
                  <a:pt x="6039" y="38702"/>
                  <a:pt x="6039" y="38674"/>
                  <a:pt x="6039" y="38674"/>
                </a:cubicBezTo>
                <a:cubicBezTo>
                  <a:pt x="6039" y="38674"/>
                  <a:pt x="5982" y="38674"/>
                  <a:pt x="5982" y="38731"/>
                </a:cubicBezTo>
                <a:cubicBezTo>
                  <a:pt x="5982" y="38688"/>
                  <a:pt x="5975" y="38688"/>
                  <a:pt x="5967" y="38688"/>
                </a:cubicBezTo>
                <a:cubicBezTo>
                  <a:pt x="5960" y="38688"/>
                  <a:pt x="5953" y="38688"/>
                  <a:pt x="5953" y="38645"/>
                </a:cubicBezTo>
                <a:lnTo>
                  <a:pt x="5953" y="38702"/>
                </a:lnTo>
                <a:lnTo>
                  <a:pt x="5953" y="38760"/>
                </a:lnTo>
                <a:cubicBezTo>
                  <a:pt x="5924" y="38760"/>
                  <a:pt x="5924" y="38731"/>
                  <a:pt x="5924" y="38702"/>
                </a:cubicBezTo>
                <a:lnTo>
                  <a:pt x="5924" y="38674"/>
                </a:lnTo>
                <a:lnTo>
                  <a:pt x="5924" y="38616"/>
                </a:lnTo>
                <a:cubicBezTo>
                  <a:pt x="5896" y="38616"/>
                  <a:pt x="5839" y="38645"/>
                  <a:pt x="5810" y="38645"/>
                </a:cubicBezTo>
                <a:lnTo>
                  <a:pt x="5810" y="38702"/>
                </a:lnTo>
                <a:cubicBezTo>
                  <a:pt x="5810" y="38702"/>
                  <a:pt x="5823" y="38651"/>
                  <a:pt x="5840" y="38651"/>
                </a:cubicBezTo>
                <a:cubicBezTo>
                  <a:pt x="5848" y="38651"/>
                  <a:pt x="5858" y="38664"/>
                  <a:pt x="5867" y="38702"/>
                </a:cubicBezTo>
                <a:cubicBezTo>
                  <a:pt x="5839" y="38731"/>
                  <a:pt x="5839" y="38731"/>
                  <a:pt x="5839" y="38760"/>
                </a:cubicBezTo>
                <a:cubicBezTo>
                  <a:pt x="5839" y="38731"/>
                  <a:pt x="5839" y="38702"/>
                  <a:pt x="5839" y="38702"/>
                </a:cubicBezTo>
                <a:cubicBezTo>
                  <a:pt x="5839" y="38702"/>
                  <a:pt x="5810" y="38731"/>
                  <a:pt x="5810" y="38760"/>
                </a:cubicBezTo>
                <a:cubicBezTo>
                  <a:pt x="5810" y="38731"/>
                  <a:pt x="5810" y="38702"/>
                  <a:pt x="5810" y="38702"/>
                </a:cubicBezTo>
                <a:cubicBezTo>
                  <a:pt x="5810" y="38697"/>
                  <a:pt x="5810" y="38694"/>
                  <a:pt x="5810" y="38694"/>
                </a:cubicBezTo>
                <a:cubicBezTo>
                  <a:pt x="5809" y="38694"/>
                  <a:pt x="5804" y="38731"/>
                  <a:pt x="5781" y="38731"/>
                </a:cubicBezTo>
                <a:cubicBezTo>
                  <a:pt x="5781" y="38702"/>
                  <a:pt x="5781" y="38702"/>
                  <a:pt x="5781" y="38674"/>
                </a:cubicBezTo>
                <a:cubicBezTo>
                  <a:pt x="5781" y="38688"/>
                  <a:pt x="5774" y="38695"/>
                  <a:pt x="5767" y="38695"/>
                </a:cubicBezTo>
                <a:cubicBezTo>
                  <a:pt x="5760" y="38695"/>
                  <a:pt x="5753" y="38688"/>
                  <a:pt x="5753" y="38674"/>
                </a:cubicBezTo>
                <a:cubicBezTo>
                  <a:pt x="5753" y="38674"/>
                  <a:pt x="5753" y="38645"/>
                  <a:pt x="5753" y="38645"/>
                </a:cubicBezTo>
                <a:cubicBezTo>
                  <a:pt x="5724" y="38645"/>
                  <a:pt x="5724" y="38702"/>
                  <a:pt x="5696" y="38702"/>
                </a:cubicBezTo>
                <a:cubicBezTo>
                  <a:pt x="5691" y="38706"/>
                  <a:pt x="5687" y="38708"/>
                  <a:pt x="5683" y="38708"/>
                </a:cubicBezTo>
                <a:cubicBezTo>
                  <a:pt x="5663" y="38708"/>
                  <a:pt x="5642" y="38668"/>
                  <a:pt x="5622" y="38668"/>
                </a:cubicBezTo>
                <a:cubicBezTo>
                  <a:pt x="5618" y="38668"/>
                  <a:pt x="5614" y="38669"/>
                  <a:pt x="5610" y="38674"/>
                </a:cubicBezTo>
                <a:cubicBezTo>
                  <a:pt x="5610" y="38674"/>
                  <a:pt x="5610" y="38661"/>
                  <a:pt x="5601" y="38661"/>
                </a:cubicBezTo>
                <a:cubicBezTo>
                  <a:pt x="5597" y="38661"/>
                  <a:pt x="5591" y="38664"/>
                  <a:pt x="5581" y="38674"/>
                </a:cubicBezTo>
                <a:cubicBezTo>
                  <a:pt x="5581" y="38674"/>
                  <a:pt x="5581" y="38645"/>
                  <a:pt x="5581" y="38645"/>
                </a:cubicBezTo>
                <a:cubicBezTo>
                  <a:pt x="5581" y="38588"/>
                  <a:pt x="5581" y="38616"/>
                  <a:pt x="5610" y="38559"/>
                </a:cubicBezTo>
                <a:lnTo>
                  <a:pt x="5610" y="38559"/>
                </a:lnTo>
                <a:cubicBezTo>
                  <a:pt x="5602" y="38575"/>
                  <a:pt x="5596" y="38580"/>
                  <a:pt x="5591" y="38580"/>
                </a:cubicBezTo>
                <a:cubicBezTo>
                  <a:pt x="5584" y="38580"/>
                  <a:pt x="5578" y="38567"/>
                  <a:pt x="5571" y="38567"/>
                </a:cubicBezTo>
                <a:cubicBezTo>
                  <a:pt x="5566" y="38567"/>
                  <a:pt x="5560" y="38572"/>
                  <a:pt x="5552" y="38588"/>
                </a:cubicBezTo>
                <a:lnTo>
                  <a:pt x="5552" y="38559"/>
                </a:lnTo>
                <a:lnTo>
                  <a:pt x="5552" y="38502"/>
                </a:lnTo>
                <a:lnTo>
                  <a:pt x="5381" y="38502"/>
                </a:lnTo>
                <a:cubicBezTo>
                  <a:pt x="5381" y="38492"/>
                  <a:pt x="5378" y="38489"/>
                  <a:pt x="5372" y="38489"/>
                </a:cubicBezTo>
                <a:cubicBezTo>
                  <a:pt x="5362" y="38489"/>
                  <a:pt x="5343" y="38502"/>
                  <a:pt x="5323" y="38502"/>
                </a:cubicBezTo>
                <a:cubicBezTo>
                  <a:pt x="5323" y="38502"/>
                  <a:pt x="5323" y="38502"/>
                  <a:pt x="5352" y="38473"/>
                </a:cubicBezTo>
                <a:cubicBezTo>
                  <a:pt x="5362" y="38464"/>
                  <a:pt x="5365" y="38461"/>
                  <a:pt x="5364" y="38461"/>
                </a:cubicBezTo>
                <a:cubicBezTo>
                  <a:pt x="5362" y="38461"/>
                  <a:pt x="5343" y="38473"/>
                  <a:pt x="5323" y="38473"/>
                </a:cubicBezTo>
                <a:cubicBezTo>
                  <a:pt x="5323" y="38469"/>
                  <a:pt x="5323" y="38467"/>
                  <a:pt x="5322" y="38467"/>
                </a:cubicBezTo>
                <a:cubicBezTo>
                  <a:pt x="5317" y="38467"/>
                  <a:pt x="5306" y="38493"/>
                  <a:pt x="5300" y="38493"/>
                </a:cubicBezTo>
                <a:cubicBezTo>
                  <a:pt x="5298" y="38493"/>
                  <a:pt x="5296" y="38491"/>
                  <a:pt x="5295" y="38483"/>
                </a:cubicBezTo>
                <a:lnTo>
                  <a:pt x="5295" y="38483"/>
                </a:lnTo>
                <a:cubicBezTo>
                  <a:pt x="5296" y="38462"/>
                  <a:pt x="5301" y="38445"/>
                  <a:pt x="5323" y="38445"/>
                </a:cubicBezTo>
                <a:lnTo>
                  <a:pt x="5295" y="38445"/>
                </a:lnTo>
                <a:cubicBezTo>
                  <a:pt x="5295" y="38445"/>
                  <a:pt x="5295" y="38473"/>
                  <a:pt x="5295" y="38502"/>
                </a:cubicBezTo>
                <a:lnTo>
                  <a:pt x="5266" y="38445"/>
                </a:lnTo>
                <a:cubicBezTo>
                  <a:pt x="5294" y="38361"/>
                  <a:pt x="5187" y="38413"/>
                  <a:pt x="5207" y="38285"/>
                </a:cubicBezTo>
                <a:lnTo>
                  <a:pt x="5207" y="38285"/>
                </a:lnTo>
                <a:cubicBezTo>
                  <a:pt x="5204" y="38283"/>
                  <a:pt x="5197" y="38273"/>
                  <a:pt x="5180" y="38273"/>
                </a:cubicBezTo>
                <a:cubicBezTo>
                  <a:pt x="5180" y="38244"/>
                  <a:pt x="5180" y="38244"/>
                  <a:pt x="5180" y="38216"/>
                </a:cubicBezTo>
                <a:cubicBezTo>
                  <a:pt x="5152" y="38187"/>
                  <a:pt x="5152" y="38130"/>
                  <a:pt x="5123" y="38101"/>
                </a:cubicBezTo>
                <a:lnTo>
                  <a:pt x="5152" y="38101"/>
                </a:lnTo>
                <a:cubicBezTo>
                  <a:pt x="5176" y="38101"/>
                  <a:pt x="5180" y="38038"/>
                  <a:pt x="5162" y="38038"/>
                </a:cubicBezTo>
                <a:cubicBezTo>
                  <a:pt x="5159" y="38038"/>
                  <a:pt x="5156" y="38040"/>
                  <a:pt x="5152" y="38044"/>
                </a:cubicBezTo>
                <a:cubicBezTo>
                  <a:pt x="5152" y="37987"/>
                  <a:pt x="5123" y="37930"/>
                  <a:pt x="5123" y="37872"/>
                </a:cubicBezTo>
                <a:cubicBezTo>
                  <a:pt x="5123" y="37858"/>
                  <a:pt x="5123" y="37853"/>
                  <a:pt x="5124" y="37853"/>
                </a:cubicBezTo>
                <a:cubicBezTo>
                  <a:pt x="5125" y="37853"/>
                  <a:pt x="5130" y="37901"/>
                  <a:pt x="5152" y="37901"/>
                </a:cubicBezTo>
                <a:cubicBezTo>
                  <a:pt x="5180" y="37872"/>
                  <a:pt x="5152" y="37815"/>
                  <a:pt x="5152" y="37786"/>
                </a:cubicBezTo>
                <a:cubicBezTo>
                  <a:pt x="5152" y="37786"/>
                  <a:pt x="5123" y="37786"/>
                  <a:pt x="5123" y="37729"/>
                </a:cubicBezTo>
                <a:cubicBezTo>
                  <a:pt x="5133" y="37720"/>
                  <a:pt x="5136" y="37717"/>
                  <a:pt x="5137" y="37717"/>
                </a:cubicBezTo>
                <a:cubicBezTo>
                  <a:pt x="5139" y="37717"/>
                  <a:pt x="5133" y="37729"/>
                  <a:pt x="5152" y="37729"/>
                </a:cubicBezTo>
                <a:lnTo>
                  <a:pt x="5180" y="37729"/>
                </a:lnTo>
                <a:cubicBezTo>
                  <a:pt x="5204" y="37729"/>
                  <a:pt x="5189" y="37691"/>
                  <a:pt x="5167" y="37661"/>
                </a:cubicBezTo>
                <a:lnTo>
                  <a:pt x="5167" y="37661"/>
                </a:lnTo>
                <a:cubicBezTo>
                  <a:pt x="5181" y="37667"/>
                  <a:pt x="5197" y="37672"/>
                  <a:pt x="5209" y="37672"/>
                </a:cubicBezTo>
                <a:cubicBezTo>
                  <a:pt x="5209" y="37672"/>
                  <a:pt x="5209" y="37643"/>
                  <a:pt x="5209" y="37643"/>
                </a:cubicBezTo>
                <a:cubicBezTo>
                  <a:pt x="5209" y="37643"/>
                  <a:pt x="5238" y="37615"/>
                  <a:pt x="5238" y="37615"/>
                </a:cubicBezTo>
                <a:lnTo>
                  <a:pt x="5209" y="37558"/>
                </a:lnTo>
                <a:lnTo>
                  <a:pt x="5209" y="37500"/>
                </a:lnTo>
                <a:lnTo>
                  <a:pt x="5180" y="37500"/>
                </a:lnTo>
                <a:lnTo>
                  <a:pt x="5180" y="37472"/>
                </a:lnTo>
                <a:cubicBezTo>
                  <a:pt x="5199" y="37472"/>
                  <a:pt x="5206" y="37459"/>
                  <a:pt x="5216" y="37459"/>
                </a:cubicBezTo>
                <a:cubicBezTo>
                  <a:pt x="5222" y="37459"/>
                  <a:pt x="5228" y="37462"/>
                  <a:pt x="5238" y="37472"/>
                </a:cubicBezTo>
                <a:cubicBezTo>
                  <a:pt x="5266" y="37443"/>
                  <a:pt x="5238" y="37386"/>
                  <a:pt x="5266" y="37357"/>
                </a:cubicBezTo>
                <a:lnTo>
                  <a:pt x="5266" y="37329"/>
                </a:lnTo>
                <a:lnTo>
                  <a:pt x="5266" y="37243"/>
                </a:lnTo>
                <a:cubicBezTo>
                  <a:pt x="5281" y="37286"/>
                  <a:pt x="5288" y="37286"/>
                  <a:pt x="5295" y="37286"/>
                </a:cubicBezTo>
                <a:cubicBezTo>
                  <a:pt x="5302" y="37286"/>
                  <a:pt x="5309" y="37286"/>
                  <a:pt x="5323" y="37329"/>
                </a:cubicBezTo>
                <a:cubicBezTo>
                  <a:pt x="5323" y="37300"/>
                  <a:pt x="5323" y="37214"/>
                  <a:pt x="5295" y="37214"/>
                </a:cubicBezTo>
                <a:lnTo>
                  <a:pt x="5295" y="37185"/>
                </a:lnTo>
                <a:cubicBezTo>
                  <a:pt x="5295" y="37100"/>
                  <a:pt x="5352" y="37100"/>
                  <a:pt x="5381" y="37071"/>
                </a:cubicBezTo>
                <a:lnTo>
                  <a:pt x="5381" y="37100"/>
                </a:lnTo>
                <a:cubicBezTo>
                  <a:pt x="5381" y="37100"/>
                  <a:pt x="5409" y="37014"/>
                  <a:pt x="5438" y="36985"/>
                </a:cubicBezTo>
                <a:lnTo>
                  <a:pt x="5438" y="36985"/>
                </a:lnTo>
                <a:cubicBezTo>
                  <a:pt x="5438" y="37042"/>
                  <a:pt x="5409" y="37014"/>
                  <a:pt x="5409" y="37071"/>
                </a:cubicBezTo>
                <a:cubicBezTo>
                  <a:pt x="5438" y="37014"/>
                  <a:pt x="5467" y="36985"/>
                  <a:pt x="5495" y="36928"/>
                </a:cubicBezTo>
                <a:cubicBezTo>
                  <a:pt x="5502" y="36949"/>
                  <a:pt x="5507" y="36956"/>
                  <a:pt x="5512" y="36956"/>
                </a:cubicBezTo>
                <a:cubicBezTo>
                  <a:pt x="5524" y="36956"/>
                  <a:pt x="5533" y="36914"/>
                  <a:pt x="5556" y="36914"/>
                </a:cubicBezTo>
                <a:cubicBezTo>
                  <a:pt x="5563" y="36914"/>
                  <a:pt x="5571" y="36918"/>
                  <a:pt x="5581" y="36928"/>
                </a:cubicBezTo>
                <a:cubicBezTo>
                  <a:pt x="5581" y="36911"/>
                  <a:pt x="5591" y="36895"/>
                  <a:pt x="5599" y="36895"/>
                </a:cubicBezTo>
                <a:cubicBezTo>
                  <a:pt x="5605" y="36895"/>
                  <a:pt x="5610" y="36904"/>
                  <a:pt x="5610" y="36928"/>
                </a:cubicBezTo>
                <a:cubicBezTo>
                  <a:pt x="5610" y="36899"/>
                  <a:pt x="5617" y="36899"/>
                  <a:pt x="5624" y="36899"/>
                </a:cubicBezTo>
                <a:cubicBezTo>
                  <a:pt x="5631" y="36899"/>
                  <a:pt x="5638" y="36899"/>
                  <a:pt x="5638" y="36871"/>
                </a:cubicBezTo>
                <a:cubicBezTo>
                  <a:pt x="5638" y="36871"/>
                  <a:pt x="5638" y="36842"/>
                  <a:pt x="5638" y="36842"/>
                </a:cubicBezTo>
                <a:cubicBezTo>
                  <a:pt x="5638" y="36842"/>
                  <a:pt x="5651" y="36829"/>
                  <a:pt x="5668" y="36829"/>
                </a:cubicBezTo>
                <a:cubicBezTo>
                  <a:pt x="5676" y="36829"/>
                  <a:pt x="5686" y="36832"/>
                  <a:pt x="5696" y="36842"/>
                </a:cubicBezTo>
                <a:cubicBezTo>
                  <a:pt x="5696" y="36813"/>
                  <a:pt x="5696" y="36813"/>
                  <a:pt x="5724" y="36813"/>
                </a:cubicBezTo>
                <a:cubicBezTo>
                  <a:pt x="5724" y="36813"/>
                  <a:pt x="5724" y="36801"/>
                  <a:pt x="5733" y="36801"/>
                </a:cubicBezTo>
                <a:cubicBezTo>
                  <a:pt x="5737" y="36801"/>
                  <a:pt x="5743" y="36804"/>
                  <a:pt x="5753" y="36813"/>
                </a:cubicBezTo>
                <a:cubicBezTo>
                  <a:pt x="5754" y="36815"/>
                  <a:pt x="5755" y="36816"/>
                  <a:pt x="5756" y="36817"/>
                </a:cubicBezTo>
                <a:lnTo>
                  <a:pt x="5756" y="36817"/>
                </a:lnTo>
                <a:cubicBezTo>
                  <a:pt x="5758" y="36811"/>
                  <a:pt x="5762" y="36805"/>
                  <a:pt x="5767" y="36805"/>
                </a:cubicBezTo>
                <a:cubicBezTo>
                  <a:pt x="5771" y="36805"/>
                  <a:pt x="5776" y="36808"/>
                  <a:pt x="5781" y="36813"/>
                </a:cubicBezTo>
                <a:cubicBezTo>
                  <a:pt x="5781" y="36828"/>
                  <a:pt x="5781" y="36828"/>
                  <a:pt x="5781" y="36828"/>
                </a:cubicBezTo>
                <a:cubicBezTo>
                  <a:pt x="5781" y="36828"/>
                  <a:pt x="5781" y="36828"/>
                  <a:pt x="5781" y="36842"/>
                </a:cubicBezTo>
                <a:cubicBezTo>
                  <a:pt x="5796" y="36813"/>
                  <a:pt x="5817" y="36813"/>
                  <a:pt x="5842" y="36813"/>
                </a:cubicBezTo>
                <a:cubicBezTo>
                  <a:pt x="5867" y="36813"/>
                  <a:pt x="5896" y="36813"/>
                  <a:pt x="5924" y="36785"/>
                </a:cubicBezTo>
                <a:lnTo>
                  <a:pt x="5924" y="36842"/>
                </a:lnTo>
                <a:cubicBezTo>
                  <a:pt x="5929" y="36852"/>
                  <a:pt x="5932" y="36856"/>
                  <a:pt x="5935" y="36856"/>
                </a:cubicBezTo>
                <a:cubicBezTo>
                  <a:pt x="5945" y="36856"/>
                  <a:pt x="5929" y="36756"/>
                  <a:pt x="5953" y="36756"/>
                </a:cubicBezTo>
                <a:close/>
                <a:moveTo>
                  <a:pt x="4808" y="38760"/>
                </a:moveTo>
                <a:cubicBezTo>
                  <a:pt x="4808" y="38760"/>
                  <a:pt x="4824" y="38760"/>
                  <a:pt x="4820" y="38772"/>
                </a:cubicBezTo>
                <a:lnTo>
                  <a:pt x="4820" y="38772"/>
                </a:lnTo>
                <a:lnTo>
                  <a:pt x="4808" y="38760"/>
                </a:lnTo>
                <a:close/>
                <a:moveTo>
                  <a:pt x="4722" y="38988"/>
                </a:moveTo>
                <a:cubicBezTo>
                  <a:pt x="4722" y="38988"/>
                  <a:pt x="4722" y="39017"/>
                  <a:pt x="4722" y="39046"/>
                </a:cubicBezTo>
                <a:cubicBezTo>
                  <a:pt x="4722" y="39046"/>
                  <a:pt x="4722" y="39031"/>
                  <a:pt x="4712" y="39023"/>
                </a:cubicBezTo>
                <a:lnTo>
                  <a:pt x="4712" y="39023"/>
                </a:lnTo>
                <a:cubicBezTo>
                  <a:pt x="4708" y="39004"/>
                  <a:pt x="4708" y="38988"/>
                  <a:pt x="4722" y="38988"/>
                </a:cubicBezTo>
                <a:close/>
                <a:moveTo>
                  <a:pt x="4751" y="39189"/>
                </a:moveTo>
                <a:lnTo>
                  <a:pt x="4722" y="39217"/>
                </a:lnTo>
                <a:cubicBezTo>
                  <a:pt x="4722" y="39217"/>
                  <a:pt x="4751" y="39189"/>
                  <a:pt x="4722" y="39189"/>
                </a:cubicBezTo>
                <a:close/>
                <a:moveTo>
                  <a:pt x="4522" y="39446"/>
                </a:moveTo>
                <a:cubicBezTo>
                  <a:pt x="4522" y="39475"/>
                  <a:pt x="4494" y="39504"/>
                  <a:pt x="4522" y="39504"/>
                </a:cubicBezTo>
                <a:lnTo>
                  <a:pt x="4522" y="39446"/>
                </a:lnTo>
                <a:close/>
                <a:moveTo>
                  <a:pt x="5907" y="39467"/>
                </a:moveTo>
                <a:cubicBezTo>
                  <a:pt x="5905" y="39467"/>
                  <a:pt x="5901" y="39470"/>
                  <a:pt x="5896" y="39475"/>
                </a:cubicBezTo>
                <a:lnTo>
                  <a:pt x="5896" y="39532"/>
                </a:lnTo>
                <a:cubicBezTo>
                  <a:pt x="5896" y="39509"/>
                  <a:pt x="5915" y="39467"/>
                  <a:pt x="5907" y="39467"/>
                </a:cubicBezTo>
                <a:close/>
                <a:moveTo>
                  <a:pt x="5839" y="39532"/>
                </a:moveTo>
                <a:lnTo>
                  <a:pt x="5839" y="39561"/>
                </a:lnTo>
                <a:cubicBezTo>
                  <a:pt x="5867" y="39532"/>
                  <a:pt x="5867" y="39532"/>
                  <a:pt x="5839" y="39532"/>
                </a:cubicBezTo>
                <a:close/>
                <a:moveTo>
                  <a:pt x="6640" y="40591"/>
                </a:moveTo>
                <a:cubicBezTo>
                  <a:pt x="6640" y="40591"/>
                  <a:pt x="6641" y="40591"/>
                  <a:pt x="6643" y="40591"/>
                </a:cubicBezTo>
                <a:lnTo>
                  <a:pt x="6643" y="40591"/>
                </a:lnTo>
                <a:cubicBezTo>
                  <a:pt x="6642" y="40591"/>
                  <a:pt x="6641" y="40591"/>
                  <a:pt x="6640" y="40591"/>
                </a:cubicBezTo>
                <a:close/>
                <a:moveTo>
                  <a:pt x="6096" y="41106"/>
                </a:moveTo>
                <a:cubicBezTo>
                  <a:pt x="6096" y="41106"/>
                  <a:pt x="6096" y="41106"/>
                  <a:pt x="6096" y="41106"/>
                </a:cubicBezTo>
                <a:lnTo>
                  <a:pt x="6096" y="41106"/>
                </a:lnTo>
                <a:close/>
                <a:moveTo>
                  <a:pt x="6182" y="41106"/>
                </a:moveTo>
                <a:cubicBezTo>
                  <a:pt x="6182" y="41106"/>
                  <a:pt x="6182" y="41106"/>
                  <a:pt x="6182" y="41106"/>
                </a:cubicBezTo>
                <a:lnTo>
                  <a:pt x="6182" y="41106"/>
                </a:lnTo>
                <a:close/>
                <a:moveTo>
                  <a:pt x="6125" y="41106"/>
                </a:moveTo>
                <a:cubicBezTo>
                  <a:pt x="6125" y="41106"/>
                  <a:pt x="6125" y="41107"/>
                  <a:pt x="6125" y="41108"/>
                </a:cubicBezTo>
                <a:lnTo>
                  <a:pt x="6125" y="41108"/>
                </a:lnTo>
                <a:cubicBezTo>
                  <a:pt x="6125" y="41107"/>
                  <a:pt x="6125" y="41107"/>
                  <a:pt x="6125" y="41106"/>
                </a:cubicBezTo>
                <a:close/>
                <a:moveTo>
                  <a:pt x="6325" y="41106"/>
                </a:moveTo>
                <a:lnTo>
                  <a:pt x="6325" y="41106"/>
                </a:lnTo>
                <a:cubicBezTo>
                  <a:pt x="6320" y="41111"/>
                  <a:pt x="6316" y="41117"/>
                  <a:pt x="6313" y="41122"/>
                </a:cubicBezTo>
                <a:lnTo>
                  <a:pt x="6313" y="41122"/>
                </a:lnTo>
                <a:cubicBezTo>
                  <a:pt x="6317" y="41126"/>
                  <a:pt x="6320" y="41128"/>
                  <a:pt x="6322" y="41128"/>
                </a:cubicBezTo>
                <a:cubicBezTo>
                  <a:pt x="6325" y="41128"/>
                  <a:pt x="6325" y="41121"/>
                  <a:pt x="6325" y="41106"/>
                </a:cubicBezTo>
                <a:close/>
                <a:moveTo>
                  <a:pt x="6125" y="41108"/>
                </a:moveTo>
                <a:lnTo>
                  <a:pt x="6125" y="41108"/>
                </a:lnTo>
                <a:cubicBezTo>
                  <a:pt x="6124" y="41121"/>
                  <a:pt x="6118" y="41121"/>
                  <a:pt x="6114" y="41121"/>
                </a:cubicBezTo>
                <a:cubicBezTo>
                  <a:pt x="6111" y="41121"/>
                  <a:pt x="6111" y="41121"/>
                  <a:pt x="6122" y="41132"/>
                </a:cubicBezTo>
                <a:lnTo>
                  <a:pt x="6122" y="41132"/>
                </a:lnTo>
                <a:cubicBezTo>
                  <a:pt x="6124" y="41121"/>
                  <a:pt x="6125" y="41111"/>
                  <a:pt x="6125" y="41108"/>
                </a:cubicBezTo>
                <a:close/>
                <a:moveTo>
                  <a:pt x="6339" y="41103"/>
                </a:moveTo>
                <a:lnTo>
                  <a:pt x="6325" y="41106"/>
                </a:lnTo>
                <a:cubicBezTo>
                  <a:pt x="6325" y="41121"/>
                  <a:pt x="6325" y="41128"/>
                  <a:pt x="6325" y="41135"/>
                </a:cubicBezTo>
                <a:cubicBezTo>
                  <a:pt x="6325" y="41121"/>
                  <a:pt x="6325" y="41113"/>
                  <a:pt x="6329" y="41113"/>
                </a:cubicBezTo>
                <a:cubicBezTo>
                  <a:pt x="6330" y="41113"/>
                  <a:pt x="6331" y="41114"/>
                  <a:pt x="6333" y="41115"/>
                </a:cubicBezTo>
                <a:lnTo>
                  <a:pt x="6333" y="41115"/>
                </a:lnTo>
                <a:cubicBezTo>
                  <a:pt x="6335" y="41111"/>
                  <a:pt x="6337" y="41106"/>
                  <a:pt x="6339" y="41103"/>
                </a:cubicBezTo>
                <a:close/>
                <a:moveTo>
                  <a:pt x="28278" y="0"/>
                </a:moveTo>
                <a:cubicBezTo>
                  <a:pt x="27435" y="0"/>
                  <a:pt x="26621" y="230"/>
                  <a:pt x="25901" y="667"/>
                </a:cubicBezTo>
                <a:cubicBezTo>
                  <a:pt x="25614" y="839"/>
                  <a:pt x="25557" y="925"/>
                  <a:pt x="25500" y="1068"/>
                </a:cubicBezTo>
                <a:cubicBezTo>
                  <a:pt x="25443" y="1182"/>
                  <a:pt x="25414" y="1268"/>
                  <a:pt x="25042" y="1526"/>
                </a:cubicBezTo>
                <a:cubicBezTo>
                  <a:pt x="25071" y="1440"/>
                  <a:pt x="25099" y="1354"/>
                  <a:pt x="25157" y="1297"/>
                </a:cubicBezTo>
                <a:lnTo>
                  <a:pt x="25157" y="1297"/>
                </a:lnTo>
                <a:cubicBezTo>
                  <a:pt x="25042" y="1411"/>
                  <a:pt x="24928" y="1526"/>
                  <a:pt x="24813" y="1669"/>
                </a:cubicBezTo>
                <a:cubicBezTo>
                  <a:pt x="24727" y="1783"/>
                  <a:pt x="24613" y="1927"/>
                  <a:pt x="24498" y="2041"/>
                </a:cubicBezTo>
                <a:lnTo>
                  <a:pt x="23983" y="2757"/>
                </a:lnTo>
                <a:lnTo>
                  <a:pt x="23955" y="2785"/>
                </a:lnTo>
                <a:lnTo>
                  <a:pt x="23869" y="2900"/>
                </a:lnTo>
                <a:cubicBezTo>
                  <a:pt x="23497" y="3358"/>
                  <a:pt x="23153" y="3815"/>
                  <a:pt x="22838" y="4273"/>
                </a:cubicBezTo>
                <a:cubicBezTo>
                  <a:pt x="22867" y="4216"/>
                  <a:pt x="22838" y="4187"/>
                  <a:pt x="22924" y="4102"/>
                </a:cubicBezTo>
                <a:lnTo>
                  <a:pt x="22924" y="4102"/>
                </a:lnTo>
                <a:cubicBezTo>
                  <a:pt x="22695" y="4331"/>
                  <a:pt x="22495" y="4588"/>
                  <a:pt x="22381" y="4874"/>
                </a:cubicBezTo>
                <a:cubicBezTo>
                  <a:pt x="22337" y="4929"/>
                  <a:pt x="22318" y="4942"/>
                  <a:pt x="22306" y="4942"/>
                </a:cubicBezTo>
                <a:cubicBezTo>
                  <a:pt x="22294" y="4942"/>
                  <a:pt x="22287" y="4931"/>
                  <a:pt x="22271" y="4931"/>
                </a:cubicBezTo>
                <a:cubicBezTo>
                  <a:pt x="22258" y="4931"/>
                  <a:pt x="22240" y="4937"/>
                  <a:pt x="22209" y="4960"/>
                </a:cubicBezTo>
                <a:cubicBezTo>
                  <a:pt x="22008" y="5103"/>
                  <a:pt x="21865" y="5475"/>
                  <a:pt x="21722" y="5561"/>
                </a:cubicBezTo>
                <a:cubicBezTo>
                  <a:pt x="21722" y="5561"/>
                  <a:pt x="21722" y="5557"/>
                  <a:pt x="21724" y="5550"/>
                </a:cubicBezTo>
                <a:lnTo>
                  <a:pt x="21724" y="5550"/>
                </a:lnTo>
                <a:cubicBezTo>
                  <a:pt x="21590" y="5714"/>
                  <a:pt x="21357" y="5940"/>
                  <a:pt x="21412" y="5940"/>
                </a:cubicBezTo>
                <a:cubicBezTo>
                  <a:pt x="21417" y="5940"/>
                  <a:pt x="21425" y="5938"/>
                  <a:pt x="21436" y="5933"/>
                </a:cubicBezTo>
                <a:lnTo>
                  <a:pt x="21436" y="5933"/>
                </a:lnTo>
                <a:cubicBezTo>
                  <a:pt x="21293" y="6076"/>
                  <a:pt x="21179" y="6219"/>
                  <a:pt x="21064" y="6363"/>
                </a:cubicBezTo>
                <a:cubicBezTo>
                  <a:pt x="20921" y="6534"/>
                  <a:pt x="20778" y="6677"/>
                  <a:pt x="20606" y="6820"/>
                </a:cubicBezTo>
                <a:cubicBezTo>
                  <a:pt x="20492" y="7049"/>
                  <a:pt x="20034" y="7364"/>
                  <a:pt x="20062" y="7507"/>
                </a:cubicBezTo>
                <a:cubicBezTo>
                  <a:pt x="20057" y="7498"/>
                  <a:pt x="20049" y="7493"/>
                  <a:pt x="20037" y="7493"/>
                </a:cubicBezTo>
                <a:cubicBezTo>
                  <a:pt x="19910" y="7493"/>
                  <a:pt x="19421" y="8016"/>
                  <a:pt x="19290" y="8251"/>
                </a:cubicBezTo>
                <a:cubicBezTo>
                  <a:pt x="19294" y="8237"/>
                  <a:pt x="19292" y="8232"/>
                  <a:pt x="19285" y="8232"/>
                </a:cubicBezTo>
                <a:cubicBezTo>
                  <a:pt x="19259" y="8232"/>
                  <a:pt x="19164" y="8313"/>
                  <a:pt x="19129" y="8313"/>
                </a:cubicBezTo>
                <a:cubicBezTo>
                  <a:pt x="19117" y="8313"/>
                  <a:pt x="19112" y="8304"/>
                  <a:pt x="19118" y="8280"/>
                </a:cubicBezTo>
                <a:lnTo>
                  <a:pt x="19118" y="8280"/>
                </a:lnTo>
                <a:lnTo>
                  <a:pt x="19032" y="8366"/>
                </a:lnTo>
                <a:lnTo>
                  <a:pt x="19003" y="8423"/>
                </a:lnTo>
                <a:lnTo>
                  <a:pt x="18889" y="8566"/>
                </a:lnTo>
                <a:cubicBezTo>
                  <a:pt x="18803" y="8681"/>
                  <a:pt x="18746" y="8767"/>
                  <a:pt x="18803" y="8767"/>
                </a:cubicBezTo>
                <a:cubicBezTo>
                  <a:pt x="18660" y="8881"/>
                  <a:pt x="18517" y="8996"/>
                  <a:pt x="18431" y="9139"/>
                </a:cubicBezTo>
                <a:cubicBezTo>
                  <a:pt x="18145" y="9453"/>
                  <a:pt x="18002" y="9825"/>
                  <a:pt x="17716" y="9940"/>
                </a:cubicBezTo>
                <a:cubicBezTo>
                  <a:pt x="17172" y="10741"/>
                  <a:pt x="16657" y="11514"/>
                  <a:pt x="16199" y="12258"/>
                </a:cubicBezTo>
                <a:cubicBezTo>
                  <a:pt x="16113" y="12144"/>
                  <a:pt x="16743" y="11457"/>
                  <a:pt x="16599" y="11400"/>
                </a:cubicBezTo>
                <a:lnTo>
                  <a:pt x="16599" y="11400"/>
                </a:lnTo>
                <a:cubicBezTo>
                  <a:pt x="16170" y="12115"/>
                  <a:pt x="15998" y="12573"/>
                  <a:pt x="15512" y="13231"/>
                </a:cubicBezTo>
                <a:cubicBezTo>
                  <a:pt x="15480" y="13270"/>
                  <a:pt x="15464" y="13285"/>
                  <a:pt x="15458" y="13285"/>
                </a:cubicBezTo>
                <a:cubicBezTo>
                  <a:pt x="15437" y="13285"/>
                  <a:pt x="15541" y="13098"/>
                  <a:pt x="15541" y="13031"/>
                </a:cubicBezTo>
                <a:lnTo>
                  <a:pt x="15541" y="13031"/>
                </a:lnTo>
                <a:cubicBezTo>
                  <a:pt x="15140" y="13746"/>
                  <a:pt x="14653" y="14376"/>
                  <a:pt x="14339" y="15034"/>
                </a:cubicBezTo>
                <a:cubicBezTo>
                  <a:pt x="14339" y="15034"/>
                  <a:pt x="14367" y="14948"/>
                  <a:pt x="14396" y="14891"/>
                </a:cubicBezTo>
                <a:lnTo>
                  <a:pt x="14396" y="14891"/>
                </a:lnTo>
                <a:cubicBezTo>
                  <a:pt x="14310" y="15006"/>
                  <a:pt x="14195" y="15177"/>
                  <a:pt x="14253" y="15177"/>
                </a:cubicBezTo>
                <a:lnTo>
                  <a:pt x="14310" y="15063"/>
                </a:lnTo>
                <a:cubicBezTo>
                  <a:pt x="14328" y="15050"/>
                  <a:pt x="14342" y="15044"/>
                  <a:pt x="14352" y="15044"/>
                </a:cubicBezTo>
                <a:cubicBezTo>
                  <a:pt x="14444" y="15044"/>
                  <a:pt x="14210" y="15554"/>
                  <a:pt x="14194" y="15672"/>
                </a:cubicBezTo>
                <a:lnTo>
                  <a:pt x="14194" y="15672"/>
                </a:lnTo>
                <a:cubicBezTo>
                  <a:pt x="14191" y="15639"/>
                  <a:pt x="14180" y="15626"/>
                  <a:pt x="14163" y="15626"/>
                </a:cubicBezTo>
                <a:cubicBezTo>
                  <a:pt x="14122" y="15626"/>
                  <a:pt x="14052" y="15702"/>
                  <a:pt x="13995" y="15778"/>
                </a:cubicBezTo>
                <a:cubicBezTo>
                  <a:pt x="13940" y="15852"/>
                  <a:pt x="13861" y="15961"/>
                  <a:pt x="13819" y="15961"/>
                </a:cubicBezTo>
                <a:cubicBezTo>
                  <a:pt x="13796" y="15961"/>
                  <a:pt x="13785" y="15927"/>
                  <a:pt x="13795" y="15836"/>
                </a:cubicBezTo>
                <a:lnTo>
                  <a:pt x="13795" y="15836"/>
                </a:lnTo>
                <a:cubicBezTo>
                  <a:pt x="13738" y="15921"/>
                  <a:pt x="13709" y="16036"/>
                  <a:pt x="13766" y="16036"/>
                </a:cubicBezTo>
                <a:cubicBezTo>
                  <a:pt x="13721" y="16096"/>
                  <a:pt x="13684" y="16133"/>
                  <a:pt x="13663" y="16133"/>
                </a:cubicBezTo>
                <a:cubicBezTo>
                  <a:pt x="13644" y="16133"/>
                  <a:pt x="13638" y="16103"/>
                  <a:pt x="13652" y="16036"/>
                </a:cubicBezTo>
                <a:lnTo>
                  <a:pt x="13652" y="16036"/>
                </a:lnTo>
                <a:cubicBezTo>
                  <a:pt x="13566" y="16293"/>
                  <a:pt x="13423" y="16551"/>
                  <a:pt x="13308" y="16780"/>
                </a:cubicBezTo>
                <a:cubicBezTo>
                  <a:pt x="13280" y="16780"/>
                  <a:pt x="13308" y="16694"/>
                  <a:pt x="13308" y="16608"/>
                </a:cubicBezTo>
                <a:lnTo>
                  <a:pt x="13308" y="16608"/>
                </a:lnTo>
                <a:cubicBezTo>
                  <a:pt x="13222" y="16894"/>
                  <a:pt x="13079" y="17181"/>
                  <a:pt x="12908" y="17410"/>
                </a:cubicBezTo>
                <a:cubicBezTo>
                  <a:pt x="12908" y="17381"/>
                  <a:pt x="12879" y="17410"/>
                  <a:pt x="12908" y="17324"/>
                </a:cubicBezTo>
                <a:lnTo>
                  <a:pt x="12908" y="17324"/>
                </a:lnTo>
                <a:cubicBezTo>
                  <a:pt x="12650" y="17896"/>
                  <a:pt x="12335" y="18440"/>
                  <a:pt x="11992" y="18984"/>
                </a:cubicBezTo>
                <a:cubicBezTo>
                  <a:pt x="11992" y="18927"/>
                  <a:pt x="11983" y="18905"/>
                  <a:pt x="11969" y="18905"/>
                </a:cubicBezTo>
                <a:cubicBezTo>
                  <a:pt x="11921" y="18905"/>
                  <a:pt x="11804" y="19157"/>
                  <a:pt x="11716" y="19157"/>
                </a:cubicBezTo>
                <a:cubicBezTo>
                  <a:pt x="11713" y="19157"/>
                  <a:pt x="11709" y="19156"/>
                  <a:pt x="11706" y="19155"/>
                </a:cubicBezTo>
                <a:lnTo>
                  <a:pt x="11505" y="19499"/>
                </a:lnTo>
                <a:lnTo>
                  <a:pt x="11505" y="19499"/>
                </a:lnTo>
                <a:lnTo>
                  <a:pt x="11648" y="19413"/>
                </a:lnTo>
                <a:lnTo>
                  <a:pt x="11648" y="19413"/>
                </a:lnTo>
                <a:cubicBezTo>
                  <a:pt x="11477" y="19699"/>
                  <a:pt x="11334" y="19957"/>
                  <a:pt x="11133" y="20243"/>
                </a:cubicBezTo>
                <a:lnTo>
                  <a:pt x="11248" y="19985"/>
                </a:lnTo>
                <a:lnTo>
                  <a:pt x="11248" y="19985"/>
                </a:lnTo>
                <a:cubicBezTo>
                  <a:pt x="11133" y="20186"/>
                  <a:pt x="11019" y="20357"/>
                  <a:pt x="10904" y="20558"/>
                </a:cubicBezTo>
                <a:lnTo>
                  <a:pt x="11133" y="20271"/>
                </a:lnTo>
                <a:lnTo>
                  <a:pt x="11133" y="20271"/>
                </a:lnTo>
                <a:cubicBezTo>
                  <a:pt x="10990" y="20586"/>
                  <a:pt x="11276" y="20300"/>
                  <a:pt x="10990" y="20672"/>
                </a:cubicBezTo>
                <a:cubicBezTo>
                  <a:pt x="10876" y="20815"/>
                  <a:pt x="10761" y="20958"/>
                  <a:pt x="10618" y="21073"/>
                </a:cubicBezTo>
                <a:cubicBezTo>
                  <a:pt x="10532" y="21273"/>
                  <a:pt x="10446" y="21445"/>
                  <a:pt x="10303" y="21617"/>
                </a:cubicBezTo>
                <a:cubicBezTo>
                  <a:pt x="10297" y="21619"/>
                  <a:pt x="10291" y="21620"/>
                  <a:pt x="10285" y="21620"/>
                </a:cubicBezTo>
                <a:cubicBezTo>
                  <a:pt x="10227" y="21620"/>
                  <a:pt x="10239" y="21499"/>
                  <a:pt x="10201" y="21499"/>
                </a:cubicBezTo>
                <a:cubicBezTo>
                  <a:pt x="10197" y="21499"/>
                  <a:pt x="10193" y="21500"/>
                  <a:pt x="10189" y="21502"/>
                </a:cubicBezTo>
                <a:cubicBezTo>
                  <a:pt x="10132" y="21702"/>
                  <a:pt x="10017" y="21874"/>
                  <a:pt x="9903" y="22017"/>
                </a:cubicBezTo>
                <a:lnTo>
                  <a:pt x="9845" y="22075"/>
                </a:lnTo>
                <a:lnTo>
                  <a:pt x="9817" y="22132"/>
                </a:lnTo>
                <a:cubicBezTo>
                  <a:pt x="9731" y="22218"/>
                  <a:pt x="9702" y="22303"/>
                  <a:pt x="9645" y="22418"/>
                </a:cubicBezTo>
                <a:cubicBezTo>
                  <a:pt x="9674" y="22332"/>
                  <a:pt x="9645" y="22303"/>
                  <a:pt x="9616" y="22303"/>
                </a:cubicBezTo>
                <a:lnTo>
                  <a:pt x="9588" y="22475"/>
                </a:lnTo>
                <a:cubicBezTo>
                  <a:pt x="9511" y="22551"/>
                  <a:pt x="9473" y="22577"/>
                  <a:pt x="9448" y="22577"/>
                </a:cubicBezTo>
                <a:cubicBezTo>
                  <a:pt x="9435" y="22577"/>
                  <a:pt x="9426" y="22571"/>
                  <a:pt x="9416" y="22561"/>
                </a:cubicBezTo>
                <a:cubicBezTo>
                  <a:pt x="9294" y="22706"/>
                  <a:pt x="9301" y="22729"/>
                  <a:pt x="9330" y="22729"/>
                </a:cubicBezTo>
                <a:cubicBezTo>
                  <a:pt x="9345" y="22729"/>
                  <a:pt x="9364" y="22724"/>
                  <a:pt x="9377" y="22724"/>
                </a:cubicBezTo>
                <a:cubicBezTo>
                  <a:pt x="9405" y="22724"/>
                  <a:pt x="9397" y="22752"/>
                  <a:pt x="9216" y="22933"/>
                </a:cubicBezTo>
                <a:cubicBezTo>
                  <a:pt x="9244" y="22904"/>
                  <a:pt x="9244" y="22876"/>
                  <a:pt x="9273" y="22819"/>
                </a:cubicBezTo>
                <a:lnTo>
                  <a:pt x="9273" y="22819"/>
                </a:lnTo>
                <a:cubicBezTo>
                  <a:pt x="8872" y="23248"/>
                  <a:pt x="8586" y="23734"/>
                  <a:pt x="8214" y="24106"/>
                </a:cubicBezTo>
                <a:cubicBezTo>
                  <a:pt x="8201" y="24110"/>
                  <a:pt x="8190" y="24112"/>
                  <a:pt x="8183" y="24112"/>
                </a:cubicBezTo>
                <a:cubicBezTo>
                  <a:pt x="8083" y="24112"/>
                  <a:pt x="8430" y="23815"/>
                  <a:pt x="8331" y="23815"/>
                </a:cubicBezTo>
                <a:cubicBezTo>
                  <a:pt x="8324" y="23815"/>
                  <a:pt x="8313" y="23816"/>
                  <a:pt x="8300" y="23820"/>
                </a:cubicBezTo>
                <a:cubicBezTo>
                  <a:pt x="7956" y="24221"/>
                  <a:pt x="7642" y="24679"/>
                  <a:pt x="7270" y="25108"/>
                </a:cubicBezTo>
                <a:cubicBezTo>
                  <a:pt x="7289" y="25108"/>
                  <a:pt x="7308" y="25134"/>
                  <a:pt x="7318" y="25134"/>
                </a:cubicBezTo>
                <a:cubicBezTo>
                  <a:pt x="7324" y="25134"/>
                  <a:pt x="7327" y="25127"/>
                  <a:pt x="7327" y="25108"/>
                </a:cubicBezTo>
                <a:cubicBezTo>
                  <a:pt x="7355" y="25080"/>
                  <a:pt x="7355" y="25051"/>
                  <a:pt x="7384" y="25022"/>
                </a:cubicBezTo>
                <a:cubicBezTo>
                  <a:pt x="7384" y="25051"/>
                  <a:pt x="7384" y="25051"/>
                  <a:pt x="7413" y="25080"/>
                </a:cubicBezTo>
                <a:lnTo>
                  <a:pt x="7413" y="25022"/>
                </a:lnTo>
                <a:cubicBezTo>
                  <a:pt x="7413" y="25014"/>
                  <a:pt x="7415" y="25010"/>
                  <a:pt x="7419" y="25010"/>
                </a:cubicBezTo>
                <a:cubicBezTo>
                  <a:pt x="7429" y="25010"/>
                  <a:pt x="7450" y="25031"/>
                  <a:pt x="7470" y="25051"/>
                </a:cubicBezTo>
                <a:cubicBezTo>
                  <a:pt x="7499" y="25051"/>
                  <a:pt x="7470" y="25022"/>
                  <a:pt x="7470" y="24965"/>
                </a:cubicBezTo>
                <a:cubicBezTo>
                  <a:pt x="7470" y="24936"/>
                  <a:pt x="7499" y="24936"/>
                  <a:pt x="7527" y="24936"/>
                </a:cubicBezTo>
                <a:cubicBezTo>
                  <a:pt x="7527" y="24915"/>
                  <a:pt x="7531" y="24910"/>
                  <a:pt x="7536" y="24910"/>
                </a:cubicBezTo>
                <a:cubicBezTo>
                  <a:pt x="7541" y="24910"/>
                  <a:pt x="7548" y="24916"/>
                  <a:pt x="7552" y="24916"/>
                </a:cubicBezTo>
                <a:cubicBezTo>
                  <a:pt x="7554" y="24916"/>
                  <a:pt x="7556" y="24914"/>
                  <a:pt x="7556" y="24908"/>
                </a:cubicBezTo>
                <a:cubicBezTo>
                  <a:pt x="7556" y="24908"/>
                  <a:pt x="7642" y="24879"/>
                  <a:pt x="7670" y="24879"/>
                </a:cubicBezTo>
                <a:lnTo>
                  <a:pt x="7670" y="24908"/>
                </a:lnTo>
                <a:cubicBezTo>
                  <a:pt x="7670" y="24908"/>
                  <a:pt x="7699" y="24908"/>
                  <a:pt x="7699" y="24936"/>
                </a:cubicBezTo>
                <a:cubicBezTo>
                  <a:pt x="7705" y="24942"/>
                  <a:pt x="7708" y="24944"/>
                  <a:pt x="7710" y="24944"/>
                </a:cubicBezTo>
                <a:cubicBezTo>
                  <a:pt x="7713" y="24944"/>
                  <a:pt x="7711" y="24936"/>
                  <a:pt x="7707" y="24927"/>
                </a:cubicBezTo>
                <a:lnTo>
                  <a:pt x="7707" y="24927"/>
                </a:lnTo>
                <a:cubicBezTo>
                  <a:pt x="7708" y="24928"/>
                  <a:pt x="7709" y="24928"/>
                  <a:pt x="7710" y="24928"/>
                </a:cubicBezTo>
                <a:cubicBezTo>
                  <a:pt x="7714" y="24928"/>
                  <a:pt x="7720" y="24923"/>
                  <a:pt x="7727" y="24908"/>
                </a:cubicBezTo>
                <a:cubicBezTo>
                  <a:pt x="7727" y="24908"/>
                  <a:pt x="7727" y="24936"/>
                  <a:pt x="7727" y="24936"/>
                </a:cubicBezTo>
                <a:lnTo>
                  <a:pt x="7785" y="24908"/>
                </a:lnTo>
                <a:cubicBezTo>
                  <a:pt x="7785" y="24936"/>
                  <a:pt x="7785" y="24994"/>
                  <a:pt x="7813" y="24994"/>
                </a:cubicBezTo>
                <a:lnTo>
                  <a:pt x="7842" y="24965"/>
                </a:lnTo>
                <a:lnTo>
                  <a:pt x="7842" y="24994"/>
                </a:lnTo>
                <a:cubicBezTo>
                  <a:pt x="7842" y="24994"/>
                  <a:pt x="7871" y="24965"/>
                  <a:pt x="7871" y="24965"/>
                </a:cubicBezTo>
                <a:cubicBezTo>
                  <a:pt x="7871" y="24965"/>
                  <a:pt x="7871" y="25022"/>
                  <a:pt x="7899" y="25080"/>
                </a:cubicBezTo>
                <a:cubicBezTo>
                  <a:pt x="7907" y="25055"/>
                  <a:pt x="7913" y="25047"/>
                  <a:pt x="7918" y="25047"/>
                </a:cubicBezTo>
                <a:cubicBezTo>
                  <a:pt x="7928" y="25047"/>
                  <a:pt x="7934" y="25084"/>
                  <a:pt x="7948" y="25084"/>
                </a:cubicBezTo>
                <a:cubicBezTo>
                  <a:pt x="7950" y="25084"/>
                  <a:pt x="7953" y="25083"/>
                  <a:pt x="7956" y="25080"/>
                </a:cubicBezTo>
                <a:cubicBezTo>
                  <a:pt x="7956" y="25165"/>
                  <a:pt x="8014" y="25165"/>
                  <a:pt x="8042" y="25251"/>
                </a:cubicBezTo>
                <a:cubicBezTo>
                  <a:pt x="8042" y="25257"/>
                  <a:pt x="8044" y="25259"/>
                  <a:pt x="8046" y="25259"/>
                </a:cubicBezTo>
                <a:cubicBezTo>
                  <a:pt x="8051" y="25259"/>
                  <a:pt x="8062" y="25243"/>
                  <a:pt x="8068" y="25243"/>
                </a:cubicBezTo>
                <a:cubicBezTo>
                  <a:pt x="8070" y="25243"/>
                  <a:pt x="8071" y="25245"/>
                  <a:pt x="8071" y="25251"/>
                </a:cubicBezTo>
                <a:cubicBezTo>
                  <a:pt x="8071" y="25280"/>
                  <a:pt x="8100" y="25337"/>
                  <a:pt x="8157" y="25366"/>
                </a:cubicBezTo>
                <a:cubicBezTo>
                  <a:pt x="8157" y="25366"/>
                  <a:pt x="8128" y="25366"/>
                  <a:pt x="8157" y="25394"/>
                </a:cubicBezTo>
                <a:cubicBezTo>
                  <a:pt x="8176" y="25394"/>
                  <a:pt x="8182" y="25369"/>
                  <a:pt x="8184" y="25369"/>
                </a:cubicBezTo>
                <a:cubicBezTo>
                  <a:pt x="8185" y="25369"/>
                  <a:pt x="8185" y="25375"/>
                  <a:pt x="8185" y="25394"/>
                </a:cubicBezTo>
                <a:lnTo>
                  <a:pt x="8243" y="25394"/>
                </a:lnTo>
                <a:cubicBezTo>
                  <a:pt x="8214" y="25452"/>
                  <a:pt x="8243" y="25509"/>
                  <a:pt x="8243" y="25595"/>
                </a:cubicBezTo>
                <a:cubicBezTo>
                  <a:pt x="8214" y="25595"/>
                  <a:pt x="8271" y="25681"/>
                  <a:pt x="8271" y="25709"/>
                </a:cubicBezTo>
                <a:lnTo>
                  <a:pt x="8243" y="25709"/>
                </a:lnTo>
                <a:cubicBezTo>
                  <a:pt x="8243" y="25738"/>
                  <a:pt x="8299" y="25710"/>
                  <a:pt x="8244" y="25765"/>
                </a:cubicBezTo>
                <a:lnTo>
                  <a:pt x="8244" y="25765"/>
                </a:lnTo>
                <a:cubicBezTo>
                  <a:pt x="8242" y="25763"/>
                  <a:pt x="8240" y="25762"/>
                  <a:pt x="8238" y="25760"/>
                </a:cubicBezTo>
                <a:lnTo>
                  <a:pt x="8238" y="25760"/>
                </a:lnTo>
                <a:cubicBezTo>
                  <a:pt x="8234" y="25771"/>
                  <a:pt x="8229" y="25778"/>
                  <a:pt x="8230" y="25778"/>
                </a:cubicBezTo>
                <a:cubicBezTo>
                  <a:pt x="8231" y="25778"/>
                  <a:pt x="8234" y="25775"/>
                  <a:pt x="8243" y="25766"/>
                </a:cubicBezTo>
                <a:cubicBezTo>
                  <a:pt x="8243" y="25766"/>
                  <a:pt x="8244" y="25765"/>
                  <a:pt x="8244" y="25765"/>
                </a:cubicBezTo>
                <a:lnTo>
                  <a:pt x="8244" y="25765"/>
                </a:lnTo>
                <a:cubicBezTo>
                  <a:pt x="8255" y="25773"/>
                  <a:pt x="8271" y="25780"/>
                  <a:pt x="8271" y="25795"/>
                </a:cubicBezTo>
                <a:lnTo>
                  <a:pt x="8243" y="25795"/>
                </a:lnTo>
                <a:cubicBezTo>
                  <a:pt x="8214" y="25824"/>
                  <a:pt x="8243" y="25824"/>
                  <a:pt x="8271" y="25852"/>
                </a:cubicBezTo>
                <a:cubicBezTo>
                  <a:pt x="8300" y="25852"/>
                  <a:pt x="8214" y="25881"/>
                  <a:pt x="8243" y="25938"/>
                </a:cubicBezTo>
                <a:cubicBezTo>
                  <a:pt x="8253" y="25959"/>
                  <a:pt x="8260" y="25965"/>
                  <a:pt x="8264" y="25965"/>
                </a:cubicBezTo>
                <a:cubicBezTo>
                  <a:pt x="8269" y="25965"/>
                  <a:pt x="8270" y="25958"/>
                  <a:pt x="8271" y="25958"/>
                </a:cubicBezTo>
                <a:cubicBezTo>
                  <a:pt x="8271" y="25958"/>
                  <a:pt x="8271" y="25960"/>
                  <a:pt x="8271" y="25967"/>
                </a:cubicBezTo>
                <a:cubicBezTo>
                  <a:pt x="8300" y="25967"/>
                  <a:pt x="8271" y="26024"/>
                  <a:pt x="8271" y="26053"/>
                </a:cubicBezTo>
                <a:cubicBezTo>
                  <a:pt x="8271" y="26058"/>
                  <a:pt x="8271" y="26061"/>
                  <a:pt x="8271" y="26061"/>
                </a:cubicBezTo>
                <a:cubicBezTo>
                  <a:pt x="8270" y="26061"/>
                  <a:pt x="8266" y="26024"/>
                  <a:pt x="8243" y="26024"/>
                </a:cubicBezTo>
                <a:lnTo>
                  <a:pt x="8243" y="25995"/>
                </a:lnTo>
                <a:cubicBezTo>
                  <a:pt x="8214" y="25995"/>
                  <a:pt x="8243" y="25967"/>
                  <a:pt x="8214" y="25967"/>
                </a:cubicBezTo>
                <a:cubicBezTo>
                  <a:pt x="8185" y="25967"/>
                  <a:pt x="8214" y="26024"/>
                  <a:pt x="8214" y="26053"/>
                </a:cubicBezTo>
                <a:cubicBezTo>
                  <a:pt x="8214" y="26058"/>
                  <a:pt x="8214" y="26061"/>
                  <a:pt x="8214" y="26061"/>
                </a:cubicBezTo>
                <a:cubicBezTo>
                  <a:pt x="8213" y="26061"/>
                  <a:pt x="8208" y="26024"/>
                  <a:pt x="8185" y="26024"/>
                </a:cubicBezTo>
                <a:lnTo>
                  <a:pt x="8185" y="26053"/>
                </a:lnTo>
                <a:lnTo>
                  <a:pt x="8214" y="26081"/>
                </a:lnTo>
                <a:cubicBezTo>
                  <a:pt x="8243" y="26110"/>
                  <a:pt x="8214" y="26138"/>
                  <a:pt x="8214" y="26196"/>
                </a:cubicBezTo>
                <a:cubicBezTo>
                  <a:pt x="8214" y="26196"/>
                  <a:pt x="8243" y="26224"/>
                  <a:pt x="8243" y="26253"/>
                </a:cubicBezTo>
                <a:cubicBezTo>
                  <a:pt x="8243" y="26259"/>
                  <a:pt x="8240" y="26261"/>
                  <a:pt x="8236" y="26261"/>
                </a:cubicBezTo>
                <a:cubicBezTo>
                  <a:pt x="8225" y="26261"/>
                  <a:pt x="8203" y="26245"/>
                  <a:pt x="8192" y="26245"/>
                </a:cubicBezTo>
                <a:cubicBezTo>
                  <a:pt x="8188" y="26245"/>
                  <a:pt x="8185" y="26247"/>
                  <a:pt x="8185" y="26253"/>
                </a:cubicBezTo>
                <a:cubicBezTo>
                  <a:pt x="8185" y="26267"/>
                  <a:pt x="8187" y="26276"/>
                  <a:pt x="8190" y="26282"/>
                </a:cubicBezTo>
                <a:lnTo>
                  <a:pt x="8185" y="26282"/>
                </a:lnTo>
                <a:cubicBezTo>
                  <a:pt x="8157" y="26282"/>
                  <a:pt x="8185" y="26282"/>
                  <a:pt x="8185" y="26339"/>
                </a:cubicBezTo>
                <a:lnTo>
                  <a:pt x="8157" y="26339"/>
                </a:lnTo>
                <a:cubicBezTo>
                  <a:pt x="8146" y="26333"/>
                  <a:pt x="8139" y="26331"/>
                  <a:pt x="8136" y="26331"/>
                </a:cubicBezTo>
                <a:cubicBezTo>
                  <a:pt x="8131" y="26331"/>
                  <a:pt x="8131" y="26334"/>
                  <a:pt x="8134" y="26339"/>
                </a:cubicBezTo>
                <a:lnTo>
                  <a:pt x="8134" y="26339"/>
                </a:lnTo>
                <a:cubicBezTo>
                  <a:pt x="8132" y="26339"/>
                  <a:pt x="8130" y="26339"/>
                  <a:pt x="8128" y="26339"/>
                </a:cubicBezTo>
                <a:cubicBezTo>
                  <a:pt x="8128" y="26367"/>
                  <a:pt x="8128" y="26396"/>
                  <a:pt x="8157" y="26425"/>
                </a:cubicBezTo>
                <a:lnTo>
                  <a:pt x="8128" y="26425"/>
                </a:lnTo>
                <a:cubicBezTo>
                  <a:pt x="8128" y="26482"/>
                  <a:pt x="8071" y="26482"/>
                  <a:pt x="8100" y="26568"/>
                </a:cubicBezTo>
                <a:cubicBezTo>
                  <a:pt x="8091" y="26541"/>
                  <a:pt x="8082" y="26534"/>
                  <a:pt x="8074" y="26534"/>
                </a:cubicBezTo>
                <a:cubicBezTo>
                  <a:pt x="8064" y="26534"/>
                  <a:pt x="8055" y="26545"/>
                  <a:pt x="8050" y="26545"/>
                </a:cubicBezTo>
                <a:cubicBezTo>
                  <a:pt x="8045" y="26545"/>
                  <a:pt x="8042" y="26537"/>
                  <a:pt x="8042" y="26510"/>
                </a:cubicBezTo>
                <a:cubicBezTo>
                  <a:pt x="8042" y="26539"/>
                  <a:pt x="8042" y="26568"/>
                  <a:pt x="8042" y="26596"/>
                </a:cubicBezTo>
                <a:cubicBezTo>
                  <a:pt x="8042" y="26577"/>
                  <a:pt x="8039" y="26571"/>
                  <a:pt x="8034" y="26571"/>
                </a:cubicBezTo>
                <a:cubicBezTo>
                  <a:pt x="8023" y="26571"/>
                  <a:pt x="8004" y="26596"/>
                  <a:pt x="7985" y="26596"/>
                </a:cubicBezTo>
                <a:lnTo>
                  <a:pt x="7985" y="26625"/>
                </a:lnTo>
                <a:cubicBezTo>
                  <a:pt x="7956" y="26625"/>
                  <a:pt x="7985" y="26654"/>
                  <a:pt x="7985" y="26682"/>
                </a:cubicBezTo>
                <a:cubicBezTo>
                  <a:pt x="7985" y="26688"/>
                  <a:pt x="7985" y="26690"/>
                  <a:pt x="7985" y="26690"/>
                </a:cubicBezTo>
                <a:cubicBezTo>
                  <a:pt x="7984" y="26690"/>
                  <a:pt x="7980" y="26648"/>
                  <a:pt x="7956" y="26625"/>
                </a:cubicBezTo>
                <a:lnTo>
                  <a:pt x="7956" y="26711"/>
                </a:lnTo>
                <a:lnTo>
                  <a:pt x="7956" y="26739"/>
                </a:lnTo>
                <a:cubicBezTo>
                  <a:pt x="7899" y="26711"/>
                  <a:pt x="7871" y="26682"/>
                  <a:pt x="7871" y="26654"/>
                </a:cubicBezTo>
                <a:lnTo>
                  <a:pt x="7871" y="26625"/>
                </a:lnTo>
                <a:lnTo>
                  <a:pt x="7871" y="26568"/>
                </a:lnTo>
                <a:lnTo>
                  <a:pt x="7842" y="26582"/>
                </a:lnTo>
                <a:lnTo>
                  <a:pt x="7842" y="26582"/>
                </a:lnTo>
                <a:lnTo>
                  <a:pt x="7842" y="26596"/>
                </a:lnTo>
                <a:cubicBezTo>
                  <a:pt x="7853" y="26617"/>
                  <a:pt x="7855" y="26623"/>
                  <a:pt x="7855" y="26623"/>
                </a:cubicBezTo>
                <a:cubicBezTo>
                  <a:pt x="7854" y="26623"/>
                  <a:pt x="7849" y="26616"/>
                  <a:pt x="7845" y="26616"/>
                </a:cubicBezTo>
                <a:cubicBezTo>
                  <a:pt x="7843" y="26616"/>
                  <a:pt x="7842" y="26618"/>
                  <a:pt x="7842" y="26625"/>
                </a:cubicBezTo>
                <a:lnTo>
                  <a:pt x="7842" y="26682"/>
                </a:lnTo>
                <a:cubicBezTo>
                  <a:pt x="7842" y="26658"/>
                  <a:pt x="7842" y="26633"/>
                  <a:pt x="7824" y="26591"/>
                </a:cubicBezTo>
                <a:lnTo>
                  <a:pt x="7824" y="26591"/>
                </a:lnTo>
                <a:lnTo>
                  <a:pt x="7803" y="26602"/>
                </a:lnTo>
                <a:lnTo>
                  <a:pt x="7803" y="26602"/>
                </a:lnTo>
                <a:cubicBezTo>
                  <a:pt x="7799" y="26596"/>
                  <a:pt x="7794" y="26593"/>
                  <a:pt x="7791" y="26593"/>
                </a:cubicBezTo>
                <a:cubicBezTo>
                  <a:pt x="7782" y="26593"/>
                  <a:pt x="7774" y="26605"/>
                  <a:pt x="7768" y="26619"/>
                </a:cubicBezTo>
                <a:lnTo>
                  <a:pt x="7768" y="26619"/>
                </a:lnTo>
                <a:lnTo>
                  <a:pt x="7803" y="26602"/>
                </a:lnTo>
                <a:lnTo>
                  <a:pt x="7803" y="26602"/>
                </a:lnTo>
                <a:cubicBezTo>
                  <a:pt x="7806" y="26607"/>
                  <a:pt x="7810" y="26614"/>
                  <a:pt x="7813" y="26625"/>
                </a:cubicBezTo>
                <a:cubicBezTo>
                  <a:pt x="7785" y="26654"/>
                  <a:pt x="7785" y="26654"/>
                  <a:pt x="7785" y="26682"/>
                </a:cubicBezTo>
                <a:lnTo>
                  <a:pt x="7785" y="26654"/>
                </a:lnTo>
                <a:cubicBezTo>
                  <a:pt x="7785" y="26668"/>
                  <a:pt x="7785" y="26675"/>
                  <a:pt x="7781" y="26675"/>
                </a:cubicBezTo>
                <a:cubicBezTo>
                  <a:pt x="7778" y="26675"/>
                  <a:pt x="7770" y="26668"/>
                  <a:pt x="7756" y="26654"/>
                </a:cubicBezTo>
                <a:cubicBezTo>
                  <a:pt x="7756" y="26654"/>
                  <a:pt x="7761" y="26635"/>
                  <a:pt x="7768" y="26619"/>
                </a:cubicBezTo>
                <a:lnTo>
                  <a:pt x="7768" y="26619"/>
                </a:lnTo>
                <a:lnTo>
                  <a:pt x="7756" y="26625"/>
                </a:lnTo>
                <a:cubicBezTo>
                  <a:pt x="7756" y="26618"/>
                  <a:pt x="7756" y="26611"/>
                  <a:pt x="7756" y="26596"/>
                </a:cubicBezTo>
                <a:cubicBezTo>
                  <a:pt x="7756" y="26625"/>
                  <a:pt x="7756" y="26682"/>
                  <a:pt x="7727" y="26711"/>
                </a:cubicBezTo>
                <a:cubicBezTo>
                  <a:pt x="7722" y="26711"/>
                  <a:pt x="7719" y="26713"/>
                  <a:pt x="7719" y="26717"/>
                </a:cubicBezTo>
                <a:lnTo>
                  <a:pt x="7719" y="26717"/>
                </a:lnTo>
                <a:cubicBezTo>
                  <a:pt x="7716" y="26719"/>
                  <a:pt x="7712" y="26719"/>
                  <a:pt x="7708" y="26719"/>
                </a:cubicBezTo>
                <a:cubicBezTo>
                  <a:pt x="7697" y="26719"/>
                  <a:pt x="7687" y="26713"/>
                  <a:pt x="7681" y="26713"/>
                </a:cubicBezTo>
                <a:cubicBezTo>
                  <a:pt x="7674" y="26713"/>
                  <a:pt x="7670" y="26718"/>
                  <a:pt x="7670" y="26739"/>
                </a:cubicBezTo>
                <a:cubicBezTo>
                  <a:pt x="7663" y="26753"/>
                  <a:pt x="7660" y="26762"/>
                  <a:pt x="7658" y="26768"/>
                </a:cubicBezTo>
                <a:lnTo>
                  <a:pt x="7658" y="26768"/>
                </a:lnTo>
                <a:cubicBezTo>
                  <a:pt x="7658" y="26768"/>
                  <a:pt x="7657" y="26768"/>
                  <a:pt x="7656" y="26768"/>
                </a:cubicBezTo>
                <a:cubicBezTo>
                  <a:pt x="7649" y="26768"/>
                  <a:pt x="7642" y="26768"/>
                  <a:pt x="7642" y="26797"/>
                </a:cubicBezTo>
                <a:cubicBezTo>
                  <a:pt x="7642" y="26768"/>
                  <a:pt x="7642" y="26768"/>
                  <a:pt x="7642" y="26739"/>
                </a:cubicBezTo>
                <a:lnTo>
                  <a:pt x="7642" y="26682"/>
                </a:lnTo>
                <a:cubicBezTo>
                  <a:pt x="7642" y="26739"/>
                  <a:pt x="7613" y="26682"/>
                  <a:pt x="7613" y="26768"/>
                </a:cubicBezTo>
                <a:lnTo>
                  <a:pt x="7584" y="26768"/>
                </a:lnTo>
                <a:lnTo>
                  <a:pt x="7556" y="26739"/>
                </a:lnTo>
                <a:cubicBezTo>
                  <a:pt x="7553" y="26733"/>
                  <a:pt x="7550" y="26728"/>
                  <a:pt x="7548" y="26724"/>
                </a:cubicBezTo>
                <a:lnTo>
                  <a:pt x="7548" y="26724"/>
                </a:lnTo>
                <a:cubicBezTo>
                  <a:pt x="7544" y="26732"/>
                  <a:pt x="7537" y="26739"/>
                  <a:pt x="7527" y="26739"/>
                </a:cubicBezTo>
                <a:cubicBezTo>
                  <a:pt x="7527" y="26751"/>
                  <a:pt x="7526" y="26756"/>
                  <a:pt x="7524" y="26756"/>
                </a:cubicBezTo>
                <a:cubicBezTo>
                  <a:pt x="7521" y="26756"/>
                  <a:pt x="7516" y="26738"/>
                  <a:pt x="7515" y="26724"/>
                </a:cubicBezTo>
                <a:lnTo>
                  <a:pt x="7515" y="26724"/>
                </a:lnTo>
                <a:cubicBezTo>
                  <a:pt x="7499" y="26740"/>
                  <a:pt x="7504" y="26744"/>
                  <a:pt x="7527" y="26768"/>
                </a:cubicBezTo>
                <a:cubicBezTo>
                  <a:pt x="7527" y="26775"/>
                  <a:pt x="7527" y="26782"/>
                  <a:pt x="7527" y="26797"/>
                </a:cubicBezTo>
                <a:lnTo>
                  <a:pt x="7499" y="26825"/>
                </a:lnTo>
                <a:cubicBezTo>
                  <a:pt x="7486" y="26807"/>
                  <a:pt x="7477" y="26801"/>
                  <a:pt x="7469" y="26801"/>
                </a:cubicBezTo>
                <a:cubicBezTo>
                  <a:pt x="7447" y="26801"/>
                  <a:pt x="7436" y="26850"/>
                  <a:pt x="7414" y="26850"/>
                </a:cubicBezTo>
                <a:cubicBezTo>
                  <a:pt x="7406" y="26850"/>
                  <a:pt x="7396" y="26843"/>
                  <a:pt x="7384" y="26825"/>
                </a:cubicBezTo>
                <a:lnTo>
                  <a:pt x="7384" y="26854"/>
                </a:lnTo>
                <a:cubicBezTo>
                  <a:pt x="7384" y="26863"/>
                  <a:pt x="7381" y="26867"/>
                  <a:pt x="7377" y="26867"/>
                </a:cubicBezTo>
                <a:cubicBezTo>
                  <a:pt x="7368" y="26867"/>
                  <a:pt x="7355" y="26854"/>
                  <a:pt x="7355" y="26854"/>
                </a:cubicBezTo>
                <a:lnTo>
                  <a:pt x="7355" y="26825"/>
                </a:lnTo>
                <a:cubicBezTo>
                  <a:pt x="7332" y="26848"/>
                  <a:pt x="7309" y="26890"/>
                  <a:pt x="7286" y="26890"/>
                </a:cubicBezTo>
                <a:cubicBezTo>
                  <a:pt x="7281" y="26890"/>
                  <a:pt x="7275" y="26888"/>
                  <a:pt x="7270" y="26883"/>
                </a:cubicBezTo>
                <a:cubicBezTo>
                  <a:pt x="7270" y="26883"/>
                  <a:pt x="7270" y="26854"/>
                  <a:pt x="7270" y="26854"/>
                </a:cubicBezTo>
                <a:cubicBezTo>
                  <a:pt x="7270" y="26857"/>
                  <a:pt x="7269" y="26859"/>
                  <a:pt x="7269" y="26859"/>
                </a:cubicBezTo>
                <a:cubicBezTo>
                  <a:pt x="7265" y="26859"/>
                  <a:pt x="7254" y="26821"/>
                  <a:pt x="7247" y="26821"/>
                </a:cubicBezTo>
                <a:cubicBezTo>
                  <a:pt x="7243" y="26821"/>
                  <a:pt x="7241" y="26830"/>
                  <a:pt x="7241" y="26854"/>
                </a:cubicBezTo>
                <a:cubicBezTo>
                  <a:pt x="7212" y="26854"/>
                  <a:pt x="7184" y="26911"/>
                  <a:pt x="7155" y="26911"/>
                </a:cubicBezTo>
                <a:cubicBezTo>
                  <a:pt x="7126" y="26911"/>
                  <a:pt x="7155" y="26911"/>
                  <a:pt x="7155" y="26854"/>
                </a:cubicBezTo>
                <a:cubicBezTo>
                  <a:pt x="7155" y="26833"/>
                  <a:pt x="7147" y="26827"/>
                  <a:pt x="7137" y="26827"/>
                </a:cubicBezTo>
                <a:cubicBezTo>
                  <a:pt x="7127" y="26827"/>
                  <a:pt x="7113" y="26834"/>
                  <a:pt x="7105" y="26834"/>
                </a:cubicBezTo>
                <a:cubicBezTo>
                  <a:pt x="7101" y="26834"/>
                  <a:pt x="7098" y="26832"/>
                  <a:pt x="7098" y="26825"/>
                </a:cubicBezTo>
                <a:cubicBezTo>
                  <a:pt x="7098" y="26821"/>
                  <a:pt x="7098" y="26819"/>
                  <a:pt x="7098" y="26819"/>
                </a:cubicBezTo>
                <a:cubicBezTo>
                  <a:pt x="7097" y="26819"/>
                  <a:pt x="7095" y="26860"/>
                  <a:pt x="7080" y="26860"/>
                </a:cubicBezTo>
                <a:cubicBezTo>
                  <a:pt x="7077" y="26860"/>
                  <a:pt x="7073" y="26858"/>
                  <a:pt x="7069" y="26854"/>
                </a:cubicBezTo>
                <a:cubicBezTo>
                  <a:pt x="7069" y="26825"/>
                  <a:pt x="7069" y="26825"/>
                  <a:pt x="7069" y="26797"/>
                </a:cubicBezTo>
                <a:cubicBezTo>
                  <a:pt x="7069" y="26818"/>
                  <a:pt x="7065" y="26823"/>
                  <a:pt x="7059" y="26823"/>
                </a:cubicBezTo>
                <a:cubicBezTo>
                  <a:pt x="7052" y="26823"/>
                  <a:pt x="7042" y="26817"/>
                  <a:pt x="7031" y="26817"/>
                </a:cubicBezTo>
                <a:cubicBezTo>
                  <a:pt x="7025" y="26817"/>
                  <a:pt x="7019" y="26819"/>
                  <a:pt x="7012" y="26825"/>
                </a:cubicBezTo>
                <a:cubicBezTo>
                  <a:pt x="7012" y="26812"/>
                  <a:pt x="7012" y="26785"/>
                  <a:pt x="7012" y="26768"/>
                </a:cubicBezTo>
                <a:cubicBezTo>
                  <a:pt x="7012" y="26759"/>
                  <a:pt x="7012" y="26755"/>
                  <a:pt x="7011" y="26755"/>
                </a:cubicBezTo>
                <a:cubicBezTo>
                  <a:pt x="7009" y="26755"/>
                  <a:pt x="7002" y="26768"/>
                  <a:pt x="6983" y="26768"/>
                </a:cubicBezTo>
                <a:lnTo>
                  <a:pt x="6983" y="26711"/>
                </a:lnTo>
                <a:cubicBezTo>
                  <a:pt x="6983" y="26711"/>
                  <a:pt x="6983" y="26739"/>
                  <a:pt x="6955" y="26739"/>
                </a:cubicBezTo>
                <a:lnTo>
                  <a:pt x="6955" y="26797"/>
                </a:lnTo>
                <a:lnTo>
                  <a:pt x="6926" y="26768"/>
                </a:lnTo>
                <a:lnTo>
                  <a:pt x="6955" y="26768"/>
                </a:lnTo>
                <a:cubicBezTo>
                  <a:pt x="6955" y="26754"/>
                  <a:pt x="6948" y="26754"/>
                  <a:pt x="6937" y="26754"/>
                </a:cubicBezTo>
                <a:cubicBezTo>
                  <a:pt x="6926" y="26754"/>
                  <a:pt x="6912" y="26754"/>
                  <a:pt x="6898" y="26739"/>
                </a:cubicBezTo>
                <a:lnTo>
                  <a:pt x="6898" y="26768"/>
                </a:lnTo>
                <a:lnTo>
                  <a:pt x="6869" y="26768"/>
                </a:lnTo>
                <a:cubicBezTo>
                  <a:pt x="6898" y="26711"/>
                  <a:pt x="6869" y="26739"/>
                  <a:pt x="6898" y="26711"/>
                </a:cubicBezTo>
                <a:cubicBezTo>
                  <a:pt x="6926" y="26654"/>
                  <a:pt x="6840" y="26682"/>
                  <a:pt x="6812" y="26654"/>
                </a:cubicBezTo>
                <a:cubicBezTo>
                  <a:pt x="6812" y="26654"/>
                  <a:pt x="6783" y="26625"/>
                  <a:pt x="6783" y="26625"/>
                </a:cubicBezTo>
                <a:lnTo>
                  <a:pt x="6812" y="26625"/>
                </a:lnTo>
                <a:cubicBezTo>
                  <a:pt x="6812" y="26611"/>
                  <a:pt x="6805" y="26611"/>
                  <a:pt x="6794" y="26611"/>
                </a:cubicBezTo>
                <a:cubicBezTo>
                  <a:pt x="6783" y="26611"/>
                  <a:pt x="6769" y="26611"/>
                  <a:pt x="6754" y="26596"/>
                </a:cubicBezTo>
                <a:cubicBezTo>
                  <a:pt x="6754" y="26596"/>
                  <a:pt x="6783" y="26596"/>
                  <a:pt x="6783" y="26568"/>
                </a:cubicBezTo>
                <a:lnTo>
                  <a:pt x="6754" y="26568"/>
                </a:lnTo>
                <a:cubicBezTo>
                  <a:pt x="6812" y="26539"/>
                  <a:pt x="6754" y="26510"/>
                  <a:pt x="6812" y="26482"/>
                </a:cubicBezTo>
                <a:lnTo>
                  <a:pt x="6812" y="26482"/>
                </a:lnTo>
                <a:cubicBezTo>
                  <a:pt x="6812" y="26482"/>
                  <a:pt x="6754" y="26482"/>
                  <a:pt x="6726" y="26510"/>
                </a:cubicBezTo>
                <a:cubicBezTo>
                  <a:pt x="6697" y="26482"/>
                  <a:pt x="6697" y="26425"/>
                  <a:pt x="6669" y="26367"/>
                </a:cubicBezTo>
                <a:cubicBezTo>
                  <a:pt x="6659" y="26358"/>
                  <a:pt x="6659" y="26355"/>
                  <a:pt x="6663" y="26355"/>
                </a:cubicBezTo>
                <a:cubicBezTo>
                  <a:pt x="6672" y="26355"/>
                  <a:pt x="6697" y="26367"/>
                  <a:pt x="6697" y="26367"/>
                </a:cubicBezTo>
                <a:cubicBezTo>
                  <a:pt x="6697" y="26367"/>
                  <a:pt x="6669" y="26310"/>
                  <a:pt x="6640" y="26253"/>
                </a:cubicBezTo>
                <a:cubicBezTo>
                  <a:pt x="6697" y="26253"/>
                  <a:pt x="6640" y="26310"/>
                  <a:pt x="6697" y="26310"/>
                </a:cubicBezTo>
                <a:cubicBezTo>
                  <a:pt x="6754" y="26282"/>
                  <a:pt x="6669" y="26196"/>
                  <a:pt x="6640" y="26110"/>
                </a:cubicBezTo>
                <a:cubicBezTo>
                  <a:pt x="6697" y="26081"/>
                  <a:pt x="6611" y="26053"/>
                  <a:pt x="6669" y="25995"/>
                </a:cubicBezTo>
                <a:cubicBezTo>
                  <a:pt x="6640" y="25995"/>
                  <a:pt x="6640" y="25995"/>
                  <a:pt x="6640" y="25967"/>
                </a:cubicBezTo>
                <a:lnTo>
                  <a:pt x="6669" y="25967"/>
                </a:lnTo>
                <a:cubicBezTo>
                  <a:pt x="6652" y="25950"/>
                  <a:pt x="6645" y="25933"/>
                  <a:pt x="6648" y="25922"/>
                </a:cubicBezTo>
                <a:lnTo>
                  <a:pt x="6648" y="25922"/>
                </a:lnTo>
                <a:cubicBezTo>
                  <a:pt x="6514" y="26007"/>
                  <a:pt x="6405" y="26117"/>
                  <a:pt x="6297" y="26253"/>
                </a:cubicBezTo>
                <a:lnTo>
                  <a:pt x="6282" y="26267"/>
                </a:lnTo>
                <a:lnTo>
                  <a:pt x="6282" y="26267"/>
                </a:lnTo>
                <a:cubicBezTo>
                  <a:pt x="6282" y="26260"/>
                  <a:pt x="6282" y="26253"/>
                  <a:pt x="6297" y="26253"/>
                </a:cubicBezTo>
                <a:lnTo>
                  <a:pt x="6297" y="26224"/>
                </a:lnTo>
                <a:cubicBezTo>
                  <a:pt x="6297" y="26253"/>
                  <a:pt x="6268" y="26253"/>
                  <a:pt x="6268" y="26282"/>
                </a:cubicBezTo>
                <a:cubicBezTo>
                  <a:pt x="6277" y="26282"/>
                  <a:pt x="6280" y="26279"/>
                  <a:pt x="6282" y="26275"/>
                </a:cubicBezTo>
                <a:lnTo>
                  <a:pt x="6282" y="26275"/>
                </a:lnTo>
                <a:cubicBezTo>
                  <a:pt x="6298" y="26266"/>
                  <a:pt x="6325" y="26253"/>
                  <a:pt x="6325" y="26253"/>
                </a:cubicBezTo>
                <a:cubicBezTo>
                  <a:pt x="6325" y="26282"/>
                  <a:pt x="6354" y="26310"/>
                  <a:pt x="6354" y="26367"/>
                </a:cubicBezTo>
                <a:cubicBezTo>
                  <a:pt x="6382" y="26396"/>
                  <a:pt x="6382" y="26425"/>
                  <a:pt x="6354" y="26453"/>
                </a:cubicBezTo>
                <a:lnTo>
                  <a:pt x="6382" y="26453"/>
                </a:lnTo>
                <a:cubicBezTo>
                  <a:pt x="6411" y="26453"/>
                  <a:pt x="6354" y="26482"/>
                  <a:pt x="6382" y="26482"/>
                </a:cubicBezTo>
                <a:cubicBezTo>
                  <a:pt x="6392" y="26491"/>
                  <a:pt x="6395" y="26495"/>
                  <a:pt x="6394" y="26495"/>
                </a:cubicBezTo>
                <a:cubicBezTo>
                  <a:pt x="6392" y="26495"/>
                  <a:pt x="6373" y="26482"/>
                  <a:pt x="6354" y="26482"/>
                </a:cubicBezTo>
                <a:lnTo>
                  <a:pt x="6382" y="26539"/>
                </a:lnTo>
                <a:cubicBezTo>
                  <a:pt x="6382" y="26539"/>
                  <a:pt x="6354" y="26596"/>
                  <a:pt x="6382" y="26625"/>
                </a:cubicBezTo>
                <a:lnTo>
                  <a:pt x="6354" y="26625"/>
                </a:lnTo>
                <a:lnTo>
                  <a:pt x="6382" y="26654"/>
                </a:lnTo>
                <a:lnTo>
                  <a:pt x="6354" y="26654"/>
                </a:lnTo>
                <a:cubicBezTo>
                  <a:pt x="6354" y="26682"/>
                  <a:pt x="6411" y="26682"/>
                  <a:pt x="6411" y="26682"/>
                </a:cubicBezTo>
                <a:cubicBezTo>
                  <a:pt x="6382" y="26711"/>
                  <a:pt x="6382" y="26739"/>
                  <a:pt x="6354" y="26768"/>
                </a:cubicBezTo>
                <a:cubicBezTo>
                  <a:pt x="6411" y="26768"/>
                  <a:pt x="6354" y="26825"/>
                  <a:pt x="6382" y="26854"/>
                </a:cubicBezTo>
                <a:cubicBezTo>
                  <a:pt x="6325" y="26883"/>
                  <a:pt x="6354" y="26968"/>
                  <a:pt x="6325" y="27026"/>
                </a:cubicBezTo>
                <a:cubicBezTo>
                  <a:pt x="6297" y="27026"/>
                  <a:pt x="6354" y="27083"/>
                  <a:pt x="6325" y="27083"/>
                </a:cubicBezTo>
                <a:cubicBezTo>
                  <a:pt x="6297" y="27111"/>
                  <a:pt x="6297" y="27197"/>
                  <a:pt x="6325" y="27255"/>
                </a:cubicBezTo>
                <a:cubicBezTo>
                  <a:pt x="6325" y="27255"/>
                  <a:pt x="6312" y="27242"/>
                  <a:pt x="6304" y="27242"/>
                </a:cubicBezTo>
                <a:cubicBezTo>
                  <a:pt x="6300" y="27242"/>
                  <a:pt x="6297" y="27245"/>
                  <a:pt x="6297" y="27255"/>
                </a:cubicBezTo>
                <a:cubicBezTo>
                  <a:pt x="6297" y="27283"/>
                  <a:pt x="6325" y="27283"/>
                  <a:pt x="6297" y="27283"/>
                </a:cubicBezTo>
                <a:lnTo>
                  <a:pt x="6297" y="27312"/>
                </a:lnTo>
                <a:cubicBezTo>
                  <a:pt x="6239" y="27340"/>
                  <a:pt x="6211" y="27398"/>
                  <a:pt x="6211" y="27455"/>
                </a:cubicBezTo>
                <a:lnTo>
                  <a:pt x="6211" y="27426"/>
                </a:lnTo>
                <a:cubicBezTo>
                  <a:pt x="6182" y="27455"/>
                  <a:pt x="6182" y="27484"/>
                  <a:pt x="6153" y="27541"/>
                </a:cubicBezTo>
                <a:lnTo>
                  <a:pt x="6153" y="27512"/>
                </a:lnTo>
                <a:cubicBezTo>
                  <a:pt x="6153" y="27508"/>
                  <a:pt x="6153" y="27506"/>
                  <a:pt x="6153" y="27506"/>
                </a:cubicBezTo>
                <a:cubicBezTo>
                  <a:pt x="6153" y="27506"/>
                  <a:pt x="6149" y="27569"/>
                  <a:pt x="6125" y="27569"/>
                </a:cubicBezTo>
                <a:cubicBezTo>
                  <a:pt x="6125" y="27578"/>
                  <a:pt x="6125" y="27588"/>
                  <a:pt x="6125" y="27598"/>
                </a:cubicBezTo>
                <a:cubicBezTo>
                  <a:pt x="6125" y="27601"/>
                  <a:pt x="6124" y="27603"/>
                  <a:pt x="6124" y="27603"/>
                </a:cubicBezTo>
                <a:cubicBezTo>
                  <a:pt x="6120" y="27603"/>
                  <a:pt x="6106" y="27553"/>
                  <a:pt x="6099" y="27553"/>
                </a:cubicBezTo>
                <a:cubicBezTo>
                  <a:pt x="6097" y="27553"/>
                  <a:pt x="6096" y="27558"/>
                  <a:pt x="6096" y="27569"/>
                </a:cubicBezTo>
                <a:cubicBezTo>
                  <a:pt x="6068" y="27655"/>
                  <a:pt x="6096" y="27627"/>
                  <a:pt x="6096" y="27655"/>
                </a:cubicBezTo>
                <a:cubicBezTo>
                  <a:pt x="6096" y="27684"/>
                  <a:pt x="6096" y="27684"/>
                  <a:pt x="6039" y="27684"/>
                </a:cubicBezTo>
                <a:cubicBezTo>
                  <a:pt x="6025" y="27655"/>
                  <a:pt x="6025" y="27655"/>
                  <a:pt x="6025" y="27655"/>
                </a:cubicBezTo>
                <a:cubicBezTo>
                  <a:pt x="6025" y="27655"/>
                  <a:pt x="6025" y="27655"/>
                  <a:pt x="6020" y="27646"/>
                </a:cubicBezTo>
                <a:lnTo>
                  <a:pt x="6020" y="27646"/>
                </a:lnTo>
                <a:cubicBezTo>
                  <a:pt x="6015" y="27652"/>
                  <a:pt x="6010" y="27662"/>
                  <a:pt x="6010" y="27684"/>
                </a:cubicBezTo>
                <a:lnTo>
                  <a:pt x="6010" y="27741"/>
                </a:lnTo>
                <a:cubicBezTo>
                  <a:pt x="6010" y="27741"/>
                  <a:pt x="6010" y="27678"/>
                  <a:pt x="5992" y="27678"/>
                </a:cubicBezTo>
                <a:cubicBezTo>
                  <a:pt x="5989" y="27678"/>
                  <a:pt x="5986" y="27680"/>
                  <a:pt x="5982" y="27684"/>
                </a:cubicBezTo>
                <a:cubicBezTo>
                  <a:pt x="5982" y="27698"/>
                  <a:pt x="5982" y="27705"/>
                  <a:pt x="5982" y="27712"/>
                </a:cubicBezTo>
                <a:cubicBezTo>
                  <a:pt x="5982" y="27721"/>
                  <a:pt x="5982" y="27724"/>
                  <a:pt x="5981" y="27724"/>
                </a:cubicBezTo>
                <a:cubicBezTo>
                  <a:pt x="5979" y="27724"/>
                  <a:pt x="5973" y="27704"/>
                  <a:pt x="5953" y="27684"/>
                </a:cubicBezTo>
                <a:lnTo>
                  <a:pt x="5953" y="27741"/>
                </a:lnTo>
                <a:cubicBezTo>
                  <a:pt x="5953" y="27741"/>
                  <a:pt x="5953" y="27712"/>
                  <a:pt x="5924" y="27684"/>
                </a:cubicBezTo>
                <a:lnTo>
                  <a:pt x="5924" y="27798"/>
                </a:lnTo>
                <a:cubicBezTo>
                  <a:pt x="5924" y="27741"/>
                  <a:pt x="5924" y="27712"/>
                  <a:pt x="5896" y="27684"/>
                </a:cubicBezTo>
                <a:cubicBezTo>
                  <a:pt x="5896" y="27707"/>
                  <a:pt x="5896" y="27731"/>
                  <a:pt x="5896" y="27770"/>
                </a:cubicBezTo>
                <a:cubicBezTo>
                  <a:pt x="5896" y="27798"/>
                  <a:pt x="5839" y="27770"/>
                  <a:pt x="5839" y="27856"/>
                </a:cubicBezTo>
                <a:cubicBezTo>
                  <a:pt x="5839" y="27813"/>
                  <a:pt x="5831" y="27813"/>
                  <a:pt x="5824" y="27813"/>
                </a:cubicBezTo>
                <a:cubicBezTo>
                  <a:pt x="5817" y="27813"/>
                  <a:pt x="5810" y="27813"/>
                  <a:pt x="5810" y="27770"/>
                </a:cubicBezTo>
                <a:cubicBezTo>
                  <a:pt x="5810" y="27798"/>
                  <a:pt x="5810" y="27827"/>
                  <a:pt x="5810" y="27827"/>
                </a:cubicBezTo>
                <a:cubicBezTo>
                  <a:pt x="5810" y="27806"/>
                  <a:pt x="5810" y="27800"/>
                  <a:pt x="5809" y="27800"/>
                </a:cubicBezTo>
                <a:cubicBezTo>
                  <a:pt x="5807" y="27800"/>
                  <a:pt x="5804" y="27807"/>
                  <a:pt x="5797" y="27807"/>
                </a:cubicBezTo>
                <a:cubicBezTo>
                  <a:pt x="5793" y="27807"/>
                  <a:pt x="5788" y="27805"/>
                  <a:pt x="5781" y="27798"/>
                </a:cubicBezTo>
                <a:lnTo>
                  <a:pt x="5781" y="27884"/>
                </a:lnTo>
                <a:cubicBezTo>
                  <a:pt x="5781" y="27856"/>
                  <a:pt x="5753" y="27827"/>
                  <a:pt x="5753" y="27798"/>
                </a:cubicBezTo>
                <a:lnTo>
                  <a:pt x="5753" y="27770"/>
                </a:lnTo>
                <a:cubicBezTo>
                  <a:pt x="5753" y="27741"/>
                  <a:pt x="5753" y="27712"/>
                  <a:pt x="5753" y="27684"/>
                </a:cubicBezTo>
                <a:lnTo>
                  <a:pt x="5667" y="27684"/>
                </a:lnTo>
                <a:lnTo>
                  <a:pt x="5667" y="27741"/>
                </a:lnTo>
                <a:cubicBezTo>
                  <a:pt x="5667" y="27741"/>
                  <a:pt x="5680" y="27703"/>
                  <a:pt x="5688" y="27703"/>
                </a:cubicBezTo>
                <a:cubicBezTo>
                  <a:pt x="5692" y="27703"/>
                  <a:pt x="5696" y="27712"/>
                  <a:pt x="5696" y="27741"/>
                </a:cubicBezTo>
                <a:cubicBezTo>
                  <a:pt x="5696" y="27770"/>
                  <a:pt x="5696" y="27770"/>
                  <a:pt x="5667" y="27798"/>
                </a:cubicBezTo>
                <a:cubicBezTo>
                  <a:pt x="5696" y="27770"/>
                  <a:pt x="5696" y="27741"/>
                  <a:pt x="5667" y="27741"/>
                </a:cubicBezTo>
                <a:cubicBezTo>
                  <a:pt x="5667" y="27741"/>
                  <a:pt x="5667" y="27770"/>
                  <a:pt x="5638" y="27798"/>
                </a:cubicBezTo>
                <a:cubicBezTo>
                  <a:pt x="5638" y="27798"/>
                  <a:pt x="5638" y="27770"/>
                  <a:pt x="5638" y="27770"/>
                </a:cubicBezTo>
                <a:cubicBezTo>
                  <a:pt x="5638" y="27741"/>
                  <a:pt x="5638" y="27741"/>
                  <a:pt x="5638" y="27712"/>
                </a:cubicBezTo>
                <a:lnTo>
                  <a:pt x="5610" y="27712"/>
                </a:lnTo>
                <a:cubicBezTo>
                  <a:pt x="5638" y="27684"/>
                  <a:pt x="5638" y="27684"/>
                  <a:pt x="5610" y="27655"/>
                </a:cubicBezTo>
                <a:lnTo>
                  <a:pt x="5610" y="27684"/>
                </a:lnTo>
                <a:cubicBezTo>
                  <a:pt x="5608" y="27682"/>
                  <a:pt x="5607" y="27681"/>
                  <a:pt x="5606" y="27680"/>
                </a:cubicBezTo>
                <a:lnTo>
                  <a:pt x="5606" y="27680"/>
                </a:lnTo>
                <a:cubicBezTo>
                  <a:pt x="5598" y="27708"/>
                  <a:pt x="5581" y="27741"/>
                  <a:pt x="5581" y="27741"/>
                </a:cubicBezTo>
                <a:cubicBezTo>
                  <a:pt x="5577" y="27745"/>
                  <a:pt x="5572" y="27747"/>
                  <a:pt x="5568" y="27747"/>
                </a:cubicBezTo>
                <a:cubicBezTo>
                  <a:pt x="5551" y="27747"/>
                  <a:pt x="5534" y="27721"/>
                  <a:pt x="5518" y="27721"/>
                </a:cubicBezTo>
                <a:cubicBezTo>
                  <a:pt x="5510" y="27721"/>
                  <a:pt x="5503" y="27726"/>
                  <a:pt x="5495" y="27741"/>
                </a:cubicBezTo>
                <a:cubicBezTo>
                  <a:pt x="5495" y="27760"/>
                  <a:pt x="5495" y="27767"/>
                  <a:pt x="5494" y="27767"/>
                </a:cubicBezTo>
                <a:cubicBezTo>
                  <a:pt x="5492" y="27767"/>
                  <a:pt x="5486" y="27741"/>
                  <a:pt x="5467" y="27741"/>
                </a:cubicBezTo>
                <a:cubicBezTo>
                  <a:pt x="5467" y="27741"/>
                  <a:pt x="5467" y="27712"/>
                  <a:pt x="5467" y="27712"/>
                </a:cubicBezTo>
                <a:cubicBezTo>
                  <a:pt x="5467" y="27655"/>
                  <a:pt x="5467" y="27684"/>
                  <a:pt x="5495" y="27627"/>
                </a:cubicBezTo>
                <a:lnTo>
                  <a:pt x="5495" y="27627"/>
                </a:lnTo>
                <a:cubicBezTo>
                  <a:pt x="5487" y="27644"/>
                  <a:pt x="5481" y="27648"/>
                  <a:pt x="5476" y="27648"/>
                </a:cubicBezTo>
                <a:cubicBezTo>
                  <a:pt x="5471" y="27648"/>
                  <a:pt x="5466" y="27643"/>
                  <a:pt x="5462" y="27643"/>
                </a:cubicBezTo>
                <a:cubicBezTo>
                  <a:pt x="5456" y="27643"/>
                  <a:pt x="5449" y="27651"/>
                  <a:pt x="5438" y="27684"/>
                </a:cubicBezTo>
                <a:lnTo>
                  <a:pt x="5438" y="27655"/>
                </a:lnTo>
                <a:lnTo>
                  <a:pt x="5438" y="27598"/>
                </a:lnTo>
                <a:lnTo>
                  <a:pt x="5409" y="27598"/>
                </a:lnTo>
                <a:cubicBezTo>
                  <a:pt x="5409" y="27598"/>
                  <a:pt x="5409" y="27598"/>
                  <a:pt x="5438" y="27569"/>
                </a:cubicBezTo>
                <a:cubicBezTo>
                  <a:pt x="5448" y="27550"/>
                  <a:pt x="5451" y="27544"/>
                  <a:pt x="5450" y="27544"/>
                </a:cubicBezTo>
                <a:lnTo>
                  <a:pt x="5450" y="27544"/>
                </a:lnTo>
                <a:cubicBezTo>
                  <a:pt x="5448" y="27544"/>
                  <a:pt x="5428" y="27569"/>
                  <a:pt x="5409" y="27569"/>
                </a:cubicBezTo>
                <a:cubicBezTo>
                  <a:pt x="5409" y="27557"/>
                  <a:pt x="5408" y="27553"/>
                  <a:pt x="5406" y="27553"/>
                </a:cubicBezTo>
                <a:cubicBezTo>
                  <a:pt x="5401" y="27553"/>
                  <a:pt x="5390" y="27586"/>
                  <a:pt x="5384" y="27586"/>
                </a:cubicBezTo>
                <a:cubicBezTo>
                  <a:pt x="5383" y="27586"/>
                  <a:pt x="5382" y="27584"/>
                  <a:pt x="5381" y="27578"/>
                </a:cubicBezTo>
                <a:lnTo>
                  <a:pt x="5381" y="27578"/>
                </a:lnTo>
                <a:cubicBezTo>
                  <a:pt x="5382" y="27556"/>
                  <a:pt x="5387" y="27534"/>
                  <a:pt x="5409" y="27512"/>
                </a:cubicBezTo>
                <a:lnTo>
                  <a:pt x="5381" y="27512"/>
                </a:lnTo>
                <a:cubicBezTo>
                  <a:pt x="5381" y="27541"/>
                  <a:pt x="5381" y="27541"/>
                  <a:pt x="5381" y="27569"/>
                </a:cubicBezTo>
                <a:lnTo>
                  <a:pt x="5352" y="27569"/>
                </a:lnTo>
                <a:cubicBezTo>
                  <a:pt x="5352" y="27455"/>
                  <a:pt x="5266" y="27541"/>
                  <a:pt x="5295" y="27426"/>
                </a:cubicBezTo>
                <a:lnTo>
                  <a:pt x="5295" y="27426"/>
                </a:lnTo>
                <a:lnTo>
                  <a:pt x="5238" y="27484"/>
                </a:lnTo>
                <a:lnTo>
                  <a:pt x="5266" y="27398"/>
                </a:lnTo>
                <a:lnTo>
                  <a:pt x="5266" y="27398"/>
                </a:lnTo>
                <a:cubicBezTo>
                  <a:pt x="5037" y="27569"/>
                  <a:pt x="4694" y="27941"/>
                  <a:pt x="4465" y="28170"/>
                </a:cubicBezTo>
                <a:cubicBezTo>
                  <a:pt x="4439" y="28249"/>
                  <a:pt x="4318" y="28374"/>
                  <a:pt x="4383" y="28374"/>
                </a:cubicBezTo>
                <a:cubicBezTo>
                  <a:pt x="4389" y="28374"/>
                  <a:pt x="4398" y="28373"/>
                  <a:pt x="4408" y="28371"/>
                </a:cubicBezTo>
                <a:lnTo>
                  <a:pt x="4408" y="28371"/>
                </a:lnTo>
                <a:cubicBezTo>
                  <a:pt x="4033" y="28621"/>
                  <a:pt x="3760" y="28930"/>
                  <a:pt x="3515" y="29253"/>
                </a:cubicBezTo>
                <a:lnTo>
                  <a:pt x="3515" y="29253"/>
                </a:lnTo>
                <a:cubicBezTo>
                  <a:pt x="3527" y="29250"/>
                  <a:pt x="3538" y="29245"/>
                  <a:pt x="3549" y="29245"/>
                </a:cubicBezTo>
                <a:cubicBezTo>
                  <a:pt x="3559" y="29245"/>
                  <a:pt x="3568" y="29248"/>
                  <a:pt x="3578" y="29258"/>
                </a:cubicBezTo>
                <a:lnTo>
                  <a:pt x="3578" y="29287"/>
                </a:lnTo>
                <a:cubicBezTo>
                  <a:pt x="3578" y="29272"/>
                  <a:pt x="3585" y="29265"/>
                  <a:pt x="3592" y="29265"/>
                </a:cubicBezTo>
                <a:cubicBezTo>
                  <a:pt x="3599" y="29265"/>
                  <a:pt x="3606" y="29272"/>
                  <a:pt x="3606" y="29287"/>
                </a:cubicBezTo>
                <a:lnTo>
                  <a:pt x="3606" y="29229"/>
                </a:lnTo>
                <a:cubicBezTo>
                  <a:pt x="3606" y="29229"/>
                  <a:pt x="3606" y="29255"/>
                  <a:pt x="3615" y="29255"/>
                </a:cubicBezTo>
                <a:cubicBezTo>
                  <a:pt x="3619" y="29255"/>
                  <a:pt x="3625" y="29248"/>
                  <a:pt x="3635" y="29229"/>
                </a:cubicBezTo>
                <a:cubicBezTo>
                  <a:pt x="3635" y="29258"/>
                  <a:pt x="3635" y="29258"/>
                  <a:pt x="3635" y="29287"/>
                </a:cubicBezTo>
                <a:lnTo>
                  <a:pt x="3664" y="29229"/>
                </a:lnTo>
                <a:cubicBezTo>
                  <a:pt x="3664" y="29252"/>
                  <a:pt x="3682" y="29294"/>
                  <a:pt x="3705" y="29294"/>
                </a:cubicBezTo>
                <a:cubicBezTo>
                  <a:pt x="3710" y="29294"/>
                  <a:pt x="3715" y="29292"/>
                  <a:pt x="3721" y="29287"/>
                </a:cubicBezTo>
                <a:lnTo>
                  <a:pt x="3721" y="29258"/>
                </a:lnTo>
                <a:cubicBezTo>
                  <a:pt x="3749" y="29258"/>
                  <a:pt x="3749" y="29315"/>
                  <a:pt x="3778" y="29344"/>
                </a:cubicBezTo>
                <a:cubicBezTo>
                  <a:pt x="3778" y="29310"/>
                  <a:pt x="3782" y="29303"/>
                  <a:pt x="3789" y="29303"/>
                </a:cubicBezTo>
                <a:cubicBezTo>
                  <a:pt x="3795" y="29303"/>
                  <a:pt x="3802" y="29308"/>
                  <a:pt x="3811" y="29308"/>
                </a:cubicBezTo>
                <a:cubicBezTo>
                  <a:pt x="3818" y="29308"/>
                  <a:pt x="3827" y="29304"/>
                  <a:pt x="3835" y="29287"/>
                </a:cubicBezTo>
                <a:cubicBezTo>
                  <a:pt x="3864" y="29344"/>
                  <a:pt x="3893" y="29315"/>
                  <a:pt x="3950" y="29344"/>
                </a:cubicBezTo>
                <a:cubicBezTo>
                  <a:pt x="3950" y="29347"/>
                  <a:pt x="3950" y="29348"/>
                  <a:pt x="3950" y="29348"/>
                </a:cubicBezTo>
                <a:cubicBezTo>
                  <a:pt x="3950" y="29348"/>
                  <a:pt x="3952" y="29282"/>
                  <a:pt x="3970" y="29282"/>
                </a:cubicBezTo>
                <a:cubicBezTo>
                  <a:pt x="3972" y="29282"/>
                  <a:pt x="3975" y="29283"/>
                  <a:pt x="3978" y="29287"/>
                </a:cubicBezTo>
                <a:cubicBezTo>
                  <a:pt x="3987" y="29304"/>
                  <a:pt x="3996" y="29311"/>
                  <a:pt x="4005" y="29311"/>
                </a:cubicBezTo>
                <a:cubicBezTo>
                  <a:pt x="4025" y="29311"/>
                  <a:pt x="4044" y="29278"/>
                  <a:pt x="4064" y="29258"/>
                </a:cubicBezTo>
                <a:lnTo>
                  <a:pt x="4064" y="29229"/>
                </a:lnTo>
                <a:cubicBezTo>
                  <a:pt x="4084" y="29250"/>
                  <a:pt x="4105" y="29270"/>
                  <a:pt x="4135" y="29270"/>
                </a:cubicBezTo>
                <a:cubicBezTo>
                  <a:pt x="4148" y="29270"/>
                  <a:pt x="4162" y="29266"/>
                  <a:pt x="4179" y="29258"/>
                </a:cubicBezTo>
                <a:cubicBezTo>
                  <a:pt x="4179" y="29287"/>
                  <a:pt x="4179" y="29287"/>
                  <a:pt x="4179" y="29315"/>
                </a:cubicBezTo>
                <a:cubicBezTo>
                  <a:pt x="4207" y="29315"/>
                  <a:pt x="4207" y="29258"/>
                  <a:pt x="4236" y="29258"/>
                </a:cubicBezTo>
                <a:lnTo>
                  <a:pt x="4236" y="29315"/>
                </a:lnTo>
                <a:cubicBezTo>
                  <a:pt x="4236" y="29315"/>
                  <a:pt x="4236" y="29267"/>
                  <a:pt x="4248" y="29267"/>
                </a:cubicBezTo>
                <a:cubicBezTo>
                  <a:pt x="4252" y="29267"/>
                  <a:pt x="4257" y="29272"/>
                  <a:pt x="4264" y="29284"/>
                </a:cubicBezTo>
                <a:lnTo>
                  <a:pt x="4264" y="29284"/>
                </a:lnTo>
                <a:cubicBezTo>
                  <a:pt x="4271" y="29271"/>
                  <a:pt x="4282" y="29258"/>
                  <a:pt x="4293" y="29258"/>
                </a:cubicBezTo>
                <a:lnTo>
                  <a:pt x="4293" y="29315"/>
                </a:lnTo>
                <a:cubicBezTo>
                  <a:pt x="4302" y="29333"/>
                  <a:pt x="4308" y="29340"/>
                  <a:pt x="4313" y="29340"/>
                </a:cubicBezTo>
                <a:cubicBezTo>
                  <a:pt x="4325" y="29340"/>
                  <a:pt x="4331" y="29306"/>
                  <a:pt x="4350" y="29287"/>
                </a:cubicBezTo>
                <a:cubicBezTo>
                  <a:pt x="4350" y="29283"/>
                  <a:pt x="4350" y="29282"/>
                  <a:pt x="4351" y="29282"/>
                </a:cubicBezTo>
                <a:cubicBezTo>
                  <a:pt x="4351" y="29282"/>
                  <a:pt x="4356" y="29348"/>
                  <a:pt x="4390" y="29348"/>
                </a:cubicBezTo>
                <a:cubicBezTo>
                  <a:pt x="4395" y="29348"/>
                  <a:pt x="4401" y="29347"/>
                  <a:pt x="4408" y="29344"/>
                </a:cubicBezTo>
                <a:cubicBezTo>
                  <a:pt x="4436" y="29315"/>
                  <a:pt x="4408" y="29315"/>
                  <a:pt x="4408" y="29287"/>
                </a:cubicBezTo>
                <a:lnTo>
                  <a:pt x="4408" y="29287"/>
                </a:lnTo>
                <a:cubicBezTo>
                  <a:pt x="4408" y="29287"/>
                  <a:pt x="4436" y="29287"/>
                  <a:pt x="4465" y="29315"/>
                </a:cubicBezTo>
                <a:cubicBezTo>
                  <a:pt x="4465" y="29344"/>
                  <a:pt x="4465" y="29315"/>
                  <a:pt x="4436" y="29401"/>
                </a:cubicBezTo>
                <a:lnTo>
                  <a:pt x="4436" y="29372"/>
                </a:lnTo>
                <a:cubicBezTo>
                  <a:pt x="4436" y="29394"/>
                  <a:pt x="4432" y="29399"/>
                  <a:pt x="4427" y="29399"/>
                </a:cubicBezTo>
                <a:cubicBezTo>
                  <a:pt x="4422" y="29399"/>
                  <a:pt x="4415" y="29392"/>
                  <a:pt x="4411" y="29392"/>
                </a:cubicBezTo>
                <a:cubicBezTo>
                  <a:pt x="4409" y="29392"/>
                  <a:pt x="4408" y="29395"/>
                  <a:pt x="4408" y="29401"/>
                </a:cubicBezTo>
                <a:cubicBezTo>
                  <a:pt x="4408" y="29420"/>
                  <a:pt x="4411" y="29426"/>
                  <a:pt x="4416" y="29426"/>
                </a:cubicBezTo>
                <a:cubicBezTo>
                  <a:pt x="4427" y="29426"/>
                  <a:pt x="4446" y="29401"/>
                  <a:pt x="4465" y="29401"/>
                </a:cubicBezTo>
                <a:lnTo>
                  <a:pt x="4465" y="29401"/>
                </a:lnTo>
                <a:cubicBezTo>
                  <a:pt x="4442" y="29401"/>
                  <a:pt x="4438" y="29436"/>
                  <a:pt x="4437" y="29451"/>
                </a:cubicBezTo>
                <a:lnTo>
                  <a:pt x="4437" y="29451"/>
                </a:lnTo>
                <a:cubicBezTo>
                  <a:pt x="4441" y="29401"/>
                  <a:pt x="4492" y="29401"/>
                  <a:pt x="4465" y="29401"/>
                </a:cubicBezTo>
                <a:cubicBezTo>
                  <a:pt x="4472" y="29386"/>
                  <a:pt x="4480" y="29381"/>
                  <a:pt x="4487" y="29381"/>
                </a:cubicBezTo>
                <a:cubicBezTo>
                  <a:pt x="4493" y="29381"/>
                  <a:pt x="4499" y="29385"/>
                  <a:pt x="4504" y="29390"/>
                </a:cubicBezTo>
                <a:lnTo>
                  <a:pt x="4504" y="29390"/>
                </a:lnTo>
                <a:lnTo>
                  <a:pt x="4522" y="29372"/>
                </a:lnTo>
                <a:cubicBezTo>
                  <a:pt x="4522" y="29372"/>
                  <a:pt x="4522" y="29372"/>
                  <a:pt x="4522" y="29401"/>
                </a:cubicBezTo>
                <a:lnTo>
                  <a:pt x="4579" y="29401"/>
                </a:lnTo>
                <a:cubicBezTo>
                  <a:pt x="4608" y="29401"/>
                  <a:pt x="4551" y="29458"/>
                  <a:pt x="4579" y="29458"/>
                </a:cubicBezTo>
                <a:cubicBezTo>
                  <a:pt x="4588" y="29462"/>
                  <a:pt x="4594" y="29464"/>
                  <a:pt x="4599" y="29464"/>
                </a:cubicBezTo>
                <a:cubicBezTo>
                  <a:pt x="4607" y="29464"/>
                  <a:pt x="4611" y="29461"/>
                  <a:pt x="4614" y="29456"/>
                </a:cubicBezTo>
                <a:lnTo>
                  <a:pt x="4614" y="29456"/>
                </a:lnTo>
                <a:cubicBezTo>
                  <a:pt x="4611" y="29469"/>
                  <a:pt x="4608" y="29487"/>
                  <a:pt x="4608" y="29515"/>
                </a:cubicBezTo>
                <a:cubicBezTo>
                  <a:pt x="4614" y="29509"/>
                  <a:pt x="4618" y="29507"/>
                  <a:pt x="4620" y="29507"/>
                </a:cubicBezTo>
                <a:cubicBezTo>
                  <a:pt x="4625" y="29507"/>
                  <a:pt x="4620" y="29524"/>
                  <a:pt x="4625" y="29524"/>
                </a:cubicBezTo>
                <a:cubicBezTo>
                  <a:pt x="4627" y="29524"/>
                  <a:pt x="4631" y="29522"/>
                  <a:pt x="4637" y="29515"/>
                </a:cubicBezTo>
                <a:cubicBezTo>
                  <a:pt x="4637" y="29515"/>
                  <a:pt x="4637" y="29544"/>
                  <a:pt x="4637" y="29573"/>
                </a:cubicBezTo>
                <a:cubicBezTo>
                  <a:pt x="4637" y="29558"/>
                  <a:pt x="4651" y="29558"/>
                  <a:pt x="4665" y="29558"/>
                </a:cubicBezTo>
                <a:cubicBezTo>
                  <a:pt x="4680" y="29558"/>
                  <a:pt x="4694" y="29558"/>
                  <a:pt x="4694" y="29544"/>
                </a:cubicBezTo>
                <a:lnTo>
                  <a:pt x="4694" y="29544"/>
                </a:lnTo>
                <a:cubicBezTo>
                  <a:pt x="4694" y="29573"/>
                  <a:pt x="4665" y="29544"/>
                  <a:pt x="4637" y="29601"/>
                </a:cubicBezTo>
                <a:lnTo>
                  <a:pt x="4722" y="29601"/>
                </a:lnTo>
                <a:cubicBezTo>
                  <a:pt x="4694" y="29601"/>
                  <a:pt x="4694" y="29630"/>
                  <a:pt x="4722" y="29659"/>
                </a:cubicBezTo>
                <a:cubicBezTo>
                  <a:pt x="4751" y="29659"/>
                  <a:pt x="4751" y="29716"/>
                  <a:pt x="4780" y="29716"/>
                </a:cubicBezTo>
                <a:cubicBezTo>
                  <a:pt x="4751" y="29744"/>
                  <a:pt x="4780" y="29802"/>
                  <a:pt x="4751" y="29802"/>
                </a:cubicBezTo>
                <a:cubicBezTo>
                  <a:pt x="4751" y="29830"/>
                  <a:pt x="4780" y="29830"/>
                  <a:pt x="4780" y="29830"/>
                </a:cubicBezTo>
                <a:cubicBezTo>
                  <a:pt x="4751" y="29830"/>
                  <a:pt x="4780" y="29888"/>
                  <a:pt x="4780" y="29916"/>
                </a:cubicBezTo>
                <a:cubicBezTo>
                  <a:pt x="4780" y="29945"/>
                  <a:pt x="4780" y="29945"/>
                  <a:pt x="4808" y="29945"/>
                </a:cubicBezTo>
                <a:cubicBezTo>
                  <a:pt x="4808" y="29945"/>
                  <a:pt x="4808" y="29945"/>
                  <a:pt x="4808" y="29973"/>
                </a:cubicBezTo>
                <a:cubicBezTo>
                  <a:pt x="4808" y="29983"/>
                  <a:pt x="4809" y="29989"/>
                  <a:pt x="4810" y="29993"/>
                </a:cubicBezTo>
                <a:lnTo>
                  <a:pt x="4810" y="29993"/>
                </a:lnTo>
                <a:cubicBezTo>
                  <a:pt x="4809" y="29996"/>
                  <a:pt x="4808" y="29999"/>
                  <a:pt x="4808" y="30002"/>
                </a:cubicBezTo>
                <a:lnTo>
                  <a:pt x="4837" y="30031"/>
                </a:lnTo>
                <a:cubicBezTo>
                  <a:pt x="4837" y="30031"/>
                  <a:pt x="4866" y="30059"/>
                  <a:pt x="4837" y="30059"/>
                </a:cubicBezTo>
                <a:cubicBezTo>
                  <a:pt x="4837" y="30088"/>
                  <a:pt x="4808" y="30117"/>
                  <a:pt x="4780" y="30117"/>
                </a:cubicBezTo>
                <a:lnTo>
                  <a:pt x="4694" y="30117"/>
                </a:lnTo>
                <a:cubicBezTo>
                  <a:pt x="4694" y="30158"/>
                  <a:pt x="4694" y="30200"/>
                  <a:pt x="4683" y="30252"/>
                </a:cubicBezTo>
                <a:lnTo>
                  <a:pt x="4683" y="30252"/>
                </a:lnTo>
                <a:cubicBezTo>
                  <a:pt x="4683" y="30252"/>
                  <a:pt x="4683" y="30252"/>
                  <a:pt x="4683" y="30252"/>
                </a:cubicBezTo>
                <a:cubicBezTo>
                  <a:pt x="4685" y="30252"/>
                  <a:pt x="4689" y="30254"/>
                  <a:pt x="4694" y="30260"/>
                </a:cubicBezTo>
                <a:cubicBezTo>
                  <a:pt x="4694" y="30268"/>
                  <a:pt x="4694" y="30278"/>
                  <a:pt x="4694" y="30288"/>
                </a:cubicBezTo>
                <a:cubicBezTo>
                  <a:pt x="4694" y="30288"/>
                  <a:pt x="4694" y="30272"/>
                  <a:pt x="4682" y="30264"/>
                </a:cubicBezTo>
                <a:lnTo>
                  <a:pt x="4682" y="30264"/>
                </a:lnTo>
                <a:cubicBezTo>
                  <a:pt x="4682" y="30262"/>
                  <a:pt x="4681" y="30261"/>
                  <a:pt x="4681" y="30259"/>
                </a:cubicBezTo>
                <a:lnTo>
                  <a:pt x="4681" y="30259"/>
                </a:lnTo>
                <a:cubicBezTo>
                  <a:pt x="4681" y="30261"/>
                  <a:pt x="4681" y="30262"/>
                  <a:pt x="4680" y="30263"/>
                </a:cubicBezTo>
                <a:lnTo>
                  <a:pt x="4680" y="30263"/>
                </a:lnTo>
                <a:cubicBezTo>
                  <a:pt x="4677" y="30261"/>
                  <a:pt x="4672" y="30260"/>
                  <a:pt x="4665" y="30260"/>
                </a:cubicBezTo>
                <a:cubicBezTo>
                  <a:pt x="4665" y="30260"/>
                  <a:pt x="4665" y="30272"/>
                  <a:pt x="4674" y="30289"/>
                </a:cubicBezTo>
                <a:lnTo>
                  <a:pt x="4674" y="30289"/>
                </a:lnTo>
                <a:cubicBezTo>
                  <a:pt x="4673" y="30291"/>
                  <a:pt x="4673" y="30293"/>
                  <a:pt x="4672" y="30295"/>
                </a:cubicBezTo>
                <a:lnTo>
                  <a:pt x="4672" y="30295"/>
                </a:lnTo>
                <a:lnTo>
                  <a:pt x="4665" y="30288"/>
                </a:lnTo>
                <a:lnTo>
                  <a:pt x="4665" y="30317"/>
                </a:lnTo>
                <a:cubicBezTo>
                  <a:pt x="4651" y="30331"/>
                  <a:pt x="4644" y="30338"/>
                  <a:pt x="4640" y="30338"/>
                </a:cubicBezTo>
                <a:cubicBezTo>
                  <a:pt x="4637" y="30338"/>
                  <a:pt x="4637" y="30331"/>
                  <a:pt x="4637" y="30317"/>
                </a:cubicBezTo>
                <a:lnTo>
                  <a:pt x="4637" y="30374"/>
                </a:lnTo>
                <a:cubicBezTo>
                  <a:pt x="4637" y="30374"/>
                  <a:pt x="4637" y="30345"/>
                  <a:pt x="4608" y="30345"/>
                </a:cubicBezTo>
                <a:cubicBezTo>
                  <a:pt x="4608" y="30403"/>
                  <a:pt x="4637" y="30431"/>
                  <a:pt x="4637" y="30460"/>
                </a:cubicBezTo>
                <a:cubicBezTo>
                  <a:pt x="4665" y="30546"/>
                  <a:pt x="4579" y="30546"/>
                  <a:pt x="4608" y="30603"/>
                </a:cubicBezTo>
                <a:cubicBezTo>
                  <a:pt x="4608" y="30613"/>
                  <a:pt x="4608" y="30616"/>
                  <a:pt x="4607" y="30616"/>
                </a:cubicBezTo>
                <a:cubicBezTo>
                  <a:pt x="4605" y="30616"/>
                  <a:pt x="4598" y="30603"/>
                  <a:pt x="4579" y="30603"/>
                </a:cubicBezTo>
                <a:cubicBezTo>
                  <a:pt x="4608" y="30660"/>
                  <a:pt x="4579" y="30632"/>
                  <a:pt x="4579" y="30660"/>
                </a:cubicBezTo>
                <a:cubicBezTo>
                  <a:pt x="4551" y="30632"/>
                  <a:pt x="4551" y="30660"/>
                  <a:pt x="4551" y="30603"/>
                </a:cubicBezTo>
                <a:cubicBezTo>
                  <a:pt x="4551" y="30689"/>
                  <a:pt x="4494" y="30632"/>
                  <a:pt x="4551" y="30746"/>
                </a:cubicBezTo>
                <a:lnTo>
                  <a:pt x="4465" y="30746"/>
                </a:lnTo>
                <a:cubicBezTo>
                  <a:pt x="4465" y="30757"/>
                  <a:pt x="4465" y="30767"/>
                  <a:pt x="4465" y="30775"/>
                </a:cubicBezTo>
                <a:cubicBezTo>
                  <a:pt x="4459" y="30769"/>
                  <a:pt x="4456" y="30767"/>
                  <a:pt x="4454" y="30767"/>
                </a:cubicBezTo>
                <a:cubicBezTo>
                  <a:pt x="4453" y="30767"/>
                  <a:pt x="4453" y="30767"/>
                  <a:pt x="4452" y="30768"/>
                </a:cubicBezTo>
                <a:lnTo>
                  <a:pt x="4452" y="30768"/>
                </a:lnTo>
                <a:cubicBezTo>
                  <a:pt x="4452" y="30768"/>
                  <a:pt x="4452" y="30767"/>
                  <a:pt x="4452" y="30766"/>
                </a:cubicBezTo>
                <a:lnTo>
                  <a:pt x="4452" y="30766"/>
                </a:lnTo>
                <a:cubicBezTo>
                  <a:pt x="4452" y="30767"/>
                  <a:pt x="4452" y="30768"/>
                  <a:pt x="4452" y="30769"/>
                </a:cubicBezTo>
                <a:lnTo>
                  <a:pt x="4452" y="30769"/>
                </a:lnTo>
                <a:cubicBezTo>
                  <a:pt x="4452" y="30770"/>
                  <a:pt x="4452" y="30771"/>
                  <a:pt x="4452" y="30772"/>
                </a:cubicBezTo>
                <a:lnTo>
                  <a:pt x="4452" y="30772"/>
                </a:lnTo>
                <a:cubicBezTo>
                  <a:pt x="4454" y="30783"/>
                  <a:pt x="4458" y="30794"/>
                  <a:pt x="4461" y="30794"/>
                </a:cubicBezTo>
                <a:lnTo>
                  <a:pt x="4461" y="30794"/>
                </a:lnTo>
                <a:cubicBezTo>
                  <a:pt x="4463" y="30800"/>
                  <a:pt x="4465" y="30803"/>
                  <a:pt x="4465" y="30803"/>
                </a:cubicBezTo>
                <a:cubicBezTo>
                  <a:pt x="4436" y="30803"/>
                  <a:pt x="4436" y="30775"/>
                  <a:pt x="4436" y="30746"/>
                </a:cubicBezTo>
                <a:lnTo>
                  <a:pt x="4436" y="30803"/>
                </a:lnTo>
                <a:cubicBezTo>
                  <a:pt x="4436" y="30818"/>
                  <a:pt x="4436" y="30818"/>
                  <a:pt x="4440" y="30818"/>
                </a:cubicBezTo>
                <a:cubicBezTo>
                  <a:pt x="4443" y="30818"/>
                  <a:pt x="4451" y="30818"/>
                  <a:pt x="4465" y="30832"/>
                </a:cubicBezTo>
                <a:lnTo>
                  <a:pt x="4436" y="30889"/>
                </a:lnTo>
                <a:lnTo>
                  <a:pt x="4436" y="30861"/>
                </a:lnTo>
                <a:cubicBezTo>
                  <a:pt x="4428" y="30852"/>
                  <a:pt x="4421" y="30849"/>
                  <a:pt x="4414" y="30849"/>
                </a:cubicBezTo>
                <a:cubicBezTo>
                  <a:pt x="4387" y="30849"/>
                  <a:pt x="4376" y="30914"/>
                  <a:pt x="4351" y="30914"/>
                </a:cubicBezTo>
                <a:cubicBezTo>
                  <a:pt x="4343" y="30914"/>
                  <a:pt x="4334" y="30907"/>
                  <a:pt x="4322" y="30889"/>
                </a:cubicBezTo>
                <a:lnTo>
                  <a:pt x="4322" y="30918"/>
                </a:lnTo>
                <a:cubicBezTo>
                  <a:pt x="4322" y="30927"/>
                  <a:pt x="4315" y="30931"/>
                  <a:pt x="4307" y="30931"/>
                </a:cubicBezTo>
                <a:cubicBezTo>
                  <a:pt x="4290" y="30931"/>
                  <a:pt x="4265" y="30918"/>
                  <a:pt x="4265" y="30918"/>
                </a:cubicBezTo>
                <a:cubicBezTo>
                  <a:pt x="4236" y="30946"/>
                  <a:pt x="4207" y="30975"/>
                  <a:pt x="4179" y="30975"/>
                </a:cubicBezTo>
                <a:cubicBezTo>
                  <a:pt x="4179" y="30975"/>
                  <a:pt x="4179" y="30946"/>
                  <a:pt x="4179" y="30946"/>
                </a:cubicBezTo>
                <a:cubicBezTo>
                  <a:pt x="4179" y="30950"/>
                  <a:pt x="4178" y="30951"/>
                  <a:pt x="4178" y="30951"/>
                </a:cubicBezTo>
                <a:cubicBezTo>
                  <a:pt x="4174" y="30951"/>
                  <a:pt x="4163" y="30914"/>
                  <a:pt x="4156" y="30914"/>
                </a:cubicBezTo>
                <a:cubicBezTo>
                  <a:pt x="4152" y="30914"/>
                  <a:pt x="4150" y="30922"/>
                  <a:pt x="4150" y="30946"/>
                </a:cubicBezTo>
                <a:cubicBezTo>
                  <a:pt x="4121" y="30946"/>
                  <a:pt x="4093" y="30975"/>
                  <a:pt x="4064" y="31004"/>
                </a:cubicBezTo>
                <a:cubicBezTo>
                  <a:pt x="4064" y="30975"/>
                  <a:pt x="4071" y="30975"/>
                  <a:pt x="4075" y="30975"/>
                </a:cubicBezTo>
                <a:cubicBezTo>
                  <a:pt x="4079" y="30975"/>
                  <a:pt x="4079" y="30975"/>
                  <a:pt x="4064" y="30946"/>
                </a:cubicBezTo>
                <a:cubicBezTo>
                  <a:pt x="4055" y="30918"/>
                  <a:pt x="4045" y="30908"/>
                  <a:pt x="4037" y="30908"/>
                </a:cubicBezTo>
                <a:cubicBezTo>
                  <a:pt x="4020" y="30908"/>
                  <a:pt x="4007" y="30946"/>
                  <a:pt x="4007" y="30946"/>
                </a:cubicBezTo>
                <a:cubicBezTo>
                  <a:pt x="4007" y="30938"/>
                  <a:pt x="4007" y="30928"/>
                  <a:pt x="4007" y="30918"/>
                </a:cubicBezTo>
                <a:cubicBezTo>
                  <a:pt x="4007" y="30929"/>
                  <a:pt x="4006" y="30936"/>
                  <a:pt x="4004" y="30940"/>
                </a:cubicBezTo>
                <a:lnTo>
                  <a:pt x="4004" y="30940"/>
                </a:lnTo>
                <a:cubicBezTo>
                  <a:pt x="3999" y="30931"/>
                  <a:pt x="3996" y="30927"/>
                  <a:pt x="3995" y="30927"/>
                </a:cubicBezTo>
                <a:cubicBezTo>
                  <a:pt x="3993" y="30927"/>
                  <a:pt x="3995" y="30936"/>
                  <a:pt x="3998" y="30946"/>
                </a:cubicBezTo>
                <a:lnTo>
                  <a:pt x="3998" y="30946"/>
                </a:lnTo>
                <a:cubicBezTo>
                  <a:pt x="3995" y="30946"/>
                  <a:pt x="3992" y="30946"/>
                  <a:pt x="3989" y="30946"/>
                </a:cubicBezTo>
                <a:cubicBezTo>
                  <a:pt x="3978" y="30946"/>
                  <a:pt x="3964" y="30946"/>
                  <a:pt x="3950" y="30975"/>
                </a:cubicBezTo>
                <a:lnTo>
                  <a:pt x="3950" y="30918"/>
                </a:lnTo>
                <a:cubicBezTo>
                  <a:pt x="3950" y="30909"/>
                  <a:pt x="3950" y="30906"/>
                  <a:pt x="3949" y="30906"/>
                </a:cubicBezTo>
                <a:cubicBezTo>
                  <a:pt x="3947" y="30906"/>
                  <a:pt x="3941" y="30926"/>
                  <a:pt x="3921" y="30946"/>
                </a:cubicBezTo>
                <a:lnTo>
                  <a:pt x="3921" y="30975"/>
                </a:lnTo>
                <a:lnTo>
                  <a:pt x="3893" y="30975"/>
                </a:lnTo>
                <a:lnTo>
                  <a:pt x="3893" y="30946"/>
                </a:lnTo>
                <a:cubicBezTo>
                  <a:pt x="3893" y="30946"/>
                  <a:pt x="3864" y="30975"/>
                  <a:pt x="3864" y="30975"/>
                </a:cubicBezTo>
                <a:lnTo>
                  <a:pt x="3864" y="31004"/>
                </a:lnTo>
                <a:cubicBezTo>
                  <a:pt x="3864" y="30946"/>
                  <a:pt x="3835" y="31004"/>
                  <a:pt x="3864" y="30918"/>
                </a:cubicBezTo>
                <a:cubicBezTo>
                  <a:pt x="3864" y="30906"/>
                  <a:pt x="3862" y="30902"/>
                  <a:pt x="3858" y="30902"/>
                </a:cubicBezTo>
                <a:cubicBezTo>
                  <a:pt x="3842" y="30902"/>
                  <a:pt x="3801" y="30975"/>
                  <a:pt x="3778" y="30975"/>
                </a:cubicBezTo>
                <a:cubicBezTo>
                  <a:pt x="3749" y="30975"/>
                  <a:pt x="3778" y="30975"/>
                  <a:pt x="3778" y="30946"/>
                </a:cubicBezTo>
                <a:lnTo>
                  <a:pt x="3778" y="30946"/>
                </a:lnTo>
                <a:cubicBezTo>
                  <a:pt x="3778" y="30946"/>
                  <a:pt x="3749" y="30946"/>
                  <a:pt x="3749" y="31004"/>
                </a:cubicBezTo>
                <a:cubicBezTo>
                  <a:pt x="3749" y="30975"/>
                  <a:pt x="3749" y="30975"/>
                  <a:pt x="3749" y="30975"/>
                </a:cubicBezTo>
                <a:cubicBezTo>
                  <a:pt x="3721" y="30975"/>
                  <a:pt x="3749" y="31004"/>
                  <a:pt x="3721" y="31004"/>
                </a:cubicBezTo>
                <a:cubicBezTo>
                  <a:pt x="3721" y="30938"/>
                  <a:pt x="3704" y="30956"/>
                  <a:pt x="3709" y="30929"/>
                </a:cubicBezTo>
                <a:lnTo>
                  <a:pt x="3709" y="30929"/>
                </a:lnTo>
                <a:cubicBezTo>
                  <a:pt x="3701" y="30949"/>
                  <a:pt x="3692" y="30972"/>
                  <a:pt x="3692" y="31004"/>
                </a:cubicBezTo>
                <a:cubicBezTo>
                  <a:pt x="3692" y="31004"/>
                  <a:pt x="3635" y="31004"/>
                  <a:pt x="3606" y="31032"/>
                </a:cubicBezTo>
                <a:cubicBezTo>
                  <a:pt x="3601" y="31038"/>
                  <a:pt x="3597" y="31040"/>
                  <a:pt x="3595" y="31040"/>
                </a:cubicBezTo>
                <a:cubicBezTo>
                  <a:pt x="3588" y="31040"/>
                  <a:pt x="3606" y="31004"/>
                  <a:pt x="3606" y="31004"/>
                </a:cubicBezTo>
                <a:lnTo>
                  <a:pt x="3606" y="31004"/>
                </a:lnTo>
                <a:cubicBezTo>
                  <a:pt x="3606" y="31004"/>
                  <a:pt x="3549" y="31032"/>
                  <a:pt x="3520" y="31061"/>
                </a:cubicBezTo>
                <a:cubicBezTo>
                  <a:pt x="3520" y="31032"/>
                  <a:pt x="3528" y="31032"/>
                  <a:pt x="3535" y="31032"/>
                </a:cubicBezTo>
                <a:cubicBezTo>
                  <a:pt x="3542" y="31032"/>
                  <a:pt x="3549" y="31032"/>
                  <a:pt x="3549" y="31004"/>
                </a:cubicBezTo>
                <a:cubicBezTo>
                  <a:pt x="3520" y="31004"/>
                  <a:pt x="3463" y="31032"/>
                  <a:pt x="3435" y="31061"/>
                </a:cubicBezTo>
                <a:cubicBezTo>
                  <a:pt x="3435" y="31034"/>
                  <a:pt x="3429" y="31027"/>
                  <a:pt x="3421" y="31027"/>
                </a:cubicBezTo>
                <a:cubicBezTo>
                  <a:pt x="3412" y="31027"/>
                  <a:pt x="3400" y="31038"/>
                  <a:pt x="3391" y="31038"/>
                </a:cubicBezTo>
                <a:cubicBezTo>
                  <a:pt x="3383" y="31038"/>
                  <a:pt x="3377" y="31030"/>
                  <a:pt x="3377" y="31004"/>
                </a:cubicBezTo>
                <a:cubicBezTo>
                  <a:pt x="3377" y="31032"/>
                  <a:pt x="3377" y="31032"/>
                  <a:pt x="3349" y="31032"/>
                </a:cubicBezTo>
                <a:lnTo>
                  <a:pt x="3349" y="31004"/>
                </a:lnTo>
                <a:cubicBezTo>
                  <a:pt x="3349" y="30975"/>
                  <a:pt x="3292" y="31004"/>
                  <a:pt x="3292" y="30946"/>
                </a:cubicBezTo>
                <a:cubicBezTo>
                  <a:pt x="3284" y="30961"/>
                  <a:pt x="3279" y="30967"/>
                  <a:pt x="3274" y="30967"/>
                </a:cubicBezTo>
                <a:cubicBezTo>
                  <a:pt x="3265" y="30967"/>
                  <a:pt x="3263" y="30940"/>
                  <a:pt x="3263" y="30940"/>
                </a:cubicBezTo>
                <a:cubicBezTo>
                  <a:pt x="3263" y="30940"/>
                  <a:pt x="3263" y="30942"/>
                  <a:pt x="3263" y="30946"/>
                </a:cubicBezTo>
                <a:cubicBezTo>
                  <a:pt x="3263" y="30918"/>
                  <a:pt x="3206" y="30918"/>
                  <a:pt x="3206" y="30889"/>
                </a:cubicBezTo>
                <a:cubicBezTo>
                  <a:pt x="3206" y="30899"/>
                  <a:pt x="3202" y="30902"/>
                  <a:pt x="3198" y="30902"/>
                </a:cubicBezTo>
                <a:cubicBezTo>
                  <a:pt x="3190" y="30902"/>
                  <a:pt x="3177" y="30889"/>
                  <a:pt x="3177" y="30889"/>
                </a:cubicBezTo>
                <a:cubicBezTo>
                  <a:pt x="3177" y="30889"/>
                  <a:pt x="3120" y="30889"/>
                  <a:pt x="3120" y="30861"/>
                </a:cubicBezTo>
                <a:cubicBezTo>
                  <a:pt x="3120" y="30832"/>
                  <a:pt x="3120" y="30832"/>
                  <a:pt x="3120" y="30803"/>
                </a:cubicBezTo>
                <a:cubicBezTo>
                  <a:pt x="3120" y="30803"/>
                  <a:pt x="3091" y="30803"/>
                  <a:pt x="3091" y="30775"/>
                </a:cubicBezTo>
                <a:cubicBezTo>
                  <a:pt x="3034" y="30746"/>
                  <a:pt x="3005" y="30632"/>
                  <a:pt x="2948" y="30546"/>
                </a:cubicBezTo>
                <a:lnTo>
                  <a:pt x="2977" y="30546"/>
                </a:lnTo>
                <a:cubicBezTo>
                  <a:pt x="2987" y="30525"/>
                  <a:pt x="2982" y="30519"/>
                  <a:pt x="2972" y="30519"/>
                </a:cubicBezTo>
                <a:cubicBezTo>
                  <a:pt x="2960" y="30519"/>
                  <a:pt x="2942" y="30526"/>
                  <a:pt x="2930" y="30526"/>
                </a:cubicBezTo>
                <a:cubicBezTo>
                  <a:pt x="2924" y="30526"/>
                  <a:pt x="2919" y="30524"/>
                  <a:pt x="2919" y="30517"/>
                </a:cubicBezTo>
                <a:cubicBezTo>
                  <a:pt x="2902" y="30411"/>
                  <a:pt x="2906" y="30315"/>
                  <a:pt x="2912" y="30231"/>
                </a:cubicBezTo>
                <a:lnTo>
                  <a:pt x="2862" y="30231"/>
                </a:lnTo>
                <a:cubicBezTo>
                  <a:pt x="2862" y="30288"/>
                  <a:pt x="2862" y="30345"/>
                  <a:pt x="2862" y="30403"/>
                </a:cubicBezTo>
                <a:cubicBezTo>
                  <a:pt x="2862" y="30403"/>
                  <a:pt x="2862" y="30374"/>
                  <a:pt x="2834" y="30374"/>
                </a:cubicBezTo>
                <a:cubicBezTo>
                  <a:pt x="2862" y="30403"/>
                  <a:pt x="2862" y="30403"/>
                  <a:pt x="2862" y="30431"/>
                </a:cubicBezTo>
                <a:cubicBezTo>
                  <a:pt x="2862" y="30431"/>
                  <a:pt x="2862" y="30403"/>
                  <a:pt x="2834" y="30403"/>
                </a:cubicBezTo>
                <a:lnTo>
                  <a:pt x="2834" y="30431"/>
                </a:lnTo>
                <a:lnTo>
                  <a:pt x="2805" y="30431"/>
                </a:lnTo>
                <a:cubicBezTo>
                  <a:pt x="2831" y="30457"/>
                  <a:pt x="2833" y="30484"/>
                  <a:pt x="2812" y="30488"/>
                </a:cubicBezTo>
                <a:lnTo>
                  <a:pt x="2812" y="30488"/>
                </a:lnTo>
                <a:cubicBezTo>
                  <a:pt x="2808" y="30478"/>
                  <a:pt x="2805" y="30469"/>
                  <a:pt x="2805" y="30460"/>
                </a:cubicBezTo>
                <a:cubicBezTo>
                  <a:pt x="2805" y="30460"/>
                  <a:pt x="2805" y="30489"/>
                  <a:pt x="2805" y="30489"/>
                </a:cubicBezTo>
                <a:cubicBezTo>
                  <a:pt x="2807" y="30489"/>
                  <a:pt x="2810" y="30488"/>
                  <a:pt x="2812" y="30488"/>
                </a:cubicBezTo>
                <a:lnTo>
                  <a:pt x="2812" y="30488"/>
                </a:lnTo>
                <a:cubicBezTo>
                  <a:pt x="2820" y="30509"/>
                  <a:pt x="2834" y="30535"/>
                  <a:pt x="2834" y="30574"/>
                </a:cubicBezTo>
                <a:cubicBezTo>
                  <a:pt x="2834" y="30603"/>
                  <a:pt x="2776" y="30632"/>
                  <a:pt x="2805" y="30689"/>
                </a:cubicBezTo>
                <a:cubicBezTo>
                  <a:pt x="2776" y="30689"/>
                  <a:pt x="2776" y="30689"/>
                  <a:pt x="2805" y="30718"/>
                </a:cubicBezTo>
                <a:cubicBezTo>
                  <a:pt x="2805" y="30737"/>
                  <a:pt x="2805" y="30743"/>
                  <a:pt x="2804" y="30743"/>
                </a:cubicBezTo>
                <a:cubicBezTo>
                  <a:pt x="2802" y="30743"/>
                  <a:pt x="2795" y="30718"/>
                  <a:pt x="2776" y="30718"/>
                </a:cubicBezTo>
                <a:cubicBezTo>
                  <a:pt x="2762" y="30703"/>
                  <a:pt x="2762" y="30703"/>
                  <a:pt x="2762" y="30703"/>
                </a:cubicBezTo>
                <a:cubicBezTo>
                  <a:pt x="2762" y="30703"/>
                  <a:pt x="2762" y="30703"/>
                  <a:pt x="2748" y="30689"/>
                </a:cubicBezTo>
                <a:cubicBezTo>
                  <a:pt x="2748" y="30746"/>
                  <a:pt x="2719" y="30718"/>
                  <a:pt x="2748" y="30803"/>
                </a:cubicBezTo>
                <a:lnTo>
                  <a:pt x="2691" y="30803"/>
                </a:lnTo>
                <a:cubicBezTo>
                  <a:pt x="2666" y="30803"/>
                  <a:pt x="2705" y="30866"/>
                  <a:pt x="2698" y="30866"/>
                </a:cubicBezTo>
                <a:cubicBezTo>
                  <a:pt x="2697" y="30866"/>
                  <a:pt x="2695" y="30865"/>
                  <a:pt x="2691" y="30861"/>
                </a:cubicBezTo>
                <a:lnTo>
                  <a:pt x="2691" y="30889"/>
                </a:lnTo>
                <a:cubicBezTo>
                  <a:pt x="2662" y="30861"/>
                  <a:pt x="2662" y="30861"/>
                  <a:pt x="2662" y="30832"/>
                </a:cubicBezTo>
                <a:lnTo>
                  <a:pt x="2662" y="30889"/>
                </a:lnTo>
                <a:cubicBezTo>
                  <a:pt x="2662" y="30889"/>
                  <a:pt x="2662" y="30889"/>
                  <a:pt x="2691" y="30918"/>
                </a:cubicBezTo>
                <a:lnTo>
                  <a:pt x="2662" y="30946"/>
                </a:lnTo>
                <a:lnTo>
                  <a:pt x="2662" y="30918"/>
                </a:lnTo>
                <a:cubicBezTo>
                  <a:pt x="2657" y="30916"/>
                  <a:pt x="2653" y="30915"/>
                  <a:pt x="2650" y="30915"/>
                </a:cubicBezTo>
                <a:cubicBezTo>
                  <a:pt x="2618" y="30915"/>
                  <a:pt x="2623" y="30999"/>
                  <a:pt x="2602" y="30999"/>
                </a:cubicBezTo>
                <a:cubicBezTo>
                  <a:pt x="2596" y="30999"/>
                  <a:pt x="2588" y="30993"/>
                  <a:pt x="2576" y="30975"/>
                </a:cubicBezTo>
                <a:lnTo>
                  <a:pt x="2576" y="31032"/>
                </a:lnTo>
                <a:cubicBezTo>
                  <a:pt x="2576" y="31042"/>
                  <a:pt x="2573" y="31045"/>
                  <a:pt x="2568" y="31045"/>
                </a:cubicBezTo>
                <a:cubicBezTo>
                  <a:pt x="2557" y="31045"/>
                  <a:pt x="2538" y="31032"/>
                  <a:pt x="2519" y="31032"/>
                </a:cubicBezTo>
                <a:lnTo>
                  <a:pt x="2519" y="31004"/>
                </a:lnTo>
                <a:cubicBezTo>
                  <a:pt x="2496" y="31027"/>
                  <a:pt x="2491" y="31069"/>
                  <a:pt x="2475" y="31069"/>
                </a:cubicBezTo>
                <a:cubicBezTo>
                  <a:pt x="2471" y="31069"/>
                  <a:pt x="2467" y="31066"/>
                  <a:pt x="2462" y="31061"/>
                </a:cubicBezTo>
                <a:cubicBezTo>
                  <a:pt x="2462" y="31061"/>
                  <a:pt x="2462" y="31061"/>
                  <a:pt x="2462" y="31032"/>
                </a:cubicBezTo>
                <a:cubicBezTo>
                  <a:pt x="2462" y="31044"/>
                  <a:pt x="2460" y="31049"/>
                  <a:pt x="2458" y="31049"/>
                </a:cubicBezTo>
                <a:cubicBezTo>
                  <a:pt x="2453" y="31049"/>
                  <a:pt x="2442" y="31016"/>
                  <a:pt x="2436" y="31016"/>
                </a:cubicBezTo>
                <a:cubicBezTo>
                  <a:pt x="2434" y="31016"/>
                  <a:pt x="2433" y="31020"/>
                  <a:pt x="2433" y="31032"/>
                </a:cubicBezTo>
                <a:cubicBezTo>
                  <a:pt x="2404" y="31032"/>
                  <a:pt x="2376" y="31090"/>
                  <a:pt x="2347" y="31090"/>
                </a:cubicBezTo>
                <a:lnTo>
                  <a:pt x="2347" y="31032"/>
                </a:lnTo>
                <a:cubicBezTo>
                  <a:pt x="2347" y="31017"/>
                  <a:pt x="2345" y="31012"/>
                  <a:pt x="2342" y="31012"/>
                </a:cubicBezTo>
                <a:cubicBezTo>
                  <a:pt x="2334" y="31012"/>
                  <a:pt x="2319" y="31038"/>
                  <a:pt x="2303" y="31038"/>
                </a:cubicBezTo>
                <a:cubicBezTo>
                  <a:pt x="2298" y="31038"/>
                  <a:pt x="2294" y="31037"/>
                  <a:pt x="2290" y="31032"/>
                </a:cubicBezTo>
                <a:cubicBezTo>
                  <a:pt x="2290" y="31061"/>
                  <a:pt x="2261" y="31032"/>
                  <a:pt x="2261" y="31090"/>
                </a:cubicBezTo>
                <a:cubicBezTo>
                  <a:pt x="2261" y="31061"/>
                  <a:pt x="2261" y="31032"/>
                  <a:pt x="2261" y="31004"/>
                </a:cubicBezTo>
                <a:lnTo>
                  <a:pt x="2233" y="31032"/>
                </a:lnTo>
                <a:cubicBezTo>
                  <a:pt x="2233" y="31032"/>
                  <a:pt x="2233" y="31061"/>
                  <a:pt x="2233" y="31061"/>
                </a:cubicBezTo>
                <a:lnTo>
                  <a:pt x="2233" y="31090"/>
                </a:lnTo>
                <a:lnTo>
                  <a:pt x="2204" y="31090"/>
                </a:lnTo>
                <a:lnTo>
                  <a:pt x="2204" y="31061"/>
                </a:lnTo>
                <a:cubicBezTo>
                  <a:pt x="2204" y="31061"/>
                  <a:pt x="2204" y="31061"/>
                  <a:pt x="2175" y="31090"/>
                </a:cubicBezTo>
                <a:cubicBezTo>
                  <a:pt x="2175" y="31118"/>
                  <a:pt x="2147" y="31147"/>
                  <a:pt x="2118" y="31175"/>
                </a:cubicBezTo>
                <a:cubicBezTo>
                  <a:pt x="2147" y="31118"/>
                  <a:pt x="2175" y="31090"/>
                  <a:pt x="2175" y="31032"/>
                </a:cubicBezTo>
                <a:cubicBezTo>
                  <a:pt x="2171" y="31028"/>
                  <a:pt x="2168" y="31026"/>
                  <a:pt x="2165" y="31026"/>
                </a:cubicBezTo>
                <a:cubicBezTo>
                  <a:pt x="2146" y="31026"/>
                  <a:pt x="2143" y="31090"/>
                  <a:pt x="2118" y="31090"/>
                </a:cubicBezTo>
                <a:cubicBezTo>
                  <a:pt x="2090" y="31090"/>
                  <a:pt x="2118" y="31090"/>
                  <a:pt x="2118" y="31061"/>
                </a:cubicBezTo>
                <a:lnTo>
                  <a:pt x="2118" y="31061"/>
                </a:lnTo>
                <a:cubicBezTo>
                  <a:pt x="2118" y="31061"/>
                  <a:pt x="2090" y="31061"/>
                  <a:pt x="2090" y="31118"/>
                </a:cubicBezTo>
                <a:cubicBezTo>
                  <a:pt x="2090" y="31107"/>
                  <a:pt x="2090" y="31090"/>
                  <a:pt x="2090" y="31090"/>
                </a:cubicBezTo>
                <a:cubicBezTo>
                  <a:pt x="2090" y="31084"/>
                  <a:pt x="2090" y="31082"/>
                  <a:pt x="2089" y="31082"/>
                </a:cubicBezTo>
                <a:cubicBezTo>
                  <a:pt x="2088" y="31082"/>
                  <a:pt x="2084" y="31118"/>
                  <a:pt x="2061" y="31118"/>
                </a:cubicBezTo>
                <a:cubicBezTo>
                  <a:pt x="2061" y="31118"/>
                  <a:pt x="2061" y="31090"/>
                  <a:pt x="2061" y="31090"/>
                </a:cubicBezTo>
                <a:lnTo>
                  <a:pt x="2032" y="31118"/>
                </a:lnTo>
                <a:lnTo>
                  <a:pt x="1918" y="31204"/>
                </a:lnTo>
                <a:cubicBezTo>
                  <a:pt x="1946" y="31204"/>
                  <a:pt x="1946" y="31261"/>
                  <a:pt x="1946" y="31261"/>
                </a:cubicBezTo>
                <a:cubicBezTo>
                  <a:pt x="1603" y="31490"/>
                  <a:pt x="2032" y="31376"/>
                  <a:pt x="1632" y="31776"/>
                </a:cubicBezTo>
                <a:lnTo>
                  <a:pt x="1632" y="31719"/>
                </a:lnTo>
                <a:cubicBezTo>
                  <a:pt x="1517" y="31891"/>
                  <a:pt x="1431" y="32091"/>
                  <a:pt x="1288" y="32263"/>
                </a:cubicBezTo>
                <a:cubicBezTo>
                  <a:pt x="1281" y="32265"/>
                  <a:pt x="1276" y="32265"/>
                  <a:pt x="1272" y="32265"/>
                </a:cubicBezTo>
                <a:cubicBezTo>
                  <a:pt x="1199" y="32265"/>
                  <a:pt x="1399" y="32059"/>
                  <a:pt x="1345" y="32005"/>
                </a:cubicBezTo>
                <a:lnTo>
                  <a:pt x="1345" y="32005"/>
                </a:lnTo>
                <a:cubicBezTo>
                  <a:pt x="1174" y="32263"/>
                  <a:pt x="1116" y="32578"/>
                  <a:pt x="916" y="32778"/>
                </a:cubicBezTo>
                <a:lnTo>
                  <a:pt x="916" y="32778"/>
                </a:lnTo>
                <a:cubicBezTo>
                  <a:pt x="973" y="32664"/>
                  <a:pt x="1059" y="32492"/>
                  <a:pt x="1116" y="32377"/>
                </a:cubicBezTo>
                <a:lnTo>
                  <a:pt x="1116" y="32377"/>
                </a:lnTo>
                <a:cubicBezTo>
                  <a:pt x="1002" y="32463"/>
                  <a:pt x="916" y="32549"/>
                  <a:pt x="859" y="32664"/>
                </a:cubicBezTo>
                <a:lnTo>
                  <a:pt x="744" y="32807"/>
                </a:lnTo>
                <a:cubicBezTo>
                  <a:pt x="659" y="32978"/>
                  <a:pt x="544" y="33122"/>
                  <a:pt x="458" y="33265"/>
                </a:cubicBezTo>
                <a:lnTo>
                  <a:pt x="544" y="33150"/>
                </a:lnTo>
                <a:lnTo>
                  <a:pt x="544" y="33150"/>
                </a:lnTo>
                <a:cubicBezTo>
                  <a:pt x="544" y="33379"/>
                  <a:pt x="487" y="33579"/>
                  <a:pt x="401" y="33780"/>
                </a:cubicBezTo>
                <a:cubicBezTo>
                  <a:pt x="372" y="33866"/>
                  <a:pt x="315" y="33980"/>
                  <a:pt x="287" y="34095"/>
                </a:cubicBezTo>
                <a:cubicBezTo>
                  <a:pt x="287" y="34150"/>
                  <a:pt x="282" y="34201"/>
                  <a:pt x="279" y="34249"/>
                </a:cubicBezTo>
                <a:lnTo>
                  <a:pt x="279" y="34249"/>
                </a:lnTo>
                <a:cubicBezTo>
                  <a:pt x="275" y="34221"/>
                  <a:pt x="269" y="34210"/>
                  <a:pt x="263" y="34210"/>
                </a:cubicBezTo>
                <a:cubicBezTo>
                  <a:pt x="241" y="34210"/>
                  <a:pt x="205" y="34329"/>
                  <a:pt x="160" y="34329"/>
                </a:cubicBezTo>
                <a:cubicBezTo>
                  <a:pt x="154" y="34329"/>
                  <a:pt x="149" y="34327"/>
                  <a:pt x="143" y="34324"/>
                </a:cubicBezTo>
                <a:cubicBezTo>
                  <a:pt x="96" y="34443"/>
                  <a:pt x="48" y="34602"/>
                  <a:pt x="17" y="34602"/>
                </a:cubicBezTo>
                <a:cubicBezTo>
                  <a:pt x="11" y="34602"/>
                  <a:pt x="5" y="34595"/>
                  <a:pt x="0" y="34581"/>
                </a:cubicBezTo>
                <a:lnTo>
                  <a:pt x="0" y="34696"/>
                </a:lnTo>
                <a:cubicBezTo>
                  <a:pt x="0" y="34724"/>
                  <a:pt x="58" y="34724"/>
                  <a:pt x="86" y="34724"/>
                </a:cubicBezTo>
                <a:cubicBezTo>
                  <a:pt x="86" y="34724"/>
                  <a:pt x="86" y="34696"/>
                  <a:pt x="86" y="34667"/>
                </a:cubicBezTo>
                <a:cubicBezTo>
                  <a:pt x="86" y="34638"/>
                  <a:pt x="93" y="34631"/>
                  <a:pt x="104" y="34631"/>
                </a:cubicBezTo>
                <a:cubicBezTo>
                  <a:pt x="115" y="34631"/>
                  <a:pt x="129" y="34638"/>
                  <a:pt x="143" y="34638"/>
                </a:cubicBezTo>
                <a:cubicBezTo>
                  <a:pt x="143" y="34623"/>
                  <a:pt x="145" y="34618"/>
                  <a:pt x="149" y="34618"/>
                </a:cubicBezTo>
                <a:cubicBezTo>
                  <a:pt x="156" y="34618"/>
                  <a:pt x="171" y="34644"/>
                  <a:pt x="188" y="34644"/>
                </a:cubicBezTo>
                <a:cubicBezTo>
                  <a:pt x="192" y="34644"/>
                  <a:pt x="196" y="34643"/>
                  <a:pt x="201" y="34638"/>
                </a:cubicBezTo>
                <a:cubicBezTo>
                  <a:pt x="201" y="34649"/>
                  <a:pt x="201" y="34667"/>
                  <a:pt x="201" y="34667"/>
                </a:cubicBezTo>
                <a:cubicBezTo>
                  <a:pt x="229" y="34667"/>
                  <a:pt x="258" y="34638"/>
                  <a:pt x="287" y="34638"/>
                </a:cubicBezTo>
                <a:lnTo>
                  <a:pt x="287" y="34667"/>
                </a:lnTo>
                <a:cubicBezTo>
                  <a:pt x="287" y="34653"/>
                  <a:pt x="294" y="34645"/>
                  <a:pt x="304" y="34645"/>
                </a:cubicBezTo>
                <a:cubicBezTo>
                  <a:pt x="315" y="34645"/>
                  <a:pt x="329" y="34653"/>
                  <a:pt x="344" y="34667"/>
                </a:cubicBezTo>
                <a:lnTo>
                  <a:pt x="401" y="34610"/>
                </a:lnTo>
                <a:cubicBezTo>
                  <a:pt x="401" y="34633"/>
                  <a:pt x="420" y="34675"/>
                  <a:pt x="427" y="34675"/>
                </a:cubicBezTo>
                <a:cubicBezTo>
                  <a:pt x="429" y="34675"/>
                  <a:pt x="430" y="34672"/>
                  <a:pt x="430" y="34667"/>
                </a:cubicBezTo>
                <a:lnTo>
                  <a:pt x="430" y="34696"/>
                </a:lnTo>
                <a:cubicBezTo>
                  <a:pt x="430" y="34696"/>
                  <a:pt x="430" y="34633"/>
                  <a:pt x="448" y="34633"/>
                </a:cubicBezTo>
                <a:cubicBezTo>
                  <a:pt x="451" y="34633"/>
                  <a:pt x="454" y="34634"/>
                  <a:pt x="458" y="34638"/>
                </a:cubicBezTo>
                <a:cubicBezTo>
                  <a:pt x="487" y="34638"/>
                  <a:pt x="515" y="34667"/>
                  <a:pt x="544" y="34724"/>
                </a:cubicBezTo>
                <a:cubicBezTo>
                  <a:pt x="544" y="34691"/>
                  <a:pt x="548" y="34683"/>
                  <a:pt x="555" y="34683"/>
                </a:cubicBezTo>
                <a:cubicBezTo>
                  <a:pt x="561" y="34683"/>
                  <a:pt x="568" y="34688"/>
                  <a:pt x="577" y="34688"/>
                </a:cubicBezTo>
                <a:cubicBezTo>
                  <a:pt x="584" y="34688"/>
                  <a:pt x="593" y="34684"/>
                  <a:pt x="601" y="34667"/>
                </a:cubicBezTo>
                <a:cubicBezTo>
                  <a:pt x="630" y="34753"/>
                  <a:pt x="687" y="34753"/>
                  <a:pt x="744" y="34839"/>
                </a:cubicBezTo>
                <a:cubicBezTo>
                  <a:pt x="744" y="34854"/>
                  <a:pt x="746" y="34859"/>
                  <a:pt x="750" y="34859"/>
                </a:cubicBezTo>
                <a:cubicBezTo>
                  <a:pt x="757" y="34859"/>
                  <a:pt x="772" y="34833"/>
                  <a:pt x="789" y="34833"/>
                </a:cubicBezTo>
                <a:cubicBezTo>
                  <a:pt x="793" y="34833"/>
                  <a:pt x="797" y="34834"/>
                  <a:pt x="802" y="34839"/>
                </a:cubicBezTo>
                <a:cubicBezTo>
                  <a:pt x="802" y="34867"/>
                  <a:pt x="830" y="34925"/>
                  <a:pt x="888" y="34953"/>
                </a:cubicBezTo>
                <a:cubicBezTo>
                  <a:pt x="888" y="34953"/>
                  <a:pt x="859" y="34982"/>
                  <a:pt x="888" y="34982"/>
                </a:cubicBezTo>
                <a:cubicBezTo>
                  <a:pt x="910" y="34982"/>
                  <a:pt x="915" y="34945"/>
                  <a:pt x="916" y="34945"/>
                </a:cubicBezTo>
                <a:cubicBezTo>
                  <a:pt x="916" y="34945"/>
                  <a:pt x="916" y="34947"/>
                  <a:pt x="916" y="34953"/>
                </a:cubicBezTo>
                <a:cubicBezTo>
                  <a:pt x="916" y="34967"/>
                  <a:pt x="916" y="34976"/>
                  <a:pt x="916" y="34982"/>
                </a:cubicBezTo>
                <a:lnTo>
                  <a:pt x="945" y="34982"/>
                </a:lnTo>
                <a:cubicBezTo>
                  <a:pt x="945" y="35068"/>
                  <a:pt x="973" y="35153"/>
                  <a:pt x="1002" y="35211"/>
                </a:cubicBezTo>
                <a:lnTo>
                  <a:pt x="973" y="35211"/>
                </a:lnTo>
                <a:cubicBezTo>
                  <a:pt x="973" y="35268"/>
                  <a:pt x="1002" y="35325"/>
                  <a:pt x="1031" y="35382"/>
                </a:cubicBezTo>
                <a:lnTo>
                  <a:pt x="1002" y="35382"/>
                </a:lnTo>
                <a:cubicBezTo>
                  <a:pt x="1002" y="35411"/>
                  <a:pt x="1009" y="35418"/>
                  <a:pt x="1016" y="35425"/>
                </a:cubicBezTo>
                <a:lnTo>
                  <a:pt x="1016" y="35425"/>
                </a:lnTo>
                <a:cubicBezTo>
                  <a:pt x="1016" y="35413"/>
                  <a:pt x="1019" y="35384"/>
                  <a:pt x="1003" y="35383"/>
                </a:cubicBezTo>
                <a:lnTo>
                  <a:pt x="1003" y="35383"/>
                </a:lnTo>
                <a:cubicBezTo>
                  <a:pt x="1009" y="35383"/>
                  <a:pt x="1031" y="35386"/>
                  <a:pt x="1031" y="35411"/>
                </a:cubicBezTo>
                <a:cubicBezTo>
                  <a:pt x="1025" y="35421"/>
                  <a:pt x="1022" y="35427"/>
                  <a:pt x="1020" y="35429"/>
                </a:cubicBezTo>
                <a:lnTo>
                  <a:pt x="1020" y="35429"/>
                </a:lnTo>
                <a:cubicBezTo>
                  <a:pt x="1019" y="35428"/>
                  <a:pt x="1018" y="35427"/>
                  <a:pt x="1016" y="35425"/>
                </a:cubicBezTo>
                <a:lnTo>
                  <a:pt x="1016" y="35425"/>
                </a:lnTo>
                <a:cubicBezTo>
                  <a:pt x="1017" y="35429"/>
                  <a:pt x="1017" y="35431"/>
                  <a:pt x="1018" y="35431"/>
                </a:cubicBezTo>
                <a:cubicBezTo>
                  <a:pt x="1019" y="35431"/>
                  <a:pt x="1019" y="35430"/>
                  <a:pt x="1020" y="35429"/>
                </a:cubicBezTo>
                <a:lnTo>
                  <a:pt x="1020" y="35429"/>
                </a:lnTo>
                <a:cubicBezTo>
                  <a:pt x="1026" y="35436"/>
                  <a:pt x="1031" y="35445"/>
                  <a:pt x="1031" y="35468"/>
                </a:cubicBezTo>
                <a:lnTo>
                  <a:pt x="1002" y="35468"/>
                </a:lnTo>
                <a:cubicBezTo>
                  <a:pt x="973" y="35497"/>
                  <a:pt x="1031" y="35526"/>
                  <a:pt x="1031" y="35526"/>
                </a:cubicBezTo>
                <a:cubicBezTo>
                  <a:pt x="1059" y="35554"/>
                  <a:pt x="973" y="35554"/>
                  <a:pt x="1002" y="35640"/>
                </a:cubicBezTo>
                <a:cubicBezTo>
                  <a:pt x="1002" y="35640"/>
                  <a:pt x="1031" y="35640"/>
                  <a:pt x="1031" y="35669"/>
                </a:cubicBezTo>
                <a:cubicBezTo>
                  <a:pt x="1059" y="35669"/>
                  <a:pt x="1031" y="35726"/>
                  <a:pt x="1031" y="35783"/>
                </a:cubicBezTo>
                <a:cubicBezTo>
                  <a:pt x="1031" y="35789"/>
                  <a:pt x="1031" y="35791"/>
                  <a:pt x="1030" y="35791"/>
                </a:cubicBezTo>
                <a:cubicBezTo>
                  <a:pt x="1030" y="35791"/>
                  <a:pt x="1027" y="35775"/>
                  <a:pt x="1017" y="35775"/>
                </a:cubicBezTo>
                <a:cubicBezTo>
                  <a:pt x="1013" y="35775"/>
                  <a:pt x="1008" y="35777"/>
                  <a:pt x="1002" y="35783"/>
                </a:cubicBezTo>
                <a:lnTo>
                  <a:pt x="1002" y="35754"/>
                </a:lnTo>
                <a:cubicBezTo>
                  <a:pt x="973" y="35754"/>
                  <a:pt x="1002" y="35697"/>
                  <a:pt x="973" y="35697"/>
                </a:cubicBezTo>
                <a:cubicBezTo>
                  <a:pt x="945" y="35697"/>
                  <a:pt x="973" y="35783"/>
                  <a:pt x="973" y="35812"/>
                </a:cubicBezTo>
                <a:lnTo>
                  <a:pt x="1002" y="35812"/>
                </a:lnTo>
                <a:cubicBezTo>
                  <a:pt x="1002" y="35869"/>
                  <a:pt x="1002" y="35898"/>
                  <a:pt x="1002" y="35955"/>
                </a:cubicBezTo>
                <a:lnTo>
                  <a:pt x="1002" y="36041"/>
                </a:lnTo>
                <a:cubicBezTo>
                  <a:pt x="1002" y="36056"/>
                  <a:pt x="998" y="36061"/>
                  <a:pt x="992" y="36061"/>
                </a:cubicBezTo>
                <a:cubicBezTo>
                  <a:pt x="979" y="36061"/>
                  <a:pt x="957" y="36035"/>
                  <a:pt x="948" y="36035"/>
                </a:cubicBezTo>
                <a:cubicBezTo>
                  <a:pt x="946" y="36035"/>
                  <a:pt x="945" y="36036"/>
                  <a:pt x="945" y="36041"/>
                </a:cubicBezTo>
                <a:cubicBezTo>
                  <a:pt x="945" y="36098"/>
                  <a:pt x="973" y="36098"/>
                  <a:pt x="973" y="36098"/>
                </a:cubicBezTo>
                <a:lnTo>
                  <a:pt x="945" y="36098"/>
                </a:lnTo>
                <a:cubicBezTo>
                  <a:pt x="888" y="36098"/>
                  <a:pt x="916" y="36127"/>
                  <a:pt x="945" y="36184"/>
                </a:cubicBezTo>
                <a:cubicBezTo>
                  <a:pt x="930" y="36169"/>
                  <a:pt x="930" y="36169"/>
                  <a:pt x="927" y="36169"/>
                </a:cubicBezTo>
                <a:cubicBezTo>
                  <a:pt x="923" y="36169"/>
                  <a:pt x="916" y="36169"/>
                  <a:pt x="888" y="36155"/>
                </a:cubicBezTo>
                <a:cubicBezTo>
                  <a:pt x="884" y="36151"/>
                  <a:pt x="881" y="36149"/>
                  <a:pt x="879" y="36149"/>
                </a:cubicBezTo>
                <a:cubicBezTo>
                  <a:pt x="866" y="36149"/>
                  <a:pt x="888" y="36216"/>
                  <a:pt x="888" y="36241"/>
                </a:cubicBezTo>
                <a:cubicBezTo>
                  <a:pt x="859" y="36212"/>
                  <a:pt x="888" y="36155"/>
                  <a:pt x="859" y="36155"/>
                </a:cubicBezTo>
                <a:lnTo>
                  <a:pt x="859" y="36270"/>
                </a:lnTo>
                <a:cubicBezTo>
                  <a:pt x="859" y="36289"/>
                  <a:pt x="856" y="36295"/>
                  <a:pt x="850" y="36295"/>
                </a:cubicBezTo>
                <a:cubicBezTo>
                  <a:pt x="840" y="36295"/>
                  <a:pt x="821" y="36270"/>
                  <a:pt x="802" y="36270"/>
                </a:cubicBezTo>
                <a:cubicBezTo>
                  <a:pt x="802" y="36327"/>
                  <a:pt x="744" y="36327"/>
                  <a:pt x="773" y="36384"/>
                </a:cubicBezTo>
                <a:cubicBezTo>
                  <a:pt x="767" y="36372"/>
                  <a:pt x="761" y="36367"/>
                  <a:pt x="755" y="36367"/>
                </a:cubicBezTo>
                <a:cubicBezTo>
                  <a:pt x="741" y="36367"/>
                  <a:pt x="730" y="36389"/>
                  <a:pt x="723" y="36389"/>
                </a:cubicBezTo>
                <a:cubicBezTo>
                  <a:pt x="718" y="36389"/>
                  <a:pt x="716" y="36381"/>
                  <a:pt x="716" y="36355"/>
                </a:cubicBezTo>
                <a:cubicBezTo>
                  <a:pt x="696" y="36355"/>
                  <a:pt x="690" y="36370"/>
                  <a:pt x="698" y="36388"/>
                </a:cubicBezTo>
                <a:lnTo>
                  <a:pt x="698" y="36388"/>
                </a:lnTo>
                <a:cubicBezTo>
                  <a:pt x="692" y="36390"/>
                  <a:pt x="685" y="36393"/>
                  <a:pt x="678" y="36393"/>
                </a:cubicBezTo>
                <a:cubicBezTo>
                  <a:pt x="672" y="36393"/>
                  <a:pt x="665" y="36391"/>
                  <a:pt x="659" y="36384"/>
                </a:cubicBezTo>
                <a:cubicBezTo>
                  <a:pt x="659" y="36413"/>
                  <a:pt x="659" y="36413"/>
                  <a:pt x="630" y="36441"/>
                </a:cubicBezTo>
                <a:cubicBezTo>
                  <a:pt x="630" y="36441"/>
                  <a:pt x="630" y="36413"/>
                  <a:pt x="630" y="36413"/>
                </a:cubicBezTo>
                <a:cubicBezTo>
                  <a:pt x="630" y="36421"/>
                  <a:pt x="630" y="36425"/>
                  <a:pt x="629" y="36425"/>
                </a:cubicBezTo>
                <a:cubicBezTo>
                  <a:pt x="627" y="36425"/>
                  <a:pt x="622" y="36404"/>
                  <a:pt x="601" y="36384"/>
                </a:cubicBezTo>
                <a:lnTo>
                  <a:pt x="601" y="36441"/>
                </a:lnTo>
                <a:lnTo>
                  <a:pt x="573" y="36499"/>
                </a:lnTo>
                <a:cubicBezTo>
                  <a:pt x="544" y="36470"/>
                  <a:pt x="544" y="36441"/>
                  <a:pt x="544" y="36413"/>
                </a:cubicBezTo>
                <a:lnTo>
                  <a:pt x="544" y="36355"/>
                </a:lnTo>
                <a:cubicBezTo>
                  <a:pt x="544" y="36355"/>
                  <a:pt x="544" y="36327"/>
                  <a:pt x="544" y="36298"/>
                </a:cubicBezTo>
                <a:cubicBezTo>
                  <a:pt x="509" y="36298"/>
                  <a:pt x="485" y="36298"/>
                  <a:pt x="458" y="36305"/>
                </a:cubicBezTo>
                <a:lnTo>
                  <a:pt x="458" y="36305"/>
                </a:lnTo>
                <a:cubicBezTo>
                  <a:pt x="457" y="36284"/>
                  <a:pt x="454" y="36276"/>
                  <a:pt x="450" y="36276"/>
                </a:cubicBezTo>
                <a:cubicBezTo>
                  <a:pt x="445" y="36276"/>
                  <a:pt x="438" y="36288"/>
                  <a:pt x="430" y="36300"/>
                </a:cubicBezTo>
                <a:lnTo>
                  <a:pt x="430" y="36300"/>
                </a:lnTo>
                <a:cubicBezTo>
                  <a:pt x="430" y="36299"/>
                  <a:pt x="430" y="36299"/>
                  <a:pt x="430" y="36298"/>
                </a:cubicBezTo>
                <a:cubicBezTo>
                  <a:pt x="430" y="36293"/>
                  <a:pt x="430" y="36290"/>
                  <a:pt x="429" y="36290"/>
                </a:cubicBezTo>
                <a:cubicBezTo>
                  <a:pt x="429" y="36290"/>
                  <a:pt x="427" y="36300"/>
                  <a:pt x="423" y="36309"/>
                </a:cubicBezTo>
                <a:lnTo>
                  <a:pt x="423" y="36309"/>
                </a:lnTo>
                <a:cubicBezTo>
                  <a:pt x="425" y="36306"/>
                  <a:pt x="427" y="36303"/>
                  <a:pt x="430" y="36300"/>
                </a:cubicBezTo>
                <a:lnTo>
                  <a:pt x="430" y="36300"/>
                </a:lnTo>
                <a:cubicBezTo>
                  <a:pt x="430" y="36306"/>
                  <a:pt x="430" y="36310"/>
                  <a:pt x="430" y="36314"/>
                </a:cubicBezTo>
                <a:lnTo>
                  <a:pt x="430" y="36314"/>
                </a:lnTo>
                <a:cubicBezTo>
                  <a:pt x="440" y="36310"/>
                  <a:pt x="449" y="36307"/>
                  <a:pt x="458" y="36305"/>
                </a:cubicBezTo>
                <a:lnTo>
                  <a:pt x="458" y="36305"/>
                </a:lnTo>
                <a:cubicBezTo>
                  <a:pt x="458" y="36311"/>
                  <a:pt x="458" y="36318"/>
                  <a:pt x="458" y="36327"/>
                </a:cubicBezTo>
                <a:cubicBezTo>
                  <a:pt x="458" y="36327"/>
                  <a:pt x="458" y="36345"/>
                  <a:pt x="472" y="36352"/>
                </a:cubicBezTo>
                <a:lnTo>
                  <a:pt x="472" y="36352"/>
                </a:lnTo>
                <a:cubicBezTo>
                  <a:pt x="465" y="36355"/>
                  <a:pt x="458" y="36355"/>
                  <a:pt x="458" y="36355"/>
                </a:cubicBezTo>
                <a:cubicBezTo>
                  <a:pt x="458" y="36355"/>
                  <a:pt x="458" y="36327"/>
                  <a:pt x="458" y="36327"/>
                </a:cubicBezTo>
                <a:cubicBezTo>
                  <a:pt x="458" y="36327"/>
                  <a:pt x="430" y="36355"/>
                  <a:pt x="430" y="36384"/>
                </a:cubicBezTo>
                <a:cubicBezTo>
                  <a:pt x="430" y="36355"/>
                  <a:pt x="430" y="36355"/>
                  <a:pt x="430" y="36355"/>
                </a:cubicBezTo>
                <a:cubicBezTo>
                  <a:pt x="430" y="36333"/>
                  <a:pt x="430" y="36328"/>
                  <a:pt x="430" y="36314"/>
                </a:cubicBezTo>
                <a:lnTo>
                  <a:pt x="430" y="36314"/>
                </a:lnTo>
                <a:cubicBezTo>
                  <a:pt x="425" y="36316"/>
                  <a:pt x="421" y="36317"/>
                  <a:pt x="417" y="36319"/>
                </a:cubicBezTo>
                <a:lnTo>
                  <a:pt x="417" y="36319"/>
                </a:lnTo>
                <a:cubicBezTo>
                  <a:pt x="413" y="36324"/>
                  <a:pt x="408" y="36327"/>
                  <a:pt x="401" y="36327"/>
                </a:cubicBezTo>
                <a:cubicBezTo>
                  <a:pt x="405" y="36327"/>
                  <a:pt x="409" y="36325"/>
                  <a:pt x="413" y="36321"/>
                </a:cubicBezTo>
                <a:lnTo>
                  <a:pt x="413" y="36321"/>
                </a:lnTo>
                <a:cubicBezTo>
                  <a:pt x="409" y="36323"/>
                  <a:pt x="405" y="36325"/>
                  <a:pt x="401" y="36327"/>
                </a:cubicBezTo>
                <a:cubicBezTo>
                  <a:pt x="401" y="36327"/>
                  <a:pt x="401" y="36298"/>
                  <a:pt x="401" y="36298"/>
                </a:cubicBezTo>
                <a:cubicBezTo>
                  <a:pt x="401" y="36298"/>
                  <a:pt x="388" y="36311"/>
                  <a:pt x="380" y="36311"/>
                </a:cubicBezTo>
                <a:cubicBezTo>
                  <a:pt x="376" y="36311"/>
                  <a:pt x="372" y="36308"/>
                  <a:pt x="372" y="36298"/>
                </a:cubicBezTo>
                <a:cubicBezTo>
                  <a:pt x="372" y="36270"/>
                  <a:pt x="372" y="36270"/>
                  <a:pt x="372" y="36241"/>
                </a:cubicBezTo>
                <a:cubicBezTo>
                  <a:pt x="344" y="36270"/>
                  <a:pt x="344" y="36327"/>
                  <a:pt x="315" y="36355"/>
                </a:cubicBezTo>
                <a:cubicBezTo>
                  <a:pt x="301" y="36370"/>
                  <a:pt x="294" y="36377"/>
                  <a:pt x="290" y="36377"/>
                </a:cubicBezTo>
                <a:cubicBezTo>
                  <a:pt x="287" y="36377"/>
                  <a:pt x="287" y="36370"/>
                  <a:pt x="287" y="36355"/>
                </a:cubicBezTo>
                <a:lnTo>
                  <a:pt x="287" y="36413"/>
                </a:lnTo>
                <a:cubicBezTo>
                  <a:pt x="344" y="36584"/>
                  <a:pt x="430" y="36728"/>
                  <a:pt x="515" y="36899"/>
                </a:cubicBezTo>
                <a:cubicBezTo>
                  <a:pt x="525" y="36915"/>
                  <a:pt x="534" y="36930"/>
                  <a:pt x="544" y="36945"/>
                </a:cubicBezTo>
                <a:lnTo>
                  <a:pt x="544" y="36945"/>
                </a:lnTo>
                <a:lnTo>
                  <a:pt x="544" y="36871"/>
                </a:lnTo>
                <a:cubicBezTo>
                  <a:pt x="601" y="36957"/>
                  <a:pt x="659" y="37042"/>
                  <a:pt x="716" y="37128"/>
                </a:cubicBezTo>
                <a:cubicBezTo>
                  <a:pt x="695" y="37118"/>
                  <a:pt x="671" y="37104"/>
                  <a:pt x="647" y="37088"/>
                </a:cubicBezTo>
                <a:lnTo>
                  <a:pt x="647" y="37088"/>
                </a:lnTo>
                <a:cubicBezTo>
                  <a:pt x="709" y="37164"/>
                  <a:pt x="779" y="37236"/>
                  <a:pt x="859" y="37300"/>
                </a:cubicBezTo>
                <a:cubicBezTo>
                  <a:pt x="945" y="37472"/>
                  <a:pt x="1059" y="37615"/>
                  <a:pt x="1202" y="37758"/>
                </a:cubicBezTo>
                <a:lnTo>
                  <a:pt x="1603" y="38015"/>
                </a:lnTo>
                <a:lnTo>
                  <a:pt x="1775" y="38130"/>
                </a:lnTo>
                <a:cubicBezTo>
                  <a:pt x="1780" y="38141"/>
                  <a:pt x="1775" y="38146"/>
                  <a:pt x="1762" y="38146"/>
                </a:cubicBezTo>
                <a:cubicBezTo>
                  <a:pt x="1711" y="38146"/>
                  <a:pt x="1546" y="38073"/>
                  <a:pt x="1546" y="38073"/>
                </a:cubicBezTo>
                <a:lnTo>
                  <a:pt x="1546" y="38073"/>
                </a:lnTo>
                <a:cubicBezTo>
                  <a:pt x="1660" y="38159"/>
                  <a:pt x="1746" y="38244"/>
                  <a:pt x="1889" y="38330"/>
                </a:cubicBezTo>
                <a:cubicBezTo>
                  <a:pt x="2004" y="38416"/>
                  <a:pt x="2118" y="38502"/>
                  <a:pt x="2233" y="38559"/>
                </a:cubicBezTo>
                <a:cubicBezTo>
                  <a:pt x="2175" y="38559"/>
                  <a:pt x="2204" y="38588"/>
                  <a:pt x="2261" y="38674"/>
                </a:cubicBezTo>
                <a:cubicBezTo>
                  <a:pt x="2462" y="38788"/>
                  <a:pt x="2462" y="38674"/>
                  <a:pt x="2691" y="38874"/>
                </a:cubicBezTo>
                <a:cubicBezTo>
                  <a:pt x="2605" y="38874"/>
                  <a:pt x="2519" y="38874"/>
                  <a:pt x="2433" y="38845"/>
                </a:cubicBezTo>
                <a:lnTo>
                  <a:pt x="2433" y="38845"/>
                </a:lnTo>
                <a:cubicBezTo>
                  <a:pt x="2633" y="38931"/>
                  <a:pt x="2834" y="39017"/>
                  <a:pt x="3034" y="39103"/>
                </a:cubicBezTo>
                <a:lnTo>
                  <a:pt x="3034" y="38988"/>
                </a:lnTo>
                <a:cubicBezTo>
                  <a:pt x="2805" y="38874"/>
                  <a:pt x="2576" y="38760"/>
                  <a:pt x="2347" y="38645"/>
                </a:cubicBezTo>
                <a:lnTo>
                  <a:pt x="2519" y="38645"/>
                </a:lnTo>
                <a:lnTo>
                  <a:pt x="3034" y="38960"/>
                </a:lnTo>
                <a:lnTo>
                  <a:pt x="3034" y="38817"/>
                </a:lnTo>
                <a:cubicBezTo>
                  <a:pt x="3034" y="38807"/>
                  <a:pt x="3034" y="38804"/>
                  <a:pt x="3033" y="38804"/>
                </a:cubicBezTo>
                <a:cubicBezTo>
                  <a:pt x="3031" y="38804"/>
                  <a:pt x="3024" y="38817"/>
                  <a:pt x="3005" y="38817"/>
                </a:cubicBezTo>
                <a:cubicBezTo>
                  <a:pt x="2977" y="38817"/>
                  <a:pt x="3034" y="38817"/>
                  <a:pt x="3005" y="38788"/>
                </a:cubicBezTo>
                <a:cubicBezTo>
                  <a:pt x="3063" y="38760"/>
                  <a:pt x="3005" y="38588"/>
                  <a:pt x="3091" y="38588"/>
                </a:cubicBezTo>
                <a:cubicBezTo>
                  <a:pt x="3091" y="38531"/>
                  <a:pt x="3120" y="38531"/>
                  <a:pt x="3091" y="38445"/>
                </a:cubicBezTo>
                <a:cubicBezTo>
                  <a:pt x="3110" y="38445"/>
                  <a:pt x="3104" y="38457"/>
                  <a:pt x="3106" y="38457"/>
                </a:cubicBezTo>
                <a:cubicBezTo>
                  <a:pt x="3107" y="38457"/>
                  <a:pt x="3110" y="38454"/>
                  <a:pt x="3120" y="38445"/>
                </a:cubicBezTo>
                <a:lnTo>
                  <a:pt x="3120" y="38387"/>
                </a:lnTo>
                <a:cubicBezTo>
                  <a:pt x="3120" y="38273"/>
                  <a:pt x="3234" y="38330"/>
                  <a:pt x="3234" y="38244"/>
                </a:cubicBezTo>
                <a:lnTo>
                  <a:pt x="3263" y="38244"/>
                </a:lnTo>
                <a:cubicBezTo>
                  <a:pt x="3263" y="38230"/>
                  <a:pt x="3263" y="38230"/>
                  <a:pt x="3259" y="38230"/>
                </a:cubicBezTo>
                <a:cubicBezTo>
                  <a:pt x="3256" y="38230"/>
                  <a:pt x="3249" y="38230"/>
                  <a:pt x="3234" y="38216"/>
                </a:cubicBezTo>
                <a:cubicBezTo>
                  <a:pt x="3234" y="38159"/>
                  <a:pt x="3263" y="38130"/>
                  <a:pt x="3292" y="38101"/>
                </a:cubicBezTo>
                <a:cubicBezTo>
                  <a:pt x="3292" y="38130"/>
                  <a:pt x="3292" y="38101"/>
                  <a:pt x="3320" y="38159"/>
                </a:cubicBezTo>
                <a:cubicBezTo>
                  <a:pt x="3320" y="38130"/>
                  <a:pt x="3292" y="38130"/>
                  <a:pt x="3320" y="38073"/>
                </a:cubicBezTo>
                <a:cubicBezTo>
                  <a:pt x="3320" y="38063"/>
                  <a:pt x="3327" y="38060"/>
                  <a:pt x="3335" y="38060"/>
                </a:cubicBezTo>
                <a:cubicBezTo>
                  <a:pt x="3352" y="38060"/>
                  <a:pt x="3377" y="38073"/>
                  <a:pt x="3377" y="38073"/>
                </a:cubicBezTo>
                <a:cubicBezTo>
                  <a:pt x="3406" y="38073"/>
                  <a:pt x="3377" y="38044"/>
                  <a:pt x="3377" y="38015"/>
                </a:cubicBezTo>
                <a:cubicBezTo>
                  <a:pt x="3406" y="37987"/>
                  <a:pt x="3435" y="37958"/>
                  <a:pt x="3463" y="37958"/>
                </a:cubicBezTo>
                <a:cubicBezTo>
                  <a:pt x="3463" y="37939"/>
                  <a:pt x="3470" y="37933"/>
                  <a:pt x="3478" y="37933"/>
                </a:cubicBezTo>
                <a:cubicBezTo>
                  <a:pt x="3495" y="37933"/>
                  <a:pt x="3520" y="37958"/>
                  <a:pt x="3520" y="37958"/>
                </a:cubicBezTo>
                <a:cubicBezTo>
                  <a:pt x="3549" y="37958"/>
                  <a:pt x="3578" y="37930"/>
                  <a:pt x="3606" y="37930"/>
                </a:cubicBezTo>
                <a:lnTo>
                  <a:pt x="3606" y="37987"/>
                </a:lnTo>
                <a:cubicBezTo>
                  <a:pt x="3606" y="37972"/>
                  <a:pt x="3613" y="37965"/>
                  <a:pt x="3624" y="37965"/>
                </a:cubicBezTo>
                <a:cubicBezTo>
                  <a:pt x="3635" y="37965"/>
                  <a:pt x="3649" y="37972"/>
                  <a:pt x="3664" y="37987"/>
                </a:cubicBezTo>
                <a:lnTo>
                  <a:pt x="3721" y="37930"/>
                </a:lnTo>
                <a:cubicBezTo>
                  <a:pt x="3721" y="37953"/>
                  <a:pt x="3721" y="37995"/>
                  <a:pt x="3736" y="37995"/>
                </a:cubicBezTo>
                <a:cubicBezTo>
                  <a:pt x="3740" y="37995"/>
                  <a:pt x="3744" y="37992"/>
                  <a:pt x="3749" y="37987"/>
                </a:cubicBezTo>
                <a:lnTo>
                  <a:pt x="3749" y="38015"/>
                </a:lnTo>
                <a:cubicBezTo>
                  <a:pt x="3749" y="38015"/>
                  <a:pt x="3749" y="37958"/>
                  <a:pt x="3778" y="37958"/>
                </a:cubicBezTo>
                <a:cubicBezTo>
                  <a:pt x="3807" y="37958"/>
                  <a:pt x="3807" y="38015"/>
                  <a:pt x="3807" y="38044"/>
                </a:cubicBezTo>
                <a:cubicBezTo>
                  <a:pt x="3807" y="38011"/>
                  <a:pt x="3815" y="38003"/>
                  <a:pt x="3826" y="38003"/>
                </a:cubicBezTo>
                <a:cubicBezTo>
                  <a:pt x="3834" y="38003"/>
                  <a:pt x="3844" y="38008"/>
                  <a:pt x="3852" y="38008"/>
                </a:cubicBezTo>
                <a:cubicBezTo>
                  <a:pt x="3859" y="38008"/>
                  <a:pt x="3864" y="38004"/>
                  <a:pt x="3864" y="37987"/>
                </a:cubicBezTo>
                <a:cubicBezTo>
                  <a:pt x="3893" y="38044"/>
                  <a:pt x="3921" y="38015"/>
                  <a:pt x="3978" y="38044"/>
                </a:cubicBezTo>
                <a:cubicBezTo>
                  <a:pt x="3978" y="38047"/>
                  <a:pt x="3978" y="38049"/>
                  <a:pt x="3978" y="38049"/>
                </a:cubicBezTo>
                <a:cubicBezTo>
                  <a:pt x="3979" y="38049"/>
                  <a:pt x="3981" y="37982"/>
                  <a:pt x="3998" y="37982"/>
                </a:cubicBezTo>
                <a:cubicBezTo>
                  <a:pt x="4001" y="37982"/>
                  <a:pt x="4004" y="37984"/>
                  <a:pt x="4007" y="37987"/>
                </a:cubicBezTo>
                <a:cubicBezTo>
                  <a:pt x="4016" y="38005"/>
                  <a:pt x="4025" y="38011"/>
                  <a:pt x="4034" y="38011"/>
                </a:cubicBezTo>
                <a:cubicBezTo>
                  <a:pt x="4053" y="38011"/>
                  <a:pt x="4073" y="37978"/>
                  <a:pt x="4093" y="37958"/>
                </a:cubicBezTo>
                <a:lnTo>
                  <a:pt x="4093" y="37930"/>
                </a:lnTo>
                <a:cubicBezTo>
                  <a:pt x="4113" y="37950"/>
                  <a:pt x="4133" y="37970"/>
                  <a:pt x="4154" y="37970"/>
                </a:cubicBezTo>
                <a:cubicBezTo>
                  <a:pt x="4162" y="37970"/>
                  <a:pt x="4170" y="37967"/>
                  <a:pt x="4179" y="37958"/>
                </a:cubicBezTo>
                <a:cubicBezTo>
                  <a:pt x="4207" y="37987"/>
                  <a:pt x="4207" y="37987"/>
                  <a:pt x="4179" y="38015"/>
                </a:cubicBezTo>
                <a:cubicBezTo>
                  <a:pt x="4207" y="38015"/>
                  <a:pt x="4236" y="37958"/>
                  <a:pt x="4265" y="37958"/>
                </a:cubicBezTo>
                <a:lnTo>
                  <a:pt x="4265" y="38015"/>
                </a:lnTo>
                <a:cubicBezTo>
                  <a:pt x="4265" y="38015"/>
                  <a:pt x="4265" y="37967"/>
                  <a:pt x="4277" y="37967"/>
                </a:cubicBezTo>
                <a:cubicBezTo>
                  <a:pt x="4280" y="37967"/>
                  <a:pt x="4285" y="37972"/>
                  <a:pt x="4292" y="37984"/>
                </a:cubicBezTo>
                <a:lnTo>
                  <a:pt x="4292" y="37984"/>
                </a:lnTo>
                <a:cubicBezTo>
                  <a:pt x="4296" y="37981"/>
                  <a:pt x="4300" y="37979"/>
                  <a:pt x="4305" y="37979"/>
                </a:cubicBezTo>
                <a:cubicBezTo>
                  <a:pt x="4310" y="37979"/>
                  <a:pt x="4316" y="37981"/>
                  <a:pt x="4322" y="37987"/>
                </a:cubicBezTo>
                <a:lnTo>
                  <a:pt x="4322" y="38044"/>
                </a:lnTo>
                <a:cubicBezTo>
                  <a:pt x="4322" y="38049"/>
                  <a:pt x="4323" y="38052"/>
                  <a:pt x="4325" y="38052"/>
                </a:cubicBezTo>
                <a:cubicBezTo>
                  <a:pt x="4332" y="38052"/>
                  <a:pt x="4350" y="38010"/>
                  <a:pt x="4350" y="37987"/>
                </a:cubicBezTo>
                <a:cubicBezTo>
                  <a:pt x="4353" y="37984"/>
                  <a:pt x="4355" y="37983"/>
                  <a:pt x="4357" y="37983"/>
                </a:cubicBezTo>
                <a:cubicBezTo>
                  <a:pt x="4373" y="37983"/>
                  <a:pt x="4359" y="38076"/>
                  <a:pt x="4394" y="38076"/>
                </a:cubicBezTo>
                <a:cubicBezTo>
                  <a:pt x="4398" y="38076"/>
                  <a:pt x="4402" y="38075"/>
                  <a:pt x="4408" y="38073"/>
                </a:cubicBezTo>
                <a:cubicBezTo>
                  <a:pt x="4465" y="38044"/>
                  <a:pt x="4408" y="38015"/>
                  <a:pt x="4408" y="38015"/>
                </a:cubicBezTo>
                <a:cubicBezTo>
                  <a:pt x="4408" y="38007"/>
                  <a:pt x="4413" y="38004"/>
                  <a:pt x="4420" y="38004"/>
                </a:cubicBezTo>
                <a:cubicBezTo>
                  <a:pt x="4436" y="38004"/>
                  <a:pt x="4465" y="38024"/>
                  <a:pt x="4465" y="38044"/>
                </a:cubicBezTo>
                <a:cubicBezTo>
                  <a:pt x="4494" y="38073"/>
                  <a:pt x="4465" y="38044"/>
                  <a:pt x="4465" y="38101"/>
                </a:cubicBezTo>
                <a:lnTo>
                  <a:pt x="4465" y="38073"/>
                </a:lnTo>
                <a:cubicBezTo>
                  <a:pt x="4465" y="38101"/>
                  <a:pt x="4465" y="38101"/>
                  <a:pt x="4461" y="38101"/>
                </a:cubicBezTo>
                <a:cubicBezTo>
                  <a:pt x="4458" y="38101"/>
                  <a:pt x="4451" y="38101"/>
                  <a:pt x="4436" y="38130"/>
                </a:cubicBezTo>
                <a:cubicBezTo>
                  <a:pt x="4427" y="38139"/>
                  <a:pt x="4427" y="38143"/>
                  <a:pt x="4432" y="38143"/>
                </a:cubicBezTo>
                <a:cubicBezTo>
                  <a:pt x="4441" y="38143"/>
                  <a:pt x="4466" y="38133"/>
                  <a:pt x="4485" y="38131"/>
                </a:cubicBezTo>
                <a:lnTo>
                  <a:pt x="4485" y="38131"/>
                </a:lnTo>
                <a:cubicBezTo>
                  <a:pt x="4481" y="38139"/>
                  <a:pt x="4475" y="38149"/>
                  <a:pt x="4465" y="38159"/>
                </a:cubicBezTo>
                <a:cubicBezTo>
                  <a:pt x="4494" y="38130"/>
                  <a:pt x="4522" y="38130"/>
                  <a:pt x="4494" y="38130"/>
                </a:cubicBezTo>
                <a:cubicBezTo>
                  <a:pt x="4491" y="38130"/>
                  <a:pt x="4488" y="38130"/>
                  <a:pt x="4485" y="38131"/>
                </a:cubicBezTo>
                <a:lnTo>
                  <a:pt x="4485" y="38131"/>
                </a:lnTo>
                <a:cubicBezTo>
                  <a:pt x="4494" y="38114"/>
                  <a:pt x="4494" y="38101"/>
                  <a:pt x="4494" y="38101"/>
                </a:cubicBezTo>
                <a:cubicBezTo>
                  <a:pt x="4494" y="38101"/>
                  <a:pt x="4511" y="38110"/>
                  <a:pt x="4531" y="38113"/>
                </a:cubicBezTo>
                <a:lnTo>
                  <a:pt x="4531" y="38113"/>
                </a:lnTo>
                <a:lnTo>
                  <a:pt x="4542" y="38091"/>
                </a:lnTo>
                <a:lnTo>
                  <a:pt x="4542" y="38091"/>
                </a:lnTo>
                <a:cubicBezTo>
                  <a:pt x="4539" y="38099"/>
                  <a:pt x="4537" y="38106"/>
                  <a:pt x="4533" y="38113"/>
                </a:cubicBezTo>
                <a:lnTo>
                  <a:pt x="4533" y="38113"/>
                </a:lnTo>
                <a:cubicBezTo>
                  <a:pt x="4537" y="38114"/>
                  <a:pt x="4541" y="38114"/>
                  <a:pt x="4544" y="38114"/>
                </a:cubicBezTo>
                <a:cubicBezTo>
                  <a:pt x="4557" y="38114"/>
                  <a:pt x="4570" y="38111"/>
                  <a:pt x="4579" y="38101"/>
                </a:cubicBezTo>
                <a:cubicBezTo>
                  <a:pt x="4579" y="38111"/>
                  <a:pt x="4583" y="38114"/>
                  <a:pt x="4587" y="38114"/>
                </a:cubicBezTo>
                <a:cubicBezTo>
                  <a:pt x="4595" y="38114"/>
                  <a:pt x="4608" y="38101"/>
                  <a:pt x="4608" y="38101"/>
                </a:cubicBezTo>
                <a:cubicBezTo>
                  <a:pt x="4637" y="38101"/>
                  <a:pt x="4579" y="38159"/>
                  <a:pt x="4608" y="38187"/>
                </a:cubicBezTo>
                <a:cubicBezTo>
                  <a:pt x="4622" y="38187"/>
                  <a:pt x="4631" y="38182"/>
                  <a:pt x="4637" y="38175"/>
                </a:cubicBezTo>
                <a:lnTo>
                  <a:pt x="4637" y="38175"/>
                </a:lnTo>
                <a:cubicBezTo>
                  <a:pt x="4637" y="38178"/>
                  <a:pt x="4637" y="38182"/>
                  <a:pt x="4637" y="38216"/>
                </a:cubicBezTo>
                <a:cubicBezTo>
                  <a:pt x="4656" y="38216"/>
                  <a:pt x="4649" y="38228"/>
                  <a:pt x="4651" y="38228"/>
                </a:cubicBezTo>
                <a:cubicBezTo>
                  <a:pt x="4653" y="38228"/>
                  <a:pt x="4656" y="38225"/>
                  <a:pt x="4665" y="38216"/>
                </a:cubicBezTo>
                <a:cubicBezTo>
                  <a:pt x="4665" y="38244"/>
                  <a:pt x="4665" y="38273"/>
                  <a:pt x="4665" y="38273"/>
                </a:cubicBezTo>
                <a:cubicBezTo>
                  <a:pt x="4665" y="38263"/>
                  <a:pt x="4668" y="38260"/>
                  <a:pt x="4674" y="38260"/>
                </a:cubicBezTo>
                <a:cubicBezTo>
                  <a:pt x="4684" y="38260"/>
                  <a:pt x="4703" y="38273"/>
                  <a:pt x="4722" y="38273"/>
                </a:cubicBezTo>
                <a:cubicBezTo>
                  <a:pt x="4694" y="38302"/>
                  <a:pt x="4665" y="38273"/>
                  <a:pt x="4665" y="38330"/>
                </a:cubicBezTo>
                <a:cubicBezTo>
                  <a:pt x="4665" y="38330"/>
                  <a:pt x="4694" y="38330"/>
                  <a:pt x="4722" y="38302"/>
                </a:cubicBezTo>
                <a:cubicBezTo>
                  <a:pt x="4751" y="38302"/>
                  <a:pt x="4722" y="38359"/>
                  <a:pt x="4722" y="38359"/>
                </a:cubicBezTo>
                <a:cubicBezTo>
                  <a:pt x="4722" y="38359"/>
                  <a:pt x="4751" y="38445"/>
                  <a:pt x="4780" y="38445"/>
                </a:cubicBezTo>
                <a:cubicBezTo>
                  <a:pt x="4751" y="38473"/>
                  <a:pt x="4780" y="38531"/>
                  <a:pt x="4751" y="38531"/>
                </a:cubicBezTo>
                <a:lnTo>
                  <a:pt x="4780" y="38531"/>
                </a:lnTo>
                <a:cubicBezTo>
                  <a:pt x="4751" y="38531"/>
                  <a:pt x="4780" y="38588"/>
                  <a:pt x="4780" y="38616"/>
                </a:cubicBezTo>
                <a:cubicBezTo>
                  <a:pt x="4751" y="38645"/>
                  <a:pt x="4780" y="38645"/>
                  <a:pt x="4808" y="38645"/>
                </a:cubicBezTo>
                <a:cubicBezTo>
                  <a:pt x="4808" y="38655"/>
                  <a:pt x="4808" y="38658"/>
                  <a:pt x="4807" y="38658"/>
                </a:cubicBezTo>
                <a:cubicBezTo>
                  <a:pt x="4805" y="38658"/>
                  <a:pt x="4799" y="38645"/>
                  <a:pt x="4780" y="38645"/>
                </a:cubicBezTo>
                <a:cubicBezTo>
                  <a:pt x="4751" y="38645"/>
                  <a:pt x="4780" y="38645"/>
                  <a:pt x="4780" y="38702"/>
                </a:cubicBezTo>
                <a:cubicBezTo>
                  <a:pt x="4780" y="38712"/>
                  <a:pt x="4783" y="38715"/>
                  <a:pt x="4788" y="38715"/>
                </a:cubicBezTo>
                <a:cubicBezTo>
                  <a:pt x="4794" y="38715"/>
                  <a:pt x="4803" y="38711"/>
                  <a:pt x="4813" y="38707"/>
                </a:cubicBezTo>
                <a:lnTo>
                  <a:pt x="4813" y="38707"/>
                </a:lnTo>
                <a:lnTo>
                  <a:pt x="4837" y="38731"/>
                </a:lnTo>
                <a:lnTo>
                  <a:pt x="4808" y="38760"/>
                </a:lnTo>
                <a:lnTo>
                  <a:pt x="4808" y="38788"/>
                </a:lnTo>
                <a:cubicBezTo>
                  <a:pt x="4815" y="38781"/>
                  <a:pt x="4819" y="38776"/>
                  <a:pt x="4820" y="38772"/>
                </a:cubicBezTo>
                <a:lnTo>
                  <a:pt x="4820" y="38772"/>
                </a:lnTo>
                <a:lnTo>
                  <a:pt x="4837" y="38788"/>
                </a:lnTo>
                <a:cubicBezTo>
                  <a:pt x="4808" y="38817"/>
                  <a:pt x="4808" y="38817"/>
                  <a:pt x="4780" y="38845"/>
                </a:cubicBezTo>
                <a:lnTo>
                  <a:pt x="4694" y="38845"/>
                </a:lnTo>
                <a:cubicBezTo>
                  <a:pt x="4706" y="38870"/>
                  <a:pt x="4713" y="38901"/>
                  <a:pt x="4715" y="38932"/>
                </a:cubicBezTo>
                <a:lnTo>
                  <a:pt x="4715" y="38932"/>
                </a:lnTo>
                <a:cubicBezTo>
                  <a:pt x="4707" y="38934"/>
                  <a:pt x="4694" y="38941"/>
                  <a:pt x="4694" y="38960"/>
                </a:cubicBezTo>
                <a:cubicBezTo>
                  <a:pt x="4694" y="38960"/>
                  <a:pt x="4702" y="38960"/>
                  <a:pt x="4715" y="38964"/>
                </a:cubicBezTo>
                <a:lnTo>
                  <a:pt x="4715" y="38964"/>
                </a:lnTo>
                <a:cubicBezTo>
                  <a:pt x="4713" y="38983"/>
                  <a:pt x="4710" y="39002"/>
                  <a:pt x="4705" y="39019"/>
                </a:cubicBezTo>
                <a:lnTo>
                  <a:pt x="4705" y="39019"/>
                </a:lnTo>
                <a:cubicBezTo>
                  <a:pt x="4702" y="39018"/>
                  <a:pt x="4698" y="39017"/>
                  <a:pt x="4694" y="39017"/>
                </a:cubicBezTo>
                <a:cubicBezTo>
                  <a:pt x="4679" y="39017"/>
                  <a:pt x="4687" y="39025"/>
                  <a:pt x="4698" y="39036"/>
                </a:cubicBezTo>
                <a:lnTo>
                  <a:pt x="4698" y="39036"/>
                </a:lnTo>
                <a:cubicBezTo>
                  <a:pt x="4697" y="39039"/>
                  <a:pt x="4695" y="39043"/>
                  <a:pt x="4694" y="39046"/>
                </a:cubicBezTo>
                <a:cubicBezTo>
                  <a:pt x="4665" y="39046"/>
                  <a:pt x="4694" y="39074"/>
                  <a:pt x="4694" y="39074"/>
                </a:cubicBezTo>
                <a:cubicBezTo>
                  <a:pt x="4694" y="39084"/>
                  <a:pt x="4694" y="39087"/>
                  <a:pt x="4693" y="39087"/>
                </a:cubicBezTo>
                <a:cubicBezTo>
                  <a:pt x="4691" y="39087"/>
                  <a:pt x="4684" y="39074"/>
                  <a:pt x="4665" y="39074"/>
                </a:cubicBezTo>
                <a:cubicBezTo>
                  <a:pt x="4665" y="39074"/>
                  <a:pt x="4665" y="39089"/>
                  <a:pt x="4665" y="39103"/>
                </a:cubicBezTo>
                <a:cubicBezTo>
                  <a:pt x="4665" y="39160"/>
                  <a:pt x="4665" y="39189"/>
                  <a:pt x="4694" y="39217"/>
                </a:cubicBezTo>
                <a:cubicBezTo>
                  <a:pt x="4694" y="39303"/>
                  <a:pt x="4637" y="39303"/>
                  <a:pt x="4637" y="39332"/>
                </a:cubicBezTo>
                <a:cubicBezTo>
                  <a:pt x="4647" y="39353"/>
                  <a:pt x="4654" y="39359"/>
                  <a:pt x="4658" y="39359"/>
                </a:cubicBezTo>
                <a:cubicBezTo>
                  <a:pt x="4663" y="39359"/>
                  <a:pt x="4664" y="39352"/>
                  <a:pt x="4665" y="39352"/>
                </a:cubicBezTo>
                <a:cubicBezTo>
                  <a:pt x="4665" y="39352"/>
                  <a:pt x="4665" y="39354"/>
                  <a:pt x="4665" y="39361"/>
                </a:cubicBezTo>
                <a:cubicBezTo>
                  <a:pt x="4665" y="39370"/>
                  <a:pt x="4665" y="39373"/>
                  <a:pt x="4664" y="39373"/>
                </a:cubicBezTo>
                <a:cubicBezTo>
                  <a:pt x="4662" y="39373"/>
                  <a:pt x="4656" y="39361"/>
                  <a:pt x="4637" y="39361"/>
                </a:cubicBezTo>
                <a:cubicBezTo>
                  <a:pt x="4637" y="39418"/>
                  <a:pt x="4637" y="39389"/>
                  <a:pt x="4637" y="39418"/>
                </a:cubicBezTo>
                <a:lnTo>
                  <a:pt x="4608" y="39418"/>
                </a:lnTo>
                <a:cubicBezTo>
                  <a:pt x="4608" y="39389"/>
                  <a:pt x="4608" y="39418"/>
                  <a:pt x="4579" y="39361"/>
                </a:cubicBezTo>
                <a:cubicBezTo>
                  <a:pt x="4579" y="39446"/>
                  <a:pt x="4551" y="39389"/>
                  <a:pt x="4579" y="39504"/>
                </a:cubicBezTo>
                <a:lnTo>
                  <a:pt x="4522" y="39504"/>
                </a:lnTo>
                <a:cubicBezTo>
                  <a:pt x="4498" y="39504"/>
                  <a:pt x="4536" y="39567"/>
                  <a:pt x="4530" y="39567"/>
                </a:cubicBezTo>
                <a:cubicBezTo>
                  <a:pt x="4529" y="39567"/>
                  <a:pt x="4526" y="39565"/>
                  <a:pt x="4522" y="39561"/>
                </a:cubicBezTo>
                <a:lnTo>
                  <a:pt x="4522" y="39589"/>
                </a:lnTo>
                <a:cubicBezTo>
                  <a:pt x="4522" y="39561"/>
                  <a:pt x="4494" y="39561"/>
                  <a:pt x="4494" y="39532"/>
                </a:cubicBezTo>
                <a:cubicBezTo>
                  <a:pt x="4494" y="39532"/>
                  <a:pt x="4494" y="39561"/>
                  <a:pt x="4494" y="39561"/>
                </a:cubicBezTo>
                <a:cubicBezTo>
                  <a:pt x="4494" y="39589"/>
                  <a:pt x="4494" y="39561"/>
                  <a:pt x="4522" y="39618"/>
                </a:cubicBezTo>
                <a:lnTo>
                  <a:pt x="4494" y="39647"/>
                </a:lnTo>
                <a:lnTo>
                  <a:pt x="4494" y="39618"/>
                </a:lnTo>
                <a:cubicBezTo>
                  <a:pt x="4486" y="39611"/>
                  <a:pt x="4480" y="39608"/>
                  <a:pt x="4474" y="39608"/>
                </a:cubicBezTo>
                <a:cubicBezTo>
                  <a:pt x="4443" y="39608"/>
                  <a:pt x="4433" y="39697"/>
                  <a:pt x="4405" y="39697"/>
                </a:cubicBezTo>
                <a:cubicBezTo>
                  <a:pt x="4398" y="39697"/>
                  <a:pt x="4389" y="39691"/>
                  <a:pt x="4379" y="39675"/>
                </a:cubicBezTo>
                <a:lnTo>
                  <a:pt x="4379" y="39704"/>
                </a:lnTo>
                <a:cubicBezTo>
                  <a:pt x="4379" y="39713"/>
                  <a:pt x="4376" y="39717"/>
                  <a:pt x="4371" y="39717"/>
                </a:cubicBezTo>
                <a:cubicBezTo>
                  <a:pt x="4360" y="39717"/>
                  <a:pt x="4341" y="39704"/>
                  <a:pt x="4322" y="39704"/>
                </a:cubicBezTo>
                <a:cubicBezTo>
                  <a:pt x="4637" y="39904"/>
                  <a:pt x="4923" y="40076"/>
                  <a:pt x="5180" y="40276"/>
                </a:cubicBezTo>
                <a:lnTo>
                  <a:pt x="5180" y="40219"/>
                </a:lnTo>
                <a:cubicBezTo>
                  <a:pt x="5180" y="40219"/>
                  <a:pt x="5180" y="40162"/>
                  <a:pt x="5209" y="40133"/>
                </a:cubicBezTo>
                <a:cubicBezTo>
                  <a:pt x="5238" y="40105"/>
                  <a:pt x="5209" y="40105"/>
                  <a:pt x="5209" y="40076"/>
                </a:cubicBezTo>
                <a:cubicBezTo>
                  <a:pt x="5238" y="40076"/>
                  <a:pt x="5209" y="40019"/>
                  <a:pt x="5209" y="40019"/>
                </a:cubicBezTo>
                <a:lnTo>
                  <a:pt x="5209" y="40019"/>
                </a:lnTo>
                <a:cubicBezTo>
                  <a:pt x="5209" y="40019"/>
                  <a:pt x="5222" y="40031"/>
                  <a:pt x="5230" y="40031"/>
                </a:cubicBezTo>
                <a:cubicBezTo>
                  <a:pt x="5234" y="40031"/>
                  <a:pt x="5238" y="40028"/>
                  <a:pt x="5238" y="40019"/>
                </a:cubicBezTo>
                <a:cubicBezTo>
                  <a:pt x="5238" y="40003"/>
                  <a:pt x="5238" y="39980"/>
                  <a:pt x="5238" y="39962"/>
                </a:cubicBezTo>
                <a:cubicBezTo>
                  <a:pt x="5238" y="39876"/>
                  <a:pt x="5323" y="39847"/>
                  <a:pt x="5323" y="39733"/>
                </a:cubicBezTo>
                <a:lnTo>
                  <a:pt x="5323" y="39790"/>
                </a:lnTo>
                <a:cubicBezTo>
                  <a:pt x="5330" y="39793"/>
                  <a:pt x="5335" y="39794"/>
                  <a:pt x="5338" y="39794"/>
                </a:cubicBezTo>
                <a:cubicBezTo>
                  <a:pt x="5369" y="39794"/>
                  <a:pt x="5323" y="39701"/>
                  <a:pt x="5323" y="39675"/>
                </a:cubicBezTo>
                <a:cubicBezTo>
                  <a:pt x="5323" y="39675"/>
                  <a:pt x="5495" y="39647"/>
                  <a:pt x="5552" y="39589"/>
                </a:cubicBezTo>
                <a:cubicBezTo>
                  <a:pt x="5574" y="39568"/>
                  <a:pt x="5579" y="39563"/>
                  <a:pt x="5578" y="39563"/>
                </a:cubicBezTo>
                <a:cubicBezTo>
                  <a:pt x="5576" y="39563"/>
                  <a:pt x="5566" y="39569"/>
                  <a:pt x="5559" y="39569"/>
                </a:cubicBezTo>
                <a:cubicBezTo>
                  <a:pt x="5555" y="39569"/>
                  <a:pt x="5552" y="39567"/>
                  <a:pt x="5552" y="39561"/>
                </a:cubicBezTo>
                <a:lnTo>
                  <a:pt x="5552" y="39532"/>
                </a:lnTo>
                <a:cubicBezTo>
                  <a:pt x="5559" y="39545"/>
                  <a:pt x="5566" y="39549"/>
                  <a:pt x="5575" y="39549"/>
                </a:cubicBezTo>
                <a:cubicBezTo>
                  <a:pt x="5593" y="39549"/>
                  <a:pt x="5616" y="39528"/>
                  <a:pt x="5636" y="39528"/>
                </a:cubicBezTo>
                <a:cubicBezTo>
                  <a:pt x="5648" y="39528"/>
                  <a:pt x="5658" y="39536"/>
                  <a:pt x="5667" y="39561"/>
                </a:cubicBezTo>
                <a:cubicBezTo>
                  <a:pt x="5667" y="39554"/>
                  <a:pt x="5668" y="39552"/>
                  <a:pt x="5671" y="39552"/>
                </a:cubicBezTo>
                <a:cubicBezTo>
                  <a:pt x="5676" y="39552"/>
                  <a:pt x="5684" y="39559"/>
                  <a:pt x="5694" y="39559"/>
                </a:cubicBezTo>
                <a:cubicBezTo>
                  <a:pt x="5703" y="39559"/>
                  <a:pt x="5714" y="39553"/>
                  <a:pt x="5724" y="39532"/>
                </a:cubicBezTo>
                <a:lnTo>
                  <a:pt x="5724" y="39561"/>
                </a:lnTo>
                <a:lnTo>
                  <a:pt x="5753" y="39532"/>
                </a:lnTo>
                <a:cubicBezTo>
                  <a:pt x="5760" y="39511"/>
                  <a:pt x="5767" y="39504"/>
                  <a:pt x="5774" y="39504"/>
                </a:cubicBezTo>
                <a:cubicBezTo>
                  <a:pt x="5790" y="39504"/>
                  <a:pt x="5807" y="39546"/>
                  <a:pt x="5824" y="39546"/>
                </a:cubicBezTo>
                <a:cubicBezTo>
                  <a:pt x="5829" y="39546"/>
                  <a:pt x="5834" y="39542"/>
                  <a:pt x="5839" y="39532"/>
                </a:cubicBezTo>
                <a:cubicBezTo>
                  <a:pt x="5867" y="39475"/>
                  <a:pt x="5896" y="39475"/>
                  <a:pt x="5896" y="39475"/>
                </a:cubicBezTo>
                <a:cubicBezTo>
                  <a:pt x="5896" y="39467"/>
                  <a:pt x="5901" y="39463"/>
                  <a:pt x="5908" y="39463"/>
                </a:cubicBezTo>
                <a:cubicBezTo>
                  <a:pt x="5924" y="39463"/>
                  <a:pt x="5953" y="39483"/>
                  <a:pt x="5953" y="39504"/>
                </a:cubicBezTo>
                <a:cubicBezTo>
                  <a:pt x="5982" y="39504"/>
                  <a:pt x="5953" y="39475"/>
                  <a:pt x="5953" y="39418"/>
                </a:cubicBezTo>
                <a:cubicBezTo>
                  <a:pt x="5953" y="39389"/>
                  <a:pt x="5982" y="39389"/>
                  <a:pt x="6010" y="39389"/>
                </a:cubicBezTo>
                <a:cubicBezTo>
                  <a:pt x="6010" y="39370"/>
                  <a:pt x="6017" y="39364"/>
                  <a:pt x="6025" y="39364"/>
                </a:cubicBezTo>
                <a:cubicBezTo>
                  <a:pt x="6042" y="39364"/>
                  <a:pt x="6068" y="39389"/>
                  <a:pt x="6068" y="39389"/>
                </a:cubicBezTo>
                <a:cubicBezTo>
                  <a:pt x="6087" y="39389"/>
                  <a:pt x="6106" y="39376"/>
                  <a:pt x="6125" y="39376"/>
                </a:cubicBezTo>
                <a:cubicBezTo>
                  <a:pt x="6134" y="39376"/>
                  <a:pt x="6144" y="39380"/>
                  <a:pt x="6153" y="39389"/>
                </a:cubicBezTo>
                <a:lnTo>
                  <a:pt x="6153" y="39418"/>
                </a:lnTo>
                <a:cubicBezTo>
                  <a:pt x="6182" y="39418"/>
                  <a:pt x="6182" y="39418"/>
                  <a:pt x="6211" y="39446"/>
                </a:cubicBezTo>
                <a:lnTo>
                  <a:pt x="6268" y="39418"/>
                </a:lnTo>
                <a:cubicBezTo>
                  <a:pt x="6268" y="39446"/>
                  <a:pt x="6268" y="39504"/>
                  <a:pt x="6297" y="39504"/>
                </a:cubicBezTo>
                <a:lnTo>
                  <a:pt x="6297" y="39532"/>
                </a:lnTo>
                <a:lnTo>
                  <a:pt x="6325" y="39504"/>
                </a:lnTo>
                <a:lnTo>
                  <a:pt x="6325" y="39532"/>
                </a:lnTo>
                <a:cubicBezTo>
                  <a:pt x="6325" y="39532"/>
                  <a:pt x="6343" y="39496"/>
                  <a:pt x="6351" y="39496"/>
                </a:cubicBezTo>
                <a:cubicBezTo>
                  <a:pt x="6353" y="39496"/>
                  <a:pt x="6354" y="39498"/>
                  <a:pt x="6354" y="39504"/>
                </a:cubicBezTo>
                <a:cubicBezTo>
                  <a:pt x="6382" y="39504"/>
                  <a:pt x="6354" y="39561"/>
                  <a:pt x="6382" y="39618"/>
                </a:cubicBezTo>
                <a:cubicBezTo>
                  <a:pt x="6390" y="39594"/>
                  <a:pt x="6396" y="39586"/>
                  <a:pt x="6401" y="39586"/>
                </a:cubicBezTo>
                <a:cubicBezTo>
                  <a:pt x="6411" y="39586"/>
                  <a:pt x="6417" y="39623"/>
                  <a:pt x="6431" y="39623"/>
                </a:cubicBezTo>
                <a:cubicBezTo>
                  <a:pt x="6433" y="39623"/>
                  <a:pt x="6436" y="39621"/>
                  <a:pt x="6440" y="39618"/>
                </a:cubicBezTo>
                <a:cubicBezTo>
                  <a:pt x="6440" y="39704"/>
                  <a:pt x="6497" y="39704"/>
                  <a:pt x="6525" y="39790"/>
                </a:cubicBezTo>
                <a:cubicBezTo>
                  <a:pt x="6525" y="39796"/>
                  <a:pt x="6527" y="39798"/>
                  <a:pt x="6529" y="39798"/>
                </a:cubicBezTo>
                <a:cubicBezTo>
                  <a:pt x="6535" y="39798"/>
                  <a:pt x="6549" y="39782"/>
                  <a:pt x="6565" y="39782"/>
                </a:cubicBezTo>
                <a:cubicBezTo>
                  <a:pt x="6571" y="39782"/>
                  <a:pt x="6577" y="39784"/>
                  <a:pt x="6583" y="39790"/>
                </a:cubicBezTo>
                <a:cubicBezTo>
                  <a:pt x="6583" y="39847"/>
                  <a:pt x="6611" y="39904"/>
                  <a:pt x="6640" y="39904"/>
                </a:cubicBezTo>
                <a:cubicBezTo>
                  <a:pt x="6640" y="39904"/>
                  <a:pt x="6611" y="39933"/>
                  <a:pt x="6640" y="39933"/>
                </a:cubicBezTo>
                <a:cubicBezTo>
                  <a:pt x="6640" y="39939"/>
                  <a:pt x="6641" y="39941"/>
                  <a:pt x="6643" y="39941"/>
                </a:cubicBezTo>
                <a:cubicBezTo>
                  <a:pt x="6649" y="39941"/>
                  <a:pt x="6660" y="39925"/>
                  <a:pt x="6665" y="39925"/>
                </a:cubicBezTo>
                <a:cubicBezTo>
                  <a:pt x="6667" y="39925"/>
                  <a:pt x="6669" y="39927"/>
                  <a:pt x="6669" y="39933"/>
                </a:cubicBezTo>
                <a:lnTo>
                  <a:pt x="6697" y="39933"/>
                </a:lnTo>
                <a:cubicBezTo>
                  <a:pt x="6669" y="40019"/>
                  <a:pt x="6697" y="40076"/>
                  <a:pt x="6697" y="40133"/>
                </a:cubicBezTo>
                <a:lnTo>
                  <a:pt x="6669" y="40133"/>
                </a:lnTo>
                <a:cubicBezTo>
                  <a:pt x="6697" y="40190"/>
                  <a:pt x="6726" y="40219"/>
                  <a:pt x="6726" y="40276"/>
                </a:cubicBezTo>
                <a:lnTo>
                  <a:pt x="6697" y="40276"/>
                </a:lnTo>
                <a:cubicBezTo>
                  <a:pt x="6697" y="40301"/>
                  <a:pt x="6739" y="40283"/>
                  <a:pt x="6733" y="40314"/>
                </a:cubicBezTo>
                <a:lnTo>
                  <a:pt x="6733" y="40314"/>
                </a:lnTo>
                <a:cubicBezTo>
                  <a:pt x="6729" y="40308"/>
                  <a:pt x="6726" y="40305"/>
                  <a:pt x="6726" y="40305"/>
                </a:cubicBezTo>
                <a:cubicBezTo>
                  <a:pt x="6726" y="40305"/>
                  <a:pt x="6708" y="40342"/>
                  <a:pt x="6715" y="40342"/>
                </a:cubicBezTo>
                <a:cubicBezTo>
                  <a:pt x="6717" y="40342"/>
                  <a:pt x="6720" y="40339"/>
                  <a:pt x="6726" y="40334"/>
                </a:cubicBezTo>
                <a:cubicBezTo>
                  <a:pt x="6730" y="40325"/>
                  <a:pt x="6732" y="40319"/>
                  <a:pt x="6733" y="40314"/>
                </a:cubicBezTo>
                <a:lnTo>
                  <a:pt x="6733" y="40314"/>
                </a:lnTo>
                <a:cubicBezTo>
                  <a:pt x="6742" y="40324"/>
                  <a:pt x="6754" y="40343"/>
                  <a:pt x="6754" y="40362"/>
                </a:cubicBezTo>
                <a:lnTo>
                  <a:pt x="6697" y="40362"/>
                </a:lnTo>
                <a:cubicBezTo>
                  <a:pt x="6697" y="40391"/>
                  <a:pt x="6726" y="40391"/>
                  <a:pt x="6754" y="40419"/>
                </a:cubicBezTo>
                <a:cubicBezTo>
                  <a:pt x="6754" y="40448"/>
                  <a:pt x="6669" y="40419"/>
                  <a:pt x="6697" y="40505"/>
                </a:cubicBezTo>
                <a:cubicBezTo>
                  <a:pt x="6707" y="40536"/>
                  <a:pt x="6714" y="40545"/>
                  <a:pt x="6719" y="40545"/>
                </a:cubicBezTo>
                <a:cubicBezTo>
                  <a:pt x="6727" y="40545"/>
                  <a:pt x="6733" y="40528"/>
                  <a:pt x="6743" y="40528"/>
                </a:cubicBezTo>
                <a:cubicBezTo>
                  <a:pt x="6746" y="40528"/>
                  <a:pt x="6750" y="40529"/>
                  <a:pt x="6754" y="40534"/>
                </a:cubicBezTo>
                <a:cubicBezTo>
                  <a:pt x="6754" y="40534"/>
                  <a:pt x="6754" y="40563"/>
                  <a:pt x="6754" y="40620"/>
                </a:cubicBezTo>
                <a:cubicBezTo>
                  <a:pt x="6754" y="40625"/>
                  <a:pt x="6754" y="40628"/>
                  <a:pt x="6754" y="40628"/>
                </a:cubicBezTo>
                <a:cubicBezTo>
                  <a:pt x="6752" y="40628"/>
                  <a:pt x="6743" y="40591"/>
                  <a:pt x="6697" y="40591"/>
                </a:cubicBezTo>
                <a:lnTo>
                  <a:pt x="6697" y="40563"/>
                </a:lnTo>
                <a:cubicBezTo>
                  <a:pt x="6669" y="40563"/>
                  <a:pt x="6697" y="40534"/>
                  <a:pt x="6669" y="40534"/>
                </a:cubicBezTo>
                <a:cubicBezTo>
                  <a:pt x="6640" y="40534"/>
                  <a:pt x="6669" y="40591"/>
                  <a:pt x="6669" y="40620"/>
                </a:cubicBezTo>
                <a:lnTo>
                  <a:pt x="6669" y="40620"/>
                </a:lnTo>
                <a:cubicBezTo>
                  <a:pt x="6669" y="40597"/>
                  <a:pt x="6651" y="40592"/>
                  <a:pt x="6643" y="40591"/>
                </a:cubicBezTo>
                <a:lnTo>
                  <a:pt x="6643" y="40591"/>
                </a:lnTo>
                <a:cubicBezTo>
                  <a:pt x="6663" y="40595"/>
                  <a:pt x="6667" y="40628"/>
                  <a:pt x="6668" y="40628"/>
                </a:cubicBezTo>
                <a:cubicBezTo>
                  <a:pt x="6669" y="40628"/>
                  <a:pt x="6669" y="40625"/>
                  <a:pt x="6669" y="40620"/>
                </a:cubicBezTo>
                <a:cubicBezTo>
                  <a:pt x="6697" y="40648"/>
                  <a:pt x="6669" y="40677"/>
                  <a:pt x="6669" y="40734"/>
                </a:cubicBezTo>
                <a:cubicBezTo>
                  <a:pt x="6669" y="40734"/>
                  <a:pt x="6669" y="40763"/>
                  <a:pt x="6697" y="40791"/>
                </a:cubicBezTo>
                <a:cubicBezTo>
                  <a:pt x="6703" y="40798"/>
                  <a:pt x="6705" y="40800"/>
                  <a:pt x="6705" y="40800"/>
                </a:cubicBezTo>
                <a:cubicBezTo>
                  <a:pt x="6703" y="40800"/>
                  <a:pt x="6681" y="40783"/>
                  <a:pt x="6661" y="40783"/>
                </a:cubicBezTo>
                <a:cubicBezTo>
                  <a:pt x="6653" y="40783"/>
                  <a:pt x="6646" y="40785"/>
                  <a:pt x="6640" y="40791"/>
                </a:cubicBezTo>
                <a:cubicBezTo>
                  <a:pt x="6654" y="40806"/>
                  <a:pt x="6661" y="40813"/>
                  <a:pt x="6669" y="40820"/>
                </a:cubicBezTo>
                <a:lnTo>
                  <a:pt x="6640" y="40820"/>
                </a:lnTo>
                <a:cubicBezTo>
                  <a:pt x="6611" y="40820"/>
                  <a:pt x="6640" y="40820"/>
                  <a:pt x="6669" y="40877"/>
                </a:cubicBezTo>
                <a:cubicBezTo>
                  <a:pt x="6659" y="40868"/>
                  <a:pt x="6653" y="40865"/>
                  <a:pt x="6648" y="40865"/>
                </a:cubicBezTo>
                <a:cubicBezTo>
                  <a:pt x="6640" y="40865"/>
                  <a:pt x="6640" y="40877"/>
                  <a:pt x="6640" y="40877"/>
                </a:cubicBezTo>
                <a:cubicBezTo>
                  <a:pt x="6628" y="40877"/>
                  <a:pt x="6626" y="40888"/>
                  <a:pt x="6630" y="40902"/>
                </a:cubicBezTo>
                <a:lnTo>
                  <a:pt x="6630" y="40902"/>
                </a:lnTo>
                <a:cubicBezTo>
                  <a:pt x="6625" y="40894"/>
                  <a:pt x="6619" y="40885"/>
                  <a:pt x="6611" y="40877"/>
                </a:cubicBezTo>
                <a:lnTo>
                  <a:pt x="6611" y="40877"/>
                </a:lnTo>
                <a:cubicBezTo>
                  <a:pt x="6611" y="40935"/>
                  <a:pt x="6611" y="40963"/>
                  <a:pt x="6640" y="40992"/>
                </a:cubicBezTo>
                <a:lnTo>
                  <a:pt x="6611" y="40992"/>
                </a:lnTo>
                <a:cubicBezTo>
                  <a:pt x="6611" y="41043"/>
                  <a:pt x="6565" y="41048"/>
                  <a:pt x="6597" y="41090"/>
                </a:cubicBezTo>
                <a:lnTo>
                  <a:pt x="6597" y="41090"/>
                </a:lnTo>
                <a:cubicBezTo>
                  <a:pt x="6596" y="41090"/>
                  <a:pt x="6594" y="41089"/>
                  <a:pt x="6593" y="41089"/>
                </a:cubicBezTo>
                <a:cubicBezTo>
                  <a:pt x="6580" y="41089"/>
                  <a:pt x="6568" y="41111"/>
                  <a:pt x="6561" y="41111"/>
                </a:cubicBezTo>
                <a:cubicBezTo>
                  <a:pt x="6557" y="41111"/>
                  <a:pt x="6554" y="41103"/>
                  <a:pt x="6554" y="41078"/>
                </a:cubicBezTo>
                <a:cubicBezTo>
                  <a:pt x="6554" y="41106"/>
                  <a:pt x="6554" y="41135"/>
                  <a:pt x="6554" y="41135"/>
                </a:cubicBezTo>
                <a:cubicBezTo>
                  <a:pt x="6554" y="41116"/>
                  <a:pt x="6551" y="41109"/>
                  <a:pt x="6546" y="41109"/>
                </a:cubicBezTo>
                <a:cubicBezTo>
                  <a:pt x="6535" y="41109"/>
                  <a:pt x="6516" y="41135"/>
                  <a:pt x="6497" y="41135"/>
                </a:cubicBezTo>
                <a:lnTo>
                  <a:pt x="6497" y="41164"/>
                </a:lnTo>
                <a:cubicBezTo>
                  <a:pt x="6497" y="41173"/>
                  <a:pt x="6497" y="41176"/>
                  <a:pt x="6496" y="41176"/>
                </a:cubicBezTo>
                <a:cubicBezTo>
                  <a:pt x="6494" y="41176"/>
                  <a:pt x="6487" y="41164"/>
                  <a:pt x="6468" y="41164"/>
                </a:cubicBezTo>
                <a:lnTo>
                  <a:pt x="6468" y="41221"/>
                </a:lnTo>
                <a:cubicBezTo>
                  <a:pt x="6464" y="41217"/>
                  <a:pt x="6461" y="41215"/>
                  <a:pt x="6459" y="41215"/>
                </a:cubicBezTo>
                <a:cubicBezTo>
                  <a:pt x="6452" y="41215"/>
                  <a:pt x="6457" y="41237"/>
                  <a:pt x="6462" y="41249"/>
                </a:cubicBezTo>
                <a:lnTo>
                  <a:pt x="6462" y="41249"/>
                </a:lnTo>
                <a:cubicBezTo>
                  <a:pt x="6440" y="41245"/>
                  <a:pt x="6440" y="41219"/>
                  <a:pt x="6440" y="41192"/>
                </a:cubicBezTo>
                <a:lnTo>
                  <a:pt x="6440" y="41135"/>
                </a:lnTo>
                <a:lnTo>
                  <a:pt x="6440" y="41078"/>
                </a:lnTo>
                <a:lnTo>
                  <a:pt x="6350" y="41100"/>
                </a:lnTo>
                <a:lnTo>
                  <a:pt x="6350" y="41100"/>
                </a:lnTo>
                <a:cubicBezTo>
                  <a:pt x="6349" y="41098"/>
                  <a:pt x="6348" y="41097"/>
                  <a:pt x="6346" y="41097"/>
                </a:cubicBezTo>
                <a:cubicBezTo>
                  <a:pt x="6344" y="41097"/>
                  <a:pt x="6342" y="41099"/>
                  <a:pt x="6339" y="41103"/>
                </a:cubicBezTo>
                <a:lnTo>
                  <a:pt x="6339" y="41103"/>
                </a:lnTo>
                <a:lnTo>
                  <a:pt x="6350" y="41100"/>
                </a:lnTo>
                <a:lnTo>
                  <a:pt x="6350" y="41100"/>
                </a:lnTo>
                <a:cubicBezTo>
                  <a:pt x="6352" y="41105"/>
                  <a:pt x="6354" y="41116"/>
                  <a:pt x="6354" y="41135"/>
                </a:cubicBezTo>
                <a:lnTo>
                  <a:pt x="6327" y="41162"/>
                </a:lnTo>
                <a:lnTo>
                  <a:pt x="6327" y="41162"/>
                </a:lnTo>
                <a:cubicBezTo>
                  <a:pt x="6329" y="41146"/>
                  <a:pt x="6336" y="41135"/>
                  <a:pt x="6354" y="41135"/>
                </a:cubicBezTo>
                <a:cubicBezTo>
                  <a:pt x="6344" y="41125"/>
                  <a:pt x="6337" y="41118"/>
                  <a:pt x="6333" y="41115"/>
                </a:cubicBezTo>
                <a:lnTo>
                  <a:pt x="6333" y="41115"/>
                </a:lnTo>
                <a:cubicBezTo>
                  <a:pt x="6328" y="41125"/>
                  <a:pt x="6325" y="41135"/>
                  <a:pt x="6325" y="41135"/>
                </a:cubicBezTo>
                <a:cubicBezTo>
                  <a:pt x="6325" y="41142"/>
                  <a:pt x="6325" y="41149"/>
                  <a:pt x="6325" y="41164"/>
                </a:cubicBezTo>
                <a:lnTo>
                  <a:pt x="6327" y="41162"/>
                </a:lnTo>
                <a:lnTo>
                  <a:pt x="6327" y="41162"/>
                </a:lnTo>
                <a:cubicBezTo>
                  <a:pt x="6325" y="41171"/>
                  <a:pt x="6325" y="41182"/>
                  <a:pt x="6325" y="41192"/>
                </a:cubicBezTo>
                <a:lnTo>
                  <a:pt x="6325" y="41221"/>
                </a:lnTo>
                <a:cubicBezTo>
                  <a:pt x="6302" y="41174"/>
                  <a:pt x="6297" y="41146"/>
                  <a:pt x="6313" y="41122"/>
                </a:cubicBezTo>
                <a:lnTo>
                  <a:pt x="6313" y="41122"/>
                </a:lnTo>
                <a:cubicBezTo>
                  <a:pt x="6309" y="41118"/>
                  <a:pt x="6303" y="41113"/>
                  <a:pt x="6297" y="41106"/>
                </a:cubicBezTo>
                <a:cubicBezTo>
                  <a:pt x="6297" y="41106"/>
                  <a:pt x="6297" y="41078"/>
                  <a:pt x="6297" y="41049"/>
                </a:cubicBezTo>
                <a:cubicBezTo>
                  <a:pt x="6297" y="41078"/>
                  <a:pt x="6297" y="41135"/>
                  <a:pt x="6268" y="41164"/>
                </a:cubicBezTo>
                <a:cubicBezTo>
                  <a:pt x="6261" y="41170"/>
                  <a:pt x="6255" y="41172"/>
                  <a:pt x="6249" y="41172"/>
                </a:cubicBezTo>
                <a:cubicBezTo>
                  <a:pt x="6238" y="41172"/>
                  <a:pt x="6228" y="41165"/>
                  <a:pt x="6221" y="41165"/>
                </a:cubicBezTo>
                <a:cubicBezTo>
                  <a:pt x="6215" y="41165"/>
                  <a:pt x="6211" y="41171"/>
                  <a:pt x="6211" y="41192"/>
                </a:cubicBezTo>
                <a:cubicBezTo>
                  <a:pt x="6194" y="41209"/>
                  <a:pt x="6197" y="41216"/>
                  <a:pt x="6202" y="41219"/>
                </a:cubicBezTo>
                <a:lnTo>
                  <a:pt x="6202" y="41219"/>
                </a:lnTo>
                <a:cubicBezTo>
                  <a:pt x="6202" y="41219"/>
                  <a:pt x="6202" y="41219"/>
                  <a:pt x="6202" y="41219"/>
                </a:cubicBezTo>
                <a:cubicBezTo>
                  <a:pt x="6196" y="41219"/>
                  <a:pt x="6190" y="41212"/>
                  <a:pt x="6186" y="41212"/>
                </a:cubicBezTo>
                <a:cubicBezTo>
                  <a:pt x="6184" y="41212"/>
                  <a:pt x="6182" y="41214"/>
                  <a:pt x="6182" y="41221"/>
                </a:cubicBezTo>
                <a:cubicBezTo>
                  <a:pt x="6176" y="41226"/>
                  <a:pt x="6173" y="41229"/>
                  <a:pt x="6171" y="41229"/>
                </a:cubicBezTo>
                <a:cubicBezTo>
                  <a:pt x="6164" y="41229"/>
                  <a:pt x="6182" y="41192"/>
                  <a:pt x="6182" y="41192"/>
                </a:cubicBezTo>
                <a:lnTo>
                  <a:pt x="6182" y="41106"/>
                </a:lnTo>
                <a:cubicBezTo>
                  <a:pt x="6182" y="41164"/>
                  <a:pt x="6153" y="41106"/>
                  <a:pt x="6125" y="41192"/>
                </a:cubicBezTo>
                <a:lnTo>
                  <a:pt x="6125" y="41135"/>
                </a:lnTo>
                <a:cubicBezTo>
                  <a:pt x="6124" y="41134"/>
                  <a:pt x="6123" y="41133"/>
                  <a:pt x="6122" y="41132"/>
                </a:cubicBezTo>
                <a:lnTo>
                  <a:pt x="6122" y="41132"/>
                </a:lnTo>
                <a:cubicBezTo>
                  <a:pt x="6119" y="41147"/>
                  <a:pt x="6111" y="41164"/>
                  <a:pt x="6096" y="41164"/>
                </a:cubicBezTo>
                <a:cubicBezTo>
                  <a:pt x="6072" y="41164"/>
                  <a:pt x="6088" y="41164"/>
                  <a:pt x="6094" y="41131"/>
                </a:cubicBezTo>
                <a:lnTo>
                  <a:pt x="6094" y="41131"/>
                </a:lnTo>
                <a:cubicBezTo>
                  <a:pt x="6095" y="41132"/>
                  <a:pt x="6095" y="41133"/>
                  <a:pt x="6096" y="41135"/>
                </a:cubicBezTo>
                <a:lnTo>
                  <a:pt x="6096" y="41106"/>
                </a:lnTo>
                <a:cubicBezTo>
                  <a:pt x="6096" y="41116"/>
                  <a:pt x="6095" y="41124"/>
                  <a:pt x="6094" y="41131"/>
                </a:cubicBezTo>
                <a:lnTo>
                  <a:pt x="6094" y="41131"/>
                </a:lnTo>
                <a:cubicBezTo>
                  <a:pt x="6090" y="41124"/>
                  <a:pt x="6088" y="41121"/>
                  <a:pt x="6086" y="41121"/>
                </a:cubicBezTo>
                <a:cubicBezTo>
                  <a:pt x="6078" y="41121"/>
                  <a:pt x="6086" y="41177"/>
                  <a:pt x="6078" y="41177"/>
                </a:cubicBezTo>
                <a:cubicBezTo>
                  <a:pt x="6076" y="41177"/>
                  <a:pt x="6073" y="41173"/>
                  <a:pt x="6068" y="41164"/>
                </a:cubicBezTo>
                <a:cubicBezTo>
                  <a:pt x="6068" y="41173"/>
                  <a:pt x="6068" y="41183"/>
                  <a:pt x="6068" y="41192"/>
                </a:cubicBezTo>
                <a:cubicBezTo>
                  <a:pt x="6096" y="41249"/>
                  <a:pt x="6125" y="41307"/>
                  <a:pt x="6153" y="41335"/>
                </a:cubicBezTo>
                <a:lnTo>
                  <a:pt x="6583" y="41536"/>
                </a:lnTo>
                <a:cubicBezTo>
                  <a:pt x="6583" y="41555"/>
                  <a:pt x="6557" y="41555"/>
                  <a:pt x="6532" y="41555"/>
                </a:cubicBezTo>
                <a:cubicBezTo>
                  <a:pt x="6481" y="41555"/>
                  <a:pt x="6430" y="41555"/>
                  <a:pt x="6583" y="41707"/>
                </a:cubicBezTo>
                <a:cubicBezTo>
                  <a:pt x="6608" y="41718"/>
                  <a:pt x="6625" y="41722"/>
                  <a:pt x="6637" y="41722"/>
                </a:cubicBezTo>
                <a:cubicBezTo>
                  <a:pt x="6700" y="41722"/>
                  <a:pt x="6612" y="41598"/>
                  <a:pt x="6679" y="41598"/>
                </a:cubicBezTo>
                <a:cubicBezTo>
                  <a:pt x="6702" y="41598"/>
                  <a:pt x="6742" y="41612"/>
                  <a:pt x="6812" y="41650"/>
                </a:cubicBezTo>
                <a:cubicBezTo>
                  <a:pt x="6955" y="41850"/>
                  <a:pt x="6869" y="41850"/>
                  <a:pt x="7098" y="41965"/>
                </a:cubicBezTo>
                <a:cubicBezTo>
                  <a:pt x="7098" y="41979"/>
                  <a:pt x="7091" y="41986"/>
                  <a:pt x="7069" y="41986"/>
                </a:cubicBezTo>
                <a:cubicBezTo>
                  <a:pt x="7048" y="41986"/>
                  <a:pt x="7012" y="41979"/>
                  <a:pt x="6955" y="41965"/>
                </a:cubicBezTo>
                <a:lnTo>
                  <a:pt x="6955" y="41965"/>
                </a:lnTo>
                <a:cubicBezTo>
                  <a:pt x="7184" y="42108"/>
                  <a:pt x="7413" y="42222"/>
                  <a:pt x="7642" y="42280"/>
                </a:cubicBezTo>
                <a:cubicBezTo>
                  <a:pt x="7813" y="42480"/>
                  <a:pt x="8386" y="42594"/>
                  <a:pt x="8328" y="42709"/>
                </a:cubicBezTo>
                <a:lnTo>
                  <a:pt x="8615" y="42709"/>
                </a:lnTo>
                <a:cubicBezTo>
                  <a:pt x="8758" y="42709"/>
                  <a:pt x="8901" y="42709"/>
                  <a:pt x="9015" y="42738"/>
                </a:cubicBezTo>
                <a:cubicBezTo>
                  <a:pt x="8786" y="42766"/>
                  <a:pt x="9015" y="42823"/>
                  <a:pt x="9273" y="42823"/>
                </a:cubicBezTo>
                <a:cubicBezTo>
                  <a:pt x="9502" y="42823"/>
                  <a:pt x="9817" y="42823"/>
                  <a:pt x="9788" y="42909"/>
                </a:cubicBezTo>
                <a:cubicBezTo>
                  <a:pt x="9874" y="42852"/>
                  <a:pt x="9988" y="42795"/>
                  <a:pt x="10074" y="42766"/>
                </a:cubicBezTo>
                <a:cubicBezTo>
                  <a:pt x="10217" y="42709"/>
                  <a:pt x="10360" y="42680"/>
                  <a:pt x="10504" y="42623"/>
                </a:cubicBezTo>
                <a:cubicBezTo>
                  <a:pt x="10760" y="42495"/>
                  <a:pt x="10993" y="42344"/>
                  <a:pt x="11203" y="42170"/>
                </a:cubicBezTo>
                <a:lnTo>
                  <a:pt x="11203" y="42170"/>
                </a:lnTo>
                <a:cubicBezTo>
                  <a:pt x="11191" y="42178"/>
                  <a:pt x="11177" y="42186"/>
                  <a:pt x="11162" y="42194"/>
                </a:cubicBezTo>
                <a:cubicBezTo>
                  <a:pt x="11178" y="42184"/>
                  <a:pt x="11194" y="42174"/>
                  <a:pt x="11209" y="42165"/>
                </a:cubicBezTo>
                <a:lnTo>
                  <a:pt x="11209" y="42165"/>
                </a:lnTo>
                <a:cubicBezTo>
                  <a:pt x="11207" y="42167"/>
                  <a:pt x="11205" y="42169"/>
                  <a:pt x="11203" y="42170"/>
                </a:cubicBezTo>
                <a:lnTo>
                  <a:pt x="11203" y="42170"/>
                </a:lnTo>
                <a:cubicBezTo>
                  <a:pt x="11209" y="42167"/>
                  <a:pt x="11214" y="42163"/>
                  <a:pt x="11219" y="42159"/>
                </a:cubicBezTo>
                <a:lnTo>
                  <a:pt x="11219" y="42159"/>
                </a:lnTo>
                <a:cubicBezTo>
                  <a:pt x="11216" y="42161"/>
                  <a:pt x="11212" y="42163"/>
                  <a:pt x="11209" y="42165"/>
                </a:cubicBezTo>
                <a:lnTo>
                  <a:pt x="11209" y="42165"/>
                </a:lnTo>
                <a:cubicBezTo>
                  <a:pt x="11232" y="42146"/>
                  <a:pt x="11254" y="42127"/>
                  <a:pt x="11276" y="42108"/>
                </a:cubicBezTo>
                <a:lnTo>
                  <a:pt x="11276" y="42108"/>
                </a:lnTo>
                <a:cubicBezTo>
                  <a:pt x="11259" y="42125"/>
                  <a:pt x="11242" y="42142"/>
                  <a:pt x="11219" y="42159"/>
                </a:cubicBezTo>
                <a:lnTo>
                  <a:pt x="11219" y="42159"/>
                </a:lnTo>
                <a:cubicBezTo>
                  <a:pt x="11328" y="42092"/>
                  <a:pt x="11399" y="42047"/>
                  <a:pt x="11448" y="42022"/>
                </a:cubicBezTo>
                <a:cubicBezTo>
                  <a:pt x="11534" y="41965"/>
                  <a:pt x="11591" y="41936"/>
                  <a:pt x="11677" y="41879"/>
                </a:cubicBezTo>
                <a:cubicBezTo>
                  <a:pt x="11620" y="41765"/>
                  <a:pt x="11935" y="41421"/>
                  <a:pt x="12020" y="41164"/>
                </a:cubicBezTo>
                <a:cubicBezTo>
                  <a:pt x="12075" y="41120"/>
                  <a:pt x="12108" y="41102"/>
                  <a:pt x="12126" y="41102"/>
                </a:cubicBezTo>
                <a:cubicBezTo>
                  <a:pt x="12200" y="41102"/>
                  <a:pt x="12032" y="41394"/>
                  <a:pt x="12124" y="41394"/>
                </a:cubicBezTo>
                <a:cubicBezTo>
                  <a:pt x="12127" y="41394"/>
                  <a:pt x="12131" y="41393"/>
                  <a:pt x="12135" y="41392"/>
                </a:cubicBezTo>
                <a:cubicBezTo>
                  <a:pt x="12106" y="41364"/>
                  <a:pt x="12163" y="41221"/>
                  <a:pt x="12249" y="41106"/>
                </a:cubicBezTo>
                <a:cubicBezTo>
                  <a:pt x="12301" y="40978"/>
                  <a:pt x="12352" y="40873"/>
                  <a:pt x="12321" y="40873"/>
                </a:cubicBezTo>
                <a:cubicBezTo>
                  <a:pt x="12317" y="40873"/>
                  <a:pt x="12313" y="40874"/>
                  <a:pt x="12307" y="40877"/>
                </a:cubicBezTo>
                <a:cubicBezTo>
                  <a:pt x="12507" y="40677"/>
                  <a:pt x="12450" y="40706"/>
                  <a:pt x="12593" y="40620"/>
                </a:cubicBezTo>
                <a:cubicBezTo>
                  <a:pt x="12507" y="40505"/>
                  <a:pt x="12679" y="40419"/>
                  <a:pt x="12707" y="40219"/>
                </a:cubicBezTo>
                <a:cubicBezTo>
                  <a:pt x="12163" y="40019"/>
                  <a:pt x="11706" y="39704"/>
                  <a:pt x="11362" y="39246"/>
                </a:cubicBezTo>
                <a:cubicBezTo>
                  <a:pt x="10961" y="38531"/>
                  <a:pt x="11162" y="37443"/>
                  <a:pt x="11963" y="37100"/>
                </a:cubicBezTo>
                <a:cubicBezTo>
                  <a:pt x="12204" y="36974"/>
                  <a:pt x="12461" y="36914"/>
                  <a:pt x="12713" y="36914"/>
                </a:cubicBezTo>
                <a:cubicBezTo>
                  <a:pt x="13211" y="36914"/>
                  <a:pt x="13691" y="37149"/>
                  <a:pt x="13995" y="37586"/>
                </a:cubicBezTo>
                <a:cubicBezTo>
                  <a:pt x="14024" y="37529"/>
                  <a:pt x="14052" y="37443"/>
                  <a:pt x="14081" y="37357"/>
                </a:cubicBezTo>
                <a:cubicBezTo>
                  <a:pt x="14081" y="37357"/>
                  <a:pt x="14088" y="37350"/>
                  <a:pt x="14099" y="37343"/>
                </a:cubicBezTo>
                <a:lnTo>
                  <a:pt x="14099" y="37343"/>
                </a:lnTo>
                <a:cubicBezTo>
                  <a:pt x="14080" y="37348"/>
                  <a:pt x="14060" y="37350"/>
                  <a:pt x="14042" y="37350"/>
                </a:cubicBezTo>
                <a:cubicBezTo>
                  <a:pt x="14009" y="37350"/>
                  <a:pt x="13981" y="37343"/>
                  <a:pt x="13966" y="37329"/>
                </a:cubicBezTo>
                <a:cubicBezTo>
                  <a:pt x="14052" y="37157"/>
                  <a:pt x="14081" y="36957"/>
                  <a:pt x="14167" y="36957"/>
                </a:cubicBezTo>
                <a:cubicBezTo>
                  <a:pt x="14138" y="37014"/>
                  <a:pt x="14110" y="37071"/>
                  <a:pt x="14138" y="37128"/>
                </a:cubicBezTo>
                <a:lnTo>
                  <a:pt x="14167" y="37014"/>
                </a:lnTo>
                <a:lnTo>
                  <a:pt x="14195" y="36957"/>
                </a:lnTo>
                <a:cubicBezTo>
                  <a:pt x="14220" y="36938"/>
                  <a:pt x="14235" y="36930"/>
                  <a:pt x="14244" y="36930"/>
                </a:cubicBezTo>
                <a:cubicBezTo>
                  <a:pt x="14276" y="36930"/>
                  <a:pt x="14218" y="37038"/>
                  <a:pt x="14195" y="37128"/>
                </a:cubicBezTo>
                <a:cubicBezTo>
                  <a:pt x="14167" y="37185"/>
                  <a:pt x="14167" y="37243"/>
                  <a:pt x="14195" y="37243"/>
                </a:cubicBezTo>
                <a:cubicBezTo>
                  <a:pt x="14224" y="37243"/>
                  <a:pt x="14195" y="37214"/>
                  <a:pt x="14195" y="37214"/>
                </a:cubicBezTo>
                <a:cubicBezTo>
                  <a:pt x="14310" y="36842"/>
                  <a:pt x="14453" y="36527"/>
                  <a:pt x="14625" y="36184"/>
                </a:cubicBezTo>
                <a:cubicBezTo>
                  <a:pt x="14716" y="36184"/>
                  <a:pt x="14478" y="36587"/>
                  <a:pt x="14511" y="36587"/>
                </a:cubicBezTo>
                <a:cubicBezTo>
                  <a:pt x="14519" y="36587"/>
                  <a:pt x="14545" y="36562"/>
                  <a:pt x="14596" y="36499"/>
                </a:cubicBezTo>
                <a:lnTo>
                  <a:pt x="14596" y="36499"/>
                </a:lnTo>
                <a:lnTo>
                  <a:pt x="14339" y="36899"/>
                </a:lnTo>
                <a:cubicBezTo>
                  <a:pt x="14405" y="36851"/>
                  <a:pt x="14438" y="36833"/>
                  <a:pt x="14452" y="36833"/>
                </a:cubicBezTo>
                <a:cubicBezTo>
                  <a:pt x="14492" y="36833"/>
                  <a:pt x="14374" y="36980"/>
                  <a:pt x="14415" y="36980"/>
                </a:cubicBezTo>
                <a:cubicBezTo>
                  <a:pt x="14428" y="36980"/>
                  <a:pt x="14456" y="36966"/>
                  <a:pt x="14510" y="36928"/>
                </a:cubicBezTo>
                <a:cubicBezTo>
                  <a:pt x="14825" y="36413"/>
                  <a:pt x="14768" y="36298"/>
                  <a:pt x="15083" y="35783"/>
                </a:cubicBezTo>
                <a:cubicBezTo>
                  <a:pt x="15083" y="35712"/>
                  <a:pt x="15061" y="35712"/>
                  <a:pt x="15040" y="35712"/>
                </a:cubicBezTo>
                <a:cubicBezTo>
                  <a:pt x="15018" y="35712"/>
                  <a:pt x="14997" y="35712"/>
                  <a:pt x="14997" y="35640"/>
                </a:cubicBezTo>
                <a:cubicBezTo>
                  <a:pt x="15312" y="34839"/>
                  <a:pt x="15541" y="35153"/>
                  <a:pt x="15712" y="34524"/>
                </a:cubicBezTo>
                <a:cubicBezTo>
                  <a:pt x="15684" y="34295"/>
                  <a:pt x="15769" y="34066"/>
                  <a:pt x="15941" y="33866"/>
                </a:cubicBezTo>
                <a:lnTo>
                  <a:pt x="15970" y="34066"/>
                </a:lnTo>
                <a:cubicBezTo>
                  <a:pt x="16227" y="33551"/>
                  <a:pt x="15970" y="33723"/>
                  <a:pt x="16313" y="33179"/>
                </a:cubicBezTo>
                <a:lnTo>
                  <a:pt x="16313" y="33179"/>
                </a:lnTo>
                <a:cubicBezTo>
                  <a:pt x="16313" y="33284"/>
                  <a:pt x="16169" y="33558"/>
                  <a:pt x="16189" y="33558"/>
                </a:cubicBezTo>
                <a:cubicBezTo>
                  <a:pt x="16191" y="33558"/>
                  <a:pt x="16194" y="33556"/>
                  <a:pt x="16199" y="33551"/>
                </a:cubicBezTo>
                <a:cubicBezTo>
                  <a:pt x="16456" y="33236"/>
                  <a:pt x="16256" y="33265"/>
                  <a:pt x="16399" y="32978"/>
                </a:cubicBezTo>
                <a:lnTo>
                  <a:pt x="16514" y="32978"/>
                </a:lnTo>
                <a:cubicBezTo>
                  <a:pt x="16800" y="32435"/>
                  <a:pt x="17057" y="31776"/>
                  <a:pt x="17372" y="31175"/>
                </a:cubicBezTo>
                <a:lnTo>
                  <a:pt x="17372" y="31175"/>
                </a:lnTo>
                <a:cubicBezTo>
                  <a:pt x="17372" y="31195"/>
                  <a:pt x="17359" y="31267"/>
                  <a:pt x="17386" y="31267"/>
                </a:cubicBezTo>
                <a:cubicBezTo>
                  <a:pt x="17399" y="31267"/>
                  <a:pt x="17421" y="31250"/>
                  <a:pt x="17458" y="31204"/>
                </a:cubicBezTo>
                <a:cubicBezTo>
                  <a:pt x="17859" y="30403"/>
                  <a:pt x="18317" y="29630"/>
                  <a:pt x="18832" y="28886"/>
                </a:cubicBezTo>
                <a:lnTo>
                  <a:pt x="18889" y="28542"/>
                </a:lnTo>
                <a:cubicBezTo>
                  <a:pt x="18924" y="28507"/>
                  <a:pt x="18960" y="28483"/>
                  <a:pt x="18975" y="28483"/>
                </a:cubicBezTo>
                <a:cubicBezTo>
                  <a:pt x="18984" y="28483"/>
                  <a:pt x="18986" y="28492"/>
                  <a:pt x="18975" y="28514"/>
                </a:cubicBezTo>
                <a:cubicBezTo>
                  <a:pt x="19059" y="28405"/>
                  <a:pt x="19067" y="28383"/>
                  <a:pt x="19051" y="28383"/>
                </a:cubicBezTo>
                <a:cubicBezTo>
                  <a:pt x="19039" y="28383"/>
                  <a:pt x="19016" y="28394"/>
                  <a:pt x="18998" y="28394"/>
                </a:cubicBezTo>
                <a:cubicBezTo>
                  <a:pt x="18980" y="28394"/>
                  <a:pt x="18967" y="28383"/>
                  <a:pt x="18975" y="28342"/>
                </a:cubicBezTo>
                <a:cubicBezTo>
                  <a:pt x="18992" y="28239"/>
                  <a:pt x="19050" y="28188"/>
                  <a:pt x="19088" y="28188"/>
                </a:cubicBezTo>
                <a:cubicBezTo>
                  <a:pt x="19113" y="28188"/>
                  <a:pt x="19129" y="28210"/>
                  <a:pt x="19118" y="28256"/>
                </a:cubicBezTo>
                <a:cubicBezTo>
                  <a:pt x="19376" y="27541"/>
                  <a:pt x="19748" y="26883"/>
                  <a:pt x="20177" y="26253"/>
                </a:cubicBezTo>
                <a:lnTo>
                  <a:pt x="20177" y="26253"/>
                </a:lnTo>
                <a:lnTo>
                  <a:pt x="20148" y="26367"/>
                </a:lnTo>
                <a:cubicBezTo>
                  <a:pt x="20406" y="25995"/>
                  <a:pt x="20263" y="25824"/>
                  <a:pt x="20549" y="25480"/>
                </a:cubicBezTo>
                <a:lnTo>
                  <a:pt x="20549" y="25480"/>
                </a:lnTo>
                <a:lnTo>
                  <a:pt x="20520" y="25566"/>
                </a:lnTo>
                <a:cubicBezTo>
                  <a:pt x="21064" y="24679"/>
                  <a:pt x="21579" y="23677"/>
                  <a:pt x="22094" y="23048"/>
                </a:cubicBezTo>
                <a:cubicBezTo>
                  <a:pt x="22066" y="22876"/>
                  <a:pt x="22667" y="22218"/>
                  <a:pt x="22552" y="22075"/>
                </a:cubicBezTo>
                <a:cubicBezTo>
                  <a:pt x="22838" y="21760"/>
                  <a:pt x="23096" y="21416"/>
                  <a:pt x="23354" y="21073"/>
                </a:cubicBezTo>
                <a:cubicBezTo>
                  <a:pt x="23468" y="20901"/>
                  <a:pt x="23439" y="20758"/>
                  <a:pt x="23554" y="20500"/>
                </a:cubicBezTo>
                <a:lnTo>
                  <a:pt x="23640" y="20529"/>
                </a:lnTo>
                <a:lnTo>
                  <a:pt x="23754" y="20186"/>
                </a:lnTo>
                <a:lnTo>
                  <a:pt x="23955" y="20071"/>
                </a:lnTo>
                <a:lnTo>
                  <a:pt x="24069" y="19842"/>
                </a:lnTo>
                <a:lnTo>
                  <a:pt x="24069" y="19842"/>
                </a:lnTo>
                <a:cubicBezTo>
                  <a:pt x="23995" y="19917"/>
                  <a:pt x="23920" y="19991"/>
                  <a:pt x="23902" y="19991"/>
                </a:cubicBezTo>
                <a:cubicBezTo>
                  <a:pt x="23899" y="19991"/>
                  <a:pt x="23897" y="19989"/>
                  <a:pt x="23897" y="19985"/>
                </a:cubicBezTo>
                <a:cubicBezTo>
                  <a:pt x="24040" y="19670"/>
                  <a:pt x="24241" y="19413"/>
                  <a:pt x="24498" y="19184"/>
                </a:cubicBezTo>
                <a:lnTo>
                  <a:pt x="24928" y="18354"/>
                </a:lnTo>
                <a:lnTo>
                  <a:pt x="24928" y="18354"/>
                </a:lnTo>
                <a:cubicBezTo>
                  <a:pt x="24928" y="18383"/>
                  <a:pt x="24899" y="18468"/>
                  <a:pt x="24870" y="18554"/>
                </a:cubicBezTo>
                <a:cubicBezTo>
                  <a:pt x="24936" y="18396"/>
                  <a:pt x="24966" y="18390"/>
                  <a:pt x="24993" y="18390"/>
                </a:cubicBezTo>
                <a:cubicBezTo>
                  <a:pt x="24995" y="18390"/>
                  <a:pt x="24997" y="18390"/>
                  <a:pt x="24999" y="18390"/>
                </a:cubicBezTo>
                <a:cubicBezTo>
                  <a:pt x="25028" y="18390"/>
                  <a:pt x="25056" y="18383"/>
                  <a:pt x="25128" y="18182"/>
                </a:cubicBezTo>
                <a:lnTo>
                  <a:pt x="25128" y="18182"/>
                </a:lnTo>
                <a:cubicBezTo>
                  <a:pt x="25117" y="18194"/>
                  <a:pt x="25108" y="18198"/>
                  <a:pt x="25103" y="18198"/>
                </a:cubicBezTo>
                <a:cubicBezTo>
                  <a:pt x="25081" y="18198"/>
                  <a:pt x="25099" y="18125"/>
                  <a:pt x="25099" y="18125"/>
                </a:cubicBezTo>
                <a:cubicBezTo>
                  <a:pt x="25357" y="17810"/>
                  <a:pt x="25557" y="17495"/>
                  <a:pt x="25729" y="17152"/>
                </a:cubicBezTo>
                <a:lnTo>
                  <a:pt x="25729" y="17238"/>
                </a:lnTo>
                <a:cubicBezTo>
                  <a:pt x="26101" y="16723"/>
                  <a:pt x="26416" y="16093"/>
                  <a:pt x="26816" y="15492"/>
                </a:cubicBezTo>
                <a:cubicBezTo>
                  <a:pt x="26845" y="15435"/>
                  <a:pt x="26874" y="15378"/>
                  <a:pt x="26931" y="15320"/>
                </a:cubicBezTo>
                <a:lnTo>
                  <a:pt x="26931" y="15320"/>
                </a:lnTo>
                <a:cubicBezTo>
                  <a:pt x="26902" y="15349"/>
                  <a:pt x="26845" y="15378"/>
                  <a:pt x="26816" y="15406"/>
                </a:cubicBezTo>
                <a:cubicBezTo>
                  <a:pt x="26799" y="15418"/>
                  <a:pt x="26783" y="15424"/>
                  <a:pt x="26771" y="15424"/>
                </a:cubicBezTo>
                <a:cubicBezTo>
                  <a:pt x="26725" y="15424"/>
                  <a:pt x="26726" y="15342"/>
                  <a:pt x="26816" y="15206"/>
                </a:cubicBezTo>
                <a:lnTo>
                  <a:pt x="26874" y="15206"/>
                </a:lnTo>
                <a:cubicBezTo>
                  <a:pt x="26845" y="15206"/>
                  <a:pt x="26874" y="15206"/>
                  <a:pt x="26874" y="15091"/>
                </a:cubicBezTo>
                <a:cubicBezTo>
                  <a:pt x="26942" y="15000"/>
                  <a:pt x="26988" y="14963"/>
                  <a:pt x="27015" y="14963"/>
                </a:cubicBezTo>
                <a:cubicBezTo>
                  <a:pt x="27055" y="14963"/>
                  <a:pt x="27051" y="15046"/>
                  <a:pt x="27017" y="15149"/>
                </a:cubicBezTo>
                <a:lnTo>
                  <a:pt x="27189" y="14834"/>
                </a:lnTo>
                <a:cubicBezTo>
                  <a:pt x="27217" y="14834"/>
                  <a:pt x="27189" y="14891"/>
                  <a:pt x="27217" y="14948"/>
                </a:cubicBezTo>
                <a:cubicBezTo>
                  <a:pt x="27246" y="14777"/>
                  <a:pt x="27618" y="14462"/>
                  <a:pt x="27646" y="14233"/>
                </a:cubicBezTo>
                <a:lnTo>
                  <a:pt x="27675" y="14233"/>
                </a:lnTo>
                <a:cubicBezTo>
                  <a:pt x="28104" y="13546"/>
                  <a:pt x="28276" y="13231"/>
                  <a:pt x="28591" y="12687"/>
                </a:cubicBezTo>
                <a:cubicBezTo>
                  <a:pt x="28534" y="12630"/>
                  <a:pt x="28705" y="12430"/>
                  <a:pt x="28734" y="12229"/>
                </a:cubicBezTo>
                <a:cubicBezTo>
                  <a:pt x="29020" y="11829"/>
                  <a:pt x="29364" y="11428"/>
                  <a:pt x="29650" y="10942"/>
                </a:cubicBezTo>
                <a:cubicBezTo>
                  <a:pt x="29822" y="10598"/>
                  <a:pt x="29650" y="10799"/>
                  <a:pt x="29707" y="10627"/>
                </a:cubicBezTo>
                <a:cubicBezTo>
                  <a:pt x="29772" y="10627"/>
                  <a:pt x="29954" y="10361"/>
                  <a:pt x="29986" y="10361"/>
                </a:cubicBezTo>
                <a:cubicBezTo>
                  <a:pt x="29996" y="10361"/>
                  <a:pt x="29992" y="10387"/>
                  <a:pt x="29965" y="10455"/>
                </a:cubicBezTo>
                <a:cubicBezTo>
                  <a:pt x="30337" y="9854"/>
                  <a:pt x="30423" y="9682"/>
                  <a:pt x="30852" y="8938"/>
                </a:cubicBezTo>
                <a:lnTo>
                  <a:pt x="30852" y="8938"/>
                </a:lnTo>
                <a:cubicBezTo>
                  <a:pt x="30786" y="8982"/>
                  <a:pt x="30737" y="9043"/>
                  <a:pt x="30718" y="9043"/>
                </a:cubicBezTo>
                <a:cubicBezTo>
                  <a:pt x="30712" y="9043"/>
                  <a:pt x="30709" y="9037"/>
                  <a:pt x="30709" y="9024"/>
                </a:cubicBezTo>
                <a:cubicBezTo>
                  <a:pt x="30787" y="8894"/>
                  <a:pt x="30913" y="8763"/>
                  <a:pt x="30935" y="8763"/>
                </a:cubicBezTo>
                <a:cubicBezTo>
                  <a:pt x="30937" y="8763"/>
                  <a:pt x="30938" y="8764"/>
                  <a:pt x="30938" y="8767"/>
                </a:cubicBezTo>
                <a:lnTo>
                  <a:pt x="30938" y="8824"/>
                </a:lnTo>
                <a:cubicBezTo>
                  <a:pt x="31367" y="7937"/>
                  <a:pt x="32340" y="7021"/>
                  <a:pt x="32626" y="6305"/>
                </a:cubicBezTo>
                <a:lnTo>
                  <a:pt x="32626" y="6334"/>
                </a:lnTo>
                <a:cubicBezTo>
                  <a:pt x="32683" y="6219"/>
                  <a:pt x="32741" y="6076"/>
                  <a:pt x="32798" y="5933"/>
                </a:cubicBezTo>
                <a:cubicBezTo>
                  <a:pt x="32827" y="5847"/>
                  <a:pt x="32798" y="5876"/>
                  <a:pt x="32855" y="5819"/>
                </a:cubicBezTo>
                <a:cubicBezTo>
                  <a:pt x="32884" y="5733"/>
                  <a:pt x="32884" y="5647"/>
                  <a:pt x="32912" y="5561"/>
                </a:cubicBezTo>
                <a:cubicBezTo>
                  <a:pt x="32969" y="5469"/>
                  <a:pt x="32993" y="5436"/>
                  <a:pt x="32999" y="5436"/>
                </a:cubicBezTo>
                <a:cubicBezTo>
                  <a:pt x="33013" y="5436"/>
                  <a:pt x="32931" y="5615"/>
                  <a:pt x="32964" y="5615"/>
                </a:cubicBezTo>
                <a:cubicBezTo>
                  <a:pt x="32974" y="5615"/>
                  <a:pt x="32993" y="5600"/>
                  <a:pt x="33027" y="5561"/>
                </a:cubicBezTo>
                <a:cubicBezTo>
                  <a:pt x="33055" y="5475"/>
                  <a:pt x="33084" y="5447"/>
                  <a:pt x="33084" y="5389"/>
                </a:cubicBezTo>
                <a:cubicBezTo>
                  <a:pt x="32855" y="5218"/>
                  <a:pt x="32626" y="5075"/>
                  <a:pt x="32369" y="4932"/>
                </a:cubicBezTo>
                <a:cubicBezTo>
                  <a:pt x="31968" y="4760"/>
                  <a:pt x="31625" y="4474"/>
                  <a:pt x="31424" y="4073"/>
                </a:cubicBezTo>
                <a:cubicBezTo>
                  <a:pt x="30916" y="3226"/>
                  <a:pt x="31550" y="2155"/>
                  <a:pt x="32530" y="2155"/>
                </a:cubicBezTo>
                <a:cubicBezTo>
                  <a:pt x="32543" y="2155"/>
                  <a:pt x="32556" y="2155"/>
                  <a:pt x="32569" y="2156"/>
                </a:cubicBezTo>
                <a:lnTo>
                  <a:pt x="32426" y="1984"/>
                </a:lnTo>
                <a:lnTo>
                  <a:pt x="32168" y="1669"/>
                </a:lnTo>
                <a:cubicBezTo>
                  <a:pt x="32082" y="1555"/>
                  <a:pt x="31968" y="1469"/>
                  <a:pt x="31882" y="1383"/>
                </a:cubicBezTo>
                <a:cubicBezTo>
                  <a:pt x="31796" y="1297"/>
                  <a:pt x="31710" y="1182"/>
                  <a:pt x="31625" y="1097"/>
                </a:cubicBezTo>
                <a:cubicBezTo>
                  <a:pt x="31510" y="1039"/>
                  <a:pt x="31424" y="954"/>
                  <a:pt x="31367" y="868"/>
                </a:cubicBezTo>
                <a:lnTo>
                  <a:pt x="31367" y="954"/>
                </a:lnTo>
                <a:cubicBezTo>
                  <a:pt x="31167" y="868"/>
                  <a:pt x="31195" y="753"/>
                  <a:pt x="31052" y="667"/>
                </a:cubicBezTo>
                <a:lnTo>
                  <a:pt x="31052" y="667"/>
                </a:lnTo>
                <a:cubicBezTo>
                  <a:pt x="31052" y="714"/>
                  <a:pt x="31165" y="797"/>
                  <a:pt x="31147" y="797"/>
                </a:cubicBezTo>
                <a:cubicBezTo>
                  <a:pt x="31143" y="797"/>
                  <a:pt x="31131" y="793"/>
                  <a:pt x="31109" y="782"/>
                </a:cubicBezTo>
                <a:cubicBezTo>
                  <a:pt x="30365" y="353"/>
                  <a:pt x="29507" y="66"/>
                  <a:pt x="28648" y="9"/>
                </a:cubicBezTo>
                <a:lnTo>
                  <a:pt x="28562" y="9"/>
                </a:lnTo>
                <a:cubicBezTo>
                  <a:pt x="28467" y="3"/>
                  <a:pt x="28373" y="0"/>
                  <a:pt x="2827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31"/>
          <p:cNvGrpSpPr/>
          <p:nvPr/>
        </p:nvGrpSpPr>
        <p:grpSpPr>
          <a:xfrm rot="10800000">
            <a:off x="-2" y="8439"/>
            <a:ext cx="3827749" cy="537628"/>
            <a:chOff x="911575" y="5353775"/>
            <a:chExt cx="1859575" cy="261200"/>
          </a:xfrm>
        </p:grpSpPr>
        <p:sp>
          <p:nvSpPr>
            <p:cNvPr id="322" name="Google Shape;322;p31"/>
            <p:cNvSpPr/>
            <p:nvPr/>
          </p:nvSpPr>
          <p:spPr>
            <a:xfrm>
              <a:off x="2464175" y="5579625"/>
              <a:ext cx="166725" cy="34625"/>
            </a:xfrm>
            <a:custGeom>
              <a:avLst/>
              <a:gdLst/>
              <a:ahLst/>
              <a:cxnLst/>
              <a:rect l="l" t="t" r="r" b="b"/>
              <a:pathLst>
                <a:path w="6669" h="1385" extrusionOk="0">
                  <a:moveTo>
                    <a:pt x="4871" y="1"/>
                  </a:moveTo>
                  <a:cubicBezTo>
                    <a:pt x="4784" y="1"/>
                    <a:pt x="4696" y="5"/>
                    <a:pt x="4608" y="11"/>
                  </a:cubicBezTo>
                  <a:lnTo>
                    <a:pt x="4408" y="11"/>
                  </a:lnTo>
                  <a:lnTo>
                    <a:pt x="4236" y="40"/>
                  </a:lnTo>
                  <a:lnTo>
                    <a:pt x="3864" y="69"/>
                  </a:lnTo>
                  <a:cubicBezTo>
                    <a:pt x="3635" y="97"/>
                    <a:pt x="3406" y="183"/>
                    <a:pt x="3149" y="212"/>
                  </a:cubicBezTo>
                  <a:cubicBezTo>
                    <a:pt x="2891" y="269"/>
                    <a:pt x="2576" y="383"/>
                    <a:pt x="2175" y="498"/>
                  </a:cubicBezTo>
                  <a:cubicBezTo>
                    <a:pt x="1861" y="641"/>
                    <a:pt x="2319" y="498"/>
                    <a:pt x="1975" y="670"/>
                  </a:cubicBezTo>
                  <a:cubicBezTo>
                    <a:pt x="916" y="1070"/>
                    <a:pt x="487" y="1242"/>
                    <a:pt x="115" y="1328"/>
                  </a:cubicBezTo>
                  <a:lnTo>
                    <a:pt x="0" y="1385"/>
                  </a:lnTo>
                  <a:lnTo>
                    <a:pt x="6640" y="1385"/>
                  </a:lnTo>
                  <a:cubicBezTo>
                    <a:pt x="6640" y="1185"/>
                    <a:pt x="6554" y="984"/>
                    <a:pt x="6440" y="813"/>
                  </a:cubicBezTo>
                  <a:cubicBezTo>
                    <a:pt x="6325" y="698"/>
                    <a:pt x="6211" y="612"/>
                    <a:pt x="6068" y="526"/>
                  </a:cubicBezTo>
                  <a:lnTo>
                    <a:pt x="6068" y="526"/>
                  </a:lnTo>
                  <a:cubicBezTo>
                    <a:pt x="6182" y="555"/>
                    <a:pt x="6268" y="641"/>
                    <a:pt x="6354" y="698"/>
                  </a:cubicBezTo>
                  <a:cubicBezTo>
                    <a:pt x="6383" y="727"/>
                    <a:pt x="6411" y="755"/>
                    <a:pt x="6468" y="784"/>
                  </a:cubicBezTo>
                  <a:cubicBezTo>
                    <a:pt x="6325" y="670"/>
                    <a:pt x="6211" y="555"/>
                    <a:pt x="6039" y="469"/>
                  </a:cubicBezTo>
                  <a:cubicBezTo>
                    <a:pt x="5955" y="427"/>
                    <a:pt x="5933" y="401"/>
                    <a:pt x="5949" y="401"/>
                  </a:cubicBezTo>
                  <a:cubicBezTo>
                    <a:pt x="5955" y="401"/>
                    <a:pt x="5967" y="404"/>
                    <a:pt x="5982" y="412"/>
                  </a:cubicBezTo>
                  <a:cubicBezTo>
                    <a:pt x="6068" y="441"/>
                    <a:pt x="6154" y="469"/>
                    <a:pt x="6239" y="526"/>
                  </a:cubicBezTo>
                  <a:cubicBezTo>
                    <a:pt x="6411" y="670"/>
                    <a:pt x="6526" y="841"/>
                    <a:pt x="6669" y="1013"/>
                  </a:cubicBezTo>
                  <a:cubicBezTo>
                    <a:pt x="6526" y="727"/>
                    <a:pt x="6268" y="498"/>
                    <a:pt x="5982" y="383"/>
                  </a:cubicBezTo>
                  <a:cubicBezTo>
                    <a:pt x="5724" y="269"/>
                    <a:pt x="5438" y="212"/>
                    <a:pt x="5152" y="212"/>
                  </a:cubicBezTo>
                  <a:lnTo>
                    <a:pt x="4379" y="212"/>
                  </a:lnTo>
                  <a:cubicBezTo>
                    <a:pt x="4122" y="212"/>
                    <a:pt x="3893" y="240"/>
                    <a:pt x="3721" y="269"/>
                  </a:cubicBezTo>
                  <a:cubicBezTo>
                    <a:pt x="3606" y="240"/>
                    <a:pt x="4064" y="183"/>
                    <a:pt x="4436" y="154"/>
                  </a:cubicBezTo>
                  <a:cubicBezTo>
                    <a:pt x="4608" y="126"/>
                    <a:pt x="4758" y="126"/>
                    <a:pt x="4798" y="126"/>
                  </a:cubicBezTo>
                  <a:cubicBezTo>
                    <a:pt x="4837" y="126"/>
                    <a:pt x="4766" y="126"/>
                    <a:pt x="4494" y="97"/>
                  </a:cubicBezTo>
                  <a:cubicBezTo>
                    <a:pt x="4694" y="97"/>
                    <a:pt x="4923" y="97"/>
                    <a:pt x="5123" y="126"/>
                  </a:cubicBezTo>
                  <a:cubicBezTo>
                    <a:pt x="5352" y="154"/>
                    <a:pt x="5553" y="183"/>
                    <a:pt x="5782" y="269"/>
                  </a:cubicBezTo>
                  <a:cubicBezTo>
                    <a:pt x="5524" y="154"/>
                    <a:pt x="5467" y="154"/>
                    <a:pt x="5467" y="126"/>
                  </a:cubicBezTo>
                  <a:lnTo>
                    <a:pt x="5467" y="126"/>
                  </a:lnTo>
                  <a:cubicBezTo>
                    <a:pt x="5553" y="154"/>
                    <a:pt x="5610" y="154"/>
                    <a:pt x="5696" y="183"/>
                  </a:cubicBezTo>
                  <a:cubicBezTo>
                    <a:pt x="5801" y="213"/>
                    <a:pt x="5915" y="251"/>
                    <a:pt x="5936" y="251"/>
                  </a:cubicBezTo>
                  <a:cubicBezTo>
                    <a:pt x="5955" y="251"/>
                    <a:pt x="5899" y="221"/>
                    <a:pt x="5696" y="126"/>
                  </a:cubicBezTo>
                  <a:cubicBezTo>
                    <a:pt x="5433" y="38"/>
                    <a:pt x="5154" y="1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846000" y="5359350"/>
              <a:ext cx="752700" cy="254200"/>
            </a:xfrm>
            <a:custGeom>
              <a:avLst/>
              <a:gdLst/>
              <a:ahLst/>
              <a:cxnLst/>
              <a:rect l="l" t="t" r="r" b="b"/>
              <a:pathLst>
                <a:path w="30108" h="10168" extrusionOk="0">
                  <a:moveTo>
                    <a:pt x="8660" y="0"/>
                  </a:moveTo>
                  <a:cubicBezTo>
                    <a:pt x="8597" y="0"/>
                    <a:pt x="8534" y="3"/>
                    <a:pt x="8472" y="8"/>
                  </a:cubicBezTo>
                  <a:cubicBezTo>
                    <a:pt x="8100" y="8"/>
                    <a:pt x="7756" y="36"/>
                    <a:pt x="7441" y="93"/>
                  </a:cubicBezTo>
                  <a:cubicBezTo>
                    <a:pt x="7184" y="122"/>
                    <a:pt x="6926" y="151"/>
                    <a:pt x="6697" y="208"/>
                  </a:cubicBezTo>
                  <a:cubicBezTo>
                    <a:pt x="7155" y="437"/>
                    <a:pt x="7556" y="723"/>
                    <a:pt x="7928" y="1095"/>
                  </a:cubicBezTo>
                  <a:cubicBezTo>
                    <a:pt x="8558" y="1725"/>
                    <a:pt x="9016" y="2526"/>
                    <a:pt x="9273" y="3385"/>
                  </a:cubicBezTo>
                  <a:cubicBezTo>
                    <a:pt x="9288" y="3421"/>
                    <a:pt x="9297" y="3435"/>
                    <a:pt x="9302" y="3435"/>
                  </a:cubicBezTo>
                  <a:cubicBezTo>
                    <a:pt x="9319" y="3435"/>
                    <a:pt x="9309" y="3313"/>
                    <a:pt x="9330" y="3270"/>
                  </a:cubicBezTo>
                  <a:lnTo>
                    <a:pt x="9330" y="3270"/>
                  </a:lnTo>
                  <a:cubicBezTo>
                    <a:pt x="9359" y="3442"/>
                    <a:pt x="9273" y="3499"/>
                    <a:pt x="9359" y="3699"/>
                  </a:cubicBezTo>
                  <a:lnTo>
                    <a:pt x="9416" y="3642"/>
                  </a:lnTo>
                  <a:cubicBezTo>
                    <a:pt x="9416" y="3757"/>
                    <a:pt x="9416" y="3871"/>
                    <a:pt x="9445" y="3986"/>
                  </a:cubicBezTo>
                  <a:cubicBezTo>
                    <a:pt x="9445" y="4100"/>
                    <a:pt x="9445" y="4215"/>
                    <a:pt x="9445" y="4358"/>
                  </a:cubicBezTo>
                  <a:cubicBezTo>
                    <a:pt x="9473" y="4472"/>
                    <a:pt x="9473" y="4615"/>
                    <a:pt x="9473" y="4758"/>
                  </a:cubicBezTo>
                  <a:lnTo>
                    <a:pt x="9445" y="5188"/>
                  </a:lnTo>
                  <a:cubicBezTo>
                    <a:pt x="9445" y="5646"/>
                    <a:pt x="9302" y="6103"/>
                    <a:pt x="9044" y="6476"/>
                  </a:cubicBezTo>
                  <a:cubicBezTo>
                    <a:pt x="8958" y="6848"/>
                    <a:pt x="8787" y="7191"/>
                    <a:pt x="8529" y="7449"/>
                  </a:cubicBezTo>
                  <a:cubicBezTo>
                    <a:pt x="8243" y="7763"/>
                    <a:pt x="7899" y="8021"/>
                    <a:pt x="7499" y="8193"/>
                  </a:cubicBezTo>
                  <a:cubicBezTo>
                    <a:pt x="7466" y="8199"/>
                    <a:pt x="7444" y="8201"/>
                    <a:pt x="7430" y="8201"/>
                  </a:cubicBezTo>
                  <a:cubicBezTo>
                    <a:pt x="7328" y="8201"/>
                    <a:pt x="7603" y="8077"/>
                    <a:pt x="7542" y="8077"/>
                  </a:cubicBezTo>
                  <a:cubicBezTo>
                    <a:pt x="7526" y="8077"/>
                    <a:pt x="7487" y="8086"/>
                    <a:pt x="7413" y="8107"/>
                  </a:cubicBezTo>
                  <a:cubicBezTo>
                    <a:pt x="7356" y="8135"/>
                    <a:pt x="7270" y="8164"/>
                    <a:pt x="7184" y="8193"/>
                  </a:cubicBezTo>
                  <a:cubicBezTo>
                    <a:pt x="7127" y="8193"/>
                    <a:pt x="7155" y="8193"/>
                    <a:pt x="7069" y="8250"/>
                  </a:cubicBezTo>
                  <a:cubicBezTo>
                    <a:pt x="6984" y="8279"/>
                    <a:pt x="6783" y="8393"/>
                    <a:pt x="6669" y="8422"/>
                  </a:cubicBezTo>
                  <a:lnTo>
                    <a:pt x="6697" y="8422"/>
                  </a:lnTo>
                  <a:cubicBezTo>
                    <a:pt x="5989" y="8762"/>
                    <a:pt x="4719" y="8765"/>
                    <a:pt x="3804" y="9127"/>
                  </a:cubicBezTo>
                  <a:lnTo>
                    <a:pt x="3804" y="9127"/>
                  </a:lnTo>
                  <a:cubicBezTo>
                    <a:pt x="3796" y="9110"/>
                    <a:pt x="3768" y="9104"/>
                    <a:pt x="3728" y="9104"/>
                  </a:cubicBezTo>
                  <a:cubicBezTo>
                    <a:pt x="3662" y="9104"/>
                    <a:pt x="3563" y="9121"/>
                    <a:pt x="3463" y="9137"/>
                  </a:cubicBezTo>
                  <a:cubicBezTo>
                    <a:pt x="3435" y="9166"/>
                    <a:pt x="3449" y="9173"/>
                    <a:pt x="3481" y="9173"/>
                  </a:cubicBezTo>
                  <a:cubicBezTo>
                    <a:pt x="3513" y="9173"/>
                    <a:pt x="3564" y="9166"/>
                    <a:pt x="3606" y="9166"/>
                  </a:cubicBezTo>
                  <a:cubicBezTo>
                    <a:pt x="2805" y="9481"/>
                    <a:pt x="2605" y="9509"/>
                    <a:pt x="1947" y="9709"/>
                  </a:cubicBezTo>
                  <a:cubicBezTo>
                    <a:pt x="2034" y="9675"/>
                    <a:pt x="2044" y="9664"/>
                    <a:pt x="2014" y="9664"/>
                  </a:cubicBezTo>
                  <a:cubicBezTo>
                    <a:pt x="1964" y="9664"/>
                    <a:pt x="1800" y="9695"/>
                    <a:pt x="1702" y="9695"/>
                  </a:cubicBezTo>
                  <a:cubicBezTo>
                    <a:pt x="1668" y="9695"/>
                    <a:pt x="1642" y="9691"/>
                    <a:pt x="1632" y="9681"/>
                  </a:cubicBezTo>
                  <a:lnTo>
                    <a:pt x="1632" y="9681"/>
                  </a:lnTo>
                  <a:cubicBezTo>
                    <a:pt x="1489" y="9767"/>
                    <a:pt x="1746" y="9709"/>
                    <a:pt x="1374" y="9881"/>
                  </a:cubicBezTo>
                  <a:cubicBezTo>
                    <a:pt x="888" y="9996"/>
                    <a:pt x="430" y="10082"/>
                    <a:pt x="0" y="10167"/>
                  </a:cubicBezTo>
                  <a:lnTo>
                    <a:pt x="21093" y="10167"/>
                  </a:lnTo>
                  <a:lnTo>
                    <a:pt x="23211" y="9280"/>
                  </a:lnTo>
                  <a:cubicBezTo>
                    <a:pt x="23554" y="9166"/>
                    <a:pt x="23869" y="8994"/>
                    <a:pt x="24212" y="8822"/>
                  </a:cubicBezTo>
                  <a:lnTo>
                    <a:pt x="24642" y="8593"/>
                  </a:lnTo>
                  <a:lnTo>
                    <a:pt x="25243" y="8479"/>
                  </a:lnTo>
                  <a:cubicBezTo>
                    <a:pt x="25243" y="8422"/>
                    <a:pt x="25929" y="8279"/>
                    <a:pt x="26387" y="8050"/>
                  </a:cubicBezTo>
                  <a:cubicBezTo>
                    <a:pt x="27818" y="7678"/>
                    <a:pt x="29020" y="6790"/>
                    <a:pt x="29850" y="5588"/>
                  </a:cubicBezTo>
                  <a:cubicBezTo>
                    <a:pt x="29908" y="5474"/>
                    <a:pt x="29965" y="5388"/>
                    <a:pt x="29993" y="5273"/>
                  </a:cubicBezTo>
                  <a:lnTo>
                    <a:pt x="30051" y="5073"/>
                  </a:lnTo>
                  <a:cubicBezTo>
                    <a:pt x="30079" y="4959"/>
                    <a:pt x="30051" y="4930"/>
                    <a:pt x="30051" y="4930"/>
                  </a:cubicBezTo>
                  <a:cubicBezTo>
                    <a:pt x="30051" y="4930"/>
                    <a:pt x="30048" y="4935"/>
                    <a:pt x="30045" y="4935"/>
                  </a:cubicBezTo>
                  <a:cubicBezTo>
                    <a:pt x="30038" y="4935"/>
                    <a:pt x="30031" y="4908"/>
                    <a:pt x="30051" y="4730"/>
                  </a:cubicBezTo>
                  <a:cubicBezTo>
                    <a:pt x="30079" y="4701"/>
                    <a:pt x="30079" y="4672"/>
                    <a:pt x="30108" y="4644"/>
                  </a:cubicBezTo>
                  <a:lnTo>
                    <a:pt x="30108" y="4444"/>
                  </a:lnTo>
                  <a:cubicBezTo>
                    <a:pt x="30108" y="4272"/>
                    <a:pt x="30079" y="4100"/>
                    <a:pt x="30051" y="3928"/>
                  </a:cubicBezTo>
                  <a:cubicBezTo>
                    <a:pt x="29999" y="3758"/>
                    <a:pt x="29948" y="3617"/>
                    <a:pt x="29958" y="3617"/>
                  </a:cubicBezTo>
                  <a:cubicBezTo>
                    <a:pt x="29964" y="3617"/>
                    <a:pt x="29999" y="3681"/>
                    <a:pt x="30079" y="3843"/>
                  </a:cubicBezTo>
                  <a:cubicBezTo>
                    <a:pt x="29965" y="3528"/>
                    <a:pt x="29822" y="3270"/>
                    <a:pt x="29621" y="3013"/>
                  </a:cubicBezTo>
                  <a:cubicBezTo>
                    <a:pt x="28934" y="2755"/>
                    <a:pt x="28219" y="2469"/>
                    <a:pt x="27561" y="2183"/>
                  </a:cubicBezTo>
                  <a:lnTo>
                    <a:pt x="27561" y="2183"/>
                  </a:lnTo>
                  <a:lnTo>
                    <a:pt x="27847" y="2211"/>
                  </a:lnTo>
                  <a:cubicBezTo>
                    <a:pt x="27647" y="2040"/>
                    <a:pt x="27389" y="1925"/>
                    <a:pt x="27131" y="1868"/>
                  </a:cubicBezTo>
                  <a:cubicBezTo>
                    <a:pt x="27017" y="1868"/>
                    <a:pt x="26931" y="1839"/>
                    <a:pt x="26817" y="1811"/>
                  </a:cubicBezTo>
                  <a:cubicBezTo>
                    <a:pt x="26530" y="1839"/>
                    <a:pt x="26244" y="1896"/>
                    <a:pt x="25958" y="2011"/>
                  </a:cubicBezTo>
                  <a:cubicBezTo>
                    <a:pt x="26140" y="1970"/>
                    <a:pt x="26337" y="1930"/>
                    <a:pt x="26385" y="1930"/>
                  </a:cubicBezTo>
                  <a:cubicBezTo>
                    <a:pt x="26406" y="1930"/>
                    <a:pt x="26401" y="1937"/>
                    <a:pt x="26359" y="1954"/>
                  </a:cubicBezTo>
                  <a:cubicBezTo>
                    <a:pt x="26081" y="2037"/>
                    <a:pt x="25776" y="2093"/>
                    <a:pt x="25496" y="2149"/>
                  </a:cubicBezTo>
                  <a:lnTo>
                    <a:pt x="25496" y="2149"/>
                  </a:lnTo>
                  <a:cubicBezTo>
                    <a:pt x="25517" y="2141"/>
                    <a:pt x="25537" y="2133"/>
                    <a:pt x="25557" y="2125"/>
                  </a:cubicBezTo>
                  <a:lnTo>
                    <a:pt x="25557" y="2125"/>
                  </a:lnTo>
                  <a:lnTo>
                    <a:pt x="25472" y="2154"/>
                  </a:lnTo>
                  <a:cubicBezTo>
                    <a:pt x="25480" y="2152"/>
                    <a:pt x="25488" y="2151"/>
                    <a:pt x="25496" y="2149"/>
                  </a:cubicBezTo>
                  <a:lnTo>
                    <a:pt x="25496" y="2149"/>
                  </a:lnTo>
                  <a:cubicBezTo>
                    <a:pt x="24914" y="2378"/>
                    <a:pt x="24305" y="2708"/>
                    <a:pt x="23697" y="3013"/>
                  </a:cubicBezTo>
                  <a:lnTo>
                    <a:pt x="23211" y="3242"/>
                  </a:lnTo>
                  <a:lnTo>
                    <a:pt x="22982" y="3356"/>
                  </a:lnTo>
                  <a:lnTo>
                    <a:pt x="22781" y="3356"/>
                  </a:lnTo>
                  <a:lnTo>
                    <a:pt x="21694" y="3499"/>
                  </a:lnTo>
                  <a:cubicBezTo>
                    <a:pt x="20978" y="3585"/>
                    <a:pt x="20291" y="3671"/>
                    <a:pt x="19662" y="3785"/>
                  </a:cubicBezTo>
                  <a:cubicBezTo>
                    <a:pt x="19318" y="3843"/>
                    <a:pt x="19032" y="3928"/>
                    <a:pt x="18746" y="4014"/>
                  </a:cubicBezTo>
                  <a:cubicBezTo>
                    <a:pt x="18603" y="4043"/>
                    <a:pt x="18460" y="4100"/>
                    <a:pt x="18317" y="4157"/>
                  </a:cubicBezTo>
                  <a:lnTo>
                    <a:pt x="18116" y="4215"/>
                  </a:lnTo>
                  <a:lnTo>
                    <a:pt x="18088" y="4215"/>
                  </a:lnTo>
                  <a:cubicBezTo>
                    <a:pt x="18059" y="4243"/>
                    <a:pt x="18031" y="4243"/>
                    <a:pt x="17973" y="4243"/>
                  </a:cubicBezTo>
                  <a:cubicBezTo>
                    <a:pt x="17973" y="4243"/>
                    <a:pt x="17973" y="4215"/>
                    <a:pt x="17973" y="4186"/>
                  </a:cubicBezTo>
                  <a:lnTo>
                    <a:pt x="17945" y="4071"/>
                  </a:lnTo>
                  <a:cubicBezTo>
                    <a:pt x="17859" y="3900"/>
                    <a:pt x="17802" y="3757"/>
                    <a:pt x="17716" y="3642"/>
                  </a:cubicBezTo>
                  <a:cubicBezTo>
                    <a:pt x="17544" y="3356"/>
                    <a:pt x="17315" y="3127"/>
                    <a:pt x="17086" y="2927"/>
                  </a:cubicBezTo>
                  <a:cubicBezTo>
                    <a:pt x="16972" y="2841"/>
                    <a:pt x="16914" y="2784"/>
                    <a:pt x="16857" y="2755"/>
                  </a:cubicBezTo>
                  <a:lnTo>
                    <a:pt x="16800" y="2698"/>
                  </a:lnTo>
                  <a:cubicBezTo>
                    <a:pt x="16857" y="2698"/>
                    <a:pt x="16914" y="2755"/>
                    <a:pt x="16972" y="2784"/>
                  </a:cubicBezTo>
                  <a:cubicBezTo>
                    <a:pt x="17056" y="2851"/>
                    <a:pt x="17159" y="2928"/>
                    <a:pt x="17167" y="2928"/>
                  </a:cubicBezTo>
                  <a:cubicBezTo>
                    <a:pt x="17172" y="2928"/>
                    <a:pt x="17130" y="2890"/>
                    <a:pt x="17000" y="2784"/>
                  </a:cubicBezTo>
                  <a:cubicBezTo>
                    <a:pt x="16771" y="2583"/>
                    <a:pt x="16485" y="2469"/>
                    <a:pt x="16199" y="2383"/>
                  </a:cubicBezTo>
                  <a:cubicBezTo>
                    <a:pt x="15941" y="2297"/>
                    <a:pt x="15684" y="2268"/>
                    <a:pt x="15426" y="2211"/>
                  </a:cubicBezTo>
                  <a:cubicBezTo>
                    <a:pt x="14968" y="2154"/>
                    <a:pt x="14510" y="2125"/>
                    <a:pt x="14052" y="2125"/>
                  </a:cubicBezTo>
                  <a:cubicBezTo>
                    <a:pt x="13962" y="2122"/>
                    <a:pt x="13871" y="2121"/>
                    <a:pt x="13781" y="2121"/>
                  </a:cubicBezTo>
                  <a:cubicBezTo>
                    <a:pt x="12984" y="2121"/>
                    <a:pt x="12190" y="2232"/>
                    <a:pt x="11420" y="2412"/>
                  </a:cubicBezTo>
                  <a:cubicBezTo>
                    <a:pt x="11405" y="2426"/>
                    <a:pt x="11391" y="2433"/>
                    <a:pt x="11377" y="2433"/>
                  </a:cubicBezTo>
                  <a:cubicBezTo>
                    <a:pt x="11362" y="2433"/>
                    <a:pt x="11348" y="2426"/>
                    <a:pt x="11334" y="2412"/>
                  </a:cubicBezTo>
                  <a:lnTo>
                    <a:pt x="11276" y="2412"/>
                  </a:lnTo>
                  <a:lnTo>
                    <a:pt x="11276" y="2383"/>
                  </a:lnTo>
                  <a:cubicBezTo>
                    <a:pt x="11305" y="2354"/>
                    <a:pt x="11305" y="2326"/>
                    <a:pt x="11276" y="2326"/>
                  </a:cubicBezTo>
                  <a:cubicBezTo>
                    <a:pt x="11276" y="2240"/>
                    <a:pt x="11276" y="2183"/>
                    <a:pt x="11248" y="2097"/>
                  </a:cubicBezTo>
                  <a:cubicBezTo>
                    <a:pt x="11219" y="1954"/>
                    <a:pt x="11162" y="1782"/>
                    <a:pt x="11105" y="1639"/>
                  </a:cubicBezTo>
                  <a:cubicBezTo>
                    <a:pt x="10819" y="981"/>
                    <a:pt x="10275" y="437"/>
                    <a:pt x="9588" y="179"/>
                  </a:cubicBezTo>
                  <a:cubicBezTo>
                    <a:pt x="9302" y="60"/>
                    <a:pt x="8976" y="0"/>
                    <a:pt x="8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911575" y="5353775"/>
              <a:ext cx="1172000" cy="260475"/>
            </a:xfrm>
            <a:custGeom>
              <a:avLst/>
              <a:gdLst/>
              <a:ahLst/>
              <a:cxnLst/>
              <a:rect l="l" t="t" r="r" b="b"/>
              <a:pathLst>
                <a:path w="46880" h="10419" extrusionOk="0">
                  <a:moveTo>
                    <a:pt x="24814" y="2835"/>
                  </a:moveTo>
                  <a:lnTo>
                    <a:pt x="24814" y="2835"/>
                  </a:lnTo>
                  <a:cubicBezTo>
                    <a:pt x="24804" y="2838"/>
                    <a:pt x="24795" y="2841"/>
                    <a:pt x="24787" y="2845"/>
                  </a:cubicBezTo>
                  <a:lnTo>
                    <a:pt x="24787" y="2845"/>
                  </a:lnTo>
                  <a:cubicBezTo>
                    <a:pt x="24796" y="2842"/>
                    <a:pt x="24805" y="2838"/>
                    <a:pt x="24814" y="2835"/>
                  </a:cubicBezTo>
                  <a:close/>
                  <a:moveTo>
                    <a:pt x="22123" y="3665"/>
                  </a:moveTo>
                  <a:lnTo>
                    <a:pt x="22123" y="3665"/>
                  </a:lnTo>
                  <a:cubicBezTo>
                    <a:pt x="22087" y="3674"/>
                    <a:pt x="22064" y="3683"/>
                    <a:pt x="22052" y="3692"/>
                  </a:cubicBezTo>
                  <a:lnTo>
                    <a:pt x="22052" y="3692"/>
                  </a:lnTo>
                  <a:cubicBezTo>
                    <a:pt x="22075" y="3683"/>
                    <a:pt x="22099" y="3674"/>
                    <a:pt x="22123" y="3665"/>
                  </a:cubicBezTo>
                  <a:close/>
                  <a:moveTo>
                    <a:pt x="11334" y="5664"/>
                  </a:moveTo>
                  <a:cubicBezTo>
                    <a:pt x="11334" y="5664"/>
                    <a:pt x="11333" y="5665"/>
                    <a:pt x="11333" y="5668"/>
                  </a:cubicBezTo>
                  <a:lnTo>
                    <a:pt x="11333" y="5668"/>
                  </a:lnTo>
                  <a:cubicBezTo>
                    <a:pt x="11333" y="5668"/>
                    <a:pt x="11334" y="5668"/>
                    <a:pt x="11334" y="5668"/>
                  </a:cubicBezTo>
                  <a:cubicBezTo>
                    <a:pt x="11334" y="5665"/>
                    <a:pt x="11334" y="5664"/>
                    <a:pt x="11334" y="5664"/>
                  </a:cubicBezTo>
                  <a:close/>
                  <a:moveTo>
                    <a:pt x="6555" y="6126"/>
                  </a:moveTo>
                  <a:cubicBezTo>
                    <a:pt x="6583" y="6155"/>
                    <a:pt x="6583" y="6155"/>
                    <a:pt x="6583" y="6183"/>
                  </a:cubicBezTo>
                  <a:lnTo>
                    <a:pt x="6297" y="6241"/>
                  </a:lnTo>
                  <a:cubicBezTo>
                    <a:pt x="6297" y="6212"/>
                    <a:pt x="6383" y="6155"/>
                    <a:pt x="6555" y="6126"/>
                  </a:cubicBezTo>
                  <a:close/>
                  <a:moveTo>
                    <a:pt x="41210" y="9379"/>
                  </a:moveTo>
                  <a:lnTo>
                    <a:pt x="41210" y="9379"/>
                  </a:lnTo>
                  <a:cubicBezTo>
                    <a:pt x="41201" y="9382"/>
                    <a:pt x="41193" y="9385"/>
                    <a:pt x="41184" y="9389"/>
                  </a:cubicBezTo>
                  <a:lnTo>
                    <a:pt x="41212" y="9389"/>
                  </a:lnTo>
                  <a:cubicBezTo>
                    <a:pt x="41212" y="9385"/>
                    <a:pt x="41212" y="9382"/>
                    <a:pt x="41210" y="9379"/>
                  </a:cubicBezTo>
                  <a:close/>
                  <a:moveTo>
                    <a:pt x="42718" y="0"/>
                  </a:moveTo>
                  <a:cubicBezTo>
                    <a:pt x="42591" y="0"/>
                    <a:pt x="42468" y="32"/>
                    <a:pt x="42357" y="87"/>
                  </a:cubicBezTo>
                  <a:lnTo>
                    <a:pt x="42329" y="87"/>
                  </a:lnTo>
                  <a:cubicBezTo>
                    <a:pt x="42228" y="116"/>
                    <a:pt x="42121" y="130"/>
                    <a:pt x="42014" y="130"/>
                  </a:cubicBezTo>
                  <a:cubicBezTo>
                    <a:pt x="41906" y="130"/>
                    <a:pt x="41799" y="116"/>
                    <a:pt x="41699" y="87"/>
                  </a:cubicBezTo>
                  <a:cubicBezTo>
                    <a:pt x="41756" y="59"/>
                    <a:pt x="41842" y="30"/>
                    <a:pt x="41899" y="30"/>
                  </a:cubicBezTo>
                  <a:cubicBezTo>
                    <a:pt x="41728" y="30"/>
                    <a:pt x="41556" y="59"/>
                    <a:pt x="41413" y="87"/>
                  </a:cubicBezTo>
                  <a:cubicBezTo>
                    <a:pt x="41241" y="116"/>
                    <a:pt x="41069" y="116"/>
                    <a:pt x="40898" y="145"/>
                  </a:cubicBezTo>
                  <a:lnTo>
                    <a:pt x="39982" y="316"/>
                  </a:lnTo>
                  <a:cubicBezTo>
                    <a:pt x="39352" y="431"/>
                    <a:pt x="38751" y="545"/>
                    <a:pt x="38179" y="688"/>
                  </a:cubicBezTo>
                  <a:cubicBezTo>
                    <a:pt x="38236" y="660"/>
                    <a:pt x="38236" y="631"/>
                    <a:pt x="38351" y="603"/>
                  </a:cubicBezTo>
                  <a:cubicBezTo>
                    <a:pt x="38036" y="603"/>
                    <a:pt x="37721" y="660"/>
                    <a:pt x="37435" y="803"/>
                  </a:cubicBezTo>
                  <a:cubicBezTo>
                    <a:pt x="37406" y="807"/>
                    <a:pt x="37384" y="809"/>
                    <a:pt x="37368" y="809"/>
                  </a:cubicBezTo>
                  <a:cubicBezTo>
                    <a:pt x="37270" y="809"/>
                    <a:pt x="37361" y="746"/>
                    <a:pt x="37263" y="746"/>
                  </a:cubicBezTo>
                  <a:cubicBezTo>
                    <a:pt x="37042" y="746"/>
                    <a:pt x="36737" y="872"/>
                    <a:pt x="36565" y="872"/>
                  </a:cubicBezTo>
                  <a:cubicBezTo>
                    <a:pt x="36536" y="872"/>
                    <a:pt x="36511" y="868"/>
                    <a:pt x="36490" y="860"/>
                  </a:cubicBezTo>
                  <a:cubicBezTo>
                    <a:pt x="36490" y="860"/>
                    <a:pt x="36519" y="860"/>
                    <a:pt x="36576" y="832"/>
                  </a:cubicBezTo>
                  <a:lnTo>
                    <a:pt x="36576" y="832"/>
                  </a:lnTo>
                  <a:cubicBezTo>
                    <a:pt x="36376" y="889"/>
                    <a:pt x="35861" y="917"/>
                    <a:pt x="36004" y="975"/>
                  </a:cubicBezTo>
                  <a:cubicBezTo>
                    <a:pt x="35574" y="975"/>
                    <a:pt x="35174" y="1061"/>
                    <a:pt x="34802" y="1061"/>
                  </a:cubicBezTo>
                  <a:cubicBezTo>
                    <a:pt x="34573" y="1146"/>
                    <a:pt x="34029" y="1061"/>
                    <a:pt x="33943" y="1204"/>
                  </a:cubicBezTo>
                  <a:cubicBezTo>
                    <a:pt x="33954" y="1148"/>
                    <a:pt x="33836" y="1127"/>
                    <a:pt x="33673" y="1127"/>
                  </a:cubicBezTo>
                  <a:cubicBezTo>
                    <a:pt x="33414" y="1127"/>
                    <a:pt x="33042" y="1180"/>
                    <a:pt x="32884" y="1232"/>
                  </a:cubicBezTo>
                  <a:cubicBezTo>
                    <a:pt x="32970" y="1175"/>
                    <a:pt x="32627" y="1204"/>
                    <a:pt x="32741" y="1146"/>
                  </a:cubicBezTo>
                  <a:lnTo>
                    <a:pt x="32741" y="1146"/>
                  </a:lnTo>
                  <a:cubicBezTo>
                    <a:pt x="32398" y="1175"/>
                    <a:pt x="32112" y="1232"/>
                    <a:pt x="32169" y="1289"/>
                  </a:cubicBezTo>
                  <a:cubicBezTo>
                    <a:pt x="32097" y="1275"/>
                    <a:pt x="32026" y="1268"/>
                    <a:pt x="31954" y="1268"/>
                  </a:cubicBezTo>
                  <a:cubicBezTo>
                    <a:pt x="31883" y="1268"/>
                    <a:pt x="31811" y="1275"/>
                    <a:pt x="31739" y="1289"/>
                  </a:cubicBezTo>
                  <a:cubicBezTo>
                    <a:pt x="31382" y="1312"/>
                    <a:pt x="31059" y="1439"/>
                    <a:pt x="30798" y="1439"/>
                  </a:cubicBezTo>
                  <a:cubicBezTo>
                    <a:pt x="30725" y="1439"/>
                    <a:pt x="30657" y="1429"/>
                    <a:pt x="30595" y="1404"/>
                  </a:cubicBezTo>
                  <a:cubicBezTo>
                    <a:pt x="29650" y="1633"/>
                    <a:pt x="28763" y="1890"/>
                    <a:pt x="27933" y="2119"/>
                  </a:cubicBezTo>
                  <a:cubicBezTo>
                    <a:pt x="27933" y="1976"/>
                    <a:pt x="28878" y="1890"/>
                    <a:pt x="28792" y="1747"/>
                  </a:cubicBezTo>
                  <a:lnTo>
                    <a:pt x="28792" y="1747"/>
                  </a:lnTo>
                  <a:cubicBezTo>
                    <a:pt x="27990" y="1976"/>
                    <a:pt x="27561" y="2205"/>
                    <a:pt x="26731" y="2377"/>
                  </a:cubicBezTo>
                  <a:cubicBezTo>
                    <a:pt x="26709" y="2380"/>
                    <a:pt x="26693" y="2382"/>
                    <a:pt x="26683" y="2382"/>
                  </a:cubicBezTo>
                  <a:cubicBezTo>
                    <a:pt x="26597" y="2382"/>
                    <a:pt x="26852" y="2288"/>
                    <a:pt x="26903" y="2263"/>
                  </a:cubicBezTo>
                  <a:lnTo>
                    <a:pt x="26903" y="2263"/>
                  </a:lnTo>
                  <a:cubicBezTo>
                    <a:pt x="26130" y="2520"/>
                    <a:pt x="25357" y="2663"/>
                    <a:pt x="24671" y="2921"/>
                  </a:cubicBezTo>
                  <a:cubicBezTo>
                    <a:pt x="24671" y="2921"/>
                    <a:pt x="24716" y="2875"/>
                    <a:pt x="24787" y="2845"/>
                  </a:cubicBezTo>
                  <a:lnTo>
                    <a:pt x="24787" y="2845"/>
                  </a:lnTo>
                  <a:cubicBezTo>
                    <a:pt x="24647" y="2896"/>
                    <a:pt x="24472" y="2924"/>
                    <a:pt x="24499" y="2978"/>
                  </a:cubicBezTo>
                  <a:lnTo>
                    <a:pt x="24642" y="2921"/>
                  </a:lnTo>
                  <a:lnTo>
                    <a:pt x="24642" y="2921"/>
                  </a:lnTo>
                  <a:cubicBezTo>
                    <a:pt x="24855" y="2947"/>
                    <a:pt x="24227" y="3196"/>
                    <a:pt x="24137" y="3277"/>
                  </a:cubicBezTo>
                  <a:lnTo>
                    <a:pt x="24137" y="3277"/>
                  </a:lnTo>
                  <a:cubicBezTo>
                    <a:pt x="24165" y="3233"/>
                    <a:pt x="24142" y="3218"/>
                    <a:pt x="24094" y="3218"/>
                  </a:cubicBezTo>
                  <a:cubicBezTo>
                    <a:pt x="24000" y="3218"/>
                    <a:pt x="23808" y="3276"/>
                    <a:pt x="23713" y="3276"/>
                  </a:cubicBezTo>
                  <a:cubicBezTo>
                    <a:pt x="23647" y="3276"/>
                    <a:pt x="23628" y="3248"/>
                    <a:pt x="23726" y="3150"/>
                  </a:cubicBezTo>
                  <a:lnTo>
                    <a:pt x="23726" y="3150"/>
                  </a:lnTo>
                  <a:cubicBezTo>
                    <a:pt x="23640" y="3178"/>
                    <a:pt x="23526" y="3236"/>
                    <a:pt x="23554" y="3264"/>
                  </a:cubicBezTo>
                  <a:cubicBezTo>
                    <a:pt x="23502" y="3275"/>
                    <a:pt x="23461" y="3281"/>
                    <a:pt x="23437" y="3281"/>
                  </a:cubicBezTo>
                  <a:cubicBezTo>
                    <a:pt x="23396" y="3281"/>
                    <a:pt x="23406" y="3261"/>
                    <a:pt x="23497" y="3207"/>
                  </a:cubicBezTo>
                  <a:lnTo>
                    <a:pt x="23497" y="3207"/>
                  </a:lnTo>
                  <a:cubicBezTo>
                    <a:pt x="23240" y="3321"/>
                    <a:pt x="23011" y="3436"/>
                    <a:pt x="22753" y="3522"/>
                  </a:cubicBezTo>
                  <a:cubicBezTo>
                    <a:pt x="22753" y="3493"/>
                    <a:pt x="22839" y="3465"/>
                    <a:pt x="22868" y="3407"/>
                  </a:cubicBezTo>
                  <a:lnTo>
                    <a:pt x="22868" y="3407"/>
                  </a:lnTo>
                  <a:cubicBezTo>
                    <a:pt x="22610" y="3550"/>
                    <a:pt x="22324" y="3665"/>
                    <a:pt x="22038" y="3722"/>
                  </a:cubicBezTo>
                  <a:cubicBezTo>
                    <a:pt x="22038" y="3722"/>
                    <a:pt x="22024" y="3709"/>
                    <a:pt x="22052" y="3692"/>
                  </a:cubicBezTo>
                  <a:lnTo>
                    <a:pt x="22052" y="3692"/>
                  </a:lnTo>
                  <a:cubicBezTo>
                    <a:pt x="21857" y="3763"/>
                    <a:pt x="21701" y="3817"/>
                    <a:pt x="21522" y="3894"/>
                  </a:cubicBezTo>
                  <a:cubicBezTo>
                    <a:pt x="21179" y="4066"/>
                    <a:pt x="20836" y="4209"/>
                    <a:pt x="20492" y="4352"/>
                  </a:cubicBezTo>
                  <a:cubicBezTo>
                    <a:pt x="19433" y="4752"/>
                    <a:pt x="18374" y="5067"/>
                    <a:pt x="17459" y="5783"/>
                  </a:cubicBezTo>
                  <a:cubicBezTo>
                    <a:pt x="17430" y="5811"/>
                    <a:pt x="17373" y="5840"/>
                    <a:pt x="17315" y="5840"/>
                  </a:cubicBezTo>
                  <a:cubicBezTo>
                    <a:pt x="17243" y="5894"/>
                    <a:pt x="17170" y="5914"/>
                    <a:pt x="17098" y="5914"/>
                  </a:cubicBezTo>
                  <a:cubicBezTo>
                    <a:pt x="17056" y="5914"/>
                    <a:pt x="17014" y="5908"/>
                    <a:pt x="16972" y="5897"/>
                  </a:cubicBezTo>
                  <a:cubicBezTo>
                    <a:pt x="16657" y="5783"/>
                    <a:pt x="16028" y="5582"/>
                    <a:pt x="15369" y="5325"/>
                  </a:cubicBezTo>
                  <a:cubicBezTo>
                    <a:pt x="14940" y="5411"/>
                    <a:pt x="14539" y="5468"/>
                    <a:pt x="14110" y="5525"/>
                  </a:cubicBezTo>
                  <a:lnTo>
                    <a:pt x="14053" y="5525"/>
                  </a:lnTo>
                  <a:cubicBezTo>
                    <a:pt x="14024" y="5496"/>
                    <a:pt x="14053" y="5468"/>
                    <a:pt x="14110" y="5468"/>
                  </a:cubicBezTo>
                  <a:lnTo>
                    <a:pt x="14139" y="5468"/>
                  </a:lnTo>
                  <a:cubicBezTo>
                    <a:pt x="14253" y="5439"/>
                    <a:pt x="14453" y="5439"/>
                    <a:pt x="14339" y="5382"/>
                  </a:cubicBezTo>
                  <a:lnTo>
                    <a:pt x="14339" y="5382"/>
                  </a:lnTo>
                  <a:cubicBezTo>
                    <a:pt x="13996" y="5439"/>
                    <a:pt x="13624" y="5496"/>
                    <a:pt x="13251" y="5554"/>
                  </a:cubicBezTo>
                  <a:lnTo>
                    <a:pt x="13080" y="5582"/>
                  </a:lnTo>
                  <a:lnTo>
                    <a:pt x="12879" y="5611"/>
                  </a:lnTo>
                  <a:cubicBezTo>
                    <a:pt x="12593" y="5668"/>
                    <a:pt x="12307" y="5697"/>
                    <a:pt x="12021" y="5697"/>
                  </a:cubicBezTo>
                  <a:lnTo>
                    <a:pt x="12164" y="5697"/>
                  </a:lnTo>
                  <a:cubicBezTo>
                    <a:pt x="12139" y="5748"/>
                    <a:pt x="12078" y="5763"/>
                    <a:pt x="11996" y="5763"/>
                  </a:cubicBezTo>
                  <a:cubicBezTo>
                    <a:pt x="11861" y="5763"/>
                    <a:pt x="11668" y="5720"/>
                    <a:pt x="11474" y="5720"/>
                  </a:cubicBezTo>
                  <a:cubicBezTo>
                    <a:pt x="11410" y="5720"/>
                    <a:pt x="11346" y="5725"/>
                    <a:pt x="11284" y="5738"/>
                  </a:cubicBezTo>
                  <a:lnTo>
                    <a:pt x="11284" y="5738"/>
                  </a:lnTo>
                  <a:cubicBezTo>
                    <a:pt x="11319" y="5717"/>
                    <a:pt x="11329" y="5681"/>
                    <a:pt x="11333" y="5668"/>
                  </a:cubicBezTo>
                  <a:lnTo>
                    <a:pt x="11333" y="5668"/>
                  </a:lnTo>
                  <a:cubicBezTo>
                    <a:pt x="10703" y="5697"/>
                    <a:pt x="10103" y="5726"/>
                    <a:pt x="9502" y="5811"/>
                  </a:cubicBezTo>
                  <a:lnTo>
                    <a:pt x="9588" y="5783"/>
                  </a:lnTo>
                  <a:cubicBezTo>
                    <a:pt x="9496" y="5774"/>
                    <a:pt x="9389" y="5771"/>
                    <a:pt x="9275" y="5771"/>
                  </a:cubicBezTo>
                  <a:cubicBezTo>
                    <a:pt x="9001" y="5771"/>
                    <a:pt x="8686" y="5791"/>
                    <a:pt x="8443" y="5811"/>
                  </a:cubicBezTo>
                  <a:cubicBezTo>
                    <a:pt x="8358" y="5840"/>
                    <a:pt x="8157" y="5869"/>
                    <a:pt x="8300" y="5897"/>
                  </a:cubicBezTo>
                  <a:cubicBezTo>
                    <a:pt x="8164" y="5879"/>
                    <a:pt x="8031" y="5871"/>
                    <a:pt x="7901" y="5871"/>
                  </a:cubicBezTo>
                  <a:cubicBezTo>
                    <a:pt x="7049" y="5871"/>
                    <a:pt x="6315" y="6213"/>
                    <a:pt x="5546" y="6213"/>
                  </a:cubicBezTo>
                  <a:cubicBezTo>
                    <a:pt x="5520" y="6213"/>
                    <a:pt x="5493" y="6213"/>
                    <a:pt x="5467" y="6212"/>
                  </a:cubicBezTo>
                  <a:cubicBezTo>
                    <a:pt x="5553" y="6183"/>
                    <a:pt x="5696" y="6126"/>
                    <a:pt x="5610" y="6126"/>
                  </a:cubicBezTo>
                  <a:lnTo>
                    <a:pt x="4866" y="6298"/>
                  </a:lnTo>
                  <a:cubicBezTo>
                    <a:pt x="4952" y="6355"/>
                    <a:pt x="4981" y="6326"/>
                    <a:pt x="5152" y="6355"/>
                  </a:cubicBezTo>
                  <a:cubicBezTo>
                    <a:pt x="4981" y="6412"/>
                    <a:pt x="4837" y="6470"/>
                    <a:pt x="4666" y="6498"/>
                  </a:cubicBezTo>
                  <a:cubicBezTo>
                    <a:pt x="5009" y="6384"/>
                    <a:pt x="4637" y="6384"/>
                    <a:pt x="4494" y="6384"/>
                  </a:cubicBezTo>
                  <a:cubicBezTo>
                    <a:pt x="4523" y="6384"/>
                    <a:pt x="4465" y="6412"/>
                    <a:pt x="4494" y="6441"/>
                  </a:cubicBezTo>
                  <a:cubicBezTo>
                    <a:pt x="4440" y="6434"/>
                    <a:pt x="4399" y="6431"/>
                    <a:pt x="4367" y="6431"/>
                  </a:cubicBezTo>
                  <a:cubicBezTo>
                    <a:pt x="4143" y="6431"/>
                    <a:pt x="4369" y="6584"/>
                    <a:pt x="3893" y="6584"/>
                  </a:cubicBezTo>
                  <a:lnTo>
                    <a:pt x="3922" y="6555"/>
                  </a:lnTo>
                  <a:lnTo>
                    <a:pt x="3922" y="6555"/>
                  </a:lnTo>
                  <a:cubicBezTo>
                    <a:pt x="3721" y="6613"/>
                    <a:pt x="3521" y="6670"/>
                    <a:pt x="3321" y="6727"/>
                  </a:cubicBezTo>
                  <a:cubicBezTo>
                    <a:pt x="3206" y="6670"/>
                    <a:pt x="3521" y="6641"/>
                    <a:pt x="3521" y="6584"/>
                  </a:cubicBezTo>
                  <a:lnTo>
                    <a:pt x="3521" y="6584"/>
                  </a:lnTo>
                  <a:cubicBezTo>
                    <a:pt x="3235" y="6641"/>
                    <a:pt x="2977" y="6870"/>
                    <a:pt x="2691" y="6870"/>
                  </a:cubicBezTo>
                  <a:cubicBezTo>
                    <a:pt x="2805" y="6813"/>
                    <a:pt x="2977" y="6756"/>
                    <a:pt x="3092" y="6699"/>
                  </a:cubicBezTo>
                  <a:lnTo>
                    <a:pt x="2891" y="6699"/>
                  </a:lnTo>
                  <a:cubicBezTo>
                    <a:pt x="2748" y="6727"/>
                    <a:pt x="2634" y="6727"/>
                    <a:pt x="2491" y="6784"/>
                  </a:cubicBezTo>
                  <a:lnTo>
                    <a:pt x="2519" y="6784"/>
                  </a:lnTo>
                  <a:cubicBezTo>
                    <a:pt x="2376" y="6813"/>
                    <a:pt x="2262" y="6842"/>
                    <a:pt x="2119" y="6899"/>
                  </a:cubicBezTo>
                  <a:cubicBezTo>
                    <a:pt x="2119" y="6927"/>
                    <a:pt x="2090" y="6956"/>
                    <a:pt x="2061" y="6985"/>
                  </a:cubicBezTo>
                  <a:cubicBezTo>
                    <a:pt x="2004" y="7013"/>
                    <a:pt x="1976" y="7042"/>
                    <a:pt x="1918" y="7071"/>
                  </a:cubicBezTo>
                  <a:lnTo>
                    <a:pt x="1861" y="7099"/>
                  </a:lnTo>
                  <a:cubicBezTo>
                    <a:pt x="1804" y="7156"/>
                    <a:pt x="1718" y="7185"/>
                    <a:pt x="1632" y="7242"/>
                  </a:cubicBezTo>
                  <a:cubicBezTo>
                    <a:pt x="1518" y="7300"/>
                    <a:pt x="1432" y="7357"/>
                    <a:pt x="1346" y="7414"/>
                  </a:cubicBezTo>
                  <a:cubicBezTo>
                    <a:pt x="1231" y="7500"/>
                    <a:pt x="1146" y="7586"/>
                    <a:pt x="1060" y="7672"/>
                  </a:cubicBezTo>
                  <a:cubicBezTo>
                    <a:pt x="1117" y="7614"/>
                    <a:pt x="1146" y="7557"/>
                    <a:pt x="1203" y="7500"/>
                  </a:cubicBezTo>
                  <a:cubicBezTo>
                    <a:pt x="1223" y="7480"/>
                    <a:pt x="1229" y="7459"/>
                    <a:pt x="1221" y="7459"/>
                  </a:cubicBezTo>
                  <a:cubicBezTo>
                    <a:pt x="1217" y="7459"/>
                    <a:pt x="1211" y="7463"/>
                    <a:pt x="1203" y="7471"/>
                  </a:cubicBezTo>
                  <a:lnTo>
                    <a:pt x="1174" y="7471"/>
                  </a:lnTo>
                  <a:cubicBezTo>
                    <a:pt x="1155" y="7471"/>
                    <a:pt x="1123" y="7484"/>
                    <a:pt x="1104" y="7484"/>
                  </a:cubicBezTo>
                  <a:cubicBezTo>
                    <a:pt x="1095" y="7484"/>
                    <a:pt x="1088" y="7481"/>
                    <a:pt x="1088" y="7471"/>
                  </a:cubicBezTo>
                  <a:cubicBezTo>
                    <a:pt x="1000" y="7515"/>
                    <a:pt x="862" y="7576"/>
                    <a:pt x="815" y="7576"/>
                  </a:cubicBezTo>
                  <a:cubicBezTo>
                    <a:pt x="801" y="7576"/>
                    <a:pt x="795" y="7570"/>
                    <a:pt x="802" y="7557"/>
                  </a:cubicBezTo>
                  <a:lnTo>
                    <a:pt x="802" y="7557"/>
                  </a:lnTo>
                  <a:cubicBezTo>
                    <a:pt x="716" y="7672"/>
                    <a:pt x="630" y="7757"/>
                    <a:pt x="545" y="7815"/>
                  </a:cubicBezTo>
                  <a:cubicBezTo>
                    <a:pt x="459" y="7901"/>
                    <a:pt x="373" y="7986"/>
                    <a:pt x="316" y="8072"/>
                  </a:cubicBezTo>
                  <a:lnTo>
                    <a:pt x="287" y="8702"/>
                  </a:lnTo>
                  <a:cubicBezTo>
                    <a:pt x="287" y="8874"/>
                    <a:pt x="258" y="9045"/>
                    <a:pt x="258" y="9188"/>
                  </a:cubicBezTo>
                  <a:cubicBezTo>
                    <a:pt x="230" y="9360"/>
                    <a:pt x="230" y="9532"/>
                    <a:pt x="201" y="9704"/>
                  </a:cubicBezTo>
                  <a:cubicBezTo>
                    <a:pt x="201" y="9618"/>
                    <a:pt x="173" y="9532"/>
                    <a:pt x="144" y="9446"/>
                  </a:cubicBezTo>
                  <a:cubicBezTo>
                    <a:pt x="58" y="9646"/>
                    <a:pt x="1" y="9875"/>
                    <a:pt x="29" y="10104"/>
                  </a:cubicBezTo>
                  <a:cubicBezTo>
                    <a:pt x="58" y="10190"/>
                    <a:pt x="58" y="10305"/>
                    <a:pt x="29" y="10419"/>
                  </a:cubicBezTo>
                  <a:lnTo>
                    <a:pt x="37377" y="10419"/>
                  </a:lnTo>
                  <a:cubicBezTo>
                    <a:pt x="37807" y="10333"/>
                    <a:pt x="38265" y="10247"/>
                    <a:pt x="38751" y="10104"/>
                  </a:cubicBezTo>
                  <a:cubicBezTo>
                    <a:pt x="39152" y="9990"/>
                    <a:pt x="38866" y="10047"/>
                    <a:pt x="39037" y="9932"/>
                  </a:cubicBezTo>
                  <a:lnTo>
                    <a:pt x="39037" y="9932"/>
                  </a:lnTo>
                  <a:cubicBezTo>
                    <a:pt x="39048" y="9943"/>
                    <a:pt x="39074" y="9947"/>
                    <a:pt x="39108" y="9947"/>
                  </a:cubicBezTo>
                  <a:cubicBezTo>
                    <a:pt x="39206" y="9947"/>
                    <a:pt x="39370" y="9915"/>
                    <a:pt x="39420" y="9915"/>
                  </a:cubicBezTo>
                  <a:cubicBezTo>
                    <a:pt x="39450" y="9915"/>
                    <a:pt x="39439" y="9926"/>
                    <a:pt x="39352" y="9961"/>
                  </a:cubicBezTo>
                  <a:cubicBezTo>
                    <a:pt x="40010" y="9761"/>
                    <a:pt x="40211" y="9732"/>
                    <a:pt x="41012" y="9446"/>
                  </a:cubicBezTo>
                  <a:cubicBezTo>
                    <a:pt x="40926" y="9446"/>
                    <a:pt x="40812" y="9446"/>
                    <a:pt x="40869" y="9417"/>
                  </a:cubicBezTo>
                  <a:cubicBezTo>
                    <a:pt x="40957" y="9382"/>
                    <a:pt x="41068" y="9358"/>
                    <a:pt x="41139" y="9358"/>
                  </a:cubicBezTo>
                  <a:cubicBezTo>
                    <a:pt x="41176" y="9358"/>
                    <a:pt x="41202" y="9364"/>
                    <a:pt x="41210" y="9379"/>
                  </a:cubicBezTo>
                  <a:lnTo>
                    <a:pt x="41210" y="9379"/>
                  </a:lnTo>
                  <a:cubicBezTo>
                    <a:pt x="42125" y="9045"/>
                    <a:pt x="43423" y="9013"/>
                    <a:pt x="44103" y="8673"/>
                  </a:cubicBezTo>
                  <a:lnTo>
                    <a:pt x="44074" y="8673"/>
                  </a:lnTo>
                  <a:cubicBezTo>
                    <a:pt x="44189" y="8645"/>
                    <a:pt x="44332" y="8559"/>
                    <a:pt x="44475" y="8502"/>
                  </a:cubicBezTo>
                  <a:cubicBezTo>
                    <a:pt x="44618" y="8444"/>
                    <a:pt x="44532" y="8444"/>
                    <a:pt x="44589" y="8444"/>
                  </a:cubicBezTo>
                  <a:cubicBezTo>
                    <a:pt x="44675" y="8416"/>
                    <a:pt x="44733" y="8387"/>
                    <a:pt x="44818" y="8358"/>
                  </a:cubicBezTo>
                  <a:cubicBezTo>
                    <a:pt x="44893" y="8337"/>
                    <a:pt x="44932" y="8329"/>
                    <a:pt x="44948" y="8329"/>
                  </a:cubicBezTo>
                  <a:cubicBezTo>
                    <a:pt x="45009" y="8329"/>
                    <a:pt x="44734" y="8453"/>
                    <a:pt x="44835" y="8453"/>
                  </a:cubicBezTo>
                  <a:cubicBezTo>
                    <a:pt x="44850" y="8453"/>
                    <a:pt x="44872" y="8450"/>
                    <a:pt x="44904" y="8444"/>
                  </a:cubicBezTo>
                  <a:cubicBezTo>
                    <a:pt x="45305" y="8273"/>
                    <a:pt x="45648" y="8015"/>
                    <a:pt x="45935" y="7700"/>
                  </a:cubicBezTo>
                  <a:cubicBezTo>
                    <a:pt x="46192" y="7443"/>
                    <a:pt x="46364" y="7099"/>
                    <a:pt x="46450" y="6727"/>
                  </a:cubicBezTo>
                  <a:cubicBezTo>
                    <a:pt x="46707" y="6355"/>
                    <a:pt x="46850" y="5897"/>
                    <a:pt x="46850" y="5439"/>
                  </a:cubicBezTo>
                  <a:lnTo>
                    <a:pt x="46879" y="5010"/>
                  </a:lnTo>
                  <a:cubicBezTo>
                    <a:pt x="46879" y="4867"/>
                    <a:pt x="46879" y="4752"/>
                    <a:pt x="46850" y="4609"/>
                  </a:cubicBezTo>
                  <a:cubicBezTo>
                    <a:pt x="46822" y="4466"/>
                    <a:pt x="46850" y="4352"/>
                    <a:pt x="46850" y="4237"/>
                  </a:cubicBezTo>
                  <a:cubicBezTo>
                    <a:pt x="46822" y="4123"/>
                    <a:pt x="46822" y="4008"/>
                    <a:pt x="46822" y="3894"/>
                  </a:cubicBezTo>
                  <a:lnTo>
                    <a:pt x="46765" y="3951"/>
                  </a:lnTo>
                  <a:cubicBezTo>
                    <a:pt x="46679" y="3751"/>
                    <a:pt x="46765" y="3693"/>
                    <a:pt x="46707" y="3550"/>
                  </a:cubicBezTo>
                  <a:lnTo>
                    <a:pt x="46707" y="3550"/>
                  </a:lnTo>
                  <a:cubicBezTo>
                    <a:pt x="46707" y="3573"/>
                    <a:pt x="46707" y="3700"/>
                    <a:pt x="46694" y="3700"/>
                  </a:cubicBezTo>
                  <a:cubicBezTo>
                    <a:pt x="46690" y="3700"/>
                    <a:pt x="46685" y="3690"/>
                    <a:pt x="46679" y="3665"/>
                  </a:cubicBezTo>
                  <a:cubicBezTo>
                    <a:pt x="46421" y="2778"/>
                    <a:pt x="45963" y="1976"/>
                    <a:pt x="45334" y="1347"/>
                  </a:cubicBezTo>
                  <a:cubicBezTo>
                    <a:pt x="44962" y="975"/>
                    <a:pt x="44532" y="688"/>
                    <a:pt x="44103" y="460"/>
                  </a:cubicBezTo>
                  <a:cubicBezTo>
                    <a:pt x="43731" y="259"/>
                    <a:pt x="43330" y="116"/>
                    <a:pt x="42930" y="30"/>
                  </a:cubicBezTo>
                  <a:cubicBezTo>
                    <a:pt x="42859" y="10"/>
                    <a:pt x="42788" y="0"/>
                    <a:pt x="42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2374750" y="5435375"/>
              <a:ext cx="396400" cy="179600"/>
            </a:xfrm>
            <a:custGeom>
              <a:avLst/>
              <a:gdLst/>
              <a:ahLst/>
              <a:cxnLst/>
              <a:rect l="l" t="t" r="r" b="b"/>
              <a:pathLst>
                <a:path w="15856" h="7184" extrusionOk="0">
                  <a:moveTo>
                    <a:pt x="15025" y="1317"/>
                  </a:moveTo>
                  <a:cubicBezTo>
                    <a:pt x="15140" y="1317"/>
                    <a:pt x="15225" y="1345"/>
                    <a:pt x="15340" y="1374"/>
                  </a:cubicBezTo>
                  <a:lnTo>
                    <a:pt x="14968" y="1317"/>
                  </a:lnTo>
                  <a:close/>
                  <a:moveTo>
                    <a:pt x="8071" y="5896"/>
                  </a:moveTo>
                  <a:lnTo>
                    <a:pt x="8071" y="5896"/>
                  </a:lnTo>
                  <a:cubicBezTo>
                    <a:pt x="8152" y="5906"/>
                    <a:pt x="8229" y="5909"/>
                    <a:pt x="8306" y="5910"/>
                  </a:cubicBezTo>
                  <a:lnTo>
                    <a:pt x="8306" y="5910"/>
                  </a:lnTo>
                  <a:cubicBezTo>
                    <a:pt x="8254" y="5906"/>
                    <a:pt x="8177" y="5901"/>
                    <a:pt x="8071" y="5896"/>
                  </a:cubicBezTo>
                  <a:close/>
                  <a:moveTo>
                    <a:pt x="9678" y="6299"/>
                  </a:moveTo>
                  <a:cubicBezTo>
                    <a:pt x="9822" y="6376"/>
                    <a:pt x="9945" y="6457"/>
                    <a:pt x="10045" y="6583"/>
                  </a:cubicBezTo>
                  <a:cubicBezTo>
                    <a:pt x="10017" y="6554"/>
                    <a:pt x="9960" y="6525"/>
                    <a:pt x="9931" y="6497"/>
                  </a:cubicBezTo>
                  <a:cubicBezTo>
                    <a:pt x="9847" y="6412"/>
                    <a:pt x="9762" y="6356"/>
                    <a:pt x="9678" y="6299"/>
                  </a:cubicBezTo>
                  <a:close/>
                  <a:moveTo>
                    <a:pt x="8500" y="0"/>
                  </a:moveTo>
                  <a:cubicBezTo>
                    <a:pt x="8700" y="229"/>
                    <a:pt x="8843" y="515"/>
                    <a:pt x="8929" y="802"/>
                  </a:cubicBezTo>
                  <a:cubicBezTo>
                    <a:pt x="8861" y="642"/>
                    <a:pt x="8833" y="578"/>
                    <a:pt x="8830" y="578"/>
                  </a:cubicBezTo>
                  <a:lnTo>
                    <a:pt x="8830" y="578"/>
                  </a:lnTo>
                  <a:cubicBezTo>
                    <a:pt x="8826" y="578"/>
                    <a:pt x="8877" y="726"/>
                    <a:pt x="8929" y="916"/>
                  </a:cubicBezTo>
                  <a:cubicBezTo>
                    <a:pt x="8958" y="1088"/>
                    <a:pt x="8986" y="1231"/>
                    <a:pt x="8958" y="1403"/>
                  </a:cubicBezTo>
                  <a:lnTo>
                    <a:pt x="8958" y="1603"/>
                  </a:lnTo>
                  <a:cubicBezTo>
                    <a:pt x="8958" y="1660"/>
                    <a:pt x="8958" y="1689"/>
                    <a:pt x="8929" y="1717"/>
                  </a:cubicBezTo>
                  <a:cubicBezTo>
                    <a:pt x="8908" y="1911"/>
                    <a:pt x="8918" y="1911"/>
                    <a:pt x="8925" y="1911"/>
                  </a:cubicBezTo>
                  <a:lnTo>
                    <a:pt x="8925" y="1911"/>
                  </a:lnTo>
                  <a:cubicBezTo>
                    <a:pt x="8927" y="1911"/>
                    <a:pt x="8929" y="1911"/>
                    <a:pt x="8929" y="1918"/>
                  </a:cubicBezTo>
                  <a:lnTo>
                    <a:pt x="8929" y="2032"/>
                  </a:lnTo>
                  <a:lnTo>
                    <a:pt x="8872" y="2232"/>
                  </a:lnTo>
                  <a:cubicBezTo>
                    <a:pt x="8843" y="2347"/>
                    <a:pt x="8786" y="2461"/>
                    <a:pt x="8729" y="2547"/>
                  </a:cubicBezTo>
                  <a:cubicBezTo>
                    <a:pt x="7899" y="3778"/>
                    <a:pt x="6668" y="4637"/>
                    <a:pt x="5266" y="5037"/>
                  </a:cubicBezTo>
                  <a:cubicBezTo>
                    <a:pt x="4779" y="5238"/>
                    <a:pt x="4121" y="5381"/>
                    <a:pt x="4093" y="5438"/>
                  </a:cubicBezTo>
                  <a:lnTo>
                    <a:pt x="3492" y="5581"/>
                  </a:lnTo>
                  <a:lnTo>
                    <a:pt x="3062" y="5781"/>
                  </a:lnTo>
                  <a:cubicBezTo>
                    <a:pt x="2747" y="5953"/>
                    <a:pt x="2433" y="6125"/>
                    <a:pt x="2089" y="6268"/>
                  </a:cubicBezTo>
                  <a:lnTo>
                    <a:pt x="0" y="7155"/>
                  </a:lnTo>
                  <a:lnTo>
                    <a:pt x="3606" y="7155"/>
                  </a:lnTo>
                  <a:lnTo>
                    <a:pt x="3692" y="7126"/>
                  </a:lnTo>
                  <a:cubicBezTo>
                    <a:pt x="4064" y="7041"/>
                    <a:pt x="4493" y="6869"/>
                    <a:pt x="5581" y="6468"/>
                  </a:cubicBezTo>
                  <a:cubicBezTo>
                    <a:pt x="5896" y="6296"/>
                    <a:pt x="5438" y="6440"/>
                    <a:pt x="5781" y="6296"/>
                  </a:cubicBezTo>
                  <a:cubicBezTo>
                    <a:pt x="6153" y="6153"/>
                    <a:pt x="6497" y="6096"/>
                    <a:pt x="6754" y="6010"/>
                  </a:cubicBezTo>
                  <a:cubicBezTo>
                    <a:pt x="6983" y="5953"/>
                    <a:pt x="7241" y="5896"/>
                    <a:pt x="7470" y="5867"/>
                  </a:cubicBezTo>
                  <a:lnTo>
                    <a:pt x="7813" y="5839"/>
                  </a:lnTo>
                  <a:lnTo>
                    <a:pt x="8013" y="5810"/>
                  </a:lnTo>
                  <a:lnTo>
                    <a:pt x="8214" y="5810"/>
                  </a:lnTo>
                  <a:cubicBezTo>
                    <a:pt x="8300" y="5803"/>
                    <a:pt x="8387" y="5799"/>
                    <a:pt x="8476" y="5799"/>
                  </a:cubicBezTo>
                  <a:cubicBezTo>
                    <a:pt x="8741" y="5799"/>
                    <a:pt x="9015" y="5831"/>
                    <a:pt x="9273" y="5896"/>
                  </a:cubicBezTo>
                  <a:cubicBezTo>
                    <a:pt x="9502" y="6010"/>
                    <a:pt x="9559" y="6046"/>
                    <a:pt x="9530" y="6046"/>
                  </a:cubicBezTo>
                  <a:cubicBezTo>
                    <a:pt x="9502" y="6046"/>
                    <a:pt x="9387" y="6010"/>
                    <a:pt x="9273" y="5982"/>
                  </a:cubicBezTo>
                  <a:cubicBezTo>
                    <a:pt x="9215" y="5953"/>
                    <a:pt x="9130" y="5953"/>
                    <a:pt x="9072" y="5924"/>
                  </a:cubicBezTo>
                  <a:lnTo>
                    <a:pt x="9072" y="5924"/>
                  </a:lnTo>
                  <a:cubicBezTo>
                    <a:pt x="9074" y="5925"/>
                    <a:pt x="9133" y="5955"/>
                    <a:pt x="9359" y="6067"/>
                  </a:cubicBezTo>
                  <a:cubicBezTo>
                    <a:pt x="9158" y="5982"/>
                    <a:pt x="8929" y="5953"/>
                    <a:pt x="8729" y="5924"/>
                  </a:cubicBezTo>
                  <a:cubicBezTo>
                    <a:pt x="8614" y="5910"/>
                    <a:pt x="8507" y="5910"/>
                    <a:pt x="8400" y="5910"/>
                  </a:cubicBezTo>
                  <a:cubicBezTo>
                    <a:pt x="8369" y="5910"/>
                    <a:pt x="8337" y="5910"/>
                    <a:pt x="8306" y="5910"/>
                  </a:cubicBezTo>
                  <a:lnTo>
                    <a:pt x="8306" y="5910"/>
                  </a:lnTo>
                  <a:cubicBezTo>
                    <a:pt x="8519" y="5925"/>
                    <a:pt x="8313" y="5930"/>
                    <a:pt x="8013" y="5953"/>
                  </a:cubicBezTo>
                  <a:cubicBezTo>
                    <a:pt x="7641" y="5953"/>
                    <a:pt x="7183" y="6039"/>
                    <a:pt x="7298" y="6067"/>
                  </a:cubicBezTo>
                  <a:cubicBezTo>
                    <a:pt x="7498" y="6039"/>
                    <a:pt x="7727" y="6039"/>
                    <a:pt x="7956" y="6010"/>
                  </a:cubicBezTo>
                  <a:cubicBezTo>
                    <a:pt x="8065" y="5986"/>
                    <a:pt x="8174" y="5977"/>
                    <a:pt x="8285" y="5977"/>
                  </a:cubicBezTo>
                  <a:cubicBezTo>
                    <a:pt x="8437" y="5977"/>
                    <a:pt x="8592" y="5994"/>
                    <a:pt x="8758" y="6010"/>
                  </a:cubicBezTo>
                  <a:cubicBezTo>
                    <a:pt x="9044" y="6010"/>
                    <a:pt x="9301" y="6067"/>
                    <a:pt x="9587" y="6182"/>
                  </a:cubicBezTo>
                  <a:cubicBezTo>
                    <a:pt x="9874" y="6296"/>
                    <a:pt x="10103" y="6525"/>
                    <a:pt x="10246" y="6783"/>
                  </a:cubicBezTo>
                  <a:cubicBezTo>
                    <a:pt x="10131" y="6611"/>
                    <a:pt x="9988" y="6468"/>
                    <a:pt x="9816" y="6325"/>
                  </a:cubicBezTo>
                  <a:cubicBezTo>
                    <a:pt x="9731" y="6268"/>
                    <a:pt x="9645" y="6239"/>
                    <a:pt x="9559" y="6211"/>
                  </a:cubicBezTo>
                  <a:cubicBezTo>
                    <a:pt x="9544" y="6203"/>
                    <a:pt x="9534" y="6199"/>
                    <a:pt x="9531" y="6199"/>
                  </a:cubicBezTo>
                  <a:cubicBezTo>
                    <a:pt x="9521" y="6199"/>
                    <a:pt x="9553" y="6226"/>
                    <a:pt x="9616" y="6268"/>
                  </a:cubicBezTo>
                  <a:cubicBezTo>
                    <a:pt x="9636" y="6278"/>
                    <a:pt x="9656" y="6288"/>
                    <a:pt x="9675" y="6298"/>
                  </a:cubicBezTo>
                  <a:lnTo>
                    <a:pt x="9675" y="6298"/>
                  </a:lnTo>
                  <a:cubicBezTo>
                    <a:pt x="9789" y="6412"/>
                    <a:pt x="9903" y="6526"/>
                    <a:pt x="10017" y="6640"/>
                  </a:cubicBezTo>
                  <a:cubicBezTo>
                    <a:pt x="10160" y="6783"/>
                    <a:pt x="10217" y="6983"/>
                    <a:pt x="10246" y="7184"/>
                  </a:cubicBezTo>
                  <a:lnTo>
                    <a:pt x="10389" y="7184"/>
                  </a:lnTo>
                  <a:cubicBezTo>
                    <a:pt x="10389" y="7142"/>
                    <a:pt x="10373" y="7115"/>
                    <a:pt x="10365" y="7115"/>
                  </a:cubicBezTo>
                  <a:cubicBezTo>
                    <a:pt x="10362" y="7115"/>
                    <a:pt x="10360" y="7119"/>
                    <a:pt x="10360" y="7126"/>
                  </a:cubicBezTo>
                  <a:lnTo>
                    <a:pt x="10360" y="6955"/>
                  </a:lnTo>
                  <a:cubicBezTo>
                    <a:pt x="10332" y="6869"/>
                    <a:pt x="10303" y="6783"/>
                    <a:pt x="10274" y="6697"/>
                  </a:cubicBezTo>
                  <a:lnTo>
                    <a:pt x="10274" y="6697"/>
                  </a:lnTo>
                  <a:cubicBezTo>
                    <a:pt x="10360" y="6869"/>
                    <a:pt x="10389" y="7012"/>
                    <a:pt x="10417" y="7184"/>
                  </a:cubicBezTo>
                  <a:lnTo>
                    <a:pt x="15769" y="7184"/>
                  </a:lnTo>
                  <a:cubicBezTo>
                    <a:pt x="15769" y="7069"/>
                    <a:pt x="15769" y="6983"/>
                    <a:pt x="15741" y="6869"/>
                  </a:cubicBezTo>
                  <a:lnTo>
                    <a:pt x="15741" y="6869"/>
                  </a:lnTo>
                  <a:cubicBezTo>
                    <a:pt x="15757" y="6902"/>
                    <a:pt x="15784" y="6916"/>
                    <a:pt x="15803" y="6916"/>
                  </a:cubicBezTo>
                  <a:cubicBezTo>
                    <a:pt x="15817" y="6916"/>
                    <a:pt x="15826" y="6909"/>
                    <a:pt x="15826" y="6897"/>
                  </a:cubicBezTo>
                  <a:lnTo>
                    <a:pt x="15769" y="6754"/>
                  </a:lnTo>
                  <a:cubicBezTo>
                    <a:pt x="15769" y="6632"/>
                    <a:pt x="15784" y="6597"/>
                    <a:pt x="15802" y="6597"/>
                  </a:cubicBezTo>
                  <a:cubicBezTo>
                    <a:pt x="15810" y="6597"/>
                    <a:pt x="15818" y="6603"/>
                    <a:pt x="15826" y="6611"/>
                  </a:cubicBezTo>
                  <a:cubicBezTo>
                    <a:pt x="15826" y="6437"/>
                    <a:pt x="15813" y="6397"/>
                    <a:pt x="15798" y="6397"/>
                  </a:cubicBezTo>
                  <a:cubicBezTo>
                    <a:pt x="15785" y="6397"/>
                    <a:pt x="15771" y="6427"/>
                    <a:pt x="15762" y="6427"/>
                  </a:cubicBezTo>
                  <a:cubicBezTo>
                    <a:pt x="15750" y="6427"/>
                    <a:pt x="15748" y="6378"/>
                    <a:pt x="15769" y="6153"/>
                  </a:cubicBezTo>
                  <a:cubicBezTo>
                    <a:pt x="15769" y="6211"/>
                    <a:pt x="15769" y="6239"/>
                    <a:pt x="15798" y="6296"/>
                  </a:cubicBezTo>
                  <a:cubicBezTo>
                    <a:pt x="15826" y="5695"/>
                    <a:pt x="15741" y="5123"/>
                    <a:pt x="15741" y="4579"/>
                  </a:cubicBezTo>
                  <a:cubicBezTo>
                    <a:pt x="15749" y="4564"/>
                    <a:pt x="15757" y="4558"/>
                    <a:pt x="15764" y="4558"/>
                  </a:cubicBezTo>
                  <a:cubicBezTo>
                    <a:pt x="15814" y="4558"/>
                    <a:pt x="15807" y="4924"/>
                    <a:pt x="15838" y="4924"/>
                  </a:cubicBezTo>
                  <a:cubicBezTo>
                    <a:pt x="15842" y="4924"/>
                    <a:pt x="15848" y="4915"/>
                    <a:pt x="15855" y="4894"/>
                  </a:cubicBezTo>
                  <a:cubicBezTo>
                    <a:pt x="15826" y="4093"/>
                    <a:pt x="15626" y="3234"/>
                    <a:pt x="15569" y="2461"/>
                  </a:cubicBezTo>
                  <a:lnTo>
                    <a:pt x="15569" y="2605"/>
                  </a:lnTo>
                  <a:cubicBezTo>
                    <a:pt x="15426" y="2519"/>
                    <a:pt x="15569" y="2032"/>
                    <a:pt x="15454" y="1660"/>
                  </a:cubicBezTo>
                  <a:lnTo>
                    <a:pt x="15454" y="1660"/>
                  </a:lnTo>
                  <a:cubicBezTo>
                    <a:pt x="15476" y="1725"/>
                    <a:pt x="15513" y="1757"/>
                    <a:pt x="15519" y="1757"/>
                  </a:cubicBezTo>
                  <a:cubicBezTo>
                    <a:pt x="15521" y="1757"/>
                    <a:pt x="15519" y="1753"/>
                    <a:pt x="15512" y="1746"/>
                  </a:cubicBezTo>
                  <a:cubicBezTo>
                    <a:pt x="15512" y="1603"/>
                    <a:pt x="15483" y="1460"/>
                    <a:pt x="15454" y="1317"/>
                  </a:cubicBezTo>
                  <a:cubicBezTo>
                    <a:pt x="15383" y="1302"/>
                    <a:pt x="15311" y="1295"/>
                    <a:pt x="15240" y="1295"/>
                  </a:cubicBezTo>
                  <a:cubicBezTo>
                    <a:pt x="15172" y="1295"/>
                    <a:pt x="15104" y="1302"/>
                    <a:pt x="15036" y="1315"/>
                  </a:cubicBezTo>
                  <a:lnTo>
                    <a:pt x="15036" y="1315"/>
                  </a:lnTo>
                  <a:cubicBezTo>
                    <a:pt x="14583" y="1259"/>
                    <a:pt x="14074" y="1258"/>
                    <a:pt x="13537" y="1174"/>
                  </a:cubicBezTo>
                  <a:lnTo>
                    <a:pt x="13537" y="1174"/>
                  </a:lnTo>
                  <a:cubicBezTo>
                    <a:pt x="13576" y="1197"/>
                    <a:pt x="13560" y="1206"/>
                    <a:pt x="13510" y="1206"/>
                  </a:cubicBezTo>
                  <a:cubicBezTo>
                    <a:pt x="13378" y="1206"/>
                    <a:pt x="13009" y="1145"/>
                    <a:pt x="12821" y="1145"/>
                  </a:cubicBezTo>
                  <a:lnTo>
                    <a:pt x="12907" y="1145"/>
                  </a:lnTo>
                  <a:cubicBezTo>
                    <a:pt x="12736" y="1030"/>
                    <a:pt x="12249" y="1088"/>
                    <a:pt x="11934" y="1002"/>
                  </a:cubicBezTo>
                  <a:cubicBezTo>
                    <a:pt x="11791" y="945"/>
                    <a:pt x="11991" y="916"/>
                    <a:pt x="11763" y="859"/>
                  </a:cubicBezTo>
                  <a:cubicBezTo>
                    <a:pt x="11677" y="873"/>
                    <a:pt x="11591" y="880"/>
                    <a:pt x="11509" y="880"/>
                  </a:cubicBezTo>
                  <a:cubicBezTo>
                    <a:pt x="11426" y="880"/>
                    <a:pt x="11348" y="873"/>
                    <a:pt x="11276" y="859"/>
                  </a:cubicBezTo>
                  <a:cubicBezTo>
                    <a:pt x="11047" y="802"/>
                    <a:pt x="10818" y="744"/>
                    <a:pt x="10589" y="658"/>
                  </a:cubicBezTo>
                  <a:lnTo>
                    <a:pt x="10589" y="658"/>
                  </a:lnTo>
                  <a:cubicBezTo>
                    <a:pt x="10632" y="673"/>
                    <a:pt x="10675" y="680"/>
                    <a:pt x="10718" y="680"/>
                  </a:cubicBezTo>
                  <a:cubicBezTo>
                    <a:pt x="10761" y="680"/>
                    <a:pt x="10804" y="673"/>
                    <a:pt x="10847" y="658"/>
                  </a:cubicBezTo>
                  <a:cubicBezTo>
                    <a:pt x="10045" y="515"/>
                    <a:pt x="9244" y="286"/>
                    <a:pt x="8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31"/>
          <p:cNvSpPr/>
          <p:nvPr/>
        </p:nvSpPr>
        <p:spPr>
          <a:xfrm rot="5400000">
            <a:off x="-453046" y="3201151"/>
            <a:ext cx="2332547" cy="1619501"/>
          </a:xfrm>
          <a:custGeom>
            <a:avLst/>
            <a:gdLst/>
            <a:ahLst/>
            <a:cxnLst/>
            <a:rect l="l" t="t" r="r" b="b"/>
            <a:pathLst>
              <a:path w="67718" h="47017" extrusionOk="0">
                <a:moveTo>
                  <a:pt x="65599" y="271"/>
                </a:moveTo>
                <a:lnTo>
                  <a:pt x="65485" y="303"/>
                </a:lnTo>
                <a:lnTo>
                  <a:pt x="65560" y="303"/>
                </a:lnTo>
                <a:lnTo>
                  <a:pt x="65599" y="271"/>
                </a:lnTo>
                <a:close/>
                <a:moveTo>
                  <a:pt x="64304" y="235"/>
                </a:moveTo>
                <a:cubicBezTo>
                  <a:pt x="64252" y="239"/>
                  <a:pt x="64193" y="250"/>
                  <a:pt x="64127" y="272"/>
                </a:cubicBezTo>
                <a:cubicBezTo>
                  <a:pt x="64090" y="272"/>
                  <a:pt x="64063" y="287"/>
                  <a:pt x="64046" y="305"/>
                </a:cubicBezTo>
                <a:lnTo>
                  <a:pt x="64046" y="305"/>
                </a:lnTo>
                <a:cubicBezTo>
                  <a:pt x="64131" y="278"/>
                  <a:pt x="64216" y="255"/>
                  <a:pt x="64304" y="235"/>
                </a:cubicBezTo>
                <a:close/>
                <a:moveTo>
                  <a:pt x="64046" y="305"/>
                </a:moveTo>
                <a:lnTo>
                  <a:pt x="64046" y="305"/>
                </a:lnTo>
                <a:cubicBezTo>
                  <a:pt x="63992" y="323"/>
                  <a:pt x="63938" y="342"/>
                  <a:pt x="63885" y="363"/>
                </a:cubicBezTo>
                <a:lnTo>
                  <a:pt x="64036" y="363"/>
                </a:lnTo>
                <a:cubicBezTo>
                  <a:pt x="64018" y="363"/>
                  <a:pt x="64022" y="331"/>
                  <a:pt x="64046" y="305"/>
                </a:cubicBezTo>
                <a:close/>
                <a:moveTo>
                  <a:pt x="55919" y="2324"/>
                </a:moveTo>
                <a:cubicBezTo>
                  <a:pt x="55901" y="2342"/>
                  <a:pt x="55894" y="2369"/>
                  <a:pt x="55891" y="2395"/>
                </a:cubicBezTo>
                <a:lnTo>
                  <a:pt x="55891" y="2395"/>
                </a:lnTo>
                <a:cubicBezTo>
                  <a:pt x="55899" y="2373"/>
                  <a:pt x="55909" y="2350"/>
                  <a:pt x="55919" y="2324"/>
                </a:cubicBezTo>
                <a:close/>
                <a:moveTo>
                  <a:pt x="12705" y="14395"/>
                </a:moveTo>
                <a:lnTo>
                  <a:pt x="12675" y="14486"/>
                </a:lnTo>
                <a:cubicBezTo>
                  <a:pt x="12675" y="14456"/>
                  <a:pt x="12675" y="14425"/>
                  <a:pt x="12705" y="14395"/>
                </a:cubicBezTo>
                <a:close/>
                <a:moveTo>
                  <a:pt x="12675" y="14576"/>
                </a:moveTo>
                <a:cubicBezTo>
                  <a:pt x="12619" y="14654"/>
                  <a:pt x="12601" y="14679"/>
                  <a:pt x="12598" y="14679"/>
                </a:cubicBezTo>
                <a:cubicBezTo>
                  <a:pt x="12592" y="14679"/>
                  <a:pt x="12634" y="14607"/>
                  <a:pt x="12614" y="14607"/>
                </a:cubicBezTo>
                <a:cubicBezTo>
                  <a:pt x="12645" y="14607"/>
                  <a:pt x="12645" y="14576"/>
                  <a:pt x="12675" y="14576"/>
                </a:cubicBezTo>
                <a:close/>
                <a:moveTo>
                  <a:pt x="57035" y="15512"/>
                </a:moveTo>
                <a:lnTo>
                  <a:pt x="57035" y="15512"/>
                </a:lnTo>
                <a:cubicBezTo>
                  <a:pt x="57035" y="15518"/>
                  <a:pt x="57036" y="15525"/>
                  <a:pt x="57038" y="15534"/>
                </a:cubicBezTo>
                <a:lnTo>
                  <a:pt x="57038" y="15534"/>
                </a:lnTo>
                <a:lnTo>
                  <a:pt x="57035" y="15512"/>
                </a:lnTo>
                <a:close/>
                <a:moveTo>
                  <a:pt x="57148" y="16195"/>
                </a:moveTo>
                <a:cubicBezTo>
                  <a:pt x="57169" y="16195"/>
                  <a:pt x="57186" y="16229"/>
                  <a:pt x="57186" y="16296"/>
                </a:cubicBezTo>
                <a:cubicBezTo>
                  <a:pt x="57182" y="16289"/>
                  <a:pt x="57180" y="16286"/>
                  <a:pt x="57177" y="16286"/>
                </a:cubicBezTo>
                <a:lnTo>
                  <a:pt x="57177" y="16286"/>
                </a:lnTo>
                <a:cubicBezTo>
                  <a:pt x="57162" y="16286"/>
                  <a:pt x="57182" y="16462"/>
                  <a:pt x="57156" y="16568"/>
                </a:cubicBezTo>
                <a:cubicBezTo>
                  <a:pt x="57156" y="16478"/>
                  <a:pt x="57126" y="16357"/>
                  <a:pt x="57126" y="16206"/>
                </a:cubicBezTo>
                <a:cubicBezTo>
                  <a:pt x="57133" y="16198"/>
                  <a:pt x="57141" y="16195"/>
                  <a:pt x="57148" y="16195"/>
                </a:cubicBezTo>
                <a:close/>
                <a:moveTo>
                  <a:pt x="26224" y="16779"/>
                </a:moveTo>
                <a:cubicBezTo>
                  <a:pt x="26315" y="16870"/>
                  <a:pt x="26436" y="16991"/>
                  <a:pt x="26586" y="17111"/>
                </a:cubicBezTo>
                <a:cubicBezTo>
                  <a:pt x="26586" y="17138"/>
                  <a:pt x="26574" y="17153"/>
                  <a:pt x="26555" y="17153"/>
                </a:cubicBezTo>
                <a:cubicBezTo>
                  <a:pt x="26532" y="17153"/>
                  <a:pt x="26499" y="17131"/>
                  <a:pt x="26466" y="17081"/>
                </a:cubicBezTo>
                <a:lnTo>
                  <a:pt x="26466" y="17081"/>
                </a:lnTo>
                <a:cubicBezTo>
                  <a:pt x="26470" y="17083"/>
                  <a:pt x="26473" y="17084"/>
                  <a:pt x="26475" y="17084"/>
                </a:cubicBezTo>
                <a:cubicBezTo>
                  <a:pt x="26499" y="17084"/>
                  <a:pt x="26336" y="16921"/>
                  <a:pt x="26224" y="16809"/>
                </a:cubicBezTo>
                <a:lnTo>
                  <a:pt x="26224" y="16779"/>
                </a:lnTo>
                <a:close/>
                <a:moveTo>
                  <a:pt x="50155" y="17685"/>
                </a:moveTo>
                <a:lnTo>
                  <a:pt x="50336" y="17805"/>
                </a:lnTo>
                <a:cubicBezTo>
                  <a:pt x="50314" y="17784"/>
                  <a:pt x="50338" y="17763"/>
                  <a:pt x="50386" y="17763"/>
                </a:cubicBezTo>
                <a:cubicBezTo>
                  <a:pt x="50406" y="17763"/>
                  <a:pt x="50430" y="17766"/>
                  <a:pt x="50457" y="17775"/>
                </a:cubicBezTo>
                <a:cubicBezTo>
                  <a:pt x="50607" y="17775"/>
                  <a:pt x="50728" y="17836"/>
                  <a:pt x="50849" y="17956"/>
                </a:cubicBezTo>
                <a:cubicBezTo>
                  <a:pt x="50879" y="17986"/>
                  <a:pt x="50909" y="18017"/>
                  <a:pt x="50939" y="18077"/>
                </a:cubicBezTo>
                <a:cubicBezTo>
                  <a:pt x="50923" y="18043"/>
                  <a:pt x="50934" y="18031"/>
                  <a:pt x="50961" y="18031"/>
                </a:cubicBezTo>
                <a:cubicBezTo>
                  <a:pt x="51033" y="18031"/>
                  <a:pt x="51214" y="18115"/>
                  <a:pt x="51301" y="18137"/>
                </a:cubicBezTo>
                <a:cubicBezTo>
                  <a:pt x="51120" y="18047"/>
                  <a:pt x="50879" y="17926"/>
                  <a:pt x="50668" y="17805"/>
                </a:cubicBezTo>
                <a:cubicBezTo>
                  <a:pt x="50517" y="17745"/>
                  <a:pt x="50336" y="17715"/>
                  <a:pt x="50155" y="17685"/>
                </a:cubicBezTo>
                <a:close/>
                <a:moveTo>
                  <a:pt x="40015" y="18741"/>
                </a:moveTo>
                <a:lnTo>
                  <a:pt x="40015" y="18741"/>
                </a:lnTo>
                <a:cubicBezTo>
                  <a:pt x="40006" y="18745"/>
                  <a:pt x="39998" y="18750"/>
                  <a:pt x="39990" y="18755"/>
                </a:cubicBezTo>
                <a:lnTo>
                  <a:pt x="39990" y="18755"/>
                </a:lnTo>
                <a:cubicBezTo>
                  <a:pt x="39998" y="18750"/>
                  <a:pt x="40007" y="18746"/>
                  <a:pt x="40015" y="18741"/>
                </a:cubicBezTo>
                <a:close/>
                <a:moveTo>
                  <a:pt x="51845" y="18862"/>
                </a:moveTo>
                <a:lnTo>
                  <a:pt x="51845" y="18862"/>
                </a:lnTo>
                <a:cubicBezTo>
                  <a:pt x="51935" y="18892"/>
                  <a:pt x="52056" y="18982"/>
                  <a:pt x="52177" y="19043"/>
                </a:cubicBezTo>
                <a:cubicBezTo>
                  <a:pt x="52207" y="19103"/>
                  <a:pt x="52237" y="19163"/>
                  <a:pt x="52207" y="19163"/>
                </a:cubicBezTo>
                <a:cubicBezTo>
                  <a:pt x="52086" y="19073"/>
                  <a:pt x="51965" y="18952"/>
                  <a:pt x="51845" y="18862"/>
                </a:cubicBezTo>
                <a:close/>
                <a:moveTo>
                  <a:pt x="8986" y="19451"/>
                </a:moveTo>
                <a:cubicBezTo>
                  <a:pt x="8961" y="19491"/>
                  <a:pt x="8932" y="19527"/>
                  <a:pt x="8903" y="19556"/>
                </a:cubicBezTo>
                <a:lnTo>
                  <a:pt x="8986" y="19451"/>
                </a:lnTo>
                <a:close/>
                <a:moveTo>
                  <a:pt x="8420" y="19948"/>
                </a:moveTo>
                <a:cubicBezTo>
                  <a:pt x="8420" y="20008"/>
                  <a:pt x="8329" y="20069"/>
                  <a:pt x="8329" y="20099"/>
                </a:cubicBezTo>
                <a:cubicBezTo>
                  <a:pt x="8329" y="20089"/>
                  <a:pt x="8319" y="20082"/>
                  <a:pt x="8305" y="20082"/>
                </a:cubicBezTo>
                <a:cubicBezTo>
                  <a:pt x="8297" y="20082"/>
                  <a:pt x="8288" y="20084"/>
                  <a:pt x="8278" y="20088"/>
                </a:cubicBezTo>
                <a:lnTo>
                  <a:pt x="8278" y="20088"/>
                </a:lnTo>
                <a:cubicBezTo>
                  <a:pt x="8322" y="20030"/>
                  <a:pt x="8371" y="19980"/>
                  <a:pt x="8420" y="19948"/>
                </a:cubicBezTo>
                <a:close/>
                <a:moveTo>
                  <a:pt x="8088" y="20491"/>
                </a:moveTo>
                <a:cubicBezTo>
                  <a:pt x="8058" y="20521"/>
                  <a:pt x="8058" y="20551"/>
                  <a:pt x="8028" y="20551"/>
                </a:cubicBezTo>
                <a:lnTo>
                  <a:pt x="8058" y="20491"/>
                </a:lnTo>
                <a:close/>
                <a:moveTo>
                  <a:pt x="7778" y="20697"/>
                </a:moveTo>
                <a:lnTo>
                  <a:pt x="7778" y="20697"/>
                </a:lnTo>
                <a:cubicBezTo>
                  <a:pt x="7732" y="20737"/>
                  <a:pt x="7688" y="20797"/>
                  <a:pt x="7646" y="20862"/>
                </a:cubicBezTo>
                <a:lnTo>
                  <a:pt x="7646" y="20862"/>
                </a:lnTo>
                <a:cubicBezTo>
                  <a:pt x="7690" y="20807"/>
                  <a:pt x="7734" y="20751"/>
                  <a:pt x="7778" y="20697"/>
                </a:cubicBezTo>
                <a:close/>
                <a:moveTo>
                  <a:pt x="8028" y="20461"/>
                </a:moveTo>
                <a:lnTo>
                  <a:pt x="8028" y="20461"/>
                </a:lnTo>
                <a:cubicBezTo>
                  <a:pt x="7967" y="20612"/>
                  <a:pt x="7877" y="20763"/>
                  <a:pt x="7756" y="20883"/>
                </a:cubicBezTo>
                <a:cubicBezTo>
                  <a:pt x="7781" y="20833"/>
                  <a:pt x="7827" y="20741"/>
                  <a:pt x="7824" y="20729"/>
                </a:cubicBezTo>
                <a:lnTo>
                  <a:pt x="7824" y="20729"/>
                </a:lnTo>
                <a:cubicBezTo>
                  <a:pt x="7848" y="20718"/>
                  <a:pt x="7918" y="20675"/>
                  <a:pt x="7967" y="20551"/>
                </a:cubicBezTo>
                <a:cubicBezTo>
                  <a:pt x="7989" y="20530"/>
                  <a:pt x="7980" y="20509"/>
                  <a:pt x="7962" y="20509"/>
                </a:cubicBezTo>
                <a:cubicBezTo>
                  <a:pt x="7959" y="20509"/>
                  <a:pt x="7956" y="20509"/>
                  <a:pt x="7953" y="20510"/>
                </a:cubicBezTo>
                <a:lnTo>
                  <a:pt x="7953" y="20510"/>
                </a:lnTo>
                <a:lnTo>
                  <a:pt x="8028" y="20461"/>
                </a:lnTo>
                <a:close/>
                <a:moveTo>
                  <a:pt x="7646" y="20862"/>
                </a:moveTo>
                <a:cubicBezTo>
                  <a:pt x="7593" y="20929"/>
                  <a:pt x="7539" y="20996"/>
                  <a:pt x="7484" y="21064"/>
                </a:cubicBezTo>
                <a:lnTo>
                  <a:pt x="7484" y="21125"/>
                </a:lnTo>
                <a:cubicBezTo>
                  <a:pt x="7537" y="21045"/>
                  <a:pt x="7590" y="20948"/>
                  <a:pt x="7646" y="20862"/>
                </a:cubicBezTo>
                <a:close/>
                <a:moveTo>
                  <a:pt x="53755" y="21142"/>
                </a:moveTo>
                <a:lnTo>
                  <a:pt x="53755" y="21142"/>
                </a:lnTo>
                <a:cubicBezTo>
                  <a:pt x="53824" y="21182"/>
                  <a:pt x="53876" y="21255"/>
                  <a:pt x="53927" y="21306"/>
                </a:cubicBezTo>
                <a:cubicBezTo>
                  <a:pt x="53927" y="21366"/>
                  <a:pt x="53927" y="21427"/>
                  <a:pt x="53927" y="21487"/>
                </a:cubicBezTo>
                <a:cubicBezTo>
                  <a:pt x="53898" y="21372"/>
                  <a:pt x="53815" y="21257"/>
                  <a:pt x="53755" y="21142"/>
                </a:cubicBezTo>
                <a:close/>
                <a:moveTo>
                  <a:pt x="5644" y="23237"/>
                </a:moveTo>
                <a:lnTo>
                  <a:pt x="5644" y="23237"/>
                </a:lnTo>
                <a:cubicBezTo>
                  <a:pt x="5609" y="23307"/>
                  <a:pt x="5594" y="23342"/>
                  <a:pt x="5591" y="23356"/>
                </a:cubicBezTo>
                <a:lnTo>
                  <a:pt x="5591" y="23356"/>
                </a:lnTo>
                <a:cubicBezTo>
                  <a:pt x="5611" y="23320"/>
                  <a:pt x="5629" y="23281"/>
                  <a:pt x="5644" y="23237"/>
                </a:cubicBezTo>
                <a:close/>
                <a:moveTo>
                  <a:pt x="4758" y="24333"/>
                </a:moveTo>
                <a:cubicBezTo>
                  <a:pt x="4752" y="24340"/>
                  <a:pt x="4745" y="24347"/>
                  <a:pt x="4738" y="24354"/>
                </a:cubicBezTo>
                <a:lnTo>
                  <a:pt x="4738" y="24354"/>
                </a:lnTo>
                <a:cubicBezTo>
                  <a:pt x="4739" y="24353"/>
                  <a:pt x="4747" y="24345"/>
                  <a:pt x="4758" y="24333"/>
                </a:cubicBezTo>
                <a:close/>
                <a:moveTo>
                  <a:pt x="38252" y="26334"/>
                </a:moveTo>
                <a:cubicBezTo>
                  <a:pt x="38249" y="26345"/>
                  <a:pt x="38265" y="26345"/>
                  <a:pt x="38265" y="26345"/>
                </a:cubicBezTo>
                <a:cubicBezTo>
                  <a:pt x="38265" y="26345"/>
                  <a:pt x="38260" y="26340"/>
                  <a:pt x="38252" y="26334"/>
                </a:cubicBezTo>
                <a:close/>
                <a:moveTo>
                  <a:pt x="38500" y="26443"/>
                </a:moveTo>
                <a:lnTo>
                  <a:pt x="38476" y="26466"/>
                </a:lnTo>
                <a:cubicBezTo>
                  <a:pt x="38487" y="26466"/>
                  <a:pt x="38494" y="26455"/>
                  <a:pt x="38500" y="26443"/>
                </a:cubicBezTo>
                <a:close/>
                <a:moveTo>
                  <a:pt x="38950" y="27056"/>
                </a:moveTo>
                <a:cubicBezTo>
                  <a:pt x="38956" y="27056"/>
                  <a:pt x="38959" y="27060"/>
                  <a:pt x="38959" y="27070"/>
                </a:cubicBezTo>
                <a:cubicBezTo>
                  <a:pt x="38953" y="27064"/>
                  <a:pt x="38947" y="27060"/>
                  <a:pt x="38941" y="27058"/>
                </a:cubicBezTo>
                <a:lnTo>
                  <a:pt x="38941" y="27058"/>
                </a:lnTo>
                <a:cubicBezTo>
                  <a:pt x="38945" y="27057"/>
                  <a:pt x="38948" y="27056"/>
                  <a:pt x="38950" y="27056"/>
                </a:cubicBezTo>
                <a:close/>
                <a:moveTo>
                  <a:pt x="1932" y="27522"/>
                </a:moveTo>
                <a:cubicBezTo>
                  <a:pt x="1928" y="27526"/>
                  <a:pt x="1925" y="27530"/>
                  <a:pt x="1923" y="27535"/>
                </a:cubicBezTo>
                <a:lnTo>
                  <a:pt x="1923" y="27535"/>
                </a:lnTo>
                <a:cubicBezTo>
                  <a:pt x="1926" y="27531"/>
                  <a:pt x="1929" y="27527"/>
                  <a:pt x="1932" y="27522"/>
                </a:cubicBezTo>
                <a:close/>
                <a:moveTo>
                  <a:pt x="38778" y="27764"/>
                </a:moveTo>
                <a:cubicBezTo>
                  <a:pt x="38748" y="27764"/>
                  <a:pt x="38778" y="27794"/>
                  <a:pt x="38778" y="27794"/>
                </a:cubicBezTo>
                <a:lnTo>
                  <a:pt x="38869" y="27794"/>
                </a:lnTo>
                <a:cubicBezTo>
                  <a:pt x="38838" y="27794"/>
                  <a:pt x="38869" y="27764"/>
                  <a:pt x="38808" y="27764"/>
                </a:cubicBezTo>
                <a:close/>
                <a:moveTo>
                  <a:pt x="37058" y="28548"/>
                </a:moveTo>
                <a:cubicBezTo>
                  <a:pt x="37088" y="28548"/>
                  <a:pt x="37088" y="28571"/>
                  <a:pt x="37088" y="28594"/>
                </a:cubicBezTo>
                <a:lnTo>
                  <a:pt x="37088" y="28594"/>
                </a:lnTo>
                <a:cubicBezTo>
                  <a:pt x="37077" y="28580"/>
                  <a:pt x="37066" y="28565"/>
                  <a:pt x="37058" y="28548"/>
                </a:cubicBezTo>
                <a:close/>
                <a:moveTo>
                  <a:pt x="39050" y="28609"/>
                </a:moveTo>
                <a:lnTo>
                  <a:pt x="39080" y="28624"/>
                </a:lnTo>
                <a:lnTo>
                  <a:pt x="39080" y="28624"/>
                </a:lnTo>
                <a:lnTo>
                  <a:pt x="39080" y="28609"/>
                </a:lnTo>
                <a:close/>
                <a:moveTo>
                  <a:pt x="38838" y="28669"/>
                </a:moveTo>
                <a:cubicBezTo>
                  <a:pt x="38838" y="28669"/>
                  <a:pt x="38801" y="28688"/>
                  <a:pt x="38814" y="28710"/>
                </a:cubicBezTo>
                <a:lnTo>
                  <a:pt x="38814" y="28710"/>
                </a:lnTo>
                <a:cubicBezTo>
                  <a:pt x="38819" y="28704"/>
                  <a:pt x="38826" y="28699"/>
                  <a:pt x="38838" y="28699"/>
                </a:cubicBezTo>
                <a:cubicBezTo>
                  <a:pt x="38838" y="28699"/>
                  <a:pt x="38838" y="28669"/>
                  <a:pt x="38838" y="28669"/>
                </a:cubicBezTo>
                <a:close/>
                <a:moveTo>
                  <a:pt x="38875" y="28852"/>
                </a:moveTo>
                <a:lnTo>
                  <a:pt x="38875" y="28852"/>
                </a:lnTo>
                <a:cubicBezTo>
                  <a:pt x="38851" y="28858"/>
                  <a:pt x="38857" y="28874"/>
                  <a:pt x="38869" y="28891"/>
                </a:cubicBezTo>
                <a:lnTo>
                  <a:pt x="38869" y="28891"/>
                </a:lnTo>
                <a:cubicBezTo>
                  <a:pt x="38870" y="28879"/>
                  <a:pt x="38872" y="28866"/>
                  <a:pt x="38875" y="28852"/>
                </a:cubicBezTo>
                <a:close/>
                <a:moveTo>
                  <a:pt x="38869" y="28891"/>
                </a:moveTo>
                <a:cubicBezTo>
                  <a:pt x="38869" y="28898"/>
                  <a:pt x="38869" y="28904"/>
                  <a:pt x="38869" y="28911"/>
                </a:cubicBezTo>
                <a:lnTo>
                  <a:pt x="38899" y="28941"/>
                </a:lnTo>
                <a:cubicBezTo>
                  <a:pt x="38899" y="28927"/>
                  <a:pt x="38881" y="28908"/>
                  <a:pt x="38869" y="28891"/>
                </a:cubicBezTo>
                <a:close/>
                <a:moveTo>
                  <a:pt x="695" y="28850"/>
                </a:moveTo>
                <a:lnTo>
                  <a:pt x="695" y="28911"/>
                </a:lnTo>
                <a:lnTo>
                  <a:pt x="604" y="29001"/>
                </a:lnTo>
                <a:lnTo>
                  <a:pt x="695" y="28850"/>
                </a:lnTo>
                <a:close/>
                <a:moveTo>
                  <a:pt x="38861" y="28975"/>
                </a:moveTo>
                <a:cubicBezTo>
                  <a:pt x="38846" y="28983"/>
                  <a:pt x="38815" y="29001"/>
                  <a:pt x="38838" y="29001"/>
                </a:cubicBezTo>
                <a:cubicBezTo>
                  <a:pt x="38838" y="29007"/>
                  <a:pt x="38839" y="29009"/>
                  <a:pt x="38841" y="29009"/>
                </a:cubicBezTo>
                <a:cubicBezTo>
                  <a:pt x="38846" y="29009"/>
                  <a:pt x="38855" y="28993"/>
                  <a:pt x="38861" y="28975"/>
                </a:cubicBezTo>
                <a:close/>
                <a:moveTo>
                  <a:pt x="37148" y="29061"/>
                </a:moveTo>
                <a:cubicBezTo>
                  <a:pt x="37149" y="29061"/>
                  <a:pt x="37149" y="29061"/>
                  <a:pt x="37150" y="29061"/>
                </a:cubicBezTo>
                <a:lnTo>
                  <a:pt x="37150" y="29061"/>
                </a:lnTo>
                <a:cubicBezTo>
                  <a:pt x="37149" y="29061"/>
                  <a:pt x="37148" y="29061"/>
                  <a:pt x="37148" y="29061"/>
                </a:cubicBezTo>
                <a:close/>
                <a:moveTo>
                  <a:pt x="37299" y="29273"/>
                </a:moveTo>
                <a:lnTo>
                  <a:pt x="37299" y="29273"/>
                </a:lnTo>
                <a:cubicBezTo>
                  <a:pt x="37299" y="29273"/>
                  <a:pt x="37299" y="29273"/>
                  <a:pt x="37299" y="29273"/>
                </a:cubicBezTo>
                <a:close/>
                <a:moveTo>
                  <a:pt x="37601" y="29393"/>
                </a:moveTo>
                <a:lnTo>
                  <a:pt x="37601" y="29424"/>
                </a:lnTo>
                <a:lnTo>
                  <a:pt x="37631" y="29393"/>
                </a:lnTo>
                <a:close/>
                <a:moveTo>
                  <a:pt x="38508" y="29412"/>
                </a:moveTo>
                <a:lnTo>
                  <a:pt x="38508" y="29412"/>
                </a:lnTo>
                <a:cubicBezTo>
                  <a:pt x="38507" y="29421"/>
                  <a:pt x="38507" y="29428"/>
                  <a:pt x="38506" y="29428"/>
                </a:cubicBezTo>
                <a:cubicBezTo>
                  <a:pt x="38506" y="29428"/>
                  <a:pt x="38506" y="29427"/>
                  <a:pt x="38506" y="29424"/>
                </a:cubicBezTo>
                <a:cubicBezTo>
                  <a:pt x="38506" y="29419"/>
                  <a:pt x="38507" y="29415"/>
                  <a:pt x="38508" y="29412"/>
                </a:cubicBezTo>
                <a:close/>
                <a:moveTo>
                  <a:pt x="38174" y="29514"/>
                </a:moveTo>
                <a:cubicBezTo>
                  <a:pt x="38179" y="29520"/>
                  <a:pt x="38183" y="29525"/>
                  <a:pt x="38187" y="29530"/>
                </a:cubicBezTo>
                <a:lnTo>
                  <a:pt x="38187" y="29530"/>
                </a:lnTo>
                <a:cubicBezTo>
                  <a:pt x="38184" y="29524"/>
                  <a:pt x="38180" y="29519"/>
                  <a:pt x="38174" y="29514"/>
                </a:cubicBezTo>
                <a:close/>
                <a:moveTo>
                  <a:pt x="37929" y="26232"/>
                </a:moveTo>
                <a:cubicBezTo>
                  <a:pt x="37948" y="26232"/>
                  <a:pt x="37963" y="26240"/>
                  <a:pt x="37963" y="26255"/>
                </a:cubicBezTo>
                <a:lnTo>
                  <a:pt x="37963" y="26315"/>
                </a:lnTo>
                <a:lnTo>
                  <a:pt x="37977" y="26302"/>
                </a:lnTo>
                <a:lnTo>
                  <a:pt x="37977" y="26302"/>
                </a:lnTo>
                <a:cubicBezTo>
                  <a:pt x="37968" y="26324"/>
                  <a:pt x="37969" y="26362"/>
                  <a:pt x="37979" y="26362"/>
                </a:cubicBezTo>
                <a:cubicBezTo>
                  <a:pt x="37983" y="26362"/>
                  <a:pt x="37987" y="26358"/>
                  <a:pt x="37993" y="26345"/>
                </a:cubicBezTo>
                <a:cubicBezTo>
                  <a:pt x="37993" y="26345"/>
                  <a:pt x="37993" y="26285"/>
                  <a:pt x="37993" y="26285"/>
                </a:cubicBezTo>
                <a:cubicBezTo>
                  <a:pt x="38034" y="26285"/>
                  <a:pt x="38074" y="26272"/>
                  <a:pt x="38114" y="26272"/>
                </a:cubicBezTo>
                <a:cubicBezTo>
                  <a:pt x="38134" y="26272"/>
                  <a:pt x="38154" y="26275"/>
                  <a:pt x="38174" y="26285"/>
                </a:cubicBezTo>
                <a:lnTo>
                  <a:pt x="38174" y="26315"/>
                </a:lnTo>
                <a:cubicBezTo>
                  <a:pt x="38180" y="26309"/>
                  <a:pt x="38188" y="26307"/>
                  <a:pt x="38195" y="26307"/>
                </a:cubicBezTo>
                <a:cubicBezTo>
                  <a:pt x="38215" y="26307"/>
                  <a:pt x="38238" y="26322"/>
                  <a:pt x="38252" y="26334"/>
                </a:cubicBezTo>
                <a:lnTo>
                  <a:pt x="38252" y="26334"/>
                </a:lnTo>
                <a:cubicBezTo>
                  <a:pt x="38253" y="26330"/>
                  <a:pt x="38257" y="26324"/>
                  <a:pt x="38265" y="26315"/>
                </a:cubicBezTo>
                <a:cubicBezTo>
                  <a:pt x="38278" y="26309"/>
                  <a:pt x="38285" y="26307"/>
                  <a:pt x="38289" y="26307"/>
                </a:cubicBezTo>
                <a:cubicBezTo>
                  <a:pt x="38301" y="26307"/>
                  <a:pt x="38289" y="26324"/>
                  <a:pt x="38301" y="26324"/>
                </a:cubicBezTo>
                <a:cubicBezTo>
                  <a:pt x="38305" y="26324"/>
                  <a:pt x="38313" y="26322"/>
                  <a:pt x="38325" y="26315"/>
                </a:cubicBezTo>
                <a:lnTo>
                  <a:pt x="38325" y="26315"/>
                </a:lnTo>
                <a:cubicBezTo>
                  <a:pt x="38295" y="26345"/>
                  <a:pt x="38265" y="26345"/>
                  <a:pt x="38265" y="26345"/>
                </a:cubicBezTo>
                <a:lnTo>
                  <a:pt x="38356" y="26345"/>
                </a:lnTo>
                <a:cubicBezTo>
                  <a:pt x="38356" y="26376"/>
                  <a:pt x="38386" y="26436"/>
                  <a:pt x="38416" y="26436"/>
                </a:cubicBezTo>
                <a:cubicBezTo>
                  <a:pt x="38416" y="26436"/>
                  <a:pt x="38416" y="26406"/>
                  <a:pt x="38416" y="26406"/>
                </a:cubicBezTo>
                <a:lnTo>
                  <a:pt x="38446" y="26406"/>
                </a:lnTo>
                <a:lnTo>
                  <a:pt x="38446" y="2646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1" y="26440"/>
                  <a:pt x="38500" y="26441"/>
                  <a:pt x="38500" y="26443"/>
                </a:cubicBezTo>
                <a:lnTo>
                  <a:pt x="38500" y="26443"/>
                </a:lnTo>
                <a:lnTo>
                  <a:pt x="38506" y="2643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7" y="26426"/>
                  <a:pt x="38512" y="26415"/>
                  <a:pt x="38519" y="26415"/>
                </a:cubicBezTo>
                <a:cubicBezTo>
                  <a:pt x="38523" y="26415"/>
                  <a:pt x="38529" y="26421"/>
                  <a:pt x="38537" y="26436"/>
                </a:cubicBezTo>
                <a:cubicBezTo>
                  <a:pt x="38597" y="26496"/>
                  <a:pt x="38597" y="26527"/>
                  <a:pt x="38597" y="26587"/>
                </a:cubicBezTo>
                <a:cubicBezTo>
                  <a:pt x="38610" y="26574"/>
                  <a:pt x="38618" y="26569"/>
                  <a:pt x="38625" y="26569"/>
                </a:cubicBezTo>
                <a:cubicBezTo>
                  <a:pt x="38642" y="26569"/>
                  <a:pt x="38642" y="26604"/>
                  <a:pt x="38660" y="26604"/>
                </a:cubicBezTo>
                <a:cubicBezTo>
                  <a:pt x="38666" y="26604"/>
                  <a:pt x="38675" y="26600"/>
                  <a:pt x="38687" y="26587"/>
                </a:cubicBezTo>
                <a:cubicBezTo>
                  <a:pt x="38687" y="26677"/>
                  <a:pt x="38778" y="26738"/>
                  <a:pt x="38808" y="26828"/>
                </a:cubicBezTo>
                <a:cubicBezTo>
                  <a:pt x="38778" y="26889"/>
                  <a:pt x="38869" y="26858"/>
                  <a:pt x="38869" y="26889"/>
                </a:cubicBezTo>
                <a:cubicBezTo>
                  <a:pt x="38847" y="26931"/>
                  <a:pt x="38901" y="27020"/>
                  <a:pt x="38935" y="27057"/>
                </a:cubicBezTo>
                <a:lnTo>
                  <a:pt x="38935" y="27057"/>
                </a:lnTo>
                <a:cubicBezTo>
                  <a:pt x="38933" y="27056"/>
                  <a:pt x="38932" y="27056"/>
                  <a:pt x="38930" y="27056"/>
                </a:cubicBezTo>
                <a:cubicBezTo>
                  <a:pt x="38912" y="27056"/>
                  <a:pt x="38899" y="27070"/>
                  <a:pt x="38899" y="27070"/>
                </a:cubicBezTo>
                <a:cubicBezTo>
                  <a:pt x="38913" y="27070"/>
                  <a:pt x="38927" y="27063"/>
                  <a:pt x="38937" y="27059"/>
                </a:cubicBezTo>
                <a:lnTo>
                  <a:pt x="38937" y="27059"/>
                </a:lnTo>
                <a:cubicBezTo>
                  <a:pt x="38942" y="27064"/>
                  <a:pt x="38945" y="27067"/>
                  <a:pt x="38949" y="27070"/>
                </a:cubicBezTo>
                <a:lnTo>
                  <a:pt x="38929" y="27070"/>
                </a:lnTo>
                <a:lnTo>
                  <a:pt x="38989" y="27100"/>
                </a:lnTo>
                <a:cubicBezTo>
                  <a:pt x="38959" y="27190"/>
                  <a:pt x="38959" y="27311"/>
                  <a:pt x="38959" y="27311"/>
                </a:cubicBezTo>
                <a:cubicBezTo>
                  <a:pt x="38939" y="27311"/>
                  <a:pt x="38919" y="27284"/>
                  <a:pt x="38908" y="27284"/>
                </a:cubicBezTo>
                <a:cubicBezTo>
                  <a:pt x="38902" y="27284"/>
                  <a:pt x="38899" y="27291"/>
                  <a:pt x="38899" y="27311"/>
                </a:cubicBezTo>
                <a:cubicBezTo>
                  <a:pt x="38899" y="27341"/>
                  <a:pt x="38959" y="27402"/>
                  <a:pt x="38959" y="27432"/>
                </a:cubicBezTo>
                <a:lnTo>
                  <a:pt x="38899" y="27432"/>
                </a:lnTo>
                <a:cubicBezTo>
                  <a:pt x="38899" y="27440"/>
                  <a:pt x="38901" y="27449"/>
                  <a:pt x="38904" y="27456"/>
                </a:cubicBezTo>
                <a:lnTo>
                  <a:pt x="38904" y="27456"/>
                </a:lnTo>
                <a:cubicBezTo>
                  <a:pt x="38903" y="27458"/>
                  <a:pt x="38901" y="27460"/>
                  <a:pt x="38899" y="27462"/>
                </a:cubicBezTo>
                <a:cubicBezTo>
                  <a:pt x="38869" y="27492"/>
                  <a:pt x="38959" y="27492"/>
                  <a:pt x="38959" y="27522"/>
                </a:cubicBezTo>
                <a:lnTo>
                  <a:pt x="38899" y="27522"/>
                </a:lnTo>
                <a:cubicBezTo>
                  <a:pt x="38869" y="27553"/>
                  <a:pt x="38899" y="27522"/>
                  <a:pt x="38959" y="27583"/>
                </a:cubicBezTo>
                <a:cubicBezTo>
                  <a:pt x="39019" y="27613"/>
                  <a:pt x="38869" y="27673"/>
                  <a:pt x="38899" y="27673"/>
                </a:cubicBezTo>
                <a:cubicBezTo>
                  <a:pt x="38919" y="27673"/>
                  <a:pt x="38952" y="27646"/>
                  <a:pt x="38964" y="27646"/>
                </a:cubicBezTo>
                <a:cubicBezTo>
                  <a:pt x="38969" y="27646"/>
                  <a:pt x="38969" y="27653"/>
                  <a:pt x="38959" y="27673"/>
                </a:cubicBezTo>
                <a:cubicBezTo>
                  <a:pt x="38959" y="27703"/>
                  <a:pt x="38959" y="27703"/>
                  <a:pt x="38959" y="27764"/>
                </a:cubicBezTo>
                <a:cubicBezTo>
                  <a:pt x="38946" y="27770"/>
                  <a:pt x="38939" y="27772"/>
                  <a:pt x="38935" y="27772"/>
                </a:cubicBezTo>
                <a:cubicBezTo>
                  <a:pt x="38923" y="27772"/>
                  <a:pt x="38935" y="27755"/>
                  <a:pt x="38923" y="27755"/>
                </a:cubicBezTo>
                <a:cubicBezTo>
                  <a:pt x="38919" y="27755"/>
                  <a:pt x="38911" y="27757"/>
                  <a:pt x="38899" y="27764"/>
                </a:cubicBezTo>
                <a:lnTo>
                  <a:pt x="38899" y="27734"/>
                </a:lnTo>
                <a:cubicBezTo>
                  <a:pt x="38890" y="27738"/>
                  <a:pt x="38882" y="27740"/>
                  <a:pt x="38876" y="27740"/>
                </a:cubicBezTo>
                <a:cubicBezTo>
                  <a:pt x="38845" y="27740"/>
                  <a:pt x="38839" y="27697"/>
                  <a:pt x="38839" y="27697"/>
                </a:cubicBezTo>
                <a:cubicBezTo>
                  <a:pt x="38838" y="27697"/>
                  <a:pt x="38838" y="27699"/>
                  <a:pt x="38838" y="27703"/>
                </a:cubicBezTo>
                <a:cubicBezTo>
                  <a:pt x="38808" y="27734"/>
                  <a:pt x="38899" y="27794"/>
                  <a:pt x="38869" y="27794"/>
                </a:cubicBezTo>
                <a:lnTo>
                  <a:pt x="38929" y="27794"/>
                </a:lnTo>
                <a:cubicBezTo>
                  <a:pt x="38929" y="27804"/>
                  <a:pt x="38926" y="27807"/>
                  <a:pt x="38920" y="27807"/>
                </a:cubicBezTo>
                <a:cubicBezTo>
                  <a:pt x="38909" y="27807"/>
                  <a:pt x="38889" y="27794"/>
                  <a:pt x="38869" y="27794"/>
                </a:cubicBezTo>
                <a:cubicBezTo>
                  <a:pt x="38929" y="27824"/>
                  <a:pt x="38869" y="27884"/>
                  <a:pt x="38929" y="27884"/>
                </a:cubicBezTo>
                <a:lnTo>
                  <a:pt x="38899" y="27884"/>
                </a:lnTo>
                <a:cubicBezTo>
                  <a:pt x="38899" y="27915"/>
                  <a:pt x="38989" y="27945"/>
                  <a:pt x="38959" y="27945"/>
                </a:cubicBezTo>
                <a:cubicBezTo>
                  <a:pt x="38952" y="27952"/>
                  <a:pt x="38943" y="27958"/>
                  <a:pt x="38934" y="27962"/>
                </a:cubicBezTo>
                <a:lnTo>
                  <a:pt x="38934" y="27962"/>
                </a:lnTo>
                <a:cubicBezTo>
                  <a:pt x="38933" y="27962"/>
                  <a:pt x="38932" y="27962"/>
                  <a:pt x="38931" y="27962"/>
                </a:cubicBezTo>
                <a:cubicBezTo>
                  <a:pt x="38926" y="27962"/>
                  <a:pt x="38922" y="27963"/>
                  <a:pt x="38923" y="27966"/>
                </a:cubicBezTo>
                <a:lnTo>
                  <a:pt x="38923" y="27966"/>
                </a:lnTo>
                <a:cubicBezTo>
                  <a:pt x="38898" y="27975"/>
                  <a:pt x="38879" y="27975"/>
                  <a:pt x="38899" y="27975"/>
                </a:cubicBezTo>
                <a:lnTo>
                  <a:pt x="38929" y="27975"/>
                </a:lnTo>
                <a:cubicBezTo>
                  <a:pt x="38944" y="27990"/>
                  <a:pt x="38944" y="27990"/>
                  <a:pt x="38936" y="27990"/>
                </a:cubicBezTo>
                <a:cubicBezTo>
                  <a:pt x="38929" y="27990"/>
                  <a:pt x="38914" y="27990"/>
                  <a:pt x="38899" y="28005"/>
                </a:cubicBezTo>
                <a:cubicBezTo>
                  <a:pt x="38959" y="28035"/>
                  <a:pt x="38869" y="28035"/>
                  <a:pt x="38959" y="28035"/>
                </a:cubicBezTo>
                <a:cubicBezTo>
                  <a:pt x="38899" y="28066"/>
                  <a:pt x="38929" y="28066"/>
                  <a:pt x="38869" y="28066"/>
                </a:cubicBezTo>
                <a:cubicBezTo>
                  <a:pt x="38929" y="28066"/>
                  <a:pt x="38929" y="28096"/>
                  <a:pt x="38959" y="28096"/>
                </a:cubicBezTo>
                <a:cubicBezTo>
                  <a:pt x="38939" y="28096"/>
                  <a:pt x="38919" y="28082"/>
                  <a:pt x="38890" y="28082"/>
                </a:cubicBezTo>
                <a:cubicBezTo>
                  <a:pt x="38875" y="28082"/>
                  <a:pt x="38858" y="28086"/>
                  <a:pt x="38838" y="28096"/>
                </a:cubicBezTo>
                <a:cubicBezTo>
                  <a:pt x="38869" y="28126"/>
                  <a:pt x="38899" y="28156"/>
                  <a:pt x="38959" y="28156"/>
                </a:cubicBezTo>
                <a:cubicBezTo>
                  <a:pt x="38929" y="28156"/>
                  <a:pt x="38929" y="28186"/>
                  <a:pt x="38929" y="28186"/>
                </a:cubicBezTo>
                <a:cubicBezTo>
                  <a:pt x="38959" y="28216"/>
                  <a:pt x="38929" y="28277"/>
                  <a:pt x="38989" y="28307"/>
                </a:cubicBezTo>
                <a:cubicBezTo>
                  <a:pt x="38917" y="28307"/>
                  <a:pt x="38941" y="28346"/>
                  <a:pt x="38923" y="28346"/>
                </a:cubicBezTo>
                <a:cubicBezTo>
                  <a:pt x="38918" y="28346"/>
                  <a:pt x="38911" y="28343"/>
                  <a:pt x="38899" y="28337"/>
                </a:cubicBezTo>
                <a:lnTo>
                  <a:pt x="38899" y="28337"/>
                </a:lnTo>
                <a:cubicBezTo>
                  <a:pt x="38899" y="28367"/>
                  <a:pt x="38929" y="28367"/>
                  <a:pt x="38959" y="28398"/>
                </a:cubicBezTo>
                <a:cubicBezTo>
                  <a:pt x="38899" y="28398"/>
                  <a:pt x="38929" y="28428"/>
                  <a:pt x="38899" y="28428"/>
                </a:cubicBezTo>
                <a:cubicBezTo>
                  <a:pt x="38929" y="28458"/>
                  <a:pt x="38929" y="28488"/>
                  <a:pt x="38929" y="28488"/>
                </a:cubicBezTo>
                <a:lnTo>
                  <a:pt x="38899" y="28488"/>
                </a:lnTo>
                <a:cubicBezTo>
                  <a:pt x="38929" y="28518"/>
                  <a:pt x="38838" y="28518"/>
                  <a:pt x="38869" y="28518"/>
                </a:cubicBezTo>
                <a:lnTo>
                  <a:pt x="39140" y="28609"/>
                </a:lnTo>
                <a:lnTo>
                  <a:pt x="39080" y="28609"/>
                </a:lnTo>
                <a:cubicBezTo>
                  <a:pt x="39080" y="28609"/>
                  <a:pt x="39093" y="28622"/>
                  <a:pt x="39093" y="28631"/>
                </a:cubicBezTo>
                <a:lnTo>
                  <a:pt x="39093" y="28631"/>
                </a:lnTo>
                <a:lnTo>
                  <a:pt x="39080" y="28624"/>
                </a:lnTo>
                <a:lnTo>
                  <a:pt x="39080" y="28624"/>
                </a:lnTo>
                <a:lnTo>
                  <a:pt x="39080" y="28639"/>
                </a:lnTo>
                <a:cubicBezTo>
                  <a:pt x="39090" y="28639"/>
                  <a:pt x="39093" y="28635"/>
                  <a:pt x="39093" y="28631"/>
                </a:cubicBezTo>
                <a:lnTo>
                  <a:pt x="39093" y="28631"/>
                </a:lnTo>
                <a:lnTo>
                  <a:pt x="39110" y="28639"/>
                </a:lnTo>
                <a:cubicBezTo>
                  <a:pt x="39080" y="28669"/>
                  <a:pt x="39050" y="28669"/>
                  <a:pt x="39019" y="28669"/>
                </a:cubicBezTo>
                <a:lnTo>
                  <a:pt x="39019" y="28699"/>
                </a:lnTo>
                <a:lnTo>
                  <a:pt x="38899" y="28699"/>
                </a:lnTo>
                <a:cubicBezTo>
                  <a:pt x="38899" y="28709"/>
                  <a:pt x="38898" y="28719"/>
                  <a:pt x="38897" y="28729"/>
                </a:cubicBezTo>
                <a:lnTo>
                  <a:pt x="38838" y="28729"/>
                </a:lnTo>
                <a:cubicBezTo>
                  <a:pt x="38825" y="28723"/>
                  <a:pt x="38818" y="28716"/>
                  <a:pt x="38814" y="28710"/>
                </a:cubicBezTo>
                <a:lnTo>
                  <a:pt x="38814" y="28710"/>
                </a:lnTo>
                <a:cubicBezTo>
                  <a:pt x="38808" y="28719"/>
                  <a:pt x="38808" y="28729"/>
                  <a:pt x="38808" y="28729"/>
                </a:cubicBezTo>
                <a:cubicBezTo>
                  <a:pt x="38808" y="28729"/>
                  <a:pt x="38835" y="28743"/>
                  <a:pt x="38844" y="28743"/>
                </a:cubicBezTo>
                <a:cubicBezTo>
                  <a:pt x="38848" y="28743"/>
                  <a:pt x="38848" y="28740"/>
                  <a:pt x="38840" y="28731"/>
                </a:cubicBezTo>
                <a:lnTo>
                  <a:pt x="38840" y="28731"/>
                </a:lnTo>
                <a:cubicBezTo>
                  <a:pt x="38856" y="28733"/>
                  <a:pt x="38869" y="28740"/>
                  <a:pt x="38869" y="28760"/>
                </a:cubicBezTo>
                <a:lnTo>
                  <a:pt x="38896" y="28732"/>
                </a:lnTo>
                <a:lnTo>
                  <a:pt x="38896" y="28732"/>
                </a:lnTo>
                <a:cubicBezTo>
                  <a:pt x="38892" y="28769"/>
                  <a:pt x="38881" y="28813"/>
                  <a:pt x="38875" y="28852"/>
                </a:cubicBezTo>
                <a:lnTo>
                  <a:pt x="38875" y="28852"/>
                </a:lnTo>
                <a:cubicBezTo>
                  <a:pt x="38881" y="28851"/>
                  <a:pt x="38888" y="28850"/>
                  <a:pt x="38899" y="28850"/>
                </a:cubicBezTo>
                <a:lnTo>
                  <a:pt x="38929" y="28850"/>
                </a:lnTo>
                <a:cubicBezTo>
                  <a:pt x="38929" y="28880"/>
                  <a:pt x="38959" y="28880"/>
                  <a:pt x="38959" y="28911"/>
                </a:cubicBezTo>
                <a:cubicBezTo>
                  <a:pt x="38935" y="28911"/>
                  <a:pt x="38911" y="28872"/>
                  <a:pt x="38902" y="28872"/>
                </a:cubicBezTo>
                <a:cubicBezTo>
                  <a:pt x="38900" y="28872"/>
                  <a:pt x="38899" y="28874"/>
                  <a:pt x="38899" y="28880"/>
                </a:cubicBezTo>
                <a:cubicBezTo>
                  <a:pt x="38899" y="28910"/>
                  <a:pt x="38929" y="28941"/>
                  <a:pt x="38929" y="28971"/>
                </a:cubicBezTo>
                <a:lnTo>
                  <a:pt x="38929" y="28971"/>
                </a:lnTo>
                <a:cubicBezTo>
                  <a:pt x="38929" y="28941"/>
                  <a:pt x="38899" y="28941"/>
                  <a:pt x="38899" y="28941"/>
                </a:cubicBezTo>
                <a:cubicBezTo>
                  <a:pt x="38869" y="28941"/>
                  <a:pt x="38899" y="28941"/>
                  <a:pt x="38899" y="28971"/>
                </a:cubicBezTo>
                <a:lnTo>
                  <a:pt x="38869" y="28971"/>
                </a:lnTo>
                <a:lnTo>
                  <a:pt x="38869" y="28941"/>
                </a:lnTo>
                <a:cubicBezTo>
                  <a:pt x="38869" y="28950"/>
                  <a:pt x="38865" y="28963"/>
                  <a:pt x="38861" y="28975"/>
                </a:cubicBezTo>
                <a:lnTo>
                  <a:pt x="38861" y="28975"/>
                </a:lnTo>
                <a:cubicBezTo>
                  <a:pt x="38866" y="28972"/>
                  <a:pt x="38869" y="28971"/>
                  <a:pt x="38869" y="28971"/>
                </a:cubicBezTo>
                <a:lnTo>
                  <a:pt x="38869" y="28971"/>
                </a:lnTo>
                <a:cubicBezTo>
                  <a:pt x="38869" y="29001"/>
                  <a:pt x="38869" y="29031"/>
                  <a:pt x="38838" y="29031"/>
                </a:cubicBezTo>
                <a:cubicBezTo>
                  <a:pt x="38838" y="29001"/>
                  <a:pt x="38808" y="29001"/>
                  <a:pt x="38808" y="29001"/>
                </a:cubicBezTo>
                <a:lnTo>
                  <a:pt x="38808" y="29001"/>
                </a:lnTo>
                <a:cubicBezTo>
                  <a:pt x="38808" y="29031"/>
                  <a:pt x="38838" y="29031"/>
                  <a:pt x="38869" y="29122"/>
                </a:cubicBezTo>
                <a:cubicBezTo>
                  <a:pt x="38869" y="29212"/>
                  <a:pt x="38778" y="29242"/>
                  <a:pt x="38778" y="29242"/>
                </a:cubicBezTo>
                <a:cubicBezTo>
                  <a:pt x="38778" y="29273"/>
                  <a:pt x="38838" y="29273"/>
                  <a:pt x="38808" y="29273"/>
                </a:cubicBezTo>
                <a:lnTo>
                  <a:pt x="38778" y="29273"/>
                </a:lnTo>
                <a:cubicBezTo>
                  <a:pt x="38808" y="29333"/>
                  <a:pt x="38748" y="29333"/>
                  <a:pt x="38748" y="29333"/>
                </a:cubicBezTo>
                <a:lnTo>
                  <a:pt x="38718" y="29333"/>
                </a:lnTo>
                <a:cubicBezTo>
                  <a:pt x="38687" y="29303"/>
                  <a:pt x="38687" y="29333"/>
                  <a:pt x="38657" y="29273"/>
                </a:cubicBezTo>
                <a:lnTo>
                  <a:pt x="38657" y="29273"/>
                </a:lnTo>
                <a:cubicBezTo>
                  <a:pt x="38687" y="29363"/>
                  <a:pt x="38597" y="29303"/>
                  <a:pt x="38657" y="29393"/>
                </a:cubicBezTo>
                <a:lnTo>
                  <a:pt x="38597" y="29393"/>
                </a:lnTo>
                <a:cubicBezTo>
                  <a:pt x="38597" y="29393"/>
                  <a:pt x="38570" y="29407"/>
                  <a:pt x="38552" y="29407"/>
                </a:cubicBezTo>
                <a:cubicBezTo>
                  <a:pt x="38543" y="29407"/>
                  <a:pt x="38537" y="29403"/>
                  <a:pt x="38537" y="29393"/>
                </a:cubicBezTo>
                <a:cubicBezTo>
                  <a:pt x="38537" y="29393"/>
                  <a:pt x="38597" y="29393"/>
                  <a:pt x="38537" y="29363"/>
                </a:cubicBezTo>
                <a:cubicBezTo>
                  <a:pt x="38533" y="29360"/>
                  <a:pt x="38530" y="29358"/>
                  <a:pt x="38527" y="29358"/>
                </a:cubicBezTo>
                <a:cubicBezTo>
                  <a:pt x="38519" y="29358"/>
                  <a:pt x="38514" y="29373"/>
                  <a:pt x="38511" y="29389"/>
                </a:cubicBezTo>
                <a:lnTo>
                  <a:pt x="38511" y="29389"/>
                </a:lnTo>
                <a:cubicBezTo>
                  <a:pt x="38510" y="29390"/>
                  <a:pt x="38508" y="29392"/>
                  <a:pt x="38506" y="29393"/>
                </a:cubicBezTo>
                <a:cubicBezTo>
                  <a:pt x="38476" y="29393"/>
                  <a:pt x="38476" y="29424"/>
                  <a:pt x="38476" y="29424"/>
                </a:cubicBezTo>
                <a:lnTo>
                  <a:pt x="38476" y="29393"/>
                </a:lnTo>
                <a:cubicBezTo>
                  <a:pt x="38450" y="29393"/>
                  <a:pt x="38491" y="29460"/>
                  <a:pt x="38484" y="29460"/>
                </a:cubicBezTo>
                <a:cubicBezTo>
                  <a:pt x="38483" y="29460"/>
                  <a:pt x="38481" y="29458"/>
                  <a:pt x="38476" y="29454"/>
                </a:cubicBezTo>
                <a:lnTo>
                  <a:pt x="38476" y="29484"/>
                </a:lnTo>
                <a:cubicBezTo>
                  <a:pt x="38446" y="29484"/>
                  <a:pt x="38446" y="29424"/>
                  <a:pt x="38416" y="29424"/>
                </a:cubicBezTo>
                <a:cubicBezTo>
                  <a:pt x="38416" y="29424"/>
                  <a:pt x="38356" y="29424"/>
                  <a:pt x="38416" y="29454"/>
                </a:cubicBezTo>
                <a:cubicBezTo>
                  <a:pt x="38446" y="29514"/>
                  <a:pt x="38446" y="29484"/>
                  <a:pt x="38446" y="29514"/>
                </a:cubicBezTo>
                <a:cubicBezTo>
                  <a:pt x="38416" y="29514"/>
                  <a:pt x="38416" y="29544"/>
                  <a:pt x="38386" y="29544"/>
                </a:cubicBezTo>
                <a:lnTo>
                  <a:pt x="38386" y="29514"/>
                </a:lnTo>
                <a:cubicBezTo>
                  <a:pt x="38369" y="29497"/>
                  <a:pt x="38354" y="29491"/>
                  <a:pt x="38341" y="29491"/>
                </a:cubicBezTo>
                <a:cubicBezTo>
                  <a:pt x="38299" y="29491"/>
                  <a:pt x="38270" y="29552"/>
                  <a:pt x="38230" y="29552"/>
                </a:cubicBezTo>
                <a:cubicBezTo>
                  <a:pt x="38217" y="29552"/>
                  <a:pt x="38203" y="29546"/>
                  <a:pt x="38187" y="29530"/>
                </a:cubicBezTo>
                <a:lnTo>
                  <a:pt x="38187" y="29530"/>
                </a:lnTo>
                <a:cubicBezTo>
                  <a:pt x="38204" y="29554"/>
                  <a:pt x="38199" y="29574"/>
                  <a:pt x="38174" y="29574"/>
                </a:cubicBezTo>
                <a:cubicBezTo>
                  <a:pt x="38154" y="29574"/>
                  <a:pt x="38134" y="29588"/>
                  <a:pt x="38114" y="29588"/>
                </a:cubicBezTo>
                <a:cubicBezTo>
                  <a:pt x="38104" y="29588"/>
                  <a:pt x="38094" y="29584"/>
                  <a:pt x="38084" y="29574"/>
                </a:cubicBezTo>
                <a:lnTo>
                  <a:pt x="38084" y="29544"/>
                </a:lnTo>
                <a:cubicBezTo>
                  <a:pt x="38033" y="29570"/>
                  <a:pt x="37961" y="29574"/>
                  <a:pt x="37939" y="29574"/>
                </a:cubicBezTo>
                <a:lnTo>
                  <a:pt x="37939" y="29574"/>
                </a:lnTo>
                <a:cubicBezTo>
                  <a:pt x="37945" y="29562"/>
                  <a:pt x="37950" y="29538"/>
                  <a:pt x="37943" y="29538"/>
                </a:cubicBezTo>
                <a:cubicBezTo>
                  <a:pt x="37941" y="29538"/>
                  <a:pt x="37937" y="29540"/>
                  <a:pt x="37933" y="29544"/>
                </a:cubicBezTo>
                <a:cubicBezTo>
                  <a:pt x="37927" y="29557"/>
                  <a:pt x="37922" y="29562"/>
                  <a:pt x="37917" y="29562"/>
                </a:cubicBezTo>
                <a:cubicBezTo>
                  <a:pt x="37906" y="29562"/>
                  <a:pt x="37900" y="29527"/>
                  <a:pt x="37888" y="29527"/>
                </a:cubicBezTo>
                <a:cubicBezTo>
                  <a:pt x="37884" y="29527"/>
                  <a:pt x="37879" y="29531"/>
                  <a:pt x="37873" y="29544"/>
                </a:cubicBezTo>
                <a:cubicBezTo>
                  <a:pt x="37860" y="29538"/>
                  <a:pt x="37847" y="29536"/>
                  <a:pt x="37834" y="29536"/>
                </a:cubicBezTo>
                <a:cubicBezTo>
                  <a:pt x="37800" y="29536"/>
                  <a:pt x="37765" y="29553"/>
                  <a:pt x="37730" y="29553"/>
                </a:cubicBezTo>
                <a:cubicBezTo>
                  <a:pt x="37717" y="29553"/>
                  <a:pt x="37704" y="29551"/>
                  <a:pt x="37692" y="29544"/>
                </a:cubicBezTo>
                <a:cubicBezTo>
                  <a:pt x="37692" y="29529"/>
                  <a:pt x="37707" y="29529"/>
                  <a:pt x="37718" y="29529"/>
                </a:cubicBezTo>
                <a:cubicBezTo>
                  <a:pt x="37729" y="29529"/>
                  <a:pt x="37737" y="29529"/>
                  <a:pt x="37722" y="29514"/>
                </a:cubicBezTo>
                <a:cubicBezTo>
                  <a:pt x="37692" y="29454"/>
                  <a:pt x="37631" y="29484"/>
                  <a:pt x="37601" y="29454"/>
                </a:cubicBezTo>
                <a:cubicBezTo>
                  <a:pt x="37594" y="29439"/>
                  <a:pt x="37586" y="29433"/>
                  <a:pt x="37579" y="29433"/>
                </a:cubicBezTo>
                <a:cubicBezTo>
                  <a:pt x="37558" y="29433"/>
                  <a:pt x="37541" y="29484"/>
                  <a:pt x="37541" y="29484"/>
                </a:cubicBezTo>
                <a:lnTo>
                  <a:pt x="37541" y="29424"/>
                </a:lnTo>
                <a:cubicBezTo>
                  <a:pt x="37531" y="29434"/>
                  <a:pt x="37517" y="29437"/>
                  <a:pt x="37504" y="29437"/>
                </a:cubicBezTo>
                <a:cubicBezTo>
                  <a:pt x="37477" y="29437"/>
                  <a:pt x="37450" y="29424"/>
                  <a:pt x="37450" y="29424"/>
                </a:cubicBezTo>
                <a:cubicBezTo>
                  <a:pt x="37450" y="29424"/>
                  <a:pt x="37511" y="29363"/>
                  <a:pt x="37511" y="29363"/>
                </a:cubicBezTo>
                <a:cubicBezTo>
                  <a:pt x="37490" y="29363"/>
                  <a:pt x="37484" y="29350"/>
                  <a:pt x="37473" y="29350"/>
                </a:cubicBezTo>
                <a:cubicBezTo>
                  <a:pt x="37467" y="29350"/>
                  <a:pt x="37460" y="29353"/>
                  <a:pt x="37450" y="29363"/>
                </a:cubicBezTo>
                <a:cubicBezTo>
                  <a:pt x="37440" y="29373"/>
                  <a:pt x="37433" y="29377"/>
                  <a:pt x="37429" y="29377"/>
                </a:cubicBezTo>
                <a:cubicBezTo>
                  <a:pt x="37420" y="29377"/>
                  <a:pt x="37420" y="29363"/>
                  <a:pt x="37420" y="29363"/>
                </a:cubicBezTo>
                <a:lnTo>
                  <a:pt x="37450" y="29363"/>
                </a:lnTo>
                <a:cubicBezTo>
                  <a:pt x="37450" y="29333"/>
                  <a:pt x="37450" y="29363"/>
                  <a:pt x="37450" y="29303"/>
                </a:cubicBezTo>
                <a:cubicBezTo>
                  <a:pt x="37440" y="29293"/>
                  <a:pt x="37433" y="29289"/>
                  <a:pt x="37428" y="29289"/>
                </a:cubicBezTo>
                <a:cubicBezTo>
                  <a:pt x="37417" y="29289"/>
                  <a:pt x="37410" y="29303"/>
                  <a:pt x="37390" y="29303"/>
                </a:cubicBezTo>
                <a:lnTo>
                  <a:pt x="37390" y="29333"/>
                </a:lnTo>
                <a:lnTo>
                  <a:pt x="37329" y="29303"/>
                </a:lnTo>
                <a:lnTo>
                  <a:pt x="37360" y="29303"/>
                </a:lnTo>
                <a:cubicBezTo>
                  <a:pt x="37360" y="29288"/>
                  <a:pt x="37345" y="29288"/>
                  <a:pt x="37329" y="29288"/>
                </a:cubicBezTo>
                <a:cubicBezTo>
                  <a:pt x="37314" y="29288"/>
                  <a:pt x="37299" y="29288"/>
                  <a:pt x="37299" y="29273"/>
                </a:cubicBezTo>
                <a:lnTo>
                  <a:pt x="37299" y="29303"/>
                </a:lnTo>
                <a:cubicBezTo>
                  <a:pt x="37299" y="29303"/>
                  <a:pt x="37269" y="29273"/>
                  <a:pt x="37269" y="29273"/>
                </a:cubicBezTo>
                <a:cubicBezTo>
                  <a:pt x="37329" y="29242"/>
                  <a:pt x="37239" y="29242"/>
                  <a:pt x="37329" y="29212"/>
                </a:cubicBezTo>
                <a:cubicBezTo>
                  <a:pt x="37329" y="29152"/>
                  <a:pt x="37209" y="29152"/>
                  <a:pt x="37209" y="29092"/>
                </a:cubicBezTo>
                <a:cubicBezTo>
                  <a:pt x="37209" y="29084"/>
                  <a:pt x="37205" y="29079"/>
                  <a:pt x="37200" y="29075"/>
                </a:cubicBezTo>
                <a:lnTo>
                  <a:pt x="37200" y="29075"/>
                </a:lnTo>
                <a:cubicBezTo>
                  <a:pt x="37206" y="29075"/>
                  <a:pt x="37209" y="29071"/>
                  <a:pt x="37209" y="29061"/>
                </a:cubicBezTo>
                <a:cubicBezTo>
                  <a:pt x="37199" y="29042"/>
                  <a:pt x="37183" y="29026"/>
                  <a:pt x="37167" y="29014"/>
                </a:cubicBezTo>
                <a:lnTo>
                  <a:pt x="37167" y="29014"/>
                </a:lnTo>
                <a:cubicBezTo>
                  <a:pt x="37179" y="29011"/>
                  <a:pt x="37179" y="29001"/>
                  <a:pt x="37179" y="29001"/>
                </a:cubicBezTo>
                <a:lnTo>
                  <a:pt x="37148" y="29001"/>
                </a:lnTo>
                <a:cubicBezTo>
                  <a:pt x="37147" y="29001"/>
                  <a:pt x="37146" y="29000"/>
                  <a:pt x="37146" y="29000"/>
                </a:cubicBezTo>
                <a:lnTo>
                  <a:pt x="37146" y="29000"/>
                </a:lnTo>
                <a:cubicBezTo>
                  <a:pt x="37224" y="28991"/>
                  <a:pt x="37156" y="28941"/>
                  <a:pt x="37239" y="28941"/>
                </a:cubicBezTo>
                <a:cubicBezTo>
                  <a:pt x="37239" y="28941"/>
                  <a:pt x="37200" y="28902"/>
                  <a:pt x="37154" y="28902"/>
                </a:cubicBezTo>
                <a:cubicBezTo>
                  <a:pt x="37142" y="28902"/>
                  <a:pt x="37130" y="28904"/>
                  <a:pt x="37118" y="28911"/>
                </a:cubicBezTo>
                <a:cubicBezTo>
                  <a:pt x="37118" y="28911"/>
                  <a:pt x="37118" y="28880"/>
                  <a:pt x="37118" y="28880"/>
                </a:cubicBezTo>
                <a:cubicBezTo>
                  <a:pt x="37088" y="28850"/>
                  <a:pt x="37058" y="28699"/>
                  <a:pt x="37088" y="28699"/>
                </a:cubicBezTo>
                <a:cubicBezTo>
                  <a:pt x="37088" y="28699"/>
                  <a:pt x="37088" y="28726"/>
                  <a:pt x="37097" y="28726"/>
                </a:cubicBezTo>
                <a:cubicBezTo>
                  <a:pt x="37101" y="28726"/>
                  <a:pt x="37108" y="28719"/>
                  <a:pt x="37118" y="28699"/>
                </a:cubicBezTo>
                <a:cubicBezTo>
                  <a:pt x="37131" y="28675"/>
                  <a:pt x="37128" y="28655"/>
                  <a:pt x="37118" y="28637"/>
                </a:cubicBezTo>
                <a:lnTo>
                  <a:pt x="37118" y="28637"/>
                </a:lnTo>
                <a:cubicBezTo>
                  <a:pt x="37118" y="28547"/>
                  <a:pt x="37088" y="28487"/>
                  <a:pt x="37058" y="28428"/>
                </a:cubicBezTo>
                <a:cubicBezTo>
                  <a:pt x="37148" y="28398"/>
                  <a:pt x="36998" y="28367"/>
                  <a:pt x="37088" y="28337"/>
                </a:cubicBezTo>
                <a:cubicBezTo>
                  <a:pt x="37028" y="28337"/>
                  <a:pt x="37028" y="28307"/>
                  <a:pt x="37028" y="28277"/>
                </a:cubicBezTo>
                <a:lnTo>
                  <a:pt x="37028" y="28277"/>
                </a:lnTo>
                <a:cubicBezTo>
                  <a:pt x="37043" y="28292"/>
                  <a:pt x="37065" y="28299"/>
                  <a:pt x="37081" y="28299"/>
                </a:cubicBezTo>
                <a:cubicBezTo>
                  <a:pt x="37096" y="28299"/>
                  <a:pt x="37103" y="28292"/>
                  <a:pt x="37088" y="28277"/>
                </a:cubicBezTo>
                <a:cubicBezTo>
                  <a:pt x="37058" y="28277"/>
                  <a:pt x="37058" y="28216"/>
                  <a:pt x="37118" y="28216"/>
                </a:cubicBezTo>
                <a:cubicBezTo>
                  <a:pt x="37058" y="28216"/>
                  <a:pt x="37118" y="28156"/>
                  <a:pt x="37058" y="28156"/>
                </a:cubicBezTo>
                <a:cubicBezTo>
                  <a:pt x="37058" y="28126"/>
                  <a:pt x="37028" y="28096"/>
                  <a:pt x="37058" y="28066"/>
                </a:cubicBezTo>
                <a:cubicBezTo>
                  <a:pt x="37028" y="28066"/>
                  <a:pt x="37028" y="28005"/>
                  <a:pt x="37028" y="28005"/>
                </a:cubicBezTo>
                <a:cubicBezTo>
                  <a:pt x="37058" y="28005"/>
                  <a:pt x="36998" y="27975"/>
                  <a:pt x="37028" y="27975"/>
                </a:cubicBezTo>
                <a:lnTo>
                  <a:pt x="37058" y="27975"/>
                </a:lnTo>
                <a:cubicBezTo>
                  <a:pt x="37028" y="27975"/>
                  <a:pt x="37028" y="27884"/>
                  <a:pt x="37028" y="27884"/>
                </a:cubicBezTo>
                <a:lnTo>
                  <a:pt x="37058" y="27884"/>
                </a:lnTo>
                <a:cubicBezTo>
                  <a:pt x="37028" y="27824"/>
                  <a:pt x="37088" y="27734"/>
                  <a:pt x="37028" y="27643"/>
                </a:cubicBezTo>
                <a:lnTo>
                  <a:pt x="37058" y="27643"/>
                </a:lnTo>
                <a:cubicBezTo>
                  <a:pt x="37118" y="27583"/>
                  <a:pt x="36998" y="27613"/>
                  <a:pt x="36998" y="27553"/>
                </a:cubicBezTo>
                <a:cubicBezTo>
                  <a:pt x="37028" y="27432"/>
                  <a:pt x="37058" y="27311"/>
                  <a:pt x="37058" y="27190"/>
                </a:cubicBezTo>
                <a:lnTo>
                  <a:pt x="37028" y="27190"/>
                </a:lnTo>
                <a:cubicBezTo>
                  <a:pt x="37058" y="27160"/>
                  <a:pt x="37058" y="27160"/>
                  <a:pt x="37058" y="27160"/>
                </a:cubicBezTo>
                <a:lnTo>
                  <a:pt x="36998" y="27160"/>
                </a:lnTo>
                <a:cubicBezTo>
                  <a:pt x="37028" y="27130"/>
                  <a:pt x="37028" y="27070"/>
                  <a:pt x="37028" y="27040"/>
                </a:cubicBezTo>
                <a:cubicBezTo>
                  <a:pt x="37028" y="26979"/>
                  <a:pt x="37058" y="26919"/>
                  <a:pt x="37118" y="26919"/>
                </a:cubicBezTo>
                <a:cubicBezTo>
                  <a:pt x="37088" y="26858"/>
                  <a:pt x="37148" y="26858"/>
                  <a:pt x="37148" y="26738"/>
                </a:cubicBezTo>
                <a:cubicBezTo>
                  <a:pt x="37197" y="26738"/>
                  <a:pt x="37187" y="26776"/>
                  <a:pt x="37197" y="26776"/>
                </a:cubicBezTo>
                <a:cubicBezTo>
                  <a:pt x="37199" y="26776"/>
                  <a:pt x="37203" y="26774"/>
                  <a:pt x="37209" y="26768"/>
                </a:cubicBezTo>
                <a:lnTo>
                  <a:pt x="37209" y="26708"/>
                </a:lnTo>
                <a:cubicBezTo>
                  <a:pt x="37179" y="26647"/>
                  <a:pt x="37239" y="26617"/>
                  <a:pt x="37299" y="26617"/>
                </a:cubicBezTo>
                <a:cubicBezTo>
                  <a:pt x="37329" y="26587"/>
                  <a:pt x="37420" y="26587"/>
                  <a:pt x="37420" y="26527"/>
                </a:cubicBezTo>
                <a:lnTo>
                  <a:pt x="37450" y="26527"/>
                </a:lnTo>
                <a:cubicBezTo>
                  <a:pt x="37450" y="26527"/>
                  <a:pt x="37420" y="26496"/>
                  <a:pt x="37420" y="26496"/>
                </a:cubicBezTo>
                <a:cubicBezTo>
                  <a:pt x="37480" y="26436"/>
                  <a:pt x="37480" y="26436"/>
                  <a:pt x="37541" y="26406"/>
                </a:cubicBezTo>
                <a:lnTo>
                  <a:pt x="37541" y="26406"/>
                </a:lnTo>
                <a:cubicBezTo>
                  <a:pt x="37526" y="26421"/>
                  <a:pt x="37533" y="26421"/>
                  <a:pt x="37545" y="26421"/>
                </a:cubicBezTo>
                <a:cubicBezTo>
                  <a:pt x="37556" y="26421"/>
                  <a:pt x="37571" y="26421"/>
                  <a:pt x="37571" y="26436"/>
                </a:cubicBezTo>
                <a:cubicBezTo>
                  <a:pt x="37571" y="26406"/>
                  <a:pt x="37571" y="26406"/>
                  <a:pt x="37571" y="26376"/>
                </a:cubicBezTo>
                <a:lnTo>
                  <a:pt x="37722" y="26376"/>
                </a:lnTo>
                <a:lnTo>
                  <a:pt x="37722" y="26315"/>
                </a:lnTo>
                <a:cubicBezTo>
                  <a:pt x="37752" y="26285"/>
                  <a:pt x="37812" y="26255"/>
                  <a:pt x="37873" y="26255"/>
                </a:cubicBezTo>
                <a:cubicBezTo>
                  <a:pt x="37888" y="26240"/>
                  <a:pt x="37910" y="26232"/>
                  <a:pt x="37929" y="26232"/>
                </a:cubicBezTo>
                <a:close/>
                <a:moveTo>
                  <a:pt x="39339" y="29804"/>
                </a:moveTo>
                <a:lnTo>
                  <a:pt x="39339" y="29804"/>
                </a:lnTo>
                <a:cubicBezTo>
                  <a:pt x="39341" y="29811"/>
                  <a:pt x="39345" y="29816"/>
                  <a:pt x="39351" y="29816"/>
                </a:cubicBezTo>
                <a:cubicBezTo>
                  <a:pt x="39347" y="29811"/>
                  <a:pt x="39343" y="29808"/>
                  <a:pt x="39339" y="29804"/>
                </a:cubicBezTo>
                <a:close/>
                <a:moveTo>
                  <a:pt x="35338" y="30510"/>
                </a:moveTo>
                <a:cubicBezTo>
                  <a:pt x="35332" y="30514"/>
                  <a:pt x="35327" y="30519"/>
                  <a:pt x="35322" y="30523"/>
                </a:cubicBezTo>
                <a:lnTo>
                  <a:pt x="35322" y="30523"/>
                </a:lnTo>
                <a:cubicBezTo>
                  <a:pt x="35327" y="30519"/>
                  <a:pt x="35333" y="30515"/>
                  <a:pt x="35338" y="30510"/>
                </a:cubicBezTo>
                <a:close/>
                <a:moveTo>
                  <a:pt x="44260" y="30557"/>
                </a:moveTo>
                <a:lnTo>
                  <a:pt x="44260" y="30557"/>
                </a:lnTo>
                <a:cubicBezTo>
                  <a:pt x="44261" y="30561"/>
                  <a:pt x="44265" y="30565"/>
                  <a:pt x="44270" y="30570"/>
                </a:cubicBezTo>
                <a:cubicBezTo>
                  <a:pt x="44267" y="30565"/>
                  <a:pt x="44263" y="30561"/>
                  <a:pt x="44260" y="30557"/>
                </a:cubicBezTo>
                <a:close/>
                <a:moveTo>
                  <a:pt x="37083" y="30746"/>
                </a:moveTo>
                <a:cubicBezTo>
                  <a:pt x="37075" y="30749"/>
                  <a:pt x="37067" y="30751"/>
                  <a:pt x="37058" y="30751"/>
                </a:cubicBezTo>
                <a:cubicBezTo>
                  <a:pt x="37069" y="30751"/>
                  <a:pt x="37077" y="30749"/>
                  <a:pt x="37083" y="30746"/>
                </a:cubicBezTo>
                <a:close/>
                <a:moveTo>
                  <a:pt x="39080" y="30812"/>
                </a:moveTo>
                <a:cubicBezTo>
                  <a:pt x="39076" y="30815"/>
                  <a:pt x="39072" y="30818"/>
                  <a:pt x="39068" y="30821"/>
                </a:cubicBezTo>
                <a:lnTo>
                  <a:pt x="39068" y="30821"/>
                </a:lnTo>
                <a:cubicBezTo>
                  <a:pt x="39073" y="30818"/>
                  <a:pt x="39076" y="30815"/>
                  <a:pt x="39080" y="30812"/>
                </a:cubicBezTo>
                <a:close/>
                <a:moveTo>
                  <a:pt x="43719" y="30890"/>
                </a:moveTo>
                <a:cubicBezTo>
                  <a:pt x="43721" y="30895"/>
                  <a:pt x="43723" y="30899"/>
                  <a:pt x="43727" y="30902"/>
                </a:cubicBezTo>
                <a:cubicBezTo>
                  <a:pt x="43724" y="30898"/>
                  <a:pt x="43721" y="30894"/>
                  <a:pt x="43719" y="30890"/>
                </a:cubicBezTo>
                <a:close/>
                <a:moveTo>
                  <a:pt x="47137" y="31139"/>
                </a:moveTo>
                <a:cubicBezTo>
                  <a:pt x="47137" y="31142"/>
                  <a:pt x="47137" y="31144"/>
                  <a:pt x="47137" y="31144"/>
                </a:cubicBezTo>
                <a:lnTo>
                  <a:pt x="47137" y="31144"/>
                </a:lnTo>
                <a:cubicBezTo>
                  <a:pt x="47146" y="31144"/>
                  <a:pt x="47144" y="31141"/>
                  <a:pt x="47137" y="31139"/>
                </a:cubicBezTo>
                <a:close/>
                <a:moveTo>
                  <a:pt x="51241" y="31144"/>
                </a:moveTo>
                <a:cubicBezTo>
                  <a:pt x="51241" y="31144"/>
                  <a:pt x="51241" y="31144"/>
                  <a:pt x="51241" y="31144"/>
                </a:cubicBezTo>
                <a:cubicBezTo>
                  <a:pt x="51241" y="31144"/>
                  <a:pt x="51241" y="31144"/>
                  <a:pt x="51241" y="31144"/>
                </a:cubicBezTo>
                <a:close/>
                <a:moveTo>
                  <a:pt x="37077" y="31130"/>
                </a:moveTo>
                <a:cubicBezTo>
                  <a:pt x="37068" y="31130"/>
                  <a:pt x="37068" y="31134"/>
                  <a:pt x="37088" y="31144"/>
                </a:cubicBezTo>
                <a:cubicBezTo>
                  <a:pt x="37088" y="31144"/>
                  <a:pt x="37088" y="31144"/>
                  <a:pt x="37088" y="31144"/>
                </a:cubicBezTo>
                <a:lnTo>
                  <a:pt x="37088" y="31144"/>
                </a:lnTo>
                <a:cubicBezTo>
                  <a:pt x="37098" y="31154"/>
                  <a:pt x="37105" y="31157"/>
                  <a:pt x="37110" y="31157"/>
                </a:cubicBezTo>
                <a:cubicBezTo>
                  <a:pt x="37113" y="31157"/>
                  <a:pt x="37116" y="31156"/>
                  <a:pt x="37118" y="31155"/>
                </a:cubicBezTo>
                <a:lnTo>
                  <a:pt x="37118" y="31155"/>
                </a:lnTo>
                <a:cubicBezTo>
                  <a:pt x="37123" y="31156"/>
                  <a:pt x="37128" y="31157"/>
                  <a:pt x="37133" y="31157"/>
                </a:cubicBezTo>
                <a:cubicBezTo>
                  <a:pt x="37142" y="31157"/>
                  <a:pt x="37148" y="31154"/>
                  <a:pt x="37148" y="31144"/>
                </a:cubicBezTo>
                <a:cubicBezTo>
                  <a:pt x="37148" y="31144"/>
                  <a:pt x="37095" y="31130"/>
                  <a:pt x="37077" y="31130"/>
                </a:cubicBezTo>
                <a:close/>
                <a:moveTo>
                  <a:pt x="51349" y="31146"/>
                </a:moveTo>
                <a:cubicBezTo>
                  <a:pt x="51351" y="31157"/>
                  <a:pt x="51355" y="31167"/>
                  <a:pt x="51362" y="31174"/>
                </a:cubicBezTo>
                <a:cubicBezTo>
                  <a:pt x="51358" y="31161"/>
                  <a:pt x="51353" y="31152"/>
                  <a:pt x="51349" y="31146"/>
                </a:cubicBezTo>
                <a:close/>
                <a:moveTo>
                  <a:pt x="46654" y="31204"/>
                </a:moveTo>
                <a:lnTo>
                  <a:pt x="46654" y="31204"/>
                </a:lnTo>
                <a:cubicBezTo>
                  <a:pt x="46673" y="31241"/>
                  <a:pt x="46634" y="31244"/>
                  <a:pt x="46609" y="31255"/>
                </a:cubicBezTo>
                <a:lnTo>
                  <a:pt x="46609" y="31255"/>
                </a:lnTo>
                <a:cubicBezTo>
                  <a:pt x="46622" y="31238"/>
                  <a:pt x="46637" y="31221"/>
                  <a:pt x="46654" y="31204"/>
                </a:cubicBezTo>
                <a:close/>
                <a:moveTo>
                  <a:pt x="40810" y="31311"/>
                </a:moveTo>
                <a:cubicBezTo>
                  <a:pt x="40770" y="31311"/>
                  <a:pt x="40729" y="31325"/>
                  <a:pt x="40770" y="31325"/>
                </a:cubicBezTo>
                <a:cubicBezTo>
                  <a:pt x="40789" y="31335"/>
                  <a:pt x="40799" y="31338"/>
                  <a:pt x="40805" y="31338"/>
                </a:cubicBezTo>
                <a:lnTo>
                  <a:pt x="40805" y="31338"/>
                </a:lnTo>
                <a:cubicBezTo>
                  <a:pt x="40811" y="31344"/>
                  <a:pt x="40820" y="31347"/>
                  <a:pt x="40830" y="31347"/>
                </a:cubicBezTo>
                <a:cubicBezTo>
                  <a:pt x="40845" y="31347"/>
                  <a:pt x="40860" y="31340"/>
                  <a:pt x="40860" y="31325"/>
                </a:cubicBezTo>
                <a:cubicBezTo>
                  <a:pt x="40850" y="31315"/>
                  <a:pt x="40830" y="31311"/>
                  <a:pt x="40810" y="31311"/>
                </a:cubicBezTo>
                <a:close/>
                <a:moveTo>
                  <a:pt x="43443" y="31393"/>
                </a:moveTo>
                <a:lnTo>
                  <a:pt x="43443" y="31393"/>
                </a:lnTo>
                <a:cubicBezTo>
                  <a:pt x="43445" y="31401"/>
                  <a:pt x="43449" y="31409"/>
                  <a:pt x="43455" y="31415"/>
                </a:cubicBezTo>
                <a:cubicBezTo>
                  <a:pt x="43455" y="31402"/>
                  <a:pt x="43450" y="31395"/>
                  <a:pt x="43443" y="31393"/>
                </a:cubicBezTo>
                <a:close/>
                <a:moveTo>
                  <a:pt x="35368" y="31506"/>
                </a:moveTo>
                <a:cubicBezTo>
                  <a:pt x="35368" y="31507"/>
                  <a:pt x="35368" y="31508"/>
                  <a:pt x="35368" y="31510"/>
                </a:cubicBezTo>
                <a:lnTo>
                  <a:pt x="35368" y="31510"/>
                </a:lnTo>
                <a:cubicBezTo>
                  <a:pt x="35353" y="31506"/>
                  <a:pt x="35338" y="31506"/>
                  <a:pt x="35338" y="31506"/>
                </a:cubicBezTo>
                <a:close/>
                <a:moveTo>
                  <a:pt x="46292" y="31506"/>
                </a:moveTo>
                <a:lnTo>
                  <a:pt x="46292" y="31506"/>
                </a:lnTo>
                <a:cubicBezTo>
                  <a:pt x="46301" y="31520"/>
                  <a:pt x="46309" y="31529"/>
                  <a:pt x="46316" y="31536"/>
                </a:cubicBezTo>
                <a:lnTo>
                  <a:pt x="46316" y="31536"/>
                </a:lnTo>
                <a:cubicBezTo>
                  <a:pt x="46292" y="31536"/>
                  <a:pt x="46292" y="31534"/>
                  <a:pt x="46292" y="31506"/>
                </a:cubicBezTo>
                <a:close/>
                <a:moveTo>
                  <a:pt x="35388" y="31536"/>
                </a:moveTo>
                <a:cubicBezTo>
                  <a:pt x="35392" y="31540"/>
                  <a:pt x="35397" y="31545"/>
                  <a:pt x="35400" y="31549"/>
                </a:cubicBezTo>
                <a:lnTo>
                  <a:pt x="35400" y="31549"/>
                </a:lnTo>
                <a:cubicBezTo>
                  <a:pt x="35390" y="31545"/>
                  <a:pt x="35379" y="31543"/>
                  <a:pt x="35368" y="31543"/>
                </a:cubicBezTo>
                <a:cubicBezTo>
                  <a:pt x="35361" y="31543"/>
                  <a:pt x="35354" y="31544"/>
                  <a:pt x="35347" y="31546"/>
                </a:cubicBezTo>
                <a:lnTo>
                  <a:pt x="35347" y="31546"/>
                </a:lnTo>
                <a:cubicBezTo>
                  <a:pt x="35341" y="31540"/>
                  <a:pt x="35338" y="31536"/>
                  <a:pt x="35338" y="31536"/>
                </a:cubicBezTo>
                <a:close/>
                <a:moveTo>
                  <a:pt x="46400" y="31555"/>
                </a:moveTo>
                <a:cubicBezTo>
                  <a:pt x="46403" y="31562"/>
                  <a:pt x="46406" y="31566"/>
                  <a:pt x="46413" y="31566"/>
                </a:cubicBezTo>
                <a:cubicBezTo>
                  <a:pt x="46408" y="31562"/>
                  <a:pt x="46404" y="31558"/>
                  <a:pt x="46400" y="31555"/>
                </a:cubicBezTo>
                <a:close/>
                <a:moveTo>
                  <a:pt x="35428" y="31576"/>
                </a:moveTo>
                <a:cubicBezTo>
                  <a:pt x="35428" y="31586"/>
                  <a:pt x="35428" y="31596"/>
                  <a:pt x="35428" y="31606"/>
                </a:cubicBezTo>
                <a:lnTo>
                  <a:pt x="35428" y="31606"/>
                </a:lnTo>
                <a:cubicBezTo>
                  <a:pt x="35434" y="31596"/>
                  <a:pt x="35435" y="31584"/>
                  <a:pt x="35428" y="31576"/>
                </a:cubicBezTo>
                <a:close/>
                <a:moveTo>
                  <a:pt x="40951" y="31596"/>
                </a:moveTo>
                <a:cubicBezTo>
                  <a:pt x="40971" y="31606"/>
                  <a:pt x="40974" y="31610"/>
                  <a:pt x="40969" y="31610"/>
                </a:cubicBezTo>
                <a:cubicBezTo>
                  <a:pt x="40957" y="31610"/>
                  <a:pt x="40911" y="31596"/>
                  <a:pt x="40890" y="31596"/>
                </a:cubicBezTo>
                <a:close/>
                <a:moveTo>
                  <a:pt x="50909" y="31657"/>
                </a:moveTo>
                <a:lnTo>
                  <a:pt x="50909" y="31687"/>
                </a:lnTo>
                <a:lnTo>
                  <a:pt x="50879" y="31657"/>
                </a:lnTo>
                <a:close/>
                <a:moveTo>
                  <a:pt x="39078" y="31687"/>
                </a:moveTo>
                <a:lnTo>
                  <a:pt x="39078" y="31687"/>
                </a:lnTo>
                <a:cubicBezTo>
                  <a:pt x="39107" y="31707"/>
                  <a:pt x="39140" y="31727"/>
                  <a:pt x="39080" y="31747"/>
                </a:cubicBezTo>
                <a:cubicBezTo>
                  <a:pt x="39050" y="31747"/>
                  <a:pt x="39050" y="31717"/>
                  <a:pt x="39019" y="31717"/>
                </a:cubicBezTo>
                <a:lnTo>
                  <a:pt x="39080" y="31717"/>
                </a:lnTo>
                <a:cubicBezTo>
                  <a:pt x="39110" y="31687"/>
                  <a:pt x="39050" y="31687"/>
                  <a:pt x="39050" y="31687"/>
                </a:cubicBezTo>
                <a:close/>
                <a:moveTo>
                  <a:pt x="39131" y="31737"/>
                </a:moveTo>
                <a:cubicBezTo>
                  <a:pt x="39132" y="31740"/>
                  <a:pt x="39132" y="31744"/>
                  <a:pt x="39133" y="31747"/>
                </a:cubicBezTo>
                <a:lnTo>
                  <a:pt x="39140" y="31747"/>
                </a:lnTo>
                <a:cubicBezTo>
                  <a:pt x="39140" y="31747"/>
                  <a:pt x="39140" y="31756"/>
                  <a:pt x="39135" y="31764"/>
                </a:cubicBezTo>
                <a:lnTo>
                  <a:pt x="39135" y="31764"/>
                </a:lnTo>
                <a:cubicBezTo>
                  <a:pt x="39135" y="31759"/>
                  <a:pt x="39134" y="31753"/>
                  <a:pt x="39133" y="31747"/>
                </a:cubicBezTo>
                <a:lnTo>
                  <a:pt x="39110" y="31747"/>
                </a:lnTo>
                <a:lnTo>
                  <a:pt x="39131" y="31737"/>
                </a:lnTo>
                <a:close/>
                <a:moveTo>
                  <a:pt x="39019" y="31747"/>
                </a:moveTo>
                <a:cubicBezTo>
                  <a:pt x="39028" y="31756"/>
                  <a:pt x="39034" y="31762"/>
                  <a:pt x="39039" y="31766"/>
                </a:cubicBezTo>
                <a:lnTo>
                  <a:pt x="39039" y="31766"/>
                </a:lnTo>
                <a:cubicBezTo>
                  <a:pt x="39035" y="31772"/>
                  <a:pt x="39037" y="31777"/>
                  <a:pt x="39050" y="31777"/>
                </a:cubicBezTo>
                <a:lnTo>
                  <a:pt x="39080" y="31777"/>
                </a:lnTo>
                <a:lnTo>
                  <a:pt x="39080" y="31808"/>
                </a:lnTo>
                <a:lnTo>
                  <a:pt x="39050" y="31808"/>
                </a:lnTo>
                <a:cubicBezTo>
                  <a:pt x="39050" y="31777"/>
                  <a:pt x="39019" y="31777"/>
                  <a:pt x="39019" y="31747"/>
                </a:cubicBezTo>
                <a:close/>
                <a:moveTo>
                  <a:pt x="35247" y="31838"/>
                </a:moveTo>
                <a:lnTo>
                  <a:pt x="35247" y="31866"/>
                </a:lnTo>
                <a:lnTo>
                  <a:pt x="35247" y="31866"/>
                </a:lnTo>
                <a:cubicBezTo>
                  <a:pt x="35233" y="31864"/>
                  <a:pt x="35228" y="31857"/>
                  <a:pt x="35247" y="31838"/>
                </a:cubicBezTo>
                <a:close/>
                <a:moveTo>
                  <a:pt x="38989" y="31928"/>
                </a:moveTo>
                <a:lnTo>
                  <a:pt x="38989" y="31957"/>
                </a:lnTo>
                <a:lnTo>
                  <a:pt x="38989" y="31957"/>
                </a:lnTo>
                <a:cubicBezTo>
                  <a:pt x="38975" y="31954"/>
                  <a:pt x="38970" y="31947"/>
                  <a:pt x="38989" y="31928"/>
                </a:cubicBezTo>
                <a:close/>
                <a:moveTo>
                  <a:pt x="43425" y="31958"/>
                </a:moveTo>
                <a:cubicBezTo>
                  <a:pt x="43412" y="31965"/>
                  <a:pt x="43403" y="31972"/>
                  <a:pt x="43396" y="31979"/>
                </a:cubicBezTo>
                <a:lnTo>
                  <a:pt x="43396" y="31979"/>
                </a:lnTo>
                <a:cubicBezTo>
                  <a:pt x="43404" y="31976"/>
                  <a:pt x="43415" y="31969"/>
                  <a:pt x="43425" y="31958"/>
                </a:cubicBezTo>
                <a:close/>
                <a:moveTo>
                  <a:pt x="45146" y="32005"/>
                </a:moveTo>
                <a:cubicBezTo>
                  <a:pt x="45129" y="32005"/>
                  <a:pt x="45115" y="32019"/>
                  <a:pt x="45115" y="32019"/>
                </a:cubicBezTo>
                <a:lnTo>
                  <a:pt x="45176" y="32019"/>
                </a:lnTo>
                <a:cubicBezTo>
                  <a:pt x="45165" y="32009"/>
                  <a:pt x="45155" y="32005"/>
                  <a:pt x="45146" y="32005"/>
                </a:cubicBezTo>
                <a:close/>
                <a:moveTo>
                  <a:pt x="39736" y="32398"/>
                </a:moveTo>
                <a:cubicBezTo>
                  <a:pt x="39727" y="32398"/>
                  <a:pt x="39713" y="32411"/>
                  <a:pt x="39713" y="32411"/>
                </a:cubicBezTo>
                <a:cubicBezTo>
                  <a:pt x="39713" y="32431"/>
                  <a:pt x="39700" y="32451"/>
                  <a:pt x="39691" y="32471"/>
                </a:cubicBezTo>
                <a:lnTo>
                  <a:pt x="39713" y="32471"/>
                </a:lnTo>
                <a:cubicBezTo>
                  <a:pt x="39713" y="32441"/>
                  <a:pt x="39721" y="32441"/>
                  <a:pt x="39729" y="32441"/>
                </a:cubicBezTo>
                <a:cubicBezTo>
                  <a:pt x="39736" y="32441"/>
                  <a:pt x="39744" y="32441"/>
                  <a:pt x="39744" y="32411"/>
                </a:cubicBezTo>
                <a:cubicBezTo>
                  <a:pt x="39744" y="32401"/>
                  <a:pt x="39740" y="32398"/>
                  <a:pt x="39736" y="32398"/>
                </a:cubicBezTo>
                <a:close/>
                <a:moveTo>
                  <a:pt x="39792" y="32436"/>
                </a:moveTo>
                <a:cubicBezTo>
                  <a:pt x="39771" y="32436"/>
                  <a:pt x="39740" y="32465"/>
                  <a:pt x="39722" y="32480"/>
                </a:cubicBezTo>
                <a:lnTo>
                  <a:pt x="39722" y="32480"/>
                </a:lnTo>
                <a:lnTo>
                  <a:pt x="39713" y="32471"/>
                </a:lnTo>
                <a:lnTo>
                  <a:pt x="39713" y="32486"/>
                </a:lnTo>
                <a:lnTo>
                  <a:pt x="39713" y="32486"/>
                </a:lnTo>
                <a:cubicBezTo>
                  <a:pt x="39716" y="32485"/>
                  <a:pt x="39719" y="32482"/>
                  <a:pt x="39722" y="32480"/>
                </a:cubicBezTo>
                <a:lnTo>
                  <a:pt x="39722" y="32480"/>
                </a:lnTo>
                <a:lnTo>
                  <a:pt x="39744" y="32502"/>
                </a:lnTo>
                <a:cubicBezTo>
                  <a:pt x="39744" y="32441"/>
                  <a:pt x="39804" y="32471"/>
                  <a:pt x="39804" y="32441"/>
                </a:cubicBezTo>
                <a:cubicBezTo>
                  <a:pt x="39801" y="32438"/>
                  <a:pt x="39796" y="32436"/>
                  <a:pt x="39792" y="32436"/>
                </a:cubicBezTo>
                <a:close/>
                <a:moveTo>
                  <a:pt x="43462" y="32492"/>
                </a:moveTo>
                <a:cubicBezTo>
                  <a:pt x="43468" y="32495"/>
                  <a:pt x="43476" y="32498"/>
                  <a:pt x="43486" y="32502"/>
                </a:cubicBezTo>
                <a:cubicBezTo>
                  <a:pt x="43476" y="32497"/>
                  <a:pt x="43469" y="32494"/>
                  <a:pt x="43462" y="32492"/>
                </a:cubicBezTo>
                <a:close/>
                <a:moveTo>
                  <a:pt x="35911" y="32502"/>
                </a:moveTo>
                <a:cubicBezTo>
                  <a:pt x="35911" y="32532"/>
                  <a:pt x="35881" y="32532"/>
                  <a:pt x="35911" y="32532"/>
                </a:cubicBezTo>
                <a:lnTo>
                  <a:pt x="35911" y="32502"/>
                </a:lnTo>
                <a:close/>
                <a:moveTo>
                  <a:pt x="40076" y="29484"/>
                </a:moveTo>
                <a:lnTo>
                  <a:pt x="40106" y="29514"/>
                </a:lnTo>
                <a:cubicBezTo>
                  <a:pt x="40106" y="29574"/>
                  <a:pt x="40166" y="29544"/>
                  <a:pt x="40196" y="29574"/>
                </a:cubicBezTo>
                <a:cubicBezTo>
                  <a:pt x="40196" y="29564"/>
                  <a:pt x="40203" y="29561"/>
                  <a:pt x="40212" y="29561"/>
                </a:cubicBezTo>
                <a:cubicBezTo>
                  <a:pt x="40230" y="29561"/>
                  <a:pt x="40257" y="29574"/>
                  <a:pt x="40257" y="29574"/>
                </a:cubicBezTo>
                <a:lnTo>
                  <a:pt x="40317" y="29574"/>
                </a:lnTo>
                <a:cubicBezTo>
                  <a:pt x="40317" y="29599"/>
                  <a:pt x="40297" y="29643"/>
                  <a:pt x="40306" y="29643"/>
                </a:cubicBezTo>
                <a:cubicBezTo>
                  <a:pt x="40308" y="29643"/>
                  <a:pt x="40311" y="29641"/>
                  <a:pt x="40317" y="29635"/>
                </a:cubicBezTo>
                <a:cubicBezTo>
                  <a:pt x="40317" y="29629"/>
                  <a:pt x="40321" y="29626"/>
                  <a:pt x="40326" y="29626"/>
                </a:cubicBezTo>
                <a:cubicBezTo>
                  <a:pt x="40348" y="29626"/>
                  <a:pt x="40402" y="29665"/>
                  <a:pt x="40377" y="29665"/>
                </a:cubicBezTo>
                <a:cubicBezTo>
                  <a:pt x="40468" y="29665"/>
                  <a:pt x="40498" y="29786"/>
                  <a:pt x="40619" y="29816"/>
                </a:cubicBezTo>
                <a:lnTo>
                  <a:pt x="40558" y="29816"/>
                </a:lnTo>
                <a:cubicBezTo>
                  <a:pt x="40558" y="29843"/>
                  <a:pt x="40566" y="29851"/>
                  <a:pt x="40578" y="29851"/>
                </a:cubicBezTo>
                <a:cubicBezTo>
                  <a:pt x="40598" y="29851"/>
                  <a:pt x="40628" y="29828"/>
                  <a:pt x="40652" y="29828"/>
                </a:cubicBezTo>
                <a:cubicBezTo>
                  <a:pt x="40663" y="29828"/>
                  <a:pt x="40673" y="29833"/>
                  <a:pt x="40679" y="29846"/>
                </a:cubicBezTo>
                <a:cubicBezTo>
                  <a:pt x="40740" y="29967"/>
                  <a:pt x="40740" y="30118"/>
                  <a:pt x="40800" y="30238"/>
                </a:cubicBezTo>
                <a:cubicBezTo>
                  <a:pt x="40800" y="30248"/>
                  <a:pt x="40803" y="30252"/>
                  <a:pt x="40808" y="30252"/>
                </a:cubicBezTo>
                <a:cubicBezTo>
                  <a:pt x="40817" y="30252"/>
                  <a:pt x="40830" y="30238"/>
                  <a:pt x="40830" y="30238"/>
                </a:cubicBezTo>
                <a:lnTo>
                  <a:pt x="40830" y="30238"/>
                </a:lnTo>
                <a:cubicBezTo>
                  <a:pt x="40830" y="30268"/>
                  <a:pt x="40800" y="30268"/>
                  <a:pt x="40830" y="30268"/>
                </a:cubicBezTo>
                <a:lnTo>
                  <a:pt x="40860" y="30268"/>
                </a:lnTo>
                <a:cubicBezTo>
                  <a:pt x="40800" y="30359"/>
                  <a:pt x="40921" y="30480"/>
                  <a:pt x="40800" y="30510"/>
                </a:cubicBezTo>
                <a:cubicBezTo>
                  <a:pt x="40830" y="30540"/>
                  <a:pt x="40770" y="30570"/>
                  <a:pt x="40830" y="30631"/>
                </a:cubicBezTo>
                <a:cubicBezTo>
                  <a:pt x="40810" y="30631"/>
                  <a:pt x="40790" y="30617"/>
                  <a:pt x="40779" y="30617"/>
                </a:cubicBezTo>
                <a:cubicBezTo>
                  <a:pt x="40773" y="30617"/>
                  <a:pt x="40770" y="30621"/>
                  <a:pt x="40770" y="30631"/>
                </a:cubicBezTo>
                <a:lnTo>
                  <a:pt x="40830" y="30691"/>
                </a:lnTo>
                <a:cubicBezTo>
                  <a:pt x="40890" y="30751"/>
                  <a:pt x="40740" y="30812"/>
                  <a:pt x="40770" y="30872"/>
                </a:cubicBezTo>
                <a:cubicBezTo>
                  <a:pt x="40740" y="30872"/>
                  <a:pt x="40740" y="30902"/>
                  <a:pt x="40740" y="30902"/>
                </a:cubicBezTo>
                <a:lnTo>
                  <a:pt x="40770" y="30902"/>
                </a:lnTo>
                <a:cubicBezTo>
                  <a:pt x="40800" y="30932"/>
                  <a:pt x="40830" y="30963"/>
                  <a:pt x="40830" y="31023"/>
                </a:cubicBezTo>
                <a:cubicBezTo>
                  <a:pt x="40820" y="31013"/>
                  <a:pt x="40813" y="31010"/>
                  <a:pt x="40808" y="31010"/>
                </a:cubicBezTo>
                <a:cubicBezTo>
                  <a:pt x="40797" y="31010"/>
                  <a:pt x="40790" y="31023"/>
                  <a:pt x="40770" y="31023"/>
                </a:cubicBezTo>
                <a:cubicBezTo>
                  <a:pt x="40770" y="31038"/>
                  <a:pt x="40785" y="31038"/>
                  <a:pt x="40800" y="31038"/>
                </a:cubicBezTo>
                <a:cubicBezTo>
                  <a:pt x="40815" y="31038"/>
                  <a:pt x="40830" y="31038"/>
                  <a:pt x="40830" y="31053"/>
                </a:cubicBezTo>
                <a:cubicBezTo>
                  <a:pt x="40830" y="31083"/>
                  <a:pt x="40740" y="31113"/>
                  <a:pt x="40770" y="31144"/>
                </a:cubicBezTo>
                <a:cubicBezTo>
                  <a:pt x="40830" y="31174"/>
                  <a:pt x="40800" y="31174"/>
                  <a:pt x="40860" y="31174"/>
                </a:cubicBezTo>
                <a:cubicBezTo>
                  <a:pt x="40860" y="31204"/>
                  <a:pt x="40860" y="31204"/>
                  <a:pt x="40860" y="31234"/>
                </a:cubicBezTo>
                <a:cubicBezTo>
                  <a:pt x="40921" y="31234"/>
                  <a:pt x="40890" y="31295"/>
                  <a:pt x="40860" y="31295"/>
                </a:cubicBezTo>
                <a:lnTo>
                  <a:pt x="40830" y="31295"/>
                </a:lnTo>
                <a:lnTo>
                  <a:pt x="40860" y="31325"/>
                </a:lnTo>
                <a:cubicBezTo>
                  <a:pt x="40890" y="31385"/>
                  <a:pt x="40890" y="31445"/>
                  <a:pt x="40921" y="31506"/>
                </a:cubicBezTo>
                <a:lnTo>
                  <a:pt x="40860" y="31506"/>
                </a:lnTo>
                <a:cubicBezTo>
                  <a:pt x="40881" y="31526"/>
                  <a:pt x="40887" y="31547"/>
                  <a:pt x="40880" y="31567"/>
                </a:cubicBezTo>
                <a:lnTo>
                  <a:pt x="40880" y="31567"/>
                </a:lnTo>
                <a:cubicBezTo>
                  <a:pt x="40876" y="31566"/>
                  <a:pt x="40869" y="31566"/>
                  <a:pt x="40860" y="31566"/>
                </a:cubicBezTo>
                <a:cubicBezTo>
                  <a:pt x="40865" y="31571"/>
                  <a:pt x="40869" y="31576"/>
                  <a:pt x="40873" y="31581"/>
                </a:cubicBezTo>
                <a:lnTo>
                  <a:pt x="40873" y="31581"/>
                </a:lnTo>
                <a:cubicBezTo>
                  <a:pt x="40869" y="31586"/>
                  <a:pt x="40865" y="31591"/>
                  <a:pt x="40860" y="31596"/>
                </a:cubicBezTo>
                <a:lnTo>
                  <a:pt x="40881" y="31596"/>
                </a:lnTo>
                <a:cubicBezTo>
                  <a:pt x="40890" y="31616"/>
                  <a:pt x="40890" y="31637"/>
                  <a:pt x="40890" y="31657"/>
                </a:cubicBezTo>
                <a:cubicBezTo>
                  <a:pt x="40890" y="31657"/>
                  <a:pt x="40830" y="31717"/>
                  <a:pt x="40830" y="31717"/>
                </a:cubicBezTo>
                <a:lnTo>
                  <a:pt x="40860" y="31717"/>
                </a:lnTo>
                <a:lnTo>
                  <a:pt x="40860" y="31747"/>
                </a:lnTo>
                <a:lnTo>
                  <a:pt x="40800" y="31747"/>
                </a:lnTo>
                <a:lnTo>
                  <a:pt x="40860" y="31777"/>
                </a:lnTo>
                <a:lnTo>
                  <a:pt x="40800" y="31777"/>
                </a:lnTo>
                <a:cubicBezTo>
                  <a:pt x="40800" y="31808"/>
                  <a:pt x="40890" y="31777"/>
                  <a:pt x="40860" y="31838"/>
                </a:cubicBezTo>
                <a:cubicBezTo>
                  <a:pt x="40800" y="31898"/>
                  <a:pt x="40800" y="31868"/>
                  <a:pt x="40740" y="31898"/>
                </a:cubicBezTo>
                <a:cubicBezTo>
                  <a:pt x="40830" y="31928"/>
                  <a:pt x="40709" y="31958"/>
                  <a:pt x="40770" y="31989"/>
                </a:cubicBezTo>
                <a:cubicBezTo>
                  <a:pt x="40679" y="32019"/>
                  <a:pt x="40649" y="32109"/>
                  <a:pt x="40589" y="32170"/>
                </a:cubicBezTo>
                <a:cubicBezTo>
                  <a:pt x="40585" y="32166"/>
                  <a:pt x="40583" y="32165"/>
                  <a:pt x="40582" y="32165"/>
                </a:cubicBezTo>
                <a:lnTo>
                  <a:pt x="40582" y="32165"/>
                </a:lnTo>
                <a:cubicBezTo>
                  <a:pt x="40571" y="32165"/>
                  <a:pt x="40615" y="32260"/>
                  <a:pt x="40589" y="32260"/>
                </a:cubicBezTo>
                <a:cubicBezTo>
                  <a:pt x="40580" y="32256"/>
                  <a:pt x="40573" y="32254"/>
                  <a:pt x="40565" y="32254"/>
                </a:cubicBezTo>
                <a:cubicBezTo>
                  <a:pt x="40520" y="32254"/>
                  <a:pt x="40494" y="32329"/>
                  <a:pt x="40468" y="32381"/>
                </a:cubicBezTo>
                <a:cubicBezTo>
                  <a:pt x="40468" y="32360"/>
                  <a:pt x="40453" y="32338"/>
                  <a:pt x="40444" y="32338"/>
                </a:cubicBezTo>
                <a:cubicBezTo>
                  <a:pt x="40440" y="32338"/>
                  <a:pt x="40438" y="32342"/>
                  <a:pt x="40438" y="32351"/>
                </a:cubicBezTo>
                <a:cubicBezTo>
                  <a:pt x="40438" y="32375"/>
                  <a:pt x="40418" y="32419"/>
                  <a:pt x="40426" y="32419"/>
                </a:cubicBezTo>
                <a:cubicBezTo>
                  <a:pt x="40428" y="32419"/>
                  <a:pt x="40432" y="32417"/>
                  <a:pt x="40438" y="32411"/>
                </a:cubicBezTo>
                <a:lnTo>
                  <a:pt x="40438" y="32441"/>
                </a:lnTo>
                <a:cubicBezTo>
                  <a:pt x="40377" y="32441"/>
                  <a:pt x="40287" y="32441"/>
                  <a:pt x="40226" y="32502"/>
                </a:cubicBezTo>
                <a:cubicBezTo>
                  <a:pt x="40226" y="32471"/>
                  <a:pt x="40226" y="32471"/>
                  <a:pt x="40226" y="32441"/>
                </a:cubicBezTo>
                <a:cubicBezTo>
                  <a:pt x="40196" y="32471"/>
                  <a:pt x="40136" y="32532"/>
                  <a:pt x="40076" y="32532"/>
                </a:cubicBezTo>
                <a:lnTo>
                  <a:pt x="40076" y="32471"/>
                </a:lnTo>
                <a:cubicBezTo>
                  <a:pt x="40076" y="32481"/>
                  <a:pt x="40073" y="32490"/>
                  <a:pt x="40069" y="32498"/>
                </a:cubicBezTo>
                <a:lnTo>
                  <a:pt x="40069" y="32498"/>
                </a:lnTo>
                <a:cubicBezTo>
                  <a:pt x="40060" y="32495"/>
                  <a:pt x="40054" y="32493"/>
                  <a:pt x="40049" y="32493"/>
                </a:cubicBezTo>
                <a:cubicBezTo>
                  <a:pt x="40025" y="32493"/>
                  <a:pt x="40039" y="32532"/>
                  <a:pt x="40015" y="32532"/>
                </a:cubicBezTo>
                <a:lnTo>
                  <a:pt x="40015" y="32502"/>
                </a:lnTo>
                <a:cubicBezTo>
                  <a:pt x="39994" y="32480"/>
                  <a:pt x="39988" y="32470"/>
                  <a:pt x="39986" y="32470"/>
                </a:cubicBezTo>
                <a:lnTo>
                  <a:pt x="39986" y="32470"/>
                </a:lnTo>
                <a:cubicBezTo>
                  <a:pt x="39983" y="32470"/>
                  <a:pt x="39994" y="32503"/>
                  <a:pt x="39955" y="32562"/>
                </a:cubicBezTo>
                <a:cubicBezTo>
                  <a:pt x="39945" y="32572"/>
                  <a:pt x="39936" y="32576"/>
                  <a:pt x="39927" y="32576"/>
                </a:cubicBezTo>
                <a:cubicBezTo>
                  <a:pt x="39885" y="32576"/>
                  <a:pt x="39864" y="32471"/>
                  <a:pt x="39864" y="32471"/>
                </a:cubicBezTo>
                <a:cubicBezTo>
                  <a:pt x="39834" y="32502"/>
                  <a:pt x="39864" y="32562"/>
                  <a:pt x="39834" y="32562"/>
                </a:cubicBezTo>
                <a:cubicBezTo>
                  <a:pt x="39794" y="32562"/>
                  <a:pt x="39781" y="32575"/>
                  <a:pt x="39758" y="32575"/>
                </a:cubicBezTo>
                <a:cubicBezTo>
                  <a:pt x="39747" y="32575"/>
                  <a:pt x="39734" y="32572"/>
                  <a:pt x="39713" y="32562"/>
                </a:cubicBezTo>
                <a:lnTo>
                  <a:pt x="39713" y="32486"/>
                </a:lnTo>
                <a:lnTo>
                  <a:pt x="39713" y="32486"/>
                </a:lnTo>
                <a:cubicBezTo>
                  <a:pt x="39711" y="32488"/>
                  <a:pt x="39710" y="32489"/>
                  <a:pt x="39709" y="32489"/>
                </a:cubicBezTo>
                <a:cubicBezTo>
                  <a:pt x="39706" y="32489"/>
                  <a:pt x="39707" y="32484"/>
                  <a:pt x="39713" y="32471"/>
                </a:cubicBezTo>
                <a:lnTo>
                  <a:pt x="39713" y="32471"/>
                </a:lnTo>
                <a:cubicBezTo>
                  <a:pt x="39713" y="32471"/>
                  <a:pt x="39683" y="32502"/>
                  <a:pt x="39683" y="32532"/>
                </a:cubicBezTo>
                <a:cubicBezTo>
                  <a:pt x="39663" y="32522"/>
                  <a:pt x="39657" y="32515"/>
                  <a:pt x="39656" y="32509"/>
                </a:cubicBezTo>
                <a:lnTo>
                  <a:pt x="39656" y="32509"/>
                </a:lnTo>
                <a:cubicBezTo>
                  <a:pt x="39659" y="32510"/>
                  <a:pt x="39661" y="32510"/>
                  <a:pt x="39664" y="32510"/>
                </a:cubicBezTo>
                <a:cubicBezTo>
                  <a:pt x="39671" y="32510"/>
                  <a:pt x="39677" y="32508"/>
                  <a:pt x="39683" y="32502"/>
                </a:cubicBezTo>
                <a:cubicBezTo>
                  <a:pt x="39683" y="32492"/>
                  <a:pt x="39687" y="32481"/>
                  <a:pt x="39691" y="32471"/>
                </a:cubicBezTo>
                <a:lnTo>
                  <a:pt x="39683" y="32471"/>
                </a:lnTo>
                <a:cubicBezTo>
                  <a:pt x="39683" y="32492"/>
                  <a:pt x="39656" y="32498"/>
                  <a:pt x="39656" y="32509"/>
                </a:cubicBezTo>
                <a:lnTo>
                  <a:pt x="39656" y="32509"/>
                </a:lnTo>
                <a:cubicBezTo>
                  <a:pt x="39640" y="32506"/>
                  <a:pt x="39622" y="32493"/>
                  <a:pt x="39597" y="32493"/>
                </a:cubicBezTo>
                <a:cubicBezTo>
                  <a:pt x="39587" y="32493"/>
                  <a:pt x="39575" y="32495"/>
                  <a:pt x="39563" y="32502"/>
                </a:cubicBezTo>
                <a:cubicBezTo>
                  <a:pt x="39563" y="32471"/>
                  <a:pt x="39563" y="32471"/>
                  <a:pt x="39563" y="32471"/>
                </a:cubicBezTo>
                <a:cubicBezTo>
                  <a:pt x="39563" y="32471"/>
                  <a:pt x="39505" y="32510"/>
                  <a:pt x="39481" y="32510"/>
                </a:cubicBezTo>
                <a:cubicBezTo>
                  <a:pt x="39476" y="32510"/>
                  <a:pt x="39472" y="32508"/>
                  <a:pt x="39472" y="32502"/>
                </a:cubicBezTo>
                <a:cubicBezTo>
                  <a:pt x="39472" y="32471"/>
                  <a:pt x="39502" y="32411"/>
                  <a:pt x="39472" y="32411"/>
                </a:cubicBezTo>
                <a:lnTo>
                  <a:pt x="39442" y="32441"/>
                </a:lnTo>
                <a:lnTo>
                  <a:pt x="39442" y="32441"/>
                </a:lnTo>
                <a:cubicBezTo>
                  <a:pt x="39412" y="32441"/>
                  <a:pt x="39442" y="32441"/>
                  <a:pt x="39442" y="32381"/>
                </a:cubicBezTo>
                <a:lnTo>
                  <a:pt x="39442" y="32381"/>
                </a:lnTo>
                <a:cubicBezTo>
                  <a:pt x="39435" y="32388"/>
                  <a:pt x="39431" y="32390"/>
                  <a:pt x="39429" y="32390"/>
                </a:cubicBezTo>
                <a:cubicBezTo>
                  <a:pt x="39425" y="32390"/>
                  <a:pt x="39425" y="32383"/>
                  <a:pt x="39419" y="32383"/>
                </a:cubicBezTo>
                <a:cubicBezTo>
                  <a:pt x="39414" y="32383"/>
                  <a:pt x="39404" y="32389"/>
                  <a:pt x="39382" y="32411"/>
                </a:cubicBezTo>
                <a:cubicBezTo>
                  <a:pt x="39412" y="32381"/>
                  <a:pt x="39412" y="32381"/>
                  <a:pt x="39382" y="32351"/>
                </a:cubicBezTo>
                <a:cubicBezTo>
                  <a:pt x="39382" y="32366"/>
                  <a:pt x="39374" y="32366"/>
                  <a:pt x="39363" y="32366"/>
                </a:cubicBezTo>
                <a:cubicBezTo>
                  <a:pt x="39351" y="32366"/>
                  <a:pt x="39336" y="32366"/>
                  <a:pt x="39321" y="32381"/>
                </a:cubicBezTo>
                <a:cubicBezTo>
                  <a:pt x="39321" y="32351"/>
                  <a:pt x="39382" y="32351"/>
                  <a:pt x="39382" y="32290"/>
                </a:cubicBezTo>
                <a:lnTo>
                  <a:pt x="39382" y="32290"/>
                </a:lnTo>
                <a:cubicBezTo>
                  <a:pt x="39351" y="32321"/>
                  <a:pt x="39321" y="32321"/>
                  <a:pt x="39291" y="32351"/>
                </a:cubicBezTo>
                <a:lnTo>
                  <a:pt x="39291" y="32290"/>
                </a:lnTo>
                <a:cubicBezTo>
                  <a:pt x="39243" y="32290"/>
                  <a:pt x="39233" y="32252"/>
                  <a:pt x="39200" y="32252"/>
                </a:cubicBezTo>
                <a:cubicBezTo>
                  <a:pt x="39192" y="32252"/>
                  <a:pt x="39182" y="32254"/>
                  <a:pt x="39170" y="32260"/>
                </a:cubicBezTo>
                <a:cubicBezTo>
                  <a:pt x="39231" y="32200"/>
                  <a:pt x="39110" y="32170"/>
                  <a:pt x="39200" y="32170"/>
                </a:cubicBezTo>
                <a:cubicBezTo>
                  <a:pt x="39185" y="32155"/>
                  <a:pt x="39170" y="32147"/>
                  <a:pt x="39155" y="32147"/>
                </a:cubicBezTo>
                <a:cubicBezTo>
                  <a:pt x="39140" y="32147"/>
                  <a:pt x="39125" y="32155"/>
                  <a:pt x="39110" y="32170"/>
                </a:cubicBezTo>
                <a:cubicBezTo>
                  <a:pt x="39170" y="32109"/>
                  <a:pt x="39110" y="32109"/>
                  <a:pt x="39110" y="32079"/>
                </a:cubicBezTo>
                <a:cubicBezTo>
                  <a:pt x="39080" y="32079"/>
                  <a:pt x="39080" y="32049"/>
                  <a:pt x="39050" y="32049"/>
                </a:cubicBezTo>
                <a:lnTo>
                  <a:pt x="39080" y="32049"/>
                </a:lnTo>
                <a:cubicBezTo>
                  <a:pt x="39050" y="32049"/>
                  <a:pt x="39110" y="32019"/>
                  <a:pt x="39080" y="32019"/>
                </a:cubicBezTo>
                <a:cubicBezTo>
                  <a:pt x="39075" y="32014"/>
                  <a:pt x="39071" y="32013"/>
                  <a:pt x="39067" y="32013"/>
                </a:cubicBezTo>
                <a:cubicBezTo>
                  <a:pt x="39046" y="32013"/>
                  <a:pt x="39027" y="32055"/>
                  <a:pt x="39021" y="32055"/>
                </a:cubicBezTo>
                <a:cubicBezTo>
                  <a:pt x="39020" y="32055"/>
                  <a:pt x="39019" y="32053"/>
                  <a:pt x="39019" y="32049"/>
                </a:cubicBezTo>
                <a:cubicBezTo>
                  <a:pt x="39019" y="31989"/>
                  <a:pt x="39050" y="31989"/>
                  <a:pt x="39080" y="31989"/>
                </a:cubicBezTo>
                <a:lnTo>
                  <a:pt x="38989" y="31989"/>
                </a:lnTo>
                <a:cubicBezTo>
                  <a:pt x="38989" y="31989"/>
                  <a:pt x="39050" y="31958"/>
                  <a:pt x="39019" y="31958"/>
                </a:cubicBezTo>
                <a:cubicBezTo>
                  <a:pt x="39009" y="31958"/>
                  <a:pt x="38998" y="31958"/>
                  <a:pt x="38990" y="31957"/>
                </a:cubicBezTo>
                <a:lnTo>
                  <a:pt x="38990" y="31957"/>
                </a:lnTo>
                <a:lnTo>
                  <a:pt x="39019" y="31928"/>
                </a:lnTo>
                <a:lnTo>
                  <a:pt x="38959" y="31928"/>
                </a:lnTo>
                <a:cubicBezTo>
                  <a:pt x="38989" y="31898"/>
                  <a:pt x="39019" y="31868"/>
                  <a:pt x="39050" y="31868"/>
                </a:cubicBezTo>
                <a:lnTo>
                  <a:pt x="39140" y="31868"/>
                </a:lnTo>
                <a:cubicBezTo>
                  <a:pt x="39140" y="31839"/>
                  <a:pt x="39140" y="31810"/>
                  <a:pt x="39137" y="31777"/>
                </a:cubicBezTo>
                <a:lnTo>
                  <a:pt x="39110" y="31777"/>
                </a:lnTo>
                <a:cubicBezTo>
                  <a:pt x="39124" y="31777"/>
                  <a:pt x="39131" y="31771"/>
                  <a:pt x="39135" y="31764"/>
                </a:cubicBezTo>
                <a:lnTo>
                  <a:pt x="39135" y="31764"/>
                </a:lnTo>
                <a:cubicBezTo>
                  <a:pt x="39136" y="31769"/>
                  <a:pt x="39136" y="31773"/>
                  <a:pt x="39137" y="31777"/>
                </a:cubicBezTo>
                <a:lnTo>
                  <a:pt x="39140" y="31777"/>
                </a:lnTo>
                <a:cubicBezTo>
                  <a:pt x="39140" y="31777"/>
                  <a:pt x="39231" y="31747"/>
                  <a:pt x="39170" y="31717"/>
                </a:cubicBezTo>
                <a:lnTo>
                  <a:pt x="39170" y="31717"/>
                </a:lnTo>
                <a:lnTo>
                  <a:pt x="39131" y="31737"/>
                </a:lnTo>
                <a:lnTo>
                  <a:pt x="39131" y="31737"/>
                </a:lnTo>
                <a:cubicBezTo>
                  <a:pt x="39126" y="31713"/>
                  <a:pt x="39120" y="31686"/>
                  <a:pt x="39110" y="31657"/>
                </a:cubicBezTo>
                <a:lnTo>
                  <a:pt x="39066" y="31657"/>
                </a:lnTo>
                <a:cubicBezTo>
                  <a:pt x="39066" y="31647"/>
                  <a:pt x="39069" y="31637"/>
                  <a:pt x="39080" y="31626"/>
                </a:cubicBezTo>
                <a:lnTo>
                  <a:pt x="39140" y="31626"/>
                </a:lnTo>
                <a:cubicBezTo>
                  <a:pt x="39110" y="31596"/>
                  <a:pt x="39080" y="31596"/>
                  <a:pt x="39019" y="31566"/>
                </a:cubicBezTo>
                <a:cubicBezTo>
                  <a:pt x="39018" y="31565"/>
                  <a:pt x="39017" y="31565"/>
                  <a:pt x="39016" y="31564"/>
                </a:cubicBezTo>
                <a:lnTo>
                  <a:pt x="39016" y="31564"/>
                </a:lnTo>
                <a:cubicBezTo>
                  <a:pt x="39007" y="31565"/>
                  <a:pt x="38998" y="31566"/>
                  <a:pt x="38989" y="31566"/>
                </a:cubicBezTo>
                <a:cubicBezTo>
                  <a:pt x="38989" y="31566"/>
                  <a:pt x="38996" y="31559"/>
                  <a:pt x="39003" y="31552"/>
                </a:cubicBezTo>
                <a:lnTo>
                  <a:pt x="39003" y="31552"/>
                </a:lnTo>
                <a:cubicBezTo>
                  <a:pt x="39006" y="31557"/>
                  <a:pt x="39010" y="31561"/>
                  <a:pt x="39016" y="31564"/>
                </a:cubicBezTo>
                <a:lnTo>
                  <a:pt x="39016" y="31564"/>
                </a:lnTo>
                <a:cubicBezTo>
                  <a:pt x="39066" y="31557"/>
                  <a:pt x="39105" y="31531"/>
                  <a:pt x="39080" y="31506"/>
                </a:cubicBezTo>
                <a:lnTo>
                  <a:pt x="39080" y="31506"/>
                </a:lnTo>
                <a:lnTo>
                  <a:pt x="39019" y="31536"/>
                </a:lnTo>
                <a:cubicBezTo>
                  <a:pt x="39019" y="31536"/>
                  <a:pt x="39011" y="31544"/>
                  <a:pt x="39003" y="31552"/>
                </a:cubicBezTo>
                <a:lnTo>
                  <a:pt x="39003" y="31552"/>
                </a:lnTo>
                <a:cubicBezTo>
                  <a:pt x="38980" y="31515"/>
                  <a:pt x="39046" y="31445"/>
                  <a:pt x="39019" y="31445"/>
                </a:cubicBezTo>
                <a:lnTo>
                  <a:pt x="38989" y="31445"/>
                </a:lnTo>
                <a:cubicBezTo>
                  <a:pt x="39019" y="31445"/>
                  <a:pt x="39019" y="31415"/>
                  <a:pt x="39019" y="31415"/>
                </a:cubicBezTo>
                <a:cubicBezTo>
                  <a:pt x="38959" y="31415"/>
                  <a:pt x="38989" y="31385"/>
                  <a:pt x="38989" y="31385"/>
                </a:cubicBezTo>
                <a:cubicBezTo>
                  <a:pt x="38989" y="31385"/>
                  <a:pt x="39019" y="31355"/>
                  <a:pt x="39019" y="31355"/>
                </a:cubicBezTo>
                <a:cubicBezTo>
                  <a:pt x="39060" y="31355"/>
                  <a:pt x="39060" y="31341"/>
                  <a:pt x="39073" y="31341"/>
                </a:cubicBezTo>
                <a:cubicBezTo>
                  <a:pt x="39080" y="31341"/>
                  <a:pt x="39090" y="31345"/>
                  <a:pt x="39110" y="31355"/>
                </a:cubicBezTo>
                <a:cubicBezTo>
                  <a:pt x="39050" y="31325"/>
                  <a:pt x="39140" y="31295"/>
                  <a:pt x="39019" y="31264"/>
                </a:cubicBezTo>
                <a:lnTo>
                  <a:pt x="39050" y="31234"/>
                </a:lnTo>
                <a:cubicBezTo>
                  <a:pt x="39050" y="31234"/>
                  <a:pt x="39050" y="31196"/>
                  <a:pt x="39065" y="31196"/>
                </a:cubicBezTo>
                <a:cubicBezTo>
                  <a:pt x="39069" y="31196"/>
                  <a:pt x="39074" y="31198"/>
                  <a:pt x="39080" y="31204"/>
                </a:cubicBezTo>
                <a:cubicBezTo>
                  <a:pt x="39110" y="31234"/>
                  <a:pt x="39050" y="31234"/>
                  <a:pt x="39110" y="31234"/>
                </a:cubicBezTo>
                <a:cubicBezTo>
                  <a:pt x="39140" y="31204"/>
                  <a:pt x="39019" y="31174"/>
                  <a:pt x="39050" y="31174"/>
                </a:cubicBezTo>
                <a:lnTo>
                  <a:pt x="39110" y="31174"/>
                </a:lnTo>
                <a:cubicBezTo>
                  <a:pt x="39110" y="31144"/>
                  <a:pt x="39080" y="31144"/>
                  <a:pt x="39080" y="31144"/>
                </a:cubicBezTo>
                <a:lnTo>
                  <a:pt x="39110" y="31144"/>
                </a:lnTo>
                <a:cubicBezTo>
                  <a:pt x="39137" y="31089"/>
                  <a:pt x="39042" y="31108"/>
                  <a:pt x="39067" y="31091"/>
                </a:cubicBezTo>
                <a:lnTo>
                  <a:pt x="39067" y="31091"/>
                </a:lnTo>
                <a:cubicBezTo>
                  <a:pt x="39076" y="31094"/>
                  <a:pt x="39086" y="31097"/>
                  <a:pt x="39094" y="31097"/>
                </a:cubicBezTo>
                <a:cubicBezTo>
                  <a:pt x="39103" y="31097"/>
                  <a:pt x="39110" y="31093"/>
                  <a:pt x="39110" y="31083"/>
                </a:cubicBezTo>
                <a:cubicBezTo>
                  <a:pt x="39110" y="31053"/>
                  <a:pt x="39110" y="31053"/>
                  <a:pt x="39080" y="31053"/>
                </a:cubicBezTo>
                <a:lnTo>
                  <a:pt x="39019" y="31053"/>
                </a:lnTo>
                <a:lnTo>
                  <a:pt x="39019" y="30993"/>
                </a:lnTo>
                <a:cubicBezTo>
                  <a:pt x="39136" y="30964"/>
                  <a:pt x="38971" y="30906"/>
                  <a:pt x="39068" y="30821"/>
                </a:cubicBezTo>
                <a:lnTo>
                  <a:pt x="39068" y="30821"/>
                </a:lnTo>
                <a:cubicBezTo>
                  <a:pt x="39055" y="30830"/>
                  <a:pt x="39039" y="30834"/>
                  <a:pt x="39027" y="30834"/>
                </a:cubicBezTo>
                <a:cubicBezTo>
                  <a:pt x="39012" y="30834"/>
                  <a:pt x="39004" y="30827"/>
                  <a:pt x="39019" y="30812"/>
                </a:cubicBezTo>
                <a:cubicBezTo>
                  <a:pt x="39050" y="30812"/>
                  <a:pt x="39019" y="30781"/>
                  <a:pt x="39050" y="30751"/>
                </a:cubicBezTo>
                <a:lnTo>
                  <a:pt x="39080" y="30751"/>
                </a:lnTo>
                <a:cubicBezTo>
                  <a:pt x="39050" y="30691"/>
                  <a:pt x="39019" y="30631"/>
                  <a:pt x="39019" y="30631"/>
                </a:cubicBezTo>
                <a:lnTo>
                  <a:pt x="39019" y="30631"/>
                </a:lnTo>
                <a:cubicBezTo>
                  <a:pt x="39019" y="30631"/>
                  <a:pt x="39060" y="30644"/>
                  <a:pt x="39069" y="30644"/>
                </a:cubicBezTo>
                <a:cubicBezTo>
                  <a:pt x="39073" y="30644"/>
                  <a:pt x="39070" y="30641"/>
                  <a:pt x="39050" y="30631"/>
                </a:cubicBezTo>
                <a:cubicBezTo>
                  <a:pt x="39019" y="30600"/>
                  <a:pt x="39140" y="30570"/>
                  <a:pt x="39050" y="30570"/>
                </a:cubicBezTo>
                <a:cubicBezTo>
                  <a:pt x="39080" y="30540"/>
                  <a:pt x="39019" y="30480"/>
                  <a:pt x="39019" y="30419"/>
                </a:cubicBezTo>
                <a:cubicBezTo>
                  <a:pt x="39028" y="30415"/>
                  <a:pt x="39036" y="30413"/>
                  <a:pt x="39042" y="30413"/>
                </a:cubicBezTo>
                <a:cubicBezTo>
                  <a:pt x="39073" y="30413"/>
                  <a:pt x="39079" y="30456"/>
                  <a:pt x="39080" y="30456"/>
                </a:cubicBezTo>
                <a:cubicBezTo>
                  <a:pt x="39080" y="30456"/>
                  <a:pt x="39080" y="30454"/>
                  <a:pt x="39080" y="30450"/>
                </a:cubicBezTo>
                <a:cubicBezTo>
                  <a:pt x="39080" y="30389"/>
                  <a:pt x="39050" y="30359"/>
                  <a:pt x="39080" y="30329"/>
                </a:cubicBezTo>
                <a:cubicBezTo>
                  <a:pt x="39095" y="30299"/>
                  <a:pt x="39087" y="30299"/>
                  <a:pt x="39076" y="30299"/>
                </a:cubicBezTo>
                <a:cubicBezTo>
                  <a:pt x="39065" y="30299"/>
                  <a:pt x="39050" y="30299"/>
                  <a:pt x="39050" y="30269"/>
                </a:cubicBezTo>
                <a:lnTo>
                  <a:pt x="39050" y="30269"/>
                </a:lnTo>
                <a:cubicBezTo>
                  <a:pt x="39050" y="30284"/>
                  <a:pt x="39057" y="30291"/>
                  <a:pt x="39065" y="30291"/>
                </a:cubicBezTo>
                <a:cubicBezTo>
                  <a:pt x="39072" y="30291"/>
                  <a:pt x="39080" y="30284"/>
                  <a:pt x="39080" y="30268"/>
                </a:cubicBezTo>
                <a:cubicBezTo>
                  <a:pt x="39050" y="30238"/>
                  <a:pt x="39080" y="30208"/>
                  <a:pt x="39050" y="30178"/>
                </a:cubicBezTo>
                <a:lnTo>
                  <a:pt x="39050" y="30178"/>
                </a:lnTo>
                <a:cubicBezTo>
                  <a:pt x="39080" y="30208"/>
                  <a:pt x="39110" y="30208"/>
                  <a:pt x="39110" y="30208"/>
                </a:cubicBezTo>
                <a:cubicBezTo>
                  <a:pt x="39140" y="30208"/>
                  <a:pt x="39110" y="30178"/>
                  <a:pt x="39110" y="30178"/>
                </a:cubicBezTo>
                <a:cubicBezTo>
                  <a:pt x="39170" y="30178"/>
                  <a:pt x="39140" y="30178"/>
                  <a:pt x="39170" y="30148"/>
                </a:cubicBezTo>
                <a:cubicBezTo>
                  <a:pt x="39200" y="30118"/>
                  <a:pt x="39140" y="30118"/>
                  <a:pt x="39140" y="30087"/>
                </a:cubicBezTo>
                <a:lnTo>
                  <a:pt x="39110" y="30087"/>
                </a:lnTo>
                <a:lnTo>
                  <a:pt x="39110" y="30057"/>
                </a:lnTo>
                <a:lnTo>
                  <a:pt x="39110" y="29997"/>
                </a:lnTo>
                <a:lnTo>
                  <a:pt x="39080" y="29997"/>
                </a:lnTo>
                <a:lnTo>
                  <a:pt x="39080" y="29967"/>
                </a:lnTo>
                <a:cubicBezTo>
                  <a:pt x="39087" y="29974"/>
                  <a:pt x="39092" y="29976"/>
                  <a:pt x="39096" y="29976"/>
                </a:cubicBezTo>
                <a:cubicBezTo>
                  <a:pt x="39104" y="29976"/>
                  <a:pt x="39109" y="29969"/>
                  <a:pt x="39116" y="29969"/>
                </a:cubicBezTo>
                <a:cubicBezTo>
                  <a:pt x="39122" y="29969"/>
                  <a:pt x="39129" y="29975"/>
                  <a:pt x="39140" y="29997"/>
                </a:cubicBezTo>
                <a:cubicBezTo>
                  <a:pt x="39182" y="29976"/>
                  <a:pt x="39195" y="29897"/>
                  <a:pt x="39199" y="29861"/>
                </a:cubicBezTo>
                <a:lnTo>
                  <a:pt x="39199" y="29861"/>
                </a:lnTo>
                <a:cubicBezTo>
                  <a:pt x="39200" y="29866"/>
                  <a:pt x="39200" y="29872"/>
                  <a:pt x="39200" y="29876"/>
                </a:cubicBezTo>
                <a:lnTo>
                  <a:pt x="39200" y="29846"/>
                </a:lnTo>
                <a:cubicBezTo>
                  <a:pt x="39200" y="29843"/>
                  <a:pt x="39200" y="29842"/>
                  <a:pt x="39200" y="29842"/>
                </a:cubicBezTo>
                <a:cubicBezTo>
                  <a:pt x="39200" y="29842"/>
                  <a:pt x="39200" y="29849"/>
                  <a:pt x="39199" y="29861"/>
                </a:cubicBezTo>
                <a:lnTo>
                  <a:pt x="39199" y="29861"/>
                </a:lnTo>
                <a:cubicBezTo>
                  <a:pt x="39193" y="29829"/>
                  <a:pt x="39175" y="29786"/>
                  <a:pt x="39200" y="29786"/>
                </a:cubicBezTo>
                <a:cubicBezTo>
                  <a:pt x="39222" y="29807"/>
                  <a:pt x="39228" y="29828"/>
                  <a:pt x="39230" y="29828"/>
                </a:cubicBezTo>
                <a:cubicBezTo>
                  <a:pt x="39231" y="29828"/>
                  <a:pt x="39231" y="29825"/>
                  <a:pt x="39231" y="29816"/>
                </a:cubicBezTo>
                <a:cubicBezTo>
                  <a:pt x="39231" y="29816"/>
                  <a:pt x="39200" y="29786"/>
                  <a:pt x="39231" y="29755"/>
                </a:cubicBezTo>
                <a:cubicBezTo>
                  <a:pt x="39231" y="29748"/>
                  <a:pt x="39231" y="29740"/>
                  <a:pt x="39231" y="29725"/>
                </a:cubicBezTo>
                <a:cubicBezTo>
                  <a:pt x="39287" y="29809"/>
                  <a:pt x="39291" y="29764"/>
                  <a:pt x="39339" y="29804"/>
                </a:cubicBezTo>
                <a:lnTo>
                  <a:pt x="39339" y="29804"/>
                </a:lnTo>
                <a:cubicBezTo>
                  <a:pt x="39332" y="29779"/>
                  <a:pt x="39345" y="29719"/>
                  <a:pt x="39321" y="29695"/>
                </a:cubicBezTo>
                <a:cubicBezTo>
                  <a:pt x="39291" y="29665"/>
                  <a:pt x="39321" y="29665"/>
                  <a:pt x="39321" y="29665"/>
                </a:cubicBezTo>
                <a:lnTo>
                  <a:pt x="39321" y="29695"/>
                </a:lnTo>
                <a:cubicBezTo>
                  <a:pt x="39351" y="29635"/>
                  <a:pt x="39412" y="29635"/>
                  <a:pt x="39472" y="29574"/>
                </a:cubicBezTo>
                <a:lnTo>
                  <a:pt x="39472" y="29574"/>
                </a:lnTo>
                <a:cubicBezTo>
                  <a:pt x="39472" y="29605"/>
                  <a:pt x="39382" y="29635"/>
                  <a:pt x="39472" y="29635"/>
                </a:cubicBezTo>
                <a:cubicBezTo>
                  <a:pt x="39532" y="29635"/>
                  <a:pt x="39532" y="29544"/>
                  <a:pt x="39593" y="29514"/>
                </a:cubicBezTo>
                <a:lnTo>
                  <a:pt x="39593" y="29514"/>
                </a:lnTo>
                <a:cubicBezTo>
                  <a:pt x="39623" y="29574"/>
                  <a:pt x="39532" y="29544"/>
                  <a:pt x="39563" y="29605"/>
                </a:cubicBezTo>
                <a:lnTo>
                  <a:pt x="39744" y="29484"/>
                </a:lnTo>
                <a:cubicBezTo>
                  <a:pt x="39751" y="29507"/>
                  <a:pt x="39759" y="29514"/>
                  <a:pt x="39767" y="29514"/>
                </a:cubicBezTo>
                <a:cubicBezTo>
                  <a:pt x="39783" y="29514"/>
                  <a:pt x="39801" y="29484"/>
                  <a:pt x="39824" y="29484"/>
                </a:cubicBezTo>
                <a:cubicBezTo>
                  <a:pt x="39836" y="29484"/>
                  <a:pt x="39849" y="29491"/>
                  <a:pt x="39864" y="29514"/>
                </a:cubicBezTo>
                <a:cubicBezTo>
                  <a:pt x="39864" y="29484"/>
                  <a:pt x="39895" y="29484"/>
                  <a:pt x="39925" y="29484"/>
                </a:cubicBezTo>
                <a:cubicBezTo>
                  <a:pt x="39925" y="29484"/>
                  <a:pt x="39905" y="29523"/>
                  <a:pt x="39913" y="29523"/>
                </a:cubicBezTo>
                <a:cubicBezTo>
                  <a:pt x="39915" y="29523"/>
                  <a:pt x="39919" y="29520"/>
                  <a:pt x="39925" y="29514"/>
                </a:cubicBezTo>
                <a:cubicBezTo>
                  <a:pt x="39925" y="29502"/>
                  <a:pt x="39940" y="29494"/>
                  <a:pt x="39956" y="29494"/>
                </a:cubicBezTo>
                <a:cubicBezTo>
                  <a:pt x="39979" y="29494"/>
                  <a:pt x="40003" y="29509"/>
                  <a:pt x="39985" y="29544"/>
                </a:cubicBezTo>
                <a:cubicBezTo>
                  <a:pt x="39993" y="29528"/>
                  <a:pt x="40001" y="29523"/>
                  <a:pt x="40009" y="29523"/>
                </a:cubicBezTo>
                <a:cubicBezTo>
                  <a:pt x="40026" y="29523"/>
                  <a:pt x="40044" y="29551"/>
                  <a:pt x="40062" y="29551"/>
                </a:cubicBezTo>
                <a:cubicBezTo>
                  <a:pt x="40067" y="29551"/>
                  <a:pt x="40071" y="29549"/>
                  <a:pt x="40076" y="29544"/>
                </a:cubicBezTo>
                <a:cubicBezTo>
                  <a:pt x="40076" y="29514"/>
                  <a:pt x="40076" y="29514"/>
                  <a:pt x="40076" y="29484"/>
                </a:cubicBezTo>
                <a:close/>
                <a:moveTo>
                  <a:pt x="35964" y="32549"/>
                </a:moveTo>
                <a:cubicBezTo>
                  <a:pt x="35955" y="32549"/>
                  <a:pt x="35941" y="32562"/>
                  <a:pt x="35941" y="32562"/>
                </a:cubicBezTo>
                <a:cubicBezTo>
                  <a:pt x="35926" y="32577"/>
                  <a:pt x="35919" y="32600"/>
                  <a:pt x="35915" y="32619"/>
                </a:cubicBezTo>
                <a:lnTo>
                  <a:pt x="35915" y="32619"/>
                </a:lnTo>
                <a:cubicBezTo>
                  <a:pt x="35920" y="32615"/>
                  <a:pt x="35926" y="32613"/>
                  <a:pt x="35931" y="32613"/>
                </a:cubicBezTo>
                <a:cubicBezTo>
                  <a:pt x="35943" y="32613"/>
                  <a:pt x="35953" y="32620"/>
                  <a:pt x="35961" y="32620"/>
                </a:cubicBezTo>
                <a:cubicBezTo>
                  <a:pt x="35967" y="32620"/>
                  <a:pt x="35972" y="32614"/>
                  <a:pt x="35972" y="32592"/>
                </a:cubicBezTo>
                <a:lnTo>
                  <a:pt x="35941" y="32592"/>
                </a:lnTo>
                <a:cubicBezTo>
                  <a:pt x="35956" y="32577"/>
                  <a:pt x="35964" y="32577"/>
                  <a:pt x="35968" y="32577"/>
                </a:cubicBezTo>
                <a:cubicBezTo>
                  <a:pt x="35972" y="32577"/>
                  <a:pt x="35972" y="32577"/>
                  <a:pt x="35972" y="32562"/>
                </a:cubicBezTo>
                <a:cubicBezTo>
                  <a:pt x="35972" y="32552"/>
                  <a:pt x="35968" y="32549"/>
                  <a:pt x="35964" y="32549"/>
                </a:cubicBezTo>
                <a:close/>
                <a:moveTo>
                  <a:pt x="35915" y="32619"/>
                </a:moveTo>
                <a:cubicBezTo>
                  <a:pt x="35914" y="32620"/>
                  <a:pt x="35912" y="32621"/>
                  <a:pt x="35911" y="32622"/>
                </a:cubicBezTo>
                <a:cubicBezTo>
                  <a:pt x="35911" y="32627"/>
                  <a:pt x="35912" y="32630"/>
                  <a:pt x="35913" y="32633"/>
                </a:cubicBezTo>
                <a:lnTo>
                  <a:pt x="35913" y="32633"/>
                </a:lnTo>
                <a:cubicBezTo>
                  <a:pt x="35913" y="32629"/>
                  <a:pt x="35914" y="32624"/>
                  <a:pt x="35915" y="32619"/>
                </a:cubicBezTo>
                <a:close/>
                <a:moveTo>
                  <a:pt x="43350" y="32674"/>
                </a:moveTo>
                <a:cubicBezTo>
                  <a:pt x="43354" y="32674"/>
                  <a:pt x="43359" y="32677"/>
                  <a:pt x="43365" y="32683"/>
                </a:cubicBezTo>
                <a:cubicBezTo>
                  <a:pt x="43365" y="32683"/>
                  <a:pt x="43347" y="32700"/>
                  <a:pt x="43352" y="32709"/>
                </a:cubicBezTo>
                <a:lnTo>
                  <a:pt x="43352" y="32709"/>
                </a:lnTo>
                <a:cubicBezTo>
                  <a:pt x="43340" y="32699"/>
                  <a:pt x="43339" y="32674"/>
                  <a:pt x="43350" y="32674"/>
                </a:cubicBezTo>
                <a:close/>
                <a:moveTo>
                  <a:pt x="36183" y="28850"/>
                </a:moveTo>
                <a:cubicBezTo>
                  <a:pt x="36183" y="28875"/>
                  <a:pt x="36163" y="28919"/>
                  <a:pt x="36171" y="28919"/>
                </a:cubicBezTo>
                <a:cubicBezTo>
                  <a:pt x="36173" y="28919"/>
                  <a:pt x="36177" y="28916"/>
                  <a:pt x="36183" y="28911"/>
                </a:cubicBezTo>
                <a:cubicBezTo>
                  <a:pt x="36195" y="28898"/>
                  <a:pt x="36218" y="28891"/>
                  <a:pt x="36238" y="28891"/>
                </a:cubicBezTo>
                <a:cubicBezTo>
                  <a:pt x="36267" y="28891"/>
                  <a:pt x="36291" y="28905"/>
                  <a:pt x="36273" y="28941"/>
                </a:cubicBezTo>
                <a:cubicBezTo>
                  <a:pt x="36282" y="28924"/>
                  <a:pt x="36290" y="28919"/>
                  <a:pt x="36298" y="28919"/>
                </a:cubicBezTo>
                <a:cubicBezTo>
                  <a:pt x="36312" y="28919"/>
                  <a:pt x="36325" y="28932"/>
                  <a:pt x="36339" y="28932"/>
                </a:cubicBezTo>
                <a:cubicBezTo>
                  <a:pt x="36347" y="28932"/>
                  <a:pt x="36355" y="28927"/>
                  <a:pt x="36364" y="28911"/>
                </a:cubicBezTo>
                <a:cubicBezTo>
                  <a:pt x="36364" y="28911"/>
                  <a:pt x="36364" y="28911"/>
                  <a:pt x="36364" y="28880"/>
                </a:cubicBezTo>
                <a:lnTo>
                  <a:pt x="36394" y="28911"/>
                </a:lnTo>
                <a:cubicBezTo>
                  <a:pt x="36424" y="28971"/>
                  <a:pt x="36485" y="28941"/>
                  <a:pt x="36515" y="28971"/>
                </a:cubicBezTo>
                <a:cubicBezTo>
                  <a:pt x="36515" y="28961"/>
                  <a:pt x="36518" y="28957"/>
                  <a:pt x="36524" y="28957"/>
                </a:cubicBezTo>
                <a:cubicBezTo>
                  <a:pt x="36535" y="28957"/>
                  <a:pt x="36555" y="28971"/>
                  <a:pt x="36575" y="28971"/>
                </a:cubicBezTo>
                <a:cubicBezTo>
                  <a:pt x="36545" y="29001"/>
                  <a:pt x="36635" y="29001"/>
                  <a:pt x="36635" y="29001"/>
                </a:cubicBezTo>
                <a:cubicBezTo>
                  <a:pt x="36635" y="29025"/>
                  <a:pt x="36616" y="29070"/>
                  <a:pt x="36624" y="29070"/>
                </a:cubicBezTo>
                <a:cubicBezTo>
                  <a:pt x="36626" y="29070"/>
                  <a:pt x="36630" y="29067"/>
                  <a:pt x="36635" y="29061"/>
                </a:cubicBezTo>
                <a:cubicBezTo>
                  <a:pt x="36635" y="29055"/>
                  <a:pt x="36639" y="29053"/>
                  <a:pt x="36645" y="29053"/>
                </a:cubicBezTo>
                <a:cubicBezTo>
                  <a:pt x="36668" y="29053"/>
                  <a:pt x="36726" y="29092"/>
                  <a:pt x="36726" y="29092"/>
                </a:cubicBezTo>
                <a:lnTo>
                  <a:pt x="36696" y="29092"/>
                </a:lnTo>
                <a:cubicBezTo>
                  <a:pt x="36816" y="29122"/>
                  <a:pt x="36847" y="29273"/>
                  <a:pt x="36937" y="29333"/>
                </a:cubicBezTo>
                <a:lnTo>
                  <a:pt x="36907" y="29333"/>
                </a:lnTo>
                <a:cubicBezTo>
                  <a:pt x="36895" y="29368"/>
                  <a:pt x="36906" y="29376"/>
                  <a:pt x="36926" y="29376"/>
                </a:cubicBezTo>
                <a:cubicBezTo>
                  <a:pt x="36942" y="29376"/>
                  <a:pt x="36963" y="29371"/>
                  <a:pt x="36983" y="29371"/>
                </a:cubicBezTo>
                <a:cubicBezTo>
                  <a:pt x="37002" y="29371"/>
                  <a:pt x="37019" y="29375"/>
                  <a:pt x="37028" y="29393"/>
                </a:cubicBezTo>
                <a:cubicBezTo>
                  <a:pt x="37058" y="29544"/>
                  <a:pt x="37028" y="29725"/>
                  <a:pt x="37058" y="29846"/>
                </a:cubicBezTo>
                <a:cubicBezTo>
                  <a:pt x="37068" y="29856"/>
                  <a:pt x="37078" y="29859"/>
                  <a:pt x="37086" y="29859"/>
                </a:cubicBezTo>
                <a:lnTo>
                  <a:pt x="37086" y="29859"/>
                </a:lnTo>
                <a:cubicBezTo>
                  <a:pt x="37079" y="29876"/>
                  <a:pt x="37063" y="29876"/>
                  <a:pt x="37088" y="29876"/>
                </a:cubicBezTo>
                <a:lnTo>
                  <a:pt x="37118" y="29876"/>
                </a:lnTo>
                <a:cubicBezTo>
                  <a:pt x="37058" y="29967"/>
                  <a:pt x="37179" y="30057"/>
                  <a:pt x="37058" y="30118"/>
                </a:cubicBezTo>
                <a:cubicBezTo>
                  <a:pt x="37088" y="30148"/>
                  <a:pt x="37028" y="30208"/>
                  <a:pt x="37088" y="30268"/>
                </a:cubicBezTo>
                <a:cubicBezTo>
                  <a:pt x="37088" y="30268"/>
                  <a:pt x="37075" y="30255"/>
                  <a:pt x="37066" y="30255"/>
                </a:cubicBezTo>
                <a:cubicBezTo>
                  <a:pt x="37061" y="30255"/>
                  <a:pt x="37058" y="30258"/>
                  <a:pt x="37058" y="30268"/>
                </a:cubicBezTo>
                <a:lnTo>
                  <a:pt x="37088" y="30329"/>
                </a:lnTo>
                <a:cubicBezTo>
                  <a:pt x="37179" y="30389"/>
                  <a:pt x="37028" y="30480"/>
                  <a:pt x="37088" y="30570"/>
                </a:cubicBezTo>
                <a:cubicBezTo>
                  <a:pt x="37058" y="30570"/>
                  <a:pt x="37028" y="30600"/>
                  <a:pt x="37058" y="30600"/>
                </a:cubicBezTo>
                <a:lnTo>
                  <a:pt x="37088" y="30600"/>
                </a:lnTo>
                <a:cubicBezTo>
                  <a:pt x="37118" y="30631"/>
                  <a:pt x="37118" y="30661"/>
                  <a:pt x="37118" y="30721"/>
                </a:cubicBezTo>
                <a:cubicBezTo>
                  <a:pt x="37112" y="30715"/>
                  <a:pt x="37109" y="30713"/>
                  <a:pt x="37106" y="30713"/>
                </a:cubicBezTo>
                <a:cubicBezTo>
                  <a:pt x="37099" y="30713"/>
                  <a:pt x="37103" y="30735"/>
                  <a:pt x="37083" y="30746"/>
                </a:cubicBezTo>
                <a:lnTo>
                  <a:pt x="37083" y="30746"/>
                </a:lnTo>
                <a:cubicBezTo>
                  <a:pt x="37094" y="30742"/>
                  <a:pt x="37103" y="30738"/>
                  <a:pt x="37109" y="30738"/>
                </a:cubicBezTo>
                <a:cubicBezTo>
                  <a:pt x="37115" y="30738"/>
                  <a:pt x="37118" y="30741"/>
                  <a:pt x="37118" y="30751"/>
                </a:cubicBezTo>
                <a:cubicBezTo>
                  <a:pt x="37118" y="30812"/>
                  <a:pt x="37118" y="30842"/>
                  <a:pt x="37088" y="30872"/>
                </a:cubicBezTo>
                <a:cubicBezTo>
                  <a:pt x="37118" y="30902"/>
                  <a:pt x="37118" y="30902"/>
                  <a:pt x="37179" y="30902"/>
                </a:cubicBezTo>
                <a:cubicBezTo>
                  <a:pt x="37179" y="30963"/>
                  <a:pt x="37179" y="30993"/>
                  <a:pt x="37179" y="31053"/>
                </a:cubicBezTo>
                <a:cubicBezTo>
                  <a:pt x="37239" y="31053"/>
                  <a:pt x="37209" y="31113"/>
                  <a:pt x="37179" y="31113"/>
                </a:cubicBezTo>
                <a:lnTo>
                  <a:pt x="37148" y="31113"/>
                </a:lnTo>
                <a:lnTo>
                  <a:pt x="37148" y="31144"/>
                </a:lnTo>
                <a:cubicBezTo>
                  <a:pt x="37179" y="31204"/>
                  <a:pt x="37179" y="31264"/>
                  <a:pt x="37179" y="31325"/>
                </a:cubicBezTo>
                <a:lnTo>
                  <a:pt x="37148" y="31325"/>
                </a:lnTo>
                <a:cubicBezTo>
                  <a:pt x="37179" y="31325"/>
                  <a:pt x="37179" y="31385"/>
                  <a:pt x="37148" y="31415"/>
                </a:cubicBezTo>
                <a:cubicBezTo>
                  <a:pt x="37169" y="31415"/>
                  <a:pt x="37162" y="31388"/>
                  <a:pt x="37173" y="31388"/>
                </a:cubicBezTo>
                <a:cubicBezTo>
                  <a:pt x="37179" y="31388"/>
                  <a:pt x="37189" y="31395"/>
                  <a:pt x="37209" y="31415"/>
                </a:cubicBezTo>
                <a:cubicBezTo>
                  <a:pt x="37224" y="31430"/>
                  <a:pt x="37209" y="31430"/>
                  <a:pt x="37197" y="31430"/>
                </a:cubicBezTo>
                <a:cubicBezTo>
                  <a:pt x="37196" y="31430"/>
                  <a:pt x="37195" y="31430"/>
                  <a:pt x="37193" y="31430"/>
                </a:cubicBezTo>
                <a:lnTo>
                  <a:pt x="37193" y="31430"/>
                </a:lnTo>
                <a:cubicBezTo>
                  <a:pt x="37177" y="31415"/>
                  <a:pt x="37172" y="31415"/>
                  <a:pt x="37148" y="31415"/>
                </a:cubicBezTo>
                <a:lnTo>
                  <a:pt x="37209" y="31506"/>
                </a:lnTo>
                <a:cubicBezTo>
                  <a:pt x="37179" y="31506"/>
                  <a:pt x="37118" y="31536"/>
                  <a:pt x="37148" y="31566"/>
                </a:cubicBezTo>
                <a:lnTo>
                  <a:pt x="37118" y="31566"/>
                </a:lnTo>
                <a:lnTo>
                  <a:pt x="37179" y="31596"/>
                </a:lnTo>
                <a:lnTo>
                  <a:pt x="37148" y="31596"/>
                </a:lnTo>
                <a:cubicBezTo>
                  <a:pt x="37148" y="31626"/>
                  <a:pt x="37209" y="31626"/>
                  <a:pt x="37209" y="31657"/>
                </a:cubicBezTo>
                <a:cubicBezTo>
                  <a:pt x="37179" y="31747"/>
                  <a:pt x="37179" y="31717"/>
                  <a:pt x="37088" y="31898"/>
                </a:cubicBezTo>
                <a:cubicBezTo>
                  <a:pt x="37179" y="31898"/>
                  <a:pt x="37058" y="31989"/>
                  <a:pt x="37118" y="32019"/>
                </a:cubicBezTo>
                <a:cubicBezTo>
                  <a:pt x="37058" y="32049"/>
                  <a:pt x="37028" y="32170"/>
                  <a:pt x="36967" y="32230"/>
                </a:cubicBezTo>
                <a:cubicBezTo>
                  <a:pt x="36937" y="32260"/>
                  <a:pt x="36998" y="32321"/>
                  <a:pt x="36967" y="32351"/>
                </a:cubicBezTo>
                <a:cubicBezTo>
                  <a:pt x="36907" y="32351"/>
                  <a:pt x="36847" y="32441"/>
                  <a:pt x="36847" y="32502"/>
                </a:cubicBezTo>
                <a:cubicBezTo>
                  <a:pt x="36847" y="32502"/>
                  <a:pt x="36833" y="32488"/>
                  <a:pt x="36824" y="32488"/>
                </a:cubicBezTo>
                <a:cubicBezTo>
                  <a:pt x="36820" y="32488"/>
                  <a:pt x="36816" y="32492"/>
                  <a:pt x="36816" y="32502"/>
                </a:cubicBezTo>
                <a:cubicBezTo>
                  <a:pt x="36811" y="32502"/>
                  <a:pt x="36807" y="32504"/>
                  <a:pt x="36805" y="32507"/>
                </a:cubicBezTo>
                <a:lnTo>
                  <a:pt x="36805" y="32507"/>
                </a:lnTo>
                <a:cubicBezTo>
                  <a:pt x="36796" y="32502"/>
                  <a:pt x="36786" y="32502"/>
                  <a:pt x="36786" y="32502"/>
                </a:cubicBezTo>
                <a:lnTo>
                  <a:pt x="36786" y="32562"/>
                </a:lnTo>
                <a:cubicBezTo>
                  <a:pt x="36696" y="32592"/>
                  <a:pt x="36605" y="32622"/>
                  <a:pt x="36545" y="32652"/>
                </a:cubicBezTo>
                <a:cubicBezTo>
                  <a:pt x="36515" y="32652"/>
                  <a:pt x="36515" y="32622"/>
                  <a:pt x="36515" y="32622"/>
                </a:cubicBezTo>
                <a:cubicBezTo>
                  <a:pt x="36485" y="32652"/>
                  <a:pt x="36424" y="32683"/>
                  <a:pt x="36364" y="32713"/>
                </a:cubicBezTo>
                <a:lnTo>
                  <a:pt x="36364" y="32683"/>
                </a:lnTo>
                <a:cubicBezTo>
                  <a:pt x="36334" y="32683"/>
                  <a:pt x="36334" y="32713"/>
                  <a:pt x="36303" y="32713"/>
                </a:cubicBezTo>
                <a:cubicBezTo>
                  <a:pt x="36303" y="32713"/>
                  <a:pt x="36334" y="32713"/>
                  <a:pt x="36334" y="32683"/>
                </a:cubicBezTo>
                <a:cubicBezTo>
                  <a:pt x="36325" y="32678"/>
                  <a:pt x="36319" y="32676"/>
                  <a:pt x="36314" y="32676"/>
                </a:cubicBezTo>
                <a:cubicBezTo>
                  <a:pt x="36288" y="32676"/>
                  <a:pt x="36325" y="32743"/>
                  <a:pt x="36273" y="32743"/>
                </a:cubicBezTo>
                <a:lnTo>
                  <a:pt x="36273" y="32683"/>
                </a:lnTo>
                <a:cubicBezTo>
                  <a:pt x="36257" y="32675"/>
                  <a:pt x="36250" y="32671"/>
                  <a:pt x="36246" y="32671"/>
                </a:cubicBezTo>
                <a:cubicBezTo>
                  <a:pt x="36234" y="32671"/>
                  <a:pt x="36249" y="32699"/>
                  <a:pt x="36183" y="32743"/>
                </a:cubicBezTo>
                <a:cubicBezTo>
                  <a:pt x="36174" y="32752"/>
                  <a:pt x="36167" y="32756"/>
                  <a:pt x="36162" y="32756"/>
                </a:cubicBezTo>
                <a:cubicBezTo>
                  <a:pt x="36135" y="32756"/>
                  <a:pt x="36140" y="32670"/>
                  <a:pt x="36113" y="32670"/>
                </a:cubicBezTo>
                <a:cubicBezTo>
                  <a:pt x="36108" y="32670"/>
                  <a:pt x="36101" y="32674"/>
                  <a:pt x="36092" y="32683"/>
                </a:cubicBezTo>
                <a:cubicBezTo>
                  <a:pt x="36066" y="32683"/>
                  <a:pt x="36107" y="32749"/>
                  <a:pt x="36081" y="32749"/>
                </a:cubicBezTo>
                <a:cubicBezTo>
                  <a:pt x="36077" y="32749"/>
                  <a:pt x="36071" y="32747"/>
                  <a:pt x="36062" y="32743"/>
                </a:cubicBezTo>
                <a:cubicBezTo>
                  <a:pt x="36032" y="32728"/>
                  <a:pt x="36017" y="32728"/>
                  <a:pt x="36002" y="32728"/>
                </a:cubicBezTo>
                <a:cubicBezTo>
                  <a:pt x="35987" y="32728"/>
                  <a:pt x="35972" y="32728"/>
                  <a:pt x="35941" y="32713"/>
                </a:cubicBezTo>
                <a:cubicBezTo>
                  <a:pt x="35941" y="32704"/>
                  <a:pt x="35941" y="32699"/>
                  <a:pt x="35941" y="32695"/>
                </a:cubicBezTo>
                <a:cubicBezTo>
                  <a:pt x="35941" y="32695"/>
                  <a:pt x="35941" y="32688"/>
                  <a:pt x="35941" y="32652"/>
                </a:cubicBezTo>
                <a:lnTo>
                  <a:pt x="36002" y="32683"/>
                </a:lnTo>
                <a:cubicBezTo>
                  <a:pt x="35972" y="32622"/>
                  <a:pt x="36062" y="32622"/>
                  <a:pt x="36032" y="32622"/>
                </a:cubicBezTo>
                <a:cubicBezTo>
                  <a:pt x="36027" y="32618"/>
                  <a:pt x="36021" y="32616"/>
                  <a:pt x="36015" y="32616"/>
                </a:cubicBezTo>
                <a:cubicBezTo>
                  <a:pt x="35988" y="32616"/>
                  <a:pt x="35949" y="32644"/>
                  <a:pt x="35927" y="32644"/>
                </a:cubicBezTo>
                <a:cubicBezTo>
                  <a:pt x="35920" y="32644"/>
                  <a:pt x="35915" y="32641"/>
                  <a:pt x="35913" y="32633"/>
                </a:cubicBezTo>
                <a:lnTo>
                  <a:pt x="35913" y="32633"/>
                </a:lnTo>
                <a:cubicBezTo>
                  <a:pt x="35911" y="32645"/>
                  <a:pt x="35911" y="32652"/>
                  <a:pt x="35911" y="32652"/>
                </a:cubicBezTo>
                <a:cubicBezTo>
                  <a:pt x="35898" y="32659"/>
                  <a:pt x="35887" y="32661"/>
                  <a:pt x="35876" y="32661"/>
                </a:cubicBezTo>
                <a:cubicBezTo>
                  <a:pt x="35847" y="32661"/>
                  <a:pt x="35824" y="32644"/>
                  <a:pt x="35795" y="32644"/>
                </a:cubicBezTo>
                <a:cubicBezTo>
                  <a:pt x="35784" y="32644"/>
                  <a:pt x="35773" y="32646"/>
                  <a:pt x="35760" y="32652"/>
                </a:cubicBezTo>
                <a:cubicBezTo>
                  <a:pt x="35760" y="32637"/>
                  <a:pt x="35768" y="32637"/>
                  <a:pt x="35772" y="32637"/>
                </a:cubicBezTo>
                <a:cubicBezTo>
                  <a:pt x="35775" y="32637"/>
                  <a:pt x="35775" y="32637"/>
                  <a:pt x="35760" y="32622"/>
                </a:cubicBezTo>
                <a:cubicBezTo>
                  <a:pt x="35754" y="32616"/>
                  <a:pt x="35746" y="32614"/>
                  <a:pt x="35738" y="32614"/>
                </a:cubicBezTo>
                <a:cubicBezTo>
                  <a:pt x="35716" y="32614"/>
                  <a:pt x="35689" y="32631"/>
                  <a:pt x="35677" y="32631"/>
                </a:cubicBezTo>
                <a:cubicBezTo>
                  <a:pt x="35672" y="32631"/>
                  <a:pt x="35670" y="32629"/>
                  <a:pt x="35670" y="32622"/>
                </a:cubicBezTo>
                <a:cubicBezTo>
                  <a:pt x="35670" y="32592"/>
                  <a:pt x="35670" y="32532"/>
                  <a:pt x="35670" y="32532"/>
                </a:cubicBezTo>
                <a:cubicBezTo>
                  <a:pt x="35658" y="32543"/>
                  <a:pt x="35643" y="32554"/>
                  <a:pt x="35628" y="32564"/>
                </a:cubicBezTo>
                <a:lnTo>
                  <a:pt x="35628" y="32564"/>
                </a:lnTo>
                <a:cubicBezTo>
                  <a:pt x="35625" y="32563"/>
                  <a:pt x="35619" y="32562"/>
                  <a:pt x="35609" y="32562"/>
                </a:cubicBezTo>
                <a:cubicBezTo>
                  <a:pt x="35579" y="32562"/>
                  <a:pt x="35609" y="32532"/>
                  <a:pt x="35609" y="32502"/>
                </a:cubicBezTo>
                <a:cubicBezTo>
                  <a:pt x="35589" y="32502"/>
                  <a:pt x="35596" y="32475"/>
                  <a:pt x="35585" y="32475"/>
                </a:cubicBezTo>
                <a:cubicBezTo>
                  <a:pt x="35579" y="32475"/>
                  <a:pt x="35569" y="32481"/>
                  <a:pt x="35549" y="32502"/>
                </a:cubicBezTo>
                <a:cubicBezTo>
                  <a:pt x="35579" y="32471"/>
                  <a:pt x="35579" y="32441"/>
                  <a:pt x="35579" y="32411"/>
                </a:cubicBezTo>
                <a:lnTo>
                  <a:pt x="35579" y="32411"/>
                </a:lnTo>
                <a:cubicBezTo>
                  <a:pt x="35564" y="32426"/>
                  <a:pt x="35549" y="32426"/>
                  <a:pt x="35534" y="32426"/>
                </a:cubicBezTo>
                <a:cubicBezTo>
                  <a:pt x="35519" y="32426"/>
                  <a:pt x="35504" y="32426"/>
                  <a:pt x="35489" y="32441"/>
                </a:cubicBezTo>
                <a:lnTo>
                  <a:pt x="35489" y="32441"/>
                </a:lnTo>
                <a:cubicBezTo>
                  <a:pt x="35519" y="32412"/>
                  <a:pt x="35549" y="32441"/>
                  <a:pt x="35579" y="32381"/>
                </a:cubicBezTo>
                <a:cubicBezTo>
                  <a:pt x="35559" y="32381"/>
                  <a:pt x="35526" y="32367"/>
                  <a:pt x="35497" y="32367"/>
                </a:cubicBezTo>
                <a:cubicBezTo>
                  <a:pt x="35482" y="32367"/>
                  <a:pt x="35469" y="32371"/>
                  <a:pt x="35459" y="32381"/>
                </a:cubicBezTo>
                <a:lnTo>
                  <a:pt x="35459" y="32321"/>
                </a:lnTo>
                <a:cubicBezTo>
                  <a:pt x="35398" y="32321"/>
                  <a:pt x="35398" y="32230"/>
                  <a:pt x="35338" y="32230"/>
                </a:cubicBezTo>
                <a:cubicBezTo>
                  <a:pt x="35398" y="32200"/>
                  <a:pt x="35308" y="32139"/>
                  <a:pt x="35368" y="32139"/>
                </a:cubicBezTo>
                <a:cubicBezTo>
                  <a:pt x="35368" y="32109"/>
                  <a:pt x="35308" y="32109"/>
                  <a:pt x="35308" y="32109"/>
                </a:cubicBezTo>
                <a:cubicBezTo>
                  <a:pt x="35368" y="32109"/>
                  <a:pt x="35308" y="32079"/>
                  <a:pt x="35338" y="32049"/>
                </a:cubicBezTo>
                <a:cubicBezTo>
                  <a:pt x="35308" y="32049"/>
                  <a:pt x="35308" y="31989"/>
                  <a:pt x="35277" y="31989"/>
                </a:cubicBezTo>
                <a:lnTo>
                  <a:pt x="35308" y="31989"/>
                </a:lnTo>
                <a:cubicBezTo>
                  <a:pt x="35277" y="31989"/>
                  <a:pt x="35368" y="31989"/>
                  <a:pt x="35338" y="31958"/>
                </a:cubicBezTo>
                <a:cubicBezTo>
                  <a:pt x="35328" y="31938"/>
                  <a:pt x="35314" y="31932"/>
                  <a:pt x="35301" y="31932"/>
                </a:cubicBezTo>
                <a:cubicBezTo>
                  <a:pt x="35274" y="31932"/>
                  <a:pt x="35247" y="31958"/>
                  <a:pt x="35247" y="31958"/>
                </a:cubicBezTo>
                <a:cubicBezTo>
                  <a:pt x="35247" y="31928"/>
                  <a:pt x="35277" y="31928"/>
                  <a:pt x="35308" y="31928"/>
                </a:cubicBezTo>
                <a:lnTo>
                  <a:pt x="35247" y="31898"/>
                </a:lnTo>
                <a:cubicBezTo>
                  <a:pt x="35247" y="31868"/>
                  <a:pt x="35277" y="31868"/>
                  <a:pt x="35277" y="31868"/>
                </a:cubicBezTo>
                <a:cubicBezTo>
                  <a:pt x="35267" y="31868"/>
                  <a:pt x="35256" y="31868"/>
                  <a:pt x="35249" y="31867"/>
                </a:cubicBezTo>
                <a:lnTo>
                  <a:pt x="35249" y="31867"/>
                </a:lnTo>
                <a:lnTo>
                  <a:pt x="35277" y="31838"/>
                </a:lnTo>
                <a:lnTo>
                  <a:pt x="35247" y="31808"/>
                </a:lnTo>
                <a:cubicBezTo>
                  <a:pt x="35247" y="31777"/>
                  <a:pt x="35277" y="31777"/>
                  <a:pt x="35308" y="31777"/>
                </a:cubicBezTo>
                <a:lnTo>
                  <a:pt x="35308" y="31747"/>
                </a:lnTo>
                <a:lnTo>
                  <a:pt x="35428" y="31747"/>
                </a:lnTo>
                <a:cubicBezTo>
                  <a:pt x="35428" y="31694"/>
                  <a:pt x="35428" y="31651"/>
                  <a:pt x="35428" y="31606"/>
                </a:cubicBezTo>
                <a:lnTo>
                  <a:pt x="35428" y="31606"/>
                </a:lnTo>
                <a:cubicBezTo>
                  <a:pt x="35422" y="31617"/>
                  <a:pt x="35410" y="31626"/>
                  <a:pt x="35398" y="31626"/>
                </a:cubicBezTo>
                <a:cubicBezTo>
                  <a:pt x="35368" y="31626"/>
                  <a:pt x="35338" y="31596"/>
                  <a:pt x="35368" y="31596"/>
                </a:cubicBezTo>
                <a:lnTo>
                  <a:pt x="35368" y="31596"/>
                </a:lnTo>
                <a:cubicBezTo>
                  <a:pt x="35357" y="31596"/>
                  <a:pt x="35351" y="31600"/>
                  <a:pt x="35346" y="31605"/>
                </a:cubicBezTo>
                <a:lnTo>
                  <a:pt x="35346" y="31605"/>
                </a:lnTo>
                <a:cubicBezTo>
                  <a:pt x="35341" y="31600"/>
                  <a:pt x="35338" y="31596"/>
                  <a:pt x="35338" y="31596"/>
                </a:cubicBezTo>
                <a:lnTo>
                  <a:pt x="35398" y="31596"/>
                </a:lnTo>
                <a:cubicBezTo>
                  <a:pt x="35395" y="31593"/>
                  <a:pt x="35392" y="31590"/>
                  <a:pt x="35389" y="31588"/>
                </a:cubicBezTo>
                <a:lnTo>
                  <a:pt x="35389" y="31588"/>
                </a:lnTo>
                <a:cubicBezTo>
                  <a:pt x="35388" y="31588"/>
                  <a:pt x="35387" y="31589"/>
                  <a:pt x="35385" y="31590"/>
                </a:cubicBezTo>
                <a:lnTo>
                  <a:pt x="35385" y="31590"/>
                </a:lnTo>
                <a:cubicBezTo>
                  <a:pt x="35342" y="31566"/>
                  <a:pt x="35363" y="31566"/>
                  <a:pt x="35308" y="31566"/>
                </a:cubicBezTo>
                <a:cubicBezTo>
                  <a:pt x="35318" y="31556"/>
                  <a:pt x="35332" y="31549"/>
                  <a:pt x="35347" y="31546"/>
                </a:cubicBezTo>
                <a:lnTo>
                  <a:pt x="35347" y="31546"/>
                </a:lnTo>
                <a:cubicBezTo>
                  <a:pt x="35357" y="31555"/>
                  <a:pt x="35373" y="31571"/>
                  <a:pt x="35389" y="31588"/>
                </a:cubicBezTo>
                <a:lnTo>
                  <a:pt x="35389" y="31588"/>
                </a:lnTo>
                <a:cubicBezTo>
                  <a:pt x="35403" y="31581"/>
                  <a:pt x="35408" y="31574"/>
                  <a:pt x="35408" y="31567"/>
                </a:cubicBezTo>
                <a:lnTo>
                  <a:pt x="35408" y="31567"/>
                </a:lnTo>
                <a:cubicBezTo>
                  <a:pt x="35418" y="31568"/>
                  <a:pt x="35424" y="31572"/>
                  <a:pt x="35428" y="31576"/>
                </a:cubicBezTo>
                <a:lnTo>
                  <a:pt x="35428" y="31576"/>
                </a:lnTo>
                <a:cubicBezTo>
                  <a:pt x="35428" y="31573"/>
                  <a:pt x="35428" y="31569"/>
                  <a:pt x="35428" y="31566"/>
                </a:cubicBezTo>
                <a:lnTo>
                  <a:pt x="35408" y="31566"/>
                </a:lnTo>
                <a:cubicBezTo>
                  <a:pt x="35408" y="31566"/>
                  <a:pt x="35408" y="31567"/>
                  <a:pt x="35408" y="31567"/>
                </a:cubicBezTo>
                <a:lnTo>
                  <a:pt x="35408" y="31567"/>
                </a:lnTo>
                <a:cubicBezTo>
                  <a:pt x="35405" y="31566"/>
                  <a:pt x="35402" y="31566"/>
                  <a:pt x="35398" y="31566"/>
                </a:cubicBezTo>
                <a:lnTo>
                  <a:pt x="35408" y="31566"/>
                </a:lnTo>
                <a:cubicBezTo>
                  <a:pt x="35408" y="31560"/>
                  <a:pt x="35405" y="31555"/>
                  <a:pt x="35400" y="31549"/>
                </a:cubicBezTo>
                <a:lnTo>
                  <a:pt x="35400" y="31549"/>
                </a:lnTo>
                <a:cubicBezTo>
                  <a:pt x="35411" y="31553"/>
                  <a:pt x="35421" y="31558"/>
                  <a:pt x="35428" y="31566"/>
                </a:cubicBezTo>
                <a:cubicBezTo>
                  <a:pt x="35428" y="31547"/>
                  <a:pt x="35428" y="31527"/>
                  <a:pt x="35428" y="31506"/>
                </a:cubicBezTo>
                <a:lnTo>
                  <a:pt x="35398" y="31506"/>
                </a:lnTo>
                <a:cubicBezTo>
                  <a:pt x="35368" y="31476"/>
                  <a:pt x="35368" y="31445"/>
                  <a:pt x="35398" y="31445"/>
                </a:cubicBezTo>
                <a:lnTo>
                  <a:pt x="35459" y="31445"/>
                </a:lnTo>
                <a:cubicBezTo>
                  <a:pt x="35428" y="31385"/>
                  <a:pt x="35398" y="31385"/>
                  <a:pt x="35338" y="31355"/>
                </a:cubicBezTo>
                <a:cubicBezTo>
                  <a:pt x="35319" y="31342"/>
                  <a:pt x="35308" y="31329"/>
                  <a:pt x="35302" y="31315"/>
                </a:cubicBezTo>
                <a:lnTo>
                  <a:pt x="35302" y="31315"/>
                </a:lnTo>
                <a:cubicBezTo>
                  <a:pt x="35291" y="31326"/>
                  <a:pt x="35277" y="31340"/>
                  <a:pt x="35277" y="31355"/>
                </a:cubicBezTo>
                <a:cubicBezTo>
                  <a:pt x="35277" y="31335"/>
                  <a:pt x="35290" y="31316"/>
                  <a:pt x="35299" y="31305"/>
                </a:cubicBezTo>
                <a:lnTo>
                  <a:pt x="35299" y="31305"/>
                </a:lnTo>
                <a:cubicBezTo>
                  <a:pt x="35300" y="31308"/>
                  <a:pt x="35301" y="31312"/>
                  <a:pt x="35302" y="31315"/>
                </a:cubicBezTo>
                <a:lnTo>
                  <a:pt x="35302" y="31315"/>
                </a:lnTo>
                <a:cubicBezTo>
                  <a:pt x="35314" y="31303"/>
                  <a:pt x="35323" y="31295"/>
                  <a:pt x="35308" y="31295"/>
                </a:cubicBezTo>
                <a:cubicBezTo>
                  <a:pt x="35308" y="31295"/>
                  <a:pt x="35304" y="31298"/>
                  <a:pt x="35299" y="31305"/>
                </a:cubicBezTo>
                <a:lnTo>
                  <a:pt x="35299" y="31305"/>
                </a:lnTo>
                <a:cubicBezTo>
                  <a:pt x="35286" y="31254"/>
                  <a:pt x="35330" y="31204"/>
                  <a:pt x="35308" y="31204"/>
                </a:cubicBezTo>
                <a:lnTo>
                  <a:pt x="35277" y="31204"/>
                </a:lnTo>
                <a:cubicBezTo>
                  <a:pt x="35308" y="31204"/>
                  <a:pt x="35308" y="31174"/>
                  <a:pt x="35308" y="31174"/>
                </a:cubicBezTo>
                <a:cubicBezTo>
                  <a:pt x="35247" y="31174"/>
                  <a:pt x="35308" y="31144"/>
                  <a:pt x="35277" y="31113"/>
                </a:cubicBezTo>
                <a:lnTo>
                  <a:pt x="35277" y="31113"/>
                </a:lnTo>
                <a:cubicBezTo>
                  <a:pt x="35288" y="31124"/>
                  <a:pt x="35294" y="31127"/>
                  <a:pt x="35299" y="31127"/>
                </a:cubicBezTo>
                <a:cubicBezTo>
                  <a:pt x="35308" y="31127"/>
                  <a:pt x="35308" y="31113"/>
                  <a:pt x="35308" y="31113"/>
                </a:cubicBezTo>
                <a:cubicBezTo>
                  <a:pt x="35348" y="31113"/>
                  <a:pt x="35348" y="31100"/>
                  <a:pt x="35361" y="31100"/>
                </a:cubicBezTo>
                <a:cubicBezTo>
                  <a:pt x="35368" y="31100"/>
                  <a:pt x="35378" y="31103"/>
                  <a:pt x="35398" y="31113"/>
                </a:cubicBezTo>
                <a:cubicBezTo>
                  <a:pt x="35338" y="31053"/>
                  <a:pt x="35428" y="31023"/>
                  <a:pt x="35308" y="31023"/>
                </a:cubicBezTo>
                <a:lnTo>
                  <a:pt x="35338" y="30963"/>
                </a:lnTo>
                <a:cubicBezTo>
                  <a:pt x="35338" y="30941"/>
                  <a:pt x="35338" y="30920"/>
                  <a:pt x="35348" y="30920"/>
                </a:cubicBezTo>
                <a:cubicBezTo>
                  <a:pt x="35353" y="30920"/>
                  <a:pt x="35359" y="30924"/>
                  <a:pt x="35368" y="30932"/>
                </a:cubicBezTo>
                <a:cubicBezTo>
                  <a:pt x="35392" y="30932"/>
                  <a:pt x="35378" y="30971"/>
                  <a:pt x="35386" y="30971"/>
                </a:cubicBezTo>
                <a:cubicBezTo>
                  <a:pt x="35389" y="30971"/>
                  <a:pt x="35392" y="30969"/>
                  <a:pt x="35398" y="30963"/>
                </a:cubicBezTo>
                <a:cubicBezTo>
                  <a:pt x="35428" y="30932"/>
                  <a:pt x="35338" y="30872"/>
                  <a:pt x="35368" y="30872"/>
                </a:cubicBezTo>
                <a:cubicBezTo>
                  <a:pt x="35388" y="30872"/>
                  <a:pt x="35395" y="30885"/>
                  <a:pt x="35397" y="30885"/>
                </a:cubicBezTo>
                <a:cubicBezTo>
                  <a:pt x="35398" y="30885"/>
                  <a:pt x="35398" y="30882"/>
                  <a:pt x="35398" y="30872"/>
                </a:cubicBezTo>
                <a:cubicBezTo>
                  <a:pt x="35428" y="30872"/>
                  <a:pt x="35368" y="30842"/>
                  <a:pt x="35368" y="30842"/>
                </a:cubicBezTo>
                <a:lnTo>
                  <a:pt x="35398" y="30842"/>
                </a:lnTo>
                <a:cubicBezTo>
                  <a:pt x="35413" y="30812"/>
                  <a:pt x="35391" y="30812"/>
                  <a:pt x="35372" y="30812"/>
                </a:cubicBezTo>
                <a:cubicBezTo>
                  <a:pt x="35354" y="30812"/>
                  <a:pt x="35340" y="30812"/>
                  <a:pt x="35363" y="30787"/>
                </a:cubicBezTo>
                <a:lnTo>
                  <a:pt x="35363" y="30787"/>
                </a:lnTo>
                <a:cubicBezTo>
                  <a:pt x="35373" y="30791"/>
                  <a:pt x="35383" y="30795"/>
                  <a:pt x="35389" y="30795"/>
                </a:cubicBezTo>
                <a:cubicBezTo>
                  <a:pt x="35395" y="30795"/>
                  <a:pt x="35398" y="30792"/>
                  <a:pt x="35398" y="30781"/>
                </a:cubicBezTo>
                <a:cubicBezTo>
                  <a:pt x="35398" y="30781"/>
                  <a:pt x="35417" y="30743"/>
                  <a:pt x="35394" y="30743"/>
                </a:cubicBezTo>
                <a:cubicBezTo>
                  <a:pt x="35389" y="30743"/>
                  <a:pt x="35380" y="30745"/>
                  <a:pt x="35368" y="30751"/>
                </a:cubicBezTo>
                <a:cubicBezTo>
                  <a:pt x="35338" y="30781"/>
                  <a:pt x="35368" y="30781"/>
                  <a:pt x="35338" y="30781"/>
                </a:cubicBezTo>
                <a:lnTo>
                  <a:pt x="35308" y="30721"/>
                </a:lnTo>
                <a:cubicBezTo>
                  <a:pt x="35394" y="30664"/>
                  <a:pt x="35234" y="30606"/>
                  <a:pt x="35322" y="30523"/>
                </a:cubicBezTo>
                <a:lnTo>
                  <a:pt x="35322" y="30523"/>
                </a:lnTo>
                <a:cubicBezTo>
                  <a:pt x="35313" y="30529"/>
                  <a:pt x="35304" y="30533"/>
                  <a:pt x="35296" y="30533"/>
                </a:cubicBezTo>
                <a:cubicBezTo>
                  <a:pt x="35285" y="30533"/>
                  <a:pt x="35277" y="30525"/>
                  <a:pt x="35277" y="30510"/>
                </a:cubicBezTo>
                <a:cubicBezTo>
                  <a:pt x="35277" y="30480"/>
                  <a:pt x="35247" y="30450"/>
                  <a:pt x="35277" y="30419"/>
                </a:cubicBezTo>
                <a:lnTo>
                  <a:pt x="35308" y="30419"/>
                </a:lnTo>
                <a:cubicBezTo>
                  <a:pt x="35277" y="30359"/>
                  <a:pt x="35247" y="30329"/>
                  <a:pt x="35247" y="30268"/>
                </a:cubicBezTo>
                <a:lnTo>
                  <a:pt x="35277" y="30268"/>
                </a:lnTo>
                <a:cubicBezTo>
                  <a:pt x="35247" y="30268"/>
                  <a:pt x="35368" y="30208"/>
                  <a:pt x="35277" y="30208"/>
                </a:cubicBezTo>
                <a:cubicBezTo>
                  <a:pt x="35277" y="30148"/>
                  <a:pt x="35217" y="30087"/>
                  <a:pt x="35217" y="30027"/>
                </a:cubicBezTo>
                <a:cubicBezTo>
                  <a:pt x="35226" y="30023"/>
                  <a:pt x="35233" y="30021"/>
                  <a:pt x="35239" y="30021"/>
                </a:cubicBezTo>
                <a:cubicBezTo>
                  <a:pt x="35260" y="30021"/>
                  <a:pt x="35258" y="30048"/>
                  <a:pt x="35263" y="30048"/>
                </a:cubicBezTo>
                <a:cubicBezTo>
                  <a:pt x="35266" y="30048"/>
                  <a:pt x="35270" y="30043"/>
                  <a:pt x="35277" y="30027"/>
                </a:cubicBezTo>
                <a:cubicBezTo>
                  <a:pt x="35308" y="29997"/>
                  <a:pt x="35277" y="29906"/>
                  <a:pt x="35277" y="29906"/>
                </a:cubicBezTo>
                <a:cubicBezTo>
                  <a:pt x="35308" y="29876"/>
                  <a:pt x="35187" y="29876"/>
                  <a:pt x="35217" y="29876"/>
                </a:cubicBezTo>
                <a:lnTo>
                  <a:pt x="35277" y="29876"/>
                </a:lnTo>
                <a:cubicBezTo>
                  <a:pt x="35217" y="29846"/>
                  <a:pt x="35247" y="29786"/>
                  <a:pt x="35217" y="29786"/>
                </a:cubicBezTo>
                <a:lnTo>
                  <a:pt x="35277" y="29786"/>
                </a:lnTo>
                <a:cubicBezTo>
                  <a:pt x="35338" y="29755"/>
                  <a:pt x="35277" y="29725"/>
                  <a:pt x="35277" y="29725"/>
                </a:cubicBezTo>
                <a:cubicBezTo>
                  <a:pt x="35308" y="29710"/>
                  <a:pt x="35315" y="29710"/>
                  <a:pt x="35319" y="29710"/>
                </a:cubicBezTo>
                <a:cubicBezTo>
                  <a:pt x="35323" y="29710"/>
                  <a:pt x="35323" y="29710"/>
                  <a:pt x="35338" y="29695"/>
                </a:cubicBezTo>
                <a:cubicBezTo>
                  <a:pt x="35368" y="29635"/>
                  <a:pt x="35308" y="29665"/>
                  <a:pt x="35277" y="29635"/>
                </a:cubicBezTo>
                <a:lnTo>
                  <a:pt x="35247" y="29665"/>
                </a:lnTo>
                <a:lnTo>
                  <a:pt x="35247" y="29635"/>
                </a:lnTo>
                <a:lnTo>
                  <a:pt x="35247" y="29544"/>
                </a:lnTo>
                <a:lnTo>
                  <a:pt x="35217" y="29544"/>
                </a:lnTo>
                <a:lnTo>
                  <a:pt x="35217" y="29484"/>
                </a:lnTo>
                <a:cubicBezTo>
                  <a:pt x="35257" y="29484"/>
                  <a:pt x="35257" y="29470"/>
                  <a:pt x="35271" y="29470"/>
                </a:cubicBezTo>
                <a:cubicBezTo>
                  <a:pt x="35277" y="29470"/>
                  <a:pt x="35288" y="29474"/>
                  <a:pt x="35308" y="29484"/>
                </a:cubicBezTo>
                <a:cubicBezTo>
                  <a:pt x="35368" y="29454"/>
                  <a:pt x="35338" y="29363"/>
                  <a:pt x="35368" y="29333"/>
                </a:cubicBezTo>
                <a:cubicBezTo>
                  <a:pt x="35368" y="29333"/>
                  <a:pt x="35338" y="29242"/>
                  <a:pt x="35368" y="29242"/>
                </a:cubicBezTo>
                <a:cubicBezTo>
                  <a:pt x="35368" y="29235"/>
                  <a:pt x="35368" y="29227"/>
                  <a:pt x="35368" y="29212"/>
                </a:cubicBezTo>
                <a:lnTo>
                  <a:pt x="35398" y="29212"/>
                </a:lnTo>
                <a:cubicBezTo>
                  <a:pt x="35398" y="29212"/>
                  <a:pt x="35398" y="29182"/>
                  <a:pt x="35398" y="29182"/>
                </a:cubicBezTo>
                <a:cubicBezTo>
                  <a:pt x="35422" y="29230"/>
                  <a:pt x="35442" y="29240"/>
                  <a:pt x="35458" y="29240"/>
                </a:cubicBezTo>
                <a:cubicBezTo>
                  <a:pt x="35469" y="29240"/>
                  <a:pt x="35479" y="29236"/>
                  <a:pt x="35488" y="29236"/>
                </a:cubicBezTo>
                <a:cubicBezTo>
                  <a:pt x="35499" y="29236"/>
                  <a:pt x="35509" y="29242"/>
                  <a:pt x="35519" y="29273"/>
                </a:cubicBezTo>
                <a:cubicBezTo>
                  <a:pt x="35519" y="29242"/>
                  <a:pt x="35519" y="29152"/>
                  <a:pt x="35489" y="29152"/>
                </a:cubicBezTo>
                <a:cubicBezTo>
                  <a:pt x="35459" y="29092"/>
                  <a:pt x="35489" y="29092"/>
                  <a:pt x="35489" y="29092"/>
                </a:cubicBezTo>
                <a:lnTo>
                  <a:pt x="35489" y="29122"/>
                </a:lnTo>
                <a:cubicBezTo>
                  <a:pt x="35519" y="29061"/>
                  <a:pt x="35579" y="29031"/>
                  <a:pt x="35640" y="28971"/>
                </a:cubicBezTo>
                <a:lnTo>
                  <a:pt x="35640" y="28971"/>
                </a:lnTo>
                <a:cubicBezTo>
                  <a:pt x="35640" y="29001"/>
                  <a:pt x="35579" y="29031"/>
                  <a:pt x="35640" y="29031"/>
                </a:cubicBezTo>
                <a:cubicBezTo>
                  <a:pt x="35730" y="29001"/>
                  <a:pt x="35730" y="28941"/>
                  <a:pt x="35790" y="28880"/>
                </a:cubicBezTo>
                <a:lnTo>
                  <a:pt x="35790" y="28880"/>
                </a:lnTo>
                <a:cubicBezTo>
                  <a:pt x="35821" y="28971"/>
                  <a:pt x="35730" y="28941"/>
                  <a:pt x="35760" y="29001"/>
                </a:cubicBezTo>
                <a:cubicBezTo>
                  <a:pt x="35821" y="28941"/>
                  <a:pt x="35911" y="28911"/>
                  <a:pt x="35972" y="28850"/>
                </a:cubicBezTo>
                <a:cubicBezTo>
                  <a:pt x="35990" y="28887"/>
                  <a:pt x="36006" y="28899"/>
                  <a:pt x="36020" y="28899"/>
                </a:cubicBezTo>
                <a:cubicBezTo>
                  <a:pt x="36045" y="28899"/>
                  <a:pt x="36066" y="28865"/>
                  <a:pt x="36092" y="28865"/>
                </a:cubicBezTo>
                <a:cubicBezTo>
                  <a:pt x="36102" y="28865"/>
                  <a:pt x="36112" y="28869"/>
                  <a:pt x="36122" y="28880"/>
                </a:cubicBezTo>
                <a:cubicBezTo>
                  <a:pt x="36122" y="28850"/>
                  <a:pt x="36153" y="28850"/>
                  <a:pt x="36183" y="28850"/>
                </a:cubicBezTo>
                <a:close/>
                <a:moveTo>
                  <a:pt x="46232" y="32743"/>
                </a:moveTo>
                <a:cubicBezTo>
                  <a:pt x="46226" y="32747"/>
                  <a:pt x="46221" y="32752"/>
                  <a:pt x="46216" y="32756"/>
                </a:cubicBezTo>
                <a:lnTo>
                  <a:pt x="46216" y="32756"/>
                </a:lnTo>
                <a:cubicBezTo>
                  <a:pt x="46221" y="32753"/>
                  <a:pt x="46227" y="32748"/>
                  <a:pt x="46232" y="32743"/>
                </a:cubicBezTo>
                <a:close/>
                <a:moveTo>
                  <a:pt x="45233" y="32827"/>
                </a:moveTo>
                <a:cubicBezTo>
                  <a:pt x="45218" y="32829"/>
                  <a:pt x="45206" y="32834"/>
                  <a:pt x="45206" y="32834"/>
                </a:cubicBezTo>
                <a:lnTo>
                  <a:pt x="45236" y="32834"/>
                </a:lnTo>
                <a:lnTo>
                  <a:pt x="45233" y="32827"/>
                </a:lnTo>
                <a:close/>
                <a:moveTo>
                  <a:pt x="43425" y="32834"/>
                </a:moveTo>
                <a:cubicBezTo>
                  <a:pt x="43426" y="32834"/>
                  <a:pt x="43426" y="32834"/>
                  <a:pt x="43427" y="32834"/>
                </a:cubicBezTo>
                <a:lnTo>
                  <a:pt x="43427" y="32834"/>
                </a:lnTo>
                <a:cubicBezTo>
                  <a:pt x="43426" y="32834"/>
                  <a:pt x="43425" y="32834"/>
                  <a:pt x="43425" y="32834"/>
                </a:cubicBezTo>
                <a:close/>
                <a:moveTo>
                  <a:pt x="43486" y="32894"/>
                </a:moveTo>
                <a:lnTo>
                  <a:pt x="43486" y="32894"/>
                </a:lnTo>
                <a:cubicBezTo>
                  <a:pt x="43455" y="32894"/>
                  <a:pt x="43425" y="32924"/>
                  <a:pt x="43455" y="32924"/>
                </a:cubicBezTo>
                <a:cubicBezTo>
                  <a:pt x="43486" y="32924"/>
                  <a:pt x="43486" y="32894"/>
                  <a:pt x="43486" y="32894"/>
                </a:cubicBezTo>
                <a:close/>
                <a:moveTo>
                  <a:pt x="47952" y="33045"/>
                </a:moveTo>
                <a:cubicBezTo>
                  <a:pt x="47967" y="33060"/>
                  <a:pt x="47990" y="33067"/>
                  <a:pt x="48008" y="33067"/>
                </a:cubicBezTo>
                <a:cubicBezTo>
                  <a:pt x="48027" y="33067"/>
                  <a:pt x="48042" y="33060"/>
                  <a:pt x="48042" y="33045"/>
                </a:cubicBezTo>
                <a:close/>
                <a:moveTo>
                  <a:pt x="37717" y="33196"/>
                </a:moveTo>
                <a:cubicBezTo>
                  <a:pt x="37718" y="33199"/>
                  <a:pt x="37719" y="33203"/>
                  <a:pt x="37720" y="33206"/>
                </a:cubicBezTo>
                <a:lnTo>
                  <a:pt x="37720" y="33206"/>
                </a:lnTo>
                <a:cubicBezTo>
                  <a:pt x="37721" y="33203"/>
                  <a:pt x="37722" y="33200"/>
                  <a:pt x="37722" y="33196"/>
                </a:cubicBezTo>
                <a:close/>
                <a:moveTo>
                  <a:pt x="37720" y="33206"/>
                </a:moveTo>
                <a:lnTo>
                  <a:pt x="37720" y="33206"/>
                </a:lnTo>
                <a:cubicBezTo>
                  <a:pt x="37715" y="33226"/>
                  <a:pt x="37696" y="33230"/>
                  <a:pt x="37722" y="33256"/>
                </a:cubicBezTo>
                <a:cubicBezTo>
                  <a:pt x="37738" y="33256"/>
                  <a:pt x="37728" y="33230"/>
                  <a:pt x="37720" y="33206"/>
                </a:cubicBezTo>
                <a:close/>
                <a:moveTo>
                  <a:pt x="37420" y="33467"/>
                </a:moveTo>
                <a:cubicBezTo>
                  <a:pt x="37420" y="33497"/>
                  <a:pt x="37360" y="33528"/>
                  <a:pt x="37360" y="33528"/>
                </a:cubicBezTo>
                <a:cubicBezTo>
                  <a:pt x="37360" y="33497"/>
                  <a:pt x="37390" y="33497"/>
                  <a:pt x="37390" y="33497"/>
                </a:cubicBezTo>
                <a:lnTo>
                  <a:pt x="37420" y="33467"/>
                </a:lnTo>
                <a:close/>
                <a:moveTo>
                  <a:pt x="46217" y="33519"/>
                </a:moveTo>
                <a:cubicBezTo>
                  <a:pt x="46221" y="33519"/>
                  <a:pt x="46226" y="33522"/>
                  <a:pt x="46232" y="33528"/>
                </a:cubicBezTo>
                <a:cubicBezTo>
                  <a:pt x="46262" y="33528"/>
                  <a:pt x="46232" y="33558"/>
                  <a:pt x="46232" y="33558"/>
                </a:cubicBezTo>
                <a:lnTo>
                  <a:pt x="46202" y="33558"/>
                </a:lnTo>
                <a:cubicBezTo>
                  <a:pt x="46202" y="33558"/>
                  <a:pt x="46202" y="33519"/>
                  <a:pt x="46217" y="33519"/>
                </a:cubicBezTo>
                <a:close/>
                <a:moveTo>
                  <a:pt x="37511" y="33709"/>
                </a:moveTo>
                <a:cubicBezTo>
                  <a:pt x="37515" y="33715"/>
                  <a:pt x="37520" y="33721"/>
                  <a:pt x="37524" y="33727"/>
                </a:cubicBezTo>
                <a:lnTo>
                  <a:pt x="37524" y="33727"/>
                </a:lnTo>
                <a:cubicBezTo>
                  <a:pt x="37511" y="33720"/>
                  <a:pt x="37496" y="33716"/>
                  <a:pt x="37480" y="33716"/>
                </a:cubicBezTo>
                <a:cubicBezTo>
                  <a:pt x="37473" y="33716"/>
                  <a:pt x="37467" y="33717"/>
                  <a:pt x="37460" y="33718"/>
                </a:cubicBezTo>
                <a:lnTo>
                  <a:pt x="37460" y="33718"/>
                </a:lnTo>
                <a:cubicBezTo>
                  <a:pt x="37454" y="33712"/>
                  <a:pt x="37450" y="33709"/>
                  <a:pt x="37450" y="33709"/>
                </a:cubicBezTo>
                <a:close/>
                <a:moveTo>
                  <a:pt x="44300" y="30540"/>
                </a:moveTo>
                <a:cubicBezTo>
                  <a:pt x="44300" y="30561"/>
                  <a:pt x="44285" y="30583"/>
                  <a:pt x="44287" y="30583"/>
                </a:cubicBezTo>
                <a:cubicBezTo>
                  <a:pt x="44288" y="30583"/>
                  <a:pt x="44292" y="30579"/>
                  <a:pt x="44300" y="30570"/>
                </a:cubicBezTo>
                <a:cubicBezTo>
                  <a:pt x="44311" y="30559"/>
                  <a:pt x="44331" y="30552"/>
                  <a:pt x="44349" y="30552"/>
                </a:cubicBezTo>
                <a:cubicBezTo>
                  <a:pt x="44381" y="30552"/>
                  <a:pt x="44410" y="30573"/>
                  <a:pt x="44391" y="30631"/>
                </a:cubicBezTo>
                <a:cubicBezTo>
                  <a:pt x="44402" y="30608"/>
                  <a:pt x="44413" y="30602"/>
                  <a:pt x="44424" y="30602"/>
                </a:cubicBezTo>
                <a:cubicBezTo>
                  <a:pt x="44437" y="30602"/>
                  <a:pt x="44449" y="30609"/>
                  <a:pt x="44461" y="30609"/>
                </a:cubicBezTo>
                <a:cubicBezTo>
                  <a:pt x="44468" y="30609"/>
                  <a:pt x="44475" y="30607"/>
                  <a:pt x="44481" y="30600"/>
                </a:cubicBezTo>
                <a:lnTo>
                  <a:pt x="44481" y="30570"/>
                </a:lnTo>
                <a:cubicBezTo>
                  <a:pt x="44512" y="30631"/>
                  <a:pt x="44572" y="30600"/>
                  <a:pt x="44602" y="30631"/>
                </a:cubicBezTo>
                <a:cubicBezTo>
                  <a:pt x="44602" y="30621"/>
                  <a:pt x="44609" y="30617"/>
                  <a:pt x="44618" y="30617"/>
                </a:cubicBezTo>
                <a:cubicBezTo>
                  <a:pt x="44636" y="30617"/>
                  <a:pt x="44663" y="30631"/>
                  <a:pt x="44663" y="30631"/>
                </a:cubicBezTo>
                <a:cubicBezTo>
                  <a:pt x="44663" y="30646"/>
                  <a:pt x="44678" y="30646"/>
                  <a:pt x="44693" y="30646"/>
                </a:cubicBezTo>
                <a:cubicBezTo>
                  <a:pt x="44708" y="30646"/>
                  <a:pt x="44723" y="30646"/>
                  <a:pt x="44723" y="30661"/>
                </a:cubicBezTo>
                <a:cubicBezTo>
                  <a:pt x="44723" y="30661"/>
                  <a:pt x="44704" y="30699"/>
                  <a:pt x="44711" y="30699"/>
                </a:cubicBezTo>
                <a:cubicBezTo>
                  <a:pt x="44713" y="30699"/>
                  <a:pt x="44717" y="30697"/>
                  <a:pt x="44723" y="30691"/>
                </a:cubicBezTo>
                <a:cubicBezTo>
                  <a:pt x="44723" y="30685"/>
                  <a:pt x="44726" y="30683"/>
                  <a:pt x="44732" y="30683"/>
                </a:cubicBezTo>
                <a:cubicBezTo>
                  <a:pt x="44746" y="30683"/>
                  <a:pt x="44773" y="30697"/>
                  <a:pt x="44792" y="30708"/>
                </a:cubicBezTo>
                <a:lnTo>
                  <a:pt x="44792" y="30708"/>
                </a:lnTo>
                <a:cubicBezTo>
                  <a:pt x="44783" y="30708"/>
                  <a:pt x="44783" y="30721"/>
                  <a:pt x="44783" y="30721"/>
                </a:cubicBezTo>
                <a:cubicBezTo>
                  <a:pt x="44904" y="30721"/>
                  <a:pt x="44934" y="30842"/>
                  <a:pt x="45025" y="30902"/>
                </a:cubicBezTo>
                <a:lnTo>
                  <a:pt x="44994" y="30902"/>
                </a:lnTo>
                <a:cubicBezTo>
                  <a:pt x="44986" y="30929"/>
                  <a:pt x="44990" y="30937"/>
                  <a:pt x="45001" y="30937"/>
                </a:cubicBezTo>
                <a:cubicBezTo>
                  <a:pt x="45019" y="30937"/>
                  <a:pt x="45057" y="30915"/>
                  <a:pt x="45085" y="30915"/>
                </a:cubicBezTo>
                <a:cubicBezTo>
                  <a:pt x="45098" y="30915"/>
                  <a:pt x="45109" y="30919"/>
                  <a:pt x="45115" y="30932"/>
                </a:cubicBezTo>
                <a:cubicBezTo>
                  <a:pt x="45176" y="31083"/>
                  <a:pt x="45145" y="31234"/>
                  <a:pt x="45206" y="31355"/>
                </a:cubicBezTo>
                <a:cubicBezTo>
                  <a:pt x="45216" y="31365"/>
                  <a:pt x="45222" y="31368"/>
                  <a:pt x="45227" y="31368"/>
                </a:cubicBezTo>
                <a:cubicBezTo>
                  <a:pt x="45236" y="31368"/>
                  <a:pt x="45236" y="31355"/>
                  <a:pt x="45236" y="31355"/>
                </a:cubicBezTo>
                <a:lnTo>
                  <a:pt x="45236" y="31355"/>
                </a:lnTo>
                <a:cubicBezTo>
                  <a:pt x="45236" y="31385"/>
                  <a:pt x="45206" y="31385"/>
                  <a:pt x="45236" y="31385"/>
                </a:cubicBezTo>
                <a:lnTo>
                  <a:pt x="45266" y="31385"/>
                </a:lnTo>
                <a:cubicBezTo>
                  <a:pt x="45206" y="31476"/>
                  <a:pt x="45296" y="31566"/>
                  <a:pt x="45206" y="31596"/>
                </a:cubicBezTo>
                <a:cubicBezTo>
                  <a:pt x="45206" y="31657"/>
                  <a:pt x="45145" y="31687"/>
                  <a:pt x="45206" y="31747"/>
                </a:cubicBezTo>
                <a:cubicBezTo>
                  <a:pt x="45206" y="31747"/>
                  <a:pt x="45192" y="31734"/>
                  <a:pt x="45183" y="31734"/>
                </a:cubicBezTo>
                <a:cubicBezTo>
                  <a:pt x="45179" y="31734"/>
                  <a:pt x="45176" y="31737"/>
                  <a:pt x="45176" y="31747"/>
                </a:cubicBezTo>
                <a:lnTo>
                  <a:pt x="45206" y="31808"/>
                </a:lnTo>
                <a:cubicBezTo>
                  <a:pt x="45296" y="31868"/>
                  <a:pt x="45115" y="31928"/>
                  <a:pt x="45176" y="32019"/>
                </a:cubicBezTo>
                <a:cubicBezTo>
                  <a:pt x="45176" y="32049"/>
                  <a:pt x="45206" y="32079"/>
                  <a:pt x="45206" y="32139"/>
                </a:cubicBezTo>
                <a:cubicBezTo>
                  <a:pt x="45196" y="32129"/>
                  <a:pt x="45189" y="32126"/>
                  <a:pt x="45183" y="32126"/>
                </a:cubicBezTo>
                <a:cubicBezTo>
                  <a:pt x="45172" y="32126"/>
                  <a:pt x="45165" y="32139"/>
                  <a:pt x="45145" y="32139"/>
                </a:cubicBezTo>
                <a:cubicBezTo>
                  <a:pt x="45160" y="32155"/>
                  <a:pt x="45176" y="32155"/>
                  <a:pt x="45187" y="32155"/>
                </a:cubicBezTo>
                <a:cubicBezTo>
                  <a:pt x="45198" y="32155"/>
                  <a:pt x="45206" y="32155"/>
                  <a:pt x="45206" y="32170"/>
                </a:cubicBezTo>
                <a:cubicBezTo>
                  <a:pt x="45206" y="32200"/>
                  <a:pt x="45115" y="32230"/>
                  <a:pt x="45145" y="32260"/>
                </a:cubicBezTo>
                <a:cubicBezTo>
                  <a:pt x="45176" y="32275"/>
                  <a:pt x="45191" y="32275"/>
                  <a:pt x="45202" y="32275"/>
                </a:cubicBezTo>
                <a:cubicBezTo>
                  <a:pt x="45213" y="32275"/>
                  <a:pt x="45221" y="32275"/>
                  <a:pt x="45236" y="32290"/>
                </a:cubicBezTo>
                <a:cubicBezTo>
                  <a:pt x="45236" y="32351"/>
                  <a:pt x="45236" y="32351"/>
                  <a:pt x="45236" y="32411"/>
                </a:cubicBezTo>
                <a:cubicBezTo>
                  <a:pt x="45266" y="32441"/>
                  <a:pt x="45266" y="32441"/>
                  <a:pt x="45236" y="32471"/>
                </a:cubicBezTo>
                <a:lnTo>
                  <a:pt x="45206" y="32471"/>
                </a:lnTo>
                <a:cubicBezTo>
                  <a:pt x="45206" y="32502"/>
                  <a:pt x="45206" y="32592"/>
                  <a:pt x="45206" y="32592"/>
                </a:cubicBezTo>
                <a:lnTo>
                  <a:pt x="45266" y="32592"/>
                </a:lnTo>
                <a:lnTo>
                  <a:pt x="45326" y="32532"/>
                </a:lnTo>
                <a:lnTo>
                  <a:pt x="45326" y="32532"/>
                </a:lnTo>
                <a:cubicBezTo>
                  <a:pt x="45357" y="32592"/>
                  <a:pt x="45266" y="32562"/>
                  <a:pt x="45266" y="32622"/>
                </a:cubicBezTo>
                <a:cubicBezTo>
                  <a:pt x="45266" y="32592"/>
                  <a:pt x="45236" y="32592"/>
                  <a:pt x="45236" y="32592"/>
                </a:cubicBezTo>
                <a:lnTo>
                  <a:pt x="45236" y="32592"/>
                </a:lnTo>
                <a:lnTo>
                  <a:pt x="45266" y="32683"/>
                </a:lnTo>
                <a:cubicBezTo>
                  <a:pt x="45266" y="32683"/>
                  <a:pt x="45206" y="32773"/>
                  <a:pt x="45236" y="32773"/>
                </a:cubicBezTo>
                <a:lnTo>
                  <a:pt x="45206" y="32773"/>
                </a:lnTo>
                <a:lnTo>
                  <a:pt x="45233" y="32827"/>
                </a:lnTo>
                <a:lnTo>
                  <a:pt x="45233" y="32827"/>
                </a:lnTo>
                <a:cubicBezTo>
                  <a:pt x="45237" y="32826"/>
                  <a:pt x="45242" y="32826"/>
                  <a:pt x="45247" y="32826"/>
                </a:cubicBezTo>
                <a:cubicBezTo>
                  <a:pt x="45266" y="32826"/>
                  <a:pt x="45281" y="32834"/>
                  <a:pt x="45266" y="32864"/>
                </a:cubicBezTo>
                <a:cubicBezTo>
                  <a:pt x="45206" y="32954"/>
                  <a:pt x="45206" y="32924"/>
                  <a:pt x="45145" y="32954"/>
                </a:cubicBezTo>
                <a:cubicBezTo>
                  <a:pt x="45236" y="32984"/>
                  <a:pt x="45115" y="33015"/>
                  <a:pt x="45176" y="33075"/>
                </a:cubicBezTo>
                <a:cubicBezTo>
                  <a:pt x="45085" y="33105"/>
                  <a:pt x="45085" y="33196"/>
                  <a:pt x="45025" y="33256"/>
                </a:cubicBezTo>
                <a:cubicBezTo>
                  <a:pt x="44994" y="33256"/>
                  <a:pt x="45055" y="33316"/>
                  <a:pt x="45025" y="33347"/>
                </a:cubicBezTo>
                <a:cubicBezTo>
                  <a:pt x="44964" y="33347"/>
                  <a:pt x="44934" y="33437"/>
                  <a:pt x="44934" y="33497"/>
                </a:cubicBezTo>
                <a:cubicBezTo>
                  <a:pt x="44904" y="33467"/>
                  <a:pt x="44874" y="33467"/>
                  <a:pt x="44874" y="33467"/>
                </a:cubicBezTo>
                <a:lnTo>
                  <a:pt x="44874" y="33467"/>
                </a:lnTo>
                <a:cubicBezTo>
                  <a:pt x="44874" y="33478"/>
                  <a:pt x="44878" y="33489"/>
                  <a:pt x="44883" y="33499"/>
                </a:cubicBezTo>
                <a:lnTo>
                  <a:pt x="44883" y="33499"/>
                </a:lnTo>
                <a:cubicBezTo>
                  <a:pt x="44878" y="33497"/>
                  <a:pt x="44874" y="33497"/>
                  <a:pt x="44874" y="33497"/>
                </a:cubicBezTo>
                <a:lnTo>
                  <a:pt x="44874" y="33558"/>
                </a:lnTo>
                <a:cubicBezTo>
                  <a:pt x="44813" y="33558"/>
                  <a:pt x="44723" y="33588"/>
                  <a:pt x="44663" y="33648"/>
                </a:cubicBezTo>
                <a:cubicBezTo>
                  <a:pt x="44663" y="33618"/>
                  <a:pt x="44663" y="33618"/>
                  <a:pt x="44663" y="33588"/>
                </a:cubicBezTo>
                <a:cubicBezTo>
                  <a:pt x="44602" y="33618"/>
                  <a:pt x="44542" y="33679"/>
                  <a:pt x="44512" y="33709"/>
                </a:cubicBezTo>
                <a:lnTo>
                  <a:pt x="44512" y="33648"/>
                </a:lnTo>
                <a:cubicBezTo>
                  <a:pt x="44487" y="33648"/>
                  <a:pt x="44483" y="33687"/>
                  <a:pt x="44466" y="33687"/>
                </a:cubicBezTo>
                <a:cubicBezTo>
                  <a:pt x="44462" y="33687"/>
                  <a:pt x="44457" y="33685"/>
                  <a:pt x="44451" y="33679"/>
                </a:cubicBezTo>
                <a:cubicBezTo>
                  <a:pt x="44451" y="33679"/>
                  <a:pt x="44481" y="33679"/>
                  <a:pt x="44481" y="33648"/>
                </a:cubicBezTo>
                <a:cubicBezTo>
                  <a:pt x="44473" y="33644"/>
                  <a:pt x="44467" y="33642"/>
                  <a:pt x="44462" y="33642"/>
                </a:cubicBezTo>
                <a:cubicBezTo>
                  <a:pt x="44436" y="33642"/>
                  <a:pt x="44473" y="33709"/>
                  <a:pt x="44421" y="33709"/>
                </a:cubicBezTo>
                <a:lnTo>
                  <a:pt x="44421" y="33648"/>
                </a:lnTo>
                <a:cubicBezTo>
                  <a:pt x="44406" y="33641"/>
                  <a:pt x="44398" y="33637"/>
                  <a:pt x="44395" y="33637"/>
                </a:cubicBezTo>
                <a:cubicBezTo>
                  <a:pt x="44383" y="33637"/>
                  <a:pt x="44406" y="33671"/>
                  <a:pt x="44361" y="33739"/>
                </a:cubicBezTo>
                <a:cubicBezTo>
                  <a:pt x="44351" y="33749"/>
                  <a:pt x="44341" y="33753"/>
                  <a:pt x="44333" y="33753"/>
                </a:cubicBezTo>
                <a:cubicBezTo>
                  <a:pt x="44296" y="33753"/>
                  <a:pt x="44275" y="33674"/>
                  <a:pt x="44271" y="33674"/>
                </a:cubicBezTo>
                <a:cubicBezTo>
                  <a:pt x="44270" y="33674"/>
                  <a:pt x="44270" y="33676"/>
                  <a:pt x="44270" y="33679"/>
                </a:cubicBezTo>
                <a:cubicBezTo>
                  <a:pt x="44270" y="33679"/>
                  <a:pt x="44292" y="33745"/>
                  <a:pt x="44280" y="33745"/>
                </a:cubicBezTo>
                <a:cubicBezTo>
                  <a:pt x="44278" y="33745"/>
                  <a:pt x="44275" y="33743"/>
                  <a:pt x="44270" y="33739"/>
                </a:cubicBezTo>
                <a:cubicBezTo>
                  <a:pt x="44257" y="33732"/>
                  <a:pt x="44246" y="33730"/>
                  <a:pt x="44236" y="33730"/>
                </a:cubicBezTo>
                <a:cubicBezTo>
                  <a:pt x="44207" y="33730"/>
                  <a:pt x="44187" y="33748"/>
                  <a:pt x="44169" y="33748"/>
                </a:cubicBezTo>
                <a:cubicBezTo>
                  <a:pt x="44162" y="33748"/>
                  <a:pt x="44156" y="33745"/>
                  <a:pt x="44150" y="33739"/>
                </a:cubicBezTo>
                <a:cubicBezTo>
                  <a:pt x="44134" y="33694"/>
                  <a:pt x="44134" y="33694"/>
                  <a:pt x="44138" y="33694"/>
                </a:cubicBezTo>
                <a:cubicBezTo>
                  <a:pt x="44142" y="33694"/>
                  <a:pt x="44148" y="33694"/>
                  <a:pt x="44149" y="33659"/>
                </a:cubicBezTo>
                <a:lnTo>
                  <a:pt x="44149" y="33659"/>
                </a:lnTo>
                <a:cubicBezTo>
                  <a:pt x="44142" y="33665"/>
                  <a:pt x="44134" y="33669"/>
                  <a:pt x="44129" y="33669"/>
                </a:cubicBezTo>
                <a:cubicBezTo>
                  <a:pt x="44126" y="33669"/>
                  <a:pt x="44123" y="33667"/>
                  <a:pt x="44121" y="33662"/>
                </a:cubicBezTo>
                <a:lnTo>
                  <a:pt x="44121" y="33662"/>
                </a:lnTo>
                <a:lnTo>
                  <a:pt x="44150" y="33648"/>
                </a:lnTo>
                <a:lnTo>
                  <a:pt x="44150" y="33648"/>
                </a:lnTo>
                <a:cubicBezTo>
                  <a:pt x="44150" y="33652"/>
                  <a:pt x="44149" y="33656"/>
                  <a:pt x="44149" y="33659"/>
                </a:cubicBezTo>
                <a:lnTo>
                  <a:pt x="44149" y="33659"/>
                </a:lnTo>
                <a:cubicBezTo>
                  <a:pt x="44151" y="33657"/>
                  <a:pt x="44153" y="33656"/>
                  <a:pt x="44155" y="33654"/>
                </a:cubicBezTo>
                <a:lnTo>
                  <a:pt x="44155" y="33654"/>
                </a:lnTo>
                <a:lnTo>
                  <a:pt x="44180" y="33679"/>
                </a:lnTo>
                <a:cubicBezTo>
                  <a:pt x="44150" y="33618"/>
                  <a:pt x="44240" y="33648"/>
                  <a:pt x="44210" y="33618"/>
                </a:cubicBezTo>
                <a:cubicBezTo>
                  <a:pt x="44195" y="33618"/>
                  <a:pt x="44174" y="33639"/>
                  <a:pt x="44155" y="33654"/>
                </a:cubicBezTo>
                <a:lnTo>
                  <a:pt x="44155" y="33654"/>
                </a:lnTo>
                <a:lnTo>
                  <a:pt x="44150" y="33648"/>
                </a:lnTo>
                <a:cubicBezTo>
                  <a:pt x="44131" y="33639"/>
                  <a:pt x="44124" y="33633"/>
                  <a:pt x="44121" y="33628"/>
                </a:cubicBezTo>
                <a:lnTo>
                  <a:pt x="44121" y="33628"/>
                </a:lnTo>
                <a:cubicBezTo>
                  <a:pt x="44124" y="33618"/>
                  <a:pt x="44129" y="33618"/>
                  <a:pt x="44134" y="33618"/>
                </a:cubicBezTo>
                <a:cubicBezTo>
                  <a:pt x="44141" y="33618"/>
                  <a:pt x="44147" y="33618"/>
                  <a:pt x="44149" y="33601"/>
                </a:cubicBezTo>
                <a:lnTo>
                  <a:pt x="44149" y="33601"/>
                </a:lnTo>
                <a:cubicBezTo>
                  <a:pt x="44150" y="33600"/>
                  <a:pt x="44150" y="33596"/>
                  <a:pt x="44150" y="33588"/>
                </a:cubicBezTo>
                <a:lnTo>
                  <a:pt x="44150" y="33588"/>
                </a:lnTo>
                <a:cubicBezTo>
                  <a:pt x="44150" y="33588"/>
                  <a:pt x="44150" y="33588"/>
                  <a:pt x="44150" y="33588"/>
                </a:cubicBezTo>
                <a:cubicBezTo>
                  <a:pt x="44150" y="33578"/>
                  <a:pt x="44146" y="33575"/>
                  <a:pt x="44142" y="33575"/>
                </a:cubicBezTo>
                <a:cubicBezTo>
                  <a:pt x="44133" y="33575"/>
                  <a:pt x="44119" y="33588"/>
                  <a:pt x="44119" y="33588"/>
                </a:cubicBezTo>
                <a:cubicBezTo>
                  <a:pt x="44119" y="33588"/>
                  <a:pt x="44119" y="33603"/>
                  <a:pt x="44119" y="33622"/>
                </a:cubicBezTo>
                <a:cubicBezTo>
                  <a:pt x="44119" y="33618"/>
                  <a:pt x="44119" y="33618"/>
                  <a:pt x="44089" y="33618"/>
                </a:cubicBezTo>
                <a:lnTo>
                  <a:pt x="44089" y="33674"/>
                </a:lnTo>
                <a:lnTo>
                  <a:pt x="44089" y="33674"/>
                </a:lnTo>
                <a:cubicBezTo>
                  <a:pt x="44065" y="33691"/>
                  <a:pt x="44042" y="33698"/>
                  <a:pt x="44025" y="33698"/>
                </a:cubicBezTo>
                <a:cubicBezTo>
                  <a:pt x="44009" y="33698"/>
                  <a:pt x="43999" y="33691"/>
                  <a:pt x="43999" y="33679"/>
                </a:cubicBezTo>
                <a:cubicBezTo>
                  <a:pt x="43999" y="33648"/>
                  <a:pt x="43999" y="33648"/>
                  <a:pt x="43999" y="33648"/>
                </a:cubicBezTo>
                <a:cubicBezTo>
                  <a:pt x="43974" y="33648"/>
                  <a:pt x="43931" y="33687"/>
                  <a:pt x="43915" y="33687"/>
                </a:cubicBezTo>
                <a:cubicBezTo>
                  <a:pt x="43911" y="33687"/>
                  <a:pt x="43908" y="33685"/>
                  <a:pt x="43908" y="33679"/>
                </a:cubicBezTo>
                <a:cubicBezTo>
                  <a:pt x="43908" y="33661"/>
                  <a:pt x="43908" y="33632"/>
                  <a:pt x="43908" y="33618"/>
                </a:cubicBezTo>
                <a:cubicBezTo>
                  <a:pt x="43894" y="33618"/>
                  <a:pt x="43879" y="33632"/>
                  <a:pt x="43868" y="33646"/>
                </a:cubicBezTo>
                <a:lnTo>
                  <a:pt x="43868" y="33646"/>
                </a:lnTo>
                <a:cubicBezTo>
                  <a:pt x="43856" y="33639"/>
                  <a:pt x="43878" y="33609"/>
                  <a:pt x="43878" y="33558"/>
                </a:cubicBezTo>
                <a:lnTo>
                  <a:pt x="43878" y="33558"/>
                </a:lnTo>
                <a:cubicBezTo>
                  <a:pt x="43871" y="33565"/>
                  <a:pt x="43866" y="33567"/>
                  <a:pt x="43861" y="33567"/>
                </a:cubicBezTo>
                <a:cubicBezTo>
                  <a:pt x="43853" y="33567"/>
                  <a:pt x="43848" y="33560"/>
                  <a:pt x="43842" y="33560"/>
                </a:cubicBezTo>
                <a:cubicBezTo>
                  <a:pt x="43836" y="33560"/>
                  <a:pt x="43829" y="33566"/>
                  <a:pt x="43818" y="33588"/>
                </a:cubicBezTo>
                <a:cubicBezTo>
                  <a:pt x="43818" y="33588"/>
                  <a:pt x="43818" y="33558"/>
                  <a:pt x="43818" y="33528"/>
                </a:cubicBezTo>
                <a:cubicBezTo>
                  <a:pt x="43802" y="33558"/>
                  <a:pt x="43787" y="33558"/>
                  <a:pt x="43772" y="33558"/>
                </a:cubicBezTo>
                <a:cubicBezTo>
                  <a:pt x="43761" y="33558"/>
                  <a:pt x="43750" y="33558"/>
                  <a:pt x="43739" y="33569"/>
                </a:cubicBezTo>
                <a:lnTo>
                  <a:pt x="43739" y="33569"/>
                </a:lnTo>
                <a:cubicBezTo>
                  <a:pt x="43771" y="33533"/>
                  <a:pt x="43818" y="33547"/>
                  <a:pt x="43818" y="33467"/>
                </a:cubicBezTo>
                <a:lnTo>
                  <a:pt x="43818" y="33467"/>
                </a:lnTo>
                <a:cubicBezTo>
                  <a:pt x="43757" y="33497"/>
                  <a:pt x="43727" y="33497"/>
                  <a:pt x="43697" y="33528"/>
                </a:cubicBezTo>
                <a:lnTo>
                  <a:pt x="43697" y="33467"/>
                </a:lnTo>
                <a:lnTo>
                  <a:pt x="43727" y="33467"/>
                </a:lnTo>
                <a:cubicBezTo>
                  <a:pt x="43679" y="33467"/>
                  <a:pt x="43650" y="33429"/>
                  <a:pt x="43609" y="33429"/>
                </a:cubicBezTo>
                <a:cubicBezTo>
                  <a:pt x="43599" y="33429"/>
                  <a:pt x="43588" y="33431"/>
                  <a:pt x="43576" y="33437"/>
                </a:cubicBezTo>
                <a:cubicBezTo>
                  <a:pt x="43636" y="33377"/>
                  <a:pt x="43516" y="33347"/>
                  <a:pt x="43606" y="33347"/>
                </a:cubicBezTo>
                <a:cubicBezTo>
                  <a:pt x="43591" y="33331"/>
                  <a:pt x="43576" y="33324"/>
                  <a:pt x="43565" y="33324"/>
                </a:cubicBezTo>
                <a:cubicBezTo>
                  <a:pt x="43560" y="33324"/>
                  <a:pt x="43556" y="33325"/>
                  <a:pt x="43553" y="33328"/>
                </a:cubicBezTo>
                <a:lnTo>
                  <a:pt x="43553" y="33328"/>
                </a:lnTo>
                <a:cubicBezTo>
                  <a:pt x="43563" y="33286"/>
                  <a:pt x="43519" y="33283"/>
                  <a:pt x="43546" y="33256"/>
                </a:cubicBezTo>
                <a:cubicBezTo>
                  <a:pt x="43486" y="33256"/>
                  <a:pt x="43486" y="33226"/>
                  <a:pt x="43455" y="33226"/>
                </a:cubicBezTo>
                <a:lnTo>
                  <a:pt x="43516" y="33226"/>
                </a:lnTo>
                <a:cubicBezTo>
                  <a:pt x="43455" y="33226"/>
                  <a:pt x="43546" y="33196"/>
                  <a:pt x="43516" y="33196"/>
                </a:cubicBezTo>
                <a:cubicBezTo>
                  <a:pt x="43511" y="33191"/>
                  <a:pt x="43506" y="33189"/>
                  <a:pt x="43501" y="33189"/>
                </a:cubicBezTo>
                <a:cubicBezTo>
                  <a:pt x="43475" y="33189"/>
                  <a:pt x="43440" y="33232"/>
                  <a:pt x="43429" y="33232"/>
                </a:cubicBezTo>
                <a:cubicBezTo>
                  <a:pt x="43427" y="33232"/>
                  <a:pt x="43425" y="33230"/>
                  <a:pt x="43425" y="33226"/>
                </a:cubicBezTo>
                <a:cubicBezTo>
                  <a:pt x="43425" y="33165"/>
                  <a:pt x="43455" y="33165"/>
                  <a:pt x="43486" y="33165"/>
                </a:cubicBezTo>
                <a:lnTo>
                  <a:pt x="43395" y="33165"/>
                </a:lnTo>
                <a:cubicBezTo>
                  <a:pt x="43425" y="33165"/>
                  <a:pt x="43425" y="33165"/>
                  <a:pt x="43425" y="33135"/>
                </a:cubicBezTo>
                <a:cubicBezTo>
                  <a:pt x="43410" y="33135"/>
                  <a:pt x="43403" y="33135"/>
                  <a:pt x="43399" y="33132"/>
                </a:cubicBezTo>
                <a:lnTo>
                  <a:pt x="43399" y="33132"/>
                </a:lnTo>
                <a:lnTo>
                  <a:pt x="43425" y="33105"/>
                </a:lnTo>
                <a:lnTo>
                  <a:pt x="43395" y="33105"/>
                </a:lnTo>
                <a:cubicBezTo>
                  <a:pt x="43395" y="33075"/>
                  <a:pt x="43425" y="33045"/>
                  <a:pt x="43455" y="33045"/>
                </a:cubicBezTo>
                <a:lnTo>
                  <a:pt x="43486" y="33045"/>
                </a:lnTo>
                <a:lnTo>
                  <a:pt x="43546" y="33015"/>
                </a:lnTo>
                <a:cubicBezTo>
                  <a:pt x="43546" y="32979"/>
                  <a:pt x="43535" y="32932"/>
                  <a:pt x="43520" y="32887"/>
                </a:cubicBezTo>
                <a:lnTo>
                  <a:pt x="43520" y="32887"/>
                </a:lnTo>
                <a:cubicBezTo>
                  <a:pt x="43503" y="32898"/>
                  <a:pt x="43486" y="32911"/>
                  <a:pt x="43486" y="32924"/>
                </a:cubicBezTo>
                <a:lnTo>
                  <a:pt x="43486" y="32954"/>
                </a:lnTo>
                <a:lnTo>
                  <a:pt x="43455" y="32954"/>
                </a:lnTo>
                <a:cubicBezTo>
                  <a:pt x="43455" y="32924"/>
                  <a:pt x="43425" y="32924"/>
                  <a:pt x="43425" y="32894"/>
                </a:cubicBezTo>
                <a:lnTo>
                  <a:pt x="43365" y="32894"/>
                </a:lnTo>
                <a:cubicBezTo>
                  <a:pt x="43388" y="32883"/>
                  <a:pt x="43406" y="32875"/>
                  <a:pt x="43422" y="32873"/>
                </a:cubicBezTo>
                <a:lnTo>
                  <a:pt x="43422" y="32873"/>
                </a:lnTo>
                <a:lnTo>
                  <a:pt x="43471" y="32889"/>
                </a:lnTo>
                <a:lnTo>
                  <a:pt x="43471" y="32889"/>
                </a:lnTo>
                <a:lnTo>
                  <a:pt x="43455" y="32894"/>
                </a:lnTo>
                <a:lnTo>
                  <a:pt x="43486" y="32894"/>
                </a:lnTo>
                <a:cubicBezTo>
                  <a:pt x="43497" y="32888"/>
                  <a:pt x="43503" y="32883"/>
                  <a:pt x="43505" y="32877"/>
                </a:cubicBezTo>
                <a:lnTo>
                  <a:pt x="43505" y="32877"/>
                </a:lnTo>
                <a:lnTo>
                  <a:pt x="43478" y="32887"/>
                </a:lnTo>
                <a:lnTo>
                  <a:pt x="43478" y="32887"/>
                </a:lnTo>
                <a:cubicBezTo>
                  <a:pt x="43465" y="32876"/>
                  <a:pt x="43452" y="32871"/>
                  <a:pt x="43437" y="32871"/>
                </a:cubicBezTo>
                <a:cubicBezTo>
                  <a:pt x="43432" y="32871"/>
                  <a:pt x="43427" y="32872"/>
                  <a:pt x="43422" y="32873"/>
                </a:cubicBezTo>
                <a:lnTo>
                  <a:pt x="43422" y="32873"/>
                </a:lnTo>
                <a:lnTo>
                  <a:pt x="43395" y="32864"/>
                </a:lnTo>
                <a:lnTo>
                  <a:pt x="43486" y="32864"/>
                </a:lnTo>
                <a:cubicBezTo>
                  <a:pt x="43486" y="32857"/>
                  <a:pt x="43482" y="32851"/>
                  <a:pt x="43477" y="32847"/>
                </a:cubicBezTo>
                <a:lnTo>
                  <a:pt x="43477" y="32847"/>
                </a:lnTo>
                <a:cubicBezTo>
                  <a:pt x="43481" y="32847"/>
                  <a:pt x="43483" y="32845"/>
                  <a:pt x="43485" y="32841"/>
                </a:cubicBezTo>
                <a:lnTo>
                  <a:pt x="43485" y="32841"/>
                </a:lnTo>
                <a:cubicBezTo>
                  <a:pt x="43498" y="32853"/>
                  <a:pt x="43510" y="32865"/>
                  <a:pt x="43505" y="32877"/>
                </a:cubicBezTo>
                <a:lnTo>
                  <a:pt x="43505" y="32877"/>
                </a:lnTo>
                <a:lnTo>
                  <a:pt x="43516" y="32874"/>
                </a:lnTo>
                <a:lnTo>
                  <a:pt x="43516" y="32874"/>
                </a:lnTo>
                <a:cubicBezTo>
                  <a:pt x="43517" y="32878"/>
                  <a:pt x="43519" y="32883"/>
                  <a:pt x="43520" y="32887"/>
                </a:cubicBezTo>
                <a:lnTo>
                  <a:pt x="43520" y="32887"/>
                </a:lnTo>
                <a:cubicBezTo>
                  <a:pt x="43542" y="32873"/>
                  <a:pt x="43563" y="32864"/>
                  <a:pt x="43546" y="32864"/>
                </a:cubicBezTo>
                <a:lnTo>
                  <a:pt x="43516" y="32874"/>
                </a:lnTo>
                <a:lnTo>
                  <a:pt x="43516" y="32874"/>
                </a:lnTo>
                <a:cubicBezTo>
                  <a:pt x="43506" y="32848"/>
                  <a:pt x="43496" y="32824"/>
                  <a:pt x="43486" y="32803"/>
                </a:cubicBezTo>
                <a:lnTo>
                  <a:pt x="43474" y="32803"/>
                </a:lnTo>
                <a:cubicBezTo>
                  <a:pt x="43471" y="32796"/>
                  <a:pt x="43471" y="32788"/>
                  <a:pt x="43486" y="32773"/>
                </a:cubicBezTo>
                <a:lnTo>
                  <a:pt x="43516" y="32773"/>
                </a:lnTo>
                <a:cubicBezTo>
                  <a:pt x="43486" y="32743"/>
                  <a:pt x="43486" y="32743"/>
                  <a:pt x="43395" y="32713"/>
                </a:cubicBezTo>
                <a:cubicBezTo>
                  <a:pt x="43335" y="32652"/>
                  <a:pt x="43395" y="32562"/>
                  <a:pt x="43395" y="32562"/>
                </a:cubicBezTo>
                <a:lnTo>
                  <a:pt x="43365" y="32562"/>
                </a:lnTo>
                <a:cubicBezTo>
                  <a:pt x="43335" y="32562"/>
                  <a:pt x="43395" y="32532"/>
                  <a:pt x="43365" y="32532"/>
                </a:cubicBezTo>
                <a:cubicBezTo>
                  <a:pt x="43365" y="32532"/>
                  <a:pt x="43395" y="32502"/>
                  <a:pt x="43395" y="32502"/>
                </a:cubicBezTo>
                <a:cubicBezTo>
                  <a:pt x="43415" y="32502"/>
                  <a:pt x="43422" y="32488"/>
                  <a:pt x="43442" y="32488"/>
                </a:cubicBezTo>
                <a:cubicBezTo>
                  <a:pt x="43447" y="32488"/>
                  <a:pt x="43454" y="32489"/>
                  <a:pt x="43462" y="32492"/>
                </a:cubicBezTo>
                <a:lnTo>
                  <a:pt x="43462" y="32492"/>
                </a:lnTo>
                <a:cubicBezTo>
                  <a:pt x="43413" y="32465"/>
                  <a:pt x="43476" y="32438"/>
                  <a:pt x="43395" y="32411"/>
                </a:cubicBezTo>
                <a:lnTo>
                  <a:pt x="43395" y="32381"/>
                </a:lnTo>
                <a:cubicBezTo>
                  <a:pt x="43416" y="32360"/>
                  <a:pt x="43423" y="32338"/>
                  <a:pt x="43435" y="32338"/>
                </a:cubicBezTo>
                <a:cubicBezTo>
                  <a:pt x="43440" y="32338"/>
                  <a:pt x="43447" y="32342"/>
                  <a:pt x="43455" y="32351"/>
                </a:cubicBezTo>
                <a:cubicBezTo>
                  <a:pt x="43486" y="32351"/>
                  <a:pt x="43425" y="32381"/>
                  <a:pt x="43486" y="32381"/>
                </a:cubicBezTo>
                <a:cubicBezTo>
                  <a:pt x="43516" y="32351"/>
                  <a:pt x="43395" y="32290"/>
                  <a:pt x="43425" y="32290"/>
                </a:cubicBezTo>
                <a:cubicBezTo>
                  <a:pt x="43465" y="32290"/>
                  <a:pt x="43479" y="32304"/>
                  <a:pt x="43483" y="32304"/>
                </a:cubicBezTo>
                <a:cubicBezTo>
                  <a:pt x="43486" y="32304"/>
                  <a:pt x="43486" y="32300"/>
                  <a:pt x="43486" y="32290"/>
                </a:cubicBezTo>
                <a:cubicBezTo>
                  <a:pt x="43486" y="32290"/>
                  <a:pt x="43455" y="32260"/>
                  <a:pt x="43455" y="32260"/>
                </a:cubicBezTo>
                <a:lnTo>
                  <a:pt x="43486" y="32260"/>
                </a:lnTo>
                <a:cubicBezTo>
                  <a:pt x="43501" y="32245"/>
                  <a:pt x="43478" y="32245"/>
                  <a:pt x="43459" y="32245"/>
                </a:cubicBezTo>
                <a:cubicBezTo>
                  <a:pt x="43440" y="32245"/>
                  <a:pt x="43425" y="32245"/>
                  <a:pt x="43455" y="32230"/>
                </a:cubicBezTo>
                <a:lnTo>
                  <a:pt x="43486" y="32230"/>
                </a:lnTo>
                <a:cubicBezTo>
                  <a:pt x="43486" y="32209"/>
                  <a:pt x="43471" y="32187"/>
                  <a:pt x="43451" y="32187"/>
                </a:cubicBezTo>
                <a:cubicBezTo>
                  <a:pt x="43443" y="32187"/>
                  <a:pt x="43434" y="32191"/>
                  <a:pt x="43425" y="32200"/>
                </a:cubicBezTo>
                <a:lnTo>
                  <a:pt x="43395" y="32200"/>
                </a:lnTo>
                <a:lnTo>
                  <a:pt x="43365" y="32170"/>
                </a:lnTo>
                <a:cubicBezTo>
                  <a:pt x="43365" y="32160"/>
                  <a:pt x="43368" y="32156"/>
                  <a:pt x="43373" y="32156"/>
                </a:cubicBezTo>
                <a:cubicBezTo>
                  <a:pt x="43382" y="32156"/>
                  <a:pt x="43395" y="32170"/>
                  <a:pt x="43395" y="32170"/>
                </a:cubicBezTo>
                <a:cubicBezTo>
                  <a:pt x="43476" y="32116"/>
                  <a:pt x="43341" y="32038"/>
                  <a:pt x="43396" y="31979"/>
                </a:cubicBezTo>
                <a:lnTo>
                  <a:pt x="43396" y="31979"/>
                </a:lnTo>
                <a:cubicBezTo>
                  <a:pt x="43393" y="31980"/>
                  <a:pt x="43390" y="31981"/>
                  <a:pt x="43388" y="31981"/>
                </a:cubicBezTo>
                <a:cubicBezTo>
                  <a:pt x="43380" y="31981"/>
                  <a:pt x="43380" y="31973"/>
                  <a:pt x="43395" y="31958"/>
                </a:cubicBezTo>
                <a:cubicBezTo>
                  <a:pt x="43395" y="31928"/>
                  <a:pt x="43395" y="31898"/>
                  <a:pt x="43395" y="31898"/>
                </a:cubicBezTo>
                <a:lnTo>
                  <a:pt x="43425" y="31898"/>
                </a:lnTo>
                <a:cubicBezTo>
                  <a:pt x="43395" y="31838"/>
                  <a:pt x="43395" y="31777"/>
                  <a:pt x="43395" y="31777"/>
                </a:cubicBezTo>
                <a:lnTo>
                  <a:pt x="43425" y="31777"/>
                </a:lnTo>
                <a:cubicBezTo>
                  <a:pt x="43395" y="31747"/>
                  <a:pt x="43516" y="31687"/>
                  <a:pt x="43425" y="31687"/>
                </a:cubicBezTo>
                <a:cubicBezTo>
                  <a:pt x="43455" y="31657"/>
                  <a:pt x="43365" y="31596"/>
                  <a:pt x="43365" y="31536"/>
                </a:cubicBezTo>
                <a:cubicBezTo>
                  <a:pt x="43413" y="31536"/>
                  <a:pt x="43423" y="31575"/>
                  <a:pt x="43425" y="31575"/>
                </a:cubicBezTo>
                <a:cubicBezTo>
                  <a:pt x="43425" y="31575"/>
                  <a:pt x="43425" y="31572"/>
                  <a:pt x="43425" y="31566"/>
                </a:cubicBezTo>
                <a:lnTo>
                  <a:pt x="43425" y="31445"/>
                </a:lnTo>
                <a:cubicBezTo>
                  <a:pt x="43486" y="31415"/>
                  <a:pt x="43395" y="31415"/>
                  <a:pt x="43395" y="31415"/>
                </a:cubicBezTo>
                <a:lnTo>
                  <a:pt x="43425" y="31415"/>
                </a:lnTo>
                <a:cubicBezTo>
                  <a:pt x="43425" y="31400"/>
                  <a:pt x="43433" y="31393"/>
                  <a:pt x="43440" y="31393"/>
                </a:cubicBezTo>
                <a:cubicBezTo>
                  <a:pt x="43441" y="31393"/>
                  <a:pt x="43442" y="31393"/>
                  <a:pt x="43443" y="31393"/>
                </a:cubicBezTo>
                <a:lnTo>
                  <a:pt x="43443" y="31393"/>
                </a:lnTo>
                <a:cubicBezTo>
                  <a:pt x="43438" y="31371"/>
                  <a:pt x="43443" y="31346"/>
                  <a:pt x="43438" y="31334"/>
                </a:cubicBezTo>
                <a:lnTo>
                  <a:pt x="43438" y="31334"/>
                </a:lnTo>
                <a:cubicBezTo>
                  <a:pt x="43443" y="31336"/>
                  <a:pt x="43450" y="31338"/>
                  <a:pt x="43457" y="31338"/>
                </a:cubicBezTo>
                <a:cubicBezTo>
                  <a:pt x="43465" y="31338"/>
                  <a:pt x="43476" y="31335"/>
                  <a:pt x="43486" y="31325"/>
                </a:cubicBezTo>
                <a:cubicBezTo>
                  <a:pt x="43516" y="31325"/>
                  <a:pt x="43486" y="31295"/>
                  <a:pt x="43486" y="31295"/>
                </a:cubicBezTo>
                <a:cubicBezTo>
                  <a:pt x="43546" y="31295"/>
                  <a:pt x="43516" y="31295"/>
                  <a:pt x="43546" y="31264"/>
                </a:cubicBezTo>
                <a:cubicBezTo>
                  <a:pt x="43576" y="31234"/>
                  <a:pt x="43486" y="31234"/>
                  <a:pt x="43486" y="31204"/>
                </a:cubicBezTo>
                <a:lnTo>
                  <a:pt x="43455" y="31204"/>
                </a:lnTo>
                <a:cubicBezTo>
                  <a:pt x="43455" y="31189"/>
                  <a:pt x="43455" y="31181"/>
                  <a:pt x="43455" y="31174"/>
                </a:cubicBezTo>
                <a:lnTo>
                  <a:pt x="43455" y="31113"/>
                </a:lnTo>
                <a:lnTo>
                  <a:pt x="43425" y="31113"/>
                </a:lnTo>
                <a:lnTo>
                  <a:pt x="43425" y="31053"/>
                </a:lnTo>
                <a:cubicBezTo>
                  <a:pt x="43439" y="31060"/>
                  <a:pt x="43448" y="31062"/>
                  <a:pt x="43454" y="31062"/>
                </a:cubicBezTo>
                <a:cubicBezTo>
                  <a:pt x="43466" y="31062"/>
                  <a:pt x="43469" y="31055"/>
                  <a:pt x="43477" y="31055"/>
                </a:cubicBezTo>
                <a:cubicBezTo>
                  <a:pt x="43484" y="31055"/>
                  <a:pt x="43493" y="31061"/>
                  <a:pt x="43516" y="31083"/>
                </a:cubicBezTo>
                <a:cubicBezTo>
                  <a:pt x="43561" y="31061"/>
                  <a:pt x="43572" y="30987"/>
                  <a:pt x="43575" y="30952"/>
                </a:cubicBezTo>
                <a:lnTo>
                  <a:pt x="43575" y="30952"/>
                </a:lnTo>
                <a:cubicBezTo>
                  <a:pt x="43576" y="30956"/>
                  <a:pt x="43576" y="30959"/>
                  <a:pt x="43576" y="30963"/>
                </a:cubicBezTo>
                <a:lnTo>
                  <a:pt x="43576" y="30932"/>
                </a:lnTo>
                <a:cubicBezTo>
                  <a:pt x="43576" y="30932"/>
                  <a:pt x="43576" y="30940"/>
                  <a:pt x="43575" y="30952"/>
                </a:cubicBezTo>
                <a:lnTo>
                  <a:pt x="43575" y="30952"/>
                </a:lnTo>
                <a:cubicBezTo>
                  <a:pt x="43571" y="30925"/>
                  <a:pt x="43556" y="30887"/>
                  <a:pt x="43567" y="30875"/>
                </a:cubicBezTo>
                <a:lnTo>
                  <a:pt x="43567" y="30875"/>
                </a:lnTo>
                <a:cubicBezTo>
                  <a:pt x="43571" y="30882"/>
                  <a:pt x="43576" y="30889"/>
                  <a:pt x="43576" y="30902"/>
                </a:cubicBezTo>
                <a:cubicBezTo>
                  <a:pt x="43576" y="30894"/>
                  <a:pt x="43576" y="30883"/>
                  <a:pt x="43576" y="30872"/>
                </a:cubicBezTo>
                <a:cubicBezTo>
                  <a:pt x="43572" y="30872"/>
                  <a:pt x="43569" y="30873"/>
                  <a:pt x="43567" y="30875"/>
                </a:cubicBezTo>
                <a:lnTo>
                  <a:pt x="43567" y="30875"/>
                </a:lnTo>
                <a:cubicBezTo>
                  <a:pt x="43561" y="30867"/>
                  <a:pt x="43559" y="30859"/>
                  <a:pt x="43576" y="30842"/>
                </a:cubicBezTo>
                <a:cubicBezTo>
                  <a:pt x="43576" y="30872"/>
                  <a:pt x="43606" y="30872"/>
                  <a:pt x="43606" y="30872"/>
                </a:cubicBezTo>
                <a:cubicBezTo>
                  <a:pt x="43606" y="30842"/>
                  <a:pt x="43606" y="30842"/>
                  <a:pt x="43606" y="30812"/>
                </a:cubicBezTo>
                <a:cubicBezTo>
                  <a:pt x="43636" y="30857"/>
                  <a:pt x="43652" y="30857"/>
                  <a:pt x="43667" y="30857"/>
                </a:cubicBezTo>
                <a:cubicBezTo>
                  <a:pt x="43680" y="30857"/>
                  <a:pt x="43694" y="30857"/>
                  <a:pt x="43719" y="30890"/>
                </a:cubicBezTo>
                <a:lnTo>
                  <a:pt x="43719" y="30890"/>
                </a:lnTo>
                <a:cubicBezTo>
                  <a:pt x="43703" y="30858"/>
                  <a:pt x="43723" y="30808"/>
                  <a:pt x="43697" y="30781"/>
                </a:cubicBezTo>
                <a:cubicBezTo>
                  <a:pt x="43697" y="30721"/>
                  <a:pt x="43787" y="30691"/>
                  <a:pt x="43848" y="30661"/>
                </a:cubicBezTo>
                <a:lnTo>
                  <a:pt x="43848" y="30661"/>
                </a:lnTo>
                <a:cubicBezTo>
                  <a:pt x="43848" y="30661"/>
                  <a:pt x="43790" y="30699"/>
                  <a:pt x="43813" y="30699"/>
                </a:cubicBezTo>
                <a:cubicBezTo>
                  <a:pt x="43819" y="30699"/>
                  <a:pt x="43830" y="30697"/>
                  <a:pt x="43848" y="30691"/>
                </a:cubicBezTo>
                <a:cubicBezTo>
                  <a:pt x="43908" y="30691"/>
                  <a:pt x="43908" y="30631"/>
                  <a:pt x="43968" y="30570"/>
                </a:cubicBezTo>
                <a:lnTo>
                  <a:pt x="43968" y="30570"/>
                </a:lnTo>
                <a:cubicBezTo>
                  <a:pt x="43999" y="30631"/>
                  <a:pt x="43908" y="30600"/>
                  <a:pt x="43938" y="30661"/>
                </a:cubicBezTo>
                <a:lnTo>
                  <a:pt x="44119" y="30540"/>
                </a:lnTo>
                <a:cubicBezTo>
                  <a:pt x="44127" y="30572"/>
                  <a:pt x="44138" y="30583"/>
                  <a:pt x="44150" y="30583"/>
                </a:cubicBezTo>
                <a:cubicBezTo>
                  <a:pt x="44172" y="30583"/>
                  <a:pt x="44201" y="30544"/>
                  <a:pt x="44231" y="30544"/>
                </a:cubicBezTo>
                <a:cubicBezTo>
                  <a:pt x="44241" y="30544"/>
                  <a:pt x="44250" y="30547"/>
                  <a:pt x="44260" y="30557"/>
                </a:cubicBezTo>
                <a:lnTo>
                  <a:pt x="44260" y="30557"/>
                </a:lnTo>
                <a:cubicBezTo>
                  <a:pt x="44251" y="30540"/>
                  <a:pt x="44276" y="30540"/>
                  <a:pt x="44300" y="30540"/>
                </a:cubicBezTo>
                <a:close/>
                <a:moveTo>
                  <a:pt x="37460" y="33718"/>
                </a:moveTo>
                <a:lnTo>
                  <a:pt x="37460" y="33718"/>
                </a:lnTo>
                <a:cubicBezTo>
                  <a:pt x="37465" y="33724"/>
                  <a:pt x="37472" y="33731"/>
                  <a:pt x="37480" y="33739"/>
                </a:cubicBezTo>
                <a:lnTo>
                  <a:pt x="37531" y="33739"/>
                </a:lnTo>
                <a:cubicBezTo>
                  <a:pt x="37529" y="33735"/>
                  <a:pt x="37527" y="33731"/>
                  <a:pt x="37524" y="33727"/>
                </a:cubicBezTo>
                <a:lnTo>
                  <a:pt x="37524" y="33727"/>
                </a:lnTo>
                <a:cubicBezTo>
                  <a:pt x="37530" y="33730"/>
                  <a:pt x="37536" y="33734"/>
                  <a:pt x="37541" y="33739"/>
                </a:cubicBezTo>
                <a:lnTo>
                  <a:pt x="37531" y="33739"/>
                </a:lnTo>
                <a:cubicBezTo>
                  <a:pt x="37532" y="33742"/>
                  <a:pt x="37532" y="33746"/>
                  <a:pt x="37531" y="33749"/>
                </a:cubicBezTo>
                <a:lnTo>
                  <a:pt x="37531" y="33749"/>
                </a:lnTo>
                <a:cubicBezTo>
                  <a:pt x="37528" y="33743"/>
                  <a:pt x="37521" y="33739"/>
                  <a:pt x="37511" y="33739"/>
                </a:cubicBezTo>
                <a:cubicBezTo>
                  <a:pt x="37511" y="33739"/>
                  <a:pt x="37511" y="33752"/>
                  <a:pt x="37502" y="33761"/>
                </a:cubicBezTo>
                <a:lnTo>
                  <a:pt x="37502" y="33761"/>
                </a:lnTo>
                <a:cubicBezTo>
                  <a:pt x="37495" y="33753"/>
                  <a:pt x="37487" y="33746"/>
                  <a:pt x="37480" y="33739"/>
                </a:cubicBezTo>
                <a:lnTo>
                  <a:pt x="37420" y="33739"/>
                </a:lnTo>
                <a:cubicBezTo>
                  <a:pt x="37431" y="33728"/>
                  <a:pt x="37445" y="33722"/>
                  <a:pt x="37460" y="33718"/>
                </a:cubicBezTo>
                <a:close/>
                <a:moveTo>
                  <a:pt x="37480" y="33769"/>
                </a:moveTo>
                <a:cubicBezTo>
                  <a:pt x="37465" y="33769"/>
                  <a:pt x="37465" y="33777"/>
                  <a:pt x="37473" y="33784"/>
                </a:cubicBezTo>
                <a:lnTo>
                  <a:pt x="37473" y="33784"/>
                </a:lnTo>
                <a:cubicBezTo>
                  <a:pt x="37480" y="33777"/>
                  <a:pt x="37495" y="33769"/>
                  <a:pt x="37511" y="33769"/>
                </a:cubicBezTo>
                <a:close/>
                <a:moveTo>
                  <a:pt x="37531" y="33749"/>
                </a:moveTo>
                <a:lnTo>
                  <a:pt x="37531" y="33749"/>
                </a:lnTo>
                <a:cubicBezTo>
                  <a:pt x="37537" y="33760"/>
                  <a:pt x="37530" y="33780"/>
                  <a:pt x="37511" y="33799"/>
                </a:cubicBezTo>
                <a:cubicBezTo>
                  <a:pt x="37495" y="33799"/>
                  <a:pt x="37480" y="33792"/>
                  <a:pt x="37473" y="33784"/>
                </a:cubicBezTo>
                <a:lnTo>
                  <a:pt x="37473" y="33784"/>
                </a:lnTo>
                <a:cubicBezTo>
                  <a:pt x="37471" y="33786"/>
                  <a:pt x="37470" y="33787"/>
                  <a:pt x="37469" y="33788"/>
                </a:cubicBezTo>
                <a:lnTo>
                  <a:pt x="37469" y="33788"/>
                </a:lnTo>
                <a:cubicBezTo>
                  <a:pt x="37461" y="33780"/>
                  <a:pt x="37450" y="33769"/>
                  <a:pt x="37450" y="33769"/>
                </a:cubicBezTo>
                <a:lnTo>
                  <a:pt x="37480" y="33769"/>
                </a:lnTo>
                <a:cubicBezTo>
                  <a:pt x="37491" y="33769"/>
                  <a:pt x="37498" y="33765"/>
                  <a:pt x="37502" y="33761"/>
                </a:cubicBezTo>
                <a:lnTo>
                  <a:pt x="37502" y="33761"/>
                </a:lnTo>
                <a:cubicBezTo>
                  <a:pt x="37505" y="33763"/>
                  <a:pt x="37508" y="33766"/>
                  <a:pt x="37511" y="33769"/>
                </a:cubicBezTo>
                <a:cubicBezTo>
                  <a:pt x="37524" y="33762"/>
                  <a:pt x="37530" y="33756"/>
                  <a:pt x="37531" y="33749"/>
                </a:cubicBezTo>
                <a:close/>
                <a:moveTo>
                  <a:pt x="35730" y="34161"/>
                </a:moveTo>
                <a:lnTo>
                  <a:pt x="35730" y="34192"/>
                </a:lnTo>
                <a:cubicBezTo>
                  <a:pt x="35715" y="34207"/>
                  <a:pt x="35715" y="34207"/>
                  <a:pt x="35719" y="34207"/>
                </a:cubicBezTo>
                <a:cubicBezTo>
                  <a:pt x="35723" y="34207"/>
                  <a:pt x="35730" y="34207"/>
                  <a:pt x="35730" y="34222"/>
                </a:cubicBezTo>
                <a:cubicBezTo>
                  <a:pt x="35730" y="34222"/>
                  <a:pt x="35760" y="34161"/>
                  <a:pt x="35730" y="34161"/>
                </a:cubicBezTo>
                <a:close/>
                <a:moveTo>
                  <a:pt x="35066" y="34342"/>
                </a:moveTo>
                <a:cubicBezTo>
                  <a:pt x="35066" y="34342"/>
                  <a:pt x="35080" y="34356"/>
                  <a:pt x="35089" y="34356"/>
                </a:cubicBezTo>
                <a:cubicBezTo>
                  <a:pt x="35093" y="34356"/>
                  <a:pt x="35096" y="34352"/>
                  <a:pt x="35096" y="34342"/>
                </a:cubicBezTo>
                <a:close/>
                <a:moveTo>
                  <a:pt x="58447" y="35285"/>
                </a:moveTo>
                <a:lnTo>
                  <a:pt x="58393" y="35338"/>
                </a:lnTo>
                <a:cubicBezTo>
                  <a:pt x="58403" y="35363"/>
                  <a:pt x="58410" y="35372"/>
                  <a:pt x="58416" y="35372"/>
                </a:cubicBezTo>
                <a:cubicBezTo>
                  <a:pt x="58431" y="35372"/>
                  <a:pt x="58436" y="35314"/>
                  <a:pt x="58447" y="35285"/>
                </a:cubicBezTo>
                <a:close/>
                <a:moveTo>
                  <a:pt x="29695" y="36726"/>
                </a:moveTo>
                <a:cubicBezTo>
                  <a:pt x="29695" y="36727"/>
                  <a:pt x="29695" y="36727"/>
                  <a:pt x="29695" y="36728"/>
                </a:cubicBezTo>
                <a:lnTo>
                  <a:pt x="29695" y="36728"/>
                </a:lnTo>
                <a:cubicBezTo>
                  <a:pt x="29695" y="36727"/>
                  <a:pt x="29695" y="36726"/>
                  <a:pt x="29695" y="36726"/>
                </a:cubicBezTo>
                <a:close/>
                <a:moveTo>
                  <a:pt x="29837" y="36775"/>
                </a:moveTo>
                <a:cubicBezTo>
                  <a:pt x="29839" y="36779"/>
                  <a:pt x="29842" y="36783"/>
                  <a:pt x="29846" y="36787"/>
                </a:cubicBezTo>
                <a:cubicBezTo>
                  <a:pt x="29843" y="36782"/>
                  <a:pt x="29840" y="36778"/>
                  <a:pt x="29837" y="36775"/>
                </a:cubicBezTo>
                <a:close/>
                <a:moveTo>
                  <a:pt x="31958" y="36968"/>
                </a:moveTo>
                <a:lnTo>
                  <a:pt x="31958" y="36968"/>
                </a:lnTo>
                <a:cubicBezTo>
                  <a:pt x="31958" y="36977"/>
                  <a:pt x="31955" y="36981"/>
                  <a:pt x="31952" y="36982"/>
                </a:cubicBezTo>
                <a:lnTo>
                  <a:pt x="31952" y="36982"/>
                </a:lnTo>
                <a:cubicBezTo>
                  <a:pt x="31955" y="36973"/>
                  <a:pt x="31958" y="36968"/>
                  <a:pt x="31958" y="36968"/>
                </a:cubicBezTo>
                <a:close/>
                <a:moveTo>
                  <a:pt x="29333" y="36998"/>
                </a:moveTo>
                <a:lnTo>
                  <a:pt x="29333" y="37028"/>
                </a:lnTo>
                <a:lnTo>
                  <a:pt x="29302" y="36998"/>
                </a:lnTo>
                <a:close/>
                <a:moveTo>
                  <a:pt x="29363" y="38175"/>
                </a:moveTo>
                <a:cubicBezTo>
                  <a:pt x="29378" y="38175"/>
                  <a:pt x="29370" y="38182"/>
                  <a:pt x="29363" y="38190"/>
                </a:cubicBezTo>
                <a:lnTo>
                  <a:pt x="29363" y="38190"/>
                </a:lnTo>
                <a:lnTo>
                  <a:pt x="29363" y="38175"/>
                </a:lnTo>
                <a:close/>
                <a:moveTo>
                  <a:pt x="31275" y="38213"/>
                </a:moveTo>
                <a:cubicBezTo>
                  <a:pt x="31249" y="38213"/>
                  <a:pt x="31234" y="38220"/>
                  <a:pt x="31264" y="38235"/>
                </a:cubicBezTo>
                <a:lnTo>
                  <a:pt x="31354" y="38235"/>
                </a:lnTo>
                <a:cubicBezTo>
                  <a:pt x="31339" y="38220"/>
                  <a:pt x="31302" y="38213"/>
                  <a:pt x="31275" y="38213"/>
                </a:cubicBezTo>
                <a:close/>
                <a:moveTo>
                  <a:pt x="29487" y="38296"/>
                </a:moveTo>
                <a:cubicBezTo>
                  <a:pt x="29511" y="38298"/>
                  <a:pt x="29483" y="38326"/>
                  <a:pt x="29483" y="38326"/>
                </a:cubicBezTo>
                <a:lnTo>
                  <a:pt x="29393" y="38326"/>
                </a:lnTo>
                <a:cubicBezTo>
                  <a:pt x="29418" y="38300"/>
                  <a:pt x="29444" y="38296"/>
                  <a:pt x="29487" y="38296"/>
                </a:cubicBezTo>
                <a:close/>
                <a:moveTo>
                  <a:pt x="29518" y="38539"/>
                </a:moveTo>
                <a:lnTo>
                  <a:pt x="29518" y="38539"/>
                </a:lnTo>
                <a:cubicBezTo>
                  <a:pt x="29532" y="38546"/>
                  <a:pt x="29574" y="38567"/>
                  <a:pt x="29574" y="38567"/>
                </a:cubicBezTo>
                <a:cubicBezTo>
                  <a:pt x="29584" y="38577"/>
                  <a:pt x="29584" y="38581"/>
                  <a:pt x="29578" y="38581"/>
                </a:cubicBezTo>
                <a:cubicBezTo>
                  <a:pt x="29569" y="38581"/>
                  <a:pt x="29542" y="38571"/>
                  <a:pt x="29522" y="38568"/>
                </a:cubicBezTo>
                <a:lnTo>
                  <a:pt x="29522" y="3856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21" y="38574"/>
                  <a:pt x="29517" y="38571"/>
                  <a:pt x="29514" y="38567"/>
                </a:cubicBezTo>
                <a:cubicBezTo>
                  <a:pt x="29516" y="38567"/>
                  <a:pt x="29519" y="38567"/>
                  <a:pt x="29522" y="38568"/>
                </a:cubicBezTo>
                <a:lnTo>
                  <a:pt x="29522" y="38568"/>
                </a:lnTo>
                <a:lnTo>
                  <a:pt x="29518" y="38539"/>
                </a:lnTo>
                <a:close/>
                <a:moveTo>
                  <a:pt x="29550" y="38603"/>
                </a:moveTo>
                <a:cubicBezTo>
                  <a:pt x="29532" y="38612"/>
                  <a:pt x="29522" y="38628"/>
                  <a:pt x="29544" y="38628"/>
                </a:cubicBezTo>
                <a:lnTo>
                  <a:pt x="29574" y="38628"/>
                </a:lnTo>
                <a:cubicBezTo>
                  <a:pt x="29563" y="38616"/>
                  <a:pt x="29556" y="38609"/>
                  <a:pt x="29550" y="38603"/>
                </a:cubicBezTo>
                <a:close/>
                <a:moveTo>
                  <a:pt x="29363" y="38778"/>
                </a:moveTo>
                <a:lnTo>
                  <a:pt x="29363" y="38807"/>
                </a:lnTo>
                <a:lnTo>
                  <a:pt x="29363" y="38807"/>
                </a:lnTo>
                <a:cubicBezTo>
                  <a:pt x="29349" y="38805"/>
                  <a:pt x="29344" y="38798"/>
                  <a:pt x="29363" y="38778"/>
                </a:cubicBezTo>
                <a:close/>
                <a:moveTo>
                  <a:pt x="28759" y="38929"/>
                </a:moveTo>
                <a:lnTo>
                  <a:pt x="28759" y="38959"/>
                </a:lnTo>
                <a:lnTo>
                  <a:pt x="28729" y="38959"/>
                </a:lnTo>
                <a:lnTo>
                  <a:pt x="28759" y="38929"/>
                </a:lnTo>
                <a:close/>
                <a:moveTo>
                  <a:pt x="29785" y="39231"/>
                </a:moveTo>
                <a:lnTo>
                  <a:pt x="29785" y="39231"/>
                </a:lnTo>
                <a:cubicBezTo>
                  <a:pt x="29780" y="39234"/>
                  <a:pt x="29775" y="39236"/>
                  <a:pt x="29770" y="39239"/>
                </a:cubicBezTo>
                <a:lnTo>
                  <a:pt x="29770" y="39239"/>
                </a:lnTo>
                <a:cubicBezTo>
                  <a:pt x="29768" y="39237"/>
                  <a:pt x="29766" y="39233"/>
                  <a:pt x="29762" y="39233"/>
                </a:cubicBezTo>
                <a:cubicBezTo>
                  <a:pt x="29757" y="39233"/>
                  <a:pt x="29748" y="39239"/>
                  <a:pt x="29726" y="39260"/>
                </a:cubicBezTo>
                <a:lnTo>
                  <a:pt x="29726" y="39260"/>
                </a:lnTo>
                <a:cubicBezTo>
                  <a:pt x="29741" y="39253"/>
                  <a:pt x="29755" y="39246"/>
                  <a:pt x="29770" y="39239"/>
                </a:cubicBezTo>
                <a:lnTo>
                  <a:pt x="29770" y="39239"/>
                </a:lnTo>
                <a:cubicBezTo>
                  <a:pt x="29770" y="39240"/>
                  <a:pt x="29771" y="39240"/>
                  <a:pt x="29772" y="39240"/>
                </a:cubicBezTo>
                <a:cubicBezTo>
                  <a:pt x="29775" y="39240"/>
                  <a:pt x="29778" y="39238"/>
                  <a:pt x="29785" y="39231"/>
                </a:cubicBezTo>
                <a:close/>
                <a:moveTo>
                  <a:pt x="28933" y="39281"/>
                </a:moveTo>
                <a:lnTo>
                  <a:pt x="28933" y="39281"/>
                </a:lnTo>
                <a:cubicBezTo>
                  <a:pt x="28926" y="39284"/>
                  <a:pt x="28918" y="39288"/>
                  <a:pt x="28910" y="39291"/>
                </a:cubicBezTo>
                <a:cubicBezTo>
                  <a:pt x="28922" y="39291"/>
                  <a:pt x="28929" y="39287"/>
                  <a:pt x="28933" y="39281"/>
                </a:cubicBezTo>
                <a:close/>
                <a:moveTo>
                  <a:pt x="27492" y="39563"/>
                </a:moveTo>
                <a:lnTo>
                  <a:pt x="27492" y="39563"/>
                </a:lnTo>
                <a:cubicBezTo>
                  <a:pt x="27522" y="39593"/>
                  <a:pt x="27462" y="39593"/>
                  <a:pt x="27462" y="39623"/>
                </a:cubicBezTo>
                <a:cubicBezTo>
                  <a:pt x="27462" y="39593"/>
                  <a:pt x="27492" y="39563"/>
                  <a:pt x="27492" y="39563"/>
                </a:cubicBezTo>
                <a:close/>
                <a:moveTo>
                  <a:pt x="55466" y="43607"/>
                </a:moveTo>
                <a:cubicBezTo>
                  <a:pt x="55486" y="43615"/>
                  <a:pt x="55506" y="43624"/>
                  <a:pt x="55525" y="43632"/>
                </a:cubicBezTo>
                <a:lnTo>
                  <a:pt x="55525" y="43632"/>
                </a:lnTo>
                <a:cubicBezTo>
                  <a:pt x="55523" y="43624"/>
                  <a:pt x="55511" y="43607"/>
                  <a:pt x="55466" y="43607"/>
                </a:cubicBezTo>
                <a:close/>
                <a:moveTo>
                  <a:pt x="60204" y="1"/>
                </a:moveTo>
                <a:lnTo>
                  <a:pt x="60204" y="1"/>
                </a:lnTo>
                <a:cubicBezTo>
                  <a:pt x="59992" y="61"/>
                  <a:pt x="60415" y="152"/>
                  <a:pt x="60053" y="182"/>
                </a:cubicBezTo>
                <a:cubicBezTo>
                  <a:pt x="59879" y="117"/>
                  <a:pt x="59862" y="67"/>
                  <a:pt x="59764" y="67"/>
                </a:cubicBezTo>
                <a:cubicBezTo>
                  <a:pt x="59726" y="67"/>
                  <a:pt x="59676" y="74"/>
                  <a:pt x="59600" y="91"/>
                </a:cubicBezTo>
                <a:cubicBezTo>
                  <a:pt x="59570" y="61"/>
                  <a:pt x="59630" y="31"/>
                  <a:pt x="59721" y="31"/>
                </a:cubicBezTo>
                <a:cubicBezTo>
                  <a:pt x="59479" y="31"/>
                  <a:pt x="59208" y="61"/>
                  <a:pt x="58936" y="152"/>
                </a:cubicBezTo>
                <a:cubicBezTo>
                  <a:pt x="58908" y="145"/>
                  <a:pt x="58876" y="142"/>
                  <a:pt x="58840" y="142"/>
                </a:cubicBezTo>
                <a:cubicBezTo>
                  <a:pt x="58640" y="142"/>
                  <a:pt x="58339" y="232"/>
                  <a:pt x="58186" y="232"/>
                </a:cubicBezTo>
                <a:cubicBezTo>
                  <a:pt x="58128" y="232"/>
                  <a:pt x="58091" y="219"/>
                  <a:pt x="58091" y="182"/>
                </a:cubicBezTo>
                <a:cubicBezTo>
                  <a:pt x="58031" y="242"/>
                  <a:pt x="57940" y="303"/>
                  <a:pt x="57850" y="363"/>
                </a:cubicBezTo>
                <a:cubicBezTo>
                  <a:pt x="57729" y="423"/>
                  <a:pt x="57608" y="514"/>
                  <a:pt x="57488" y="574"/>
                </a:cubicBezTo>
                <a:cubicBezTo>
                  <a:pt x="57547" y="503"/>
                  <a:pt x="57550" y="474"/>
                  <a:pt x="57520" y="474"/>
                </a:cubicBezTo>
                <a:cubicBezTo>
                  <a:pt x="57472" y="474"/>
                  <a:pt x="57344" y="543"/>
                  <a:pt x="57216" y="635"/>
                </a:cubicBezTo>
                <a:cubicBezTo>
                  <a:pt x="57021" y="732"/>
                  <a:pt x="56826" y="909"/>
                  <a:pt x="56758" y="909"/>
                </a:cubicBezTo>
                <a:cubicBezTo>
                  <a:pt x="56742" y="909"/>
                  <a:pt x="56733" y="899"/>
                  <a:pt x="56733" y="876"/>
                </a:cubicBezTo>
                <a:cubicBezTo>
                  <a:pt x="56673" y="966"/>
                  <a:pt x="56613" y="1057"/>
                  <a:pt x="56552" y="1148"/>
                </a:cubicBezTo>
                <a:lnTo>
                  <a:pt x="56522" y="1178"/>
                </a:lnTo>
                <a:cubicBezTo>
                  <a:pt x="56462" y="1268"/>
                  <a:pt x="56341" y="1419"/>
                  <a:pt x="56281" y="1540"/>
                </a:cubicBezTo>
                <a:cubicBezTo>
                  <a:pt x="56100" y="1842"/>
                  <a:pt x="55979" y="2143"/>
                  <a:pt x="55888" y="2445"/>
                </a:cubicBezTo>
                <a:cubicBezTo>
                  <a:pt x="55888" y="2432"/>
                  <a:pt x="55888" y="2414"/>
                  <a:pt x="55891" y="2395"/>
                </a:cubicBezTo>
                <a:lnTo>
                  <a:pt x="55891" y="2395"/>
                </a:lnTo>
                <a:cubicBezTo>
                  <a:pt x="55847" y="2505"/>
                  <a:pt x="55818" y="2581"/>
                  <a:pt x="55768" y="2656"/>
                </a:cubicBezTo>
                <a:cubicBezTo>
                  <a:pt x="55738" y="2717"/>
                  <a:pt x="55707" y="2807"/>
                  <a:pt x="55677" y="2898"/>
                </a:cubicBezTo>
                <a:cubicBezTo>
                  <a:pt x="55768" y="2958"/>
                  <a:pt x="55738" y="3441"/>
                  <a:pt x="55798" y="3713"/>
                </a:cubicBezTo>
                <a:cubicBezTo>
                  <a:pt x="55769" y="3798"/>
                  <a:pt x="55748" y="3830"/>
                  <a:pt x="55729" y="3830"/>
                </a:cubicBezTo>
                <a:cubicBezTo>
                  <a:pt x="55678" y="3830"/>
                  <a:pt x="55655" y="3576"/>
                  <a:pt x="55587" y="3576"/>
                </a:cubicBezTo>
                <a:cubicBezTo>
                  <a:pt x="55578" y="3576"/>
                  <a:pt x="55568" y="3581"/>
                  <a:pt x="55556" y="3592"/>
                </a:cubicBezTo>
                <a:cubicBezTo>
                  <a:pt x="55561" y="3590"/>
                  <a:pt x="55565" y="3589"/>
                  <a:pt x="55569" y="3589"/>
                </a:cubicBezTo>
                <a:cubicBezTo>
                  <a:pt x="55617" y="3589"/>
                  <a:pt x="55619" y="3754"/>
                  <a:pt x="55647" y="3894"/>
                </a:cubicBezTo>
                <a:cubicBezTo>
                  <a:pt x="55672" y="4021"/>
                  <a:pt x="55698" y="4149"/>
                  <a:pt x="55723" y="4149"/>
                </a:cubicBezTo>
                <a:cubicBezTo>
                  <a:pt x="55728" y="4149"/>
                  <a:pt x="55733" y="4144"/>
                  <a:pt x="55738" y="4135"/>
                </a:cubicBezTo>
                <a:lnTo>
                  <a:pt x="55738" y="4135"/>
                </a:lnTo>
                <a:cubicBezTo>
                  <a:pt x="55677" y="4407"/>
                  <a:pt x="55707" y="4377"/>
                  <a:pt x="55617" y="4527"/>
                </a:cubicBezTo>
                <a:cubicBezTo>
                  <a:pt x="55798" y="4558"/>
                  <a:pt x="55677" y="4799"/>
                  <a:pt x="55798" y="5010"/>
                </a:cubicBezTo>
                <a:lnTo>
                  <a:pt x="55798" y="5131"/>
                </a:lnTo>
                <a:cubicBezTo>
                  <a:pt x="55768" y="5342"/>
                  <a:pt x="55677" y="5191"/>
                  <a:pt x="55768" y="5553"/>
                </a:cubicBezTo>
                <a:cubicBezTo>
                  <a:pt x="55761" y="5601"/>
                  <a:pt x="55751" y="5620"/>
                  <a:pt x="55740" y="5620"/>
                </a:cubicBezTo>
                <a:cubicBezTo>
                  <a:pt x="55701" y="5620"/>
                  <a:pt x="55647" y="5403"/>
                  <a:pt x="55647" y="5403"/>
                </a:cubicBezTo>
                <a:lnTo>
                  <a:pt x="55647" y="5403"/>
                </a:lnTo>
                <a:cubicBezTo>
                  <a:pt x="55679" y="5624"/>
                  <a:pt x="55710" y="5663"/>
                  <a:pt x="55746" y="5663"/>
                </a:cubicBezTo>
                <a:cubicBezTo>
                  <a:pt x="55766" y="5663"/>
                  <a:pt x="55787" y="5652"/>
                  <a:pt x="55809" y="5652"/>
                </a:cubicBezTo>
                <a:cubicBezTo>
                  <a:pt x="55825" y="5652"/>
                  <a:pt x="55841" y="5657"/>
                  <a:pt x="55858" y="5674"/>
                </a:cubicBezTo>
                <a:cubicBezTo>
                  <a:pt x="55949" y="6217"/>
                  <a:pt x="55798" y="5946"/>
                  <a:pt x="55768" y="6127"/>
                </a:cubicBezTo>
                <a:cubicBezTo>
                  <a:pt x="55828" y="6459"/>
                  <a:pt x="55949" y="6700"/>
                  <a:pt x="55979" y="6942"/>
                </a:cubicBezTo>
                <a:cubicBezTo>
                  <a:pt x="55979" y="6942"/>
                  <a:pt x="55979" y="6968"/>
                  <a:pt x="55970" y="6968"/>
                </a:cubicBezTo>
                <a:cubicBezTo>
                  <a:pt x="55966" y="6968"/>
                  <a:pt x="55959" y="6962"/>
                  <a:pt x="55949" y="6942"/>
                </a:cubicBezTo>
                <a:lnTo>
                  <a:pt x="55949" y="6942"/>
                </a:lnTo>
                <a:cubicBezTo>
                  <a:pt x="55979" y="7062"/>
                  <a:pt x="56009" y="7183"/>
                  <a:pt x="56009" y="7304"/>
                </a:cubicBezTo>
                <a:cubicBezTo>
                  <a:pt x="56069" y="7666"/>
                  <a:pt x="56130" y="8028"/>
                  <a:pt x="56220" y="8390"/>
                </a:cubicBezTo>
                <a:cubicBezTo>
                  <a:pt x="56220" y="8390"/>
                  <a:pt x="56220" y="8420"/>
                  <a:pt x="56220" y="8420"/>
                </a:cubicBezTo>
                <a:cubicBezTo>
                  <a:pt x="56245" y="8396"/>
                  <a:pt x="56269" y="8352"/>
                  <a:pt x="56310" y="8352"/>
                </a:cubicBezTo>
                <a:cubicBezTo>
                  <a:pt x="56319" y="8352"/>
                  <a:pt x="56330" y="8354"/>
                  <a:pt x="56341" y="8360"/>
                </a:cubicBezTo>
                <a:cubicBezTo>
                  <a:pt x="56371" y="8541"/>
                  <a:pt x="56462" y="8722"/>
                  <a:pt x="56401" y="8782"/>
                </a:cubicBezTo>
                <a:cubicBezTo>
                  <a:pt x="56401" y="8722"/>
                  <a:pt x="56371" y="8662"/>
                  <a:pt x="56341" y="8601"/>
                </a:cubicBezTo>
                <a:lnTo>
                  <a:pt x="56341" y="8601"/>
                </a:lnTo>
                <a:lnTo>
                  <a:pt x="56401" y="8813"/>
                </a:lnTo>
                <a:cubicBezTo>
                  <a:pt x="56385" y="8850"/>
                  <a:pt x="56372" y="8866"/>
                  <a:pt x="56361" y="8866"/>
                </a:cubicBezTo>
                <a:cubicBezTo>
                  <a:pt x="56309" y="8866"/>
                  <a:pt x="56300" y="8541"/>
                  <a:pt x="56251" y="8541"/>
                </a:cubicBezTo>
                <a:cubicBezTo>
                  <a:pt x="56341" y="8933"/>
                  <a:pt x="56432" y="9326"/>
                  <a:pt x="56492" y="9718"/>
                </a:cubicBezTo>
                <a:cubicBezTo>
                  <a:pt x="56485" y="9723"/>
                  <a:pt x="56479" y="9725"/>
                  <a:pt x="56473" y="9725"/>
                </a:cubicBezTo>
                <a:cubicBezTo>
                  <a:pt x="56391" y="9725"/>
                  <a:pt x="56356" y="9294"/>
                  <a:pt x="56331" y="9294"/>
                </a:cubicBezTo>
                <a:cubicBezTo>
                  <a:pt x="56323" y="9294"/>
                  <a:pt x="56317" y="9328"/>
                  <a:pt x="56311" y="9416"/>
                </a:cubicBezTo>
                <a:lnTo>
                  <a:pt x="56281" y="8933"/>
                </a:lnTo>
                <a:cubicBezTo>
                  <a:pt x="56251" y="9029"/>
                  <a:pt x="56236" y="9062"/>
                  <a:pt x="56228" y="9062"/>
                </a:cubicBezTo>
                <a:cubicBezTo>
                  <a:pt x="56210" y="9062"/>
                  <a:pt x="56226" y="8897"/>
                  <a:pt x="56194" y="8897"/>
                </a:cubicBezTo>
                <a:cubicBezTo>
                  <a:pt x="56182" y="8897"/>
                  <a:pt x="56162" y="8923"/>
                  <a:pt x="56130" y="8994"/>
                </a:cubicBezTo>
                <a:cubicBezTo>
                  <a:pt x="56190" y="9658"/>
                  <a:pt x="56281" y="9718"/>
                  <a:pt x="56311" y="10352"/>
                </a:cubicBezTo>
                <a:cubicBezTo>
                  <a:pt x="56337" y="10386"/>
                  <a:pt x="56355" y="10396"/>
                  <a:pt x="56371" y="10396"/>
                </a:cubicBezTo>
                <a:cubicBezTo>
                  <a:pt x="56391" y="10396"/>
                  <a:pt x="56406" y="10378"/>
                  <a:pt x="56425" y="10378"/>
                </a:cubicBezTo>
                <a:cubicBezTo>
                  <a:pt x="56442" y="10378"/>
                  <a:pt x="56462" y="10392"/>
                  <a:pt x="56492" y="10442"/>
                </a:cubicBezTo>
                <a:cubicBezTo>
                  <a:pt x="56703" y="11317"/>
                  <a:pt x="56311" y="11166"/>
                  <a:pt x="56522" y="11800"/>
                </a:cubicBezTo>
                <a:cubicBezTo>
                  <a:pt x="56703" y="12011"/>
                  <a:pt x="56764" y="12253"/>
                  <a:pt x="56733" y="12494"/>
                </a:cubicBezTo>
                <a:lnTo>
                  <a:pt x="56613" y="12373"/>
                </a:lnTo>
                <a:lnTo>
                  <a:pt x="56613" y="12373"/>
                </a:lnTo>
                <a:cubicBezTo>
                  <a:pt x="56673" y="12977"/>
                  <a:pt x="56824" y="12705"/>
                  <a:pt x="56824" y="13339"/>
                </a:cubicBezTo>
                <a:cubicBezTo>
                  <a:pt x="56770" y="13259"/>
                  <a:pt x="56716" y="12963"/>
                  <a:pt x="56705" y="12963"/>
                </a:cubicBezTo>
                <a:cubicBezTo>
                  <a:pt x="56704" y="12963"/>
                  <a:pt x="56703" y="12967"/>
                  <a:pt x="56703" y="12977"/>
                </a:cubicBezTo>
                <a:cubicBezTo>
                  <a:pt x="56673" y="13399"/>
                  <a:pt x="56824" y="13249"/>
                  <a:pt x="56854" y="13581"/>
                </a:cubicBezTo>
                <a:lnTo>
                  <a:pt x="56764" y="13641"/>
                </a:lnTo>
                <a:cubicBezTo>
                  <a:pt x="56854" y="14305"/>
                  <a:pt x="57005" y="15029"/>
                  <a:pt x="57126" y="15753"/>
                </a:cubicBezTo>
                <a:cubicBezTo>
                  <a:pt x="57099" y="15727"/>
                  <a:pt x="57078" y="15688"/>
                  <a:pt x="57063" y="15669"/>
                </a:cubicBezTo>
                <a:lnTo>
                  <a:pt x="57063" y="15669"/>
                </a:lnTo>
                <a:cubicBezTo>
                  <a:pt x="57064" y="15686"/>
                  <a:pt x="57065" y="15704"/>
                  <a:pt x="57065" y="15723"/>
                </a:cubicBezTo>
                <a:lnTo>
                  <a:pt x="57056" y="15662"/>
                </a:lnTo>
                <a:lnTo>
                  <a:pt x="57056" y="15662"/>
                </a:lnTo>
                <a:cubicBezTo>
                  <a:pt x="57059" y="15663"/>
                  <a:pt x="57061" y="15666"/>
                  <a:pt x="57063" y="15669"/>
                </a:cubicBezTo>
                <a:lnTo>
                  <a:pt x="57063" y="15669"/>
                </a:lnTo>
                <a:cubicBezTo>
                  <a:pt x="57058" y="15604"/>
                  <a:pt x="57044" y="15562"/>
                  <a:pt x="57038" y="15534"/>
                </a:cubicBezTo>
                <a:lnTo>
                  <a:pt x="57038" y="15534"/>
                </a:lnTo>
                <a:lnTo>
                  <a:pt x="57056" y="15662"/>
                </a:lnTo>
                <a:lnTo>
                  <a:pt x="57056" y="15662"/>
                </a:lnTo>
                <a:cubicBezTo>
                  <a:pt x="57054" y="15659"/>
                  <a:pt x="57051" y="15658"/>
                  <a:pt x="57049" y="15658"/>
                </a:cubicBezTo>
                <a:cubicBezTo>
                  <a:pt x="57040" y="15658"/>
                  <a:pt x="57035" y="15682"/>
                  <a:pt x="57035" y="15753"/>
                </a:cubicBezTo>
                <a:cubicBezTo>
                  <a:pt x="57156" y="16689"/>
                  <a:pt x="57246" y="17624"/>
                  <a:pt x="57246" y="18590"/>
                </a:cubicBezTo>
                <a:lnTo>
                  <a:pt x="57367" y="18922"/>
                </a:lnTo>
                <a:cubicBezTo>
                  <a:pt x="57367" y="18964"/>
                  <a:pt x="57352" y="19021"/>
                  <a:pt x="57333" y="19021"/>
                </a:cubicBezTo>
                <a:cubicBezTo>
                  <a:pt x="57325" y="19021"/>
                  <a:pt x="57316" y="19010"/>
                  <a:pt x="57307" y="18982"/>
                </a:cubicBezTo>
                <a:lnTo>
                  <a:pt x="57307" y="18982"/>
                </a:lnTo>
                <a:cubicBezTo>
                  <a:pt x="57307" y="19109"/>
                  <a:pt x="57318" y="19143"/>
                  <a:pt x="57334" y="19143"/>
                </a:cubicBezTo>
                <a:cubicBezTo>
                  <a:pt x="57352" y="19143"/>
                  <a:pt x="57377" y="19097"/>
                  <a:pt x="57397" y="19097"/>
                </a:cubicBezTo>
                <a:cubicBezTo>
                  <a:pt x="57409" y="19097"/>
                  <a:pt x="57420" y="19113"/>
                  <a:pt x="57427" y="19163"/>
                </a:cubicBezTo>
                <a:cubicBezTo>
                  <a:pt x="57448" y="19288"/>
                  <a:pt x="57426" y="19369"/>
                  <a:pt x="57401" y="19369"/>
                </a:cubicBezTo>
                <a:cubicBezTo>
                  <a:pt x="57389" y="19369"/>
                  <a:pt x="57377" y="19352"/>
                  <a:pt x="57367" y="19314"/>
                </a:cubicBezTo>
                <a:lnTo>
                  <a:pt x="57367" y="19314"/>
                </a:lnTo>
                <a:cubicBezTo>
                  <a:pt x="57548" y="20069"/>
                  <a:pt x="57639" y="20883"/>
                  <a:pt x="57639" y="21668"/>
                </a:cubicBezTo>
                <a:lnTo>
                  <a:pt x="57608" y="21547"/>
                </a:lnTo>
                <a:lnTo>
                  <a:pt x="57608" y="21547"/>
                </a:lnTo>
                <a:cubicBezTo>
                  <a:pt x="57608" y="22060"/>
                  <a:pt x="57820" y="22090"/>
                  <a:pt x="57790" y="22573"/>
                </a:cubicBezTo>
                <a:lnTo>
                  <a:pt x="57759" y="22483"/>
                </a:lnTo>
                <a:lnTo>
                  <a:pt x="57759" y="22483"/>
                </a:lnTo>
                <a:cubicBezTo>
                  <a:pt x="57790" y="22573"/>
                  <a:pt x="57790" y="22664"/>
                  <a:pt x="57790" y="22785"/>
                </a:cubicBezTo>
                <a:lnTo>
                  <a:pt x="57488" y="22815"/>
                </a:lnTo>
                <a:lnTo>
                  <a:pt x="57337" y="22724"/>
                </a:lnTo>
                <a:lnTo>
                  <a:pt x="57729" y="22754"/>
                </a:lnTo>
                <a:cubicBezTo>
                  <a:pt x="57639" y="22724"/>
                  <a:pt x="57548" y="22709"/>
                  <a:pt x="57458" y="22709"/>
                </a:cubicBezTo>
                <a:cubicBezTo>
                  <a:pt x="57367" y="22709"/>
                  <a:pt x="57277" y="22724"/>
                  <a:pt x="57186" y="22754"/>
                </a:cubicBezTo>
                <a:cubicBezTo>
                  <a:pt x="57126" y="22724"/>
                  <a:pt x="57065" y="22664"/>
                  <a:pt x="57005" y="22664"/>
                </a:cubicBezTo>
                <a:lnTo>
                  <a:pt x="56522" y="22754"/>
                </a:lnTo>
                <a:cubicBezTo>
                  <a:pt x="56462" y="22694"/>
                  <a:pt x="56733" y="22664"/>
                  <a:pt x="56401" y="22603"/>
                </a:cubicBezTo>
                <a:lnTo>
                  <a:pt x="56401" y="22603"/>
                </a:lnTo>
                <a:cubicBezTo>
                  <a:pt x="56190" y="22664"/>
                  <a:pt x="56613" y="22754"/>
                  <a:pt x="56251" y="22785"/>
                </a:cubicBezTo>
                <a:cubicBezTo>
                  <a:pt x="56077" y="22719"/>
                  <a:pt x="56075" y="22670"/>
                  <a:pt x="55975" y="22670"/>
                </a:cubicBezTo>
                <a:cubicBezTo>
                  <a:pt x="55936" y="22670"/>
                  <a:pt x="55882" y="22677"/>
                  <a:pt x="55798" y="22694"/>
                </a:cubicBezTo>
                <a:cubicBezTo>
                  <a:pt x="55768" y="22664"/>
                  <a:pt x="55828" y="22634"/>
                  <a:pt x="55949" y="22634"/>
                </a:cubicBezTo>
                <a:cubicBezTo>
                  <a:pt x="55677" y="22634"/>
                  <a:pt x="55406" y="22664"/>
                  <a:pt x="55164" y="22754"/>
                </a:cubicBezTo>
                <a:cubicBezTo>
                  <a:pt x="55111" y="22746"/>
                  <a:pt x="55058" y="22742"/>
                  <a:pt x="55006" y="22742"/>
                </a:cubicBezTo>
                <a:cubicBezTo>
                  <a:pt x="54880" y="22742"/>
                  <a:pt x="54758" y="22763"/>
                  <a:pt x="54651" y="22785"/>
                </a:cubicBezTo>
                <a:cubicBezTo>
                  <a:pt x="54591" y="22573"/>
                  <a:pt x="54530" y="22362"/>
                  <a:pt x="54470" y="22121"/>
                </a:cubicBezTo>
                <a:cubicBezTo>
                  <a:pt x="54349" y="21668"/>
                  <a:pt x="54138" y="21276"/>
                  <a:pt x="53867" y="20914"/>
                </a:cubicBezTo>
                <a:cubicBezTo>
                  <a:pt x="53716" y="20672"/>
                  <a:pt x="53504" y="20431"/>
                  <a:pt x="53293" y="20219"/>
                </a:cubicBezTo>
                <a:cubicBezTo>
                  <a:pt x="53172" y="20099"/>
                  <a:pt x="53052" y="19978"/>
                  <a:pt x="52871" y="19827"/>
                </a:cubicBezTo>
                <a:cubicBezTo>
                  <a:pt x="52810" y="19767"/>
                  <a:pt x="52690" y="19706"/>
                  <a:pt x="52659" y="19616"/>
                </a:cubicBezTo>
                <a:cubicBezTo>
                  <a:pt x="52659" y="19600"/>
                  <a:pt x="52668" y="19593"/>
                  <a:pt x="52682" y="19593"/>
                </a:cubicBezTo>
                <a:cubicBezTo>
                  <a:pt x="52747" y="19593"/>
                  <a:pt x="52931" y="19737"/>
                  <a:pt x="52931" y="19737"/>
                </a:cubicBezTo>
                <a:cubicBezTo>
                  <a:pt x="52810" y="19586"/>
                  <a:pt x="52690" y="19435"/>
                  <a:pt x="52569" y="19314"/>
                </a:cubicBezTo>
                <a:cubicBezTo>
                  <a:pt x="52448" y="19193"/>
                  <a:pt x="52297" y="19073"/>
                  <a:pt x="52146" y="18952"/>
                </a:cubicBezTo>
                <a:lnTo>
                  <a:pt x="52146" y="18952"/>
                </a:lnTo>
                <a:cubicBezTo>
                  <a:pt x="52167" y="18966"/>
                  <a:pt x="52180" y="18972"/>
                  <a:pt x="52186" y="18972"/>
                </a:cubicBezTo>
                <a:cubicBezTo>
                  <a:pt x="52210" y="18972"/>
                  <a:pt x="52163" y="18901"/>
                  <a:pt x="52116" y="18831"/>
                </a:cubicBezTo>
                <a:cubicBezTo>
                  <a:pt x="51875" y="18620"/>
                  <a:pt x="51875" y="18771"/>
                  <a:pt x="51603" y="18499"/>
                </a:cubicBezTo>
                <a:lnTo>
                  <a:pt x="51603" y="18499"/>
                </a:lnTo>
                <a:cubicBezTo>
                  <a:pt x="51694" y="18530"/>
                  <a:pt x="51814" y="18560"/>
                  <a:pt x="51905" y="18590"/>
                </a:cubicBezTo>
                <a:cubicBezTo>
                  <a:pt x="51754" y="18499"/>
                  <a:pt x="51603" y="18379"/>
                  <a:pt x="51422" y="18318"/>
                </a:cubicBezTo>
                <a:cubicBezTo>
                  <a:pt x="51271" y="18228"/>
                  <a:pt x="51090" y="18137"/>
                  <a:pt x="50939" y="18077"/>
                </a:cubicBezTo>
                <a:lnTo>
                  <a:pt x="50698" y="17956"/>
                </a:lnTo>
                <a:lnTo>
                  <a:pt x="50698" y="17956"/>
                </a:lnTo>
                <a:cubicBezTo>
                  <a:pt x="50849" y="18137"/>
                  <a:pt x="51060" y="18288"/>
                  <a:pt x="51271" y="18349"/>
                </a:cubicBezTo>
                <a:cubicBezTo>
                  <a:pt x="51543" y="18499"/>
                  <a:pt x="51784" y="18650"/>
                  <a:pt x="52026" y="18831"/>
                </a:cubicBezTo>
                <a:lnTo>
                  <a:pt x="51814" y="18801"/>
                </a:lnTo>
                <a:cubicBezTo>
                  <a:pt x="50758" y="17956"/>
                  <a:pt x="49491" y="17413"/>
                  <a:pt x="48163" y="17202"/>
                </a:cubicBezTo>
                <a:lnTo>
                  <a:pt x="48103" y="17202"/>
                </a:lnTo>
                <a:cubicBezTo>
                  <a:pt x="48133" y="17172"/>
                  <a:pt x="48163" y="17111"/>
                  <a:pt x="48193" y="17081"/>
                </a:cubicBezTo>
                <a:cubicBezTo>
                  <a:pt x="48254" y="17081"/>
                  <a:pt x="48284" y="17111"/>
                  <a:pt x="48344" y="17111"/>
                </a:cubicBezTo>
                <a:lnTo>
                  <a:pt x="48525" y="17051"/>
                </a:lnTo>
                <a:lnTo>
                  <a:pt x="48193" y="16991"/>
                </a:lnTo>
                <a:cubicBezTo>
                  <a:pt x="48163" y="16960"/>
                  <a:pt x="48042" y="16900"/>
                  <a:pt x="47801" y="16809"/>
                </a:cubicBezTo>
                <a:lnTo>
                  <a:pt x="47620" y="16779"/>
                </a:lnTo>
                <a:lnTo>
                  <a:pt x="47469" y="16779"/>
                </a:lnTo>
                <a:cubicBezTo>
                  <a:pt x="47318" y="16779"/>
                  <a:pt x="47167" y="16809"/>
                  <a:pt x="47016" y="16809"/>
                </a:cubicBezTo>
                <a:lnTo>
                  <a:pt x="46805" y="16719"/>
                </a:lnTo>
                <a:lnTo>
                  <a:pt x="47318" y="16749"/>
                </a:lnTo>
                <a:cubicBezTo>
                  <a:pt x="47212" y="16719"/>
                  <a:pt x="47099" y="16704"/>
                  <a:pt x="46986" y="16704"/>
                </a:cubicBezTo>
                <a:cubicBezTo>
                  <a:pt x="46873" y="16704"/>
                  <a:pt x="46760" y="16719"/>
                  <a:pt x="46654" y="16749"/>
                </a:cubicBezTo>
                <a:cubicBezTo>
                  <a:pt x="46564" y="16689"/>
                  <a:pt x="46503" y="16689"/>
                  <a:pt x="46383" y="16659"/>
                </a:cubicBezTo>
                <a:cubicBezTo>
                  <a:pt x="46202" y="16719"/>
                  <a:pt x="45990" y="16779"/>
                  <a:pt x="45809" y="16840"/>
                </a:cubicBezTo>
                <a:cubicBezTo>
                  <a:pt x="45719" y="16779"/>
                  <a:pt x="46081" y="16689"/>
                  <a:pt x="45658" y="16689"/>
                </a:cubicBezTo>
                <a:cubicBezTo>
                  <a:pt x="45387" y="16779"/>
                  <a:pt x="45930" y="16809"/>
                  <a:pt x="45477" y="16870"/>
                </a:cubicBezTo>
                <a:cubicBezTo>
                  <a:pt x="45312" y="16852"/>
                  <a:pt x="45270" y="16822"/>
                  <a:pt x="45187" y="16822"/>
                </a:cubicBezTo>
                <a:cubicBezTo>
                  <a:pt x="45134" y="16822"/>
                  <a:pt x="45064" y="16834"/>
                  <a:pt x="44934" y="16870"/>
                </a:cubicBezTo>
                <a:cubicBezTo>
                  <a:pt x="44904" y="16840"/>
                  <a:pt x="44964" y="16809"/>
                  <a:pt x="45085" y="16779"/>
                </a:cubicBezTo>
                <a:lnTo>
                  <a:pt x="45085" y="16779"/>
                </a:lnTo>
                <a:cubicBezTo>
                  <a:pt x="44783" y="16840"/>
                  <a:pt x="44481" y="16900"/>
                  <a:pt x="44180" y="17021"/>
                </a:cubicBezTo>
                <a:cubicBezTo>
                  <a:pt x="43908" y="17021"/>
                  <a:pt x="43414" y="17203"/>
                  <a:pt x="43244" y="17203"/>
                </a:cubicBezTo>
                <a:cubicBezTo>
                  <a:pt x="43206" y="17203"/>
                  <a:pt x="43184" y="17194"/>
                  <a:pt x="43184" y="17172"/>
                </a:cubicBezTo>
                <a:cubicBezTo>
                  <a:pt x="42942" y="17322"/>
                  <a:pt x="42701" y="17443"/>
                  <a:pt x="42460" y="17534"/>
                </a:cubicBezTo>
                <a:cubicBezTo>
                  <a:pt x="42539" y="17477"/>
                  <a:pt x="42554" y="17455"/>
                  <a:pt x="42527" y="17455"/>
                </a:cubicBezTo>
                <a:cubicBezTo>
                  <a:pt x="42482" y="17455"/>
                  <a:pt x="42317" y="17518"/>
                  <a:pt x="42128" y="17594"/>
                </a:cubicBezTo>
                <a:cubicBezTo>
                  <a:pt x="41915" y="17665"/>
                  <a:pt x="41665" y="17773"/>
                  <a:pt x="41581" y="17773"/>
                </a:cubicBezTo>
                <a:cubicBezTo>
                  <a:pt x="41558" y="17773"/>
                  <a:pt x="41548" y="17765"/>
                  <a:pt x="41554" y="17745"/>
                </a:cubicBezTo>
                <a:lnTo>
                  <a:pt x="41554" y="17745"/>
                </a:lnTo>
                <a:cubicBezTo>
                  <a:pt x="41313" y="17926"/>
                  <a:pt x="41071" y="18107"/>
                  <a:pt x="40800" y="18228"/>
                </a:cubicBezTo>
                <a:lnTo>
                  <a:pt x="40498" y="18409"/>
                </a:lnTo>
                <a:lnTo>
                  <a:pt x="40317" y="18530"/>
                </a:lnTo>
                <a:cubicBezTo>
                  <a:pt x="40166" y="18620"/>
                  <a:pt x="40015" y="18741"/>
                  <a:pt x="39895" y="18862"/>
                </a:cubicBezTo>
                <a:cubicBezTo>
                  <a:pt x="39920" y="18810"/>
                  <a:pt x="39946" y="18781"/>
                  <a:pt x="39990" y="18755"/>
                </a:cubicBezTo>
                <a:lnTo>
                  <a:pt x="39990" y="18755"/>
                </a:lnTo>
                <a:cubicBezTo>
                  <a:pt x="39677" y="18924"/>
                  <a:pt x="39558" y="18955"/>
                  <a:pt x="39382" y="19073"/>
                </a:cubicBezTo>
                <a:cubicBezTo>
                  <a:pt x="39382" y="19133"/>
                  <a:pt x="39261" y="19254"/>
                  <a:pt x="39140" y="19405"/>
                </a:cubicBezTo>
                <a:cubicBezTo>
                  <a:pt x="39019" y="19556"/>
                  <a:pt x="38869" y="19706"/>
                  <a:pt x="38778" y="19827"/>
                </a:cubicBezTo>
                <a:cubicBezTo>
                  <a:pt x="38748" y="19857"/>
                  <a:pt x="38718" y="19857"/>
                  <a:pt x="38657" y="19857"/>
                </a:cubicBezTo>
                <a:cubicBezTo>
                  <a:pt x="38657" y="19857"/>
                  <a:pt x="38627" y="19857"/>
                  <a:pt x="38627" y="19827"/>
                </a:cubicBezTo>
                <a:cubicBezTo>
                  <a:pt x="38627" y="19827"/>
                  <a:pt x="38627" y="19767"/>
                  <a:pt x="38627" y="19767"/>
                </a:cubicBezTo>
                <a:cubicBezTo>
                  <a:pt x="38687" y="19646"/>
                  <a:pt x="38778" y="19556"/>
                  <a:pt x="38687" y="19556"/>
                </a:cubicBezTo>
                <a:cubicBezTo>
                  <a:pt x="38718" y="19556"/>
                  <a:pt x="38657" y="19616"/>
                  <a:pt x="38657" y="19646"/>
                </a:cubicBezTo>
                <a:cubicBezTo>
                  <a:pt x="38627" y="19676"/>
                  <a:pt x="38567" y="19737"/>
                  <a:pt x="38567" y="19737"/>
                </a:cubicBezTo>
                <a:lnTo>
                  <a:pt x="38537" y="19797"/>
                </a:lnTo>
                <a:cubicBezTo>
                  <a:pt x="38506" y="19857"/>
                  <a:pt x="38446" y="19918"/>
                  <a:pt x="38476" y="19948"/>
                </a:cubicBezTo>
                <a:lnTo>
                  <a:pt x="38386" y="19948"/>
                </a:lnTo>
                <a:cubicBezTo>
                  <a:pt x="38386" y="19918"/>
                  <a:pt x="38386" y="19857"/>
                  <a:pt x="38386" y="19797"/>
                </a:cubicBezTo>
                <a:cubicBezTo>
                  <a:pt x="38371" y="19842"/>
                  <a:pt x="38356" y="19857"/>
                  <a:pt x="38344" y="19857"/>
                </a:cubicBezTo>
                <a:cubicBezTo>
                  <a:pt x="38333" y="19857"/>
                  <a:pt x="38325" y="19842"/>
                  <a:pt x="38325" y="19827"/>
                </a:cubicBezTo>
                <a:cubicBezTo>
                  <a:pt x="38295" y="19797"/>
                  <a:pt x="38295" y="19797"/>
                  <a:pt x="38265" y="19767"/>
                </a:cubicBezTo>
                <a:cubicBezTo>
                  <a:pt x="38235" y="19706"/>
                  <a:pt x="38174" y="19646"/>
                  <a:pt x="38144" y="19616"/>
                </a:cubicBezTo>
                <a:cubicBezTo>
                  <a:pt x="37903" y="19163"/>
                  <a:pt x="38174" y="19405"/>
                  <a:pt x="37812" y="18982"/>
                </a:cubicBezTo>
                <a:cubicBezTo>
                  <a:pt x="37775" y="18922"/>
                  <a:pt x="37769" y="18899"/>
                  <a:pt x="37782" y="18899"/>
                </a:cubicBezTo>
                <a:cubicBezTo>
                  <a:pt x="37820" y="18899"/>
                  <a:pt x="38024" y="19103"/>
                  <a:pt x="38024" y="19103"/>
                </a:cubicBezTo>
                <a:cubicBezTo>
                  <a:pt x="37871" y="18912"/>
                  <a:pt x="37804" y="18861"/>
                  <a:pt x="37769" y="18861"/>
                </a:cubicBezTo>
                <a:cubicBezTo>
                  <a:pt x="37728" y="18861"/>
                  <a:pt x="37729" y="18930"/>
                  <a:pt x="37688" y="18930"/>
                </a:cubicBezTo>
                <a:cubicBezTo>
                  <a:pt x="37681" y="18930"/>
                  <a:pt x="37672" y="18927"/>
                  <a:pt x="37661" y="18922"/>
                </a:cubicBezTo>
                <a:cubicBezTo>
                  <a:pt x="37179" y="18409"/>
                  <a:pt x="37511" y="18620"/>
                  <a:pt x="37390" y="18409"/>
                </a:cubicBezTo>
                <a:cubicBezTo>
                  <a:pt x="37058" y="18107"/>
                  <a:pt x="36756" y="17956"/>
                  <a:pt x="36515" y="17775"/>
                </a:cubicBezTo>
                <a:cubicBezTo>
                  <a:pt x="36493" y="17731"/>
                  <a:pt x="36454" y="17703"/>
                  <a:pt x="36471" y="17703"/>
                </a:cubicBezTo>
                <a:cubicBezTo>
                  <a:pt x="36477" y="17703"/>
                  <a:pt x="36490" y="17707"/>
                  <a:pt x="36515" y="17715"/>
                </a:cubicBezTo>
                <a:cubicBezTo>
                  <a:pt x="36334" y="17624"/>
                  <a:pt x="36092" y="17443"/>
                  <a:pt x="35821" y="17292"/>
                </a:cubicBezTo>
                <a:cubicBezTo>
                  <a:pt x="35519" y="17081"/>
                  <a:pt x="35187" y="16930"/>
                  <a:pt x="34855" y="16840"/>
                </a:cubicBezTo>
                <a:cubicBezTo>
                  <a:pt x="34825" y="16840"/>
                  <a:pt x="34825" y="16809"/>
                  <a:pt x="34795" y="16809"/>
                </a:cubicBezTo>
                <a:cubicBezTo>
                  <a:pt x="34855" y="16870"/>
                  <a:pt x="34825" y="16930"/>
                  <a:pt x="34795" y="16960"/>
                </a:cubicBezTo>
                <a:cubicBezTo>
                  <a:pt x="34583" y="16870"/>
                  <a:pt x="34342" y="16870"/>
                  <a:pt x="34282" y="16779"/>
                </a:cubicBezTo>
                <a:lnTo>
                  <a:pt x="34282" y="16779"/>
                </a:lnTo>
                <a:cubicBezTo>
                  <a:pt x="34342" y="16809"/>
                  <a:pt x="34432" y="16809"/>
                  <a:pt x="34523" y="16809"/>
                </a:cubicBezTo>
                <a:lnTo>
                  <a:pt x="34251" y="16749"/>
                </a:lnTo>
                <a:cubicBezTo>
                  <a:pt x="34199" y="16688"/>
                  <a:pt x="34207" y="16667"/>
                  <a:pt x="34246" y="16667"/>
                </a:cubicBezTo>
                <a:cubicBezTo>
                  <a:pt x="34328" y="16667"/>
                  <a:pt x="34544" y="16758"/>
                  <a:pt x="34619" y="16758"/>
                </a:cubicBezTo>
                <a:cubicBezTo>
                  <a:pt x="34632" y="16758"/>
                  <a:pt x="34641" y="16755"/>
                  <a:pt x="34644" y="16749"/>
                </a:cubicBezTo>
                <a:cubicBezTo>
                  <a:pt x="34372" y="16659"/>
                  <a:pt x="34101" y="16598"/>
                  <a:pt x="33829" y="16568"/>
                </a:cubicBezTo>
                <a:cubicBezTo>
                  <a:pt x="33588" y="16508"/>
                  <a:pt x="33346" y="16478"/>
                  <a:pt x="33135" y="16447"/>
                </a:cubicBezTo>
                <a:cubicBezTo>
                  <a:pt x="33121" y="16412"/>
                  <a:pt x="33165" y="16400"/>
                  <a:pt x="33235" y="16400"/>
                </a:cubicBezTo>
                <a:cubicBezTo>
                  <a:pt x="33381" y="16400"/>
                  <a:pt x="33636" y="16452"/>
                  <a:pt x="33693" y="16452"/>
                </a:cubicBezTo>
                <a:cubicBezTo>
                  <a:pt x="33725" y="16452"/>
                  <a:pt x="33696" y="16436"/>
                  <a:pt x="33557" y="16387"/>
                </a:cubicBezTo>
                <a:lnTo>
                  <a:pt x="33557" y="16387"/>
                </a:lnTo>
                <a:cubicBezTo>
                  <a:pt x="33648" y="16417"/>
                  <a:pt x="33738" y="16447"/>
                  <a:pt x="33859" y="16478"/>
                </a:cubicBezTo>
                <a:cubicBezTo>
                  <a:pt x="33950" y="16508"/>
                  <a:pt x="34040" y="16538"/>
                  <a:pt x="34161" y="16568"/>
                </a:cubicBezTo>
                <a:cubicBezTo>
                  <a:pt x="34036" y="16479"/>
                  <a:pt x="34017" y="16453"/>
                  <a:pt x="34042" y="16453"/>
                </a:cubicBezTo>
                <a:cubicBezTo>
                  <a:pt x="34077" y="16453"/>
                  <a:pt x="34197" y="16502"/>
                  <a:pt x="34242" y="16502"/>
                </a:cubicBezTo>
                <a:cubicBezTo>
                  <a:pt x="34275" y="16502"/>
                  <a:pt x="34268" y="16476"/>
                  <a:pt x="34161" y="16387"/>
                </a:cubicBezTo>
                <a:lnTo>
                  <a:pt x="34010" y="16357"/>
                </a:lnTo>
                <a:lnTo>
                  <a:pt x="33980" y="16357"/>
                </a:lnTo>
                <a:lnTo>
                  <a:pt x="33859" y="16327"/>
                </a:lnTo>
                <a:cubicBezTo>
                  <a:pt x="33678" y="16296"/>
                  <a:pt x="33467" y="16266"/>
                  <a:pt x="33286" y="16236"/>
                </a:cubicBezTo>
                <a:lnTo>
                  <a:pt x="32411" y="16146"/>
                </a:lnTo>
                <a:lnTo>
                  <a:pt x="32411" y="16146"/>
                </a:lnTo>
                <a:cubicBezTo>
                  <a:pt x="32199" y="16206"/>
                  <a:pt x="32471" y="16236"/>
                  <a:pt x="32260" y="16296"/>
                </a:cubicBezTo>
                <a:cubicBezTo>
                  <a:pt x="32094" y="16327"/>
                  <a:pt x="31928" y="16342"/>
                  <a:pt x="31762" y="16342"/>
                </a:cubicBezTo>
                <a:cubicBezTo>
                  <a:pt x="31596" y="16342"/>
                  <a:pt x="31430" y="16327"/>
                  <a:pt x="31264" y="16296"/>
                </a:cubicBezTo>
                <a:lnTo>
                  <a:pt x="30932" y="16296"/>
                </a:lnTo>
                <a:cubicBezTo>
                  <a:pt x="30781" y="16327"/>
                  <a:pt x="30630" y="16387"/>
                  <a:pt x="30479" y="16478"/>
                </a:cubicBezTo>
                <a:cubicBezTo>
                  <a:pt x="30268" y="16719"/>
                  <a:pt x="29996" y="16900"/>
                  <a:pt x="29695" y="16991"/>
                </a:cubicBezTo>
                <a:cubicBezTo>
                  <a:pt x="29725" y="16930"/>
                  <a:pt x="29755" y="16870"/>
                  <a:pt x="29815" y="16779"/>
                </a:cubicBezTo>
                <a:lnTo>
                  <a:pt x="29815" y="16779"/>
                </a:lnTo>
                <a:cubicBezTo>
                  <a:pt x="29604" y="16870"/>
                  <a:pt x="29423" y="17021"/>
                  <a:pt x="29302" y="17202"/>
                </a:cubicBezTo>
                <a:cubicBezTo>
                  <a:pt x="29152" y="17383"/>
                  <a:pt x="29001" y="17504"/>
                  <a:pt x="28820" y="17624"/>
                </a:cubicBezTo>
                <a:cubicBezTo>
                  <a:pt x="28875" y="17514"/>
                  <a:pt x="29205" y="17254"/>
                  <a:pt x="29172" y="17254"/>
                </a:cubicBezTo>
                <a:cubicBezTo>
                  <a:pt x="29169" y="17254"/>
                  <a:pt x="29162" y="17257"/>
                  <a:pt x="29152" y="17262"/>
                </a:cubicBezTo>
                <a:cubicBezTo>
                  <a:pt x="28669" y="17534"/>
                  <a:pt x="28910" y="17564"/>
                  <a:pt x="28608" y="17836"/>
                </a:cubicBezTo>
                <a:lnTo>
                  <a:pt x="28488" y="17836"/>
                </a:lnTo>
                <a:cubicBezTo>
                  <a:pt x="28367" y="17956"/>
                  <a:pt x="28246" y="18077"/>
                  <a:pt x="28156" y="18228"/>
                </a:cubicBezTo>
                <a:lnTo>
                  <a:pt x="28095" y="18318"/>
                </a:lnTo>
                <a:cubicBezTo>
                  <a:pt x="28065" y="18318"/>
                  <a:pt x="28035" y="18288"/>
                  <a:pt x="28035" y="18258"/>
                </a:cubicBezTo>
                <a:lnTo>
                  <a:pt x="27975" y="18228"/>
                </a:lnTo>
                <a:cubicBezTo>
                  <a:pt x="27975" y="18213"/>
                  <a:pt x="27975" y="18213"/>
                  <a:pt x="27971" y="18213"/>
                </a:cubicBezTo>
                <a:cubicBezTo>
                  <a:pt x="27967" y="18213"/>
                  <a:pt x="27960" y="18213"/>
                  <a:pt x="27944" y="18198"/>
                </a:cubicBezTo>
                <a:lnTo>
                  <a:pt x="27884" y="18167"/>
                </a:lnTo>
                <a:lnTo>
                  <a:pt x="27612" y="17926"/>
                </a:lnTo>
                <a:lnTo>
                  <a:pt x="27130" y="17504"/>
                </a:lnTo>
                <a:cubicBezTo>
                  <a:pt x="27160" y="17504"/>
                  <a:pt x="27205" y="17526"/>
                  <a:pt x="27228" y="17526"/>
                </a:cubicBezTo>
                <a:cubicBezTo>
                  <a:pt x="27250" y="17526"/>
                  <a:pt x="27250" y="17504"/>
                  <a:pt x="27190" y="17413"/>
                </a:cubicBezTo>
                <a:cubicBezTo>
                  <a:pt x="26315" y="16689"/>
                  <a:pt x="25349" y="15783"/>
                  <a:pt x="24444" y="15120"/>
                </a:cubicBezTo>
                <a:cubicBezTo>
                  <a:pt x="24293" y="15059"/>
                  <a:pt x="24112" y="15029"/>
                  <a:pt x="24021" y="14969"/>
                </a:cubicBezTo>
                <a:cubicBezTo>
                  <a:pt x="23972" y="14919"/>
                  <a:pt x="23923" y="14870"/>
                  <a:pt x="23956" y="14870"/>
                </a:cubicBezTo>
                <a:cubicBezTo>
                  <a:pt x="23963" y="14870"/>
                  <a:pt x="23975" y="14873"/>
                  <a:pt x="23991" y="14878"/>
                </a:cubicBezTo>
                <a:cubicBezTo>
                  <a:pt x="23889" y="14810"/>
                  <a:pt x="23842" y="14788"/>
                  <a:pt x="23823" y="14788"/>
                </a:cubicBezTo>
                <a:cubicBezTo>
                  <a:pt x="23784" y="14788"/>
                  <a:pt x="23852" y="14875"/>
                  <a:pt x="23815" y="14875"/>
                </a:cubicBezTo>
                <a:cubicBezTo>
                  <a:pt x="23804" y="14875"/>
                  <a:pt x="23784" y="14868"/>
                  <a:pt x="23750" y="14848"/>
                </a:cubicBezTo>
                <a:cubicBezTo>
                  <a:pt x="23585" y="14754"/>
                  <a:pt x="23530" y="14678"/>
                  <a:pt x="23586" y="14678"/>
                </a:cubicBezTo>
                <a:cubicBezTo>
                  <a:pt x="23602" y="14678"/>
                  <a:pt x="23626" y="14684"/>
                  <a:pt x="23659" y="14697"/>
                </a:cubicBezTo>
                <a:cubicBezTo>
                  <a:pt x="22935" y="14365"/>
                  <a:pt x="21637" y="13822"/>
                  <a:pt x="20943" y="13460"/>
                </a:cubicBezTo>
                <a:lnTo>
                  <a:pt x="20943" y="13460"/>
                </a:lnTo>
                <a:lnTo>
                  <a:pt x="21094" y="13490"/>
                </a:lnTo>
                <a:cubicBezTo>
                  <a:pt x="20521" y="13218"/>
                  <a:pt x="20370" y="13399"/>
                  <a:pt x="19857" y="13128"/>
                </a:cubicBezTo>
                <a:lnTo>
                  <a:pt x="19857" y="13128"/>
                </a:lnTo>
                <a:lnTo>
                  <a:pt x="19978" y="13158"/>
                </a:lnTo>
                <a:cubicBezTo>
                  <a:pt x="19736" y="13068"/>
                  <a:pt x="19495" y="12977"/>
                  <a:pt x="19223" y="12886"/>
                </a:cubicBezTo>
                <a:cubicBezTo>
                  <a:pt x="19314" y="12826"/>
                  <a:pt x="19404" y="12705"/>
                  <a:pt x="19495" y="12615"/>
                </a:cubicBezTo>
                <a:cubicBezTo>
                  <a:pt x="19736" y="12343"/>
                  <a:pt x="19887" y="12041"/>
                  <a:pt x="19948" y="11710"/>
                </a:cubicBezTo>
                <a:cubicBezTo>
                  <a:pt x="20008" y="11619"/>
                  <a:pt x="20008" y="11559"/>
                  <a:pt x="20008" y="11559"/>
                </a:cubicBezTo>
                <a:lnTo>
                  <a:pt x="20008" y="11559"/>
                </a:lnTo>
                <a:cubicBezTo>
                  <a:pt x="19965" y="11687"/>
                  <a:pt x="19907" y="11725"/>
                  <a:pt x="19877" y="11725"/>
                </a:cubicBezTo>
                <a:cubicBezTo>
                  <a:pt x="19865" y="11725"/>
                  <a:pt x="19857" y="11718"/>
                  <a:pt x="19857" y="11710"/>
                </a:cubicBezTo>
                <a:cubicBezTo>
                  <a:pt x="19917" y="11468"/>
                  <a:pt x="19917" y="11197"/>
                  <a:pt x="19827" y="10955"/>
                </a:cubicBezTo>
                <a:cubicBezTo>
                  <a:pt x="19736" y="10804"/>
                  <a:pt x="19676" y="10653"/>
                  <a:pt x="19585" y="10533"/>
                </a:cubicBezTo>
                <a:lnTo>
                  <a:pt x="19585" y="10533"/>
                </a:lnTo>
                <a:cubicBezTo>
                  <a:pt x="19646" y="10593"/>
                  <a:pt x="19706" y="10684"/>
                  <a:pt x="19797" y="10804"/>
                </a:cubicBezTo>
                <a:cubicBezTo>
                  <a:pt x="19797" y="10834"/>
                  <a:pt x="19827" y="10865"/>
                  <a:pt x="19857" y="10925"/>
                </a:cubicBezTo>
                <a:cubicBezTo>
                  <a:pt x="19797" y="10744"/>
                  <a:pt x="19676" y="10593"/>
                  <a:pt x="19555" y="10472"/>
                </a:cubicBezTo>
                <a:cubicBezTo>
                  <a:pt x="19487" y="10404"/>
                  <a:pt x="19470" y="10370"/>
                  <a:pt x="19479" y="10370"/>
                </a:cubicBezTo>
                <a:cubicBezTo>
                  <a:pt x="19482" y="10370"/>
                  <a:pt x="19487" y="10374"/>
                  <a:pt x="19495" y="10382"/>
                </a:cubicBezTo>
                <a:cubicBezTo>
                  <a:pt x="19585" y="10442"/>
                  <a:pt x="19646" y="10502"/>
                  <a:pt x="19736" y="10593"/>
                </a:cubicBezTo>
                <a:cubicBezTo>
                  <a:pt x="19857" y="10774"/>
                  <a:pt x="19948" y="10985"/>
                  <a:pt x="20008" y="11197"/>
                </a:cubicBezTo>
                <a:cubicBezTo>
                  <a:pt x="19948" y="10865"/>
                  <a:pt x="19766" y="10563"/>
                  <a:pt x="19525" y="10382"/>
                </a:cubicBezTo>
                <a:cubicBezTo>
                  <a:pt x="19284" y="10171"/>
                  <a:pt x="19012" y="10020"/>
                  <a:pt x="18740" y="9929"/>
                </a:cubicBezTo>
                <a:cubicBezTo>
                  <a:pt x="18469" y="9839"/>
                  <a:pt x="18197" y="9778"/>
                  <a:pt x="17926" y="9718"/>
                </a:cubicBezTo>
                <a:cubicBezTo>
                  <a:pt x="17684" y="9688"/>
                  <a:pt x="17443" y="9627"/>
                  <a:pt x="17232" y="9597"/>
                </a:cubicBezTo>
                <a:cubicBezTo>
                  <a:pt x="17201" y="9577"/>
                  <a:pt x="17238" y="9567"/>
                  <a:pt x="17314" y="9567"/>
                </a:cubicBezTo>
                <a:cubicBezTo>
                  <a:pt x="17466" y="9567"/>
                  <a:pt x="17775" y="9607"/>
                  <a:pt x="18016" y="9688"/>
                </a:cubicBezTo>
                <a:cubicBezTo>
                  <a:pt x="18207" y="9735"/>
                  <a:pt x="18373" y="9775"/>
                  <a:pt x="18407" y="9775"/>
                </a:cubicBezTo>
                <a:cubicBezTo>
                  <a:pt x="18438" y="9775"/>
                  <a:pt x="18364" y="9743"/>
                  <a:pt x="18107" y="9658"/>
                </a:cubicBezTo>
                <a:lnTo>
                  <a:pt x="18107" y="9658"/>
                </a:lnTo>
                <a:cubicBezTo>
                  <a:pt x="18318" y="9718"/>
                  <a:pt x="18529" y="9778"/>
                  <a:pt x="18740" y="9869"/>
                </a:cubicBezTo>
                <a:cubicBezTo>
                  <a:pt x="18952" y="9959"/>
                  <a:pt x="19163" y="10080"/>
                  <a:pt x="19344" y="10201"/>
                </a:cubicBezTo>
                <a:cubicBezTo>
                  <a:pt x="19133" y="10020"/>
                  <a:pt x="19072" y="9989"/>
                  <a:pt x="19072" y="9989"/>
                </a:cubicBezTo>
                <a:lnTo>
                  <a:pt x="19072" y="9989"/>
                </a:lnTo>
                <a:cubicBezTo>
                  <a:pt x="19163" y="10020"/>
                  <a:pt x="19223" y="10050"/>
                  <a:pt x="19284" y="10080"/>
                </a:cubicBezTo>
                <a:cubicBezTo>
                  <a:pt x="19382" y="10162"/>
                  <a:pt x="19489" y="10244"/>
                  <a:pt x="19504" y="10244"/>
                </a:cubicBezTo>
                <a:cubicBezTo>
                  <a:pt x="19516" y="10244"/>
                  <a:pt x="19463" y="10185"/>
                  <a:pt x="19284" y="10020"/>
                </a:cubicBezTo>
                <a:cubicBezTo>
                  <a:pt x="18952" y="9839"/>
                  <a:pt x="18620" y="9688"/>
                  <a:pt x="18258" y="9597"/>
                </a:cubicBezTo>
                <a:lnTo>
                  <a:pt x="18046" y="9537"/>
                </a:lnTo>
                <a:lnTo>
                  <a:pt x="17835" y="9507"/>
                </a:lnTo>
                <a:lnTo>
                  <a:pt x="17473" y="9446"/>
                </a:lnTo>
                <a:cubicBezTo>
                  <a:pt x="17232" y="9416"/>
                  <a:pt x="16960" y="9386"/>
                  <a:pt x="16688" y="9356"/>
                </a:cubicBezTo>
                <a:lnTo>
                  <a:pt x="16628" y="9356"/>
                </a:lnTo>
                <a:cubicBezTo>
                  <a:pt x="16390" y="9594"/>
                  <a:pt x="16211" y="9831"/>
                  <a:pt x="16033" y="10098"/>
                </a:cubicBezTo>
                <a:lnTo>
                  <a:pt x="16033" y="10098"/>
                </a:lnTo>
                <a:cubicBezTo>
                  <a:pt x="16033" y="10094"/>
                  <a:pt x="16031" y="10092"/>
                  <a:pt x="16027" y="10092"/>
                </a:cubicBezTo>
                <a:cubicBezTo>
                  <a:pt x="16015" y="10092"/>
                  <a:pt x="15983" y="10113"/>
                  <a:pt x="15964" y="10171"/>
                </a:cubicBezTo>
                <a:cubicBezTo>
                  <a:pt x="15954" y="10191"/>
                  <a:pt x="15961" y="10194"/>
                  <a:pt x="15970" y="10194"/>
                </a:cubicBezTo>
                <a:cubicBezTo>
                  <a:pt x="15974" y="10194"/>
                  <a:pt x="15979" y="10193"/>
                  <a:pt x="15983" y="10193"/>
                </a:cubicBezTo>
                <a:cubicBezTo>
                  <a:pt x="15994" y="10193"/>
                  <a:pt x="15994" y="10201"/>
                  <a:pt x="15934" y="10261"/>
                </a:cubicBezTo>
                <a:cubicBezTo>
                  <a:pt x="15947" y="10236"/>
                  <a:pt x="15949" y="10226"/>
                  <a:pt x="15944" y="10226"/>
                </a:cubicBezTo>
                <a:cubicBezTo>
                  <a:pt x="15939" y="10226"/>
                  <a:pt x="15921" y="10244"/>
                  <a:pt x="15904" y="10261"/>
                </a:cubicBezTo>
                <a:lnTo>
                  <a:pt x="15843" y="10412"/>
                </a:lnTo>
                <a:cubicBezTo>
                  <a:pt x="15662" y="10623"/>
                  <a:pt x="15481" y="10834"/>
                  <a:pt x="15300" y="11076"/>
                </a:cubicBezTo>
                <a:cubicBezTo>
                  <a:pt x="15409" y="11130"/>
                  <a:pt x="15273" y="11136"/>
                  <a:pt x="15377" y="11202"/>
                </a:cubicBezTo>
                <a:lnTo>
                  <a:pt x="15377" y="11202"/>
                </a:lnTo>
                <a:cubicBezTo>
                  <a:pt x="15344" y="11182"/>
                  <a:pt x="15322" y="11166"/>
                  <a:pt x="15300" y="11166"/>
                </a:cubicBezTo>
                <a:lnTo>
                  <a:pt x="15572" y="11408"/>
                </a:lnTo>
                <a:cubicBezTo>
                  <a:pt x="15572" y="11408"/>
                  <a:pt x="15662" y="11649"/>
                  <a:pt x="15813" y="11710"/>
                </a:cubicBezTo>
                <a:cubicBezTo>
                  <a:pt x="15813" y="11710"/>
                  <a:pt x="15813" y="11679"/>
                  <a:pt x="15783" y="11649"/>
                </a:cubicBezTo>
                <a:lnTo>
                  <a:pt x="15783" y="11649"/>
                </a:lnTo>
                <a:lnTo>
                  <a:pt x="15874" y="11679"/>
                </a:lnTo>
                <a:lnTo>
                  <a:pt x="15874" y="11800"/>
                </a:lnTo>
                <a:lnTo>
                  <a:pt x="16024" y="11860"/>
                </a:lnTo>
                <a:lnTo>
                  <a:pt x="15994" y="11860"/>
                </a:lnTo>
                <a:lnTo>
                  <a:pt x="15964" y="11921"/>
                </a:lnTo>
                <a:cubicBezTo>
                  <a:pt x="16055" y="11981"/>
                  <a:pt x="16145" y="11951"/>
                  <a:pt x="16206" y="11981"/>
                </a:cubicBezTo>
                <a:cubicBezTo>
                  <a:pt x="16417" y="12192"/>
                  <a:pt x="16356" y="12162"/>
                  <a:pt x="16538" y="12343"/>
                </a:cubicBezTo>
                <a:cubicBezTo>
                  <a:pt x="16545" y="12336"/>
                  <a:pt x="16557" y="12332"/>
                  <a:pt x="16572" y="12332"/>
                </a:cubicBezTo>
                <a:cubicBezTo>
                  <a:pt x="16621" y="12332"/>
                  <a:pt x="16703" y="12372"/>
                  <a:pt x="16749" y="12464"/>
                </a:cubicBezTo>
                <a:cubicBezTo>
                  <a:pt x="16839" y="12555"/>
                  <a:pt x="16869" y="12675"/>
                  <a:pt x="16900" y="12705"/>
                </a:cubicBezTo>
                <a:cubicBezTo>
                  <a:pt x="16900" y="12977"/>
                  <a:pt x="16809" y="13249"/>
                  <a:pt x="16658" y="13460"/>
                </a:cubicBezTo>
                <a:cubicBezTo>
                  <a:pt x="16477" y="13731"/>
                  <a:pt x="16206" y="13943"/>
                  <a:pt x="15904" y="14033"/>
                </a:cubicBezTo>
                <a:cubicBezTo>
                  <a:pt x="15904" y="14033"/>
                  <a:pt x="15934" y="14003"/>
                  <a:pt x="15934" y="14003"/>
                </a:cubicBezTo>
                <a:cubicBezTo>
                  <a:pt x="15843" y="14003"/>
                  <a:pt x="15753" y="14033"/>
                  <a:pt x="15693" y="14063"/>
                </a:cubicBezTo>
                <a:cubicBezTo>
                  <a:pt x="15647" y="14078"/>
                  <a:pt x="15594" y="14086"/>
                  <a:pt x="15545" y="14086"/>
                </a:cubicBezTo>
                <a:cubicBezTo>
                  <a:pt x="15496" y="14086"/>
                  <a:pt x="15451" y="14078"/>
                  <a:pt x="15421" y="14063"/>
                </a:cubicBezTo>
                <a:lnTo>
                  <a:pt x="15481" y="14063"/>
                </a:lnTo>
                <a:cubicBezTo>
                  <a:pt x="15240" y="13912"/>
                  <a:pt x="14848" y="13701"/>
                  <a:pt x="14636" y="13581"/>
                </a:cubicBezTo>
                <a:lnTo>
                  <a:pt x="14636" y="13581"/>
                </a:lnTo>
                <a:cubicBezTo>
                  <a:pt x="14648" y="13586"/>
                  <a:pt x="14657" y="13589"/>
                  <a:pt x="14664" y="13589"/>
                </a:cubicBezTo>
                <a:cubicBezTo>
                  <a:pt x="14694" y="13589"/>
                  <a:pt x="14685" y="13545"/>
                  <a:pt x="14636" y="13520"/>
                </a:cubicBezTo>
                <a:cubicBezTo>
                  <a:pt x="14629" y="13517"/>
                  <a:pt x="14624" y="13515"/>
                  <a:pt x="14620" y="13515"/>
                </a:cubicBezTo>
                <a:cubicBezTo>
                  <a:pt x="14598" y="13515"/>
                  <a:pt x="14609" y="13554"/>
                  <a:pt x="14593" y="13554"/>
                </a:cubicBezTo>
                <a:cubicBezTo>
                  <a:pt x="14585" y="13554"/>
                  <a:pt x="14571" y="13546"/>
                  <a:pt x="14546" y="13520"/>
                </a:cubicBezTo>
                <a:cubicBezTo>
                  <a:pt x="14576" y="13520"/>
                  <a:pt x="14576" y="13490"/>
                  <a:pt x="14546" y="13460"/>
                </a:cubicBezTo>
                <a:lnTo>
                  <a:pt x="14395" y="13430"/>
                </a:lnTo>
                <a:cubicBezTo>
                  <a:pt x="14274" y="13249"/>
                  <a:pt x="14123" y="13068"/>
                  <a:pt x="13972" y="12886"/>
                </a:cubicBezTo>
                <a:cubicBezTo>
                  <a:pt x="13942" y="12947"/>
                  <a:pt x="13912" y="12977"/>
                  <a:pt x="13912" y="13007"/>
                </a:cubicBezTo>
                <a:lnTo>
                  <a:pt x="13912" y="12886"/>
                </a:lnTo>
                <a:cubicBezTo>
                  <a:pt x="13791" y="12977"/>
                  <a:pt x="13731" y="13098"/>
                  <a:pt x="13731" y="13218"/>
                </a:cubicBezTo>
                <a:cubicBezTo>
                  <a:pt x="13580" y="13550"/>
                  <a:pt x="13490" y="13369"/>
                  <a:pt x="13248" y="13762"/>
                </a:cubicBezTo>
                <a:cubicBezTo>
                  <a:pt x="13248" y="13807"/>
                  <a:pt x="13263" y="13807"/>
                  <a:pt x="13275" y="13807"/>
                </a:cubicBezTo>
                <a:cubicBezTo>
                  <a:pt x="13286" y="13807"/>
                  <a:pt x="13293" y="13807"/>
                  <a:pt x="13278" y="13852"/>
                </a:cubicBezTo>
                <a:cubicBezTo>
                  <a:pt x="13067" y="14094"/>
                  <a:pt x="13097" y="14154"/>
                  <a:pt x="12886" y="14395"/>
                </a:cubicBezTo>
                <a:cubicBezTo>
                  <a:pt x="12853" y="14412"/>
                  <a:pt x="12835" y="14418"/>
                  <a:pt x="12826" y="14418"/>
                </a:cubicBezTo>
                <a:cubicBezTo>
                  <a:pt x="12798" y="14418"/>
                  <a:pt x="12884" y="14342"/>
                  <a:pt x="12855" y="14342"/>
                </a:cubicBezTo>
                <a:cubicBezTo>
                  <a:pt x="12847" y="14342"/>
                  <a:pt x="12829" y="14348"/>
                  <a:pt x="12796" y="14365"/>
                </a:cubicBezTo>
                <a:lnTo>
                  <a:pt x="12977" y="14184"/>
                </a:lnTo>
                <a:lnTo>
                  <a:pt x="12977" y="14184"/>
                </a:lnTo>
                <a:cubicBezTo>
                  <a:pt x="12940" y="14214"/>
                  <a:pt x="12922" y="14226"/>
                  <a:pt x="12916" y="14226"/>
                </a:cubicBezTo>
                <a:cubicBezTo>
                  <a:pt x="12891" y="14226"/>
                  <a:pt x="13055" y="14033"/>
                  <a:pt x="13007" y="14033"/>
                </a:cubicBezTo>
                <a:cubicBezTo>
                  <a:pt x="12886" y="14184"/>
                  <a:pt x="12765" y="14365"/>
                  <a:pt x="12675" y="14546"/>
                </a:cubicBezTo>
                <a:cubicBezTo>
                  <a:pt x="12649" y="14520"/>
                  <a:pt x="12779" y="14383"/>
                  <a:pt x="12740" y="14383"/>
                </a:cubicBezTo>
                <a:cubicBezTo>
                  <a:pt x="12733" y="14383"/>
                  <a:pt x="12722" y="14387"/>
                  <a:pt x="12705" y="14395"/>
                </a:cubicBezTo>
                <a:cubicBezTo>
                  <a:pt x="12645" y="14395"/>
                  <a:pt x="12614" y="14486"/>
                  <a:pt x="12554" y="14576"/>
                </a:cubicBezTo>
                <a:lnTo>
                  <a:pt x="12614" y="14576"/>
                </a:lnTo>
                <a:cubicBezTo>
                  <a:pt x="12554" y="14788"/>
                  <a:pt x="12283" y="15029"/>
                  <a:pt x="12222" y="15210"/>
                </a:cubicBezTo>
                <a:cubicBezTo>
                  <a:pt x="12222" y="15200"/>
                  <a:pt x="12219" y="15197"/>
                  <a:pt x="12214" y="15197"/>
                </a:cubicBezTo>
                <a:cubicBezTo>
                  <a:pt x="12205" y="15197"/>
                  <a:pt x="12192" y="15210"/>
                  <a:pt x="12192" y="15210"/>
                </a:cubicBezTo>
                <a:cubicBezTo>
                  <a:pt x="12101" y="15301"/>
                  <a:pt x="12071" y="15452"/>
                  <a:pt x="11981" y="15572"/>
                </a:cubicBezTo>
                <a:cubicBezTo>
                  <a:pt x="11969" y="15584"/>
                  <a:pt x="11960" y="15588"/>
                  <a:pt x="11953" y="15588"/>
                </a:cubicBezTo>
                <a:cubicBezTo>
                  <a:pt x="11943" y="15588"/>
                  <a:pt x="11935" y="15580"/>
                  <a:pt x="11924" y="15580"/>
                </a:cubicBezTo>
                <a:cubicBezTo>
                  <a:pt x="11905" y="15580"/>
                  <a:pt x="11875" y="15602"/>
                  <a:pt x="11800" y="15723"/>
                </a:cubicBezTo>
                <a:cubicBezTo>
                  <a:pt x="11800" y="15783"/>
                  <a:pt x="11951" y="15693"/>
                  <a:pt x="11800" y="15904"/>
                </a:cubicBezTo>
                <a:cubicBezTo>
                  <a:pt x="11800" y="15904"/>
                  <a:pt x="11866" y="15771"/>
                  <a:pt x="11828" y="15771"/>
                </a:cubicBezTo>
                <a:cubicBezTo>
                  <a:pt x="11822" y="15771"/>
                  <a:pt x="11813" y="15775"/>
                  <a:pt x="11800" y="15783"/>
                </a:cubicBezTo>
                <a:cubicBezTo>
                  <a:pt x="11679" y="15995"/>
                  <a:pt x="11739" y="15844"/>
                  <a:pt x="11588" y="15995"/>
                </a:cubicBezTo>
                <a:cubicBezTo>
                  <a:pt x="11558" y="16025"/>
                  <a:pt x="11558" y="16085"/>
                  <a:pt x="11498" y="16115"/>
                </a:cubicBezTo>
                <a:cubicBezTo>
                  <a:pt x="11890" y="16538"/>
                  <a:pt x="12252" y="16930"/>
                  <a:pt x="12614" y="17322"/>
                </a:cubicBezTo>
                <a:cubicBezTo>
                  <a:pt x="12619" y="17327"/>
                  <a:pt x="12622" y="17329"/>
                  <a:pt x="12624" y="17329"/>
                </a:cubicBezTo>
                <a:cubicBezTo>
                  <a:pt x="12637" y="17329"/>
                  <a:pt x="12614" y="17258"/>
                  <a:pt x="12614" y="17232"/>
                </a:cubicBezTo>
                <a:lnTo>
                  <a:pt x="12614" y="17232"/>
                </a:lnTo>
                <a:cubicBezTo>
                  <a:pt x="12645" y="17322"/>
                  <a:pt x="12614" y="17353"/>
                  <a:pt x="12675" y="17443"/>
                </a:cubicBezTo>
                <a:cubicBezTo>
                  <a:pt x="12675" y="17443"/>
                  <a:pt x="12705" y="17413"/>
                  <a:pt x="12705" y="17413"/>
                </a:cubicBezTo>
                <a:lnTo>
                  <a:pt x="12705" y="17413"/>
                </a:lnTo>
                <a:cubicBezTo>
                  <a:pt x="12705" y="17564"/>
                  <a:pt x="12705" y="17685"/>
                  <a:pt x="12675" y="17836"/>
                </a:cubicBezTo>
                <a:cubicBezTo>
                  <a:pt x="12645" y="17986"/>
                  <a:pt x="12554" y="18167"/>
                  <a:pt x="12464" y="18288"/>
                </a:cubicBezTo>
                <a:cubicBezTo>
                  <a:pt x="12313" y="18560"/>
                  <a:pt x="12071" y="18741"/>
                  <a:pt x="11770" y="18801"/>
                </a:cubicBezTo>
                <a:cubicBezTo>
                  <a:pt x="11672" y="18860"/>
                  <a:pt x="11549" y="18893"/>
                  <a:pt x="11418" y="18893"/>
                </a:cubicBezTo>
                <a:cubicBezTo>
                  <a:pt x="11346" y="18893"/>
                  <a:pt x="11271" y="18883"/>
                  <a:pt x="11196" y="18862"/>
                </a:cubicBezTo>
                <a:cubicBezTo>
                  <a:pt x="11045" y="18771"/>
                  <a:pt x="10894" y="18680"/>
                  <a:pt x="10774" y="18590"/>
                </a:cubicBezTo>
                <a:cubicBezTo>
                  <a:pt x="10755" y="18552"/>
                  <a:pt x="10760" y="18541"/>
                  <a:pt x="10773" y="18541"/>
                </a:cubicBezTo>
                <a:cubicBezTo>
                  <a:pt x="10790" y="18541"/>
                  <a:pt x="10822" y="18560"/>
                  <a:pt x="10828" y="18560"/>
                </a:cubicBezTo>
                <a:cubicBezTo>
                  <a:pt x="10833" y="18560"/>
                  <a:pt x="10827" y="18553"/>
                  <a:pt x="10804" y="18530"/>
                </a:cubicBezTo>
                <a:lnTo>
                  <a:pt x="10532" y="18318"/>
                </a:lnTo>
                <a:cubicBezTo>
                  <a:pt x="10381" y="18228"/>
                  <a:pt x="10230" y="18077"/>
                  <a:pt x="10140" y="17926"/>
                </a:cubicBezTo>
                <a:cubicBezTo>
                  <a:pt x="10110" y="17956"/>
                  <a:pt x="10095" y="17971"/>
                  <a:pt x="10087" y="17971"/>
                </a:cubicBezTo>
                <a:cubicBezTo>
                  <a:pt x="10080" y="17971"/>
                  <a:pt x="10080" y="17956"/>
                  <a:pt x="10080" y="17926"/>
                </a:cubicBezTo>
                <a:cubicBezTo>
                  <a:pt x="10019" y="18017"/>
                  <a:pt x="9989" y="18107"/>
                  <a:pt x="9929" y="18228"/>
                </a:cubicBezTo>
                <a:cubicBezTo>
                  <a:pt x="9926" y="18222"/>
                  <a:pt x="9922" y="18219"/>
                  <a:pt x="9916" y="18219"/>
                </a:cubicBezTo>
                <a:cubicBezTo>
                  <a:pt x="9869" y="18219"/>
                  <a:pt x="9739" y="18445"/>
                  <a:pt x="9657" y="18499"/>
                </a:cubicBezTo>
                <a:cubicBezTo>
                  <a:pt x="9657" y="18581"/>
                  <a:pt x="9534" y="18713"/>
                  <a:pt x="9465" y="18804"/>
                </a:cubicBezTo>
                <a:lnTo>
                  <a:pt x="9465" y="18804"/>
                </a:lnTo>
                <a:cubicBezTo>
                  <a:pt x="9473" y="18785"/>
                  <a:pt x="9467" y="18771"/>
                  <a:pt x="9446" y="18771"/>
                </a:cubicBezTo>
                <a:cubicBezTo>
                  <a:pt x="9386" y="18892"/>
                  <a:pt x="9386" y="18862"/>
                  <a:pt x="9295" y="18922"/>
                </a:cubicBezTo>
                <a:cubicBezTo>
                  <a:pt x="9260" y="18992"/>
                  <a:pt x="9261" y="19008"/>
                  <a:pt x="9274" y="19008"/>
                </a:cubicBezTo>
                <a:cubicBezTo>
                  <a:pt x="9284" y="19008"/>
                  <a:pt x="9303" y="18998"/>
                  <a:pt x="9315" y="18998"/>
                </a:cubicBezTo>
                <a:cubicBezTo>
                  <a:pt x="9327" y="18998"/>
                  <a:pt x="9334" y="19007"/>
                  <a:pt x="9325" y="19043"/>
                </a:cubicBezTo>
                <a:cubicBezTo>
                  <a:pt x="9285" y="19083"/>
                  <a:pt x="9265" y="19096"/>
                  <a:pt x="9255" y="19096"/>
                </a:cubicBezTo>
                <a:cubicBezTo>
                  <a:pt x="9235" y="19096"/>
                  <a:pt x="9255" y="19043"/>
                  <a:pt x="9235" y="19043"/>
                </a:cubicBezTo>
                <a:lnTo>
                  <a:pt x="9144" y="19254"/>
                </a:lnTo>
                <a:cubicBezTo>
                  <a:pt x="9114" y="19284"/>
                  <a:pt x="9084" y="19314"/>
                  <a:pt x="9054" y="19314"/>
                </a:cubicBezTo>
                <a:cubicBezTo>
                  <a:pt x="9043" y="19346"/>
                  <a:pt x="9029" y="19378"/>
                  <a:pt x="9012" y="19409"/>
                </a:cubicBezTo>
                <a:lnTo>
                  <a:pt x="9012" y="19409"/>
                </a:lnTo>
                <a:lnTo>
                  <a:pt x="8933" y="19435"/>
                </a:lnTo>
                <a:lnTo>
                  <a:pt x="8842" y="19646"/>
                </a:lnTo>
                <a:cubicBezTo>
                  <a:pt x="8722" y="19767"/>
                  <a:pt x="8661" y="19797"/>
                  <a:pt x="8601" y="19797"/>
                </a:cubicBezTo>
                <a:lnTo>
                  <a:pt x="8541" y="19918"/>
                </a:lnTo>
                <a:lnTo>
                  <a:pt x="8541" y="19827"/>
                </a:lnTo>
                <a:cubicBezTo>
                  <a:pt x="8541" y="19827"/>
                  <a:pt x="8571" y="19797"/>
                  <a:pt x="8601" y="19797"/>
                </a:cubicBezTo>
                <a:cubicBezTo>
                  <a:pt x="8571" y="19767"/>
                  <a:pt x="8541" y="19737"/>
                  <a:pt x="8541" y="19737"/>
                </a:cubicBezTo>
                <a:cubicBezTo>
                  <a:pt x="8407" y="19904"/>
                  <a:pt x="8277" y="20067"/>
                  <a:pt x="8148" y="20229"/>
                </a:cubicBezTo>
                <a:lnTo>
                  <a:pt x="8148" y="20229"/>
                </a:lnTo>
                <a:cubicBezTo>
                  <a:pt x="8148" y="20226"/>
                  <a:pt x="8148" y="20223"/>
                  <a:pt x="8148" y="20219"/>
                </a:cubicBezTo>
                <a:cubicBezTo>
                  <a:pt x="8140" y="20232"/>
                  <a:pt x="8132" y="20245"/>
                  <a:pt x="8125" y="20259"/>
                </a:cubicBezTo>
                <a:lnTo>
                  <a:pt x="8125" y="20259"/>
                </a:lnTo>
                <a:cubicBezTo>
                  <a:pt x="8133" y="20249"/>
                  <a:pt x="8141" y="20239"/>
                  <a:pt x="8148" y="20229"/>
                </a:cubicBezTo>
                <a:lnTo>
                  <a:pt x="8148" y="20229"/>
                </a:lnTo>
                <a:cubicBezTo>
                  <a:pt x="8149" y="20250"/>
                  <a:pt x="8152" y="20250"/>
                  <a:pt x="8178" y="20250"/>
                </a:cubicBezTo>
                <a:cubicBezTo>
                  <a:pt x="8188" y="20231"/>
                  <a:pt x="8198" y="20212"/>
                  <a:pt x="8209" y="20194"/>
                </a:cubicBezTo>
                <a:lnTo>
                  <a:pt x="8209" y="20194"/>
                </a:lnTo>
                <a:cubicBezTo>
                  <a:pt x="8208" y="20310"/>
                  <a:pt x="8178" y="20311"/>
                  <a:pt x="8148" y="20401"/>
                </a:cubicBezTo>
                <a:cubicBezTo>
                  <a:pt x="8139" y="20404"/>
                  <a:pt x="8130" y="20405"/>
                  <a:pt x="8123" y="20405"/>
                </a:cubicBezTo>
                <a:cubicBezTo>
                  <a:pt x="8074" y="20405"/>
                  <a:pt x="8087" y="20331"/>
                  <a:pt x="8125" y="20259"/>
                </a:cubicBezTo>
                <a:lnTo>
                  <a:pt x="8125" y="20259"/>
                </a:lnTo>
                <a:cubicBezTo>
                  <a:pt x="8009" y="20405"/>
                  <a:pt x="7894" y="20550"/>
                  <a:pt x="7778" y="20697"/>
                </a:cubicBezTo>
                <a:lnTo>
                  <a:pt x="7778" y="20697"/>
                </a:lnTo>
                <a:cubicBezTo>
                  <a:pt x="7809" y="20668"/>
                  <a:pt x="7842" y="20649"/>
                  <a:pt x="7877" y="20642"/>
                </a:cubicBezTo>
                <a:lnTo>
                  <a:pt x="7877" y="20642"/>
                </a:lnTo>
                <a:lnTo>
                  <a:pt x="7816" y="20733"/>
                </a:lnTo>
                <a:cubicBezTo>
                  <a:pt x="7726" y="20853"/>
                  <a:pt x="7635" y="20974"/>
                  <a:pt x="7575" y="21125"/>
                </a:cubicBezTo>
                <a:cubicBezTo>
                  <a:pt x="7756" y="21246"/>
                  <a:pt x="7937" y="21366"/>
                  <a:pt x="8118" y="21517"/>
                </a:cubicBezTo>
                <a:cubicBezTo>
                  <a:pt x="8099" y="21507"/>
                  <a:pt x="8087" y="21503"/>
                  <a:pt x="8081" y="21503"/>
                </a:cubicBezTo>
                <a:cubicBezTo>
                  <a:pt x="8050" y="21503"/>
                  <a:pt x="8174" y="21617"/>
                  <a:pt x="8148" y="21668"/>
                </a:cubicBezTo>
                <a:cubicBezTo>
                  <a:pt x="8159" y="21672"/>
                  <a:pt x="8167" y="21673"/>
                  <a:pt x="8173" y="21673"/>
                </a:cubicBezTo>
                <a:cubicBezTo>
                  <a:pt x="8202" y="21673"/>
                  <a:pt x="8193" y="21643"/>
                  <a:pt x="8211" y="21643"/>
                </a:cubicBezTo>
                <a:cubicBezTo>
                  <a:pt x="8223" y="21643"/>
                  <a:pt x="8247" y="21656"/>
                  <a:pt x="8299" y="21698"/>
                </a:cubicBezTo>
                <a:cubicBezTo>
                  <a:pt x="8329" y="21728"/>
                  <a:pt x="8390" y="21789"/>
                  <a:pt x="8420" y="21849"/>
                </a:cubicBezTo>
                <a:cubicBezTo>
                  <a:pt x="8450" y="21909"/>
                  <a:pt x="8480" y="21970"/>
                  <a:pt x="8510" y="22030"/>
                </a:cubicBezTo>
                <a:cubicBezTo>
                  <a:pt x="8510" y="22181"/>
                  <a:pt x="8510" y="22332"/>
                  <a:pt x="8450" y="22483"/>
                </a:cubicBezTo>
                <a:cubicBezTo>
                  <a:pt x="8480" y="22603"/>
                  <a:pt x="8390" y="22754"/>
                  <a:pt x="8420" y="22785"/>
                </a:cubicBezTo>
                <a:cubicBezTo>
                  <a:pt x="8329" y="22935"/>
                  <a:pt x="8178" y="23086"/>
                  <a:pt x="8028" y="23237"/>
                </a:cubicBezTo>
                <a:cubicBezTo>
                  <a:pt x="7877" y="23388"/>
                  <a:pt x="7665" y="23479"/>
                  <a:pt x="7454" y="23539"/>
                </a:cubicBezTo>
                <a:cubicBezTo>
                  <a:pt x="7401" y="23574"/>
                  <a:pt x="7338" y="23589"/>
                  <a:pt x="7276" y="23589"/>
                </a:cubicBezTo>
                <a:cubicBezTo>
                  <a:pt x="7233" y="23589"/>
                  <a:pt x="7190" y="23582"/>
                  <a:pt x="7152" y="23569"/>
                </a:cubicBezTo>
                <a:cubicBezTo>
                  <a:pt x="7062" y="23539"/>
                  <a:pt x="7002" y="23479"/>
                  <a:pt x="6941" y="23479"/>
                </a:cubicBezTo>
                <a:cubicBezTo>
                  <a:pt x="6956" y="23464"/>
                  <a:pt x="6979" y="23464"/>
                  <a:pt x="6998" y="23464"/>
                </a:cubicBezTo>
                <a:cubicBezTo>
                  <a:pt x="7017" y="23464"/>
                  <a:pt x="7032" y="23464"/>
                  <a:pt x="7032" y="23448"/>
                </a:cubicBezTo>
                <a:cubicBezTo>
                  <a:pt x="6941" y="23448"/>
                  <a:pt x="6881" y="23418"/>
                  <a:pt x="6851" y="23388"/>
                </a:cubicBezTo>
                <a:lnTo>
                  <a:pt x="6851" y="23388"/>
                </a:lnTo>
                <a:cubicBezTo>
                  <a:pt x="6866" y="23396"/>
                  <a:pt x="6883" y="23399"/>
                  <a:pt x="6898" y="23399"/>
                </a:cubicBezTo>
                <a:cubicBezTo>
                  <a:pt x="6945" y="23399"/>
                  <a:pt x="6979" y="23365"/>
                  <a:pt x="6911" y="23298"/>
                </a:cubicBezTo>
                <a:lnTo>
                  <a:pt x="6820" y="23298"/>
                </a:lnTo>
                <a:cubicBezTo>
                  <a:pt x="6820" y="23298"/>
                  <a:pt x="6881" y="23328"/>
                  <a:pt x="6820" y="23328"/>
                </a:cubicBezTo>
                <a:lnTo>
                  <a:pt x="6820" y="23298"/>
                </a:lnTo>
                <a:cubicBezTo>
                  <a:pt x="6820" y="23298"/>
                  <a:pt x="6820" y="23267"/>
                  <a:pt x="6820" y="23267"/>
                </a:cubicBezTo>
                <a:cubicBezTo>
                  <a:pt x="6799" y="23246"/>
                  <a:pt x="6778" y="23236"/>
                  <a:pt x="6762" y="23236"/>
                </a:cubicBezTo>
                <a:cubicBezTo>
                  <a:pt x="6733" y="23236"/>
                  <a:pt x="6721" y="23269"/>
                  <a:pt x="6760" y="23328"/>
                </a:cubicBezTo>
                <a:cubicBezTo>
                  <a:pt x="6549" y="23147"/>
                  <a:pt x="6368" y="22996"/>
                  <a:pt x="6157" y="22845"/>
                </a:cubicBezTo>
                <a:cubicBezTo>
                  <a:pt x="6126" y="22845"/>
                  <a:pt x="6066" y="22905"/>
                  <a:pt x="6066" y="22905"/>
                </a:cubicBezTo>
                <a:cubicBezTo>
                  <a:pt x="5977" y="23084"/>
                  <a:pt x="5858" y="23116"/>
                  <a:pt x="5797" y="23233"/>
                </a:cubicBezTo>
                <a:lnTo>
                  <a:pt x="5797" y="23233"/>
                </a:lnTo>
                <a:cubicBezTo>
                  <a:pt x="5781" y="23242"/>
                  <a:pt x="5674" y="23328"/>
                  <a:pt x="5674" y="23328"/>
                </a:cubicBezTo>
                <a:cubicBezTo>
                  <a:pt x="5671" y="23325"/>
                  <a:pt x="5668" y="23324"/>
                  <a:pt x="5665" y="23324"/>
                </a:cubicBezTo>
                <a:cubicBezTo>
                  <a:pt x="5643" y="23324"/>
                  <a:pt x="5606" y="23365"/>
                  <a:pt x="5594" y="23365"/>
                </a:cubicBezTo>
                <a:cubicBezTo>
                  <a:pt x="5591" y="23365"/>
                  <a:pt x="5590" y="23362"/>
                  <a:pt x="5591" y="23356"/>
                </a:cubicBezTo>
                <a:lnTo>
                  <a:pt x="5591" y="23356"/>
                </a:lnTo>
                <a:cubicBezTo>
                  <a:pt x="5489" y="23542"/>
                  <a:pt x="5332" y="23638"/>
                  <a:pt x="5281" y="23841"/>
                </a:cubicBezTo>
                <a:lnTo>
                  <a:pt x="5342" y="23780"/>
                </a:lnTo>
                <a:lnTo>
                  <a:pt x="5131" y="23992"/>
                </a:lnTo>
                <a:cubicBezTo>
                  <a:pt x="5070" y="24052"/>
                  <a:pt x="4980" y="24143"/>
                  <a:pt x="4889" y="24203"/>
                </a:cubicBezTo>
                <a:cubicBezTo>
                  <a:pt x="4919" y="24143"/>
                  <a:pt x="5010" y="24052"/>
                  <a:pt x="5040" y="23992"/>
                </a:cubicBezTo>
                <a:lnTo>
                  <a:pt x="5040" y="23992"/>
                </a:lnTo>
                <a:cubicBezTo>
                  <a:pt x="4920" y="24064"/>
                  <a:pt x="4876" y="24174"/>
                  <a:pt x="4802" y="24277"/>
                </a:cubicBezTo>
                <a:lnTo>
                  <a:pt x="4802" y="24277"/>
                </a:lnTo>
                <a:cubicBezTo>
                  <a:pt x="4818" y="24253"/>
                  <a:pt x="4823" y="24233"/>
                  <a:pt x="4799" y="24233"/>
                </a:cubicBezTo>
                <a:cubicBezTo>
                  <a:pt x="4708" y="24324"/>
                  <a:pt x="4648" y="24414"/>
                  <a:pt x="4587" y="24505"/>
                </a:cubicBezTo>
                <a:cubicBezTo>
                  <a:pt x="4376" y="24716"/>
                  <a:pt x="4587" y="24656"/>
                  <a:pt x="4406" y="24776"/>
                </a:cubicBezTo>
                <a:cubicBezTo>
                  <a:pt x="4406" y="24776"/>
                  <a:pt x="4406" y="24806"/>
                  <a:pt x="4406" y="24806"/>
                </a:cubicBezTo>
                <a:cubicBezTo>
                  <a:pt x="4368" y="24825"/>
                  <a:pt x="4294" y="24881"/>
                  <a:pt x="4275" y="24881"/>
                </a:cubicBezTo>
                <a:cubicBezTo>
                  <a:pt x="4264" y="24881"/>
                  <a:pt x="4271" y="24862"/>
                  <a:pt x="4316" y="24806"/>
                </a:cubicBezTo>
                <a:lnTo>
                  <a:pt x="4316" y="24806"/>
                </a:lnTo>
                <a:cubicBezTo>
                  <a:pt x="4225" y="24867"/>
                  <a:pt x="4195" y="24957"/>
                  <a:pt x="4165" y="25018"/>
                </a:cubicBezTo>
                <a:cubicBezTo>
                  <a:pt x="4225" y="24987"/>
                  <a:pt x="4225" y="24957"/>
                  <a:pt x="4286" y="24957"/>
                </a:cubicBezTo>
                <a:lnTo>
                  <a:pt x="4014" y="25289"/>
                </a:lnTo>
                <a:cubicBezTo>
                  <a:pt x="4010" y="25293"/>
                  <a:pt x="4007" y="25295"/>
                  <a:pt x="4006" y="25295"/>
                </a:cubicBezTo>
                <a:cubicBezTo>
                  <a:pt x="4000" y="25295"/>
                  <a:pt x="4048" y="25225"/>
                  <a:pt x="4074" y="25199"/>
                </a:cubicBezTo>
                <a:lnTo>
                  <a:pt x="4074" y="25199"/>
                </a:lnTo>
                <a:cubicBezTo>
                  <a:pt x="3923" y="25319"/>
                  <a:pt x="3773" y="25470"/>
                  <a:pt x="3652" y="25621"/>
                </a:cubicBezTo>
                <a:lnTo>
                  <a:pt x="3833" y="25682"/>
                </a:lnTo>
                <a:lnTo>
                  <a:pt x="3803" y="25682"/>
                </a:lnTo>
                <a:lnTo>
                  <a:pt x="3773" y="25742"/>
                </a:lnTo>
                <a:cubicBezTo>
                  <a:pt x="3863" y="25802"/>
                  <a:pt x="3954" y="25772"/>
                  <a:pt x="4044" y="25832"/>
                </a:cubicBezTo>
                <a:cubicBezTo>
                  <a:pt x="4165" y="25953"/>
                  <a:pt x="4255" y="26104"/>
                  <a:pt x="4346" y="26255"/>
                </a:cubicBezTo>
                <a:cubicBezTo>
                  <a:pt x="4350" y="26251"/>
                  <a:pt x="4355" y="26249"/>
                  <a:pt x="4361" y="26249"/>
                </a:cubicBezTo>
                <a:cubicBezTo>
                  <a:pt x="4399" y="26249"/>
                  <a:pt x="4475" y="26331"/>
                  <a:pt x="4527" y="26436"/>
                </a:cubicBezTo>
                <a:cubicBezTo>
                  <a:pt x="4527" y="26496"/>
                  <a:pt x="4557" y="26557"/>
                  <a:pt x="4557" y="26647"/>
                </a:cubicBezTo>
                <a:cubicBezTo>
                  <a:pt x="4557" y="26677"/>
                  <a:pt x="4557" y="26708"/>
                  <a:pt x="4587" y="26768"/>
                </a:cubicBezTo>
                <a:cubicBezTo>
                  <a:pt x="4497" y="27040"/>
                  <a:pt x="4376" y="27311"/>
                  <a:pt x="4165" y="27522"/>
                </a:cubicBezTo>
                <a:cubicBezTo>
                  <a:pt x="3937" y="27750"/>
                  <a:pt x="3656" y="27870"/>
                  <a:pt x="3347" y="27883"/>
                </a:cubicBezTo>
                <a:lnTo>
                  <a:pt x="3347" y="27883"/>
                </a:lnTo>
                <a:cubicBezTo>
                  <a:pt x="3257" y="27854"/>
                  <a:pt x="3168" y="27854"/>
                  <a:pt x="3079" y="27854"/>
                </a:cubicBezTo>
                <a:cubicBezTo>
                  <a:pt x="2988" y="27854"/>
                  <a:pt x="2897" y="27824"/>
                  <a:pt x="2867" y="27734"/>
                </a:cubicBezTo>
                <a:lnTo>
                  <a:pt x="2867" y="27734"/>
                </a:lnTo>
                <a:lnTo>
                  <a:pt x="2897" y="27764"/>
                </a:lnTo>
                <a:cubicBezTo>
                  <a:pt x="2747" y="27522"/>
                  <a:pt x="2505" y="27341"/>
                  <a:pt x="2234" y="27251"/>
                </a:cubicBezTo>
                <a:cubicBezTo>
                  <a:pt x="2143" y="27371"/>
                  <a:pt x="2022" y="27492"/>
                  <a:pt x="1932" y="27583"/>
                </a:cubicBezTo>
                <a:cubicBezTo>
                  <a:pt x="1932" y="27588"/>
                  <a:pt x="1931" y="27591"/>
                  <a:pt x="1929" y="27591"/>
                </a:cubicBezTo>
                <a:cubicBezTo>
                  <a:pt x="1924" y="27591"/>
                  <a:pt x="1912" y="27560"/>
                  <a:pt x="1923" y="27535"/>
                </a:cubicBezTo>
                <a:lnTo>
                  <a:pt x="1923" y="27535"/>
                </a:lnTo>
                <a:cubicBezTo>
                  <a:pt x="1815" y="27687"/>
                  <a:pt x="1624" y="27774"/>
                  <a:pt x="1600" y="27873"/>
                </a:cubicBezTo>
                <a:lnTo>
                  <a:pt x="1600" y="27873"/>
                </a:lnTo>
                <a:lnTo>
                  <a:pt x="1600" y="27824"/>
                </a:lnTo>
                <a:cubicBezTo>
                  <a:pt x="1328" y="28126"/>
                  <a:pt x="1057" y="28518"/>
                  <a:pt x="785" y="28820"/>
                </a:cubicBezTo>
                <a:cubicBezTo>
                  <a:pt x="777" y="28822"/>
                  <a:pt x="771" y="28823"/>
                  <a:pt x="766" y="28823"/>
                </a:cubicBezTo>
                <a:cubicBezTo>
                  <a:pt x="704" y="28823"/>
                  <a:pt x="898" y="28666"/>
                  <a:pt x="859" y="28666"/>
                </a:cubicBezTo>
                <a:cubicBezTo>
                  <a:pt x="856" y="28666"/>
                  <a:pt x="851" y="28667"/>
                  <a:pt x="845" y="28669"/>
                </a:cubicBezTo>
                <a:cubicBezTo>
                  <a:pt x="634" y="28880"/>
                  <a:pt x="453" y="29122"/>
                  <a:pt x="212" y="29333"/>
                </a:cubicBezTo>
                <a:cubicBezTo>
                  <a:pt x="242" y="29273"/>
                  <a:pt x="242" y="29303"/>
                  <a:pt x="242" y="29273"/>
                </a:cubicBezTo>
                <a:lnTo>
                  <a:pt x="242" y="29273"/>
                </a:lnTo>
                <a:cubicBezTo>
                  <a:pt x="136" y="29378"/>
                  <a:pt x="151" y="29378"/>
                  <a:pt x="170" y="29378"/>
                </a:cubicBezTo>
                <a:cubicBezTo>
                  <a:pt x="189" y="29378"/>
                  <a:pt x="212" y="29378"/>
                  <a:pt x="121" y="29484"/>
                </a:cubicBezTo>
                <a:cubicBezTo>
                  <a:pt x="121" y="29471"/>
                  <a:pt x="121" y="29464"/>
                  <a:pt x="115" y="29464"/>
                </a:cubicBezTo>
                <a:cubicBezTo>
                  <a:pt x="106" y="29464"/>
                  <a:pt x="84" y="29479"/>
                  <a:pt x="31" y="29514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5" y="29582"/>
                  <a:pt x="3" y="29578"/>
                  <a:pt x="0" y="29574"/>
                </a:cubicBezTo>
                <a:cubicBezTo>
                  <a:pt x="0" y="29592"/>
                  <a:pt x="0" y="29605"/>
                  <a:pt x="0" y="29605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94" y="29733"/>
                  <a:pt x="154" y="29880"/>
                  <a:pt x="242" y="30027"/>
                </a:cubicBezTo>
                <a:cubicBezTo>
                  <a:pt x="242" y="30178"/>
                  <a:pt x="272" y="30299"/>
                  <a:pt x="332" y="30450"/>
                </a:cubicBezTo>
                <a:cubicBezTo>
                  <a:pt x="363" y="30540"/>
                  <a:pt x="393" y="30631"/>
                  <a:pt x="453" y="30721"/>
                </a:cubicBezTo>
                <a:cubicBezTo>
                  <a:pt x="574" y="31113"/>
                  <a:pt x="695" y="31476"/>
                  <a:pt x="876" y="31838"/>
                </a:cubicBezTo>
                <a:cubicBezTo>
                  <a:pt x="1057" y="32139"/>
                  <a:pt x="1238" y="32441"/>
                  <a:pt x="1419" y="32713"/>
                </a:cubicBezTo>
                <a:cubicBezTo>
                  <a:pt x="1570" y="32954"/>
                  <a:pt x="1721" y="33196"/>
                  <a:pt x="1871" y="33467"/>
                </a:cubicBezTo>
                <a:lnTo>
                  <a:pt x="1871" y="33377"/>
                </a:lnTo>
                <a:cubicBezTo>
                  <a:pt x="2053" y="33558"/>
                  <a:pt x="2022" y="33648"/>
                  <a:pt x="2113" y="33799"/>
                </a:cubicBezTo>
                <a:cubicBezTo>
                  <a:pt x="2136" y="33776"/>
                  <a:pt x="2068" y="33642"/>
                  <a:pt x="2080" y="33642"/>
                </a:cubicBezTo>
                <a:cubicBezTo>
                  <a:pt x="2083" y="33642"/>
                  <a:pt x="2093" y="33652"/>
                  <a:pt x="2113" y="33679"/>
                </a:cubicBezTo>
                <a:cubicBezTo>
                  <a:pt x="2807" y="34554"/>
                  <a:pt x="3531" y="35368"/>
                  <a:pt x="4316" y="36153"/>
                </a:cubicBezTo>
                <a:cubicBezTo>
                  <a:pt x="5100" y="36938"/>
                  <a:pt x="6006" y="37662"/>
                  <a:pt x="6941" y="38265"/>
                </a:cubicBezTo>
                <a:cubicBezTo>
                  <a:pt x="7032" y="38326"/>
                  <a:pt x="7152" y="38386"/>
                  <a:pt x="7243" y="38416"/>
                </a:cubicBezTo>
                <a:cubicBezTo>
                  <a:pt x="7364" y="38446"/>
                  <a:pt x="7454" y="38477"/>
                  <a:pt x="7575" y="38477"/>
                </a:cubicBezTo>
                <a:cubicBezTo>
                  <a:pt x="7847" y="38537"/>
                  <a:pt x="8118" y="38658"/>
                  <a:pt x="8329" y="38839"/>
                </a:cubicBezTo>
                <a:lnTo>
                  <a:pt x="8028" y="38809"/>
                </a:lnTo>
                <a:lnTo>
                  <a:pt x="8028" y="38809"/>
                </a:lnTo>
                <a:cubicBezTo>
                  <a:pt x="8722" y="39110"/>
                  <a:pt x="9476" y="39412"/>
                  <a:pt x="10200" y="39684"/>
                </a:cubicBezTo>
                <a:cubicBezTo>
                  <a:pt x="10985" y="40016"/>
                  <a:pt x="11830" y="40257"/>
                  <a:pt x="12675" y="40408"/>
                </a:cubicBezTo>
                <a:cubicBezTo>
                  <a:pt x="12630" y="40423"/>
                  <a:pt x="12584" y="40431"/>
                  <a:pt x="12539" y="40431"/>
                </a:cubicBezTo>
                <a:cubicBezTo>
                  <a:pt x="12494" y="40431"/>
                  <a:pt x="12449" y="40423"/>
                  <a:pt x="12403" y="40408"/>
                </a:cubicBezTo>
                <a:lnTo>
                  <a:pt x="12403" y="40408"/>
                </a:lnTo>
                <a:cubicBezTo>
                  <a:pt x="12645" y="40499"/>
                  <a:pt x="12886" y="40559"/>
                  <a:pt x="13127" y="40619"/>
                </a:cubicBezTo>
                <a:cubicBezTo>
                  <a:pt x="13218" y="40634"/>
                  <a:pt x="13309" y="40642"/>
                  <a:pt x="13395" y="40642"/>
                </a:cubicBezTo>
                <a:cubicBezTo>
                  <a:pt x="13482" y="40642"/>
                  <a:pt x="13565" y="40634"/>
                  <a:pt x="13641" y="40619"/>
                </a:cubicBezTo>
                <a:cubicBezTo>
                  <a:pt x="13882" y="40680"/>
                  <a:pt x="13701" y="40680"/>
                  <a:pt x="13822" y="40740"/>
                </a:cubicBezTo>
                <a:cubicBezTo>
                  <a:pt x="14154" y="40861"/>
                  <a:pt x="14697" y="40800"/>
                  <a:pt x="14848" y="40891"/>
                </a:cubicBezTo>
                <a:lnTo>
                  <a:pt x="14757" y="40891"/>
                </a:lnTo>
                <a:cubicBezTo>
                  <a:pt x="14962" y="40911"/>
                  <a:pt x="15320" y="40974"/>
                  <a:pt x="15472" y="40974"/>
                </a:cubicBezTo>
                <a:cubicBezTo>
                  <a:pt x="15544" y="40974"/>
                  <a:pt x="15570" y="40960"/>
                  <a:pt x="15511" y="40921"/>
                </a:cubicBezTo>
                <a:lnTo>
                  <a:pt x="15511" y="40921"/>
                </a:lnTo>
                <a:cubicBezTo>
                  <a:pt x="16115" y="41012"/>
                  <a:pt x="16658" y="41012"/>
                  <a:pt x="17111" y="41072"/>
                </a:cubicBezTo>
                <a:lnTo>
                  <a:pt x="17745" y="41072"/>
                </a:lnTo>
                <a:cubicBezTo>
                  <a:pt x="17845" y="41084"/>
                  <a:pt x="17939" y="41092"/>
                  <a:pt x="18018" y="41092"/>
                </a:cubicBezTo>
                <a:cubicBezTo>
                  <a:pt x="18130" y="41092"/>
                  <a:pt x="18210" y="41077"/>
                  <a:pt x="18227" y="41042"/>
                </a:cubicBezTo>
                <a:cubicBezTo>
                  <a:pt x="18227" y="41102"/>
                  <a:pt x="18469" y="41162"/>
                  <a:pt x="18771" y="41162"/>
                </a:cubicBezTo>
                <a:cubicBezTo>
                  <a:pt x="19072" y="41162"/>
                  <a:pt x="19374" y="41132"/>
                  <a:pt x="19646" y="41102"/>
                </a:cubicBezTo>
                <a:lnTo>
                  <a:pt x="19646" y="41102"/>
                </a:lnTo>
                <a:cubicBezTo>
                  <a:pt x="19525" y="41132"/>
                  <a:pt x="19978" y="41132"/>
                  <a:pt x="19827" y="41193"/>
                </a:cubicBezTo>
                <a:cubicBezTo>
                  <a:pt x="20279" y="41193"/>
                  <a:pt x="20672" y="41132"/>
                  <a:pt x="20581" y="41072"/>
                </a:cubicBezTo>
                <a:lnTo>
                  <a:pt x="20581" y="41072"/>
                </a:lnTo>
                <a:cubicBezTo>
                  <a:pt x="20693" y="41089"/>
                  <a:pt x="20805" y="41095"/>
                  <a:pt x="20914" y="41095"/>
                </a:cubicBezTo>
                <a:cubicBezTo>
                  <a:pt x="21445" y="41095"/>
                  <a:pt x="21934" y="40933"/>
                  <a:pt x="22309" y="40933"/>
                </a:cubicBezTo>
                <a:cubicBezTo>
                  <a:pt x="22417" y="40933"/>
                  <a:pt x="22516" y="40946"/>
                  <a:pt x="22603" y="40981"/>
                </a:cubicBezTo>
                <a:cubicBezTo>
                  <a:pt x="23871" y="40740"/>
                  <a:pt x="25017" y="40529"/>
                  <a:pt x="26134" y="40227"/>
                </a:cubicBezTo>
                <a:lnTo>
                  <a:pt x="26134" y="40227"/>
                </a:lnTo>
                <a:cubicBezTo>
                  <a:pt x="26104" y="40378"/>
                  <a:pt x="24897" y="40529"/>
                  <a:pt x="24987" y="40649"/>
                </a:cubicBezTo>
                <a:cubicBezTo>
                  <a:pt x="25983" y="40378"/>
                  <a:pt x="26556" y="40136"/>
                  <a:pt x="27492" y="39895"/>
                </a:cubicBezTo>
                <a:lnTo>
                  <a:pt x="27582" y="39895"/>
                </a:lnTo>
                <a:cubicBezTo>
                  <a:pt x="27552" y="39865"/>
                  <a:pt x="27552" y="39835"/>
                  <a:pt x="27582" y="39835"/>
                </a:cubicBezTo>
                <a:lnTo>
                  <a:pt x="27612" y="39835"/>
                </a:lnTo>
                <a:cubicBezTo>
                  <a:pt x="27582" y="39804"/>
                  <a:pt x="27612" y="39804"/>
                  <a:pt x="27552" y="39714"/>
                </a:cubicBezTo>
                <a:cubicBezTo>
                  <a:pt x="27492" y="39654"/>
                  <a:pt x="27612" y="39593"/>
                  <a:pt x="27612" y="39563"/>
                </a:cubicBezTo>
                <a:cubicBezTo>
                  <a:pt x="27592" y="39563"/>
                  <a:pt x="27572" y="39576"/>
                  <a:pt x="27561" y="39576"/>
                </a:cubicBezTo>
                <a:cubicBezTo>
                  <a:pt x="27555" y="39576"/>
                  <a:pt x="27552" y="39573"/>
                  <a:pt x="27552" y="39563"/>
                </a:cubicBezTo>
                <a:lnTo>
                  <a:pt x="27612" y="39563"/>
                </a:lnTo>
                <a:cubicBezTo>
                  <a:pt x="27552" y="39473"/>
                  <a:pt x="27612" y="39473"/>
                  <a:pt x="27612" y="39473"/>
                </a:cubicBezTo>
                <a:lnTo>
                  <a:pt x="27643" y="39473"/>
                </a:lnTo>
                <a:cubicBezTo>
                  <a:pt x="27703" y="39503"/>
                  <a:pt x="27703" y="39473"/>
                  <a:pt x="27733" y="39533"/>
                </a:cubicBezTo>
                <a:cubicBezTo>
                  <a:pt x="27703" y="39473"/>
                  <a:pt x="27794" y="39503"/>
                  <a:pt x="27733" y="39382"/>
                </a:cubicBezTo>
                <a:lnTo>
                  <a:pt x="27824" y="39382"/>
                </a:lnTo>
                <a:cubicBezTo>
                  <a:pt x="27824" y="39412"/>
                  <a:pt x="27794" y="39412"/>
                  <a:pt x="27824" y="39442"/>
                </a:cubicBezTo>
                <a:cubicBezTo>
                  <a:pt x="27851" y="39442"/>
                  <a:pt x="27854" y="39347"/>
                  <a:pt x="27854" y="39347"/>
                </a:cubicBezTo>
                <a:cubicBezTo>
                  <a:pt x="27854" y="39347"/>
                  <a:pt x="27854" y="39348"/>
                  <a:pt x="27854" y="39352"/>
                </a:cubicBezTo>
                <a:cubicBezTo>
                  <a:pt x="27884" y="39382"/>
                  <a:pt x="27854" y="39412"/>
                  <a:pt x="27884" y="39412"/>
                </a:cubicBezTo>
                <a:cubicBezTo>
                  <a:pt x="27914" y="39412"/>
                  <a:pt x="27914" y="39352"/>
                  <a:pt x="27914" y="39352"/>
                </a:cubicBezTo>
                <a:cubicBezTo>
                  <a:pt x="27921" y="39355"/>
                  <a:pt x="27926" y="39357"/>
                  <a:pt x="27928" y="39357"/>
                </a:cubicBezTo>
                <a:cubicBezTo>
                  <a:pt x="27945" y="39357"/>
                  <a:pt x="27898" y="39304"/>
                  <a:pt x="27912" y="39304"/>
                </a:cubicBezTo>
                <a:cubicBezTo>
                  <a:pt x="27916" y="39304"/>
                  <a:pt x="27926" y="39309"/>
                  <a:pt x="27944" y="39322"/>
                </a:cubicBezTo>
                <a:cubicBezTo>
                  <a:pt x="27944" y="39300"/>
                  <a:pt x="27929" y="39279"/>
                  <a:pt x="27931" y="39279"/>
                </a:cubicBezTo>
                <a:lnTo>
                  <a:pt x="27931" y="39279"/>
                </a:lnTo>
                <a:cubicBezTo>
                  <a:pt x="27932" y="39279"/>
                  <a:pt x="27936" y="39283"/>
                  <a:pt x="27944" y="39291"/>
                </a:cubicBezTo>
                <a:cubicBezTo>
                  <a:pt x="27944" y="39291"/>
                  <a:pt x="27975" y="39291"/>
                  <a:pt x="27975" y="39352"/>
                </a:cubicBezTo>
                <a:cubicBezTo>
                  <a:pt x="28005" y="39322"/>
                  <a:pt x="28005" y="39291"/>
                  <a:pt x="27975" y="39291"/>
                </a:cubicBezTo>
                <a:cubicBezTo>
                  <a:pt x="27960" y="39276"/>
                  <a:pt x="27952" y="39276"/>
                  <a:pt x="27948" y="39276"/>
                </a:cubicBezTo>
                <a:cubicBezTo>
                  <a:pt x="27944" y="39276"/>
                  <a:pt x="27944" y="39276"/>
                  <a:pt x="27944" y="39261"/>
                </a:cubicBezTo>
                <a:lnTo>
                  <a:pt x="27975" y="39201"/>
                </a:lnTo>
                <a:lnTo>
                  <a:pt x="27975" y="39231"/>
                </a:lnTo>
                <a:cubicBezTo>
                  <a:pt x="27990" y="39239"/>
                  <a:pt x="28004" y="39242"/>
                  <a:pt x="28016" y="39242"/>
                </a:cubicBezTo>
                <a:cubicBezTo>
                  <a:pt x="28080" y="39242"/>
                  <a:pt x="28102" y="39148"/>
                  <a:pt x="28161" y="39148"/>
                </a:cubicBezTo>
                <a:cubicBezTo>
                  <a:pt x="28176" y="39148"/>
                  <a:pt x="28194" y="39154"/>
                  <a:pt x="28216" y="39171"/>
                </a:cubicBezTo>
                <a:cubicBezTo>
                  <a:pt x="28186" y="39141"/>
                  <a:pt x="28186" y="39110"/>
                  <a:pt x="28216" y="39110"/>
                </a:cubicBezTo>
                <a:lnTo>
                  <a:pt x="28307" y="39110"/>
                </a:lnTo>
                <a:lnTo>
                  <a:pt x="28307" y="39141"/>
                </a:lnTo>
                <a:cubicBezTo>
                  <a:pt x="28359" y="39088"/>
                  <a:pt x="28457" y="39104"/>
                  <a:pt x="28482" y="39089"/>
                </a:cubicBezTo>
                <a:lnTo>
                  <a:pt x="28482" y="39089"/>
                </a:lnTo>
                <a:cubicBezTo>
                  <a:pt x="28471" y="39107"/>
                  <a:pt x="28449" y="39147"/>
                  <a:pt x="28469" y="39147"/>
                </a:cubicBezTo>
                <a:cubicBezTo>
                  <a:pt x="28473" y="39147"/>
                  <a:pt x="28479" y="39145"/>
                  <a:pt x="28488" y="39141"/>
                </a:cubicBezTo>
                <a:cubicBezTo>
                  <a:pt x="28494" y="39128"/>
                  <a:pt x="28499" y="39123"/>
                  <a:pt x="28503" y="39123"/>
                </a:cubicBezTo>
                <a:cubicBezTo>
                  <a:pt x="28515" y="39123"/>
                  <a:pt x="28521" y="39158"/>
                  <a:pt x="28532" y="39158"/>
                </a:cubicBezTo>
                <a:cubicBezTo>
                  <a:pt x="28537" y="39158"/>
                  <a:pt x="28542" y="39153"/>
                  <a:pt x="28548" y="39141"/>
                </a:cubicBezTo>
                <a:cubicBezTo>
                  <a:pt x="28568" y="39151"/>
                  <a:pt x="28592" y="39154"/>
                  <a:pt x="28616" y="39154"/>
                </a:cubicBezTo>
                <a:cubicBezTo>
                  <a:pt x="28665" y="39154"/>
                  <a:pt x="28719" y="39141"/>
                  <a:pt x="28759" y="39141"/>
                </a:cubicBezTo>
                <a:cubicBezTo>
                  <a:pt x="28759" y="39156"/>
                  <a:pt x="28744" y="39156"/>
                  <a:pt x="28733" y="39156"/>
                </a:cubicBezTo>
                <a:cubicBezTo>
                  <a:pt x="28721" y="39156"/>
                  <a:pt x="28714" y="39156"/>
                  <a:pt x="28729" y="39171"/>
                </a:cubicBezTo>
                <a:cubicBezTo>
                  <a:pt x="28759" y="39231"/>
                  <a:pt x="28820" y="39201"/>
                  <a:pt x="28850" y="39231"/>
                </a:cubicBezTo>
                <a:cubicBezTo>
                  <a:pt x="28858" y="39247"/>
                  <a:pt x="28866" y="39252"/>
                  <a:pt x="28873" y="39252"/>
                </a:cubicBezTo>
                <a:cubicBezTo>
                  <a:pt x="28889" y="39252"/>
                  <a:pt x="28903" y="39225"/>
                  <a:pt x="28908" y="39225"/>
                </a:cubicBezTo>
                <a:cubicBezTo>
                  <a:pt x="28909" y="39225"/>
                  <a:pt x="28910" y="39227"/>
                  <a:pt x="28910" y="39231"/>
                </a:cubicBezTo>
                <a:lnTo>
                  <a:pt x="28910" y="39261"/>
                </a:lnTo>
                <a:lnTo>
                  <a:pt x="28940" y="39261"/>
                </a:lnTo>
                <a:cubicBezTo>
                  <a:pt x="28940" y="39261"/>
                  <a:pt x="28940" y="39272"/>
                  <a:pt x="28933" y="39281"/>
                </a:cubicBezTo>
                <a:lnTo>
                  <a:pt x="28933" y="39281"/>
                </a:lnTo>
                <a:cubicBezTo>
                  <a:pt x="28955" y="39273"/>
                  <a:pt x="28976" y="39269"/>
                  <a:pt x="28993" y="39269"/>
                </a:cubicBezTo>
                <a:cubicBezTo>
                  <a:pt x="29016" y="39269"/>
                  <a:pt x="29031" y="39276"/>
                  <a:pt x="29031" y="39291"/>
                </a:cubicBezTo>
                <a:cubicBezTo>
                  <a:pt x="29031" y="39291"/>
                  <a:pt x="28970" y="39322"/>
                  <a:pt x="28970" y="39352"/>
                </a:cubicBezTo>
                <a:cubicBezTo>
                  <a:pt x="28970" y="39382"/>
                  <a:pt x="29001" y="39382"/>
                  <a:pt x="29031" y="39382"/>
                </a:cubicBezTo>
                <a:cubicBezTo>
                  <a:pt x="29016" y="39397"/>
                  <a:pt x="29008" y="39397"/>
                  <a:pt x="29008" y="39397"/>
                </a:cubicBezTo>
                <a:cubicBezTo>
                  <a:pt x="29008" y="39397"/>
                  <a:pt x="29016" y="39397"/>
                  <a:pt x="29031" y="39412"/>
                </a:cubicBezTo>
                <a:cubicBezTo>
                  <a:pt x="29031" y="39432"/>
                  <a:pt x="29034" y="39439"/>
                  <a:pt x="29040" y="39439"/>
                </a:cubicBezTo>
                <a:cubicBezTo>
                  <a:pt x="29051" y="39439"/>
                  <a:pt x="29071" y="39412"/>
                  <a:pt x="29091" y="39412"/>
                </a:cubicBezTo>
                <a:lnTo>
                  <a:pt x="29091" y="39382"/>
                </a:lnTo>
                <a:cubicBezTo>
                  <a:pt x="29121" y="39382"/>
                  <a:pt x="29121" y="39412"/>
                  <a:pt x="29152" y="39442"/>
                </a:cubicBezTo>
                <a:lnTo>
                  <a:pt x="29121" y="39442"/>
                </a:lnTo>
                <a:cubicBezTo>
                  <a:pt x="29121" y="39473"/>
                  <a:pt x="29152" y="39473"/>
                  <a:pt x="29152" y="39473"/>
                </a:cubicBezTo>
                <a:cubicBezTo>
                  <a:pt x="29367" y="39419"/>
                  <a:pt x="29558" y="39341"/>
                  <a:pt x="29725" y="39261"/>
                </a:cubicBezTo>
                <a:lnTo>
                  <a:pt x="29725" y="39261"/>
                </a:lnTo>
                <a:lnTo>
                  <a:pt x="29725" y="39261"/>
                </a:lnTo>
                <a:cubicBezTo>
                  <a:pt x="29725" y="39261"/>
                  <a:pt x="29726" y="39261"/>
                  <a:pt x="29726" y="39260"/>
                </a:cubicBezTo>
                <a:lnTo>
                  <a:pt x="29726" y="39260"/>
                </a:lnTo>
                <a:cubicBezTo>
                  <a:pt x="29726" y="39260"/>
                  <a:pt x="29725" y="39261"/>
                  <a:pt x="29725" y="39261"/>
                </a:cubicBezTo>
                <a:lnTo>
                  <a:pt x="29725" y="39261"/>
                </a:lnTo>
                <a:lnTo>
                  <a:pt x="29725" y="39171"/>
                </a:lnTo>
                <a:cubicBezTo>
                  <a:pt x="29725" y="39231"/>
                  <a:pt x="29665" y="39201"/>
                  <a:pt x="29634" y="39231"/>
                </a:cubicBezTo>
                <a:cubicBezTo>
                  <a:pt x="29665" y="39171"/>
                  <a:pt x="29725" y="39201"/>
                  <a:pt x="29725" y="39141"/>
                </a:cubicBezTo>
                <a:lnTo>
                  <a:pt x="29725" y="39141"/>
                </a:lnTo>
                <a:cubicBezTo>
                  <a:pt x="29695" y="39171"/>
                  <a:pt x="29665" y="39141"/>
                  <a:pt x="29634" y="39201"/>
                </a:cubicBezTo>
                <a:lnTo>
                  <a:pt x="29634" y="39141"/>
                </a:lnTo>
                <a:cubicBezTo>
                  <a:pt x="29589" y="39141"/>
                  <a:pt x="29561" y="39090"/>
                  <a:pt x="29524" y="39090"/>
                </a:cubicBezTo>
                <a:cubicBezTo>
                  <a:pt x="29512" y="39090"/>
                  <a:pt x="29499" y="39095"/>
                  <a:pt x="29483" y="39110"/>
                </a:cubicBezTo>
                <a:cubicBezTo>
                  <a:pt x="29544" y="39050"/>
                  <a:pt x="29453" y="39020"/>
                  <a:pt x="29514" y="38990"/>
                </a:cubicBezTo>
                <a:lnTo>
                  <a:pt x="29453" y="38990"/>
                </a:lnTo>
                <a:cubicBezTo>
                  <a:pt x="29514" y="38959"/>
                  <a:pt x="29453" y="38959"/>
                  <a:pt x="29483" y="38929"/>
                </a:cubicBezTo>
                <a:cubicBezTo>
                  <a:pt x="29423" y="38929"/>
                  <a:pt x="29423" y="38899"/>
                  <a:pt x="29393" y="38899"/>
                </a:cubicBezTo>
                <a:lnTo>
                  <a:pt x="29453" y="38899"/>
                </a:lnTo>
                <a:cubicBezTo>
                  <a:pt x="29393" y="38869"/>
                  <a:pt x="29483" y="38869"/>
                  <a:pt x="29453" y="38839"/>
                </a:cubicBezTo>
                <a:cubicBezTo>
                  <a:pt x="29429" y="38839"/>
                  <a:pt x="29386" y="38877"/>
                  <a:pt x="29369" y="38877"/>
                </a:cubicBezTo>
                <a:cubicBezTo>
                  <a:pt x="29365" y="38877"/>
                  <a:pt x="29363" y="38875"/>
                  <a:pt x="29363" y="38869"/>
                </a:cubicBezTo>
                <a:cubicBezTo>
                  <a:pt x="29363" y="38839"/>
                  <a:pt x="29393" y="38839"/>
                  <a:pt x="29423" y="38839"/>
                </a:cubicBezTo>
                <a:lnTo>
                  <a:pt x="29363" y="38839"/>
                </a:lnTo>
                <a:cubicBezTo>
                  <a:pt x="29363" y="38809"/>
                  <a:pt x="29363" y="38809"/>
                  <a:pt x="29393" y="38809"/>
                </a:cubicBezTo>
                <a:cubicBezTo>
                  <a:pt x="29382" y="38809"/>
                  <a:pt x="29372" y="38809"/>
                  <a:pt x="29364" y="38807"/>
                </a:cubicBezTo>
                <a:lnTo>
                  <a:pt x="29364" y="38807"/>
                </a:lnTo>
                <a:lnTo>
                  <a:pt x="29393" y="38778"/>
                </a:lnTo>
                <a:lnTo>
                  <a:pt x="29333" y="38748"/>
                </a:lnTo>
                <a:cubicBezTo>
                  <a:pt x="29363" y="38718"/>
                  <a:pt x="29363" y="38718"/>
                  <a:pt x="29423" y="38718"/>
                </a:cubicBezTo>
                <a:lnTo>
                  <a:pt x="29544" y="3871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36" y="38589"/>
                  <a:pt x="29542" y="38595"/>
                  <a:pt x="29550" y="38603"/>
                </a:cubicBezTo>
                <a:lnTo>
                  <a:pt x="29550" y="38603"/>
                </a:lnTo>
                <a:cubicBezTo>
                  <a:pt x="29557" y="38600"/>
                  <a:pt x="29565" y="38597"/>
                  <a:pt x="29574" y="38597"/>
                </a:cubicBezTo>
                <a:cubicBezTo>
                  <a:pt x="29634" y="38577"/>
                  <a:pt x="29601" y="38557"/>
                  <a:pt x="29572" y="38537"/>
                </a:cubicBezTo>
                <a:lnTo>
                  <a:pt x="29518" y="38537"/>
                </a:lnTo>
                <a:lnTo>
                  <a:pt x="29518" y="38539"/>
                </a:lnTo>
                <a:lnTo>
                  <a:pt x="29518" y="38539"/>
                </a:lnTo>
                <a:cubicBezTo>
                  <a:pt x="29515" y="38538"/>
                  <a:pt x="29514" y="38537"/>
                  <a:pt x="29514" y="38537"/>
                </a:cubicBezTo>
                <a:lnTo>
                  <a:pt x="29518" y="38537"/>
                </a:lnTo>
                <a:lnTo>
                  <a:pt x="29514" y="38507"/>
                </a:lnTo>
                <a:lnTo>
                  <a:pt x="29544" y="38507"/>
                </a:lnTo>
                <a:cubicBezTo>
                  <a:pt x="29544" y="38507"/>
                  <a:pt x="29545" y="38507"/>
                  <a:pt x="29545" y="38507"/>
                </a:cubicBezTo>
                <a:lnTo>
                  <a:pt x="29545" y="38507"/>
                </a:lnTo>
                <a:cubicBezTo>
                  <a:pt x="29544" y="38507"/>
                  <a:pt x="29544" y="38507"/>
                  <a:pt x="29544" y="38507"/>
                </a:cubicBezTo>
                <a:lnTo>
                  <a:pt x="29544" y="38507"/>
                </a:lnTo>
                <a:cubicBezTo>
                  <a:pt x="29544" y="38517"/>
                  <a:pt x="29557" y="38527"/>
                  <a:pt x="29572" y="38537"/>
                </a:cubicBezTo>
                <a:lnTo>
                  <a:pt x="29574" y="38537"/>
                </a:lnTo>
                <a:cubicBezTo>
                  <a:pt x="29587" y="38524"/>
                  <a:pt x="29583" y="38516"/>
                  <a:pt x="29574" y="38512"/>
                </a:cubicBezTo>
                <a:lnTo>
                  <a:pt x="29574" y="38512"/>
                </a:lnTo>
                <a:cubicBezTo>
                  <a:pt x="29574" y="38511"/>
                  <a:pt x="29574" y="38509"/>
                  <a:pt x="29574" y="38507"/>
                </a:cubicBezTo>
                <a:cubicBezTo>
                  <a:pt x="29574" y="38507"/>
                  <a:pt x="29574" y="38477"/>
                  <a:pt x="29574" y="38477"/>
                </a:cubicBezTo>
                <a:lnTo>
                  <a:pt x="29634" y="38477"/>
                </a:lnTo>
                <a:cubicBezTo>
                  <a:pt x="29604" y="38446"/>
                  <a:pt x="29604" y="38446"/>
                  <a:pt x="29514" y="38416"/>
                </a:cubicBezTo>
                <a:cubicBezTo>
                  <a:pt x="29453" y="38356"/>
                  <a:pt x="29514" y="38296"/>
                  <a:pt x="29514" y="38296"/>
                </a:cubicBezTo>
                <a:lnTo>
                  <a:pt x="29453" y="38296"/>
                </a:lnTo>
                <a:lnTo>
                  <a:pt x="29483" y="38265"/>
                </a:lnTo>
                <a:cubicBezTo>
                  <a:pt x="29435" y="38265"/>
                  <a:pt x="29445" y="38227"/>
                  <a:pt x="29451" y="38227"/>
                </a:cubicBezTo>
                <a:lnTo>
                  <a:pt x="29451" y="38227"/>
                </a:lnTo>
                <a:cubicBezTo>
                  <a:pt x="29452" y="38227"/>
                  <a:pt x="29453" y="38229"/>
                  <a:pt x="29453" y="38235"/>
                </a:cubicBezTo>
                <a:cubicBezTo>
                  <a:pt x="29483" y="38235"/>
                  <a:pt x="29514" y="38205"/>
                  <a:pt x="29514" y="38205"/>
                </a:cubicBezTo>
                <a:cubicBezTo>
                  <a:pt x="29534" y="38205"/>
                  <a:pt x="29527" y="38192"/>
                  <a:pt x="29538" y="38192"/>
                </a:cubicBezTo>
                <a:cubicBezTo>
                  <a:pt x="29544" y="38192"/>
                  <a:pt x="29554" y="38195"/>
                  <a:pt x="29574" y="38205"/>
                </a:cubicBezTo>
                <a:cubicBezTo>
                  <a:pt x="29514" y="38175"/>
                  <a:pt x="29604" y="38145"/>
                  <a:pt x="29483" y="38145"/>
                </a:cubicBezTo>
                <a:lnTo>
                  <a:pt x="29514" y="38084"/>
                </a:lnTo>
                <a:cubicBezTo>
                  <a:pt x="29514" y="38084"/>
                  <a:pt x="29514" y="38054"/>
                  <a:pt x="29544" y="38054"/>
                </a:cubicBezTo>
                <a:cubicBezTo>
                  <a:pt x="29568" y="38054"/>
                  <a:pt x="29534" y="38093"/>
                  <a:pt x="29551" y="38093"/>
                </a:cubicBezTo>
                <a:cubicBezTo>
                  <a:pt x="29555" y="38093"/>
                  <a:pt x="29562" y="38090"/>
                  <a:pt x="29574" y="38084"/>
                </a:cubicBezTo>
                <a:cubicBezTo>
                  <a:pt x="29604" y="38054"/>
                  <a:pt x="29483" y="38024"/>
                  <a:pt x="29514" y="38024"/>
                </a:cubicBezTo>
                <a:cubicBezTo>
                  <a:pt x="29554" y="38024"/>
                  <a:pt x="29567" y="38037"/>
                  <a:pt x="29572" y="38037"/>
                </a:cubicBezTo>
                <a:cubicBezTo>
                  <a:pt x="29574" y="38037"/>
                  <a:pt x="29574" y="38034"/>
                  <a:pt x="29574" y="38024"/>
                </a:cubicBezTo>
                <a:cubicBezTo>
                  <a:pt x="29574" y="38024"/>
                  <a:pt x="29544" y="37994"/>
                  <a:pt x="29544" y="37994"/>
                </a:cubicBezTo>
                <a:cubicBezTo>
                  <a:pt x="29559" y="37979"/>
                  <a:pt x="29536" y="37979"/>
                  <a:pt x="29517" y="37979"/>
                </a:cubicBezTo>
                <a:cubicBezTo>
                  <a:pt x="29501" y="37979"/>
                  <a:pt x="29487" y="37979"/>
                  <a:pt x="29506" y="37968"/>
                </a:cubicBezTo>
                <a:lnTo>
                  <a:pt x="29506" y="37968"/>
                </a:lnTo>
                <a:cubicBezTo>
                  <a:pt x="29517" y="37972"/>
                  <a:pt x="29528" y="37977"/>
                  <a:pt x="29535" y="37977"/>
                </a:cubicBezTo>
                <a:cubicBezTo>
                  <a:pt x="29540" y="37977"/>
                  <a:pt x="29544" y="37974"/>
                  <a:pt x="29544" y="37964"/>
                </a:cubicBezTo>
                <a:cubicBezTo>
                  <a:pt x="29544" y="37933"/>
                  <a:pt x="29544" y="37933"/>
                  <a:pt x="29514" y="37933"/>
                </a:cubicBezTo>
                <a:cubicBezTo>
                  <a:pt x="29483" y="37964"/>
                  <a:pt x="29514" y="37964"/>
                  <a:pt x="29483" y="37964"/>
                </a:cubicBezTo>
                <a:lnTo>
                  <a:pt x="29453" y="37903"/>
                </a:lnTo>
                <a:cubicBezTo>
                  <a:pt x="29574" y="37843"/>
                  <a:pt x="29363" y="37813"/>
                  <a:pt x="29483" y="37722"/>
                </a:cubicBezTo>
                <a:cubicBezTo>
                  <a:pt x="29463" y="37722"/>
                  <a:pt x="29457" y="37736"/>
                  <a:pt x="29454" y="37736"/>
                </a:cubicBezTo>
                <a:cubicBezTo>
                  <a:pt x="29453" y="37736"/>
                  <a:pt x="29453" y="37732"/>
                  <a:pt x="29453" y="37722"/>
                </a:cubicBezTo>
                <a:lnTo>
                  <a:pt x="29453" y="37662"/>
                </a:lnTo>
                <a:cubicBezTo>
                  <a:pt x="29423" y="37602"/>
                  <a:pt x="29423" y="37571"/>
                  <a:pt x="29423" y="37541"/>
                </a:cubicBezTo>
                <a:lnTo>
                  <a:pt x="29453" y="37541"/>
                </a:lnTo>
                <a:cubicBezTo>
                  <a:pt x="29423" y="37511"/>
                  <a:pt x="29544" y="37481"/>
                  <a:pt x="29453" y="37481"/>
                </a:cubicBezTo>
                <a:cubicBezTo>
                  <a:pt x="29483" y="37451"/>
                  <a:pt x="29423" y="37360"/>
                  <a:pt x="29423" y="37300"/>
                </a:cubicBezTo>
                <a:cubicBezTo>
                  <a:pt x="29475" y="37300"/>
                  <a:pt x="29460" y="37366"/>
                  <a:pt x="29474" y="37366"/>
                </a:cubicBezTo>
                <a:cubicBezTo>
                  <a:pt x="29476" y="37366"/>
                  <a:pt x="29479" y="37364"/>
                  <a:pt x="29483" y="37360"/>
                </a:cubicBezTo>
                <a:cubicBezTo>
                  <a:pt x="29514" y="37330"/>
                  <a:pt x="29483" y="37270"/>
                  <a:pt x="29514" y="37239"/>
                </a:cubicBezTo>
                <a:cubicBezTo>
                  <a:pt x="29544" y="37209"/>
                  <a:pt x="29453" y="37209"/>
                  <a:pt x="29483" y="37209"/>
                </a:cubicBezTo>
                <a:lnTo>
                  <a:pt x="29514" y="37209"/>
                </a:lnTo>
                <a:lnTo>
                  <a:pt x="29483" y="37179"/>
                </a:lnTo>
                <a:lnTo>
                  <a:pt x="29514" y="37179"/>
                </a:lnTo>
                <a:cubicBezTo>
                  <a:pt x="29483" y="37149"/>
                  <a:pt x="29544" y="37119"/>
                  <a:pt x="29483" y="37089"/>
                </a:cubicBezTo>
                <a:cubicBezTo>
                  <a:pt x="29514" y="37089"/>
                  <a:pt x="29544" y="37119"/>
                  <a:pt x="29574" y="37119"/>
                </a:cubicBezTo>
                <a:cubicBezTo>
                  <a:pt x="29574" y="37119"/>
                  <a:pt x="29574" y="37089"/>
                  <a:pt x="29574" y="37058"/>
                </a:cubicBezTo>
                <a:cubicBezTo>
                  <a:pt x="29594" y="37058"/>
                  <a:pt x="29587" y="37072"/>
                  <a:pt x="29590" y="37072"/>
                </a:cubicBezTo>
                <a:cubicBezTo>
                  <a:pt x="29591" y="37072"/>
                  <a:pt x="29594" y="37068"/>
                  <a:pt x="29604" y="37058"/>
                </a:cubicBezTo>
                <a:cubicBezTo>
                  <a:pt x="29634" y="37058"/>
                  <a:pt x="29574" y="37058"/>
                  <a:pt x="29574" y="37028"/>
                </a:cubicBezTo>
                <a:lnTo>
                  <a:pt x="29544" y="37028"/>
                </a:lnTo>
                <a:lnTo>
                  <a:pt x="29544" y="36998"/>
                </a:lnTo>
                <a:cubicBezTo>
                  <a:pt x="29574" y="36998"/>
                  <a:pt x="29574" y="36938"/>
                  <a:pt x="29574" y="36938"/>
                </a:cubicBezTo>
                <a:lnTo>
                  <a:pt x="29544" y="36938"/>
                </a:lnTo>
                <a:lnTo>
                  <a:pt x="29544" y="36907"/>
                </a:lnTo>
                <a:cubicBezTo>
                  <a:pt x="29551" y="36914"/>
                  <a:pt x="29556" y="36916"/>
                  <a:pt x="29560" y="36916"/>
                </a:cubicBezTo>
                <a:cubicBezTo>
                  <a:pt x="29568" y="36916"/>
                  <a:pt x="29574" y="36910"/>
                  <a:pt x="29580" y="36910"/>
                </a:cubicBezTo>
                <a:cubicBezTo>
                  <a:pt x="29586" y="36910"/>
                  <a:pt x="29593" y="36915"/>
                  <a:pt x="29604" y="36938"/>
                </a:cubicBezTo>
                <a:cubicBezTo>
                  <a:pt x="29665" y="36907"/>
                  <a:pt x="29665" y="36817"/>
                  <a:pt x="29665" y="36817"/>
                </a:cubicBezTo>
                <a:cubicBezTo>
                  <a:pt x="29680" y="36802"/>
                  <a:pt x="29687" y="36779"/>
                  <a:pt x="29691" y="36760"/>
                </a:cubicBezTo>
                <a:lnTo>
                  <a:pt x="29691" y="36760"/>
                </a:lnTo>
                <a:cubicBezTo>
                  <a:pt x="29692" y="36759"/>
                  <a:pt x="29693" y="36758"/>
                  <a:pt x="29695" y="36757"/>
                </a:cubicBezTo>
                <a:cubicBezTo>
                  <a:pt x="29725" y="36757"/>
                  <a:pt x="29695" y="36726"/>
                  <a:pt x="29725" y="36696"/>
                </a:cubicBezTo>
                <a:cubicBezTo>
                  <a:pt x="29725" y="36689"/>
                  <a:pt x="29725" y="36681"/>
                  <a:pt x="29725" y="36666"/>
                </a:cubicBezTo>
                <a:cubicBezTo>
                  <a:pt x="29782" y="36781"/>
                  <a:pt x="29785" y="36705"/>
                  <a:pt x="29837" y="36775"/>
                </a:cubicBezTo>
                <a:lnTo>
                  <a:pt x="29837" y="36775"/>
                </a:lnTo>
                <a:cubicBezTo>
                  <a:pt x="29822" y="36743"/>
                  <a:pt x="29842" y="36693"/>
                  <a:pt x="29815" y="36666"/>
                </a:cubicBezTo>
                <a:cubicBezTo>
                  <a:pt x="29785" y="36636"/>
                  <a:pt x="29815" y="36636"/>
                  <a:pt x="29815" y="36636"/>
                </a:cubicBezTo>
                <a:lnTo>
                  <a:pt x="29815" y="36666"/>
                </a:lnTo>
                <a:cubicBezTo>
                  <a:pt x="29846" y="36606"/>
                  <a:pt x="29906" y="36606"/>
                  <a:pt x="29966" y="36545"/>
                </a:cubicBezTo>
                <a:lnTo>
                  <a:pt x="29966" y="36545"/>
                </a:lnTo>
                <a:cubicBezTo>
                  <a:pt x="29966" y="36576"/>
                  <a:pt x="29906" y="36606"/>
                  <a:pt x="29966" y="36606"/>
                </a:cubicBezTo>
                <a:cubicBezTo>
                  <a:pt x="30027" y="36606"/>
                  <a:pt x="30027" y="36515"/>
                  <a:pt x="30087" y="36485"/>
                </a:cubicBezTo>
                <a:lnTo>
                  <a:pt x="30087" y="36485"/>
                </a:lnTo>
                <a:cubicBezTo>
                  <a:pt x="30117" y="36545"/>
                  <a:pt x="30027" y="36515"/>
                  <a:pt x="30027" y="36576"/>
                </a:cubicBezTo>
                <a:lnTo>
                  <a:pt x="30238" y="36485"/>
                </a:lnTo>
                <a:cubicBezTo>
                  <a:pt x="30245" y="36508"/>
                  <a:pt x="30253" y="36515"/>
                  <a:pt x="30261" y="36515"/>
                </a:cubicBezTo>
                <a:cubicBezTo>
                  <a:pt x="30277" y="36515"/>
                  <a:pt x="30295" y="36485"/>
                  <a:pt x="30319" y="36485"/>
                </a:cubicBezTo>
                <a:cubicBezTo>
                  <a:pt x="30330" y="36485"/>
                  <a:pt x="30344" y="36493"/>
                  <a:pt x="30359" y="36515"/>
                </a:cubicBezTo>
                <a:cubicBezTo>
                  <a:pt x="30359" y="36485"/>
                  <a:pt x="30359" y="36485"/>
                  <a:pt x="30389" y="36485"/>
                </a:cubicBezTo>
                <a:cubicBezTo>
                  <a:pt x="30389" y="36485"/>
                  <a:pt x="30369" y="36524"/>
                  <a:pt x="30377" y="36524"/>
                </a:cubicBezTo>
                <a:cubicBezTo>
                  <a:pt x="30379" y="36524"/>
                  <a:pt x="30383" y="36521"/>
                  <a:pt x="30389" y="36515"/>
                </a:cubicBezTo>
                <a:cubicBezTo>
                  <a:pt x="30400" y="36504"/>
                  <a:pt x="30419" y="36497"/>
                  <a:pt x="30437" y="36497"/>
                </a:cubicBezTo>
                <a:cubicBezTo>
                  <a:pt x="30469" y="36497"/>
                  <a:pt x="30498" y="36518"/>
                  <a:pt x="30479" y="36576"/>
                </a:cubicBezTo>
                <a:cubicBezTo>
                  <a:pt x="30490" y="36543"/>
                  <a:pt x="30497" y="36534"/>
                  <a:pt x="30503" y="36534"/>
                </a:cubicBezTo>
                <a:cubicBezTo>
                  <a:pt x="30511" y="36534"/>
                  <a:pt x="30517" y="36552"/>
                  <a:pt x="30528" y="36552"/>
                </a:cubicBezTo>
                <a:cubicBezTo>
                  <a:pt x="30531" y="36552"/>
                  <a:pt x="30535" y="36550"/>
                  <a:pt x="30540" y="36545"/>
                </a:cubicBezTo>
                <a:cubicBezTo>
                  <a:pt x="30540" y="36515"/>
                  <a:pt x="30540" y="36515"/>
                  <a:pt x="30540" y="36515"/>
                </a:cubicBezTo>
                <a:cubicBezTo>
                  <a:pt x="30570" y="36576"/>
                  <a:pt x="30600" y="36545"/>
                  <a:pt x="30630" y="36576"/>
                </a:cubicBezTo>
                <a:cubicBezTo>
                  <a:pt x="30630" y="36565"/>
                  <a:pt x="30637" y="36562"/>
                  <a:pt x="30646" y="36562"/>
                </a:cubicBezTo>
                <a:cubicBezTo>
                  <a:pt x="30664" y="36562"/>
                  <a:pt x="30691" y="36576"/>
                  <a:pt x="30691" y="36576"/>
                </a:cubicBezTo>
                <a:cubicBezTo>
                  <a:pt x="30691" y="36576"/>
                  <a:pt x="30717" y="36562"/>
                  <a:pt x="30735" y="36562"/>
                </a:cubicBezTo>
                <a:cubicBezTo>
                  <a:pt x="30744" y="36562"/>
                  <a:pt x="30751" y="36565"/>
                  <a:pt x="30751" y="36576"/>
                </a:cubicBezTo>
                <a:cubicBezTo>
                  <a:pt x="30751" y="36576"/>
                  <a:pt x="30751" y="36592"/>
                  <a:pt x="30751" y="36606"/>
                </a:cubicBezTo>
                <a:cubicBezTo>
                  <a:pt x="30761" y="36596"/>
                  <a:pt x="30774" y="36592"/>
                  <a:pt x="30788" y="36592"/>
                </a:cubicBezTo>
                <a:cubicBezTo>
                  <a:pt x="30815" y="36592"/>
                  <a:pt x="30841" y="36606"/>
                  <a:pt x="30841" y="36606"/>
                </a:cubicBezTo>
                <a:lnTo>
                  <a:pt x="30811" y="36606"/>
                </a:lnTo>
                <a:cubicBezTo>
                  <a:pt x="30902" y="36636"/>
                  <a:pt x="30932" y="36757"/>
                  <a:pt x="31053" y="36787"/>
                </a:cubicBezTo>
                <a:lnTo>
                  <a:pt x="30992" y="36787"/>
                </a:lnTo>
                <a:cubicBezTo>
                  <a:pt x="30992" y="36819"/>
                  <a:pt x="31004" y="36828"/>
                  <a:pt x="31020" y="36828"/>
                </a:cubicBezTo>
                <a:cubicBezTo>
                  <a:pt x="31042" y="36828"/>
                  <a:pt x="31073" y="36810"/>
                  <a:pt x="31095" y="36810"/>
                </a:cubicBezTo>
                <a:cubicBezTo>
                  <a:pt x="31102" y="36810"/>
                  <a:pt x="31108" y="36812"/>
                  <a:pt x="31113" y="36817"/>
                </a:cubicBezTo>
                <a:cubicBezTo>
                  <a:pt x="31173" y="36938"/>
                  <a:pt x="31143" y="37089"/>
                  <a:pt x="31204" y="37209"/>
                </a:cubicBezTo>
                <a:cubicBezTo>
                  <a:pt x="31224" y="37209"/>
                  <a:pt x="31244" y="37196"/>
                  <a:pt x="31255" y="37196"/>
                </a:cubicBezTo>
                <a:cubicBezTo>
                  <a:pt x="31261" y="37196"/>
                  <a:pt x="31264" y="37199"/>
                  <a:pt x="31264" y="37209"/>
                </a:cubicBezTo>
                <a:cubicBezTo>
                  <a:pt x="31264" y="37209"/>
                  <a:pt x="31234" y="37239"/>
                  <a:pt x="31264" y="37239"/>
                </a:cubicBezTo>
                <a:cubicBezTo>
                  <a:pt x="31234" y="37270"/>
                  <a:pt x="31264" y="37300"/>
                  <a:pt x="31264" y="37360"/>
                </a:cubicBezTo>
                <a:cubicBezTo>
                  <a:pt x="31294" y="37390"/>
                  <a:pt x="31294" y="37451"/>
                  <a:pt x="31234" y="37451"/>
                </a:cubicBezTo>
                <a:cubicBezTo>
                  <a:pt x="31264" y="37481"/>
                  <a:pt x="31204" y="37511"/>
                  <a:pt x="31264" y="37571"/>
                </a:cubicBezTo>
                <a:cubicBezTo>
                  <a:pt x="31244" y="37571"/>
                  <a:pt x="31224" y="37558"/>
                  <a:pt x="31212" y="37558"/>
                </a:cubicBezTo>
                <a:cubicBezTo>
                  <a:pt x="31207" y="37558"/>
                  <a:pt x="31204" y="37561"/>
                  <a:pt x="31204" y="37571"/>
                </a:cubicBezTo>
                <a:lnTo>
                  <a:pt x="31264" y="37602"/>
                </a:lnTo>
                <a:cubicBezTo>
                  <a:pt x="31354" y="37662"/>
                  <a:pt x="31173" y="37722"/>
                  <a:pt x="31234" y="37783"/>
                </a:cubicBezTo>
                <a:cubicBezTo>
                  <a:pt x="31204" y="37783"/>
                  <a:pt x="31173" y="37813"/>
                  <a:pt x="31204" y="37813"/>
                </a:cubicBezTo>
                <a:lnTo>
                  <a:pt x="31234" y="37813"/>
                </a:lnTo>
                <a:cubicBezTo>
                  <a:pt x="31264" y="37843"/>
                  <a:pt x="31264" y="37873"/>
                  <a:pt x="31294" y="37903"/>
                </a:cubicBezTo>
                <a:cubicBezTo>
                  <a:pt x="31264" y="37903"/>
                  <a:pt x="31264" y="37933"/>
                  <a:pt x="31234" y="37933"/>
                </a:cubicBezTo>
                <a:cubicBezTo>
                  <a:pt x="31254" y="37933"/>
                  <a:pt x="31274" y="37920"/>
                  <a:pt x="31285" y="37920"/>
                </a:cubicBezTo>
                <a:cubicBezTo>
                  <a:pt x="31291" y="37920"/>
                  <a:pt x="31294" y="37923"/>
                  <a:pt x="31294" y="37933"/>
                </a:cubicBezTo>
                <a:cubicBezTo>
                  <a:pt x="31294" y="37964"/>
                  <a:pt x="31234" y="38024"/>
                  <a:pt x="31264" y="38024"/>
                </a:cubicBezTo>
                <a:cubicBezTo>
                  <a:pt x="31284" y="38024"/>
                  <a:pt x="31304" y="38011"/>
                  <a:pt x="31315" y="38011"/>
                </a:cubicBezTo>
                <a:cubicBezTo>
                  <a:pt x="31321" y="38011"/>
                  <a:pt x="31324" y="38014"/>
                  <a:pt x="31324" y="38024"/>
                </a:cubicBezTo>
                <a:cubicBezTo>
                  <a:pt x="31354" y="38084"/>
                  <a:pt x="31354" y="38084"/>
                  <a:pt x="31354" y="38145"/>
                </a:cubicBezTo>
                <a:cubicBezTo>
                  <a:pt x="31415" y="38145"/>
                  <a:pt x="31324" y="38205"/>
                  <a:pt x="31354" y="38205"/>
                </a:cubicBezTo>
                <a:lnTo>
                  <a:pt x="31324" y="38205"/>
                </a:lnTo>
                <a:lnTo>
                  <a:pt x="31354" y="38235"/>
                </a:lnTo>
                <a:cubicBezTo>
                  <a:pt x="31354" y="38265"/>
                  <a:pt x="31354" y="38326"/>
                  <a:pt x="31354" y="38386"/>
                </a:cubicBezTo>
                <a:cubicBezTo>
                  <a:pt x="31454" y="38358"/>
                  <a:pt x="31547" y="38329"/>
                  <a:pt x="31598" y="38329"/>
                </a:cubicBezTo>
                <a:cubicBezTo>
                  <a:pt x="31656" y="38329"/>
                  <a:pt x="31661" y="38365"/>
                  <a:pt x="31566" y="38477"/>
                </a:cubicBezTo>
                <a:cubicBezTo>
                  <a:pt x="31656" y="38416"/>
                  <a:pt x="31777" y="38326"/>
                  <a:pt x="31747" y="38296"/>
                </a:cubicBezTo>
                <a:lnTo>
                  <a:pt x="31837" y="38265"/>
                </a:lnTo>
                <a:cubicBezTo>
                  <a:pt x="31898" y="38235"/>
                  <a:pt x="31837" y="38235"/>
                  <a:pt x="31898" y="38235"/>
                </a:cubicBezTo>
                <a:cubicBezTo>
                  <a:pt x="31928" y="38175"/>
                  <a:pt x="31867" y="38115"/>
                  <a:pt x="31867" y="38115"/>
                </a:cubicBezTo>
                <a:cubicBezTo>
                  <a:pt x="31898" y="38084"/>
                  <a:pt x="31867" y="38054"/>
                  <a:pt x="31837" y="38054"/>
                </a:cubicBezTo>
                <a:lnTo>
                  <a:pt x="31867" y="38054"/>
                </a:lnTo>
                <a:cubicBezTo>
                  <a:pt x="31867" y="38024"/>
                  <a:pt x="31807" y="37994"/>
                  <a:pt x="31837" y="37994"/>
                </a:cubicBezTo>
                <a:cubicBezTo>
                  <a:pt x="31855" y="38000"/>
                  <a:pt x="31867" y="38002"/>
                  <a:pt x="31876" y="38002"/>
                </a:cubicBezTo>
                <a:cubicBezTo>
                  <a:pt x="31910" y="38002"/>
                  <a:pt x="31886" y="37964"/>
                  <a:pt x="31958" y="37964"/>
                </a:cubicBezTo>
                <a:cubicBezTo>
                  <a:pt x="31928" y="37964"/>
                  <a:pt x="31898" y="37933"/>
                  <a:pt x="31837" y="37933"/>
                </a:cubicBezTo>
                <a:cubicBezTo>
                  <a:pt x="31807" y="37933"/>
                  <a:pt x="31807" y="37903"/>
                  <a:pt x="31807" y="37903"/>
                </a:cubicBezTo>
                <a:cubicBezTo>
                  <a:pt x="31777" y="37873"/>
                  <a:pt x="31807" y="37813"/>
                  <a:pt x="31777" y="37752"/>
                </a:cubicBezTo>
                <a:cubicBezTo>
                  <a:pt x="31797" y="37752"/>
                  <a:pt x="31804" y="37779"/>
                  <a:pt x="31815" y="37779"/>
                </a:cubicBezTo>
                <a:cubicBezTo>
                  <a:pt x="31821" y="37779"/>
                  <a:pt x="31827" y="37773"/>
                  <a:pt x="31837" y="37752"/>
                </a:cubicBezTo>
                <a:cubicBezTo>
                  <a:pt x="31837" y="37692"/>
                  <a:pt x="31777" y="37662"/>
                  <a:pt x="31747" y="37602"/>
                </a:cubicBezTo>
                <a:cubicBezTo>
                  <a:pt x="31837" y="37602"/>
                  <a:pt x="31777" y="37662"/>
                  <a:pt x="31837" y="37662"/>
                </a:cubicBezTo>
                <a:cubicBezTo>
                  <a:pt x="31807" y="37602"/>
                  <a:pt x="31807" y="37541"/>
                  <a:pt x="31777" y="37451"/>
                </a:cubicBezTo>
                <a:cubicBezTo>
                  <a:pt x="31867" y="37451"/>
                  <a:pt x="31747" y="37360"/>
                  <a:pt x="31837" y="37330"/>
                </a:cubicBezTo>
                <a:cubicBezTo>
                  <a:pt x="31807" y="37330"/>
                  <a:pt x="31807" y="37300"/>
                  <a:pt x="31807" y="37270"/>
                </a:cubicBezTo>
                <a:cubicBezTo>
                  <a:pt x="31827" y="37270"/>
                  <a:pt x="31861" y="37283"/>
                  <a:pt x="31872" y="37283"/>
                </a:cubicBezTo>
                <a:cubicBezTo>
                  <a:pt x="31878" y="37283"/>
                  <a:pt x="31878" y="37280"/>
                  <a:pt x="31867" y="37270"/>
                </a:cubicBezTo>
                <a:cubicBezTo>
                  <a:pt x="31843" y="37245"/>
                  <a:pt x="31838" y="37201"/>
                  <a:pt x="31869" y="37201"/>
                </a:cubicBezTo>
                <a:cubicBezTo>
                  <a:pt x="31877" y="37201"/>
                  <a:pt x="31886" y="37203"/>
                  <a:pt x="31898" y="37209"/>
                </a:cubicBezTo>
                <a:cubicBezTo>
                  <a:pt x="31867" y="37179"/>
                  <a:pt x="31928" y="37179"/>
                  <a:pt x="31898" y="37119"/>
                </a:cubicBezTo>
                <a:cubicBezTo>
                  <a:pt x="31928" y="37119"/>
                  <a:pt x="31928" y="37058"/>
                  <a:pt x="31958" y="37058"/>
                </a:cubicBezTo>
                <a:cubicBezTo>
                  <a:pt x="31939" y="37040"/>
                  <a:pt x="31944" y="37010"/>
                  <a:pt x="31950" y="36990"/>
                </a:cubicBezTo>
                <a:lnTo>
                  <a:pt x="31950" y="36990"/>
                </a:lnTo>
                <a:cubicBezTo>
                  <a:pt x="31952" y="36992"/>
                  <a:pt x="31954" y="36994"/>
                  <a:pt x="31958" y="36998"/>
                </a:cubicBezTo>
                <a:cubicBezTo>
                  <a:pt x="31988" y="36998"/>
                  <a:pt x="31988" y="36938"/>
                  <a:pt x="31988" y="36938"/>
                </a:cubicBezTo>
                <a:cubicBezTo>
                  <a:pt x="32008" y="36938"/>
                  <a:pt x="32028" y="36951"/>
                  <a:pt x="32040" y="36951"/>
                </a:cubicBezTo>
                <a:cubicBezTo>
                  <a:pt x="32045" y="36951"/>
                  <a:pt x="32049" y="36948"/>
                  <a:pt x="32049" y="36938"/>
                </a:cubicBezTo>
                <a:cubicBezTo>
                  <a:pt x="32024" y="36913"/>
                  <a:pt x="32059" y="36869"/>
                  <a:pt x="32073" y="36869"/>
                </a:cubicBezTo>
                <a:cubicBezTo>
                  <a:pt x="32076" y="36869"/>
                  <a:pt x="32079" y="36872"/>
                  <a:pt x="32079" y="36877"/>
                </a:cubicBezTo>
                <a:lnTo>
                  <a:pt x="32079" y="36907"/>
                </a:lnTo>
                <a:cubicBezTo>
                  <a:pt x="32109" y="36787"/>
                  <a:pt x="32230" y="36787"/>
                  <a:pt x="32320" y="36666"/>
                </a:cubicBezTo>
                <a:lnTo>
                  <a:pt x="32320" y="36726"/>
                </a:lnTo>
                <a:cubicBezTo>
                  <a:pt x="32327" y="36730"/>
                  <a:pt x="32332" y="36731"/>
                  <a:pt x="32336" y="36731"/>
                </a:cubicBezTo>
                <a:cubicBezTo>
                  <a:pt x="32368" y="36731"/>
                  <a:pt x="32323" y="36636"/>
                  <a:pt x="32350" y="36636"/>
                </a:cubicBezTo>
                <a:cubicBezTo>
                  <a:pt x="32451" y="36636"/>
                  <a:pt x="32551" y="36649"/>
                  <a:pt x="32652" y="36649"/>
                </a:cubicBezTo>
                <a:cubicBezTo>
                  <a:pt x="32702" y="36649"/>
                  <a:pt x="32753" y="36646"/>
                  <a:pt x="32803" y="36636"/>
                </a:cubicBezTo>
                <a:cubicBezTo>
                  <a:pt x="32803" y="36606"/>
                  <a:pt x="32773" y="36576"/>
                  <a:pt x="32803" y="36576"/>
                </a:cubicBezTo>
                <a:cubicBezTo>
                  <a:pt x="32863" y="36666"/>
                  <a:pt x="33044" y="36576"/>
                  <a:pt x="33044" y="36696"/>
                </a:cubicBezTo>
                <a:cubicBezTo>
                  <a:pt x="33053" y="36692"/>
                  <a:pt x="33061" y="36690"/>
                  <a:pt x="33067" y="36690"/>
                </a:cubicBezTo>
                <a:cubicBezTo>
                  <a:pt x="33100" y="36690"/>
                  <a:pt x="33113" y="36733"/>
                  <a:pt x="33161" y="36733"/>
                </a:cubicBezTo>
                <a:cubicBezTo>
                  <a:pt x="33171" y="36733"/>
                  <a:pt x="33182" y="36731"/>
                  <a:pt x="33195" y="36726"/>
                </a:cubicBezTo>
                <a:lnTo>
                  <a:pt x="33195" y="36726"/>
                </a:lnTo>
                <a:cubicBezTo>
                  <a:pt x="33195" y="36787"/>
                  <a:pt x="33165" y="36787"/>
                  <a:pt x="33165" y="36787"/>
                </a:cubicBezTo>
                <a:lnTo>
                  <a:pt x="33256" y="36787"/>
                </a:lnTo>
                <a:cubicBezTo>
                  <a:pt x="33262" y="36785"/>
                  <a:pt x="33267" y="36784"/>
                  <a:pt x="33272" y="36784"/>
                </a:cubicBezTo>
                <a:cubicBezTo>
                  <a:pt x="33343" y="36784"/>
                  <a:pt x="33322" y="36968"/>
                  <a:pt x="33406" y="36968"/>
                </a:cubicBezTo>
                <a:cubicBezTo>
                  <a:pt x="33406" y="36968"/>
                  <a:pt x="33387" y="37006"/>
                  <a:pt x="33395" y="37006"/>
                </a:cubicBezTo>
                <a:cubicBezTo>
                  <a:pt x="33397" y="37006"/>
                  <a:pt x="33400" y="37004"/>
                  <a:pt x="33406" y="36998"/>
                </a:cubicBezTo>
                <a:cubicBezTo>
                  <a:pt x="33437" y="36998"/>
                  <a:pt x="33437" y="36968"/>
                  <a:pt x="33437" y="36968"/>
                </a:cubicBezTo>
                <a:cubicBezTo>
                  <a:pt x="33467" y="36998"/>
                  <a:pt x="33527" y="37028"/>
                  <a:pt x="33557" y="37058"/>
                </a:cubicBezTo>
                <a:cubicBezTo>
                  <a:pt x="33497" y="37058"/>
                  <a:pt x="33527" y="37089"/>
                  <a:pt x="33497" y="37119"/>
                </a:cubicBezTo>
                <a:lnTo>
                  <a:pt x="33557" y="37119"/>
                </a:lnTo>
                <a:cubicBezTo>
                  <a:pt x="33588" y="37179"/>
                  <a:pt x="33588" y="37209"/>
                  <a:pt x="33557" y="37239"/>
                </a:cubicBezTo>
                <a:lnTo>
                  <a:pt x="33618" y="37239"/>
                </a:lnTo>
                <a:cubicBezTo>
                  <a:pt x="33950" y="37028"/>
                  <a:pt x="34221" y="36817"/>
                  <a:pt x="34523" y="36606"/>
                </a:cubicBezTo>
                <a:lnTo>
                  <a:pt x="34553" y="36576"/>
                </a:lnTo>
                <a:cubicBezTo>
                  <a:pt x="34553" y="36545"/>
                  <a:pt x="34553" y="36515"/>
                  <a:pt x="34523" y="36455"/>
                </a:cubicBezTo>
                <a:cubicBezTo>
                  <a:pt x="34644" y="36455"/>
                  <a:pt x="34493" y="36394"/>
                  <a:pt x="34583" y="36334"/>
                </a:cubicBezTo>
                <a:cubicBezTo>
                  <a:pt x="34553" y="36334"/>
                  <a:pt x="34523" y="36334"/>
                  <a:pt x="34523" y="36304"/>
                </a:cubicBezTo>
                <a:cubicBezTo>
                  <a:pt x="34543" y="36304"/>
                  <a:pt x="34577" y="36317"/>
                  <a:pt x="34588" y="36317"/>
                </a:cubicBezTo>
                <a:cubicBezTo>
                  <a:pt x="34593" y="36317"/>
                  <a:pt x="34593" y="36314"/>
                  <a:pt x="34583" y="36304"/>
                </a:cubicBezTo>
                <a:cubicBezTo>
                  <a:pt x="34553" y="36274"/>
                  <a:pt x="34553" y="36213"/>
                  <a:pt x="34614" y="36213"/>
                </a:cubicBezTo>
                <a:cubicBezTo>
                  <a:pt x="34553" y="36213"/>
                  <a:pt x="34614" y="36153"/>
                  <a:pt x="34583" y="36153"/>
                </a:cubicBezTo>
                <a:lnTo>
                  <a:pt x="34553" y="36153"/>
                </a:lnTo>
                <a:lnTo>
                  <a:pt x="34553" y="36123"/>
                </a:lnTo>
                <a:cubicBezTo>
                  <a:pt x="34553" y="36093"/>
                  <a:pt x="34553" y="36062"/>
                  <a:pt x="34553" y="36032"/>
                </a:cubicBezTo>
                <a:cubicBezTo>
                  <a:pt x="34523" y="36032"/>
                  <a:pt x="34523" y="35972"/>
                  <a:pt x="34523" y="35972"/>
                </a:cubicBezTo>
                <a:cubicBezTo>
                  <a:pt x="34583" y="35972"/>
                  <a:pt x="34523" y="35912"/>
                  <a:pt x="34523" y="35912"/>
                </a:cubicBezTo>
                <a:lnTo>
                  <a:pt x="34583" y="35912"/>
                </a:lnTo>
                <a:cubicBezTo>
                  <a:pt x="34553" y="35912"/>
                  <a:pt x="34553" y="35821"/>
                  <a:pt x="34553" y="35821"/>
                </a:cubicBezTo>
                <a:lnTo>
                  <a:pt x="34583" y="35821"/>
                </a:lnTo>
                <a:cubicBezTo>
                  <a:pt x="34553" y="35731"/>
                  <a:pt x="34614" y="35640"/>
                  <a:pt x="34553" y="35549"/>
                </a:cubicBezTo>
                <a:lnTo>
                  <a:pt x="34614" y="35549"/>
                </a:lnTo>
                <a:cubicBezTo>
                  <a:pt x="34674" y="35489"/>
                  <a:pt x="34523" y="35489"/>
                  <a:pt x="34523" y="35459"/>
                </a:cubicBezTo>
                <a:cubicBezTo>
                  <a:pt x="34583" y="35338"/>
                  <a:pt x="34614" y="35187"/>
                  <a:pt x="34614" y="35036"/>
                </a:cubicBezTo>
                <a:cubicBezTo>
                  <a:pt x="34593" y="35036"/>
                  <a:pt x="34573" y="35063"/>
                  <a:pt x="34571" y="35063"/>
                </a:cubicBezTo>
                <a:cubicBezTo>
                  <a:pt x="34570" y="35063"/>
                  <a:pt x="34573" y="35057"/>
                  <a:pt x="34583" y="35036"/>
                </a:cubicBezTo>
                <a:cubicBezTo>
                  <a:pt x="34583" y="35006"/>
                  <a:pt x="34614" y="35006"/>
                  <a:pt x="34583" y="35006"/>
                </a:cubicBezTo>
                <a:cubicBezTo>
                  <a:pt x="34614" y="34976"/>
                  <a:pt x="34614" y="34946"/>
                  <a:pt x="34614" y="34886"/>
                </a:cubicBezTo>
                <a:cubicBezTo>
                  <a:pt x="34614" y="34825"/>
                  <a:pt x="34644" y="34765"/>
                  <a:pt x="34704" y="34765"/>
                </a:cubicBezTo>
                <a:cubicBezTo>
                  <a:pt x="34674" y="34705"/>
                  <a:pt x="34764" y="34705"/>
                  <a:pt x="34764" y="34584"/>
                </a:cubicBezTo>
                <a:cubicBezTo>
                  <a:pt x="34813" y="34584"/>
                  <a:pt x="34803" y="34622"/>
                  <a:pt x="34813" y="34622"/>
                </a:cubicBezTo>
                <a:cubicBezTo>
                  <a:pt x="34815" y="34622"/>
                  <a:pt x="34819" y="34620"/>
                  <a:pt x="34825" y="34614"/>
                </a:cubicBezTo>
                <a:cubicBezTo>
                  <a:pt x="34795" y="34584"/>
                  <a:pt x="34795" y="34554"/>
                  <a:pt x="34825" y="34523"/>
                </a:cubicBezTo>
                <a:cubicBezTo>
                  <a:pt x="34795" y="34463"/>
                  <a:pt x="34855" y="34433"/>
                  <a:pt x="34915" y="34433"/>
                </a:cubicBezTo>
                <a:cubicBezTo>
                  <a:pt x="34976" y="34403"/>
                  <a:pt x="35036" y="34403"/>
                  <a:pt x="35066" y="34342"/>
                </a:cubicBezTo>
                <a:cubicBezTo>
                  <a:pt x="35096" y="34282"/>
                  <a:pt x="35157" y="34252"/>
                  <a:pt x="35217" y="34222"/>
                </a:cubicBezTo>
                <a:lnTo>
                  <a:pt x="35217" y="34222"/>
                </a:lnTo>
                <a:cubicBezTo>
                  <a:pt x="35187" y="34282"/>
                  <a:pt x="35247" y="34252"/>
                  <a:pt x="35247" y="34282"/>
                </a:cubicBezTo>
                <a:cubicBezTo>
                  <a:pt x="35247" y="34252"/>
                  <a:pt x="35217" y="34252"/>
                  <a:pt x="35247" y="34222"/>
                </a:cubicBezTo>
                <a:cubicBezTo>
                  <a:pt x="35277" y="34207"/>
                  <a:pt x="35300" y="34199"/>
                  <a:pt x="35323" y="34199"/>
                </a:cubicBezTo>
                <a:cubicBezTo>
                  <a:pt x="35345" y="34199"/>
                  <a:pt x="35368" y="34207"/>
                  <a:pt x="35398" y="34222"/>
                </a:cubicBezTo>
                <a:cubicBezTo>
                  <a:pt x="35428" y="34161"/>
                  <a:pt x="35428" y="34192"/>
                  <a:pt x="35428" y="34131"/>
                </a:cubicBezTo>
                <a:lnTo>
                  <a:pt x="35609" y="34131"/>
                </a:lnTo>
                <a:cubicBezTo>
                  <a:pt x="35622" y="34106"/>
                  <a:pt x="35640" y="34096"/>
                  <a:pt x="35657" y="34096"/>
                </a:cubicBezTo>
                <a:cubicBezTo>
                  <a:pt x="35680" y="34096"/>
                  <a:pt x="35700" y="34114"/>
                  <a:pt x="35700" y="34131"/>
                </a:cubicBezTo>
                <a:lnTo>
                  <a:pt x="35700" y="34161"/>
                </a:lnTo>
                <a:lnTo>
                  <a:pt x="35730" y="34161"/>
                </a:lnTo>
                <a:cubicBezTo>
                  <a:pt x="35790" y="34161"/>
                  <a:pt x="35881" y="34161"/>
                  <a:pt x="35941" y="34192"/>
                </a:cubicBezTo>
                <a:lnTo>
                  <a:pt x="35941" y="34222"/>
                </a:lnTo>
                <a:cubicBezTo>
                  <a:pt x="35967" y="34222"/>
                  <a:pt x="36015" y="34288"/>
                  <a:pt x="36028" y="34288"/>
                </a:cubicBezTo>
                <a:cubicBezTo>
                  <a:pt x="36031" y="34288"/>
                  <a:pt x="36032" y="34286"/>
                  <a:pt x="36032" y="34282"/>
                </a:cubicBezTo>
                <a:cubicBezTo>
                  <a:pt x="36032" y="34282"/>
                  <a:pt x="36032" y="34252"/>
                  <a:pt x="36032" y="34252"/>
                </a:cubicBezTo>
                <a:cubicBezTo>
                  <a:pt x="36067" y="34252"/>
                  <a:pt x="36061" y="34272"/>
                  <a:pt x="36062" y="34290"/>
                </a:cubicBezTo>
                <a:lnTo>
                  <a:pt x="36062" y="34290"/>
                </a:lnTo>
                <a:cubicBezTo>
                  <a:pt x="36062" y="34290"/>
                  <a:pt x="36062" y="34290"/>
                  <a:pt x="36062" y="34290"/>
                </a:cubicBezTo>
                <a:cubicBezTo>
                  <a:pt x="36055" y="34290"/>
                  <a:pt x="36047" y="34297"/>
                  <a:pt x="36032" y="34312"/>
                </a:cubicBezTo>
                <a:lnTo>
                  <a:pt x="36153" y="34312"/>
                </a:lnTo>
                <a:cubicBezTo>
                  <a:pt x="36122" y="34342"/>
                  <a:pt x="36153" y="34373"/>
                  <a:pt x="36183" y="34403"/>
                </a:cubicBezTo>
                <a:cubicBezTo>
                  <a:pt x="36183" y="34403"/>
                  <a:pt x="36183" y="34373"/>
                  <a:pt x="36183" y="34373"/>
                </a:cubicBezTo>
                <a:lnTo>
                  <a:pt x="36213" y="34373"/>
                </a:lnTo>
                <a:lnTo>
                  <a:pt x="36183" y="34403"/>
                </a:lnTo>
                <a:lnTo>
                  <a:pt x="36243" y="34403"/>
                </a:lnTo>
                <a:lnTo>
                  <a:pt x="36213" y="34433"/>
                </a:lnTo>
                <a:lnTo>
                  <a:pt x="36303" y="34433"/>
                </a:lnTo>
                <a:cubicBezTo>
                  <a:pt x="36334" y="34523"/>
                  <a:pt x="36303" y="34523"/>
                  <a:pt x="36303" y="34614"/>
                </a:cubicBezTo>
                <a:cubicBezTo>
                  <a:pt x="36322" y="34602"/>
                  <a:pt x="36334" y="34597"/>
                  <a:pt x="36342" y="34597"/>
                </a:cubicBezTo>
                <a:cubicBezTo>
                  <a:pt x="36375" y="34597"/>
                  <a:pt x="36346" y="34674"/>
                  <a:pt x="36394" y="34674"/>
                </a:cubicBezTo>
                <a:cubicBezTo>
                  <a:pt x="36334" y="34765"/>
                  <a:pt x="36394" y="34855"/>
                  <a:pt x="36394" y="34946"/>
                </a:cubicBezTo>
                <a:cubicBezTo>
                  <a:pt x="36364" y="35006"/>
                  <a:pt x="36454" y="35006"/>
                  <a:pt x="36454" y="35036"/>
                </a:cubicBezTo>
                <a:cubicBezTo>
                  <a:pt x="36454" y="35067"/>
                  <a:pt x="36454" y="35097"/>
                  <a:pt x="36454" y="35097"/>
                </a:cubicBezTo>
                <a:cubicBezTo>
                  <a:pt x="36666" y="34946"/>
                  <a:pt x="36847" y="34765"/>
                  <a:pt x="37028" y="34614"/>
                </a:cubicBezTo>
                <a:lnTo>
                  <a:pt x="37028" y="34614"/>
                </a:lnTo>
                <a:cubicBezTo>
                  <a:pt x="36937" y="34705"/>
                  <a:pt x="36877" y="34795"/>
                  <a:pt x="36786" y="34886"/>
                </a:cubicBezTo>
                <a:cubicBezTo>
                  <a:pt x="37028" y="34674"/>
                  <a:pt x="37239" y="34493"/>
                  <a:pt x="37450" y="34312"/>
                </a:cubicBezTo>
                <a:lnTo>
                  <a:pt x="37450" y="34312"/>
                </a:lnTo>
                <a:lnTo>
                  <a:pt x="37028" y="34584"/>
                </a:lnTo>
                <a:cubicBezTo>
                  <a:pt x="37360" y="34222"/>
                  <a:pt x="36907" y="34523"/>
                  <a:pt x="37390" y="34131"/>
                </a:cubicBezTo>
                <a:lnTo>
                  <a:pt x="37390" y="34131"/>
                </a:lnTo>
                <a:cubicBezTo>
                  <a:pt x="37382" y="34139"/>
                  <a:pt x="37380" y="34143"/>
                  <a:pt x="37384" y="34143"/>
                </a:cubicBezTo>
                <a:cubicBezTo>
                  <a:pt x="37394" y="34143"/>
                  <a:pt x="37444" y="34115"/>
                  <a:pt x="37511" y="34071"/>
                </a:cubicBezTo>
                <a:lnTo>
                  <a:pt x="37450" y="34041"/>
                </a:lnTo>
                <a:lnTo>
                  <a:pt x="37480" y="34041"/>
                </a:lnTo>
                <a:cubicBezTo>
                  <a:pt x="37450" y="34010"/>
                  <a:pt x="37541" y="34010"/>
                  <a:pt x="37511" y="33980"/>
                </a:cubicBezTo>
                <a:cubicBezTo>
                  <a:pt x="37504" y="33974"/>
                  <a:pt x="37496" y="33972"/>
                  <a:pt x="37488" y="33972"/>
                </a:cubicBezTo>
                <a:cubicBezTo>
                  <a:pt x="37466" y="33972"/>
                  <a:pt x="37440" y="33989"/>
                  <a:pt x="37427" y="33989"/>
                </a:cubicBezTo>
                <a:cubicBezTo>
                  <a:pt x="37423" y="33989"/>
                  <a:pt x="37420" y="33987"/>
                  <a:pt x="37420" y="33980"/>
                </a:cubicBezTo>
                <a:cubicBezTo>
                  <a:pt x="37450" y="33950"/>
                  <a:pt x="37480" y="33950"/>
                  <a:pt x="37480" y="33950"/>
                </a:cubicBezTo>
                <a:lnTo>
                  <a:pt x="37450" y="33950"/>
                </a:lnTo>
                <a:cubicBezTo>
                  <a:pt x="37439" y="33950"/>
                  <a:pt x="37428" y="33950"/>
                  <a:pt x="37420" y="33949"/>
                </a:cubicBezTo>
                <a:lnTo>
                  <a:pt x="37420" y="33949"/>
                </a:lnTo>
                <a:lnTo>
                  <a:pt x="37420" y="33950"/>
                </a:lnTo>
                <a:lnTo>
                  <a:pt x="37390" y="33950"/>
                </a:lnTo>
                <a:cubicBezTo>
                  <a:pt x="37396" y="33944"/>
                  <a:pt x="37402" y="33939"/>
                  <a:pt x="37409" y="33935"/>
                </a:cubicBezTo>
                <a:lnTo>
                  <a:pt x="37409" y="33935"/>
                </a:lnTo>
                <a:cubicBezTo>
                  <a:pt x="37405" y="33943"/>
                  <a:pt x="37410" y="33947"/>
                  <a:pt x="37420" y="33949"/>
                </a:cubicBezTo>
                <a:lnTo>
                  <a:pt x="37420" y="33949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16" y="33930"/>
                  <a:pt x="37412" y="33932"/>
                  <a:pt x="37409" y="33935"/>
                </a:cubicBezTo>
                <a:lnTo>
                  <a:pt x="37409" y="33935"/>
                </a:lnTo>
                <a:cubicBezTo>
                  <a:pt x="37410" y="33931"/>
                  <a:pt x="37414" y="33926"/>
                  <a:pt x="37420" y="33920"/>
                </a:cubicBezTo>
                <a:lnTo>
                  <a:pt x="37420" y="33920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40" y="33917"/>
                  <a:pt x="37460" y="33910"/>
                  <a:pt x="37480" y="33890"/>
                </a:cubicBezTo>
                <a:lnTo>
                  <a:pt x="37601" y="33890"/>
                </a:lnTo>
                <a:cubicBezTo>
                  <a:pt x="37571" y="33799"/>
                  <a:pt x="37541" y="33739"/>
                  <a:pt x="37541" y="33679"/>
                </a:cubicBezTo>
                <a:lnTo>
                  <a:pt x="37511" y="33679"/>
                </a:lnTo>
                <a:cubicBezTo>
                  <a:pt x="37505" y="33684"/>
                  <a:pt x="37504" y="33689"/>
                  <a:pt x="37504" y="33695"/>
                </a:cubicBezTo>
                <a:lnTo>
                  <a:pt x="37504" y="33695"/>
                </a:lnTo>
                <a:cubicBezTo>
                  <a:pt x="37502" y="33694"/>
                  <a:pt x="37499" y="33694"/>
                  <a:pt x="37495" y="33694"/>
                </a:cubicBezTo>
                <a:cubicBezTo>
                  <a:pt x="37488" y="33694"/>
                  <a:pt x="37480" y="33694"/>
                  <a:pt x="37480" y="33679"/>
                </a:cubicBezTo>
                <a:lnTo>
                  <a:pt x="37511" y="33679"/>
                </a:lnTo>
                <a:cubicBezTo>
                  <a:pt x="37480" y="33679"/>
                  <a:pt x="37480" y="33648"/>
                  <a:pt x="37511" y="33618"/>
                </a:cubicBezTo>
                <a:lnTo>
                  <a:pt x="37571" y="33618"/>
                </a:lnTo>
                <a:cubicBezTo>
                  <a:pt x="37541" y="33588"/>
                  <a:pt x="37541" y="33588"/>
                  <a:pt x="37480" y="33528"/>
                </a:cubicBezTo>
                <a:cubicBezTo>
                  <a:pt x="37435" y="33459"/>
                  <a:pt x="37492" y="33408"/>
                  <a:pt x="37510" y="33387"/>
                </a:cubicBezTo>
                <a:lnTo>
                  <a:pt x="37510" y="33387"/>
                </a:lnTo>
                <a:cubicBezTo>
                  <a:pt x="37524" y="33395"/>
                  <a:pt x="37535" y="33404"/>
                  <a:pt x="37536" y="33404"/>
                </a:cubicBezTo>
                <a:cubicBezTo>
                  <a:pt x="37537" y="33404"/>
                  <a:pt x="37532" y="33398"/>
                  <a:pt x="37515" y="33381"/>
                </a:cubicBezTo>
                <a:lnTo>
                  <a:pt x="37515" y="33381"/>
                </a:lnTo>
                <a:cubicBezTo>
                  <a:pt x="37516" y="33378"/>
                  <a:pt x="37515" y="33377"/>
                  <a:pt x="37511" y="33377"/>
                </a:cubicBezTo>
                <a:cubicBezTo>
                  <a:pt x="37480" y="33316"/>
                  <a:pt x="37511" y="33316"/>
                  <a:pt x="37511" y="33316"/>
                </a:cubicBezTo>
                <a:lnTo>
                  <a:pt x="37571" y="33316"/>
                </a:lnTo>
                <a:cubicBezTo>
                  <a:pt x="37578" y="33323"/>
                  <a:pt x="37583" y="33325"/>
                  <a:pt x="37587" y="33325"/>
                </a:cubicBezTo>
                <a:cubicBezTo>
                  <a:pt x="37595" y="33325"/>
                  <a:pt x="37601" y="33318"/>
                  <a:pt x="37607" y="33318"/>
                </a:cubicBezTo>
                <a:cubicBezTo>
                  <a:pt x="37613" y="33318"/>
                  <a:pt x="37620" y="33324"/>
                  <a:pt x="37631" y="33347"/>
                </a:cubicBezTo>
                <a:cubicBezTo>
                  <a:pt x="37601" y="33286"/>
                  <a:pt x="37692" y="33316"/>
                  <a:pt x="37601" y="33226"/>
                </a:cubicBezTo>
                <a:lnTo>
                  <a:pt x="37661" y="33196"/>
                </a:lnTo>
                <a:lnTo>
                  <a:pt x="37717" y="33196"/>
                </a:lnTo>
                <a:cubicBezTo>
                  <a:pt x="37712" y="33179"/>
                  <a:pt x="37710" y="33165"/>
                  <a:pt x="37722" y="33165"/>
                </a:cubicBezTo>
                <a:cubicBezTo>
                  <a:pt x="37752" y="33196"/>
                  <a:pt x="37752" y="33226"/>
                  <a:pt x="37752" y="33226"/>
                </a:cubicBezTo>
                <a:lnTo>
                  <a:pt x="37752" y="33165"/>
                </a:lnTo>
                <a:cubicBezTo>
                  <a:pt x="37776" y="33165"/>
                  <a:pt x="37704" y="33127"/>
                  <a:pt x="37720" y="33127"/>
                </a:cubicBezTo>
                <a:cubicBezTo>
                  <a:pt x="37724" y="33127"/>
                  <a:pt x="37734" y="33129"/>
                  <a:pt x="37752" y="33135"/>
                </a:cubicBezTo>
                <a:lnTo>
                  <a:pt x="37722" y="33105"/>
                </a:lnTo>
                <a:cubicBezTo>
                  <a:pt x="37752" y="33105"/>
                  <a:pt x="37782" y="33105"/>
                  <a:pt x="37782" y="33135"/>
                </a:cubicBezTo>
                <a:cubicBezTo>
                  <a:pt x="37782" y="33135"/>
                  <a:pt x="37782" y="33105"/>
                  <a:pt x="37782" y="33105"/>
                </a:cubicBezTo>
                <a:cubicBezTo>
                  <a:pt x="37767" y="33090"/>
                  <a:pt x="37760" y="33090"/>
                  <a:pt x="37756" y="33090"/>
                </a:cubicBezTo>
                <a:cubicBezTo>
                  <a:pt x="37752" y="33090"/>
                  <a:pt x="37752" y="33090"/>
                  <a:pt x="37752" y="33075"/>
                </a:cubicBezTo>
                <a:lnTo>
                  <a:pt x="37752" y="33045"/>
                </a:lnTo>
                <a:cubicBezTo>
                  <a:pt x="37761" y="33047"/>
                  <a:pt x="37770" y="33048"/>
                  <a:pt x="37778" y="33048"/>
                </a:cubicBezTo>
                <a:cubicBezTo>
                  <a:pt x="37855" y="33048"/>
                  <a:pt x="37855" y="32942"/>
                  <a:pt x="37919" y="32942"/>
                </a:cubicBezTo>
                <a:cubicBezTo>
                  <a:pt x="37931" y="32942"/>
                  <a:pt x="37946" y="32946"/>
                  <a:pt x="37963" y="32954"/>
                </a:cubicBezTo>
                <a:cubicBezTo>
                  <a:pt x="37963" y="32924"/>
                  <a:pt x="37933" y="32894"/>
                  <a:pt x="37963" y="32894"/>
                </a:cubicBezTo>
                <a:lnTo>
                  <a:pt x="38054" y="32894"/>
                </a:lnTo>
                <a:lnTo>
                  <a:pt x="38054" y="32924"/>
                </a:lnTo>
                <a:cubicBezTo>
                  <a:pt x="38084" y="32894"/>
                  <a:pt x="38144" y="32864"/>
                  <a:pt x="38174" y="32864"/>
                </a:cubicBezTo>
                <a:cubicBezTo>
                  <a:pt x="38174" y="32864"/>
                  <a:pt x="38174" y="32864"/>
                  <a:pt x="38174" y="32894"/>
                </a:cubicBezTo>
                <a:cubicBezTo>
                  <a:pt x="38178" y="32890"/>
                  <a:pt x="38181" y="32889"/>
                  <a:pt x="38185" y="32889"/>
                </a:cubicBezTo>
                <a:cubicBezTo>
                  <a:pt x="38203" y="32889"/>
                  <a:pt x="38219" y="32928"/>
                  <a:pt x="38228" y="32928"/>
                </a:cubicBezTo>
                <a:cubicBezTo>
                  <a:pt x="38232" y="32928"/>
                  <a:pt x="38235" y="32920"/>
                  <a:pt x="38235" y="32894"/>
                </a:cubicBezTo>
                <a:cubicBezTo>
                  <a:pt x="38295" y="32894"/>
                  <a:pt x="38356" y="32834"/>
                  <a:pt x="38446" y="32834"/>
                </a:cubicBezTo>
                <a:cubicBezTo>
                  <a:pt x="38446" y="32894"/>
                  <a:pt x="38386" y="32894"/>
                  <a:pt x="38416" y="32894"/>
                </a:cubicBezTo>
                <a:cubicBezTo>
                  <a:pt x="38436" y="32894"/>
                  <a:pt x="38470" y="32880"/>
                  <a:pt x="38499" y="32880"/>
                </a:cubicBezTo>
                <a:cubicBezTo>
                  <a:pt x="38513" y="32880"/>
                  <a:pt x="38527" y="32884"/>
                  <a:pt x="38537" y="32894"/>
                </a:cubicBezTo>
                <a:cubicBezTo>
                  <a:pt x="38543" y="32906"/>
                  <a:pt x="38548" y="32911"/>
                  <a:pt x="38552" y="32911"/>
                </a:cubicBezTo>
                <a:cubicBezTo>
                  <a:pt x="38565" y="32911"/>
                  <a:pt x="38566" y="32859"/>
                  <a:pt x="38567" y="32859"/>
                </a:cubicBezTo>
                <a:cubicBezTo>
                  <a:pt x="38567" y="32859"/>
                  <a:pt x="38567" y="32860"/>
                  <a:pt x="38567" y="32864"/>
                </a:cubicBezTo>
                <a:lnTo>
                  <a:pt x="38567" y="32924"/>
                </a:lnTo>
                <a:lnTo>
                  <a:pt x="38597" y="32864"/>
                </a:lnTo>
                <a:lnTo>
                  <a:pt x="38597" y="32864"/>
                </a:lnTo>
                <a:cubicBezTo>
                  <a:pt x="38597" y="32894"/>
                  <a:pt x="38597" y="32894"/>
                  <a:pt x="38567" y="32924"/>
                </a:cubicBezTo>
                <a:cubicBezTo>
                  <a:pt x="38627" y="32894"/>
                  <a:pt x="38687" y="32894"/>
                  <a:pt x="38687" y="32894"/>
                </a:cubicBezTo>
                <a:lnTo>
                  <a:pt x="38687" y="32894"/>
                </a:lnTo>
                <a:cubicBezTo>
                  <a:pt x="38687" y="32894"/>
                  <a:pt x="38627" y="32924"/>
                  <a:pt x="38657" y="32954"/>
                </a:cubicBezTo>
                <a:cubicBezTo>
                  <a:pt x="38657" y="32964"/>
                  <a:pt x="38661" y="32968"/>
                  <a:pt x="38665" y="32968"/>
                </a:cubicBezTo>
                <a:cubicBezTo>
                  <a:pt x="38674" y="32968"/>
                  <a:pt x="38687" y="32954"/>
                  <a:pt x="38687" y="32954"/>
                </a:cubicBezTo>
                <a:cubicBezTo>
                  <a:pt x="38687" y="33015"/>
                  <a:pt x="38687" y="32984"/>
                  <a:pt x="38687" y="33015"/>
                </a:cubicBezTo>
                <a:cubicBezTo>
                  <a:pt x="38693" y="33021"/>
                  <a:pt x="38698" y="33023"/>
                  <a:pt x="38702" y="33023"/>
                </a:cubicBezTo>
                <a:cubicBezTo>
                  <a:pt x="38719" y="33023"/>
                  <a:pt x="38724" y="32984"/>
                  <a:pt x="38748" y="32984"/>
                </a:cubicBezTo>
                <a:lnTo>
                  <a:pt x="38748" y="32954"/>
                </a:lnTo>
                <a:lnTo>
                  <a:pt x="38778" y="32954"/>
                </a:lnTo>
                <a:cubicBezTo>
                  <a:pt x="38778" y="32984"/>
                  <a:pt x="38838" y="32984"/>
                  <a:pt x="38838" y="32984"/>
                </a:cubicBezTo>
                <a:lnTo>
                  <a:pt x="38838" y="32954"/>
                </a:lnTo>
                <a:lnTo>
                  <a:pt x="38899" y="32954"/>
                </a:lnTo>
                <a:cubicBezTo>
                  <a:pt x="38869" y="33015"/>
                  <a:pt x="38899" y="32984"/>
                  <a:pt x="38869" y="33045"/>
                </a:cubicBezTo>
                <a:cubicBezTo>
                  <a:pt x="38869" y="33105"/>
                  <a:pt x="39019" y="33105"/>
                  <a:pt x="38989" y="33105"/>
                </a:cubicBezTo>
                <a:cubicBezTo>
                  <a:pt x="38989" y="33135"/>
                  <a:pt x="39019" y="33135"/>
                  <a:pt x="39050" y="33135"/>
                </a:cubicBezTo>
                <a:lnTo>
                  <a:pt x="39110" y="33135"/>
                </a:lnTo>
                <a:cubicBezTo>
                  <a:pt x="39050" y="33165"/>
                  <a:pt x="39050" y="33165"/>
                  <a:pt x="39050" y="33165"/>
                </a:cubicBezTo>
                <a:lnTo>
                  <a:pt x="39110" y="33165"/>
                </a:lnTo>
                <a:cubicBezTo>
                  <a:pt x="39050" y="33196"/>
                  <a:pt x="39050" y="33226"/>
                  <a:pt x="39050" y="33226"/>
                </a:cubicBezTo>
                <a:lnTo>
                  <a:pt x="39110" y="33256"/>
                </a:lnTo>
                <a:lnTo>
                  <a:pt x="39140" y="33256"/>
                </a:lnTo>
                <a:cubicBezTo>
                  <a:pt x="39321" y="33286"/>
                  <a:pt x="39502" y="33316"/>
                  <a:pt x="39683" y="33316"/>
                </a:cubicBezTo>
                <a:cubicBezTo>
                  <a:pt x="39593" y="33316"/>
                  <a:pt x="39563" y="33377"/>
                  <a:pt x="39593" y="33377"/>
                </a:cubicBezTo>
                <a:lnTo>
                  <a:pt x="39774" y="33347"/>
                </a:lnTo>
                <a:cubicBezTo>
                  <a:pt x="39985" y="33407"/>
                  <a:pt x="40015" y="33437"/>
                  <a:pt x="39985" y="33467"/>
                </a:cubicBezTo>
                <a:cubicBezTo>
                  <a:pt x="40104" y="33497"/>
                  <a:pt x="40168" y="33508"/>
                  <a:pt x="40200" y="33508"/>
                </a:cubicBezTo>
                <a:cubicBezTo>
                  <a:pt x="40287" y="33508"/>
                  <a:pt x="40127" y="33425"/>
                  <a:pt x="40207" y="33425"/>
                </a:cubicBezTo>
                <a:cubicBezTo>
                  <a:pt x="40244" y="33425"/>
                  <a:pt x="40335" y="33443"/>
                  <a:pt x="40528" y="33497"/>
                </a:cubicBezTo>
                <a:lnTo>
                  <a:pt x="40377" y="33497"/>
                </a:lnTo>
                <a:cubicBezTo>
                  <a:pt x="40649" y="33558"/>
                  <a:pt x="40921" y="33588"/>
                  <a:pt x="41162" y="33618"/>
                </a:cubicBezTo>
                <a:lnTo>
                  <a:pt x="41192" y="33618"/>
                </a:lnTo>
                <a:cubicBezTo>
                  <a:pt x="41192" y="33588"/>
                  <a:pt x="41222" y="33558"/>
                  <a:pt x="41222" y="33558"/>
                </a:cubicBezTo>
                <a:lnTo>
                  <a:pt x="41222" y="33588"/>
                </a:lnTo>
                <a:cubicBezTo>
                  <a:pt x="41283" y="33497"/>
                  <a:pt x="41373" y="33497"/>
                  <a:pt x="41434" y="33407"/>
                </a:cubicBezTo>
                <a:lnTo>
                  <a:pt x="41434" y="33467"/>
                </a:lnTo>
                <a:cubicBezTo>
                  <a:pt x="41442" y="33470"/>
                  <a:pt x="41449" y="33471"/>
                  <a:pt x="41454" y="33471"/>
                </a:cubicBezTo>
                <a:cubicBezTo>
                  <a:pt x="41509" y="33471"/>
                  <a:pt x="41439" y="33347"/>
                  <a:pt x="41494" y="33347"/>
                </a:cubicBezTo>
                <a:cubicBezTo>
                  <a:pt x="41574" y="33347"/>
                  <a:pt x="41655" y="33360"/>
                  <a:pt x="41735" y="33360"/>
                </a:cubicBezTo>
                <a:cubicBezTo>
                  <a:pt x="41776" y="33360"/>
                  <a:pt x="41816" y="33357"/>
                  <a:pt x="41856" y="33347"/>
                </a:cubicBezTo>
                <a:cubicBezTo>
                  <a:pt x="41856" y="33347"/>
                  <a:pt x="41856" y="33328"/>
                  <a:pt x="41856" y="33316"/>
                </a:cubicBezTo>
                <a:cubicBezTo>
                  <a:pt x="41877" y="33338"/>
                  <a:pt x="41884" y="33359"/>
                  <a:pt x="41885" y="33359"/>
                </a:cubicBezTo>
                <a:cubicBezTo>
                  <a:pt x="41886" y="33359"/>
                  <a:pt x="41886" y="33355"/>
                  <a:pt x="41886" y="33347"/>
                </a:cubicBezTo>
                <a:lnTo>
                  <a:pt x="41886" y="33316"/>
                </a:lnTo>
                <a:cubicBezTo>
                  <a:pt x="41906" y="33336"/>
                  <a:pt x="41937" y="33340"/>
                  <a:pt x="41968" y="33340"/>
                </a:cubicBezTo>
                <a:cubicBezTo>
                  <a:pt x="41983" y="33340"/>
                  <a:pt x="41999" y="33339"/>
                  <a:pt x="42014" y="33339"/>
                </a:cubicBezTo>
                <a:cubicBezTo>
                  <a:pt x="42060" y="33339"/>
                  <a:pt x="42097" y="33347"/>
                  <a:pt x="42097" y="33407"/>
                </a:cubicBezTo>
                <a:cubicBezTo>
                  <a:pt x="42106" y="33402"/>
                  <a:pt x="42114" y="33401"/>
                  <a:pt x="42121" y="33401"/>
                </a:cubicBezTo>
                <a:cubicBezTo>
                  <a:pt x="42153" y="33401"/>
                  <a:pt x="42166" y="33443"/>
                  <a:pt x="42214" y="33443"/>
                </a:cubicBezTo>
                <a:cubicBezTo>
                  <a:pt x="42224" y="33443"/>
                  <a:pt x="42235" y="33442"/>
                  <a:pt x="42248" y="33437"/>
                </a:cubicBezTo>
                <a:lnTo>
                  <a:pt x="42248" y="33437"/>
                </a:lnTo>
                <a:cubicBezTo>
                  <a:pt x="42248" y="33467"/>
                  <a:pt x="42188" y="33467"/>
                  <a:pt x="42218" y="33497"/>
                </a:cubicBezTo>
                <a:lnTo>
                  <a:pt x="42279" y="33497"/>
                </a:lnTo>
                <a:cubicBezTo>
                  <a:pt x="42288" y="33495"/>
                  <a:pt x="42296" y="33494"/>
                  <a:pt x="42304" y="33494"/>
                </a:cubicBezTo>
                <a:cubicBezTo>
                  <a:pt x="42395" y="33494"/>
                  <a:pt x="42374" y="33648"/>
                  <a:pt x="42429" y="33648"/>
                </a:cubicBezTo>
                <a:cubicBezTo>
                  <a:pt x="42429" y="33648"/>
                  <a:pt x="42429" y="33667"/>
                  <a:pt x="42429" y="33679"/>
                </a:cubicBezTo>
                <a:cubicBezTo>
                  <a:pt x="42460" y="33679"/>
                  <a:pt x="42460" y="33679"/>
                  <a:pt x="42460" y="33648"/>
                </a:cubicBezTo>
                <a:cubicBezTo>
                  <a:pt x="42520" y="33648"/>
                  <a:pt x="42550" y="33679"/>
                  <a:pt x="42580" y="33709"/>
                </a:cubicBezTo>
                <a:cubicBezTo>
                  <a:pt x="42550" y="33709"/>
                  <a:pt x="42550" y="33739"/>
                  <a:pt x="42550" y="33739"/>
                </a:cubicBezTo>
                <a:lnTo>
                  <a:pt x="42580" y="33739"/>
                </a:lnTo>
                <a:cubicBezTo>
                  <a:pt x="42610" y="33769"/>
                  <a:pt x="42610" y="33829"/>
                  <a:pt x="42610" y="33860"/>
                </a:cubicBezTo>
                <a:cubicBezTo>
                  <a:pt x="43516" y="33860"/>
                  <a:pt x="44421" y="33799"/>
                  <a:pt x="45266" y="33739"/>
                </a:cubicBezTo>
                <a:lnTo>
                  <a:pt x="45085" y="33739"/>
                </a:lnTo>
                <a:cubicBezTo>
                  <a:pt x="45127" y="33686"/>
                  <a:pt x="45228" y="33674"/>
                  <a:pt x="45362" y="33674"/>
                </a:cubicBezTo>
                <a:cubicBezTo>
                  <a:pt x="45478" y="33674"/>
                  <a:pt x="45619" y="33683"/>
                  <a:pt x="45768" y="33683"/>
                </a:cubicBezTo>
                <a:cubicBezTo>
                  <a:pt x="45932" y="33683"/>
                  <a:pt x="46106" y="33672"/>
                  <a:pt x="46267" y="33626"/>
                </a:cubicBezTo>
                <a:lnTo>
                  <a:pt x="46267" y="33626"/>
                </a:lnTo>
                <a:cubicBezTo>
                  <a:pt x="46182" y="33655"/>
                  <a:pt x="46152" y="33715"/>
                  <a:pt x="46162" y="33715"/>
                </a:cubicBezTo>
                <a:cubicBezTo>
                  <a:pt x="46164" y="33715"/>
                  <a:pt x="46167" y="33713"/>
                  <a:pt x="46171" y="33709"/>
                </a:cubicBezTo>
                <a:lnTo>
                  <a:pt x="46352" y="33709"/>
                </a:lnTo>
                <a:cubicBezTo>
                  <a:pt x="46352" y="33694"/>
                  <a:pt x="46337" y="33694"/>
                  <a:pt x="46322" y="33694"/>
                </a:cubicBezTo>
                <a:cubicBezTo>
                  <a:pt x="46307" y="33694"/>
                  <a:pt x="46292" y="33694"/>
                  <a:pt x="46292" y="33679"/>
                </a:cubicBezTo>
                <a:lnTo>
                  <a:pt x="46352" y="33679"/>
                </a:lnTo>
                <a:cubicBezTo>
                  <a:pt x="46322" y="33679"/>
                  <a:pt x="46322" y="33648"/>
                  <a:pt x="46352" y="33618"/>
                </a:cubicBezTo>
                <a:lnTo>
                  <a:pt x="46413" y="33618"/>
                </a:lnTo>
                <a:cubicBezTo>
                  <a:pt x="46352" y="33588"/>
                  <a:pt x="46352" y="33588"/>
                  <a:pt x="46292" y="33558"/>
                </a:cubicBezTo>
                <a:cubicBezTo>
                  <a:pt x="46202" y="33528"/>
                  <a:pt x="46262" y="33407"/>
                  <a:pt x="46262" y="33407"/>
                </a:cubicBezTo>
                <a:cubicBezTo>
                  <a:pt x="46242" y="33407"/>
                  <a:pt x="46235" y="33420"/>
                  <a:pt x="46224" y="33420"/>
                </a:cubicBezTo>
                <a:cubicBezTo>
                  <a:pt x="46218" y="33420"/>
                  <a:pt x="46212" y="33417"/>
                  <a:pt x="46202" y="33407"/>
                </a:cubicBezTo>
                <a:lnTo>
                  <a:pt x="46232" y="33407"/>
                </a:lnTo>
                <a:cubicBezTo>
                  <a:pt x="46171" y="33377"/>
                  <a:pt x="46202" y="33347"/>
                  <a:pt x="46202" y="33347"/>
                </a:cubicBezTo>
                <a:cubicBezTo>
                  <a:pt x="46232" y="33347"/>
                  <a:pt x="46232" y="33316"/>
                  <a:pt x="46232" y="33316"/>
                </a:cubicBezTo>
                <a:cubicBezTo>
                  <a:pt x="46272" y="33316"/>
                  <a:pt x="46272" y="33303"/>
                  <a:pt x="46285" y="33303"/>
                </a:cubicBezTo>
                <a:cubicBezTo>
                  <a:pt x="46292" y="33303"/>
                  <a:pt x="46302" y="33306"/>
                  <a:pt x="46322" y="33316"/>
                </a:cubicBezTo>
                <a:cubicBezTo>
                  <a:pt x="46262" y="33286"/>
                  <a:pt x="46352" y="33226"/>
                  <a:pt x="46232" y="33226"/>
                </a:cubicBezTo>
                <a:lnTo>
                  <a:pt x="46262" y="33196"/>
                </a:lnTo>
                <a:cubicBezTo>
                  <a:pt x="46262" y="33196"/>
                  <a:pt x="46262" y="33157"/>
                  <a:pt x="46277" y="33157"/>
                </a:cubicBezTo>
                <a:cubicBezTo>
                  <a:pt x="46281" y="33157"/>
                  <a:pt x="46286" y="33159"/>
                  <a:pt x="46292" y="33165"/>
                </a:cubicBezTo>
                <a:cubicBezTo>
                  <a:pt x="46322" y="33165"/>
                  <a:pt x="46262" y="33196"/>
                  <a:pt x="46322" y="33196"/>
                </a:cubicBezTo>
                <a:cubicBezTo>
                  <a:pt x="46352" y="33165"/>
                  <a:pt x="46232" y="33135"/>
                  <a:pt x="46262" y="33135"/>
                </a:cubicBezTo>
                <a:lnTo>
                  <a:pt x="46322" y="33135"/>
                </a:lnTo>
                <a:cubicBezTo>
                  <a:pt x="46322" y="33105"/>
                  <a:pt x="46292" y="33075"/>
                  <a:pt x="46292" y="33075"/>
                </a:cubicBezTo>
                <a:cubicBezTo>
                  <a:pt x="46307" y="33060"/>
                  <a:pt x="46285" y="33060"/>
                  <a:pt x="46266" y="33060"/>
                </a:cubicBezTo>
                <a:cubicBezTo>
                  <a:pt x="46247" y="33060"/>
                  <a:pt x="46232" y="33060"/>
                  <a:pt x="46262" y="33045"/>
                </a:cubicBezTo>
                <a:lnTo>
                  <a:pt x="46232" y="33045"/>
                </a:lnTo>
                <a:cubicBezTo>
                  <a:pt x="46232" y="33023"/>
                  <a:pt x="46247" y="33002"/>
                  <a:pt x="46266" y="33002"/>
                </a:cubicBezTo>
                <a:cubicBezTo>
                  <a:pt x="46274" y="33002"/>
                  <a:pt x="46283" y="33006"/>
                  <a:pt x="46292" y="33015"/>
                </a:cubicBezTo>
                <a:cubicBezTo>
                  <a:pt x="46292" y="33015"/>
                  <a:pt x="46292" y="32984"/>
                  <a:pt x="46262" y="32984"/>
                </a:cubicBezTo>
                <a:cubicBezTo>
                  <a:pt x="46232" y="33015"/>
                  <a:pt x="46262" y="33015"/>
                  <a:pt x="46202" y="33015"/>
                </a:cubicBezTo>
                <a:lnTo>
                  <a:pt x="46202" y="32954"/>
                </a:lnTo>
                <a:cubicBezTo>
                  <a:pt x="46288" y="32897"/>
                  <a:pt x="46128" y="32839"/>
                  <a:pt x="46216" y="32756"/>
                </a:cubicBezTo>
                <a:lnTo>
                  <a:pt x="46216" y="32756"/>
                </a:lnTo>
                <a:cubicBezTo>
                  <a:pt x="46207" y="32762"/>
                  <a:pt x="46198" y="32766"/>
                  <a:pt x="46190" y="32766"/>
                </a:cubicBezTo>
                <a:cubicBezTo>
                  <a:pt x="46179" y="32766"/>
                  <a:pt x="46171" y="32758"/>
                  <a:pt x="46171" y="32743"/>
                </a:cubicBezTo>
                <a:cubicBezTo>
                  <a:pt x="46171" y="32713"/>
                  <a:pt x="46171" y="32683"/>
                  <a:pt x="46171" y="32652"/>
                </a:cubicBezTo>
                <a:lnTo>
                  <a:pt x="46202" y="32652"/>
                </a:lnTo>
                <a:cubicBezTo>
                  <a:pt x="46171" y="32622"/>
                  <a:pt x="46171" y="32562"/>
                  <a:pt x="46171" y="32532"/>
                </a:cubicBezTo>
                <a:lnTo>
                  <a:pt x="46202" y="32532"/>
                </a:lnTo>
                <a:cubicBezTo>
                  <a:pt x="46171" y="32502"/>
                  <a:pt x="46292" y="32471"/>
                  <a:pt x="46202" y="32471"/>
                </a:cubicBezTo>
                <a:cubicBezTo>
                  <a:pt x="46202" y="32411"/>
                  <a:pt x="46141" y="32351"/>
                  <a:pt x="46141" y="32290"/>
                </a:cubicBezTo>
                <a:cubicBezTo>
                  <a:pt x="46189" y="32290"/>
                  <a:pt x="46180" y="32329"/>
                  <a:pt x="46189" y="32329"/>
                </a:cubicBezTo>
                <a:cubicBezTo>
                  <a:pt x="46192" y="32329"/>
                  <a:pt x="46196" y="32327"/>
                  <a:pt x="46202" y="32321"/>
                </a:cubicBezTo>
                <a:cubicBezTo>
                  <a:pt x="46232" y="32290"/>
                  <a:pt x="46202" y="32230"/>
                  <a:pt x="46202" y="32200"/>
                </a:cubicBezTo>
                <a:cubicBezTo>
                  <a:pt x="46217" y="32185"/>
                  <a:pt x="46209" y="32185"/>
                  <a:pt x="46198" y="32185"/>
                </a:cubicBezTo>
                <a:cubicBezTo>
                  <a:pt x="46186" y="32185"/>
                  <a:pt x="46171" y="32185"/>
                  <a:pt x="46171" y="32170"/>
                </a:cubicBezTo>
                <a:lnTo>
                  <a:pt x="46232" y="32170"/>
                </a:lnTo>
                <a:cubicBezTo>
                  <a:pt x="46171" y="32139"/>
                  <a:pt x="46202" y="32109"/>
                  <a:pt x="46171" y="32079"/>
                </a:cubicBezTo>
                <a:lnTo>
                  <a:pt x="46171" y="32079"/>
                </a:lnTo>
                <a:cubicBezTo>
                  <a:pt x="46171" y="32079"/>
                  <a:pt x="46198" y="32093"/>
                  <a:pt x="46216" y="32093"/>
                </a:cubicBezTo>
                <a:cubicBezTo>
                  <a:pt x="46225" y="32093"/>
                  <a:pt x="46232" y="32089"/>
                  <a:pt x="46232" y="32079"/>
                </a:cubicBezTo>
                <a:cubicBezTo>
                  <a:pt x="46232" y="32079"/>
                  <a:pt x="46232" y="32049"/>
                  <a:pt x="46202" y="32049"/>
                </a:cubicBezTo>
                <a:cubicBezTo>
                  <a:pt x="46262" y="32019"/>
                  <a:pt x="46232" y="32049"/>
                  <a:pt x="46262" y="31989"/>
                </a:cubicBezTo>
                <a:cubicBezTo>
                  <a:pt x="46262" y="31973"/>
                  <a:pt x="46254" y="31973"/>
                  <a:pt x="46243" y="31973"/>
                </a:cubicBezTo>
                <a:cubicBezTo>
                  <a:pt x="46232" y="31973"/>
                  <a:pt x="46217" y="31973"/>
                  <a:pt x="46202" y="31958"/>
                </a:cubicBezTo>
                <a:lnTo>
                  <a:pt x="46171" y="31989"/>
                </a:lnTo>
                <a:lnTo>
                  <a:pt x="46171" y="31928"/>
                </a:lnTo>
                <a:lnTo>
                  <a:pt x="46202" y="31958"/>
                </a:lnTo>
                <a:cubicBezTo>
                  <a:pt x="46232" y="31928"/>
                  <a:pt x="46202" y="31898"/>
                  <a:pt x="46202" y="31868"/>
                </a:cubicBezTo>
                <a:lnTo>
                  <a:pt x="46171" y="31868"/>
                </a:lnTo>
                <a:lnTo>
                  <a:pt x="46171" y="31838"/>
                </a:lnTo>
                <a:cubicBezTo>
                  <a:pt x="46212" y="31838"/>
                  <a:pt x="46212" y="31824"/>
                  <a:pt x="46225" y="31824"/>
                </a:cubicBezTo>
                <a:cubicBezTo>
                  <a:pt x="46232" y="31824"/>
                  <a:pt x="46242" y="31828"/>
                  <a:pt x="46262" y="31838"/>
                </a:cubicBezTo>
                <a:cubicBezTo>
                  <a:pt x="46292" y="31777"/>
                  <a:pt x="46232" y="31717"/>
                  <a:pt x="46262" y="31657"/>
                </a:cubicBezTo>
                <a:cubicBezTo>
                  <a:pt x="46285" y="31657"/>
                  <a:pt x="46273" y="31639"/>
                  <a:pt x="46266" y="31618"/>
                </a:cubicBezTo>
                <a:lnTo>
                  <a:pt x="46266" y="31618"/>
                </a:lnTo>
                <a:cubicBezTo>
                  <a:pt x="46289" y="31566"/>
                  <a:pt x="46262" y="31565"/>
                  <a:pt x="46262" y="31536"/>
                </a:cubicBezTo>
                <a:lnTo>
                  <a:pt x="46316" y="31536"/>
                </a:lnTo>
                <a:cubicBezTo>
                  <a:pt x="46327" y="31546"/>
                  <a:pt x="46335" y="31549"/>
                  <a:pt x="46342" y="31549"/>
                </a:cubicBezTo>
                <a:cubicBezTo>
                  <a:pt x="46352" y="31549"/>
                  <a:pt x="46361" y="31544"/>
                  <a:pt x="46372" y="31544"/>
                </a:cubicBezTo>
                <a:cubicBezTo>
                  <a:pt x="46380" y="31544"/>
                  <a:pt x="46389" y="31546"/>
                  <a:pt x="46400" y="31555"/>
                </a:cubicBezTo>
                <a:lnTo>
                  <a:pt x="46400" y="31555"/>
                </a:lnTo>
                <a:cubicBezTo>
                  <a:pt x="46391" y="31530"/>
                  <a:pt x="46400" y="31469"/>
                  <a:pt x="46352" y="31445"/>
                </a:cubicBezTo>
                <a:cubicBezTo>
                  <a:pt x="46322" y="31415"/>
                  <a:pt x="46352" y="31415"/>
                  <a:pt x="46352" y="31415"/>
                </a:cubicBezTo>
                <a:lnTo>
                  <a:pt x="46352" y="31445"/>
                </a:lnTo>
                <a:cubicBezTo>
                  <a:pt x="46383" y="31385"/>
                  <a:pt x="46473" y="31355"/>
                  <a:pt x="46503" y="31295"/>
                </a:cubicBezTo>
                <a:lnTo>
                  <a:pt x="46503" y="31295"/>
                </a:lnTo>
                <a:cubicBezTo>
                  <a:pt x="46503" y="31319"/>
                  <a:pt x="46464" y="31363"/>
                  <a:pt x="46481" y="31363"/>
                </a:cubicBezTo>
                <a:cubicBezTo>
                  <a:pt x="46485" y="31363"/>
                  <a:pt x="46492" y="31361"/>
                  <a:pt x="46503" y="31355"/>
                </a:cubicBezTo>
                <a:cubicBezTo>
                  <a:pt x="46538" y="31338"/>
                  <a:pt x="46563" y="31310"/>
                  <a:pt x="46589" y="31279"/>
                </a:cubicBezTo>
                <a:lnTo>
                  <a:pt x="46589" y="31279"/>
                </a:lnTo>
                <a:cubicBezTo>
                  <a:pt x="46589" y="31283"/>
                  <a:pt x="46591" y="31288"/>
                  <a:pt x="46594" y="31295"/>
                </a:cubicBezTo>
                <a:cubicBezTo>
                  <a:pt x="46654" y="31264"/>
                  <a:pt x="46715" y="31204"/>
                  <a:pt x="46805" y="31144"/>
                </a:cubicBezTo>
                <a:cubicBezTo>
                  <a:pt x="46813" y="31166"/>
                  <a:pt x="46820" y="31174"/>
                  <a:pt x="46828" y="31174"/>
                </a:cubicBezTo>
                <a:cubicBezTo>
                  <a:pt x="46844" y="31174"/>
                  <a:pt x="46862" y="31144"/>
                  <a:pt x="46886" y="31144"/>
                </a:cubicBezTo>
                <a:cubicBezTo>
                  <a:pt x="46898" y="31144"/>
                  <a:pt x="46911" y="31151"/>
                  <a:pt x="46926" y="31174"/>
                </a:cubicBezTo>
                <a:cubicBezTo>
                  <a:pt x="46926" y="31144"/>
                  <a:pt x="46956" y="31113"/>
                  <a:pt x="46986" y="31113"/>
                </a:cubicBezTo>
                <a:cubicBezTo>
                  <a:pt x="46956" y="31174"/>
                  <a:pt x="46986" y="31144"/>
                  <a:pt x="46986" y="31174"/>
                </a:cubicBezTo>
                <a:cubicBezTo>
                  <a:pt x="47000" y="31147"/>
                  <a:pt x="47019" y="31132"/>
                  <a:pt x="47037" y="31132"/>
                </a:cubicBezTo>
                <a:cubicBezTo>
                  <a:pt x="47058" y="31132"/>
                  <a:pt x="47077" y="31154"/>
                  <a:pt x="47077" y="31204"/>
                </a:cubicBezTo>
                <a:cubicBezTo>
                  <a:pt x="47077" y="31150"/>
                  <a:pt x="47109" y="31139"/>
                  <a:pt x="47129" y="31139"/>
                </a:cubicBezTo>
                <a:cubicBezTo>
                  <a:pt x="47132" y="31139"/>
                  <a:pt x="47135" y="31139"/>
                  <a:pt x="47137" y="31139"/>
                </a:cubicBezTo>
                <a:lnTo>
                  <a:pt x="47137" y="31139"/>
                </a:lnTo>
                <a:cubicBezTo>
                  <a:pt x="47137" y="31131"/>
                  <a:pt x="47137" y="31113"/>
                  <a:pt x="47137" y="31113"/>
                </a:cubicBezTo>
                <a:lnTo>
                  <a:pt x="47167" y="31144"/>
                </a:lnTo>
                <a:cubicBezTo>
                  <a:pt x="47167" y="31159"/>
                  <a:pt x="47182" y="31159"/>
                  <a:pt x="47201" y="31159"/>
                </a:cubicBezTo>
                <a:cubicBezTo>
                  <a:pt x="47220" y="31159"/>
                  <a:pt x="47243" y="31159"/>
                  <a:pt x="47258" y="31174"/>
                </a:cubicBezTo>
                <a:cubicBezTo>
                  <a:pt x="47258" y="31144"/>
                  <a:pt x="47273" y="31136"/>
                  <a:pt x="47288" y="31136"/>
                </a:cubicBezTo>
                <a:cubicBezTo>
                  <a:pt x="47303" y="31136"/>
                  <a:pt x="47318" y="31144"/>
                  <a:pt x="47318" y="31144"/>
                </a:cubicBezTo>
                <a:cubicBezTo>
                  <a:pt x="47318" y="31150"/>
                  <a:pt x="47321" y="31152"/>
                  <a:pt x="47325" y="31152"/>
                </a:cubicBezTo>
                <a:cubicBezTo>
                  <a:pt x="47337" y="31152"/>
                  <a:pt x="47360" y="31135"/>
                  <a:pt x="47372" y="31135"/>
                </a:cubicBezTo>
                <a:cubicBezTo>
                  <a:pt x="47376" y="31135"/>
                  <a:pt x="47378" y="31137"/>
                  <a:pt x="47378" y="31144"/>
                </a:cubicBezTo>
                <a:cubicBezTo>
                  <a:pt x="47378" y="31162"/>
                  <a:pt x="47378" y="31190"/>
                  <a:pt x="47378" y="31204"/>
                </a:cubicBezTo>
                <a:cubicBezTo>
                  <a:pt x="47389" y="31184"/>
                  <a:pt x="47405" y="31177"/>
                  <a:pt x="47422" y="31177"/>
                </a:cubicBezTo>
                <a:cubicBezTo>
                  <a:pt x="47456" y="31177"/>
                  <a:pt x="47489" y="31204"/>
                  <a:pt x="47469" y="31204"/>
                </a:cubicBezTo>
                <a:cubicBezTo>
                  <a:pt x="47469" y="31194"/>
                  <a:pt x="47466" y="31191"/>
                  <a:pt x="47461" y="31191"/>
                </a:cubicBezTo>
                <a:cubicBezTo>
                  <a:pt x="47452" y="31191"/>
                  <a:pt x="47439" y="31204"/>
                  <a:pt x="47439" y="31204"/>
                </a:cubicBezTo>
                <a:cubicBezTo>
                  <a:pt x="47499" y="31204"/>
                  <a:pt x="47560" y="31234"/>
                  <a:pt x="47620" y="31264"/>
                </a:cubicBezTo>
                <a:cubicBezTo>
                  <a:pt x="47650" y="31295"/>
                  <a:pt x="47710" y="31325"/>
                  <a:pt x="47771" y="31355"/>
                </a:cubicBezTo>
                <a:lnTo>
                  <a:pt x="47710" y="31385"/>
                </a:lnTo>
                <a:cubicBezTo>
                  <a:pt x="47710" y="31412"/>
                  <a:pt x="47718" y="31420"/>
                  <a:pt x="47730" y="31420"/>
                </a:cubicBezTo>
                <a:cubicBezTo>
                  <a:pt x="47750" y="31420"/>
                  <a:pt x="47780" y="31397"/>
                  <a:pt x="47804" y="31397"/>
                </a:cubicBezTo>
                <a:cubicBezTo>
                  <a:pt x="47815" y="31397"/>
                  <a:pt x="47825" y="31402"/>
                  <a:pt x="47831" y="31415"/>
                </a:cubicBezTo>
                <a:cubicBezTo>
                  <a:pt x="47861" y="31476"/>
                  <a:pt x="47891" y="31566"/>
                  <a:pt x="47922" y="31657"/>
                </a:cubicBezTo>
                <a:cubicBezTo>
                  <a:pt x="47922" y="31717"/>
                  <a:pt x="47922" y="31808"/>
                  <a:pt x="47952" y="31868"/>
                </a:cubicBezTo>
                <a:cubicBezTo>
                  <a:pt x="47960" y="31876"/>
                  <a:pt x="47969" y="31880"/>
                  <a:pt x="47977" y="31881"/>
                </a:cubicBezTo>
                <a:lnTo>
                  <a:pt x="47977" y="31881"/>
                </a:lnTo>
                <a:cubicBezTo>
                  <a:pt x="47967" y="31889"/>
                  <a:pt x="47966" y="31898"/>
                  <a:pt x="47982" y="31898"/>
                </a:cubicBezTo>
                <a:cubicBezTo>
                  <a:pt x="47952" y="31958"/>
                  <a:pt x="48073" y="32079"/>
                  <a:pt x="47952" y="32139"/>
                </a:cubicBezTo>
                <a:cubicBezTo>
                  <a:pt x="47982" y="32170"/>
                  <a:pt x="47922" y="32200"/>
                  <a:pt x="47982" y="32260"/>
                </a:cubicBezTo>
                <a:lnTo>
                  <a:pt x="47922" y="32260"/>
                </a:lnTo>
                <a:lnTo>
                  <a:pt x="47952" y="32321"/>
                </a:lnTo>
                <a:cubicBezTo>
                  <a:pt x="48042" y="32381"/>
                  <a:pt x="47861" y="32471"/>
                  <a:pt x="47922" y="32532"/>
                </a:cubicBezTo>
                <a:cubicBezTo>
                  <a:pt x="47922" y="32532"/>
                  <a:pt x="47891" y="32562"/>
                  <a:pt x="47891" y="32562"/>
                </a:cubicBezTo>
                <a:lnTo>
                  <a:pt x="47922" y="32562"/>
                </a:lnTo>
                <a:cubicBezTo>
                  <a:pt x="47952" y="32592"/>
                  <a:pt x="47982" y="32652"/>
                  <a:pt x="47982" y="32683"/>
                </a:cubicBezTo>
                <a:cubicBezTo>
                  <a:pt x="47976" y="32677"/>
                  <a:pt x="47971" y="32674"/>
                  <a:pt x="47967" y="32674"/>
                </a:cubicBezTo>
                <a:cubicBezTo>
                  <a:pt x="47951" y="32674"/>
                  <a:pt x="47946" y="32713"/>
                  <a:pt x="47922" y="32713"/>
                </a:cubicBezTo>
                <a:cubicBezTo>
                  <a:pt x="47942" y="32713"/>
                  <a:pt x="47962" y="32699"/>
                  <a:pt x="47973" y="32699"/>
                </a:cubicBezTo>
                <a:cubicBezTo>
                  <a:pt x="47979" y="32699"/>
                  <a:pt x="47982" y="32703"/>
                  <a:pt x="47982" y="32713"/>
                </a:cubicBezTo>
                <a:cubicBezTo>
                  <a:pt x="47982" y="32773"/>
                  <a:pt x="47891" y="32803"/>
                  <a:pt x="47952" y="32834"/>
                </a:cubicBezTo>
                <a:cubicBezTo>
                  <a:pt x="47959" y="32840"/>
                  <a:pt x="47965" y="32843"/>
                  <a:pt x="47972" y="32843"/>
                </a:cubicBezTo>
                <a:cubicBezTo>
                  <a:pt x="47984" y="32843"/>
                  <a:pt x="47994" y="32836"/>
                  <a:pt x="48001" y="32836"/>
                </a:cubicBezTo>
                <a:cubicBezTo>
                  <a:pt x="48008" y="32836"/>
                  <a:pt x="48012" y="32841"/>
                  <a:pt x="48012" y="32864"/>
                </a:cubicBezTo>
                <a:cubicBezTo>
                  <a:pt x="48012" y="32894"/>
                  <a:pt x="48042" y="32924"/>
                  <a:pt x="48042" y="32984"/>
                </a:cubicBezTo>
                <a:cubicBezTo>
                  <a:pt x="48103" y="32984"/>
                  <a:pt x="48012" y="33045"/>
                  <a:pt x="48042" y="33045"/>
                </a:cubicBezTo>
                <a:cubicBezTo>
                  <a:pt x="48042" y="33105"/>
                  <a:pt x="48073" y="33135"/>
                  <a:pt x="48073" y="33165"/>
                </a:cubicBezTo>
                <a:lnTo>
                  <a:pt x="48465" y="33045"/>
                </a:lnTo>
                <a:lnTo>
                  <a:pt x="48374" y="33105"/>
                </a:lnTo>
                <a:cubicBezTo>
                  <a:pt x="48887" y="32984"/>
                  <a:pt x="49370" y="32834"/>
                  <a:pt x="49853" y="32622"/>
                </a:cubicBezTo>
                <a:cubicBezTo>
                  <a:pt x="49974" y="32532"/>
                  <a:pt x="50185" y="32441"/>
                  <a:pt x="50034" y="32441"/>
                </a:cubicBezTo>
                <a:cubicBezTo>
                  <a:pt x="50366" y="32351"/>
                  <a:pt x="50668" y="32230"/>
                  <a:pt x="50970" y="32049"/>
                </a:cubicBezTo>
                <a:cubicBezTo>
                  <a:pt x="50970" y="32019"/>
                  <a:pt x="50970" y="32019"/>
                  <a:pt x="50970" y="31989"/>
                </a:cubicBezTo>
                <a:lnTo>
                  <a:pt x="51000" y="31989"/>
                </a:lnTo>
                <a:cubicBezTo>
                  <a:pt x="50970" y="31958"/>
                  <a:pt x="50939" y="31928"/>
                  <a:pt x="50939" y="31898"/>
                </a:cubicBezTo>
                <a:lnTo>
                  <a:pt x="50970" y="31898"/>
                </a:lnTo>
                <a:cubicBezTo>
                  <a:pt x="50939" y="31868"/>
                  <a:pt x="51060" y="31838"/>
                  <a:pt x="50970" y="31838"/>
                </a:cubicBezTo>
                <a:cubicBezTo>
                  <a:pt x="51000" y="31777"/>
                  <a:pt x="50939" y="31717"/>
                  <a:pt x="50939" y="31657"/>
                </a:cubicBezTo>
                <a:cubicBezTo>
                  <a:pt x="50988" y="31657"/>
                  <a:pt x="50978" y="31695"/>
                  <a:pt x="50988" y="31695"/>
                </a:cubicBezTo>
                <a:cubicBezTo>
                  <a:pt x="50990" y="31695"/>
                  <a:pt x="50994" y="31693"/>
                  <a:pt x="51000" y="31687"/>
                </a:cubicBezTo>
                <a:cubicBezTo>
                  <a:pt x="51030" y="31657"/>
                  <a:pt x="51030" y="31566"/>
                  <a:pt x="51030" y="31566"/>
                </a:cubicBezTo>
                <a:cubicBezTo>
                  <a:pt x="51045" y="31551"/>
                  <a:pt x="51030" y="31551"/>
                  <a:pt x="51015" y="31551"/>
                </a:cubicBezTo>
                <a:cubicBezTo>
                  <a:pt x="51000" y="31551"/>
                  <a:pt x="50985" y="31551"/>
                  <a:pt x="51000" y="31536"/>
                </a:cubicBezTo>
                <a:lnTo>
                  <a:pt x="51030" y="31536"/>
                </a:lnTo>
                <a:lnTo>
                  <a:pt x="51000" y="31506"/>
                </a:lnTo>
                <a:cubicBezTo>
                  <a:pt x="51030" y="31506"/>
                  <a:pt x="51030" y="31536"/>
                  <a:pt x="51060" y="31536"/>
                </a:cubicBezTo>
                <a:cubicBezTo>
                  <a:pt x="51030" y="31506"/>
                  <a:pt x="51000" y="31445"/>
                  <a:pt x="51030" y="31445"/>
                </a:cubicBezTo>
                <a:cubicBezTo>
                  <a:pt x="51030" y="31445"/>
                  <a:pt x="51060" y="31476"/>
                  <a:pt x="51090" y="31476"/>
                </a:cubicBezTo>
                <a:cubicBezTo>
                  <a:pt x="51120" y="31476"/>
                  <a:pt x="51090" y="31445"/>
                  <a:pt x="51090" y="31415"/>
                </a:cubicBezTo>
                <a:lnTo>
                  <a:pt x="51090" y="31415"/>
                </a:lnTo>
                <a:cubicBezTo>
                  <a:pt x="51105" y="31430"/>
                  <a:pt x="51105" y="31438"/>
                  <a:pt x="51105" y="31438"/>
                </a:cubicBezTo>
                <a:cubicBezTo>
                  <a:pt x="51105" y="31438"/>
                  <a:pt x="51105" y="31430"/>
                  <a:pt x="51120" y="31415"/>
                </a:cubicBezTo>
                <a:cubicBezTo>
                  <a:pt x="51151" y="31415"/>
                  <a:pt x="51090" y="31415"/>
                  <a:pt x="51090" y="31385"/>
                </a:cubicBezTo>
                <a:lnTo>
                  <a:pt x="51060" y="31385"/>
                </a:lnTo>
                <a:lnTo>
                  <a:pt x="51090" y="31325"/>
                </a:lnTo>
                <a:lnTo>
                  <a:pt x="51090" y="31355"/>
                </a:lnTo>
                <a:cubicBezTo>
                  <a:pt x="51120" y="31355"/>
                  <a:pt x="51120" y="31295"/>
                  <a:pt x="51120" y="31295"/>
                </a:cubicBezTo>
                <a:lnTo>
                  <a:pt x="51090" y="31295"/>
                </a:lnTo>
                <a:lnTo>
                  <a:pt x="51090" y="31264"/>
                </a:lnTo>
                <a:cubicBezTo>
                  <a:pt x="51097" y="31271"/>
                  <a:pt x="51102" y="31273"/>
                  <a:pt x="51107" y="31273"/>
                </a:cubicBezTo>
                <a:cubicBezTo>
                  <a:pt x="51115" y="31273"/>
                  <a:pt x="51120" y="31266"/>
                  <a:pt x="51126" y="31266"/>
                </a:cubicBezTo>
                <a:cubicBezTo>
                  <a:pt x="51132" y="31266"/>
                  <a:pt x="51139" y="31272"/>
                  <a:pt x="51151" y="31295"/>
                </a:cubicBezTo>
                <a:cubicBezTo>
                  <a:pt x="51204" y="31268"/>
                  <a:pt x="51210" y="31169"/>
                  <a:pt x="51211" y="31169"/>
                </a:cubicBezTo>
                <a:cubicBezTo>
                  <a:pt x="51211" y="31169"/>
                  <a:pt x="51211" y="31170"/>
                  <a:pt x="51211" y="31174"/>
                </a:cubicBezTo>
                <a:cubicBezTo>
                  <a:pt x="51233" y="31174"/>
                  <a:pt x="51239" y="31157"/>
                  <a:pt x="51241" y="31137"/>
                </a:cubicBezTo>
                <a:lnTo>
                  <a:pt x="51241" y="31137"/>
                </a:lnTo>
                <a:cubicBezTo>
                  <a:pt x="51241" y="31139"/>
                  <a:pt x="51241" y="31141"/>
                  <a:pt x="51241" y="31144"/>
                </a:cubicBezTo>
                <a:cubicBezTo>
                  <a:pt x="51241" y="31113"/>
                  <a:pt x="51241" y="31113"/>
                  <a:pt x="51241" y="31113"/>
                </a:cubicBezTo>
                <a:cubicBezTo>
                  <a:pt x="51241" y="31121"/>
                  <a:pt x="51241" y="31129"/>
                  <a:pt x="51241" y="31137"/>
                </a:cubicBezTo>
                <a:lnTo>
                  <a:pt x="51241" y="31137"/>
                </a:lnTo>
                <a:cubicBezTo>
                  <a:pt x="51237" y="31113"/>
                  <a:pt x="51213" y="31109"/>
                  <a:pt x="51241" y="31053"/>
                </a:cubicBezTo>
                <a:cubicBezTo>
                  <a:pt x="51293" y="31157"/>
                  <a:pt x="51323" y="31104"/>
                  <a:pt x="51349" y="31146"/>
                </a:cubicBezTo>
                <a:lnTo>
                  <a:pt x="51349" y="31146"/>
                </a:lnTo>
                <a:cubicBezTo>
                  <a:pt x="51342" y="31106"/>
                  <a:pt x="51355" y="31046"/>
                  <a:pt x="51332" y="31023"/>
                </a:cubicBezTo>
                <a:cubicBezTo>
                  <a:pt x="51301" y="30993"/>
                  <a:pt x="51332" y="30993"/>
                  <a:pt x="51332" y="30993"/>
                </a:cubicBezTo>
                <a:lnTo>
                  <a:pt x="51332" y="31023"/>
                </a:lnTo>
                <a:cubicBezTo>
                  <a:pt x="51362" y="30963"/>
                  <a:pt x="51422" y="30963"/>
                  <a:pt x="51483" y="30932"/>
                </a:cubicBezTo>
                <a:lnTo>
                  <a:pt x="51483" y="30932"/>
                </a:lnTo>
                <a:cubicBezTo>
                  <a:pt x="51483" y="30932"/>
                  <a:pt x="51444" y="30971"/>
                  <a:pt x="51459" y="30971"/>
                </a:cubicBezTo>
                <a:cubicBezTo>
                  <a:pt x="51463" y="30971"/>
                  <a:pt x="51470" y="30969"/>
                  <a:pt x="51483" y="30963"/>
                </a:cubicBezTo>
                <a:cubicBezTo>
                  <a:pt x="51543" y="30963"/>
                  <a:pt x="51543" y="30902"/>
                  <a:pt x="51603" y="30872"/>
                </a:cubicBezTo>
                <a:lnTo>
                  <a:pt x="51603" y="30872"/>
                </a:lnTo>
                <a:cubicBezTo>
                  <a:pt x="51633" y="30932"/>
                  <a:pt x="51543" y="30902"/>
                  <a:pt x="51543" y="30963"/>
                </a:cubicBezTo>
                <a:lnTo>
                  <a:pt x="51754" y="30842"/>
                </a:lnTo>
                <a:cubicBezTo>
                  <a:pt x="51764" y="30880"/>
                  <a:pt x="51773" y="30891"/>
                  <a:pt x="51784" y="30891"/>
                </a:cubicBezTo>
                <a:cubicBezTo>
                  <a:pt x="51798" y="30891"/>
                  <a:pt x="51814" y="30872"/>
                  <a:pt x="51834" y="30872"/>
                </a:cubicBezTo>
                <a:cubicBezTo>
                  <a:pt x="51846" y="30872"/>
                  <a:pt x="51859" y="30879"/>
                  <a:pt x="51875" y="30902"/>
                </a:cubicBezTo>
                <a:cubicBezTo>
                  <a:pt x="51875" y="30842"/>
                  <a:pt x="51875" y="30842"/>
                  <a:pt x="51905" y="30842"/>
                </a:cubicBezTo>
                <a:cubicBezTo>
                  <a:pt x="51905" y="30866"/>
                  <a:pt x="51885" y="30910"/>
                  <a:pt x="51894" y="30910"/>
                </a:cubicBezTo>
                <a:cubicBezTo>
                  <a:pt x="51896" y="30910"/>
                  <a:pt x="51899" y="30908"/>
                  <a:pt x="51905" y="30902"/>
                </a:cubicBezTo>
                <a:cubicBezTo>
                  <a:pt x="51918" y="30890"/>
                  <a:pt x="51940" y="30882"/>
                  <a:pt x="51961" y="30882"/>
                </a:cubicBezTo>
                <a:cubicBezTo>
                  <a:pt x="51989" y="30882"/>
                  <a:pt x="52013" y="30897"/>
                  <a:pt x="51996" y="30932"/>
                </a:cubicBezTo>
                <a:lnTo>
                  <a:pt x="52056" y="30932"/>
                </a:lnTo>
                <a:cubicBezTo>
                  <a:pt x="52071" y="30947"/>
                  <a:pt x="52086" y="30947"/>
                  <a:pt x="52101" y="30947"/>
                </a:cubicBezTo>
                <a:cubicBezTo>
                  <a:pt x="52116" y="30947"/>
                  <a:pt x="52131" y="30947"/>
                  <a:pt x="52146" y="30963"/>
                </a:cubicBezTo>
                <a:lnTo>
                  <a:pt x="52207" y="30963"/>
                </a:lnTo>
                <a:cubicBezTo>
                  <a:pt x="52445" y="30754"/>
                  <a:pt x="52683" y="30517"/>
                  <a:pt x="52949" y="30308"/>
                </a:cubicBezTo>
                <a:lnTo>
                  <a:pt x="52949" y="30308"/>
                </a:lnTo>
                <a:cubicBezTo>
                  <a:pt x="52857" y="30383"/>
                  <a:pt x="52787" y="30504"/>
                  <a:pt x="52807" y="30504"/>
                </a:cubicBezTo>
                <a:cubicBezTo>
                  <a:pt x="52813" y="30504"/>
                  <a:pt x="52823" y="30497"/>
                  <a:pt x="52841" y="30480"/>
                </a:cubicBezTo>
                <a:cubicBezTo>
                  <a:pt x="52931" y="30359"/>
                  <a:pt x="53052" y="30208"/>
                  <a:pt x="53142" y="30087"/>
                </a:cubicBezTo>
                <a:cubicBezTo>
                  <a:pt x="53233" y="29937"/>
                  <a:pt x="53354" y="29816"/>
                  <a:pt x="53414" y="29665"/>
                </a:cubicBezTo>
                <a:lnTo>
                  <a:pt x="53414" y="29665"/>
                </a:lnTo>
                <a:cubicBezTo>
                  <a:pt x="53323" y="29695"/>
                  <a:pt x="53323" y="29755"/>
                  <a:pt x="53142" y="29876"/>
                </a:cubicBezTo>
                <a:cubicBezTo>
                  <a:pt x="53233" y="29665"/>
                  <a:pt x="53354" y="29484"/>
                  <a:pt x="53474" y="29303"/>
                </a:cubicBezTo>
                <a:lnTo>
                  <a:pt x="53474" y="29303"/>
                </a:lnTo>
                <a:cubicBezTo>
                  <a:pt x="53391" y="29438"/>
                  <a:pt x="53376" y="29487"/>
                  <a:pt x="53397" y="29487"/>
                </a:cubicBezTo>
                <a:cubicBezTo>
                  <a:pt x="53437" y="29487"/>
                  <a:pt x="53606" y="29311"/>
                  <a:pt x="53685" y="29212"/>
                </a:cubicBezTo>
                <a:lnTo>
                  <a:pt x="53685" y="29212"/>
                </a:lnTo>
                <a:cubicBezTo>
                  <a:pt x="53681" y="29217"/>
                  <a:pt x="53677" y="29218"/>
                  <a:pt x="53674" y="29218"/>
                </a:cubicBezTo>
                <a:cubicBezTo>
                  <a:pt x="53655" y="29218"/>
                  <a:pt x="53655" y="29152"/>
                  <a:pt x="53655" y="29152"/>
                </a:cubicBezTo>
                <a:cubicBezTo>
                  <a:pt x="54017" y="28760"/>
                  <a:pt x="53595" y="29031"/>
                  <a:pt x="53957" y="28428"/>
                </a:cubicBezTo>
                <a:lnTo>
                  <a:pt x="53957" y="28428"/>
                </a:lnTo>
                <a:lnTo>
                  <a:pt x="53957" y="28488"/>
                </a:lnTo>
                <a:cubicBezTo>
                  <a:pt x="54078" y="28247"/>
                  <a:pt x="54108" y="27975"/>
                  <a:pt x="54229" y="27734"/>
                </a:cubicBezTo>
                <a:cubicBezTo>
                  <a:pt x="54242" y="27724"/>
                  <a:pt x="54252" y="27719"/>
                  <a:pt x="54258" y="27719"/>
                </a:cubicBezTo>
                <a:cubicBezTo>
                  <a:pt x="54312" y="27719"/>
                  <a:pt x="54175" y="28009"/>
                  <a:pt x="54229" y="28035"/>
                </a:cubicBezTo>
                <a:cubicBezTo>
                  <a:pt x="54289" y="27854"/>
                  <a:pt x="54349" y="27643"/>
                  <a:pt x="54349" y="27462"/>
                </a:cubicBezTo>
                <a:cubicBezTo>
                  <a:pt x="54380" y="27281"/>
                  <a:pt x="54440" y="27070"/>
                  <a:pt x="54500" y="26919"/>
                </a:cubicBezTo>
                <a:lnTo>
                  <a:pt x="54500" y="26919"/>
                </a:lnTo>
                <a:cubicBezTo>
                  <a:pt x="54470" y="27100"/>
                  <a:pt x="54440" y="27311"/>
                  <a:pt x="54380" y="27492"/>
                </a:cubicBezTo>
                <a:cubicBezTo>
                  <a:pt x="54530" y="27281"/>
                  <a:pt x="54621" y="27040"/>
                  <a:pt x="54681" y="26798"/>
                </a:cubicBezTo>
                <a:lnTo>
                  <a:pt x="54681" y="26828"/>
                </a:lnTo>
                <a:cubicBezTo>
                  <a:pt x="54742" y="26587"/>
                  <a:pt x="54802" y="26376"/>
                  <a:pt x="54862" y="26164"/>
                </a:cubicBezTo>
                <a:lnTo>
                  <a:pt x="54862" y="26164"/>
                </a:lnTo>
                <a:cubicBezTo>
                  <a:pt x="54832" y="26195"/>
                  <a:pt x="54832" y="26255"/>
                  <a:pt x="54802" y="26315"/>
                </a:cubicBezTo>
                <a:cubicBezTo>
                  <a:pt x="54742" y="26044"/>
                  <a:pt x="54742" y="25772"/>
                  <a:pt x="54772" y="25531"/>
                </a:cubicBezTo>
                <a:lnTo>
                  <a:pt x="54772" y="25259"/>
                </a:lnTo>
                <a:lnTo>
                  <a:pt x="55647" y="25621"/>
                </a:lnTo>
                <a:lnTo>
                  <a:pt x="55738" y="25682"/>
                </a:lnTo>
                <a:cubicBezTo>
                  <a:pt x="55768" y="25682"/>
                  <a:pt x="55798" y="25621"/>
                  <a:pt x="55798" y="25621"/>
                </a:cubicBezTo>
                <a:cubicBezTo>
                  <a:pt x="55949" y="25531"/>
                  <a:pt x="56130" y="25410"/>
                  <a:pt x="56281" y="25350"/>
                </a:cubicBezTo>
                <a:cubicBezTo>
                  <a:pt x="56794" y="25078"/>
                  <a:pt x="57337" y="24957"/>
                  <a:pt x="57880" y="24927"/>
                </a:cubicBezTo>
                <a:lnTo>
                  <a:pt x="57880" y="24927"/>
                </a:lnTo>
                <a:cubicBezTo>
                  <a:pt x="57880" y="25169"/>
                  <a:pt x="57880" y="25380"/>
                  <a:pt x="57850" y="25621"/>
                </a:cubicBezTo>
                <a:cubicBezTo>
                  <a:pt x="58001" y="25772"/>
                  <a:pt x="57880" y="26708"/>
                  <a:pt x="58061" y="26738"/>
                </a:cubicBezTo>
                <a:cubicBezTo>
                  <a:pt x="58001" y="27190"/>
                  <a:pt x="57971" y="27643"/>
                  <a:pt x="57971" y="28066"/>
                </a:cubicBezTo>
                <a:cubicBezTo>
                  <a:pt x="57971" y="28337"/>
                  <a:pt x="58091" y="28428"/>
                  <a:pt x="58121" y="28699"/>
                </a:cubicBezTo>
                <a:lnTo>
                  <a:pt x="58031" y="28699"/>
                </a:lnTo>
                <a:lnTo>
                  <a:pt x="58152" y="29092"/>
                </a:lnTo>
                <a:lnTo>
                  <a:pt x="58061" y="29303"/>
                </a:lnTo>
                <a:lnTo>
                  <a:pt x="58091" y="29574"/>
                </a:lnTo>
                <a:cubicBezTo>
                  <a:pt x="58091" y="29454"/>
                  <a:pt x="58121" y="29363"/>
                  <a:pt x="58152" y="29363"/>
                </a:cubicBezTo>
                <a:cubicBezTo>
                  <a:pt x="58212" y="29695"/>
                  <a:pt x="58182" y="30057"/>
                  <a:pt x="58091" y="30389"/>
                </a:cubicBezTo>
                <a:lnTo>
                  <a:pt x="58242" y="31385"/>
                </a:lnTo>
                <a:cubicBezTo>
                  <a:pt x="58212" y="31385"/>
                  <a:pt x="58182" y="31264"/>
                  <a:pt x="58152" y="31174"/>
                </a:cubicBezTo>
                <a:lnTo>
                  <a:pt x="58152" y="31174"/>
                </a:lnTo>
                <a:cubicBezTo>
                  <a:pt x="58242" y="31536"/>
                  <a:pt x="58061" y="31204"/>
                  <a:pt x="58152" y="31657"/>
                </a:cubicBezTo>
                <a:cubicBezTo>
                  <a:pt x="58158" y="31645"/>
                  <a:pt x="58164" y="31640"/>
                  <a:pt x="58170" y="31640"/>
                </a:cubicBezTo>
                <a:cubicBezTo>
                  <a:pt x="58194" y="31640"/>
                  <a:pt x="58218" y="31717"/>
                  <a:pt x="58242" y="31717"/>
                </a:cubicBezTo>
                <a:cubicBezTo>
                  <a:pt x="58212" y="32109"/>
                  <a:pt x="58212" y="32502"/>
                  <a:pt x="58272" y="32924"/>
                </a:cubicBezTo>
                <a:lnTo>
                  <a:pt x="58182" y="32834"/>
                </a:lnTo>
                <a:lnTo>
                  <a:pt x="58182" y="32834"/>
                </a:lnTo>
                <a:cubicBezTo>
                  <a:pt x="58212" y="33588"/>
                  <a:pt x="58303" y="34403"/>
                  <a:pt x="58333" y="35248"/>
                </a:cubicBezTo>
                <a:cubicBezTo>
                  <a:pt x="58347" y="35090"/>
                  <a:pt x="58382" y="35021"/>
                  <a:pt x="58414" y="35021"/>
                </a:cubicBezTo>
                <a:cubicBezTo>
                  <a:pt x="58450" y="35021"/>
                  <a:pt x="58484" y="35105"/>
                  <a:pt x="58484" y="35248"/>
                </a:cubicBezTo>
                <a:lnTo>
                  <a:pt x="58463" y="35269"/>
                </a:lnTo>
                <a:lnTo>
                  <a:pt x="58463" y="35269"/>
                </a:lnTo>
                <a:cubicBezTo>
                  <a:pt x="58462" y="35268"/>
                  <a:pt x="58460" y="35268"/>
                  <a:pt x="58459" y="35268"/>
                </a:cubicBezTo>
                <a:cubicBezTo>
                  <a:pt x="58454" y="35268"/>
                  <a:pt x="58450" y="35274"/>
                  <a:pt x="58447" y="35285"/>
                </a:cubicBezTo>
                <a:lnTo>
                  <a:pt x="58447" y="35285"/>
                </a:lnTo>
                <a:lnTo>
                  <a:pt x="58463" y="35269"/>
                </a:lnTo>
                <a:lnTo>
                  <a:pt x="58463" y="35269"/>
                </a:lnTo>
                <a:cubicBezTo>
                  <a:pt x="58474" y="35274"/>
                  <a:pt x="58489" y="35309"/>
                  <a:pt x="58514" y="35399"/>
                </a:cubicBezTo>
                <a:cubicBezTo>
                  <a:pt x="58514" y="35540"/>
                  <a:pt x="58494" y="35595"/>
                  <a:pt x="58466" y="35595"/>
                </a:cubicBezTo>
                <a:cubicBezTo>
                  <a:pt x="58435" y="35595"/>
                  <a:pt x="58395" y="35525"/>
                  <a:pt x="58363" y="35429"/>
                </a:cubicBezTo>
                <a:lnTo>
                  <a:pt x="58363" y="35429"/>
                </a:lnTo>
                <a:lnTo>
                  <a:pt x="58423" y="35821"/>
                </a:lnTo>
                <a:cubicBezTo>
                  <a:pt x="58420" y="35824"/>
                  <a:pt x="58417" y="35826"/>
                  <a:pt x="58413" y="35826"/>
                </a:cubicBezTo>
                <a:cubicBezTo>
                  <a:pt x="58386" y="35826"/>
                  <a:pt x="58360" y="35731"/>
                  <a:pt x="58333" y="35731"/>
                </a:cubicBezTo>
                <a:cubicBezTo>
                  <a:pt x="58363" y="35881"/>
                  <a:pt x="58363" y="36062"/>
                  <a:pt x="58333" y="36213"/>
                </a:cubicBezTo>
                <a:cubicBezTo>
                  <a:pt x="58303" y="36334"/>
                  <a:pt x="58333" y="36485"/>
                  <a:pt x="58363" y="36606"/>
                </a:cubicBezTo>
                <a:lnTo>
                  <a:pt x="58333" y="36606"/>
                </a:lnTo>
                <a:cubicBezTo>
                  <a:pt x="58363" y="36817"/>
                  <a:pt x="58363" y="36968"/>
                  <a:pt x="58363" y="37119"/>
                </a:cubicBezTo>
                <a:lnTo>
                  <a:pt x="58363" y="37209"/>
                </a:lnTo>
                <a:lnTo>
                  <a:pt x="58363" y="37330"/>
                </a:lnTo>
                <a:lnTo>
                  <a:pt x="58363" y="37360"/>
                </a:lnTo>
                <a:lnTo>
                  <a:pt x="58363" y="37451"/>
                </a:lnTo>
                <a:lnTo>
                  <a:pt x="58363" y="37481"/>
                </a:lnTo>
                <a:lnTo>
                  <a:pt x="58363" y="37722"/>
                </a:lnTo>
                <a:lnTo>
                  <a:pt x="58363" y="37752"/>
                </a:lnTo>
                <a:cubicBezTo>
                  <a:pt x="58393" y="37994"/>
                  <a:pt x="58423" y="38235"/>
                  <a:pt x="58423" y="38507"/>
                </a:cubicBezTo>
                <a:lnTo>
                  <a:pt x="58453" y="38507"/>
                </a:lnTo>
                <a:cubicBezTo>
                  <a:pt x="58514" y="38567"/>
                  <a:pt x="58514" y="38809"/>
                  <a:pt x="58574" y="38990"/>
                </a:cubicBezTo>
                <a:cubicBezTo>
                  <a:pt x="58574" y="39473"/>
                  <a:pt x="58514" y="40046"/>
                  <a:pt x="58574" y="40649"/>
                </a:cubicBezTo>
                <a:cubicBezTo>
                  <a:pt x="58604" y="40861"/>
                  <a:pt x="58619" y="40891"/>
                  <a:pt x="58634" y="40891"/>
                </a:cubicBezTo>
                <a:cubicBezTo>
                  <a:pt x="58641" y="40891"/>
                  <a:pt x="58647" y="40886"/>
                  <a:pt x="58654" y="40886"/>
                </a:cubicBezTo>
                <a:cubicBezTo>
                  <a:pt x="58664" y="40886"/>
                  <a:pt x="58677" y="40897"/>
                  <a:pt x="58695" y="40951"/>
                </a:cubicBezTo>
                <a:cubicBezTo>
                  <a:pt x="58647" y="40975"/>
                  <a:pt x="58656" y="41367"/>
                  <a:pt x="58616" y="41367"/>
                </a:cubicBezTo>
                <a:cubicBezTo>
                  <a:pt x="58605" y="41367"/>
                  <a:pt x="58592" y="41343"/>
                  <a:pt x="58574" y="41283"/>
                </a:cubicBezTo>
                <a:lnTo>
                  <a:pt x="58574" y="41283"/>
                </a:lnTo>
                <a:cubicBezTo>
                  <a:pt x="58634" y="42007"/>
                  <a:pt x="58634" y="42188"/>
                  <a:pt x="58725" y="43094"/>
                </a:cubicBezTo>
                <a:cubicBezTo>
                  <a:pt x="58750" y="43020"/>
                  <a:pt x="58774" y="42927"/>
                  <a:pt x="58799" y="42927"/>
                </a:cubicBezTo>
                <a:cubicBezTo>
                  <a:pt x="58804" y="42927"/>
                  <a:pt x="58810" y="42932"/>
                  <a:pt x="58816" y="42943"/>
                </a:cubicBezTo>
                <a:cubicBezTo>
                  <a:pt x="58816" y="43112"/>
                  <a:pt x="58789" y="43307"/>
                  <a:pt x="58761" y="43308"/>
                </a:cubicBezTo>
                <a:lnTo>
                  <a:pt x="58761" y="43308"/>
                </a:lnTo>
                <a:cubicBezTo>
                  <a:pt x="58759" y="43287"/>
                  <a:pt x="58757" y="43266"/>
                  <a:pt x="58755" y="43245"/>
                </a:cubicBezTo>
                <a:lnTo>
                  <a:pt x="58755" y="43305"/>
                </a:lnTo>
                <a:cubicBezTo>
                  <a:pt x="58757" y="43307"/>
                  <a:pt x="58759" y="43308"/>
                  <a:pt x="58761" y="43308"/>
                </a:cubicBezTo>
                <a:cubicBezTo>
                  <a:pt x="58761" y="43308"/>
                  <a:pt x="58761" y="43308"/>
                  <a:pt x="58761" y="43308"/>
                </a:cubicBezTo>
                <a:lnTo>
                  <a:pt x="58761" y="43308"/>
                </a:lnTo>
                <a:cubicBezTo>
                  <a:pt x="58815" y="43888"/>
                  <a:pt x="58813" y="44443"/>
                  <a:pt x="58755" y="45025"/>
                </a:cubicBezTo>
                <a:cubicBezTo>
                  <a:pt x="57630" y="44551"/>
                  <a:pt x="56563" y="44078"/>
                  <a:pt x="55525" y="43632"/>
                </a:cubicBezTo>
                <a:lnTo>
                  <a:pt x="55525" y="43632"/>
                </a:lnTo>
                <a:cubicBezTo>
                  <a:pt x="55526" y="43635"/>
                  <a:pt x="55526" y="43637"/>
                  <a:pt x="55526" y="43637"/>
                </a:cubicBezTo>
                <a:cubicBezTo>
                  <a:pt x="55466" y="43667"/>
                  <a:pt x="55556" y="43697"/>
                  <a:pt x="55526" y="43697"/>
                </a:cubicBezTo>
                <a:lnTo>
                  <a:pt x="55496" y="43697"/>
                </a:lnTo>
                <a:cubicBezTo>
                  <a:pt x="55526" y="43697"/>
                  <a:pt x="55526" y="43758"/>
                  <a:pt x="55526" y="43758"/>
                </a:cubicBezTo>
                <a:lnTo>
                  <a:pt x="55496" y="43758"/>
                </a:lnTo>
                <a:cubicBezTo>
                  <a:pt x="55556" y="43818"/>
                  <a:pt x="55526" y="43909"/>
                  <a:pt x="55587" y="43999"/>
                </a:cubicBezTo>
                <a:lnTo>
                  <a:pt x="55556" y="43999"/>
                </a:lnTo>
                <a:cubicBezTo>
                  <a:pt x="55526" y="44029"/>
                  <a:pt x="55549" y="44029"/>
                  <a:pt x="55579" y="44029"/>
                </a:cubicBezTo>
                <a:cubicBezTo>
                  <a:pt x="55609" y="44029"/>
                  <a:pt x="55647" y="44029"/>
                  <a:pt x="55647" y="44059"/>
                </a:cubicBezTo>
                <a:cubicBezTo>
                  <a:pt x="55617" y="44150"/>
                  <a:pt x="55587" y="44271"/>
                  <a:pt x="55617" y="44361"/>
                </a:cubicBezTo>
                <a:lnTo>
                  <a:pt x="55647" y="44391"/>
                </a:lnTo>
                <a:cubicBezTo>
                  <a:pt x="56100" y="44784"/>
                  <a:pt x="56613" y="45176"/>
                  <a:pt x="57005" y="45568"/>
                </a:cubicBezTo>
                <a:cubicBezTo>
                  <a:pt x="57159" y="45736"/>
                  <a:pt x="57193" y="45788"/>
                  <a:pt x="57172" y="45788"/>
                </a:cubicBezTo>
                <a:cubicBezTo>
                  <a:pt x="57143" y="45788"/>
                  <a:pt x="57014" y="45693"/>
                  <a:pt x="56945" y="45659"/>
                </a:cubicBezTo>
                <a:lnTo>
                  <a:pt x="56945" y="45659"/>
                </a:lnTo>
                <a:cubicBezTo>
                  <a:pt x="57488" y="46111"/>
                  <a:pt x="58001" y="46594"/>
                  <a:pt x="58544" y="47017"/>
                </a:cubicBezTo>
                <a:lnTo>
                  <a:pt x="67718" y="47017"/>
                </a:lnTo>
                <a:lnTo>
                  <a:pt x="67718" y="303"/>
                </a:lnTo>
                <a:cubicBezTo>
                  <a:pt x="67657" y="293"/>
                  <a:pt x="67597" y="289"/>
                  <a:pt x="67537" y="289"/>
                </a:cubicBezTo>
                <a:cubicBezTo>
                  <a:pt x="67416" y="289"/>
                  <a:pt x="67295" y="303"/>
                  <a:pt x="67175" y="303"/>
                </a:cubicBezTo>
                <a:cubicBezTo>
                  <a:pt x="67024" y="333"/>
                  <a:pt x="66873" y="363"/>
                  <a:pt x="66662" y="363"/>
                </a:cubicBezTo>
                <a:lnTo>
                  <a:pt x="66450" y="363"/>
                </a:lnTo>
                <a:cubicBezTo>
                  <a:pt x="66390" y="303"/>
                  <a:pt x="66692" y="272"/>
                  <a:pt x="66692" y="272"/>
                </a:cubicBezTo>
                <a:cubicBezTo>
                  <a:pt x="66541" y="242"/>
                  <a:pt x="66390" y="212"/>
                  <a:pt x="66239" y="212"/>
                </a:cubicBezTo>
                <a:cubicBezTo>
                  <a:pt x="66114" y="212"/>
                  <a:pt x="65989" y="233"/>
                  <a:pt x="65864" y="240"/>
                </a:cubicBezTo>
                <a:lnTo>
                  <a:pt x="65864" y="240"/>
                </a:lnTo>
                <a:cubicBezTo>
                  <a:pt x="65851" y="231"/>
                  <a:pt x="65835" y="221"/>
                  <a:pt x="65817" y="212"/>
                </a:cubicBezTo>
                <a:lnTo>
                  <a:pt x="65805" y="215"/>
                </a:lnTo>
                <a:lnTo>
                  <a:pt x="65805" y="215"/>
                </a:lnTo>
                <a:cubicBezTo>
                  <a:pt x="65790" y="207"/>
                  <a:pt x="65748" y="199"/>
                  <a:pt x="65696" y="182"/>
                </a:cubicBezTo>
                <a:cubicBezTo>
                  <a:pt x="65489" y="182"/>
                  <a:pt x="65526" y="248"/>
                  <a:pt x="65332" y="248"/>
                </a:cubicBezTo>
                <a:cubicBezTo>
                  <a:pt x="65299" y="248"/>
                  <a:pt x="65261" y="247"/>
                  <a:pt x="65213" y="242"/>
                </a:cubicBezTo>
                <a:cubicBezTo>
                  <a:pt x="65273" y="212"/>
                  <a:pt x="65364" y="152"/>
                  <a:pt x="65455" y="122"/>
                </a:cubicBezTo>
                <a:lnTo>
                  <a:pt x="65455" y="122"/>
                </a:lnTo>
                <a:cubicBezTo>
                  <a:pt x="65153" y="152"/>
                  <a:pt x="64881" y="242"/>
                  <a:pt x="64579" y="303"/>
                </a:cubicBezTo>
                <a:cubicBezTo>
                  <a:pt x="64459" y="242"/>
                  <a:pt x="64730" y="212"/>
                  <a:pt x="64851" y="152"/>
                </a:cubicBezTo>
                <a:lnTo>
                  <a:pt x="64851" y="152"/>
                </a:lnTo>
                <a:cubicBezTo>
                  <a:pt x="64667" y="168"/>
                  <a:pt x="64483" y="194"/>
                  <a:pt x="64304" y="235"/>
                </a:cubicBezTo>
                <a:lnTo>
                  <a:pt x="64304" y="235"/>
                </a:lnTo>
                <a:cubicBezTo>
                  <a:pt x="64319" y="234"/>
                  <a:pt x="64334" y="233"/>
                  <a:pt x="64348" y="233"/>
                </a:cubicBezTo>
                <a:cubicBezTo>
                  <a:pt x="64479" y="233"/>
                  <a:pt x="64549" y="282"/>
                  <a:pt x="64549" y="303"/>
                </a:cubicBezTo>
                <a:lnTo>
                  <a:pt x="64338" y="333"/>
                </a:lnTo>
                <a:cubicBezTo>
                  <a:pt x="64395" y="369"/>
                  <a:pt x="64475" y="382"/>
                  <a:pt x="64569" y="382"/>
                </a:cubicBezTo>
                <a:cubicBezTo>
                  <a:pt x="64869" y="382"/>
                  <a:pt x="65314" y="242"/>
                  <a:pt x="65636" y="242"/>
                </a:cubicBezTo>
                <a:lnTo>
                  <a:pt x="65599" y="271"/>
                </a:lnTo>
                <a:lnTo>
                  <a:pt x="65599" y="271"/>
                </a:lnTo>
                <a:lnTo>
                  <a:pt x="65805" y="215"/>
                </a:lnTo>
                <a:lnTo>
                  <a:pt x="65805" y="215"/>
                </a:lnTo>
                <a:cubicBezTo>
                  <a:pt x="65816" y="222"/>
                  <a:pt x="65812" y="229"/>
                  <a:pt x="65786" y="242"/>
                </a:cubicBezTo>
                <a:cubicBezTo>
                  <a:pt x="65812" y="242"/>
                  <a:pt x="65838" y="241"/>
                  <a:pt x="65864" y="240"/>
                </a:cubicBezTo>
                <a:lnTo>
                  <a:pt x="65864" y="240"/>
                </a:lnTo>
                <a:cubicBezTo>
                  <a:pt x="65893" y="261"/>
                  <a:pt x="65907" y="282"/>
                  <a:pt x="65907" y="303"/>
                </a:cubicBezTo>
                <a:lnTo>
                  <a:pt x="65560" y="303"/>
                </a:lnTo>
                <a:lnTo>
                  <a:pt x="65485" y="363"/>
                </a:lnTo>
                <a:cubicBezTo>
                  <a:pt x="65032" y="363"/>
                  <a:pt x="64579" y="393"/>
                  <a:pt x="64127" y="453"/>
                </a:cubicBezTo>
                <a:cubicBezTo>
                  <a:pt x="63463" y="514"/>
                  <a:pt x="62799" y="544"/>
                  <a:pt x="62195" y="544"/>
                </a:cubicBezTo>
                <a:lnTo>
                  <a:pt x="62165" y="544"/>
                </a:lnTo>
                <a:cubicBezTo>
                  <a:pt x="62195" y="514"/>
                  <a:pt x="62226" y="453"/>
                  <a:pt x="62226" y="423"/>
                </a:cubicBezTo>
                <a:lnTo>
                  <a:pt x="62346" y="423"/>
                </a:lnTo>
                <a:lnTo>
                  <a:pt x="62467" y="303"/>
                </a:lnTo>
                <a:lnTo>
                  <a:pt x="62467" y="303"/>
                </a:lnTo>
                <a:lnTo>
                  <a:pt x="62195" y="333"/>
                </a:lnTo>
                <a:cubicBezTo>
                  <a:pt x="62165" y="272"/>
                  <a:pt x="62045" y="212"/>
                  <a:pt x="61773" y="152"/>
                </a:cubicBezTo>
                <a:lnTo>
                  <a:pt x="61290" y="212"/>
                </a:lnTo>
                <a:lnTo>
                  <a:pt x="61139" y="122"/>
                </a:lnTo>
                <a:lnTo>
                  <a:pt x="61501" y="152"/>
                </a:lnTo>
                <a:cubicBezTo>
                  <a:pt x="61426" y="122"/>
                  <a:pt x="61343" y="106"/>
                  <a:pt x="61256" y="106"/>
                </a:cubicBezTo>
                <a:cubicBezTo>
                  <a:pt x="61169" y="106"/>
                  <a:pt x="61079" y="122"/>
                  <a:pt x="60988" y="152"/>
                </a:cubicBezTo>
                <a:cubicBezTo>
                  <a:pt x="60928" y="91"/>
                  <a:pt x="60868" y="61"/>
                  <a:pt x="60777" y="61"/>
                </a:cubicBezTo>
                <a:lnTo>
                  <a:pt x="60294" y="152"/>
                </a:lnTo>
                <a:cubicBezTo>
                  <a:pt x="60264" y="91"/>
                  <a:pt x="60536" y="61"/>
                  <a:pt x="60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1"/>
          <p:cNvGrpSpPr/>
          <p:nvPr/>
        </p:nvGrpSpPr>
        <p:grpSpPr>
          <a:xfrm rot="10800000" flipH="1">
            <a:off x="266312" y="578951"/>
            <a:ext cx="1085215" cy="1001762"/>
            <a:chOff x="-1263600" y="-907150"/>
            <a:chExt cx="1004550" cy="927300"/>
          </a:xfrm>
        </p:grpSpPr>
        <p:sp>
          <p:nvSpPr>
            <p:cNvPr id="328" name="Google Shape;328;p31"/>
            <p:cNvSpPr/>
            <p:nvPr/>
          </p:nvSpPr>
          <p:spPr>
            <a:xfrm>
              <a:off x="-1263600" y="-907150"/>
              <a:ext cx="1004550" cy="927300"/>
            </a:xfrm>
            <a:custGeom>
              <a:avLst/>
              <a:gdLst/>
              <a:ahLst/>
              <a:cxnLst/>
              <a:rect l="l" t="t" r="r" b="b"/>
              <a:pathLst>
                <a:path w="40182" h="37092" extrusionOk="0">
                  <a:moveTo>
                    <a:pt x="22152" y="316"/>
                  </a:moveTo>
                  <a:lnTo>
                    <a:pt x="22152" y="316"/>
                  </a:lnTo>
                  <a:cubicBezTo>
                    <a:pt x="22209" y="344"/>
                    <a:pt x="22152" y="402"/>
                    <a:pt x="22094" y="430"/>
                  </a:cubicBezTo>
                  <a:cubicBezTo>
                    <a:pt x="22109" y="402"/>
                    <a:pt x="22059" y="395"/>
                    <a:pt x="21987" y="395"/>
                  </a:cubicBezTo>
                  <a:cubicBezTo>
                    <a:pt x="21916" y="395"/>
                    <a:pt x="21823" y="402"/>
                    <a:pt x="21751" y="402"/>
                  </a:cubicBezTo>
                  <a:cubicBezTo>
                    <a:pt x="21865" y="373"/>
                    <a:pt x="22009" y="344"/>
                    <a:pt x="22152" y="316"/>
                  </a:cubicBezTo>
                  <a:close/>
                  <a:moveTo>
                    <a:pt x="24161" y="1009"/>
                  </a:moveTo>
                  <a:cubicBezTo>
                    <a:pt x="24174" y="1009"/>
                    <a:pt x="24184" y="1022"/>
                    <a:pt x="24184" y="1060"/>
                  </a:cubicBezTo>
                  <a:lnTo>
                    <a:pt x="24098" y="1060"/>
                  </a:lnTo>
                  <a:cubicBezTo>
                    <a:pt x="24098" y="1060"/>
                    <a:pt x="24136" y="1009"/>
                    <a:pt x="24161" y="1009"/>
                  </a:cubicBezTo>
                  <a:close/>
                  <a:moveTo>
                    <a:pt x="21093" y="1432"/>
                  </a:moveTo>
                  <a:cubicBezTo>
                    <a:pt x="21093" y="1432"/>
                    <a:pt x="21093" y="1461"/>
                    <a:pt x="21093" y="1461"/>
                  </a:cubicBezTo>
                  <a:lnTo>
                    <a:pt x="21064" y="1432"/>
                  </a:lnTo>
                  <a:close/>
                  <a:moveTo>
                    <a:pt x="23687" y="1492"/>
                  </a:moveTo>
                  <a:lnTo>
                    <a:pt x="23687" y="1492"/>
                  </a:lnTo>
                  <a:cubicBezTo>
                    <a:pt x="23680" y="1499"/>
                    <a:pt x="23674" y="1508"/>
                    <a:pt x="23668" y="1518"/>
                  </a:cubicBezTo>
                  <a:cubicBezTo>
                    <a:pt x="23677" y="1509"/>
                    <a:pt x="23683" y="1500"/>
                    <a:pt x="23687" y="1492"/>
                  </a:cubicBezTo>
                  <a:close/>
                  <a:moveTo>
                    <a:pt x="22695" y="1518"/>
                  </a:moveTo>
                  <a:cubicBezTo>
                    <a:pt x="22701" y="1523"/>
                    <a:pt x="22705" y="1526"/>
                    <a:pt x="22709" y="1526"/>
                  </a:cubicBezTo>
                  <a:cubicBezTo>
                    <a:pt x="22712" y="1526"/>
                    <a:pt x="22714" y="1524"/>
                    <a:pt x="22716" y="1522"/>
                  </a:cubicBezTo>
                  <a:lnTo>
                    <a:pt x="22716" y="1522"/>
                  </a:lnTo>
                  <a:cubicBezTo>
                    <a:pt x="22709" y="1519"/>
                    <a:pt x="22703" y="1518"/>
                    <a:pt x="22695" y="1518"/>
                  </a:cubicBezTo>
                  <a:close/>
                  <a:moveTo>
                    <a:pt x="20978" y="1489"/>
                  </a:moveTo>
                  <a:lnTo>
                    <a:pt x="20978" y="1538"/>
                  </a:lnTo>
                  <a:lnTo>
                    <a:pt x="20978" y="1538"/>
                  </a:lnTo>
                  <a:cubicBezTo>
                    <a:pt x="20972" y="1536"/>
                    <a:pt x="20967" y="1535"/>
                    <a:pt x="20962" y="1535"/>
                  </a:cubicBezTo>
                  <a:cubicBezTo>
                    <a:pt x="20960" y="1535"/>
                    <a:pt x="20957" y="1535"/>
                    <a:pt x="20955" y="1536"/>
                  </a:cubicBezTo>
                  <a:lnTo>
                    <a:pt x="20955" y="1536"/>
                  </a:lnTo>
                  <a:cubicBezTo>
                    <a:pt x="20950" y="1528"/>
                    <a:pt x="20950" y="1518"/>
                    <a:pt x="20950" y="1518"/>
                  </a:cubicBezTo>
                  <a:lnTo>
                    <a:pt x="20978" y="1489"/>
                  </a:lnTo>
                  <a:close/>
                  <a:moveTo>
                    <a:pt x="28391" y="1546"/>
                  </a:moveTo>
                  <a:cubicBezTo>
                    <a:pt x="28391" y="1546"/>
                    <a:pt x="28391" y="1575"/>
                    <a:pt x="28391" y="1575"/>
                  </a:cubicBezTo>
                  <a:lnTo>
                    <a:pt x="28362" y="1575"/>
                  </a:lnTo>
                  <a:lnTo>
                    <a:pt x="28391" y="1546"/>
                  </a:lnTo>
                  <a:close/>
                  <a:moveTo>
                    <a:pt x="25815" y="1604"/>
                  </a:moveTo>
                  <a:lnTo>
                    <a:pt x="25844" y="1661"/>
                  </a:lnTo>
                  <a:cubicBezTo>
                    <a:pt x="25815" y="1661"/>
                    <a:pt x="25786" y="1632"/>
                    <a:pt x="25758" y="1632"/>
                  </a:cubicBezTo>
                  <a:lnTo>
                    <a:pt x="25729" y="1632"/>
                  </a:lnTo>
                  <a:lnTo>
                    <a:pt x="25786" y="1604"/>
                  </a:lnTo>
                  <a:close/>
                  <a:moveTo>
                    <a:pt x="21694" y="1546"/>
                  </a:moveTo>
                  <a:lnTo>
                    <a:pt x="21694" y="1546"/>
                  </a:lnTo>
                  <a:cubicBezTo>
                    <a:pt x="21751" y="1604"/>
                    <a:pt x="21780" y="1661"/>
                    <a:pt x="21808" y="1661"/>
                  </a:cubicBezTo>
                  <a:cubicBezTo>
                    <a:pt x="21782" y="1687"/>
                    <a:pt x="21780" y="1714"/>
                    <a:pt x="21757" y="1740"/>
                  </a:cubicBezTo>
                  <a:lnTo>
                    <a:pt x="21757" y="1740"/>
                  </a:lnTo>
                  <a:cubicBezTo>
                    <a:pt x="21725" y="1669"/>
                    <a:pt x="21673" y="1608"/>
                    <a:pt x="21694" y="1546"/>
                  </a:cubicBezTo>
                  <a:close/>
                  <a:moveTo>
                    <a:pt x="20721" y="1747"/>
                  </a:moveTo>
                  <a:cubicBezTo>
                    <a:pt x="20725" y="1756"/>
                    <a:pt x="20731" y="1766"/>
                    <a:pt x="20738" y="1777"/>
                  </a:cubicBezTo>
                  <a:lnTo>
                    <a:pt x="20738" y="1777"/>
                  </a:lnTo>
                  <a:cubicBezTo>
                    <a:pt x="20733" y="1767"/>
                    <a:pt x="20728" y="1757"/>
                    <a:pt x="20721" y="1747"/>
                  </a:cubicBezTo>
                  <a:close/>
                  <a:moveTo>
                    <a:pt x="21579" y="1804"/>
                  </a:moveTo>
                  <a:lnTo>
                    <a:pt x="21579" y="1804"/>
                  </a:lnTo>
                  <a:cubicBezTo>
                    <a:pt x="21579" y="1804"/>
                    <a:pt x="21579" y="1804"/>
                    <a:pt x="21579" y="1804"/>
                  </a:cubicBezTo>
                  <a:lnTo>
                    <a:pt x="21579" y="1804"/>
                  </a:lnTo>
                  <a:lnTo>
                    <a:pt x="21579" y="1804"/>
                  </a:lnTo>
                  <a:lnTo>
                    <a:pt x="21579" y="1804"/>
                  </a:lnTo>
                  <a:close/>
                  <a:moveTo>
                    <a:pt x="20434" y="1804"/>
                  </a:moveTo>
                  <a:lnTo>
                    <a:pt x="20434" y="1833"/>
                  </a:lnTo>
                  <a:lnTo>
                    <a:pt x="20406" y="1804"/>
                  </a:lnTo>
                  <a:close/>
                  <a:moveTo>
                    <a:pt x="20549" y="1775"/>
                  </a:moveTo>
                  <a:cubicBezTo>
                    <a:pt x="20549" y="1804"/>
                    <a:pt x="20549" y="1833"/>
                    <a:pt x="20520" y="1833"/>
                  </a:cubicBezTo>
                  <a:lnTo>
                    <a:pt x="20492" y="1775"/>
                  </a:lnTo>
                  <a:close/>
                  <a:moveTo>
                    <a:pt x="25643" y="1690"/>
                  </a:moveTo>
                  <a:cubicBezTo>
                    <a:pt x="25615" y="1718"/>
                    <a:pt x="25586" y="1775"/>
                    <a:pt x="25586" y="1833"/>
                  </a:cubicBezTo>
                  <a:cubicBezTo>
                    <a:pt x="25568" y="1797"/>
                    <a:pt x="25546" y="1785"/>
                    <a:pt x="25521" y="1785"/>
                  </a:cubicBezTo>
                  <a:cubicBezTo>
                    <a:pt x="25464" y="1785"/>
                    <a:pt x="25394" y="1850"/>
                    <a:pt x="25343" y="1850"/>
                  </a:cubicBezTo>
                  <a:cubicBezTo>
                    <a:pt x="25307" y="1850"/>
                    <a:pt x="25280" y="1820"/>
                    <a:pt x="25271" y="1718"/>
                  </a:cubicBezTo>
                  <a:cubicBezTo>
                    <a:pt x="25357" y="1718"/>
                    <a:pt x="25471" y="1690"/>
                    <a:pt x="25586" y="1690"/>
                  </a:cubicBezTo>
                  <a:close/>
                  <a:moveTo>
                    <a:pt x="22896" y="1861"/>
                  </a:moveTo>
                  <a:cubicBezTo>
                    <a:pt x="22889" y="1861"/>
                    <a:pt x="22884" y="1864"/>
                    <a:pt x="22881" y="1869"/>
                  </a:cubicBezTo>
                  <a:lnTo>
                    <a:pt x="22881" y="1869"/>
                  </a:lnTo>
                  <a:cubicBezTo>
                    <a:pt x="22886" y="1866"/>
                    <a:pt x="22891" y="1864"/>
                    <a:pt x="22896" y="1861"/>
                  </a:cubicBezTo>
                  <a:close/>
                  <a:moveTo>
                    <a:pt x="24910" y="1411"/>
                  </a:moveTo>
                  <a:cubicBezTo>
                    <a:pt x="24926" y="1411"/>
                    <a:pt x="24942" y="1425"/>
                    <a:pt x="24956" y="1461"/>
                  </a:cubicBezTo>
                  <a:lnTo>
                    <a:pt x="24870" y="1661"/>
                  </a:lnTo>
                  <a:cubicBezTo>
                    <a:pt x="24879" y="1665"/>
                    <a:pt x="24888" y="1667"/>
                    <a:pt x="24896" y="1667"/>
                  </a:cubicBezTo>
                  <a:cubicBezTo>
                    <a:pt x="24973" y="1667"/>
                    <a:pt x="25023" y="1498"/>
                    <a:pt x="25078" y="1498"/>
                  </a:cubicBezTo>
                  <a:cubicBezTo>
                    <a:pt x="25094" y="1498"/>
                    <a:pt x="25111" y="1511"/>
                    <a:pt x="25128" y="1546"/>
                  </a:cubicBezTo>
                  <a:cubicBezTo>
                    <a:pt x="25071" y="1632"/>
                    <a:pt x="25014" y="1604"/>
                    <a:pt x="25014" y="1632"/>
                  </a:cubicBezTo>
                  <a:cubicBezTo>
                    <a:pt x="25028" y="1681"/>
                    <a:pt x="25041" y="1699"/>
                    <a:pt x="25055" y="1699"/>
                  </a:cubicBezTo>
                  <a:cubicBezTo>
                    <a:pt x="25096" y="1699"/>
                    <a:pt x="25137" y="1545"/>
                    <a:pt x="25178" y="1545"/>
                  </a:cubicBezTo>
                  <a:cubicBezTo>
                    <a:pt x="25180" y="1545"/>
                    <a:pt x="25183" y="1545"/>
                    <a:pt x="25185" y="1546"/>
                  </a:cubicBezTo>
                  <a:lnTo>
                    <a:pt x="25157" y="1718"/>
                  </a:lnTo>
                  <a:cubicBezTo>
                    <a:pt x="24956" y="1804"/>
                    <a:pt x="24756" y="1861"/>
                    <a:pt x="24556" y="1890"/>
                  </a:cubicBezTo>
                  <a:lnTo>
                    <a:pt x="24527" y="1890"/>
                  </a:lnTo>
                  <a:cubicBezTo>
                    <a:pt x="24541" y="1761"/>
                    <a:pt x="24606" y="1761"/>
                    <a:pt x="24667" y="1761"/>
                  </a:cubicBezTo>
                  <a:cubicBezTo>
                    <a:pt x="24727" y="1761"/>
                    <a:pt x="24785" y="1761"/>
                    <a:pt x="24785" y="1632"/>
                  </a:cubicBezTo>
                  <a:lnTo>
                    <a:pt x="24756" y="1632"/>
                  </a:lnTo>
                  <a:cubicBezTo>
                    <a:pt x="24799" y="1546"/>
                    <a:pt x="24859" y="1411"/>
                    <a:pt x="24910" y="1411"/>
                  </a:cubicBezTo>
                  <a:close/>
                  <a:moveTo>
                    <a:pt x="21579" y="1804"/>
                  </a:moveTo>
                  <a:lnTo>
                    <a:pt x="21493" y="1861"/>
                  </a:lnTo>
                  <a:cubicBezTo>
                    <a:pt x="21518" y="1886"/>
                    <a:pt x="21535" y="1896"/>
                    <a:pt x="21548" y="1896"/>
                  </a:cubicBezTo>
                  <a:cubicBezTo>
                    <a:pt x="21571" y="1896"/>
                    <a:pt x="21577" y="1858"/>
                    <a:pt x="21579" y="1804"/>
                  </a:cubicBezTo>
                  <a:close/>
                  <a:moveTo>
                    <a:pt x="25844" y="1890"/>
                  </a:moveTo>
                  <a:lnTo>
                    <a:pt x="25786" y="1918"/>
                  </a:lnTo>
                  <a:cubicBezTo>
                    <a:pt x="25786" y="1918"/>
                    <a:pt x="25786" y="1890"/>
                    <a:pt x="25786" y="1890"/>
                  </a:cubicBezTo>
                  <a:close/>
                  <a:moveTo>
                    <a:pt x="20778" y="1661"/>
                  </a:moveTo>
                  <a:cubicBezTo>
                    <a:pt x="20807" y="1690"/>
                    <a:pt x="20835" y="1747"/>
                    <a:pt x="20835" y="1775"/>
                  </a:cubicBezTo>
                  <a:cubicBezTo>
                    <a:pt x="20835" y="1826"/>
                    <a:pt x="20824" y="1844"/>
                    <a:pt x="20809" y="1844"/>
                  </a:cubicBezTo>
                  <a:cubicBezTo>
                    <a:pt x="20788" y="1844"/>
                    <a:pt x="20759" y="1810"/>
                    <a:pt x="20738" y="1777"/>
                  </a:cubicBezTo>
                  <a:lnTo>
                    <a:pt x="20738" y="1777"/>
                  </a:lnTo>
                  <a:cubicBezTo>
                    <a:pt x="20772" y="1847"/>
                    <a:pt x="20753" y="1900"/>
                    <a:pt x="20778" y="1976"/>
                  </a:cubicBezTo>
                  <a:cubicBezTo>
                    <a:pt x="20835" y="1890"/>
                    <a:pt x="20864" y="1775"/>
                    <a:pt x="20835" y="1661"/>
                  </a:cubicBezTo>
                  <a:close/>
                  <a:moveTo>
                    <a:pt x="19977" y="2062"/>
                  </a:moveTo>
                  <a:lnTo>
                    <a:pt x="19977" y="2119"/>
                  </a:lnTo>
                  <a:lnTo>
                    <a:pt x="19948" y="2090"/>
                  </a:lnTo>
                  <a:lnTo>
                    <a:pt x="19977" y="2062"/>
                  </a:lnTo>
                  <a:close/>
                  <a:moveTo>
                    <a:pt x="28906" y="2090"/>
                  </a:moveTo>
                  <a:cubicBezTo>
                    <a:pt x="28933" y="2090"/>
                    <a:pt x="28988" y="2117"/>
                    <a:pt x="29043" y="2145"/>
                  </a:cubicBezTo>
                  <a:lnTo>
                    <a:pt x="29043" y="2145"/>
                  </a:lnTo>
                  <a:cubicBezTo>
                    <a:pt x="28990" y="2137"/>
                    <a:pt x="28929" y="2114"/>
                    <a:pt x="28906" y="2090"/>
                  </a:cubicBezTo>
                  <a:close/>
                  <a:moveTo>
                    <a:pt x="24284" y="1182"/>
                  </a:moveTo>
                  <a:cubicBezTo>
                    <a:pt x="24298" y="1182"/>
                    <a:pt x="24312" y="1189"/>
                    <a:pt x="24327" y="1203"/>
                  </a:cubicBezTo>
                  <a:cubicBezTo>
                    <a:pt x="24327" y="1403"/>
                    <a:pt x="24155" y="1232"/>
                    <a:pt x="24212" y="1432"/>
                  </a:cubicBezTo>
                  <a:lnTo>
                    <a:pt x="24126" y="1317"/>
                  </a:lnTo>
                  <a:lnTo>
                    <a:pt x="24126" y="1317"/>
                  </a:lnTo>
                  <a:cubicBezTo>
                    <a:pt x="24138" y="1448"/>
                    <a:pt x="24130" y="1465"/>
                    <a:pt x="24119" y="1465"/>
                  </a:cubicBezTo>
                  <a:cubicBezTo>
                    <a:pt x="24115" y="1465"/>
                    <a:pt x="24111" y="1463"/>
                    <a:pt x="24107" y="1463"/>
                  </a:cubicBezTo>
                  <a:cubicBezTo>
                    <a:pt x="24095" y="1463"/>
                    <a:pt x="24085" y="1482"/>
                    <a:pt x="24098" y="1632"/>
                  </a:cubicBezTo>
                  <a:cubicBezTo>
                    <a:pt x="24122" y="1650"/>
                    <a:pt x="24142" y="1657"/>
                    <a:pt x="24161" y="1657"/>
                  </a:cubicBezTo>
                  <a:cubicBezTo>
                    <a:pt x="24211" y="1657"/>
                    <a:pt x="24247" y="1608"/>
                    <a:pt x="24307" y="1608"/>
                  </a:cubicBezTo>
                  <a:cubicBezTo>
                    <a:pt x="24329" y="1608"/>
                    <a:pt x="24354" y="1614"/>
                    <a:pt x="24384" y="1632"/>
                  </a:cubicBezTo>
                  <a:cubicBezTo>
                    <a:pt x="24413" y="1546"/>
                    <a:pt x="24384" y="1489"/>
                    <a:pt x="24441" y="1375"/>
                  </a:cubicBezTo>
                  <a:cubicBezTo>
                    <a:pt x="24465" y="1359"/>
                    <a:pt x="24485" y="1352"/>
                    <a:pt x="24501" y="1352"/>
                  </a:cubicBezTo>
                  <a:cubicBezTo>
                    <a:pt x="24599" y="1352"/>
                    <a:pt x="24564" y="1616"/>
                    <a:pt x="24613" y="1690"/>
                  </a:cubicBezTo>
                  <a:cubicBezTo>
                    <a:pt x="24473" y="1759"/>
                    <a:pt x="24372" y="1848"/>
                    <a:pt x="24246" y="1848"/>
                  </a:cubicBezTo>
                  <a:cubicBezTo>
                    <a:pt x="24217" y="1848"/>
                    <a:pt x="24187" y="1843"/>
                    <a:pt x="24155" y="1833"/>
                  </a:cubicBezTo>
                  <a:cubicBezTo>
                    <a:pt x="24098" y="1804"/>
                    <a:pt x="24212" y="1718"/>
                    <a:pt x="24212" y="1690"/>
                  </a:cubicBezTo>
                  <a:lnTo>
                    <a:pt x="24212" y="1690"/>
                  </a:lnTo>
                  <a:cubicBezTo>
                    <a:pt x="24158" y="1713"/>
                    <a:pt x="24105" y="1719"/>
                    <a:pt x="24051" y="1719"/>
                  </a:cubicBezTo>
                  <a:cubicBezTo>
                    <a:pt x="23980" y="1719"/>
                    <a:pt x="23910" y="1708"/>
                    <a:pt x="23840" y="1708"/>
                  </a:cubicBezTo>
                  <a:cubicBezTo>
                    <a:pt x="23763" y="1708"/>
                    <a:pt x="23687" y="1721"/>
                    <a:pt x="23611" y="1775"/>
                  </a:cubicBezTo>
                  <a:cubicBezTo>
                    <a:pt x="23611" y="1747"/>
                    <a:pt x="23640" y="1718"/>
                    <a:pt x="23668" y="1690"/>
                  </a:cubicBezTo>
                  <a:cubicBezTo>
                    <a:pt x="23649" y="1690"/>
                    <a:pt x="23633" y="1686"/>
                    <a:pt x="23621" y="1686"/>
                  </a:cubicBezTo>
                  <a:cubicBezTo>
                    <a:pt x="23595" y="1686"/>
                    <a:pt x="23583" y="1699"/>
                    <a:pt x="23583" y="1775"/>
                  </a:cubicBezTo>
                  <a:lnTo>
                    <a:pt x="23611" y="1747"/>
                  </a:lnTo>
                  <a:lnTo>
                    <a:pt x="23611" y="1747"/>
                  </a:lnTo>
                  <a:cubicBezTo>
                    <a:pt x="23611" y="1833"/>
                    <a:pt x="23583" y="1947"/>
                    <a:pt x="23525" y="2033"/>
                  </a:cubicBezTo>
                  <a:lnTo>
                    <a:pt x="23497" y="2062"/>
                  </a:lnTo>
                  <a:cubicBezTo>
                    <a:pt x="23497" y="2062"/>
                    <a:pt x="23477" y="2101"/>
                    <a:pt x="23470" y="2147"/>
                  </a:cubicBezTo>
                  <a:lnTo>
                    <a:pt x="23470" y="2147"/>
                  </a:lnTo>
                  <a:cubicBezTo>
                    <a:pt x="23483" y="1904"/>
                    <a:pt x="23299" y="2077"/>
                    <a:pt x="23382" y="1718"/>
                  </a:cubicBezTo>
                  <a:cubicBezTo>
                    <a:pt x="23439" y="1718"/>
                    <a:pt x="23411" y="1489"/>
                    <a:pt x="23439" y="1375"/>
                  </a:cubicBezTo>
                  <a:cubicBezTo>
                    <a:pt x="23445" y="1373"/>
                    <a:pt x="23450" y="1372"/>
                    <a:pt x="23455" y="1372"/>
                  </a:cubicBezTo>
                  <a:cubicBezTo>
                    <a:pt x="23518" y="1372"/>
                    <a:pt x="23470" y="1554"/>
                    <a:pt x="23497" y="1661"/>
                  </a:cubicBezTo>
                  <a:cubicBezTo>
                    <a:pt x="23550" y="1607"/>
                    <a:pt x="23629" y="1429"/>
                    <a:pt x="23662" y="1429"/>
                  </a:cubicBezTo>
                  <a:cubicBezTo>
                    <a:pt x="23664" y="1429"/>
                    <a:pt x="23667" y="1430"/>
                    <a:pt x="23668" y="1432"/>
                  </a:cubicBezTo>
                  <a:cubicBezTo>
                    <a:pt x="23688" y="1452"/>
                    <a:pt x="23694" y="1472"/>
                    <a:pt x="23687" y="1492"/>
                  </a:cubicBezTo>
                  <a:lnTo>
                    <a:pt x="23687" y="1492"/>
                  </a:lnTo>
                  <a:cubicBezTo>
                    <a:pt x="23770" y="1389"/>
                    <a:pt x="23877" y="1481"/>
                    <a:pt x="23983" y="1375"/>
                  </a:cubicBezTo>
                  <a:lnTo>
                    <a:pt x="24098" y="1375"/>
                  </a:lnTo>
                  <a:cubicBezTo>
                    <a:pt x="24098" y="1260"/>
                    <a:pt x="24241" y="1260"/>
                    <a:pt x="24241" y="1203"/>
                  </a:cubicBezTo>
                  <a:cubicBezTo>
                    <a:pt x="24255" y="1189"/>
                    <a:pt x="24269" y="1182"/>
                    <a:pt x="24284" y="1182"/>
                  </a:cubicBezTo>
                  <a:close/>
                  <a:moveTo>
                    <a:pt x="29221" y="2119"/>
                  </a:moveTo>
                  <a:lnTo>
                    <a:pt x="29335" y="2176"/>
                  </a:lnTo>
                  <a:lnTo>
                    <a:pt x="29364" y="2205"/>
                  </a:lnTo>
                  <a:lnTo>
                    <a:pt x="29450" y="2291"/>
                  </a:lnTo>
                  <a:lnTo>
                    <a:pt x="29335" y="2405"/>
                  </a:lnTo>
                  <a:lnTo>
                    <a:pt x="29306" y="2405"/>
                  </a:lnTo>
                  <a:cubicBezTo>
                    <a:pt x="29306" y="2348"/>
                    <a:pt x="29278" y="2291"/>
                    <a:pt x="29249" y="2262"/>
                  </a:cubicBezTo>
                  <a:cubicBezTo>
                    <a:pt x="29306" y="2262"/>
                    <a:pt x="29335" y="2262"/>
                    <a:pt x="29221" y="2119"/>
                  </a:cubicBezTo>
                  <a:close/>
                  <a:moveTo>
                    <a:pt x="22953" y="1289"/>
                  </a:moveTo>
                  <a:cubicBezTo>
                    <a:pt x="23010" y="1461"/>
                    <a:pt x="22924" y="1518"/>
                    <a:pt x="22953" y="1718"/>
                  </a:cubicBezTo>
                  <a:cubicBezTo>
                    <a:pt x="22953" y="1518"/>
                    <a:pt x="23067" y="1518"/>
                    <a:pt x="23039" y="1375"/>
                  </a:cubicBezTo>
                  <a:lnTo>
                    <a:pt x="23039" y="1375"/>
                  </a:lnTo>
                  <a:cubicBezTo>
                    <a:pt x="23096" y="1432"/>
                    <a:pt x="23125" y="1518"/>
                    <a:pt x="23125" y="1632"/>
                  </a:cubicBezTo>
                  <a:cubicBezTo>
                    <a:pt x="23125" y="1489"/>
                    <a:pt x="23139" y="1475"/>
                    <a:pt x="23157" y="1475"/>
                  </a:cubicBezTo>
                  <a:cubicBezTo>
                    <a:pt x="23161" y="1475"/>
                    <a:pt x="23166" y="1476"/>
                    <a:pt x="23171" y="1476"/>
                  </a:cubicBezTo>
                  <a:cubicBezTo>
                    <a:pt x="23185" y="1476"/>
                    <a:pt x="23200" y="1468"/>
                    <a:pt x="23211" y="1403"/>
                  </a:cubicBezTo>
                  <a:cubicBezTo>
                    <a:pt x="23276" y="1512"/>
                    <a:pt x="23258" y="1605"/>
                    <a:pt x="23284" y="1605"/>
                  </a:cubicBezTo>
                  <a:cubicBezTo>
                    <a:pt x="23292" y="1605"/>
                    <a:pt x="23305" y="1596"/>
                    <a:pt x="23325" y="1575"/>
                  </a:cubicBezTo>
                  <a:cubicBezTo>
                    <a:pt x="23354" y="1632"/>
                    <a:pt x="23354" y="1690"/>
                    <a:pt x="23325" y="1747"/>
                  </a:cubicBezTo>
                  <a:cubicBezTo>
                    <a:pt x="23268" y="1775"/>
                    <a:pt x="23268" y="1833"/>
                    <a:pt x="23268" y="1890"/>
                  </a:cubicBezTo>
                  <a:cubicBezTo>
                    <a:pt x="23239" y="1861"/>
                    <a:pt x="23211" y="1833"/>
                    <a:pt x="23268" y="1747"/>
                  </a:cubicBezTo>
                  <a:lnTo>
                    <a:pt x="23268" y="1747"/>
                  </a:lnTo>
                  <a:cubicBezTo>
                    <a:pt x="23125" y="1804"/>
                    <a:pt x="23182" y="1918"/>
                    <a:pt x="23067" y="1918"/>
                  </a:cubicBezTo>
                  <a:cubicBezTo>
                    <a:pt x="23067" y="1861"/>
                    <a:pt x="23096" y="1833"/>
                    <a:pt x="23096" y="1775"/>
                  </a:cubicBezTo>
                  <a:lnTo>
                    <a:pt x="23096" y="1775"/>
                  </a:lnTo>
                  <a:cubicBezTo>
                    <a:pt x="23049" y="1869"/>
                    <a:pt x="23003" y="1962"/>
                    <a:pt x="22925" y="1962"/>
                  </a:cubicBezTo>
                  <a:cubicBezTo>
                    <a:pt x="22907" y="1962"/>
                    <a:pt x="22888" y="1958"/>
                    <a:pt x="22867" y="1947"/>
                  </a:cubicBezTo>
                  <a:cubicBezTo>
                    <a:pt x="22867" y="1925"/>
                    <a:pt x="22867" y="1885"/>
                    <a:pt x="22881" y="1869"/>
                  </a:cubicBezTo>
                  <a:lnTo>
                    <a:pt x="22881" y="1869"/>
                  </a:lnTo>
                  <a:cubicBezTo>
                    <a:pt x="22828" y="1895"/>
                    <a:pt x="22776" y="1921"/>
                    <a:pt x="22724" y="1947"/>
                  </a:cubicBezTo>
                  <a:cubicBezTo>
                    <a:pt x="22660" y="2011"/>
                    <a:pt x="22595" y="2092"/>
                    <a:pt x="22507" y="2092"/>
                  </a:cubicBezTo>
                  <a:cubicBezTo>
                    <a:pt x="22477" y="2092"/>
                    <a:pt x="22445" y="2083"/>
                    <a:pt x="22409" y="2062"/>
                  </a:cubicBezTo>
                  <a:cubicBezTo>
                    <a:pt x="22466" y="1833"/>
                    <a:pt x="22352" y="2004"/>
                    <a:pt x="22323" y="1775"/>
                  </a:cubicBezTo>
                  <a:lnTo>
                    <a:pt x="22237" y="1861"/>
                  </a:lnTo>
                  <a:lnTo>
                    <a:pt x="22266" y="1947"/>
                  </a:lnTo>
                  <a:cubicBezTo>
                    <a:pt x="22237" y="1947"/>
                    <a:pt x="22209" y="1976"/>
                    <a:pt x="22180" y="2004"/>
                  </a:cubicBezTo>
                  <a:cubicBezTo>
                    <a:pt x="22094" y="1947"/>
                    <a:pt x="22009" y="1918"/>
                    <a:pt x="21894" y="1890"/>
                  </a:cubicBezTo>
                  <a:cubicBezTo>
                    <a:pt x="21878" y="1884"/>
                    <a:pt x="21864" y="1881"/>
                    <a:pt x="21851" y="1881"/>
                  </a:cubicBezTo>
                  <a:cubicBezTo>
                    <a:pt x="21744" y="1881"/>
                    <a:pt x="21713" y="2071"/>
                    <a:pt x="21636" y="2147"/>
                  </a:cubicBezTo>
                  <a:cubicBezTo>
                    <a:pt x="21636" y="2119"/>
                    <a:pt x="21636" y="2062"/>
                    <a:pt x="21636" y="2004"/>
                  </a:cubicBezTo>
                  <a:cubicBezTo>
                    <a:pt x="21636" y="2055"/>
                    <a:pt x="21614" y="2084"/>
                    <a:pt x="21568" y="2109"/>
                  </a:cubicBezTo>
                  <a:lnTo>
                    <a:pt x="21568" y="2109"/>
                  </a:lnTo>
                  <a:cubicBezTo>
                    <a:pt x="21543" y="2090"/>
                    <a:pt x="21518" y="2090"/>
                    <a:pt x="21493" y="2090"/>
                  </a:cubicBezTo>
                  <a:lnTo>
                    <a:pt x="21579" y="1947"/>
                  </a:lnTo>
                  <a:lnTo>
                    <a:pt x="21579" y="1947"/>
                  </a:lnTo>
                  <a:cubicBezTo>
                    <a:pt x="21379" y="2004"/>
                    <a:pt x="21207" y="2033"/>
                    <a:pt x="21007" y="2033"/>
                  </a:cubicBezTo>
                  <a:lnTo>
                    <a:pt x="21007" y="2262"/>
                  </a:lnTo>
                  <a:cubicBezTo>
                    <a:pt x="20966" y="2282"/>
                    <a:pt x="20926" y="2302"/>
                    <a:pt x="20885" y="2302"/>
                  </a:cubicBezTo>
                  <a:cubicBezTo>
                    <a:pt x="20869" y="2302"/>
                    <a:pt x="20852" y="2299"/>
                    <a:pt x="20835" y="2291"/>
                  </a:cubicBezTo>
                  <a:cubicBezTo>
                    <a:pt x="20749" y="2090"/>
                    <a:pt x="20921" y="2233"/>
                    <a:pt x="20864" y="2062"/>
                  </a:cubicBezTo>
                  <a:lnTo>
                    <a:pt x="20864" y="2062"/>
                  </a:lnTo>
                  <a:cubicBezTo>
                    <a:pt x="20663" y="2119"/>
                    <a:pt x="20492" y="2376"/>
                    <a:pt x="20320" y="2376"/>
                  </a:cubicBezTo>
                  <a:lnTo>
                    <a:pt x="20349" y="2376"/>
                  </a:lnTo>
                  <a:cubicBezTo>
                    <a:pt x="20358" y="2462"/>
                    <a:pt x="20349" y="2491"/>
                    <a:pt x="20328" y="2491"/>
                  </a:cubicBezTo>
                  <a:cubicBezTo>
                    <a:pt x="20288" y="2491"/>
                    <a:pt x="20206" y="2376"/>
                    <a:pt x="20148" y="2376"/>
                  </a:cubicBezTo>
                  <a:cubicBezTo>
                    <a:pt x="20177" y="2348"/>
                    <a:pt x="20206" y="2291"/>
                    <a:pt x="20206" y="2262"/>
                  </a:cubicBezTo>
                  <a:cubicBezTo>
                    <a:pt x="20234" y="2119"/>
                    <a:pt x="20234" y="2004"/>
                    <a:pt x="20206" y="1890"/>
                  </a:cubicBezTo>
                  <a:lnTo>
                    <a:pt x="20291" y="1861"/>
                  </a:lnTo>
                  <a:cubicBezTo>
                    <a:pt x="20291" y="1890"/>
                    <a:pt x="20291" y="1918"/>
                    <a:pt x="20291" y="1947"/>
                  </a:cubicBezTo>
                  <a:cubicBezTo>
                    <a:pt x="20318" y="1954"/>
                    <a:pt x="20341" y="1957"/>
                    <a:pt x="20359" y="1957"/>
                  </a:cubicBezTo>
                  <a:cubicBezTo>
                    <a:pt x="20419" y="1957"/>
                    <a:pt x="20441" y="1920"/>
                    <a:pt x="20463" y="1833"/>
                  </a:cubicBezTo>
                  <a:cubicBezTo>
                    <a:pt x="20492" y="1890"/>
                    <a:pt x="20520" y="1947"/>
                    <a:pt x="20578" y="1976"/>
                  </a:cubicBezTo>
                  <a:cubicBezTo>
                    <a:pt x="20604" y="1924"/>
                    <a:pt x="20511" y="1800"/>
                    <a:pt x="20581" y="1800"/>
                  </a:cubicBezTo>
                  <a:cubicBezTo>
                    <a:pt x="20588" y="1800"/>
                    <a:pt x="20596" y="1801"/>
                    <a:pt x="20606" y="1804"/>
                  </a:cubicBezTo>
                  <a:cubicBezTo>
                    <a:pt x="20635" y="1890"/>
                    <a:pt x="20663" y="1947"/>
                    <a:pt x="20663" y="2033"/>
                  </a:cubicBezTo>
                  <a:cubicBezTo>
                    <a:pt x="20692" y="1947"/>
                    <a:pt x="20692" y="1890"/>
                    <a:pt x="20721" y="1804"/>
                  </a:cubicBezTo>
                  <a:lnTo>
                    <a:pt x="20721" y="1747"/>
                  </a:lnTo>
                  <a:cubicBezTo>
                    <a:pt x="20721" y="1718"/>
                    <a:pt x="20749" y="1690"/>
                    <a:pt x="20778" y="1661"/>
                  </a:cubicBezTo>
                  <a:cubicBezTo>
                    <a:pt x="20807" y="1604"/>
                    <a:pt x="20835" y="1575"/>
                    <a:pt x="20892" y="1546"/>
                  </a:cubicBezTo>
                  <a:cubicBezTo>
                    <a:pt x="20892" y="1661"/>
                    <a:pt x="20950" y="1775"/>
                    <a:pt x="21007" y="1861"/>
                  </a:cubicBezTo>
                  <a:cubicBezTo>
                    <a:pt x="20978" y="1690"/>
                    <a:pt x="21007" y="1747"/>
                    <a:pt x="20950" y="1546"/>
                  </a:cubicBezTo>
                  <a:cubicBezTo>
                    <a:pt x="20950" y="1541"/>
                    <a:pt x="20952" y="1537"/>
                    <a:pt x="20955" y="1536"/>
                  </a:cubicBezTo>
                  <a:lnTo>
                    <a:pt x="20955" y="1536"/>
                  </a:lnTo>
                  <a:cubicBezTo>
                    <a:pt x="20960" y="1542"/>
                    <a:pt x="20966" y="1546"/>
                    <a:pt x="20978" y="1546"/>
                  </a:cubicBezTo>
                  <a:lnTo>
                    <a:pt x="20978" y="1538"/>
                  </a:lnTo>
                  <a:lnTo>
                    <a:pt x="20978" y="1538"/>
                  </a:lnTo>
                  <a:cubicBezTo>
                    <a:pt x="20997" y="1544"/>
                    <a:pt x="21020" y="1560"/>
                    <a:pt x="21035" y="1575"/>
                  </a:cubicBezTo>
                  <a:lnTo>
                    <a:pt x="21007" y="1604"/>
                  </a:lnTo>
                  <a:lnTo>
                    <a:pt x="21035" y="1604"/>
                  </a:lnTo>
                  <a:lnTo>
                    <a:pt x="21064" y="1632"/>
                  </a:lnTo>
                  <a:cubicBezTo>
                    <a:pt x="21064" y="1604"/>
                    <a:pt x="21121" y="1632"/>
                    <a:pt x="21121" y="1575"/>
                  </a:cubicBezTo>
                  <a:lnTo>
                    <a:pt x="21156" y="1564"/>
                  </a:lnTo>
                  <a:lnTo>
                    <a:pt x="21207" y="1718"/>
                  </a:lnTo>
                  <a:lnTo>
                    <a:pt x="21264" y="1661"/>
                  </a:lnTo>
                  <a:cubicBezTo>
                    <a:pt x="21293" y="1747"/>
                    <a:pt x="21379" y="1833"/>
                    <a:pt x="21465" y="1890"/>
                  </a:cubicBezTo>
                  <a:lnTo>
                    <a:pt x="21493" y="1718"/>
                  </a:lnTo>
                  <a:lnTo>
                    <a:pt x="21579" y="1804"/>
                  </a:lnTo>
                  <a:lnTo>
                    <a:pt x="21579" y="1804"/>
                  </a:lnTo>
                  <a:cubicBezTo>
                    <a:pt x="21579" y="1786"/>
                    <a:pt x="21579" y="1767"/>
                    <a:pt x="21579" y="1747"/>
                  </a:cubicBezTo>
                  <a:cubicBezTo>
                    <a:pt x="21608" y="1804"/>
                    <a:pt x="21636" y="1833"/>
                    <a:pt x="21665" y="1861"/>
                  </a:cubicBezTo>
                  <a:lnTo>
                    <a:pt x="21665" y="1604"/>
                  </a:lnTo>
                  <a:cubicBezTo>
                    <a:pt x="21722" y="1690"/>
                    <a:pt x="21694" y="1804"/>
                    <a:pt x="21780" y="1833"/>
                  </a:cubicBezTo>
                  <a:cubicBezTo>
                    <a:pt x="21780" y="1800"/>
                    <a:pt x="21770" y="1769"/>
                    <a:pt x="21757" y="1740"/>
                  </a:cubicBezTo>
                  <a:lnTo>
                    <a:pt x="21757" y="1740"/>
                  </a:lnTo>
                  <a:lnTo>
                    <a:pt x="21837" y="1661"/>
                  </a:lnTo>
                  <a:cubicBezTo>
                    <a:pt x="21837" y="1690"/>
                    <a:pt x="21837" y="1747"/>
                    <a:pt x="21837" y="1775"/>
                  </a:cubicBezTo>
                  <a:cubicBezTo>
                    <a:pt x="21865" y="1690"/>
                    <a:pt x="21923" y="1690"/>
                    <a:pt x="21951" y="1604"/>
                  </a:cubicBezTo>
                  <a:lnTo>
                    <a:pt x="21951" y="1575"/>
                  </a:lnTo>
                  <a:cubicBezTo>
                    <a:pt x="21968" y="1586"/>
                    <a:pt x="21984" y="1590"/>
                    <a:pt x="22000" y="1590"/>
                  </a:cubicBezTo>
                  <a:cubicBezTo>
                    <a:pt x="22022" y="1590"/>
                    <a:pt x="22043" y="1582"/>
                    <a:pt x="22062" y="1582"/>
                  </a:cubicBezTo>
                  <a:cubicBezTo>
                    <a:pt x="22094" y="1582"/>
                    <a:pt x="22123" y="1604"/>
                    <a:pt x="22152" y="1718"/>
                  </a:cubicBezTo>
                  <a:cubicBezTo>
                    <a:pt x="22152" y="1661"/>
                    <a:pt x="22180" y="1489"/>
                    <a:pt x="22237" y="1489"/>
                  </a:cubicBezTo>
                  <a:cubicBezTo>
                    <a:pt x="22237" y="1614"/>
                    <a:pt x="22264" y="1635"/>
                    <a:pt x="22299" y="1635"/>
                  </a:cubicBezTo>
                  <a:cubicBezTo>
                    <a:pt x="22317" y="1635"/>
                    <a:pt x="22337" y="1629"/>
                    <a:pt x="22356" y="1629"/>
                  </a:cubicBezTo>
                  <a:cubicBezTo>
                    <a:pt x="22393" y="1629"/>
                    <a:pt x="22427" y="1651"/>
                    <a:pt x="22438" y="1775"/>
                  </a:cubicBezTo>
                  <a:cubicBezTo>
                    <a:pt x="22438" y="1518"/>
                    <a:pt x="22638" y="1632"/>
                    <a:pt x="22724" y="1461"/>
                  </a:cubicBezTo>
                  <a:lnTo>
                    <a:pt x="22724" y="1461"/>
                  </a:lnTo>
                  <a:cubicBezTo>
                    <a:pt x="22724" y="1479"/>
                    <a:pt x="22724" y="1511"/>
                    <a:pt x="22716" y="1522"/>
                  </a:cubicBezTo>
                  <a:lnTo>
                    <a:pt x="22716" y="1522"/>
                  </a:lnTo>
                  <a:cubicBezTo>
                    <a:pt x="22760" y="1539"/>
                    <a:pt x="22785" y="1611"/>
                    <a:pt x="22810" y="1661"/>
                  </a:cubicBezTo>
                  <a:cubicBezTo>
                    <a:pt x="22810" y="1518"/>
                    <a:pt x="22838" y="1403"/>
                    <a:pt x="22924" y="1289"/>
                  </a:cubicBezTo>
                  <a:close/>
                  <a:moveTo>
                    <a:pt x="29621" y="2577"/>
                  </a:moveTo>
                  <a:cubicBezTo>
                    <a:pt x="29650" y="2577"/>
                    <a:pt x="29650" y="2605"/>
                    <a:pt x="29650" y="2605"/>
                  </a:cubicBezTo>
                  <a:lnTo>
                    <a:pt x="29678" y="2605"/>
                  </a:lnTo>
                  <a:lnTo>
                    <a:pt x="29678" y="2577"/>
                  </a:lnTo>
                  <a:close/>
                  <a:moveTo>
                    <a:pt x="16967" y="2993"/>
                  </a:moveTo>
                  <a:cubicBezTo>
                    <a:pt x="16969" y="2997"/>
                    <a:pt x="16970" y="3001"/>
                    <a:pt x="16972" y="3006"/>
                  </a:cubicBezTo>
                  <a:lnTo>
                    <a:pt x="16972" y="3035"/>
                  </a:lnTo>
                  <a:cubicBezTo>
                    <a:pt x="16972" y="3020"/>
                    <a:pt x="16970" y="3006"/>
                    <a:pt x="16967" y="2993"/>
                  </a:cubicBezTo>
                  <a:close/>
                  <a:moveTo>
                    <a:pt x="13566" y="2977"/>
                  </a:moveTo>
                  <a:cubicBezTo>
                    <a:pt x="13480" y="3006"/>
                    <a:pt x="13480" y="3035"/>
                    <a:pt x="13423" y="3063"/>
                  </a:cubicBezTo>
                  <a:cubicBezTo>
                    <a:pt x="13394" y="3035"/>
                    <a:pt x="13366" y="3035"/>
                    <a:pt x="13337" y="3035"/>
                  </a:cubicBezTo>
                  <a:cubicBezTo>
                    <a:pt x="13423" y="3006"/>
                    <a:pt x="13509" y="2977"/>
                    <a:pt x="13566" y="2977"/>
                  </a:cubicBezTo>
                  <a:close/>
                  <a:moveTo>
                    <a:pt x="25185" y="3178"/>
                  </a:moveTo>
                  <a:cubicBezTo>
                    <a:pt x="25235" y="3178"/>
                    <a:pt x="25306" y="3178"/>
                    <a:pt x="25362" y="3215"/>
                  </a:cubicBezTo>
                  <a:lnTo>
                    <a:pt x="25362" y="3215"/>
                  </a:lnTo>
                  <a:lnTo>
                    <a:pt x="25185" y="3235"/>
                  </a:lnTo>
                  <a:cubicBezTo>
                    <a:pt x="25157" y="3206"/>
                    <a:pt x="25157" y="3178"/>
                    <a:pt x="25185" y="3178"/>
                  </a:cubicBezTo>
                  <a:close/>
                  <a:moveTo>
                    <a:pt x="26044" y="3407"/>
                  </a:moveTo>
                  <a:cubicBezTo>
                    <a:pt x="26043" y="3407"/>
                    <a:pt x="26042" y="3407"/>
                    <a:pt x="26041" y="3407"/>
                  </a:cubicBezTo>
                  <a:lnTo>
                    <a:pt x="26041" y="3407"/>
                  </a:lnTo>
                  <a:cubicBezTo>
                    <a:pt x="26041" y="3411"/>
                    <a:pt x="26041" y="3415"/>
                    <a:pt x="26041" y="3419"/>
                  </a:cubicBezTo>
                  <a:lnTo>
                    <a:pt x="26041" y="3419"/>
                  </a:lnTo>
                  <a:cubicBezTo>
                    <a:pt x="26043" y="3416"/>
                    <a:pt x="26044" y="3412"/>
                    <a:pt x="26044" y="3407"/>
                  </a:cubicBezTo>
                  <a:close/>
                  <a:moveTo>
                    <a:pt x="26101" y="3407"/>
                  </a:moveTo>
                  <a:lnTo>
                    <a:pt x="26044" y="3435"/>
                  </a:lnTo>
                  <a:cubicBezTo>
                    <a:pt x="26043" y="3430"/>
                    <a:pt x="26042" y="3425"/>
                    <a:pt x="26041" y="3419"/>
                  </a:cubicBezTo>
                  <a:lnTo>
                    <a:pt x="26041" y="3419"/>
                  </a:lnTo>
                  <a:cubicBezTo>
                    <a:pt x="26034" y="3436"/>
                    <a:pt x="26010" y="3440"/>
                    <a:pt x="25987" y="3464"/>
                  </a:cubicBezTo>
                  <a:cubicBezTo>
                    <a:pt x="26015" y="3464"/>
                    <a:pt x="26037" y="3478"/>
                    <a:pt x="26055" y="3478"/>
                  </a:cubicBezTo>
                  <a:cubicBezTo>
                    <a:pt x="26072" y="3478"/>
                    <a:pt x="26087" y="3464"/>
                    <a:pt x="26101" y="3407"/>
                  </a:cubicBezTo>
                  <a:close/>
                  <a:moveTo>
                    <a:pt x="21033" y="3467"/>
                  </a:moveTo>
                  <a:cubicBezTo>
                    <a:pt x="21047" y="3467"/>
                    <a:pt x="21067" y="3482"/>
                    <a:pt x="21093" y="3521"/>
                  </a:cubicBezTo>
                  <a:lnTo>
                    <a:pt x="21007" y="3521"/>
                  </a:lnTo>
                  <a:cubicBezTo>
                    <a:pt x="21007" y="3490"/>
                    <a:pt x="21015" y="3467"/>
                    <a:pt x="21033" y="3467"/>
                  </a:cubicBezTo>
                  <a:close/>
                  <a:moveTo>
                    <a:pt x="11963" y="3721"/>
                  </a:moveTo>
                  <a:cubicBezTo>
                    <a:pt x="11957" y="3728"/>
                    <a:pt x="11952" y="3736"/>
                    <a:pt x="11948" y="3744"/>
                  </a:cubicBezTo>
                  <a:lnTo>
                    <a:pt x="11948" y="3744"/>
                  </a:lnTo>
                  <a:cubicBezTo>
                    <a:pt x="11953" y="3739"/>
                    <a:pt x="11958" y="3732"/>
                    <a:pt x="11963" y="3721"/>
                  </a:cubicBezTo>
                  <a:close/>
                  <a:moveTo>
                    <a:pt x="22524" y="3750"/>
                  </a:moveTo>
                  <a:cubicBezTo>
                    <a:pt x="22524" y="3750"/>
                    <a:pt x="22524" y="3750"/>
                    <a:pt x="22524" y="3779"/>
                  </a:cubicBezTo>
                  <a:lnTo>
                    <a:pt x="22466" y="3807"/>
                  </a:lnTo>
                  <a:cubicBezTo>
                    <a:pt x="22495" y="3779"/>
                    <a:pt x="22524" y="3750"/>
                    <a:pt x="22524" y="3750"/>
                  </a:cubicBezTo>
                  <a:close/>
                  <a:moveTo>
                    <a:pt x="26273" y="3807"/>
                  </a:moveTo>
                  <a:cubicBezTo>
                    <a:pt x="26272" y="3808"/>
                    <a:pt x="26272" y="3809"/>
                    <a:pt x="26272" y="3810"/>
                  </a:cubicBezTo>
                  <a:lnTo>
                    <a:pt x="26272" y="3810"/>
                  </a:lnTo>
                  <a:cubicBezTo>
                    <a:pt x="26281" y="3809"/>
                    <a:pt x="26291" y="3809"/>
                    <a:pt x="26301" y="3807"/>
                  </a:cubicBezTo>
                  <a:close/>
                  <a:moveTo>
                    <a:pt x="22359" y="3672"/>
                  </a:moveTo>
                  <a:cubicBezTo>
                    <a:pt x="22334" y="3768"/>
                    <a:pt x="22362" y="3807"/>
                    <a:pt x="22409" y="3807"/>
                  </a:cubicBezTo>
                  <a:lnTo>
                    <a:pt x="22438" y="3807"/>
                  </a:lnTo>
                  <a:cubicBezTo>
                    <a:pt x="22381" y="3836"/>
                    <a:pt x="22323" y="3836"/>
                    <a:pt x="22295" y="3836"/>
                  </a:cubicBezTo>
                  <a:cubicBezTo>
                    <a:pt x="22295" y="3807"/>
                    <a:pt x="22323" y="3750"/>
                    <a:pt x="22323" y="3721"/>
                  </a:cubicBezTo>
                  <a:cubicBezTo>
                    <a:pt x="22336" y="3709"/>
                    <a:pt x="22349" y="3691"/>
                    <a:pt x="22359" y="3672"/>
                  </a:cubicBezTo>
                  <a:close/>
                  <a:moveTo>
                    <a:pt x="23382" y="3836"/>
                  </a:moveTo>
                  <a:cubicBezTo>
                    <a:pt x="23368" y="3850"/>
                    <a:pt x="23346" y="3857"/>
                    <a:pt x="23325" y="3857"/>
                  </a:cubicBezTo>
                  <a:cubicBezTo>
                    <a:pt x="23304" y="3857"/>
                    <a:pt x="23282" y="3850"/>
                    <a:pt x="23268" y="3836"/>
                  </a:cubicBezTo>
                  <a:close/>
                  <a:moveTo>
                    <a:pt x="22209" y="3836"/>
                  </a:moveTo>
                  <a:cubicBezTo>
                    <a:pt x="22209" y="3874"/>
                    <a:pt x="22196" y="3900"/>
                    <a:pt x="22179" y="3921"/>
                  </a:cubicBezTo>
                  <a:lnTo>
                    <a:pt x="22179" y="3921"/>
                  </a:lnTo>
                  <a:cubicBezTo>
                    <a:pt x="22176" y="3894"/>
                    <a:pt x="22169" y="3854"/>
                    <a:pt x="22152" y="3836"/>
                  </a:cubicBezTo>
                  <a:close/>
                  <a:moveTo>
                    <a:pt x="22695" y="3836"/>
                  </a:moveTo>
                  <a:cubicBezTo>
                    <a:pt x="22667" y="3893"/>
                    <a:pt x="22667" y="3922"/>
                    <a:pt x="22638" y="3922"/>
                  </a:cubicBezTo>
                  <a:lnTo>
                    <a:pt x="22638" y="3836"/>
                  </a:lnTo>
                  <a:close/>
                  <a:moveTo>
                    <a:pt x="22830" y="3852"/>
                  </a:moveTo>
                  <a:cubicBezTo>
                    <a:pt x="22835" y="3852"/>
                    <a:pt x="22838" y="3855"/>
                    <a:pt x="22838" y="3865"/>
                  </a:cubicBezTo>
                  <a:cubicBezTo>
                    <a:pt x="22800" y="3884"/>
                    <a:pt x="22761" y="3956"/>
                    <a:pt x="22731" y="3956"/>
                  </a:cubicBezTo>
                  <a:cubicBezTo>
                    <a:pt x="22718" y="3956"/>
                    <a:pt x="22707" y="3943"/>
                    <a:pt x="22699" y="3907"/>
                  </a:cubicBezTo>
                  <a:lnTo>
                    <a:pt x="22699" y="3907"/>
                  </a:lnTo>
                  <a:cubicBezTo>
                    <a:pt x="22706" y="3892"/>
                    <a:pt x="22724" y="3887"/>
                    <a:pt x="22724" y="3865"/>
                  </a:cubicBezTo>
                  <a:lnTo>
                    <a:pt x="22781" y="3865"/>
                  </a:lnTo>
                  <a:cubicBezTo>
                    <a:pt x="22800" y="3865"/>
                    <a:pt x="22819" y="3852"/>
                    <a:pt x="22830" y="3852"/>
                  </a:cubicBezTo>
                  <a:close/>
                  <a:moveTo>
                    <a:pt x="24098" y="3950"/>
                  </a:moveTo>
                  <a:cubicBezTo>
                    <a:pt x="24081" y="3968"/>
                    <a:pt x="24063" y="3995"/>
                    <a:pt x="24059" y="4021"/>
                  </a:cubicBezTo>
                  <a:lnTo>
                    <a:pt x="24059" y="4021"/>
                  </a:lnTo>
                  <a:cubicBezTo>
                    <a:pt x="24069" y="3993"/>
                    <a:pt x="24081" y="3968"/>
                    <a:pt x="24098" y="3950"/>
                  </a:cubicBezTo>
                  <a:close/>
                  <a:moveTo>
                    <a:pt x="22867" y="3893"/>
                  </a:moveTo>
                  <a:cubicBezTo>
                    <a:pt x="22867" y="3922"/>
                    <a:pt x="22867" y="3950"/>
                    <a:pt x="22867" y="3979"/>
                  </a:cubicBezTo>
                  <a:lnTo>
                    <a:pt x="22924" y="3950"/>
                  </a:lnTo>
                  <a:lnTo>
                    <a:pt x="22924" y="3950"/>
                  </a:lnTo>
                  <a:cubicBezTo>
                    <a:pt x="22906" y="4006"/>
                    <a:pt x="22875" y="4050"/>
                    <a:pt x="22848" y="4050"/>
                  </a:cubicBezTo>
                  <a:cubicBezTo>
                    <a:pt x="22833" y="4050"/>
                    <a:pt x="22820" y="4038"/>
                    <a:pt x="22810" y="4008"/>
                  </a:cubicBezTo>
                  <a:lnTo>
                    <a:pt x="22867" y="3893"/>
                  </a:lnTo>
                  <a:close/>
                  <a:moveTo>
                    <a:pt x="23268" y="3836"/>
                  </a:moveTo>
                  <a:lnTo>
                    <a:pt x="23268" y="3836"/>
                  </a:lnTo>
                  <a:cubicBezTo>
                    <a:pt x="23239" y="3865"/>
                    <a:pt x="23211" y="3893"/>
                    <a:pt x="23211" y="3922"/>
                  </a:cubicBezTo>
                  <a:lnTo>
                    <a:pt x="23239" y="3922"/>
                  </a:lnTo>
                  <a:cubicBezTo>
                    <a:pt x="23211" y="3922"/>
                    <a:pt x="23182" y="3979"/>
                    <a:pt x="23153" y="4065"/>
                  </a:cubicBezTo>
                  <a:lnTo>
                    <a:pt x="23182" y="4036"/>
                  </a:lnTo>
                  <a:lnTo>
                    <a:pt x="23182" y="4065"/>
                  </a:lnTo>
                  <a:cubicBezTo>
                    <a:pt x="23158" y="4083"/>
                    <a:pt x="23138" y="4091"/>
                    <a:pt x="23124" y="4091"/>
                  </a:cubicBezTo>
                  <a:cubicBezTo>
                    <a:pt x="23069" y="4091"/>
                    <a:pt x="23074" y="3983"/>
                    <a:pt x="23096" y="3893"/>
                  </a:cubicBezTo>
                  <a:lnTo>
                    <a:pt x="23268" y="3836"/>
                  </a:lnTo>
                  <a:close/>
                  <a:moveTo>
                    <a:pt x="24241" y="4094"/>
                  </a:moveTo>
                  <a:lnTo>
                    <a:pt x="24241" y="4094"/>
                  </a:lnTo>
                  <a:cubicBezTo>
                    <a:pt x="24222" y="4103"/>
                    <a:pt x="24206" y="4109"/>
                    <a:pt x="24194" y="4115"/>
                  </a:cubicBezTo>
                  <a:lnTo>
                    <a:pt x="24194" y="4115"/>
                  </a:lnTo>
                  <a:cubicBezTo>
                    <a:pt x="24208" y="4102"/>
                    <a:pt x="24223" y="4094"/>
                    <a:pt x="24241" y="4094"/>
                  </a:cubicBezTo>
                  <a:close/>
                  <a:moveTo>
                    <a:pt x="24126" y="3721"/>
                  </a:moveTo>
                  <a:cubicBezTo>
                    <a:pt x="24098" y="3779"/>
                    <a:pt x="24098" y="3807"/>
                    <a:pt x="24069" y="3865"/>
                  </a:cubicBezTo>
                  <a:lnTo>
                    <a:pt x="24098" y="3865"/>
                  </a:lnTo>
                  <a:cubicBezTo>
                    <a:pt x="24041" y="3922"/>
                    <a:pt x="23983" y="4008"/>
                    <a:pt x="24041" y="4065"/>
                  </a:cubicBezTo>
                  <a:cubicBezTo>
                    <a:pt x="24012" y="4036"/>
                    <a:pt x="24041" y="3979"/>
                    <a:pt x="24098" y="3950"/>
                  </a:cubicBezTo>
                  <a:lnTo>
                    <a:pt x="24098" y="3950"/>
                  </a:lnTo>
                  <a:cubicBezTo>
                    <a:pt x="24098" y="3950"/>
                    <a:pt x="24098" y="3950"/>
                    <a:pt x="24098" y="3950"/>
                  </a:cubicBezTo>
                  <a:lnTo>
                    <a:pt x="24098" y="3950"/>
                  </a:lnTo>
                  <a:cubicBezTo>
                    <a:pt x="24126" y="3979"/>
                    <a:pt x="24098" y="4036"/>
                    <a:pt x="24069" y="4065"/>
                  </a:cubicBezTo>
                  <a:cubicBezTo>
                    <a:pt x="24058" y="4053"/>
                    <a:pt x="24055" y="4037"/>
                    <a:pt x="24059" y="4021"/>
                  </a:cubicBezTo>
                  <a:lnTo>
                    <a:pt x="24059" y="4021"/>
                  </a:lnTo>
                  <a:cubicBezTo>
                    <a:pt x="24035" y="4086"/>
                    <a:pt x="24023" y="4168"/>
                    <a:pt x="23983" y="4208"/>
                  </a:cubicBezTo>
                  <a:cubicBezTo>
                    <a:pt x="23977" y="4210"/>
                    <a:pt x="23971" y="4211"/>
                    <a:pt x="23967" y="4211"/>
                  </a:cubicBezTo>
                  <a:cubicBezTo>
                    <a:pt x="23910" y="4211"/>
                    <a:pt x="23983" y="4056"/>
                    <a:pt x="23983" y="3950"/>
                  </a:cubicBezTo>
                  <a:lnTo>
                    <a:pt x="23983" y="3950"/>
                  </a:lnTo>
                  <a:cubicBezTo>
                    <a:pt x="23955" y="3979"/>
                    <a:pt x="23926" y="4008"/>
                    <a:pt x="23897" y="4036"/>
                  </a:cubicBezTo>
                  <a:cubicBezTo>
                    <a:pt x="23983" y="3922"/>
                    <a:pt x="24041" y="3836"/>
                    <a:pt x="24126" y="3721"/>
                  </a:cubicBezTo>
                  <a:close/>
                  <a:moveTo>
                    <a:pt x="24184" y="4151"/>
                  </a:moveTo>
                  <a:cubicBezTo>
                    <a:pt x="24184" y="4179"/>
                    <a:pt x="24184" y="4179"/>
                    <a:pt x="24212" y="4179"/>
                  </a:cubicBezTo>
                  <a:cubicBezTo>
                    <a:pt x="24184" y="4208"/>
                    <a:pt x="24184" y="4208"/>
                    <a:pt x="24184" y="4237"/>
                  </a:cubicBezTo>
                  <a:cubicBezTo>
                    <a:pt x="24167" y="4237"/>
                    <a:pt x="24160" y="4218"/>
                    <a:pt x="24147" y="4218"/>
                  </a:cubicBezTo>
                  <a:cubicBezTo>
                    <a:pt x="24136" y="4218"/>
                    <a:pt x="24122" y="4228"/>
                    <a:pt x="24098" y="4265"/>
                  </a:cubicBezTo>
                  <a:cubicBezTo>
                    <a:pt x="24098" y="4265"/>
                    <a:pt x="24098" y="4237"/>
                    <a:pt x="24098" y="4208"/>
                  </a:cubicBezTo>
                  <a:cubicBezTo>
                    <a:pt x="24122" y="4196"/>
                    <a:pt x="24142" y="4173"/>
                    <a:pt x="24160" y="4151"/>
                  </a:cubicBezTo>
                  <a:close/>
                  <a:moveTo>
                    <a:pt x="23497" y="3893"/>
                  </a:moveTo>
                  <a:cubicBezTo>
                    <a:pt x="23525" y="3893"/>
                    <a:pt x="23554" y="3893"/>
                    <a:pt x="23583" y="3922"/>
                  </a:cubicBezTo>
                  <a:lnTo>
                    <a:pt x="23583" y="3979"/>
                  </a:lnTo>
                  <a:lnTo>
                    <a:pt x="23525" y="4036"/>
                  </a:lnTo>
                  <a:lnTo>
                    <a:pt x="23554" y="4036"/>
                  </a:lnTo>
                  <a:cubicBezTo>
                    <a:pt x="23554" y="4065"/>
                    <a:pt x="23554" y="4094"/>
                    <a:pt x="23554" y="4122"/>
                  </a:cubicBezTo>
                  <a:cubicBezTo>
                    <a:pt x="23583" y="4094"/>
                    <a:pt x="23583" y="4065"/>
                    <a:pt x="23611" y="4036"/>
                  </a:cubicBezTo>
                  <a:cubicBezTo>
                    <a:pt x="23668" y="4036"/>
                    <a:pt x="23726" y="4065"/>
                    <a:pt x="23783" y="4094"/>
                  </a:cubicBezTo>
                  <a:lnTo>
                    <a:pt x="23840" y="4094"/>
                  </a:lnTo>
                  <a:cubicBezTo>
                    <a:pt x="23820" y="4114"/>
                    <a:pt x="23800" y="4134"/>
                    <a:pt x="23790" y="4134"/>
                  </a:cubicBezTo>
                  <a:cubicBezTo>
                    <a:pt x="23785" y="4134"/>
                    <a:pt x="23783" y="4131"/>
                    <a:pt x="23783" y="4122"/>
                  </a:cubicBezTo>
                  <a:cubicBezTo>
                    <a:pt x="23783" y="4122"/>
                    <a:pt x="23783" y="4122"/>
                    <a:pt x="23783" y="4094"/>
                  </a:cubicBezTo>
                  <a:cubicBezTo>
                    <a:pt x="23773" y="4098"/>
                    <a:pt x="23764" y="4100"/>
                    <a:pt x="23754" y="4100"/>
                  </a:cubicBezTo>
                  <a:cubicBezTo>
                    <a:pt x="23734" y="4100"/>
                    <a:pt x="23714" y="4094"/>
                    <a:pt x="23690" y="4094"/>
                  </a:cubicBezTo>
                  <a:cubicBezTo>
                    <a:pt x="23654" y="4094"/>
                    <a:pt x="23611" y="4108"/>
                    <a:pt x="23554" y="4179"/>
                  </a:cubicBezTo>
                  <a:cubicBezTo>
                    <a:pt x="23554" y="4151"/>
                    <a:pt x="23554" y="4151"/>
                    <a:pt x="23554" y="4122"/>
                  </a:cubicBezTo>
                  <a:cubicBezTo>
                    <a:pt x="23551" y="4132"/>
                    <a:pt x="23548" y="4143"/>
                    <a:pt x="23545" y="4154"/>
                  </a:cubicBezTo>
                  <a:lnTo>
                    <a:pt x="23545" y="4154"/>
                  </a:lnTo>
                  <a:cubicBezTo>
                    <a:pt x="23473" y="4183"/>
                    <a:pt x="23368" y="4279"/>
                    <a:pt x="23319" y="4279"/>
                  </a:cubicBezTo>
                  <a:cubicBezTo>
                    <a:pt x="23309" y="4279"/>
                    <a:pt x="23301" y="4275"/>
                    <a:pt x="23296" y="4265"/>
                  </a:cubicBezTo>
                  <a:cubicBezTo>
                    <a:pt x="23268" y="4065"/>
                    <a:pt x="23354" y="4237"/>
                    <a:pt x="23354" y="4036"/>
                  </a:cubicBezTo>
                  <a:lnTo>
                    <a:pt x="23411" y="4151"/>
                  </a:lnTo>
                  <a:cubicBezTo>
                    <a:pt x="23423" y="4021"/>
                    <a:pt x="23434" y="3998"/>
                    <a:pt x="23446" y="3998"/>
                  </a:cubicBezTo>
                  <a:cubicBezTo>
                    <a:pt x="23453" y="3998"/>
                    <a:pt x="23459" y="4005"/>
                    <a:pt x="23465" y="4005"/>
                  </a:cubicBezTo>
                  <a:cubicBezTo>
                    <a:pt x="23476" y="4005"/>
                    <a:pt x="23486" y="3987"/>
                    <a:pt x="23497" y="3893"/>
                  </a:cubicBezTo>
                  <a:close/>
                  <a:moveTo>
                    <a:pt x="24212" y="4208"/>
                  </a:moveTo>
                  <a:cubicBezTo>
                    <a:pt x="24241" y="4237"/>
                    <a:pt x="24212" y="4294"/>
                    <a:pt x="24212" y="4351"/>
                  </a:cubicBezTo>
                  <a:cubicBezTo>
                    <a:pt x="24212" y="4294"/>
                    <a:pt x="24212" y="4265"/>
                    <a:pt x="24212" y="4208"/>
                  </a:cubicBezTo>
                  <a:close/>
                  <a:moveTo>
                    <a:pt x="24470" y="4179"/>
                  </a:moveTo>
                  <a:lnTo>
                    <a:pt x="24498" y="4208"/>
                  </a:lnTo>
                  <a:lnTo>
                    <a:pt x="24527" y="4208"/>
                  </a:lnTo>
                  <a:cubicBezTo>
                    <a:pt x="24527" y="4265"/>
                    <a:pt x="24527" y="4294"/>
                    <a:pt x="24527" y="4322"/>
                  </a:cubicBezTo>
                  <a:cubicBezTo>
                    <a:pt x="24527" y="4294"/>
                    <a:pt x="24498" y="4265"/>
                    <a:pt x="24498" y="4208"/>
                  </a:cubicBezTo>
                  <a:cubicBezTo>
                    <a:pt x="24470" y="4237"/>
                    <a:pt x="24441" y="4294"/>
                    <a:pt x="24413" y="4351"/>
                  </a:cubicBezTo>
                  <a:lnTo>
                    <a:pt x="24384" y="4208"/>
                  </a:lnTo>
                  <a:cubicBezTo>
                    <a:pt x="24413" y="4208"/>
                    <a:pt x="24441" y="4179"/>
                    <a:pt x="24470" y="4179"/>
                  </a:cubicBezTo>
                  <a:close/>
                  <a:moveTo>
                    <a:pt x="24556" y="4351"/>
                  </a:moveTo>
                  <a:lnTo>
                    <a:pt x="24498" y="4380"/>
                  </a:lnTo>
                  <a:cubicBezTo>
                    <a:pt x="24498" y="4351"/>
                    <a:pt x="24498" y="4351"/>
                    <a:pt x="24498" y="4351"/>
                  </a:cubicBezTo>
                  <a:close/>
                  <a:moveTo>
                    <a:pt x="14253" y="4294"/>
                  </a:moveTo>
                  <a:lnTo>
                    <a:pt x="14281" y="4380"/>
                  </a:lnTo>
                  <a:lnTo>
                    <a:pt x="14281" y="4408"/>
                  </a:lnTo>
                  <a:lnTo>
                    <a:pt x="14253" y="4294"/>
                  </a:lnTo>
                  <a:close/>
                  <a:moveTo>
                    <a:pt x="23538" y="4185"/>
                  </a:moveTo>
                  <a:cubicBezTo>
                    <a:pt x="23522" y="4259"/>
                    <a:pt x="23512" y="4342"/>
                    <a:pt x="23468" y="4408"/>
                  </a:cubicBezTo>
                  <a:cubicBezTo>
                    <a:pt x="23454" y="4423"/>
                    <a:pt x="23439" y="4437"/>
                    <a:pt x="23429" y="4437"/>
                  </a:cubicBezTo>
                  <a:cubicBezTo>
                    <a:pt x="23418" y="4437"/>
                    <a:pt x="23411" y="4423"/>
                    <a:pt x="23411" y="4380"/>
                  </a:cubicBezTo>
                  <a:cubicBezTo>
                    <a:pt x="23411" y="4380"/>
                    <a:pt x="23468" y="4322"/>
                    <a:pt x="23497" y="4294"/>
                  </a:cubicBezTo>
                  <a:lnTo>
                    <a:pt x="23497" y="4294"/>
                  </a:lnTo>
                  <a:lnTo>
                    <a:pt x="23439" y="4322"/>
                  </a:lnTo>
                  <a:cubicBezTo>
                    <a:pt x="23454" y="4222"/>
                    <a:pt x="23468" y="4215"/>
                    <a:pt x="23486" y="4215"/>
                  </a:cubicBezTo>
                  <a:cubicBezTo>
                    <a:pt x="23489" y="4215"/>
                    <a:pt x="23492" y="4215"/>
                    <a:pt x="23495" y="4215"/>
                  </a:cubicBezTo>
                  <a:cubicBezTo>
                    <a:pt x="23507" y="4215"/>
                    <a:pt x="23521" y="4212"/>
                    <a:pt x="23538" y="4185"/>
                  </a:cubicBezTo>
                  <a:close/>
                  <a:moveTo>
                    <a:pt x="24327" y="4338"/>
                  </a:moveTo>
                  <a:cubicBezTo>
                    <a:pt x="24336" y="4338"/>
                    <a:pt x="24346" y="4342"/>
                    <a:pt x="24355" y="4351"/>
                  </a:cubicBezTo>
                  <a:lnTo>
                    <a:pt x="24384" y="4351"/>
                  </a:lnTo>
                  <a:cubicBezTo>
                    <a:pt x="24355" y="4380"/>
                    <a:pt x="24355" y="4408"/>
                    <a:pt x="24327" y="4437"/>
                  </a:cubicBezTo>
                  <a:cubicBezTo>
                    <a:pt x="24327" y="4380"/>
                    <a:pt x="24327" y="4351"/>
                    <a:pt x="24269" y="4351"/>
                  </a:cubicBezTo>
                  <a:cubicBezTo>
                    <a:pt x="24289" y="4351"/>
                    <a:pt x="24308" y="4338"/>
                    <a:pt x="24327" y="4338"/>
                  </a:cubicBezTo>
                  <a:close/>
                  <a:moveTo>
                    <a:pt x="14289" y="4391"/>
                  </a:moveTo>
                  <a:lnTo>
                    <a:pt x="14339" y="4466"/>
                  </a:lnTo>
                  <a:lnTo>
                    <a:pt x="14281" y="4466"/>
                  </a:lnTo>
                  <a:lnTo>
                    <a:pt x="14281" y="4437"/>
                  </a:lnTo>
                  <a:cubicBezTo>
                    <a:pt x="14299" y="4437"/>
                    <a:pt x="14295" y="4415"/>
                    <a:pt x="14289" y="4391"/>
                  </a:cubicBezTo>
                  <a:close/>
                  <a:moveTo>
                    <a:pt x="14138" y="4322"/>
                  </a:moveTo>
                  <a:cubicBezTo>
                    <a:pt x="14110" y="4351"/>
                    <a:pt x="14110" y="4437"/>
                    <a:pt x="14138" y="4494"/>
                  </a:cubicBezTo>
                  <a:lnTo>
                    <a:pt x="14110" y="4494"/>
                  </a:lnTo>
                  <a:cubicBezTo>
                    <a:pt x="13938" y="4466"/>
                    <a:pt x="13938" y="4437"/>
                    <a:pt x="13967" y="4408"/>
                  </a:cubicBezTo>
                  <a:lnTo>
                    <a:pt x="14081" y="4351"/>
                  </a:lnTo>
                  <a:cubicBezTo>
                    <a:pt x="14081" y="4351"/>
                    <a:pt x="14110" y="4322"/>
                    <a:pt x="14138" y="4322"/>
                  </a:cubicBezTo>
                  <a:close/>
                  <a:moveTo>
                    <a:pt x="13394" y="4509"/>
                  </a:moveTo>
                  <a:lnTo>
                    <a:pt x="13366" y="4523"/>
                  </a:lnTo>
                  <a:lnTo>
                    <a:pt x="13366" y="4551"/>
                  </a:lnTo>
                  <a:lnTo>
                    <a:pt x="13394" y="4580"/>
                  </a:lnTo>
                  <a:cubicBezTo>
                    <a:pt x="13394" y="4556"/>
                    <a:pt x="13394" y="4532"/>
                    <a:pt x="13394" y="4509"/>
                  </a:cubicBezTo>
                  <a:close/>
                  <a:moveTo>
                    <a:pt x="13623" y="4494"/>
                  </a:moveTo>
                  <a:cubicBezTo>
                    <a:pt x="13623" y="4541"/>
                    <a:pt x="13623" y="4588"/>
                    <a:pt x="13592" y="4588"/>
                  </a:cubicBezTo>
                  <a:cubicBezTo>
                    <a:pt x="13585" y="4588"/>
                    <a:pt x="13576" y="4585"/>
                    <a:pt x="13566" y="4580"/>
                  </a:cubicBezTo>
                  <a:lnTo>
                    <a:pt x="13550" y="4531"/>
                  </a:lnTo>
                  <a:lnTo>
                    <a:pt x="13623" y="4494"/>
                  </a:lnTo>
                  <a:close/>
                  <a:moveTo>
                    <a:pt x="13480" y="4494"/>
                  </a:moveTo>
                  <a:cubicBezTo>
                    <a:pt x="13480" y="4551"/>
                    <a:pt x="13509" y="4609"/>
                    <a:pt x="13451" y="4609"/>
                  </a:cubicBezTo>
                  <a:lnTo>
                    <a:pt x="13423" y="4609"/>
                  </a:lnTo>
                  <a:cubicBezTo>
                    <a:pt x="13394" y="4609"/>
                    <a:pt x="13337" y="4580"/>
                    <a:pt x="13308" y="4551"/>
                  </a:cubicBezTo>
                  <a:lnTo>
                    <a:pt x="13366" y="4523"/>
                  </a:lnTo>
                  <a:cubicBezTo>
                    <a:pt x="13337" y="4523"/>
                    <a:pt x="13280" y="4551"/>
                    <a:pt x="13251" y="4551"/>
                  </a:cubicBezTo>
                  <a:lnTo>
                    <a:pt x="13394" y="4494"/>
                  </a:lnTo>
                  <a:cubicBezTo>
                    <a:pt x="13394" y="4499"/>
                    <a:pt x="13394" y="4504"/>
                    <a:pt x="13394" y="4509"/>
                  </a:cubicBezTo>
                  <a:lnTo>
                    <a:pt x="13423" y="4494"/>
                  </a:lnTo>
                  <a:close/>
                  <a:moveTo>
                    <a:pt x="8679" y="4594"/>
                  </a:moveTo>
                  <a:cubicBezTo>
                    <a:pt x="8675" y="4608"/>
                    <a:pt x="8672" y="4622"/>
                    <a:pt x="8672" y="4637"/>
                  </a:cubicBezTo>
                  <a:cubicBezTo>
                    <a:pt x="8686" y="4623"/>
                    <a:pt x="8686" y="4608"/>
                    <a:pt x="8679" y="4594"/>
                  </a:cubicBezTo>
                  <a:close/>
                  <a:moveTo>
                    <a:pt x="10561" y="4551"/>
                  </a:moveTo>
                  <a:cubicBezTo>
                    <a:pt x="10561" y="4637"/>
                    <a:pt x="10624" y="4595"/>
                    <a:pt x="10645" y="4639"/>
                  </a:cubicBezTo>
                  <a:lnTo>
                    <a:pt x="10645" y="4639"/>
                  </a:lnTo>
                  <a:cubicBezTo>
                    <a:pt x="10646" y="4639"/>
                    <a:pt x="10646" y="4638"/>
                    <a:pt x="10647" y="4637"/>
                  </a:cubicBezTo>
                  <a:lnTo>
                    <a:pt x="10647" y="4637"/>
                  </a:lnTo>
                  <a:lnTo>
                    <a:pt x="10654" y="4645"/>
                  </a:lnTo>
                  <a:lnTo>
                    <a:pt x="10654" y="4645"/>
                  </a:lnTo>
                  <a:cubicBezTo>
                    <a:pt x="10655" y="4640"/>
                    <a:pt x="10653" y="4637"/>
                    <a:pt x="10647" y="4637"/>
                  </a:cubicBezTo>
                  <a:lnTo>
                    <a:pt x="10647" y="4637"/>
                  </a:lnTo>
                  <a:lnTo>
                    <a:pt x="10561" y="4551"/>
                  </a:lnTo>
                  <a:close/>
                  <a:moveTo>
                    <a:pt x="25185" y="4494"/>
                  </a:moveTo>
                  <a:cubicBezTo>
                    <a:pt x="25185" y="4523"/>
                    <a:pt x="25185" y="4551"/>
                    <a:pt x="25157" y="4609"/>
                  </a:cubicBezTo>
                  <a:lnTo>
                    <a:pt x="25128" y="4609"/>
                  </a:lnTo>
                  <a:lnTo>
                    <a:pt x="25128" y="4637"/>
                  </a:lnTo>
                  <a:cubicBezTo>
                    <a:pt x="25099" y="4637"/>
                    <a:pt x="25099" y="4666"/>
                    <a:pt x="25099" y="4666"/>
                  </a:cubicBezTo>
                  <a:cubicBezTo>
                    <a:pt x="25099" y="4580"/>
                    <a:pt x="25071" y="4580"/>
                    <a:pt x="25042" y="4580"/>
                  </a:cubicBezTo>
                  <a:cubicBezTo>
                    <a:pt x="25099" y="4551"/>
                    <a:pt x="25157" y="4523"/>
                    <a:pt x="25185" y="4494"/>
                  </a:cubicBezTo>
                  <a:close/>
                  <a:moveTo>
                    <a:pt x="25300" y="4695"/>
                  </a:move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25615" y="4695"/>
                  </a:moveTo>
                  <a:lnTo>
                    <a:pt x="25643" y="4723"/>
                  </a:lnTo>
                  <a:lnTo>
                    <a:pt x="25615" y="4752"/>
                  </a:lnTo>
                  <a:cubicBezTo>
                    <a:pt x="25615" y="4752"/>
                    <a:pt x="25615" y="4723"/>
                    <a:pt x="25615" y="4695"/>
                  </a:cubicBezTo>
                  <a:close/>
                  <a:moveTo>
                    <a:pt x="13165" y="4580"/>
                  </a:moveTo>
                  <a:lnTo>
                    <a:pt x="13165" y="4609"/>
                  </a:lnTo>
                  <a:cubicBezTo>
                    <a:pt x="13137" y="4637"/>
                    <a:pt x="13137" y="4666"/>
                    <a:pt x="13137" y="4666"/>
                  </a:cubicBezTo>
                  <a:cubicBezTo>
                    <a:pt x="13108" y="4637"/>
                    <a:pt x="13079" y="4637"/>
                    <a:pt x="13079" y="4637"/>
                  </a:cubicBezTo>
                  <a:lnTo>
                    <a:pt x="13079" y="4637"/>
                  </a:lnTo>
                  <a:cubicBezTo>
                    <a:pt x="13079" y="4666"/>
                    <a:pt x="13108" y="4637"/>
                    <a:pt x="13108" y="4695"/>
                  </a:cubicBezTo>
                  <a:cubicBezTo>
                    <a:pt x="13108" y="4723"/>
                    <a:pt x="13079" y="4752"/>
                    <a:pt x="13051" y="4780"/>
                  </a:cubicBezTo>
                  <a:cubicBezTo>
                    <a:pt x="13022" y="4752"/>
                    <a:pt x="13022" y="4723"/>
                    <a:pt x="12993" y="4666"/>
                  </a:cubicBezTo>
                  <a:lnTo>
                    <a:pt x="13022" y="4666"/>
                  </a:lnTo>
                  <a:lnTo>
                    <a:pt x="13079" y="4637"/>
                  </a:lnTo>
                  <a:lnTo>
                    <a:pt x="13165" y="4580"/>
                  </a:lnTo>
                  <a:close/>
                  <a:moveTo>
                    <a:pt x="25557" y="4695"/>
                  </a:moveTo>
                  <a:lnTo>
                    <a:pt x="25471" y="4780"/>
                  </a:lnTo>
                  <a:lnTo>
                    <a:pt x="25500" y="4695"/>
                  </a:lnTo>
                  <a:close/>
                  <a:moveTo>
                    <a:pt x="25357" y="4695"/>
                  </a:moveTo>
                  <a:lnTo>
                    <a:pt x="25300" y="4780"/>
                  </a:lnTo>
                  <a:cubicBezTo>
                    <a:pt x="25300" y="4752"/>
                    <a:pt x="25300" y="4723"/>
                    <a:pt x="25300" y="4695"/>
                  </a:cubicBezTo>
                  <a:cubicBezTo>
                    <a:pt x="25300" y="4741"/>
                    <a:pt x="25281" y="4769"/>
                    <a:pt x="25243" y="4793"/>
                  </a:cubicBezTo>
                  <a:lnTo>
                    <a:pt x="25243" y="4793"/>
                  </a:lnTo>
                  <a:cubicBezTo>
                    <a:pt x="25243" y="4763"/>
                    <a:pt x="25243" y="4719"/>
                    <a:pt x="25243" y="4695"/>
                  </a:cubicBezTo>
                  <a:lnTo>
                    <a:pt x="25300" y="4695"/>
                  </a:ln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12307" y="4838"/>
                  </a:moveTo>
                  <a:lnTo>
                    <a:pt x="12335" y="4866"/>
                  </a:lnTo>
                  <a:lnTo>
                    <a:pt x="12335" y="4923"/>
                  </a:lnTo>
                  <a:lnTo>
                    <a:pt x="12307" y="4838"/>
                  </a:lnTo>
                  <a:close/>
                  <a:moveTo>
                    <a:pt x="12993" y="4895"/>
                  </a:moveTo>
                  <a:cubicBezTo>
                    <a:pt x="13010" y="4911"/>
                    <a:pt x="13017" y="4927"/>
                    <a:pt x="13025" y="4943"/>
                  </a:cubicBezTo>
                  <a:lnTo>
                    <a:pt x="13025" y="4943"/>
                  </a:lnTo>
                  <a:cubicBezTo>
                    <a:pt x="13017" y="4937"/>
                    <a:pt x="13007" y="4930"/>
                    <a:pt x="12993" y="4923"/>
                  </a:cubicBezTo>
                  <a:cubicBezTo>
                    <a:pt x="12993" y="4923"/>
                    <a:pt x="12993" y="4895"/>
                    <a:pt x="12965" y="4895"/>
                  </a:cubicBezTo>
                  <a:close/>
                  <a:moveTo>
                    <a:pt x="8319" y="4977"/>
                  </a:moveTo>
                  <a:lnTo>
                    <a:pt x="8319" y="4977"/>
                  </a:lnTo>
                  <a:cubicBezTo>
                    <a:pt x="8319" y="4981"/>
                    <a:pt x="8320" y="4985"/>
                    <a:pt x="8320" y="4989"/>
                  </a:cubicBezTo>
                  <a:lnTo>
                    <a:pt x="8320" y="4989"/>
                  </a:lnTo>
                  <a:lnTo>
                    <a:pt x="8329" y="4981"/>
                  </a:lnTo>
                  <a:lnTo>
                    <a:pt x="8319" y="4977"/>
                  </a:lnTo>
                  <a:close/>
                  <a:moveTo>
                    <a:pt x="26158" y="5009"/>
                  </a:moveTo>
                  <a:cubicBezTo>
                    <a:pt x="26158" y="5009"/>
                    <a:pt x="26187" y="5038"/>
                    <a:pt x="26216" y="5038"/>
                  </a:cubicBezTo>
                  <a:lnTo>
                    <a:pt x="26158" y="5067"/>
                  </a:lnTo>
                  <a:lnTo>
                    <a:pt x="26158" y="5009"/>
                  </a:lnTo>
                  <a:close/>
                  <a:moveTo>
                    <a:pt x="8320" y="4989"/>
                  </a:moveTo>
                  <a:lnTo>
                    <a:pt x="8214" y="5095"/>
                  </a:lnTo>
                  <a:cubicBezTo>
                    <a:pt x="8229" y="5098"/>
                    <a:pt x="8242" y="5100"/>
                    <a:pt x="8254" y="5100"/>
                  </a:cubicBezTo>
                  <a:cubicBezTo>
                    <a:pt x="8320" y="5100"/>
                    <a:pt x="8329" y="5052"/>
                    <a:pt x="8320" y="4989"/>
                  </a:cubicBezTo>
                  <a:close/>
                  <a:moveTo>
                    <a:pt x="25786" y="4752"/>
                  </a:moveTo>
                  <a:cubicBezTo>
                    <a:pt x="25844" y="4780"/>
                    <a:pt x="25872" y="4838"/>
                    <a:pt x="25901" y="4866"/>
                  </a:cubicBezTo>
                  <a:lnTo>
                    <a:pt x="25844" y="4923"/>
                  </a:lnTo>
                  <a:lnTo>
                    <a:pt x="25901" y="4923"/>
                  </a:lnTo>
                  <a:cubicBezTo>
                    <a:pt x="25901" y="4906"/>
                    <a:pt x="25909" y="4899"/>
                    <a:pt x="25920" y="4899"/>
                  </a:cubicBezTo>
                  <a:cubicBezTo>
                    <a:pt x="25946" y="4899"/>
                    <a:pt x="25987" y="4932"/>
                    <a:pt x="25987" y="4952"/>
                  </a:cubicBezTo>
                  <a:cubicBezTo>
                    <a:pt x="25987" y="4981"/>
                    <a:pt x="25958" y="4981"/>
                    <a:pt x="25958" y="5009"/>
                  </a:cubicBezTo>
                  <a:cubicBezTo>
                    <a:pt x="25958" y="5009"/>
                    <a:pt x="25929" y="5038"/>
                    <a:pt x="25929" y="5038"/>
                  </a:cubicBezTo>
                  <a:lnTo>
                    <a:pt x="26015" y="5038"/>
                  </a:lnTo>
                  <a:cubicBezTo>
                    <a:pt x="26030" y="5024"/>
                    <a:pt x="26051" y="5017"/>
                    <a:pt x="26072" y="5017"/>
                  </a:cubicBezTo>
                  <a:cubicBezTo>
                    <a:pt x="26094" y="5017"/>
                    <a:pt x="26115" y="5024"/>
                    <a:pt x="26130" y="5038"/>
                  </a:cubicBezTo>
                  <a:cubicBezTo>
                    <a:pt x="26130" y="5052"/>
                    <a:pt x="26130" y="5052"/>
                    <a:pt x="26126" y="5052"/>
                  </a:cubicBezTo>
                  <a:cubicBezTo>
                    <a:pt x="26123" y="5052"/>
                    <a:pt x="26115" y="5052"/>
                    <a:pt x="26101" y="5067"/>
                  </a:cubicBezTo>
                  <a:lnTo>
                    <a:pt x="26072" y="5067"/>
                  </a:lnTo>
                  <a:lnTo>
                    <a:pt x="26072" y="5038"/>
                  </a:lnTo>
                  <a:cubicBezTo>
                    <a:pt x="26072" y="5034"/>
                    <a:pt x="26072" y="5032"/>
                    <a:pt x="26071" y="5032"/>
                  </a:cubicBezTo>
                  <a:cubicBezTo>
                    <a:pt x="26064" y="5032"/>
                    <a:pt x="26040" y="5095"/>
                    <a:pt x="26015" y="5095"/>
                  </a:cubicBezTo>
                  <a:cubicBezTo>
                    <a:pt x="26015" y="5067"/>
                    <a:pt x="25987" y="5038"/>
                    <a:pt x="25958" y="5038"/>
                  </a:cubicBezTo>
                  <a:cubicBezTo>
                    <a:pt x="25958" y="5080"/>
                    <a:pt x="25958" y="5106"/>
                    <a:pt x="25936" y="5106"/>
                  </a:cubicBezTo>
                  <a:cubicBezTo>
                    <a:pt x="25927" y="5106"/>
                    <a:pt x="25916" y="5103"/>
                    <a:pt x="25901" y="5095"/>
                  </a:cubicBezTo>
                  <a:cubicBezTo>
                    <a:pt x="25872" y="5038"/>
                    <a:pt x="25901" y="4981"/>
                    <a:pt x="25901" y="4923"/>
                  </a:cubicBezTo>
                  <a:lnTo>
                    <a:pt x="25901" y="4923"/>
                  </a:lnTo>
                  <a:cubicBezTo>
                    <a:pt x="25872" y="4981"/>
                    <a:pt x="25844" y="5009"/>
                    <a:pt x="25815" y="5067"/>
                  </a:cubicBezTo>
                  <a:cubicBezTo>
                    <a:pt x="25815" y="4981"/>
                    <a:pt x="25815" y="4923"/>
                    <a:pt x="25844" y="4838"/>
                  </a:cubicBezTo>
                  <a:lnTo>
                    <a:pt x="25844" y="4838"/>
                  </a:lnTo>
                  <a:cubicBezTo>
                    <a:pt x="25758" y="4895"/>
                    <a:pt x="25700" y="4981"/>
                    <a:pt x="25700" y="5095"/>
                  </a:cubicBezTo>
                  <a:cubicBezTo>
                    <a:pt x="25700" y="5095"/>
                    <a:pt x="25683" y="5095"/>
                    <a:pt x="25661" y="5109"/>
                  </a:cubicBezTo>
                  <a:lnTo>
                    <a:pt x="25661" y="5109"/>
                  </a:lnTo>
                  <a:cubicBezTo>
                    <a:pt x="25669" y="5026"/>
                    <a:pt x="25663" y="4939"/>
                    <a:pt x="25643" y="4838"/>
                  </a:cubicBezTo>
                  <a:cubicBezTo>
                    <a:pt x="25643" y="5038"/>
                    <a:pt x="25615" y="4952"/>
                    <a:pt x="25615" y="5181"/>
                  </a:cubicBezTo>
                  <a:cubicBezTo>
                    <a:pt x="25615" y="5124"/>
                    <a:pt x="25615" y="5067"/>
                    <a:pt x="25586" y="5009"/>
                  </a:cubicBezTo>
                  <a:cubicBezTo>
                    <a:pt x="25615" y="4952"/>
                    <a:pt x="25615" y="4866"/>
                    <a:pt x="25643" y="4780"/>
                  </a:cubicBezTo>
                  <a:lnTo>
                    <a:pt x="25758" y="4780"/>
                  </a:lnTo>
                  <a:lnTo>
                    <a:pt x="25786" y="4752"/>
                  </a:lnTo>
                  <a:close/>
                  <a:moveTo>
                    <a:pt x="25586" y="5181"/>
                  </a:moveTo>
                  <a:cubicBezTo>
                    <a:pt x="25615" y="5181"/>
                    <a:pt x="25615" y="5210"/>
                    <a:pt x="25586" y="5210"/>
                  </a:cubicBezTo>
                  <a:cubicBezTo>
                    <a:pt x="25586" y="5210"/>
                    <a:pt x="25580" y="5216"/>
                    <a:pt x="25571" y="5222"/>
                  </a:cubicBezTo>
                  <a:lnTo>
                    <a:pt x="25571" y="5222"/>
                  </a:lnTo>
                  <a:cubicBezTo>
                    <a:pt x="25586" y="5200"/>
                    <a:pt x="25586" y="5181"/>
                    <a:pt x="25586" y="5181"/>
                  </a:cubicBezTo>
                  <a:close/>
                  <a:moveTo>
                    <a:pt x="25987" y="5095"/>
                  </a:moveTo>
                  <a:lnTo>
                    <a:pt x="25987" y="5181"/>
                  </a:lnTo>
                  <a:cubicBezTo>
                    <a:pt x="25958" y="5181"/>
                    <a:pt x="25929" y="5210"/>
                    <a:pt x="25929" y="5238"/>
                  </a:cubicBezTo>
                  <a:lnTo>
                    <a:pt x="25987" y="5210"/>
                  </a:lnTo>
                  <a:lnTo>
                    <a:pt x="25987" y="5238"/>
                  </a:lnTo>
                  <a:lnTo>
                    <a:pt x="25958" y="5267"/>
                  </a:lnTo>
                  <a:cubicBezTo>
                    <a:pt x="25958" y="5238"/>
                    <a:pt x="25929" y="5238"/>
                    <a:pt x="25929" y="5238"/>
                  </a:cubicBezTo>
                  <a:cubicBezTo>
                    <a:pt x="25880" y="5189"/>
                    <a:pt x="25895" y="5118"/>
                    <a:pt x="25936" y="5118"/>
                  </a:cubicBezTo>
                  <a:cubicBezTo>
                    <a:pt x="25943" y="5118"/>
                    <a:pt x="25950" y="5120"/>
                    <a:pt x="25958" y="5124"/>
                  </a:cubicBezTo>
                  <a:lnTo>
                    <a:pt x="25987" y="5095"/>
                  </a:lnTo>
                  <a:close/>
                  <a:moveTo>
                    <a:pt x="12017" y="5048"/>
                  </a:moveTo>
                  <a:cubicBezTo>
                    <a:pt x="12034" y="5048"/>
                    <a:pt x="12054" y="5068"/>
                    <a:pt x="12078" y="5124"/>
                  </a:cubicBezTo>
                  <a:lnTo>
                    <a:pt x="12049" y="5124"/>
                  </a:lnTo>
                  <a:cubicBezTo>
                    <a:pt x="12078" y="5152"/>
                    <a:pt x="12135" y="5181"/>
                    <a:pt x="12164" y="5210"/>
                  </a:cubicBezTo>
                  <a:cubicBezTo>
                    <a:pt x="12122" y="5252"/>
                    <a:pt x="12064" y="5278"/>
                    <a:pt x="12003" y="5278"/>
                  </a:cubicBezTo>
                  <a:cubicBezTo>
                    <a:pt x="11981" y="5278"/>
                    <a:pt x="11958" y="5275"/>
                    <a:pt x="11935" y="5267"/>
                  </a:cubicBezTo>
                  <a:lnTo>
                    <a:pt x="11935" y="5210"/>
                  </a:lnTo>
                  <a:lnTo>
                    <a:pt x="11877" y="5181"/>
                  </a:lnTo>
                  <a:cubicBezTo>
                    <a:pt x="11939" y="5181"/>
                    <a:pt x="11971" y="5048"/>
                    <a:pt x="12017" y="5048"/>
                  </a:cubicBezTo>
                  <a:close/>
                  <a:moveTo>
                    <a:pt x="25750" y="4942"/>
                  </a:moveTo>
                  <a:cubicBezTo>
                    <a:pt x="25771" y="4942"/>
                    <a:pt x="25793" y="5052"/>
                    <a:pt x="25815" y="5095"/>
                  </a:cubicBezTo>
                  <a:lnTo>
                    <a:pt x="25786" y="5124"/>
                  </a:lnTo>
                  <a:cubicBezTo>
                    <a:pt x="25786" y="5181"/>
                    <a:pt x="25786" y="5210"/>
                    <a:pt x="25815" y="5238"/>
                  </a:cubicBezTo>
                  <a:lnTo>
                    <a:pt x="25815" y="5296"/>
                  </a:lnTo>
                  <a:cubicBezTo>
                    <a:pt x="25758" y="5267"/>
                    <a:pt x="25729" y="5210"/>
                    <a:pt x="25643" y="5210"/>
                  </a:cubicBezTo>
                  <a:cubicBezTo>
                    <a:pt x="25650" y="5184"/>
                    <a:pt x="25654" y="5159"/>
                    <a:pt x="25658" y="5133"/>
                  </a:cubicBezTo>
                  <a:lnTo>
                    <a:pt x="25658" y="5133"/>
                  </a:lnTo>
                  <a:cubicBezTo>
                    <a:pt x="25694" y="5162"/>
                    <a:pt x="25701" y="5215"/>
                    <a:pt x="25718" y="5215"/>
                  </a:cubicBezTo>
                  <a:cubicBezTo>
                    <a:pt x="25722" y="5215"/>
                    <a:pt x="25725" y="5214"/>
                    <a:pt x="25729" y="5210"/>
                  </a:cubicBezTo>
                  <a:cubicBezTo>
                    <a:pt x="25758" y="5181"/>
                    <a:pt x="25729" y="5124"/>
                    <a:pt x="25729" y="5095"/>
                  </a:cubicBezTo>
                  <a:cubicBezTo>
                    <a:pt x="25729" y="5067"/>
                    <a:pt x="25729" y="5038"/>
                    <a:pt x="25729" y="4981"/>
                  </a:cubicBezTo>
                  <a:cubicBezTo>
                    <a:pt x="25736" y="4953"/>
                    <a:pt x="25743" y="4942"/>
                    <a:pt x="25750" y="4942"/>
                  </a:cubicBezTo>
                  <a:close/>
                  <a:moveTo>
                    <a:pt x="11906" y="5238"/>
                  </a:moveTo>
                  <a:cubicBezTo>
                    <a:pt x="11906" y="5296"/>
                    <a:pt x="11906" y="5353"/>
                    <a:pt x="11906" y="5410"/>
                  </a:cubicBezTo>
                  <a:lnTo>
                    <a:pt x="11935" y="5410"/>
                  </a:lnTo>
                  <a:cubicBezTo>
                    <a:pt x="11935" y="5452"/>
                    <a:pt x="11935" y="5478"/>
                    <a:pt x="11912" y="5478"/>
                  </a:cubicBezTo>
                  <a:cubicBezTo>
                    <a:pt x="11904" y="5478"/>
                    <a:pt x="11893" y="5475"/>
                    <a:pt x="11877" y="5467"/>
                  </a:cubicBezTo>
                  <a:lnTo>
                    <a:pt x="11877" y="5439"/>
                  </a:lnTo>
                  <a:lnTo>
                    <a:pt x="11820" y="5439"/>
                  </a:lnTo>
                  <a:lnTo>
                    <a:pt x="11820" y="5410"/>
                  </a:lnTo>
                  <a:lnTo>
                    <a:pt x="11906" y="5410"/>
                  </a:lnTo>
                  <a:cubicBezTo>
                    <a:pt x="11877" y="5381"/>
                    <a:pt x="11849" y="5324"/>
                    <a:pt x="11849" y="5296"/>
                  </a:cubicBezTo>
                  <a:lnTo>
                    <a:pt x="11906" y="5238"/>
                  </a:lnTo>
                  <a:close/>
                  <a:moveTo>
                    <a:pt x="26655" y="5484"/>
                  </a:moveTo>
                  <a:cubicBezTo>
                    <a:pt x="26659" y="5484"/>
                    <a:pt x="26665" y="5487"/>
                    <a:pt x="26673" y="5496"/>
                  </a:cubicBezTo>
                  <a:lnTo>
                    <a:pt x="26673" y="5525"/>
                  </a:lnTo>
                  <a:lnTo>
                    <a:pt x="26645" y="5525"/>
                  </a:lnTo>
                  <a:cubicBezTo>
                    <a:pt x="26645" y="5504"/>
                    <a:pt x="26645" y="5484"/>
                    <a:pt x="26655" y="5484"/>
                  </a:cubicBezTo>
                  <a:close/>
                  <a:moveTo>
                    <a:pt x="26716" y="5482"/>
                  </a:moveTo>
                  <a:cubicBezTo>
                    <a:pt x="26722" y="5482"/>
                    <a:pt x="26727" y="5489"/>
                    <a:pt x="26729" y="5505"/>
                  </a:cubicBezTo>
                  <a:lnTo>
                    <a:pt x="26729" y="5505"/>
                  </a:lnTo>
                  <a:cubicBezTo>
                    <a:pt x="26729" y="5504"/>
                    <a:pt x="26728" y="5503"/>
                    <a:pt x="26727" y="5503"/>
                  </a:cubicBezTo>
                  <a:cubicBezTo>
                    <a:pt x="26724" y="5503"/>
                    <a:pt x="26716" y="5510"/>
                    <a:pt x="26702" y="5525"/>
                  </a:cubicBezTo>
                  <a:cubicBezTo>
                    <a:pt x="26708" y="5519"/>
                    <a:pt x="26709" y="5516"/>
                    <a:pt x="26707" y="5516"/>
                  </a:cubicBezTo>
                  <a:cubicBezTo>
                    <a:pt x="26706" y="5516"/>
                    <a:pt x="26704" y="5517"/>
                    <a:pt x="26702" y="5518"/>
                  </a:cubicBezTo>
                  <a:lnTo>
                    <a:pt x="26702" y="5518"/>
                  </a:lnTo>
                  <a:cubicBezTo>
                    <a:pt x="26703" y="5494"/>
                    <a:pt x="26710" y="5482"/>
                    <a:pt x="26716" y="5482"/>
                  </a:cubicBezTo>
                  <a:close/>
                  <a:moveTo>
                    <a:pt x="11734" y="5410"/>
                  </a:moveTo>
                  <a:lnTo>
                    <a:pt x="11763" y="5439"/>
                  </a:lnTo>
                  <a:lnTo>
                    <a:pt x="11620" y="5525"/>
                  </a:lnTo>
                  <a:lnTo>
                    <a:pt x="11591" y="5525"/>
                  </a:lnTo>
                  <a:cubicBezTo>
                    <a:pt x="11534" y="5553"/>
                    <a:pt x="11505" y="5582"/>
                    <a:pt x="11448" y="5582"/>
                  </a:cubicBezTo>
                  <a:cubicBezTo>
                    <a:pt x="11534" y="5525"/>
                    <a:pt x="11620" y="5496"/>
                    <a:pt x="11734" y="5439"/>
                  </a:cubicBezTo>
                  <a:lnTo>
                    <a:pt x="11734" y="5410"/>
                  </a:lnTo>
                  <a:close/>
                  <a:moveTo>
                    <a:pt x="26731" y="5525"/>
                  </a:moveTo>
                  <a:cubicBezTo>
                    <a:pt x="26759" y="5525"/>
                    <a:pt x="26702" y="5582"/>
                    <a:pt x="26702" y="5610"/>
                  </a:cubicBezTo>
                  <a:lnTo>
                    <a:pt x="26673" y="5610"/>
                  </a:lnTo>
                  <a:cubicBezTo>
                    <a:pt x="26673" y="5582"/>
                    <a:pt x="26673" y="5553"/>
                    <a:pt x="26702" y="5525"/>
                  </a:cubicBezTo>
                  <a:lnTo>
                    <a:pt x="26702" y="5525"/>
                  </a:lnTo>
                  <a:cubicBezTo>
                    <a:pt x="26688" y="5539"/>
                    <a:pt x="26688" y="5546"/>
                    <a:pt x="26695" y="5546"/>
                  </a:cubicBezTo>
                  <a:cubicBezTo>
                    <a:pt x="26702" y="5546"/>
                    <a:pt x="26716" y="5539"/>
                    <a:pt x="26731" y="5525"/>
                  </a:cubicBezTo>
                  <a:close/>
                  <a:moveTo>
                    <a:pt x="11190" y="5725"/>
                  </a:moveTo>
                  <a:lnTo>
                    <a:pt x="11190" y="5782"/>
                  </a:lnTo>
                  <a:lnTo>
                    <a:pt x="11162" y="5725"/>
                  </a:lnTo>
                  <a:close/>
                  <a:moveTo>
                    <a:pt x="11133" y="5696"/>
                  </a:moveTo>
                  <a:cubicBezTo>
                    <a:pt x="11133" y="5725"/>
                    <a:pt x="11162" y="5753"/>
                    <a:pt x="11190" y="5811"/>
                  </a:cubicBezTo>
                  <a:cubicBezTo>
                    <a:pt x="11133" y="5753"/>
                    <a:pt x="11076" y="5725"/>
                    <a:pt x="11047" y="5696"/>
                  </a:cubicBezTo>
                  <a:close/>
                  <a:moveTo>
                    <a:pt x="35147" y="6389"/>
                  </a:moveTo>
                  <a:lnTo>
                    <a:pt x="35147" y="6389"/>
                  </a:lnTo>
                  <a:cubicBezTo>
                    <a:pt x="35156" y="6397"/>
                    <a:pt x="35165" y="6404"/>
                    <a:pt x="35173" y="6412"/>
                  </a:cubicBezTo>
                  <a:cubicBezTo>
                    <a:pt x="35165" y="6403"/>
                    <a:pt x="35156" y="6396"/>
                    <a:pt x="35147" y="6389"/>
                  </a:cubicBezTo>
                  <a:close/>
                  <a:moveTo>
                    <a:pt x="32769" y="6555"/>
                  </a:moveTo>
                  <a:cubicBezTo>
                    <a:pt x="32769" y="6612"/>
                    <a:pt x="32769" y="6669"/>
                    <a:pt x="32712" y="6698"/>
                  </a:cubicBezTo>
                  <a:cubicBezTo>
                    <a:pt x="32769" y="6698"/>
                    <a:pt x="32769" y="6698"/>
                    <a:pt x="32798" y="6755"/>
                  </a:cubicBezTo>
                  <a:cubicBezTo>
                    <a:pt x="32769" y="6784"/>
                    <a:pt x="32769" y="6841"/>
                    <a:pt x="32798" y="6870"/>
                  </a:cubicBezTo>
                  <a:cubicBezTo>
                    <a:pt x="32657" y="6829"/>
                    <a:pt x="32515" y="6775"/>
                    <a:pt x="32434" y="6686"/>
                  </a:cubicBezTo>
                  <a:lnTo>
                    <a:pt x="32434" y="6686"/>
                  </a:lnTo>
                  <a:cubicBezTo>
                    <a:pt x="32459" y="6664"/>
                    <a:pt x="32483" y="6654"/>
                    <a:pt x="32505" y="6654"/>
                  </a:cubicBezTo>
                  <a:cubicBezTo>
                    <a:pt x="32547" y="6654"/>
                    <a:pt x="32582" y="6691"/>
                    <a:pt x="32598" y="6755"/>
                  </a:cubicBezTo>
                  <a:lnTo>
                    <a:pt x="32626" y="6555"/>
                  </a:lnTo>
                  <a:close/>
                  <a:moveTo>
                    <a:pt x="15712" y="6898"/>
                  </a:moveTo>
                  <a:lnTo>
                    <a:pt x="15712" y="6927"/>
                  </a:lnTo>
                  <a:lnTo>
                    <a:pt x="15684" y="6955"/>
                  </a:lnTo>
                  <a:lnTo>
                    <a:pt x="15684" y="6955"/>
                  </a:lnTo>
                  <a:lnTo>
                    <a:pt x="15712" y="6898"/>
                  </a:lnTo>
                  <a:close/>
                  <a:moveTo>
                    <a:pt x="15512" y="7041"/>
                  </a:moveTo>
                  <a:lnTo>
                    <a:pt x="15569" y="7070"/>
                  </a:lnTo>
                  <a:cubicBezTo>
                    <a:pt x="15501" y="7081"/>
                    <a:pt x="15455" y="7084"/>
                    <a:pt x="15426" y="7084"/>
                  </a:cubicBezTo>
                  <a:lnTo>
                    <a:pt x="15426" y="7084"/>
                  </a:lnTo>
                  <a:lnTo>
                    <a:pt x="15512" y="7041"/>
                  </a:lnTo>
                  <a:close/>
                  <a:moveTo>
                    <a:pt x="15369" y="7099"/>
                  </a:moveTo>
                  <a:lnTo>
                    <a:pt x="15426" y="7127"/>
                  </a:lnTo>
                  <a:lnTo>
                    <a:pt x="15398" y="7127"/>
                  </a:lnTo>
                  <a:lnTo>
                    <a:pt x="15369" y="7099"/>
                  </a:lnTo>
                  <a:close/>
                  <a:moveTo>
                    <a:pt x="10704" y="7156"/>
                  </a:moveTo>
                  <a:lnTo>
                    <a:pt x="10704" y="7156"/>
                  </a:lnTo>
                  <a:cubicBezTo>
                    <a:pt x="10724" y="7176"/>
                    <a:pt x="10730" y="7211"/>
                    <a:pt x="10732" y="7240"/>
                  </a:cubicBezTo>
                  <a:lnTo>
                    <a:pt x="10732" y="7240"/>
                  </a:lnTo>
                  <a:lnTo>
                    <a:pt x="10704" y="7156"/>
                  </a:lnTo>
                  <a:close/>
                  <a:moveTo>
                    <a:pt x="11076" y="7156"/>
                  </a:moveTo>
                  <a:cubicBezTo>
                    <a:pt x="11116" y="7216"/>
                    <a:pt x="11142" y="7290"/>
                    <a:pt x="11154" y="7290"/>
                  </a:cubicBezTo>
                  <a:cubicBezTo>
                    <a:pt x="11159" y="7290"/>
                    <a:pt x="11162" y="7276"/>
                    <a:pt x="11162" y="7242"/>
                  </a:cubicBezTo>
                  <a:cubicBezTo>
                    <a:pt x="11188" y="7294"/>
                    <a:pt x="11190" y="7322"/>
                    <a:pt x="11190" y="7370"/>
                  </a:cubicBezTo>
                  <a:lnTo>
                    <a:pt x="11190" y="7370"/>
                  </a:lnTo>
                  <a:lnTo>
                    <a:pt x="11162" y="7356"/>
                  </a:lnTo>
                  <a:cubicBezTo>
                    <a:pt x="11162" y="7342"/>
                    <a:pt x="11155" y="7335"/>
                    <a:pt x="11148" y="7335"/>
                  </a:cubicBezTo>
                  <a:cubicBezTo>
                    <a:pt x="11140" y="7335"/>
                    <a:pt x="11133" y="7342"/>
                    <a:pt x="11133" y="7356"/>
                  </a:cubicBezTo>
                  <a:cubicBezTo>
                    <a:pt x="11105" y="7270"/>
                    <a:pt x="11076" y="7213"/>
                    <a:pt x="11076" y="7156"/>
                  </a:cubicBezTo>
                  <a:close/>
                  <a:moveTo>
                    <a:pt x="11334" y="7270"/>
                  </a:moveTo>
                  <a:lnTo>
                    <a:pt x="11391" y="7299"/>
                  </a:lnTo>
                  <a:cubicBezTo>
                    <a:pt x="11391" y="7328"/>
                    <a:pt x="11391" y="7328"/>
                    <a:pt x="11419" y="7328"/>
                  </a:cubicBezTo>
                  <a:cubicBezTo>
                    <a:pt x="11391" y="7356"/>
                    <a:pt x="11362" y="7356"/>
                    <a:pt x="11362" y="7385"/>
                  </a:cubicBezTo>
                  <a:cubicBezTo>
                    <a:pt x="11352" y="7380"/>
                    <a:pt x="11342" y="7375"/>
                    <a:pt x="11334" y="7372"/>
                  </a:cubicBezTo>
                  <a:lnTo>
                    <a:pt x="11334" y="7372"/>
                  </a:lnTo>
                  <a:cubicBezTo>
                    <a:pt x="11334" y="7341"/>
                    <a:pt x="11334" y="7295"/>
                    <a:pt x="11334" y="7270"/>
                  </a:cubicBezTo>
                  <a:close/>
                  <a:moveTo>
                    <a:pt x="31081" y="7413"/>
                  </a:moveTo>
                  <a:cubicBezTo>
                    <a:pt x="31052" y="7471"/>
                    <a:pt x="31081" y="7471"/>
                    <a:pt x="30966" y="7499"/>
                  </a:cubicBezTo>
                  <a:cubicBezTo>
                    <a:pt x="30966" y="7471"/>
                    <a:pt x="30966" y="7442"/>
                    <a:pt x="30995" y="7442"/>
                  </a:cubicBezTo>
                  <a:cubicBezTo>
                    <a:pt x="31024" y="7442"/>
                    <a:pt x="31052" y="7413"/>
                    <a:pt x="31081" y="7413"/>
                  </a:cubicBezTo>
                  <a:close/>
                  <a:moveTo>
                    <a:pt x="31081" y="7442"/>
                  </a:moveTo>
                  <a:cubicBezTo>
                    <a:pt x="31052" y="7471"/>
                    <a:pt x="31052" y="7499"/>
                    <a:pt x="31052" y="7499"/>
                  </a:cubicBezTo>
                  <a:lnTo>
                    <a:pt x="31024" y="7499"/>
                  </a:lnTo>
                  <a:lnTo>
                    <a:pt x="31081" y="7442"/>
                  </a:lnTo>
                  <a:close/>
                  <a:moveTo>
                    <a:pt x="11219" y="7184"/>
                  </a:moveTo>
                  <a:cubicBezTo>
                    <a:pt x="11272" y="7369"/>
                    <a:pt x="11276" y="7214"/>
                    <a:pt x="11321" y="7367"/>
                  </a:cubicBezTo>
                  <a:lnTo>
                    <a:pt x="11321" y="7367"/>
                  </a:lnTo>
                  <a:cubicBezTo>
                    <a:pt x="11287" y="7354"/>
                    <a:pt x="11261" y="7348"/>
                    <a:pt x="11219" y="7328"/>
                  </a:cubicBezTo>
                  <a:lnTo>
                    <a:pt x="11219" y="7328"/>
                  </a:lnTo>
                  <a:cubicBezTo>
                    <a:pt x="11292" y="7382"/>
                    <a:pt x="11307" y="7402"/>
                    <a:pt x="11301" y="7402"/>
                  </a:cubicBezTo>
                  <a:cubicBezTo>
                    <a:pt x="11297" y="7402"/>
                    <a:pt x="11287" y="7395"/>
                    <a:pt x="11276" y="7385"/>
                  </a:cubicBezTo>
                  <a:cubicBezTo>
                    <a:pt x="11248" y="7385"/>
                    <a:pt x="11248" y="7385"/>
                    <a:pt x="11362" y="7528"/>
                  </a:cubicBezTo>
                  <a:cubicBezTo>
                    <a:pt x="11305" y="7499"/>
                    <a:pt x="11248" y="7442"/>
                    <a:pt x="11219" y="7385"/>
                  </a:cubicBezTo>
                  <a:lnTo>
                    <a:pt x="11191" y="7371"/>
                  </a:lnTo>
                  <a:lnTo>
                    <a:pt x="11191" y="7371"/>
                  </a:lnTo>
                  <a:cubicBezTo>
                    <a:pt x="11197" y="7302"/>
                    <a:pt x="11246" y="7319"/>
                    <a:pt x="11219" y="7184"/>
                  </a:cubicBezTo>
                  <a:close/>
                  <a:moveTo>
                    <a:pt x="9825" y="7874"/>
                  </a:moveTo>
                  <a:lnTo>
                    <a:pt x="9825" y="7874"/>
                  </a:lnTo>
                  <a:cubicBezTo>
                    <a:pt x="9821" y="7889"/>
                    <a:pt x="9828" y="7900"/>
                    <a:pt x="9845" y="7900"/>
                  </a:cubicBezTo>
                  <a:cubicBezTo>
                    <a:pt x="9836" y="7891"/>
                    <a:pt x="9830" y="7882"/>
                    <a:pt x="9825" y="7874"/>
                  </a:cubicBezTo>
                  <a:close/>
                  <a:moveTo>
                    <a:pt x="9502" y="7957"/>
                  </a:moveTo>
                  <a:lnTo>
                    <a:pt x="9502" y="7986"/>
                  </a:lnTo>
                  <a:lnTo>
                    <a:pt x="9473" y="7986"/>
                  </a:lnTo>
                  <a:lnTo>
                    <a:pt x="9502" y="7957"/>
                  </a:lnTo>
                  <a:close/>
                  <a:moveTo>
                    <a:pt x="10246" y="7986"/>
                  </a:moveTo>
                  <a:lnTo>
                    <a:pt x="10246" y="7986"/>
                  </a:lnTo>
                  <a:cubicBezTo>
                    <a:pt x="10246" y="7986"/>
                    <a:pt x="10246" y="7986"/>
                    <a:pt x="10246" y="7986"/>
                  </a:cubicBezTo>
                  <a:close/>
                  <a:moveTo>
                    <a:pt x="9767" y="8026"/>
                  </a:moveTo>
                  <a:lnTo>
                    <a:pt x="9767" y="8026"/>
                  </a:lnTo>
                  <a:cubicBezTo>
                    <a:pt x="9775" y="8043"/>
                    <a:pt x="9788" y="8043"/>
                    <a:pt x="9788" y="8043"/>
                  </a:cubicBezTo>
                  <a:cubicBezTo>
                    <a:pt x="9781" y="8036"/>
                    <a:pt x="9774" y="8030"/>
                    <a:pt x="9767" y="8026"/>
                  </a:cubicBezTo>
                  <a:close/>
                  <a:moveTo>
                    <a:pt x="9445" y="8072"/>
                  </a:moveTo>
                  <a:cubicBezTo>
                    <a:pt x="9445" y="8072"/>
                    <a:pt x="9463" y="8108"/>
                    <a:pt x="9456" y="8108"/>
                  </a:cubicBezTo>
                  <a:cubicBezTo>
                    <a:pt x="9454" y="8108"/>
                    <a:pt x="9452" y="8107"/>
                    <a:pt x="9449" y="8104"/>
                  </a:cubicBezTo>
                  <a:lnTo>
                    <a:pt x="9449" y="8104"/>
                  </a:lnTo>
                  <a:cubicBezTo>
                    <a:pt x="9448" y="8095"/>
                    <a:pt x="9447" y="8084"/>
                    <a:pt x="9445" y="8072"/>
                  </a:cubicBezTo>
                  <a:close/>
                  <a:moveTo>
                    <a:pt x="9622" y="8174"/>
                  </a:moveTo>
                  <a:cubicBezTo>
                    <a:pt x="9628" y="8189"/>
                    <a:pt x="9634" y="8204"/>
                    <a:pt x="9645" y="8215"/>
                  </a:cubicBezTo>
                  <a:cubicBezTo>
                    <a:pt x="9637" y="8199"/>
                    <a:pt x="9630" y="8186"/>
                    <a:pt x="9622" y="8174"/>
                  </a:cubicBezTo>
                  <a:close/>
                  <a:moveTo>
                    <a:pt x="10675" y="7213"/>
                  </a:moveTo>
                  <a:cubicBezTo>
                    <a:pt x="10704" y="7242"/>
                    <a:pt x="10733" y="7270"/>
                    <a:pt x="10761" y="7328"/>
                  </a:cubicBezTo>
                  <a:lnTo>
                    <a:pt x="10790" y="7385"/>
                  </a:lnTo>
                  <a:cubicBezTo>
                    <a:pt x="10818" y="7413"/>
                    <a:pt x="10847" y="7413"/>
                    <a:pt x="10876" y="7413"/>
                  </a:cubicBezTo>
                  <a:cubicBezTo>
                    <a:pt x="10876" y="7442"/>
                    <a:pt x="10904" y="7471"/>
                    <a:pt x="10904" y="7471"/>
                  </a:cubicBezTo>
                  <a:lnTo>
                    <a:pt x="10904" y="7385"/>
                  </a:lnTo>
                  <a:lnTo>
                    <a:pt x="10962" y="7385"/>
                  </a:lnTo>
                  <a:lnTo>
                    <a:pt x="10962" y="7442"/>
                  </a:lnTo>
                  <a:lnTo>
                    <a:pt x="10933" y="7471"/>
                  </a:lnTo>
                  <a:cubicBezTo>
                    <a:pt x="10945" y="7495"/>
                    <a:pt x="10952" y="7504"/>
                    <a:pt x="10958" y="7504"/>
                  </a:cubicBezTo>
                  <a:cubicBezTo>
                    <a:pt x="10967" y="7504"/>
                    <a:pt x="10974" y="7487"/>
                    <a:pt x="10990" y="7471"/>
                  </a:cubicBezTo>
                  <a:lnTo>
                    <a:pt x="10990" y="7385"/>
                  </a:lnTo>
                  <a:cubicBezTo>
                    <a:pt x="10990" y="7413"/>
                    <a:pt x="11019" y="7471"/>
                    <a:pt x="11047" y="7499"/>
                  </a:cubicBezTo>
                  <a:lnTo>
                    <a:pt x="11047" y="7471"/>
                  </a:lnTo>
                  <a:cubicBezTo>
                    <a:pt x="11047" y="7499"/>
                    <a:pt x="11076" y="7556"/>
                    <a:pt x="11076" y="7614"/>
                  </a:cubicBezTo>
                  <a:lnTo>
                    <a:pt x="10990" y="7471"/>
                  </a:lnTo>
                  <a:lnTo>
                    <a:pt x="11047" y="7671"/>
                  </a:lnTo>
                  <a:lnTo>
                    <a:pt x="10904" y="7499"/>
                  </a:lnTo>
                  <a:lnTo>
                    <a:pt x="10904" y="7556"/>
                  </a:lnTo>
                  <a:cubicBezTo>
                    <a:pt x="10904" y="7556"/>
                    <a:pt x="10962" y="7614"/>
                    <a:pt x="10990" y="7642"/>
                  </a:cubicBezTo>
                  <a:cubicBezTo>
                    <a:pt x="10997" y="7656"/>
                    <a:pt x="10991" y="7661"/>
                    <a:pt x="10978" y="7661"/>
                  </a:cubicBezTo>
                  <a:cubicBezTo>
                    <a:pt x="10933" y="7661"/>
                    <a:pt x="10805" y="7600"/>
                    <a:pt x="10761" y="7556"/>
                  </a:cubicBezTo>
                  <a:lnTo>
                    <a:pt x="10733" y="7757"/>
                  </a:lnTo>
                  <a:cubicBezTo>
                    <a:pt x="10704" y="7728"/>
                    <a:pt x="10704" y="7671"/>
                    <a:pt x="10704" y="7642"/>
                  </a:cubicBezTo>
                  <a:cubicBezTo>
                    <a:pt x="10704" y="7662"/>
                    <a:pt x="10700" y="7670"/>
                    <a:pt x="10695" y="7670"/>
                  </a:cubicBezTo>
                  <a:cubicBezTo>
                    <a:pt x="10676" y="7670"/>
                    <a:pt x="10634" y="7586"/>
                    <a:pt x="10619" y="7586"/>
                  </a:cubicBezTo>
                  <a:cubicBezTo>
                    <a:pt x="10613" y="7586"/>
                    <a:pt x="10611" y="7601"/>
                    <a:pt x="10618" y="7642"/>
                  </a:cubicBezTo>
                  <a:cubicBezTo>
                    <a:pt x="10647" y="7671"/>
                    <a:pt x="10675" y="7728"/>
                    <a:pt x="10704" y="7757"/>
                  </a:cubicBezTo>
                  <a:cubicBezTo>
                    <a:pt x="10674" y="7737"/>
                    <a:pt x="10643" y="7727"/>
                    <a:pt x="10617" y="7727"/>
                  </a:cubicBezTo>
                  <a:cubicBezTo>
                    <a:pt x="10568" y="7727"/>
                    <a:pt x="10532" y="7759"/>
                    <a:pt x="10532" y="7814"/>
                  </a:cubicBezTo>
                  <a:lnTo>
                    <a:pt x="10475" y="7700"/>
                  </a:lnTo>
                  <a:cubicBezTo>
                    <a:pt x="10361" y="7728"/>
                    <a:pt x="10332" y="7871"/>
                    <a:pt x="10246" y="7929"/>
                  </a:cubicBezTo>
                  <a:cubicBezTo>
                    <a:pt x="10303" y="7957"/>
                    <a:pt x="10418" y="8129"/>
                    <a:pt x="10418" y="8157"/>
                  </a:cubicBezTo>
                  <a:lnTo>
                    <a:pt x="10275" y="8043"/>
                  </a:lnTo>
                  <a:lnTo>
                    <a:pt x="10275" y="8043"/>
                  </a:lnTo>
                  <a:cubicBezTo>
                    <a:pt x="10332" y="8129"/>
                    <a:pt x="10361" y="8072"/>
                    <a:pt x="10418" y="8215"/>
                  </a:cubicBezTo>
                  <a:cubicBezTo>
                    <a:pt x="10361" y="8215"/>
                    <a:pt x="10246" y="8043"/>
                    <a:pt x="10246" y="7986"/>
                  </a:cubicBezTo>
                  <a:lnTo>
                    <a:pt x="10246" y="8072"/>
                  </a:lnTo>
                  <a:cubicBezTo>
                    <a:pt x="10217" y="8043"/>
                    <a:pt x="10189" y="7986"/>
                    <a:pt x="10160" y="7929"/>
                  </a:cubicBezTo>
                  <a:lnTo>
                    <a:pt x="10160" y="7929"/>
                  </a:lnTo>
                  <a:cubicBezTo>
                    <a:pt x="10171" y="7962"/>
                    <a:pt x="10165" y="7974"/>
                    <a:pt x="10151" y="7974"/>
                  </a:cubicBezTo>
                  <a:cubicBezTo>
                    <a:pt x="10130" y="7974"/>
                    <a:pt x="10092" y="7946"/>
                    <a:pt x="10074" y="7929"/>
                  </a:cubicBezTo>
                  <a:cubicBezTo>
                    <a:pt x="10074" y="7929"/>
                    <a:pt x="10074" y="7871"/>
                    <a:pt x="10103" y="7871"/>
                  </a:cubicBezTo>
                  <a:lnTo>
                    <a:pt x="10074" y="7814"/>
                  </a:lnTo>
                  <a:cubicBezTo>
                    <a:pt x="10103" y="7814"/>
                    <a:pt x="10103" y="7814"/>
                    <a:pt x="10074" y="7728"/>
                  </a:cubicBezTo>
                  <a:lnTo>
                    <a:pt x="10074" y="7700"/>
                  </a:lnTo>
                  <a:cubicBezTo>
                    <a:pt x="10132" y="7757"/>
                    <a:pt x="10103" y="7671"/>
                    <a:pt x="10189" y="7814"/>
                  </a:cubicBezTo>
                  <a:cubicBezTo>
                    <a:pt x="10189" y="7757"/>
                    <a:pt x="10132" y="7728"/>
                    <a:pt x="10103" y="7671"/>
                  </a:cubicBezTo>
                  <a:cubicBezTo>
                    <a:pt x="10087" y="7615"/>
                    <a:pt x="10098" y="7599"/>
                    <a:pt x="10120" y="7599"/>
                  </a:cubicBezTo>
                  <a:cubicBezTo>
                    <a:pt x="10150" y="7599"/>
                    <a:pt x="10200" y="7627"/>
                    <a:pt x="10236" y="7627"/>
                  </a:cubicBezTo>
                  <a:cubicBezTo>
                    <a:pt x="10272" y="7627"/>
                    <a:pt x="10295" y="7601"/>
                    <a:pt x="10275" y="7499"/>
                  </a:cubicBezTo>
                  <a:cubicBezTo>
                    <a:pt x="10275" y="7499"/>
                    <a:pt x="10275" y="7471"/>
                    <a:pt x="10275" y="7442"/>
                  </a:cubicBezTo>
                  <a:cubicBezTo>
                    <a:pt x="10361" y="7471"/>
                    <a:pt x="10446" y="7471"/>
                    <a:pt x="10561" y="7471"/>
                  </a:cubicBezTo>
                  <a:lnTo>
                    <a:pt x="10675" y="7471"/>
                  </a:lnTo>
                  <a:cubicBezTo>
                    <a:pt x="10647" y="7442"/>
                    <a:pt x="10647" y="7385"/>
                    <a:pt x="10647" y="7356"/>
                  </a:cubicBezTo>
                  <a:cubicBezTo>
                    <a:pt x="10647" y="7328"/>
                    <a:pt x="10647" y="7299"/>
                    <a:pt x="10647" y="7242"/>
                  </a:cubicBezTo>
                  <a:cubicBezTo>
                    <a:pt x="10647" y="7242"/>
                    <a:pt x="10675" y="7242"/>
                    <a:pt x="10675" y="7213"/>
                  </a:cubicBezTo>
                  <a:close/>
                  <a:moveTo>
                    <a:pt x="9706" y="8215"/>
                  </a:moveTo>
                  <a:lnTo>
                    <a:pt x="9706" y="8215"/>
                  </a:lnTo>
                  <a:cubicBezTo>
                    <a:pt x="9714" y="8236"/>
                    <a:pt x="9723" y="8255"/>
                    <a:pt x="9731" y="8272"/>
                  </a:cubicBezTo>
                  <a:cubicBezTo>
                    <a:pt x="9724" y="8251"/>
                    <a:pt x="9716" y="8233"/>
                    <a:pt x="9706" y="8215"/>
                  </a:cubicBezTo>
                  <a:close/>
                  <a:moveTo>
                    <a:pt x="32855" y="8272"/>
                  </a:moveTo>
                  <a:cubicBezTo>
                    <a:pt x="32842" y="8272"/>
                    <a:pt x="32841" y="8278"/>
                    <a:pt x="32844" y="8284"/>
                  </a:cubicBezTo>
                  <a:lnTo>
                    <a:pt x="32844" y="8284"/>
                  </a:lnTo>
                  <a:cubicBezTo>
                    <a:pt x="32847" y="8280"/>
                    <a:pt x="32851" y="8276"/>
                    <a:pt x="32855" y="8272"/>
                  </a:cubicBezTo>
                  <a:close/>
                  <a:moveTo>
                    <a:pt x="32998" y="8787"/>
                  </a:moveTo>
                  <a:lnTo>
                    <a:pt x="32998" y="8787"/>
                  </a:lnTo>
                  <a:cubicBezTo>
                    <a:pt x="33006" y="8794"/>
                    <a:pt x="33013" y="8798"/>
                    <a:pt x="33020" y="8799"/>
                  </a:cubicBezTo>
                  <a:lnTo>
                    <a:pt x="33020" y="8799"/>
                  </a:lnTo>
                  <a:cubicBezTo>
                    <a:pt x="33013" y="8795"/>
                    <a:pt x="33006" y="8791"/>
                    <a:pt x="32998" y="8787"/>
                  </a:cubicBezTo>
                  <a:close/>
                  <a:moveTo>
                    <a:pt x="8786" y="8816"/>
                  </a:moveTo>
                  <a:lnTo>
                    <a:pt x="8815" y="8873"/>
                  </a:lnTo>
                  <a:lnTo>
                    <a:pt x="8786" y="8873"/>
                  </a:lnTo>
                  <a:lnTo>
                    <a:pt x="8786" y="8816"/>
                  </a:lnTo>
                  <a:close/>
                  <a:moveTo>
                    <a:pt x="33227" y="8873"/>
                  </a:moveTo>
                  <a:cubicBezTo>
                    <a:pt x="33217" y="8873"/>
                    <a:pt x="33207" y="8876"/>
                    <a:pt x="33199" y="8881"/>
                  </a:cubicBezTo>
                  <a:lnTo>
                    <a:pt x="33199" y="8881"/>
                  </a:lnTo>
                  <a:lnTo>
                    <a:pt x="33199" y="8873"/>
                  </a:lnTo>
                  <a:close/>
                  <a:moveTo>
                    <a:pt x="33170" y="8844"/>
                  </a:moveTo>
                  <a:cubicBezTo>
                    <a:pt x="33170" y="8844"/>
                    <a:pt x="33170" y="8864"/>
                    <a:pt x="33187" y="8888"/>
                  </a:cubicBezTo>
                  <a:lnTo>
                    <a:pt x="33187" y="8888"/>
                  </a:lnTo>
                  <a:cubicBezTo>
                    <a:pt x="33177" y="8895"/>
                    <a:pt x="33170" y="8902"/>
                    <a:pt x="33170" y="8902"/>
                  </a:cubicBezTo>
                  <a:cubicBezTo>
                    <a:pt x="33113" y="8902"/>
                    <a:pt x="33113" y="8873"/>
                    <a:pt x="33170" y="8844"/>
                  </a:cubicBezTo>
                  <a:close/>
                  <a:moveTo>
                    <a:pt x="9988" y="7757"/>
                  </a:moveTo>
                  <a:cubicBezTo>
                    <a:pt x="9988" y="7757"/>
                    <a:pt x="9988" y="7785"/>
                    <a:pt x="10046" y="7900"/>
                  </a:cubicBezTo>
                  <a:cubicBezTo>
                    <a:pt x="10046" y="7900"/>
                    <a:pt x="10046" y="7929"/>
                    <a:pt x="10074" y="7957"/>
                  </a:cubicBezTo>
                  <a:lnTo>
                    <a:pt x="10046" y="7929"/>
                  </a:lnTo>
                  <a:cubicBezTo>
                    <a:pt x="9960" y="7986"/>
                    <a:pt x="9960" y="8072"/>
                    <a:pt x="9874" y="8129"/>
                  </a:cubicBezTo>
                  <a:cubicBezTo>
                    <a:pt x="9988" y="8272"/>
                    <a:pt x="9931" y="8243"/>
                    <a:pt x="9988" y="8386"/>
                  </a:cubicBezTo>
                  <a:cubicBezTo>
                    <a:pt x="9931" y="8386"/>
                    <a:pt x="9849" y="8361"/>
                    <a:pt x="9791" y="8361"/>
                  </a:cubicBezTo>
                  <a:cubicBezTo>
                    <a:pt x="9763" y="8361"/>
                    <a:pt x="9740" y="8367"/>
                    <a:pt x="9731" y="8386"/>
                  </a:cubicBezTo>
                  <a:cubicBezTo>
                    <a:pt x="9731" y="8472"/>
                    <a:pt x="9788" y="8501"/>
                    <a:pt x="9845" y="8587"/>
                  </a:cubicBezTo>
                  <a:cubicBezTo>
                    <a:pt x="9731" y="8472"/>
                    <a:pt x="9702" y="8530"/>
                    <a:pt x="9645" y="8415"/>
                  </a:cubicBezTo>
                  <a:cubicBezTo>
                    <a:pt x="9588" y="8501"/>
                    <a:pt x="9559" y="8587"/>
                    <a:pt x="9559" y="8701"/>
                  </a:cubicBezTo>
                  <a:cubicBezTo>
                    <a:pt x="9616" y="8730"/>
                    <a:pt x="9645" y="8758"/>
                    <a:pt x="9674" y="8787"/>
                  </a:cubicBezTo>
                  <a:cubicBezTo>
                    <a:pt x="9674" y="8795"/>
                    <a:pt x="9668" y="8798"/>
                    <a:pt x="9658" y="8798"/>
                  </a:cubicBezTo>
                  <a:cubicBezTo>
                    <a:pt x="9632" y="8798"/>
                    <a:pt x="9580" y="8772"/>
                    <a:pt x="9559" y="8730"/>
                  </a:cubicBezTo>
                  <a:lnTo>
                    <a:pt x="9559" y="8730"/>
                  </a:lnTo>
                  <a:cubicBezTo>
                    <a:pt x="9575" y="8791"/>
                    <a:pt x="9532" y="8820"/>
                    <a:pt x="9481" y="8820"/>
                  </a:cubicBezTo>
                  <a:cubicBezTo>
                    <a:pt x="9437" y="8820"/>
                    <a:pt x="9385" y="8798"/>
                    <a:pt x="9359" y="8758"/>
                  </a:cubicBezTo>
                  <a:cubicBezTo>
                    <a:pt x="9326" y="8725"/>
                    <a:pt x="9293" y="8692"/>
                    <a:pt x="9282" y="8692"/>
                  </a:cubicBezTo>
                  <a:cubicBezTo>
                    <a:pt x="9274" y="8692"/>
                    <a:pt x="9277" y="8710"/>
                    <a:pt x="9302" y="8758"/>
                  </a:cubicBezTo>
                  <a:cubicBezTo>
                    <a:pt x="9330" y="8816"/>
                    <a:pt x="9330" y="8873"/>
                    <a:pt x="9330" y="8930"/>
                  </a:cubicBezTo>
                  <a:cubicBezTo>
                    <a:pt x="9302" y="8902"/>
                    <a:pt x="9302" y="8816"/>
                    <a:pt x="9273" y="8730"/>
                  </a:cubicBezTo>
                  <a:lnTo>
                    <a:pt x="9273" y="8730"/>
                  </a:lnTo>
                  <a:cubicBezTo>
                    <a:pt x="9296" y="8821"/>
                    <a:pt x="9282" y="8840"/>
                    <a:pt x="9254" y="8840"/>
                  </a:cubicBezTo>
                  <a:cubicBezTo>
                    <a:pt x="9235" y="8840"/>
                    <a:pt x="9209" y="8832"/>
                    <a:pt x="9184" y="8832"/>
                  </a:cubicBezTo>
                  <a:cubicBezTo>
                    <a:pt x="9152" y="8832"/>
                    <a:pt x="9120" y="8844"/>
                    <a:pt x="9101" y="8902"/>
                  </a:cubicBezTo>
                  <a:cubicBezTo>
                    <a:pt x="9044" y="8816"/>
                    <a:pt x="9015" y="8758"/>
                    <a:pt x="8987" y="8758"/>
                  </a:cubicBezTo>
                  <a:cubicBezTo>
                    <a:pt x="8945" y="8696"/>
                    <a:pt x="8888" y="8633"/>
                    <a:pt x="8849" y="8581"/>
                  </a:cubicBezTo>
                  <a:lnTo>
                    <a:pt x="8849" y="8581"/>
                  </a:lnTo>
                  <a:cubicBezTo>
                    <a:pt x="8856" y="8585"/>
                    <a:pt x="8864" y="8587"/>
                    <a:pt x="8872" y="8587"/>
                  </a:cubicBezTo>
                  <a:lnTo>
                    <a:pt x="8958" y="8673"/>
                  </a:lnTo>
                  <a:cubicBezTo>
                    <a:pt x="9013" y="8618"/>
                    <a:pt x="9200" y="8721"/>
                    <a:pt x="9139" y="8526"/>
                  </a:cubicBezTo>
                  <a:lnTo>
                    <a:pt x="9139" y="8526"/>
                  </a:lnTo>
                  <a:cubicBezTo>
                    <a:pt x="9155" y="8554"/>
                    <a:pt x="9187" y="8587"/>
                    <a:pt x="9187" y="8587"/>
                  </a:cubicBezTo>
                  <a:cubicBezTo>
                    <a:pt x="9187" y="8594"/>
                    <a:pt x="9201" y="8600"/>
                    <a:pt x="9217" y="8600"/>
                  </a:cubicBezTo>
                  <a:cubicBezTo>
                    <a:pt x="9262" y="8600"/>
                    <a:pt x="9328" y="8560"/>
                    <a:pt x="9207" y="8411"/>
                  </a:cubicBezTo>
                  <a:lnTo>
                    <a:pt x="9207" y="8411"/>
                  </a:lnTo>
                  <a:cubicBezTo>
                    <a:pt x="9230" y="8436"/>
                    <a:pt x="9246" y="8446"/>
                    <a:pt x="9255" y="8446"/>
                  </a:cubicBezTo>
                  <a:cubicBezTo>
                    <a:pt x="9280" y="8446"/>
                    <a:pt x="9269" y="8378"/>
                    <a:pt x="9253" y="8308"/>
                  </a:cubicBezTo>
                  <a:lnTo>
                    <a:pt x="9253" y="8308"/>
                  </a:lnTo>
                  <a:cubicBezTo>
                    <a:pt x="9257" y="8314"/>
                    <a:pt x="9264" y="8320"/>
                    <a:pt x="9273" y="8329"/>
                  </a:cubicBezTo>
                  <a:cubicBezTo>
                    <a:pt x="9273" y="8301"/>
                    <a:pt x="9273" y="8301"/>
                    <a:pt x="9273" y="8301"/>
                  </a:cubicBezTo>
                  <a:cubicBezTo>
                    <a:pt x="9330" y="8301"/>
                    <a:pt x="9330" y="8301"/>
                    <a:pt x="9359" y="8243"/>
                  </a:cubicBezTo>
                  <a:cubicBezTo>
                    <a:pt x="9359" y="8230"/>
                    <a:pt x="9360" y="8225"/>
                    <a:pt x="9363" y="8225"/>
                  </a:cubicBezTo>
                  <a:cubicBezTo>
                    <a:pt x="9373" y="8225"/>
                    <a:pt x="9400" y="8291"/>
                    <a:pt x="9445" y="8358"/>
                  </a:cubicBezTo>
                  <a:cubicBezTo>
                    <a:pt x="9345" y="8157"/>
                    <a:pt x="9442" y="8198"/>
                    <a:pt x="9448" y="8116"/>
                  </a:cubicBezTo>
                  <a:lnTo>
                    <a:pt x="9448" y="8116"/>
                  </a:lnTo>
                  <a:cubicBezTo>
                    <a:pt x="9472" y="8142"/>
                    <a:pt x="9546" y="8194"/>
                    <a:pt x="9588" y="8215"/>
                  </a:cubicBezTo>
                  <a:cubicBezTo>
                    <a:pt x="9559" y="8186"/>
                    <a:pt x="9559" y="8157"/>
                    <a:pt x="9531" y="8129"/>
                  </a:cubicBezTo>
                  <a:lnTo>
                    <a:pt x="9559" y="8072"/>
                  </a:lnTo>
                  <a:cubicBezTo>
                    <a:pt x="9580" y="8113"/>
                    <a:pt x="9601" y="8140"/>
                    <a:pt x="9622" y="8174"/>
                  </a:cubicBezTo>
                  <a:lnTo>
                    <a:pt x="9622" y="8174"/>
                  </a:lnTo>
                  <a:cubicBezTo>
                    <a:pt x="9612" y="8147"/>
                    <a:pt x="9606" y="8118"/>
                    <a:pt x="9588" y="8100"/>
                  </a:cubicBezTo>
                  <a:lnTo>
                    <a:pt x="9588" y="8100"/>
                  </a:lnTo>
                  <a:cubicBezTo>
                    <a:pt x="9631" y="8122"/>
                    <a:pt x="9675" y="8160"/>
                    <a:pt x="9706" y="8215"/>
                  </a:cubicBezTo>
                  <a:lnTo>
                    <a:pt x="9706" y="8215"/>
                  </a:lnTo>
                  <a:cubicBezTo>
                    <a:pt x="9686" y="8165"/>
                    <a:pt x="9665" y="8104"/>
                    <a:pt x="9645" y="8043"/>
                  </a:cubicBezTo>
                  <a:lnTo>
                    <a:pt x="9645" y="8043"/>
                  </a:lnTo>
                  <a:lnTo>
                    <a:pt x="9674" y="8100"/>
                  </a:lnTo>
                  <a:lnTo>
                    <a:pt x="9645" y="8014"/>
                  </a:lnTo>
                  <a:cubicBezTo>
                    <a:pt x="9645" y="7986"/>
                    <a:pt x="9645" y="7957"/>
                    <a:pt x="9645" y="7957"/>
                  </a:cubicBezTo>
                  <a:lnTo>
                    <a:pt x="9702" y="8014"/>
                  </a:lnTo>
                  <a:cubicBezTo>
                    <a:pt x="9717" y="8029"/>
                    <a:pt x="9724" y="8036"/>
                    <a:pt x="9727" y="8036"/>
                  </a:cubicBezTo>
                  <a:cubicBezTo>
                    <a:pt x="9731" y="8036"/>
                    <a:pt x="9731" y="8029"/>
                    <a:pt x="9731" y="8014"/>
                  </a:cubicBezTo>
                  <a:cubicBezTo>
                    <a:pt x="9760" y="8043"/>
                    <a:pt x="9788" y="8100"/>
                    <a:pt x="9788" y="8186"/>
                  </a:cubicBezTo>
                  <a:cubicBezTo>
                    <a:pt x="9814" y="8186"/>
                    <a:pt x="9794" y="8095"/>
                    <a:pt x="9748" y="8014"/>
                  </a:cubicBezTo>
                  <a:lnTo>
                    <a:pt x="9748" y="8014"/>
                  </a:lnTo>
                  <a:cubicBezTo>
                    <a:pt x="9754" y="8018"/>
                    <a:pt x="9760" y="8021"/>
                    <a:pt x="9767" y="8026"/>
                  </a:cubicBezTo>
                  <a:lnTo>
                    <a:pt x="9767" y="8026"/>
                  </a:lnTo>
                  <a:cubicBezTo>
                    <a:pt x="9763" y="8017"/>
                    <a:pt x="9760" y="8005"/>
                    <a:pt x="9760" y="7986"/>
                  </a:cubicBezTo>
                  <a:lnTo>
                    <a:pt x="9760" y="7986"/>
                  </a:lnTo>
                  <a:cubicBezTo>
                    <a:pt x="9760" y="7986"/>
                    <a:pt x="9760" y="8015"/>
                    <a:pt x="9788" y="8043"/>
                  </a:cubicBezTo>
                  <a:lnTo>
                    <a:pt x="9817" y="8072"/>
                  </a:lnTo>
                  <a:cubicBezTo>
                    <a:pt x="9817" y="8072"/>
                    <a:pt x="9817" y="8043"/>
                    <a:pt x="9817" y="8014"/>
                  </a:cubicBezTo>
                  <a:lnTo>
                    <a:pt x="9845" y="8014"/>
                  </a:lnTo>
                  <a:cubicBezTo>
                    <a:pt x="9817" y="7986"/>
                    <a:pt x="9817" y="7957"/>
                    <a:pt x="9788" y="7929"/>
                  </a:cubicBezTo>
                  <a:cubicBezTo>
                    <a:pt x="9788" y="7871"/>
                    <a:pt x="9760" y="7843"/>
                    <a:pt x="9788" y="7843"/>
                  </a:cubicBezTo>
                  <a:cubicBezTo>
                    <a:pt x="9808" y="7843"/>
                    <a:pt x="9814" y="7856"/>
                    <a:pt x="9825" y="7874"/>
                  </a:cubicBezTo>
                  <a:lnTo>
                    <a:pt x="9825" y="7874"/>
                  </a:lnTo>
                  <a:cubicBezTo>
                    <a:pt x="9828" y="7865"/>
                    <a:pt x="9834" y="7854"/>
                    <a:pt x="9845" y="7843"/>
                  </a:cubicBezTo>
                  <a:lnTo>
                    <a:pt x="9874" y="7900"/>
                  </a:lnTo>
                  <a:cubicBezTo>
                    <a:pt x="9874" y="7871"/>
                    <a:pt x="9874" y="7843"/>
                    <a:pt x="9874" y="7814"/>
                  </a:cubicBezTo>
                  <a:lnTo>
                    <a:pt x="9903" y="7814"/>
                  </a:lnTo>
                  <a:cubicBezTo>
                    <a:pt x="9903" y="7828"/>
                    <a:pt x="9903" y="7836"/>
                    <a:pt x="9910" y="7836"/>
                  </a:cubicBezTo>
                  <a:cubicBezTo>
                    <a:pt x="9917" y="7836"/>
                    <a:pt x="9931" y="7828"/>
                    <a:pt x="9960" y="7814"/>
                  </a:cubicBezTo>
                  <a:lnTo>
                    <a:pt x="9960" y="7785"/>
                  </a:lnTo>
                  <a:lnTo>
                    <a:pt x="9988" y="7757"/>
                  </a:lnTo>
                  <a:close/>
                  <a:moveTo>
                    <a:pt x="8701" y="8902"/>
                  </a:moveTo>
                  <a:cubicBezTo>
                    <a:pt x="8701" y="8902"/>
                    <a:pt x="8701" y="8930"/>
                    <a:pt x="8701" y="8930"/>
                  </a:cubicBezTo>
                  <a:cubicBezTo>
                    <a:pt x="8701" y="8930"/>
                    <a:pt x="8672" y="8930"/>
                    <a:pt x="8672" y="8902"/>
                  </a:cubicBezTo>
                  <a:lnTo>
                    <a:pt x="8672" y="8902"/>
                  </a:lnTo>
                  <a:cubicBezTo>
                    <a:pt x="8672" y="8930"/>
                    <a:pt x="8672" y="8930"/>
                    <a:pt x="8701" y="8959"/>
                  </a:cubicBezTo>
                  <a:lnTo>
                    <a:pt x="8643" y="8930"/>
                  </a:lnTo>
                  <a:lnTo>
                    <a:pt x="8672" y="8902"/>
                  </a:lnTo>
                  <a:close/>
                  <a:moveTo>
                    <a:pt x="8643" y="8959"/>
                  </a:moveTo>
                  <a:lnTo>
                    <a:pt x="8701" y="8987"/>
                  </a:lnTo>
                  <a:cubicBezTo>
                    <a:pt x="8672" y="8987"/>
                    <a:pt x="8672" y="9016"/>
                    <a:pt x="8643" y="9016"/>
                  </a:cubicBezTo>
                  <a:cubicBezTo>
                    <a:pt x="8615" y="9016"/>
                    <a:pt x="8615" y="8987"/>
                    <a:pt x="8615" y="8959"/>
                  </a:cubicBezTo>
                  <a:close/>
                  <a:moveTo>
                    <a:pt x="8443" y="9045"/>
                  </a:moveTo>
                  <a:lnTo>
                    <a:pt x="8500" y="9073"/>
                  </a:lnTo>
                  <a:lnTo>
                    <a:pt x="8472" y="9073"/>
                  </a:lnTo>
                  <a:lnTo>
                    <a:pt x="8443" y="9045"/>
                  </a:lnTo>
                  <a:close/>
                  <a:moveTo>
                    <a:pt x="35946" y="9245"/>
                  </a:moveTo>
                  <a:cubicBezTo>
                    <a:pt x="35885" y="9245"/>
                    <a:pt x="35881" y="9278"/>
                    <a:pt x="35864" y="9300"/>
                  </a:cubicBezTo>
                  <a:lnTo>
                    <a:pt x="35864" y="9300"/>
                  </a:lnTo>
                  <a:lnTo>
                    <a:pt x="35946" y="9245"/>
                  </a:lnTo>
                  <a:close/>
                  <a:moveTo>
                    <a:pt x="35864" y="9300"/>
                  </a:moveTo>
                  <a:lnTo>
                    <a:pt x="35839" y="9316"/>
                  </a:lnTo>
                  <a:lnTo>
                    <a:pt x="35839" y="9316"/>
                  </a:lnTo>
                  <a:cubicBezTo>
                    <a:pt x="35851" y="9313"/>
                    <a:pt x="35858" y="9307"/>
                    <a:pt x="35864" y="9300"/>
                  </a:cubicBezTo>
                  <a:close/>
                  <a:moveTo>
                    <a:pt x="36118" y="9302"/>
                  </a:moveTo>
                  <a:cubicBezTo>
                    <a:pt x="36118" y="9302"/>
                    <a:pt x="36089" y="9302"/>
                    <a:pt x="36089" y="9331"/>
                  </a:cubicBezTo>
                  <a:cubicBezTo>
                    <a:pt x="36089" y="9331"/>
                    <a:pt x="36089" y="9302"/>
                    <a:pt x="36089" y="9302"/>
                  </a:cubicBezTo>
                  <a:close/>
                  <a:moveTo>
                    <a:pt x="26301" y="3092"/>
                  </a:moveTo>
                  <a:cubicBezTo>
                    <a:pt x="26244" y="3321"/>
                    <a:pt x="26530" y="3206"/>
                    <a:pt x="26330" y="3550"/>
                  </a:cubicBezTo>
                  <a:cubicBezTo>
                    <a:pt x="26387" y="3521"/>
                    <a:pt x="26416" y="3464"/>
                    <a:pt x="26416" y="3407"/>
                  </a:cubicBezTo>
                  <a:lnTo>
                    <a:pt x="26416" y="3407"/>
                  </a:lnTo>
                  <a:cubicBezTo>
                    <a:pt x="26473" y="3435"/>
                    <a:pt x="26473" y="3493"/>
                    <a:pt x="26387" y="3578"/>
                  </a:cubicBezTo>
                  <a:cubicBezTo>
                    <a:pt x="26531" y="3554"/>
                    <a:pt x="26554" y="3451"/>
                    <a:pt x="26642" y="3451"/>
                  </a:cubicBezTo>
                  <a:cubicBezTo>
                    <a:pt x="26659" y="3451"/>
                    <a:pt x="26679" y="3455"/>
                    <a:pt x="26702" y="3464"/>
                  </a:cubicBezTo>
                  <a:cubicBezTo>
                    <a:pt x="26702" y="3521"/>
                    <a:pt x="26645" y="3521"/>
                    <a:pt x="26616" y="3578"/>
                  </a:cubicBezTo>
                  <a:cubicBezTo>
                    <a:pt x="26677" y="3518"/>
                    <a:pt x="26752" y="3457"/>
                    <a:pt x="26831" y="3457"/>
                  </a:cubicBezTo>
                  <a:cubicBezTo>
                    <a:pt x="26864" y="3457"/>
                    <a:pt x="26898" y="3467"/>
                    <a:pt x="26931" y="3493"/>
                  </a:cubicBezTo>
                  <a:cubicBezTo>
                    <a:pt x="26910" y="3513"/>
                    <a:pt x="26920" y="3549"/>
                    <a:pt x="26904" y="3556"/>
                  </a:cubicBezTo>
                  <a:lnTo>
                    <a:pt x="26904" y="3556"/>
                  </a:lnTo>
                  <a:cubicBezTo>
                    <a:pt x="26894" y="3555"/>
                    <a:pt x="26884" y="3553"/>
                    <a:pt x="26874" y="3550"/>
                  </a:cubicBezTo>
                  <a:lnTo>
                    <a:pt x="26874" y="3550"/>
                  </a:lnTo>
                  <a:cubicBezTo>
                    <a:pt x="26885" y="3555"/>
                    <a:pt x="26893" y="3558"/>
                    <a:pt x="26898" y="3558"/>
                  </a:cubicBezTo>
                  <a:cubicBezTo>
                    <a:pt x="26901" y="3558"/>
                    <a:pt x="26903" y="3557"/>
                    <a:pt x="26904" y="3556"/>
                  </a:cubicBezTo>
                  <a:lnTo>
                    <a:pt x="26904" y="3556"/>
                  </a:lnTo>
                  <a:cubicBezTo>
                    <a:pt x="26918" y="3558"/>
                    <a:pt x="26931" y="3559"/>
                    <a:pt x="26945" y="3559"/>
                  </a:cubicBezTo>
                  <a:cubicBezTo>
                    <a:pt x="27069" y="3559"/>
                    <a:pt x="27200" y="3485"/>
                    <a:pt x="27328" y="3485"/>
                  </a:cubicBezTo>
                  <a:cubicBezTo>
                    <a:pt x="27388" y="3485"/>
                    <a:pt x="27447" y="3501"/>
                    <a:pt x="27503" y="3550"/>
                  </a:cubicBezTo>
                  <a:cubicBezTo>
                    <a:pt x="27360" y="3779"/>
                    <a:pt x="27561" y="3664"/>
                    <a:pt x="27503" y="3865"/>
                  </a:cubicBezTo>
                  <a:lnTo>
                    <a:pt x="27647" y="3836"/>
                  </a:lnTo>
                  <a:lnTo>
                    <a:pt x="27647" y="3721"/>
                  </a:lnTo>
                  <a:cubicBezTo>
                    <a:pt x="27660" y="3725"/>
                    <a:pt x="27674" y="3726"/>
                    <a:pt x="27687" y="3726"/>
                  </a:cubicBezTo>
                  <a:cubicBezTo>
                    <a:pt x="27759" y="3726"/>
                    <a:pt x="27837" y="3689"/>
                    <a:pt x="27895" y="3689"/>
                  </a:cubicBezTo>
                  <a:cubicBezTo>
                    <a:pt x="27922" y="3689"/>
                    <a:pt x="27945" y="3697"/>
                    <a:pt x="27961" y="3721"/>
                  </a:cubicBezTo>
                  <a:lnTo>
                    <a:pt x="27875" y="3779"/>
                  </a:lnTo>
                  <a:lnTo>
                    <a:pt x="28076" y="3807"/>
                  </a:lnTo>
                  <a:lnTo>
                    <a:pt x="27990" y="3693"/>
                  </a:lnTo>
                  <a:lnTo>
                    <a:pt x="28019" y="3664"/>
                  </a:lnTo>
                  <a:cubicBezTo>
                    <a:pt x="28019" y="3720"/>
                    <a:pt x="28031" y="3751"/>
                    <a:pt x="28054" y="3751"/>
                  </a:cubicBezTo>
                  <a:cubicBezTo>
                    <a:pt x="28067" y="3751"/>
                    <a:pt x="28084" y="3742"/>
                    <a:pt x="28104" y="3721"/>
                  </a:cubicBezTo>
                  <a:cubicBezTo>
                    <a:pt x="28076" y="3693"/>
                    <a:pt x="28076" y="3664"/>
                    <a:pt x="28047" y="3636"/>
                  </a:cubicBezTo>
                  <a:cubicBezTo>
                    <a:pt x="28088" y="3575"/>
                    <a:pt x="28085" y="3514"/>
                    <a:pt x="28121" y="3514"/>
                  </a:cubicBezTo>
                  <a:cubicBezTo>
                    <a:pt x="28135" y="3514"/>
                    <a:pt x="28157" y="3525"/>
                    <a:pt x="28190" y="3550"/>
                  </a:cubicBezTo>
                  <a:lnTo>
                    <a:pt x="28219" y="3578"/>
                  </a:lnTo>
                  <a:lnTo>
                    <a:pt x="28190" y="3693"/>
                  </a:lnTo>
                  <a:lnTo>
                    <a:pt x="28276" y="3636"/>
                  </a:lnTo>
                  <a:cubicBezTo>
                    <a:pt x="28305" y="3664"/>
                    <a:pt x="28305" y="3693"/>
                    <a:pt x="28305" y="3721"/>
                  </a:cubicBezTo>
                  <a:cubicBezTo>
                    <a:pt x="28333" y="3693"/>
                    <a:pt x="28391" y="3693"/>
                    <a:pt x="28419" y="3664"/>
                  </a:cubicBezTo>
                  <a:lnTo>
                    <a:pt x="28419" y="3664"/>
                  </a:lnTo>
                  <a:cubicBezTo>
                    <a:pt x="28391" y="3693"/>
                    <a:pt x="28333" y="3721"/>
                    <a:pt x="28305" y="3750"/>
                  </a:cubicBezTo>
                  <a:cubicBezTo>
                    <a:pt x="28276" y="3750"/>
                    <a:pt x="28248" y="3779"/>
                    <a:pt x="28190" y="3779"/>
                  </a:cubicBezTo>
                  <a:cubicBezTo>
                    <a:pt x="28223" y="3779"/>
                    <a:pt x="28284" y="3797"/>
                    <a:pt x="28340" y="3797"/>
                  </a:cubicBezTo>
                  <a:cubicBezTo>
                    <a:pt x="28383" y="3797"/>
                    <a:pt x="28423" y="3787"/>
                    <a:pt x="28448" y="3750"/>
                  </a:cubicBezTo>
                  <a:cubicBezTo>
                    <a:pt x="28429" y="3750"/>
                    <a:pt x="28397" y="3776"/>
                    <a:pt x="28378" y="3776"/>
                  </a:cubicBezTo>
                  <a:cubicBezTo>
                    <a:pt x="28368" y="3776"/>
                    <a:pt x="28362" y="3769"/>
                    <a:pt x="28362" y="3750"/>
                  </a:cubicBezTo>
                  <a:cubicBezTo>
                    <a:pt x="28391" y="3693"/>
                    <a:pt x="28419" y="3664"/>
                    <a:pt x="28448" y="3636"/>
                  </a:cubicBezTo>
                  <a:cubicBezTo>
                    <a:pt x="28476" y="3664"/>
                    <a:pt x="28505" y="3664"/>
                    <a:pt x="28505" y="3693"/>
                  </a:cubicBezTo>
                  <a:cubicBezTo>
                    <a:pt x="28505" y="3750"/>
                    <a:pt x="28419" y="3893"/>
                    <a:pt x="28419" y="3950"/>
                  </a:cubicBezTo>
                  <a:cubicBezTo>
                    <a:pt x="28450" y="3899"/>
                    <a:pt x="28489" y="3884"/>
                    <a:pt x="28530" y="3884"/>
                  </a:cubicBezTo>
                  <a:cubicBezTo>
                    <a:pt x="28583" y="3884"/>
                    <a:pt x="28641" y="3907"/>
                    <a:pt x="28697" y="3907"/>
                  </a:cubicBezTo>
                  <a:cubicBezTo>
                    <a:pt x="28720" y="3907"/>
                    <a:pt x="28742" y="3904"/>
                    <a:pt x="28763" y="3893"/>
                  </a:cubicBezTo>
                  <a:lnTo>
                    <a:pt x="28763" y="3893"/>
                  </a:lnTo>
                  <a:cubicBezTo>
                    <a:pt x="28763" y="3922"/>
                    <a:pt x="28734" y="3950"/>
                    <a:pt x="28734" y="3979"/>
                  </a:cubicBezTo>
                  <a:lnTo>
                    <a:pt x="28791" y="3893"/>
                  </a:lnTo>
                  <a:lnTo>
                    <a:pt x="28849" y="3922"/>
                  </a:lnTo>
                  <a:cubicBezTo>
                    <a:pt x="28849" y="3979"/>
                    <a:pt x="28849" y="4008"/>
                    <a:pt x="28820" y="4036"/>
                  </a:cubicBezTo>
                  <a:cubicBezTo>
                    <a:pt x="28837" y="4045"/>
                    <a:pt x="28849" y="4048"/>
                    <a:pt x="28858" y="4048"/>
                  </a:cubicBezTo>
                  <a:cubicBezTo>
                    <a:pt x="28880" y="4048"/>
                    <a:pt x="28886" y="4028"/>
                    <a:pt x="28906" y="4008"/>
                  </a:cubicBezTo>
                  <a:cubicBezTo>
                    <a:pt x="28906" y="4036"/>
                    <a:pt x="28906" y="4094"/>
                    <a:pt x="28906" y="4122"/>
                  </a:cubicBezTo>
                  <a:cubicBezTo>
                    <a:pt x="28927" y="4115"/>
                    <a:pt x="28950" y="4111"/>
                    <a:pt x="28974" y="4111"/>
                  </a:cubicBezTo>
                  <a:cubicBezTo>
                    <a:pt x="29045" y="4111"/>
                    <a:pt x="29120" y="4144"/>
                    <a:pt x="29163" y="4208"/>
                  </a:cubicBezTo>
                  <a:lnTo>
                    <a:pt x="29192" y="4294"/>
                  </a:lnTo>
                  <a:lnTo>
                    <a:pt x="29221" y="4237"/>
                  </a:lnTo>
                  <a:lnTo>
                    <a:pt x="29278" y="4294"/>
                  </a:lnTo>
                  <a:cubicBezTo>
                    <a:pt x="29278" y="4294"/>
                    <a:pt x="29278" y="4322"/>
                    <a:pt x="29278" y="4351"/>
                  </a:cubicBezTo>
                  <a:lnTo>
                    <a:pt x="29392" y="4351"/>
                  </a:lnTo>
                  <a:cubicBezTo>
                    <a:pt x="29421" y="4351"/>
                    <a:pt x="29450" y="4380"/>
                    <a:pt x="29478" y="4380"/>
                  </a:cubicBezTo>
                  <a:lnTo>
                    <a:pt x="29478" y="4351"/>
                  </a:lnTo>
                  <a:lnTo>
                    <a:pt x="29764" y="4351"/>
                  </a:lnTo>
                  <a:cubicBezTo>
                    <a:pt x="29764" y="4466"/>
                    <a:pt x="29707" y="4408"/>
                    <a:pt x="29678" y="4466"/>
                  </a:cubicBezTo>
                  <a:cubicBezTo>
                    <a:pt x="29764" y="4551"/>
                    <a:pt x="29678" y="4637"/>
                    <a:pt x="29678" y="4752"/>
                  </a:cubicBezTo>
                  <a:cubicBezTo>
                    <a:pt x="29714" y="4664"/>
                    <a:pt x="29749" y="4630"/>
                    <a:pt x="29784" y="4630"/>
                  </a:cubicBezTo>
                  <a:cubicBezTo>
                    <a:pt x="29806" y="4630"/>
                    <a:pt x="29828" y="4644"/>
                    <a:pt x="29850" y="4666"/>
                  </a:cubicBezTo>
                  <a:lnTo>
                    <a:pt x="29822" y="4494"/>
                  </a:lnTo>
                  <a:cubicBezTo>
                    <a:pt x="29849" y="4481"/>
                    <a:pt x="29870" y="4475"/>
                    <a:pt x="29886" y="4475"/>
                  </a:cubicBezTo>
                  <a:cubicBezTo>
                    <a:pt x="29986" y="4475"/>
                    <a:pt x="29886" y="4714"/>
                    <a:pt x="29986" y="4714"/>
                  </a:cubicBezTo>
                  <a:cubicBezTo>
                    <a:pt x="30002" y="4714"/>
                    <a:pt x="30023" y="4708"/>
                    <a:pt x="30051" y="4695"/>
                  </a:cubicBezTo>
                  <a:lnTo>
                    <a:pt x="30051" y="4695"/>
                  </a:lnTo>
                  <a:lnTo>
                    <a:pt x="29965" y="4780"/>
                  </a:lnTo>
                  <a:cubicBezTo>
                    <a:pt x="29974" y="4778"/>
                    <a:pt x="29984" y="4777"/>
                    <a:pt x="29994" y="4777"/>
                  </a:cubicBezTo>
                  <a:cubicBezTo>
                    <a:pt x="30056" y="4777"/>
                    <a:pt x="30131" y="4816"/>
                    <a:pt x="30213" y="4816"/>
                  </a:cubicBezTo>
                  <a:cubicBezTo>
                    <a:pt x="30280" y="4816"/>
                    <a:pt x="30351" y="4789"/>
                    <a:pt x="30423" y="4695"/>
                  </a:cubicBezTo>
                  <a:lnTo>
                    <a:pt x="30423" y="4695"/>
                  </a:lnTo>
                  <a:cubicBezTo>
                    <a:pt x="30423" y="4752"/>
                    <a:pt x="30394" y="4838"/>
                    <a:pt x="30365" y="4838"/>
                  </a:cubicBezTo>
                  <a:cubicBezTo>
                    <a:pt x="30394" y="4866"/>
                    <a:pt x="30423" y="4866"/>
                    <a:pt x="30451" y="4866"/>
                  </a:cubicBezTo>
                  <a:cubicBezTo>
                    <a:pt x="30508" y="4881"/>
                    <a:pt x="30580" y="4881"/>
                    <a:pt x="30652" y="4881"/>
                  </a:cubicBezTo>
                  <a:cubicBezTo>
                    <a:pt x="30723" y="4881"/>
                    <a:pt x="30795" y="4881"/>
                    <a:pt x="30852" y="4895"/>
                  </a:cubicBezTo>
                  <a:cubicBezTo>
                    <a:pt x="30909" y="4923"/>
                    <a:pt x="30966" y="4952"/>
                    <a:pt x="30995" y="5009"/>
                  </a:cubicBezTo>
                  <a:cubicBezTo>
                    <a:pt x="31081" y="4952"/>
                    <a:pt x="31109" y="5009"/>
                    <a:pt x="31138" y="4866"/>
                  </a:cubicBezTo>
                  <a:cubicBezTo>
                    <a:pt x="31167" y="5124"/>
                    <a:pt x="31338" y="5152"/>
                    <a:pt x="31481" y="5152"/>
                  </a:cubicBezTo>
                  <a:cubicBezTo>
                    <a:pt x="31567" y="5152"/>
                    <a:pt x="31625" y="5152"/>
                    <a:pt x="31682" y="5181"/>
                  </a:cubicBezTo>
                  <a:cubicBezTo>
                    <a:pt x="31739" y="5267"/>
                    <a:pt x="31768" y="5353"/>
                    <a:pt x="31739" y="5410"/>
                  </a:cubicBezTo>
                  <a:lnTo>
                    <a:pt x="31653" y="5410"/>
                  </a:lnTo>
                  <a:lnTo>
                    <a:pt x="31882" y="5553"/>
                  </a:lnTo>
                  <a:cubicBezTo>
                    <a:pt x="31968" y="5439"/>
                    <a:pt x="31911" y="5467"/>
                    <a:pt x="31939" y="5353"/>
                  </a:cubicBezTo>
                  <a:cubicBezTo>
                    <a:pt x="31982" y="5338"/>
                    <a:pt x="32018" y="5331"/>
                    <a:pt x="32054" y="5331"/>
                  </a:cubicBezTo>
                  <a:cubicBezTo>
                    <a:pt x="32090" y="5331"/>
                    <a:pt x="32125" y="5338"/>
                    <a:pt x="32168" y="5353"/>
                  </a:cubicBezTo>
                  <a:cubicBezTo>
                    <a:pt x="32025" y="5353"/>
                    <a:pt x="32025" y="5496"/>
                    <a:pt x="31997" y="5582"/>
                  </a:cubicBezTo>
                  <a:cubicBezTo>
                    <a:pt x="32025" y="5553"/>
                    <a:pt x="32054" y="5525"/>
                    <a:pt x="32082" y="5496"/>
                  </a:cubicBezTo>
                  <a:lnTo>
                    <a:pt x="32082" y="5496"/>
                  </a:lnTo>
                  <a:cubicBezTo>
                    <a:pt x="32061" y="5560"/>
                    <a:pt x="32063" y="5582"/>
                    <a:pt x="32078" y="5582"/>
                  </a:cubicBezTo>
                  <a:cubicBezTo>
                    <a:pt x="32108" y="5582"/>
                    <a:pt x="32192" y="5496"/>
                    <a:pt x="32252" y="5496"/>
                  </a:cubicBezTo>
                  <a:cubicBezTo>
                    <a:pt x="32281" y="5496"/>
                    <a:pt x="32304" y="5517"/>
                    <a:pt x="32311" y="5582"/>
                  </a:cubicBezTo>
                  <a:lnTo>
                    <a:pt x="32254" y="5610"/>
                  </a:lnTo>
                  <a:lnTo>
                    <a:pt x="32283" y="5610"/>
                  </a:lnTo>
                  <a:lnTo>
                    <a:pt x="32111" y="5811"/>
                  </a:lnTo>
                  <a:cubicBezTo>
                    <a:pt x="32140" y="5868"/>
                    <a:pt x="32168" y="5925"/>
                    <a:pt x="32197" y="5982"/>
                  </a:cubicBezTo>
                  <a:lnTo>
                    <a:pt x="32140" y="6040"/>
                  </a:lnTo>
                  <a:cubicBezTo>
                    <a:pt x="32254" y="6097"/>
                    <a:pt x="32340" y="6154"/>
                    <a:pt x="32369" y="6269"/>
                  </a:cubicBezTo>
                  <a:lnTo>
                    <a:pt x="32397" y="6183"/>
                  </a:lnTo>
                  <a:lnTo>
                    <a:pt x="32397" y="6211"/>
                  </a:lnTo>
                  <a:cubicBezTo>
                    <a:pt x="32426" y="6211"/>
                    <a:pt x="32426" y="6183"/>
                    <a:pt x="32426" y="6183"/>
                  </a:cubicBezTo>
                  <a:cubicBezTo>
                    <a:pt x="32455" y="6211"/>
                    <a:pt x="32426" y="6297"/>
                    <a:pt x="32426" y="6326"/>
                  </a:cubicBezTo>
                  <a:cubicBezTo>
                    <a:pt x="32455" y="6269"/>
                    <a:pt x="32426" y="6211"/>
                    <a:pt x="32483" y="6183"/>
                  </a:cubicBezTo>
                  <a:cubicBezTo>
                    <a:pt x="32540" y="6211"/>
                    <a:pt x="32569" y="6240"/>
                    <a:pt x="32626" y="6269"/>
                  </a:cubicBezTo>
                  <a:lnTo>
                    <a:pt x="32626" y="6383"/>
                  </a:lnTo>
                  <a:cubicBezTo>
                    <a:pt x="32616" y="6425"/>
                    <a:pt x="32601" y="6436"/>
                    <a:pt x="32584" y="6436"/>
                  </a:cubicBezTo>
                  <a:cubicBezTo>
                    <a:pt x="32566" y="6436"/>
                    <a:pt x="32544" y="6423"/>
                    <a:pt x="32522" y="6423"/>
                  </a:cubicBezTo>
                  <a:cubicBezTo>
                    <a:pt x="32509" y="6423"/>
                    <a:pt x="32496" y="6427"/>
                    <a:pt x="32483" y="6440"/>
                  </a:cubicBezTo>
                  <a:cubicBezTo>
                    <a:pt x="32553" y="6557"/>
                    <a:pt x="32453" y="6578"/>
                    <a:pt x="32413" y="6659"/>
                  </a:cubicBezTo>
                  <a:lnTo>
                    <a:pt x="32413" y="6659"/>
                  </a:lnTo>
                  <a:cubicBezTo>
                    <a:pt x="32391" y="6628"/>
                    <a:pt x="32375" y="6594"/>
                    <a:pt x="32369" y="6555"/>
                  </a:cubicBezTo>
                  <a:lnTo>
                    <a:pt x="32426" y="6555"/>
                  </a:lnTo>
                  <a:cubicBezTo>
                    <a:pt x="32403" y="6526"/>
                    <a:pt x="32375" y="6516"/>
                    <a:pt x="32344" y="6516"/>
                  </a:cubicBezTo>
                  <a:cubicBezTo>
                    <a:pt x="32259" y="6516"/>
                    <a:pt x="32156" y="6595"/>
                    <a:pt x="32098" y="6595"/>
                  </a:cubicBezTo>
                  <a:cubicBezTo>
                    <a:pt x="32071" y="6595"/>
                    <a:pt x="32054" y="6578"/>
                    <a:pt x="32054" y="6526"/>
                  </a:cubicBezTo>
                  <a:lnTo>
                    <a:pt x="32082" y="6526"/>
                  </a:lnTo>
                  <a:cubicBezTo>
                    <a:pt x="31825" y="6269"/>
                    <a:pt x="31424" y="6183"/>
                    <a:pt x="31310" y="5839"/>
                  </a:cubicBezTo>
                  <a:cubicBezTo>
                    <a:pt x="31284" y="5870"/>
                    <a:pt x="31260" y="5881"/>
                    <a:pt x="31236" y="5881"/>
                  </a:cubicBezTo>
                  <a:cubicBezTo>
                    <a:pt x="31160" y="5881"/>
                    <a:pt x="31089" y="5767"/>
                    <a:pt x="31006" y="5767"/>
                  </a:cubicBezTo>
                  <a:cubicBezTo>
                    <a:pt x="30967" y="5767"/>
                    <a:pt x="30926" y="5792"/>
                    <a:pt x="30880" y="5868"/>
                  </a:cubicBezTo>
                  <a:cubicBezTo>
                    <a:pt x="30766" y="5639"/>
                    <a:pt x="30852" y="5582"/>
                    <a:pt x="30652" y="5381"/>
                  </a:cubicBezTo>
                  <a:cubicBezTo>
                    <a:pt x="30644" y="5374"/>
                    <a:pt x="30636" y="5371"/>
                    <a:pt x="30626" y="5371"/>
                  </a:cubicBezTo>
                  <a:cubicBezTo>
                    <a:pt x="30564" y="5371"/>
                    <a:pt x="30458" y="5499"/>
                    <a:pt x="30383" y="5499"/>
                  </a:cubicBezTo>
                  <a:cubicBezTo>
                    <a:pt x="30377" y="5499"/>
                    <a:pt x="30371" y="5498"/>
                    <a:pt x="30365" y="5496"/>
                  </a:cubicBezTo>
                  <a:lnTo>
                    <a:pt x="30423" y="5353"/>
                  </a:lnTo>
                  <a:lnTo>
                    <a:pt x="30222" y="5467"/>
                  </a:lnTo>
                  <a:lnTo>
                    <a:pt x="30222" y="5467"/>
                  </a:lnTo>
                  <a:lnTo>
                    <a:pt x="30251" y="5238"/>
                  </a:lnTo>
                  <a:lnTo>
                    <a:pt x="30136" y="5238"/>
                  </a:lnTo>
                  <a:cubicBezTo>
                    <a:pt x="30194" y="5267"/>
                    <a:pt x="30194" y="5324"/>
                    <a:pt x="30165" y="5381"/>
                  </a:cubicBezTo>
                  <a:cubicBezTo>
                    <a:pt x="30051" y="5381"/>
                    <a:pt x="29965" y="5238"/>
                    <a:pt x="29936" y="5152"/>
                  </a:cubicBezTo>
                  <a:cubicBezTo>
                    <a:pt x="29907" y="5124"/>
                    <a:pt x="29907" y="5095"/>
                    <a:pt x="29936" y="5067"/>
                  </a:cubicBezTo>
                  <a:cubicBezTo>
                    <a:pt x="29793" y="5067"/>
                    <a:pt x="29678" y="5067"/>
                    <a:pt x="29564" y="5095"/>
                  </a:cubicBezTo>
                  <a:cubicBezTo>
                    <a:pt x="29584" y="5054"/>
                    <a:pt x="29605" y="5028"/>
                    <a:pt x="29636" y="5016"/>
                  </a:cubicBezTo>
                  <a:lnTo>
                    <a:pt x="29636" y="5016"/>
                  </a:lnTo>
                  <a:cubicBezTo>
                    <a:pt x="29638" y="5017"/>
                    <a:pt x="29641" y="5018"/>
                    <a:pt x="29645" y="5018"/>
                  </a:cubicBezTo>
                  <a:cubicBezTo>
                    <a:pt x="29653" y="5018"/>
                    <a:pt x="29664" y="5015"/>
                    <a:pt x="29678" y="5009"/>
                  </a:cubicBezTo>
                  <a:cubicBezTo>
                    <a:pt x="29662" y="5009"/>
                    <a:pt x="29648" y="5012"/>
                    <a:pt x="29636" y="5016"/>
                  </a:cubicBezTo>
                  <a:lnTo>
                    <a:pt x="29636" y="5016"/>
                  </a:lnTo>
                  <a:cubicBezTo>
                    <a:pt x="29594" y="5002"/>
                    <a:pt x="29670" y="4877"/>
                    <a:pt x="29600" y="4877"/>
                  </a:cubicBezTo>
                  <a:cubicBezTo>
                    <a:pt x="29585" y="4877"/>
                    <a:pt x="29564" y="4882"/>
                    <a:pt x="29535" y="4895"/>
                  </a:cubicBezTo>
                  <a:cubicBezTo>
                    <a:pt x="29535" y="4952"/>
                    <a:pt x="29478" y="5009"/>
                    <a:pt x="29478" y="5038"/>
                  </a:cubicBezTo>
                  <a:cubicBezTo>
                    <a:pt x="29421" y="4923"/>
                    <a:pt x="29249" y="4866"/>
                    <a:pt x="29106" y="4866"/>
                  </a:cubicBezTo>
                  <a:lnTo>
                    <a:pt x="29163" y="4752"/>
                  </a:lnTo>
                  <a:cubicBezTo>
                    <a:pt x="28877" y="4695"/>
                    <a:pt x="28620" y="4666"/>
                    <a:pt x="28333" y="4637"/>
                  </a:cubicBezTo>
                  <a:lnTo>
                    <a:pt x="28333" y="4637"/>
                  </a:lnTo>
                  <a:cubicBezTo>
                    <a:pt x="28391" y="4695"/>
                    <a:pt x="28391" y="4752"/>
                    <a:pt x="28391" y="4838"/>
                  </a:cubicBezTo>
                  <a:cubicBezTo>
                    <a:pt x="28426" y="4835"/>
                    <a:pt x="28461" y="4833"/>
                    <a:pt x="28496" y="4833"/>
                  </a:cubicBezTo>
                  <a:cubicBezTo>
                    <a:pt x="28804" y="4833"/>
                    <a:pt x="29107" y="4944"/>
                    <a:pt x="29364" y="5124"/>
                  </a:cubicBezTo>
                  <a:cubicBezTo>
                    <a:pt x="30022" y="5582"/>
                    <a:pt x="30451" y="6440"/>
                    <a:pt x="29879" y="7127"/>
                  </a:cubicBezTo>
                  <a:cubicBezTo>
                    <a:pt x="29593" y="7442"/>
                    <a:pt x="29221" y="7671"/>
                    <a:pt x="28820" y="7814"/>
                  </a:cubicBezTo>
                  <a:cubicBezTo>
                    <a:pt x="28505" y="7929"/>
                    <a:pt x="28190" y="7957"/>
                    <a:pt x="27875" y="8043"/>
                  </a:cubicBezTo>
                  <a:cubicBezTo>
                    <a:pt x="27761" y="8072"/>
                    <a:pt x="27103" y="8329"/>
                    <a:pt x="26731" y="8472"/>
                  </a:cubicBezTo>
                  <a:cubicBezTo>
                    <a:pt x="26702" y="8558"/>
                    <a:pt x="26673" y="8644"/>
                    <a:pt x="26645" y="8758"/>
                  </a:cubicBezTo>
                  <a:cubicBezTo>
                    <a:pt x="26754" y="9060"/>
                    <a:pt x="26549" y="9361"/>
                    <a:pt x="26230" y="9361"/>
                  </a:cubicBezTo>
                  <a:cubicBezTo>
                    <a:pt x="26216" y="9361"/>
                    <a:pt x="26202" y="9361"/>
                    <a:pt x="26187" y="9359"/>
                  </a:cubicBezTo>
                  <a:cubicBezTo>
                    <a:pt x="26146" y="9373"/>
                    <a:pt x="26104" y="9380"/>
                    <a:pt x="26063" y="9380"/>
                  </a:cubicBezTo>
                  <a:cubicBezTo>
                    <a:pt x="25846" y="9380"/>
                    <a:pt x="25648" y="9200"/>
                    <a:pt x="25672" y="8959"/>
                  </a:cubicBezTo>
                  <a:lnTo>
                    <a:pt x="25672" y="8902"/>
                  </a:lnTo>
                  <a:cubicBezTo>
                    <a:pt x="25328" y="8243"/>
                    <a:pt x="24785" y="7757"/>
                    <a:pt x="24098" y="7471"/>
                  </a:cubicBezTo>
                  <a:cubicBezTo>
                    <a:pt x="23697" y="7299"/>
                    <a:pt x="23354" y="6984"/>
                    <a:pt x="23153" y="6612"/>
                  </a:cubicBezTo>
                  <a:cubicBezTo>
                    <a:pt x="22781" y="5954"/>
                    <a:pt x="23039" y="5152"/>
                    <a:pt x="23697" y="4809"/>
                  </a:cubicBezTo>
                  <a:cubicBezTo>
                    <a:pt x="23889" y="4716"/>
                    <a:pt x="24082" y="4676"/>
                    <a:pt x="24272" y="4676"/>
                  </a:cubicBezTo>
                  <a:cubicBezTo>
                    <a:pt x="24735" y="4676"/>
                    <a:pt x="25179" y="4918"/>
                    <a:pt x="25530" y="5238"/>
                  </a:cubicBezTo>
                  <a:lnTo>
                    <a:pt x="25530" y="5238"/>
                  </a:lnTo>
                  <a:cubicBezTo>
                    <a:pt x="25529" y="5238"/>
                    <a:pt x="25529" y="5238"/>
                    <a:pt x="25529" y="5238"/>
                  </a:cubicBezTo>
                  <a:lnTo>
                    <a:pt x="25530" y="5238"/>
                  </a:lnTo>
                  <a:cubicBezTo>
                    <a:pt x="25657" y="5355"/>
                    <a:pt x="25772" y="5481"/>
                    <a:pt x="25872" y="5610"/>
                  </a:cubicBezTo>
                  <a:cubicBezTo>
                    <a:pt x="26101" y="5954"/>
                    <a:pt x="26301" y="6326"/>
                    <a:pt x="26387" y="6698"/>
                  </a:cubicBezTo>
                  <a:cubicBezTo>
                    <a:pt x="26559" y="6183"/>
                    <a:pt x="26874" y="5696"/>
                    <a:pt x="27274" y="5324"/>
                  </a:cubicBezTo>
                  <a:cubicBezTo>
                    <a:pt x="27532" y="5067"/>
                    <a:pt x="27847" y="4923"/>
                    <a:pt x="28190" y="4838"/>
                  </a:cubicBezTo>
                  <a:cubicBezTo>
                    <a:pt x="28190" y="4780"/>
                    <a:pt x="28219" y="4723"/>
                    <a:pt x="28276" y="4666"/>
                  </a:cubicBezTo>
                  <a:lnTo>
                    <a:pt x="28276" y="4666"/>
                  </a:lnTo>
                  <a:lnTo>
                    <a:pt x="28133" y="4723"/>
                  </a:lnTo>
                  <a:cubicBezTo>
                    <a:pt x="28133" y="4666"/>
                    <a:pt x="28162" y="4637"/>
                    <a:pt x="28190" y="4580"/>
                  </a:cubicBezTo>
                  <a:lnTo>
                    <a:pt x="28133" y="4580"/>
                  </a:lnTo>
                  <a:cubicBezTo>
                    <a:pt x="28133" y="4580"/>
                    <a:pt x="28104" y="4580"/>
                    <a:pt x="28104" y="4551"/>
                  </a:cubicBezTo>
                  <a:lnTo>
                    <a:pt x="28104" y="4523"/>
                  </a:lnTo>
                  <a:cubicBezTo>
                    <a:pt x="28104" y="4509"/>
                    <a:pt x="28104" y="4494"/>
                    <a:pt x="28101" y="4494"/>
                  </a:cubicBezTo>
                  <a:cubicBezTo>
                    <a:pt x="28097" y="4494"/>
                    <a:pt x="28090" y="4509"/>
                    <a:pt x="28076" y="4551"/>
                  </a:cubicBezTo>
                  <a:lnTo>
                    <a:pt x="28076" y="4494"/>
                  </a:lnTo>
                  <a:lnTo>
                    <a:pt x="28047" y="4494"/>
                  </a:lnTo>
                  <a:lnTo>
                    <a:pt x="27961" y="4466"/>
                  </a:lnTo>
                  <a:cubicBezTo>
                    <a:pt x="27875" y="4437"/>
                    <a:pt x="27790" y="4408"/>
                    <a:pt x="27704" y="4351"/>
                  </a:cubicBezTo>
                  <a:cubicBezTo>
                    <a:pt x="27618" y="4494"/>
                    <a:pt x="27561" y="4408"/>
                    <a:pt x="27446" y="4494"/>
                  </a:cubicBezTo>
                  <a:cubicBezTo>
                    <a:pt x="27332" y="4351"/>
                    <a:pt x="27246" y="4151"/>
                    <a:pt x="27074" y="4065"/>
                  </a:cubicBezTo>
                  <a:cubicBezTo>
                    <a:pt x="26931" y="4065"/>
                    <a:pt x="26988" y="4179"/>
                    <a:pt x="26874" y="4237"/>
                  </a:cubicBezTo>
                  <a:cubicBezTo>
                    <a:pt x="26960" y="4094"/>
                    <a:pt x="26788" y="4008"/>
                    <a:pt x="26902" y="3979"/>
                  </a:cubicBezTo>
                  <a:cubicBezTo>
                    <a:pt x="26731" y="3893"/>
                    <a:pt x="26530" y="3836"/>
                    <a:pt x="26330" y="3836"/>
                  </a:cubicBezTo>
                  <a:cubicBezTo>
                    <a:pt x="26330" y="3893"/>
                    <a:pt x="26330" y="3922"/>
                    <a:pt x="26301" y="3979"/>
                  </a:cubicBezTo>
                  <a:cubicBezTo>
                    <a:pt x="26301" y="3982"/>
                    <a:pt x="26301" y="3983"/>
                    <a:pt x="26300" y="3983"/>
                  </a:cubicBezTo>
                  <a:cubicBezTo>
                    <a:pt x="26292" y="3983"/>
                    <a:pt x="26248" y="3863"/>
                    <a:pt x="26272" y="3810"/>
                  </a:cubicBezTo>
                  <a:lnTo>
                    <a:pt x="26272" y="3810"/>
                  </a:lnTo>
                  <a:cubicBezTo>
                    <a:pt x="26269" y="3810"/>
                    <a:pt x="26266" y="3810"/>
                    <a:pt x="26263" y="3810"/>
                  </a:cubicBezTo>
                  <a:cubicBezTo>
                    <a:pt x="26059" y="3810"/>
                    <a:pt x="25951" y="3596"/>
                    <a:pt x="25844" y="3407"/>
                  </a:cubicBezTo>
                  <a:lnTo>
                    <a:pt x="25844" y="3407"/>
                  </a:lnTo>
                  <a:cubicBezTo>
                    <a:pt x="25863" y="3416"/>
                    <a:pt x="25882" y="3419"/>
                    <a:pt x="25902" y="3419"/>
                  </a:cubicBezTo>
                  <a:cubicBezTo>
                    <a:pt x="25941" y="3419"/>
                    <a:pt x="25985" y="3407"/>
                    <a:pt x="26041" y="3407"/>
                  </a:cubicBezTo>
                  <a:lnTo>
                    <a:pt x="26041" y="3407"/>
                  </a:lnTo>
                  <a:cubicBezTo>
                    <a:pt x="26038" y="3277"/>
                    <a:pt x="26193" y="3172"/>
                    <a:pt x="26273" y="3092"/>
                  </a:cubicBezTo>
                  <a:close/>
                  <a:moveTo>
                    <a:pt x="35917" y="9188"/>
                  </a:moveTo>
                  <a:cubicBezTo>
                    <a:pt x="35946" y="9245"/>
                    <a:pt x="35975" y="9274"/>
                    <a:pt x="36032" y="9274"/>
                  </a:cubicBezTo>
                  <a:cubicBezTo>
                    <a:pt x="36003" y="9331"/>
                    <a:pt x="35975" y="9331"/>
                    <a:pt x="35946" y="9359"/>
                  </a:cubicBezTo>
                  <a:lnTo>
                    <a:pt x="35917" y="9331"/>
                  </a:lnTo>
                  <a:cubicBezTo>
                    <a:pt x="35917" y="9331"/>
                    <a:pt x="35917" y="9359"/>
                    <a:pt x="35917" y="9359"/>
                  </a:cubicBezTo>
                  <a:cubicBezTo>
                    <a:pt x="35889" y="9374"/>
                    <a:pt x="35860" y="9381"/>
                    <a:pt x="35835" y="9381"/>
                  </a:cubicBezTo>
                  <a:cubicBezTo>
                    <a:pt x="35810" y="9381"/>
                    <a:pt x="35789" y="9374"/>
                    <a:pt x="35774" y="9359"/>
                  </a:cubicBezTo>
                  <a:lnTo>
                    <a:pt x="35839" y="9316"/>
                  </a:lnTo>
                  <a:lnTo>
                    <a:pt x="35839" y="9316"/>
                  </a:lnTo>
                  <a:cubicBezTo>
                    <a:pt x="35834" y="9318"/>
                    <a:pt x="35828" y="9318"/>
                    <a:pt x="35822" y="9318"/>
                  </a:cubicBezTo>
                  <a:cubicBezTo>
                    <a:pt x="35804" y="9318"/>
                    <a:pt x="35780" y="9314"/>
                    <a:pt x="35746" y="9302"/>
                  </a:cubicBezTo>
                  <a:cubicBezTo>
                    <a:pt x="35717" y="9245"/>
                    <a:pt x="35832" y="9216"/>
                    <a:pt x="35889" y="9188"/>
                  </a:cubicBezTo>
                  <a:close/>
                  <a:moveTo>
                    <a:pt x="34172" y="9875"/>
                  </a:moveTo>
                  <a:lnTo>
                    <a:pt x="34143" y="9989"/>
                  </a:lnTo>
                  <a:lnTo>
                    <a:pt x="34258" y="9903"/>
                  </a:lnTo>
                  <a:lnTo>
                    <a:pt x="34172" y="9875"/>
                  </a:lnTo>
                  <a:close/>
                  <a:moveTo>
                    <a:pt x="11114" y="10209"/>
                  </a:moveTo>
                  <a:lnTo>
                    <a:pt x="11114" y="10209"/>
                  </a:lnTo>
                  <a:cubicBezTo>
                    <a:pt x="11108" y="10218"/>
                    <a:pt x="11114" y="10218"/>
                    <a:pt x="11133" y="10218"/>
                  </a:cubicBezTo>
                  <a:cubicBezTo>
                    <a:pt x="11127" y="10215"/>
                    <a:pt x="11120" y="10212"/>
                    <a:pt x="11114" y="10209"/>
                  </a:cubicBezTo>
                  <a:close/>
                  <a:moveTo>
                    <a:pt x="9216" y="10304"/>
                  </a:moveTo>
                  <a:cubicBezTo>
                    <a:pt x="9228" y="10317"/>
                    <a:pt x="9230" y="10324"/>
                    <a:pt x="9233" y="10333"/>
                  </a:cubicBezTo>
                  <a:lnTo>
                    <a:pt x="9216" y="10333"/>
                  </a:lnTo>
                  <a:lnTo>
                    <a:pt x="9216" y="10304"/>
                  </a:lnTo>
                  <a:close/>
                  <a:moveTo>
                    <a:pt x="10864" y="10205"/>
                  </a:moveTo>
                  <a:lnTo>
                    <a:pt x="10864" y="10205"/>
                  </a:lnTo>
                  <a:cubicBezTo>
                    <a:pt x="10866" y="10205"/>
                    <a:pt x="10885" y="10218"/>
                    <a:pt x="10904" y="10218"/>
                  </a:cubicBezTo>
                  <a:lnTo>
                    <a:pt x="11019" y="10304"/>
                  </a:lnTo>
                  <a:cubicBezTo>
                    <a:pt x="11019" y="10333"/>
                    <a:pt x="11019" y="10333"/>
                    <a:pt x="11019" y="10361"/>
                  </a:cubicBezTo>
                  <a:lnTo>
                    <a:pt x="10990" y="10333"/>
                  </a:lnTo>
                  <a:cubicBezTo>
                    <a:pt x="10962" y="10304"/>
                    <a:pt x="10904" y="10275"/>
                    <a:pt x="10876" y="10218"/>
                  </a:cubicBezTo>
                  <a:cubicBezTo>
                    <a:pt x="10866" y="10209"/>
                    <a:pt x="10863" y="10205"/>
                    <a:pt x="10864" y="10205"/>
                  </a:cubicBezTo>
                  <a:close/>
                  <a:moveTo>
                    <a:pt x="9409" y="10207"/>
                  </a:moveTo>
                  <a:lnTo>
                    <a:pt x="9416" y="10218"/>
                  </a:lnTo>
                  <a:cubicBezTo>
                    <a:pt x="9445" y="10275"/>
                    <a:pt x="9473" y="10333"/>
                    <a:pt x="9473" y="10390"/>
                  </a:cubicBezTo>
                  <a:cubicBezTo>
                    <a:pt x="9302" y="10194"/>
                    <a:pt x="9423" y="10270"/>
                    <a:pt x="9409" y="10207"/>
                  </a:cubicBezTo>
                  <a:close/>
                  <a:moveTo>
                    <a:pt x="9159" y="10333"/>
                  </a:moveTo>
                  <a:cubicBezTo>
                    <a:pt x="9187" y="10333"/>
                    <a:pt x="9187" y="10333"/>
                    <a:pt x="9216" y="10361"/>
                  </a:cubicBezTo>
                  <a:cubicBezTo>
                    <a:pt x="9259" y="10383"/>
                    <a:pt x="9253" y="10388"/>
                    <a:pt x="9273" y="10415"/>
                  </a:cubicBezTo>
                  <a:lnTo>
                    <a:pt x="9273" y="10415"/>
                  </a:lnTo>
                  <a:cubicBezTo>
                    <a:pt x="9273" y="10406"/>
                    <a:pt x="9273" y="10398"/>
                    <a:pt x="9273" y="10390"/>
                  </a:cubicBezTo>
                  <a:cubicBezTo>
                    <a:pt x="9301" y="10390"/>
                    <a:pt x="9302" y="10417"/>
                    <a:pt x="9276" y="10418"/>
                  </a:cubicBezTo>
                  <a:lnTo>
                    <a:pt x="9276" y="10418"/>
                  </a:lnTo>
                  <a:cubicBezTo>
                    <a:pt x="9275" y="10417"/>
                    <a:pt x="9274" y="10416"/>
                    <a:pt x="9273" y="10415"/>
                  </a:cubicBezTo>
                  <a:lnTo>
                    <a:pt x="9273" y="10415"/>
                  </a:lnTo>
                  <a:cubicBezTo>
                    <a:pt x="9273" y="10416"/>
                    <a:pt x="9273" y="10417"/>
                    <a:pt x="9273" y="10418"/>
                  </a:cubicBezTo>
                  <a:cubicBezTo>
                    <a:pt x="9274" y="10418"/>
                    <a:pt x="9275" y="10418"/>
                    <a:pt x="9276" y="10418"/>
                  </a:cubicBezTo>
                  <a:lnTo>
                    <a:pt x="9276" y="10418"/>
                  </a:lnTo>
                  <a:cubicBezTo>
                    <a:pt x="9282" y="10426"/>
                    <a:pt x="9290" y="10435"/>
                    <a:pt x="9302" y="10447"/>
                  </a:cubicBezTo>
                  <a:cubicBezTo>
                    <a:pt x="9273" y="10447"/>
                    <a:pt x="9273" y="10476"/>
                    <a:pt x="9244" y="10476"/>
                  </a:cubicBezTo>
                  <a:lnTo>
                    <a:pt x="9216" y="10476"/>
                  </a:lnTo>
                  <a:cubicBezTo>
                    <a:pt x="9169" y="10429"/>
                    <a:pt x="9103" y="10382"/>
                    <a:pt x="9127" y="10382"/>
                  </a:cubicBezTo>
                  <a:cubicBezTo>
                    <a:pt x="9133" y="10382"/>
                    <a:pt x="9143" y="10385"/>
                    <a:pt x="9159" y="10390"/>
                  </a:cubicBezTo>
                  <a:lnTo>
                    <a:pt x="9216" y="10418"/>
                  </a:lnTo>
                  <a:cubicBezTo>
                    <a:pt x="9216" y="10390"/>
                    <a:pt x="9159" y="10361"/>
                    <a:pt x="9159" y="10333"/>
                  </a:cubicBezTo>
                  <a:close/>
                  <a:moveTo>
                    <a:pt x="9502" y="10476"/>
                  </a:moveTo>
                  <a:cubicBezTo>
                    <a:pt x="9588" y="10504"/>
                    <a:pt x="9616" y="10533"/>
                    <a:pt x="9616" y="10533"/>
                  </a:cubicBezTo>
                  <a:lnTo>
                    <a:pt x="9588" y="10533"/>
                  </a:lnTo>
                  <a:cubicBezTo>
                    <a:pt x="9559" y="10533"/>
                    <a:pt x="9531" y="10504"/>
                    <a:pt x="9473" y="10504"/>
                  </a:cubicBezTo>
                  <a:cubicBezTo>
                    <a:pt x="9502" y="10504"/>
                    <a:pt x="9502" y="10504"/>
                    <a:pt x="9502" y="10476"/>
                  </a:cubicBezTo>
                  <a:close/>
                  <a:moveTo>
                    <a:pt x="33685" y="10418"/>
                  </a:moveTo>
                  <a:cubicBezTo>
                    <a:pt x="33714" y="10418"/>
                    <a:pt x="33714" y="10447"/>
                    <a:pt x="33742" y="10476"/>
                  </a:cubicBezTo>
                  <a:cubicBezTo>
                    <a:pt x="33719" y="10499"/>
                    <a:pt x="33677" y="10541"/>
                    <a:pt x="33662" y="10541"/>
                  </a:cubicBezTo>
                  <a:cubicBezTo>
                    <a:pt x="33659" y="10541"/>
                    <a:pt x="33657" y="10538"/>
                    <a:pt x="33657" y="10533"/>
                  </a:cubicBezTo>
                  <a:cubicBezTo>
                    <a:pt x="33685" y="10533"/>
                    <a:pt x="33685" y="10447"/>
                    <a:pt x="33685" y="10418"/>
                  </a:cubicBezTo>
                  <a:close/>
                  <a:moveTo>
                    <a:pt x="36470" y="10576"/>
                  </a:moveTo>
                  <a:cubicBezTo>
                    <a:pt x="36475" y="10580"/>
                    <a:pt x="36481" y="10585"/>
                    <a:pt x="36490" y="10590"/>
                  </a:cubicBezTo>
                  <a:cubicBezTo>
                    <a:pt x="36484" y="10584"/>
                    <a:pt x="36477" y="10580"/>
                    <a:pt x="36470" y="10576"/>
                  </a:cubicBezTo>
                  <a:close/>
                  <a:moveTo>
                    <a:pt x="9216" y="10647"/>
                  </a:moveTo>
                  <a:lnTo>
                    <a:pt x="9244" y="10676"/>
                  </a:lnTo>
                  <a:cubicBezTo>
                    <a:pt x="9244" y="10676"/>
                    <a:pt x="9216" y="10676"/>
                    <a:pt x="9187" y="10647"/>
                  </a:cubicBezTo>
                  <a:close/>
                  <a:moveTo>
                    <a:pt x="9159" y="10647"/>
                  </a:moveTo>
                  <a:cubicBezTo>
                    <a:pt x="9159" y="10676"/>
                    <a:pt x="9187" y="10705"/>
                    <a:pt x="9216" y="10762"/>
                  </a:cubicBezTo>
                  <a:cubicBezTo>
                    <a:pt x="9216" y="10762"/>
                    <a:pt x="9216" y="10790"/>
                    <a:pt x="9216" y="10819"/>
                  </a:cubicBezTo>
                  <a:lnTo>
                    <a:pt x="9187" y="10790"/>
                  </a:lnTo>
                  <a:lnTo>
                    <a:pt x="9187" y="10790"/>
                  </a:lnTo>
                  <a:cubicBezTo>
                    <a:pt x="9193" y="10794"/>
                    <a:pt x="9198" y="10795"/>
                    <a:pt x="9201" y="10795"/>
                  </a:cubicBezTo>
                  <a:cubicBezTo>
                    <a:pt x="9227" y="10795"/>
                    <a:pt x="9159" y="10701"/>
                    <a:pt x="9159" y="10676"/>
                  </a:cubicBezTo>
                  <a:lnTo>
                    <a:pt x="9159" y="10647"/>
                  </a:lnTo>
                  <a:close/>
                  <a:moveTo>
                    <a:pt x="9044" y="10790"/>
                  </a:moveTo>
                  <a:lnTo>
                    <a:pt x="9044" y="10790"/>
                  </a:lnTo>
                  <a:cubicBezTo>
                    <a:pt x="9067" y="10813"/>
                    <a:pt x="9107" y="10836"/>
                    <a:pt x="9137" y="10844"/>
                  </a:cubicBezTo>
                  <a:lnTo>
                    <a:pt x="9137" y="10844"/>
                  </a:lnTo>
                  <a:cubicBezTo>
                    <a:pt x="9137" y="10848"/>
                    <a:pt x="9144" y="10848"/>
                    <a:pt x="9159" y="10848"/>
                  </a:cubicBezTo>
                  <a:lnTo>
                    <a:pt x="9130" y="10848"/>
                  </a:lnTo>
                  <a:lnTo>
                    <a:pt x="9073" y="10819"/>
                  </a:lnTo>
                  <a:lnTo>
                    <a:pt x="9044" y="10790"/>
                  </a:lnTo>
                  <a:close/>
                  <a:moveTo>
                    <a:pt x="10818" y="10829"/>
                  </a:moveTo>
                  <a:lnTo>
                    <a:pt x="10818" y="10829"/>
                  </a:lnTo>
                  <a:cubicBezTo>
                    <a:pt x="10827" y="10835"/>
                    <a:pt x="10837" y="10841"/>
                    <a:pt x="10847" y="10848"/>
                  </a:cubicBezTo>
                  <a:lnTo>
                    <a:pt x="10818" y="10848"/>
                  </a:lnTo>
                  <a:lnTo>
                    <a:pt x="10818" y="10829"/>
                  </a:lnTo>
                  <a:close/>
                  <a:moveTo>
                    <a:pt x="10628" y="10750"/>
                  </a:moveTo>
                  <a:lnTo>
                    <a:pt x="10628" y="10750"/>
                  </a:lnTo>
                  <a:cubicBezTo>
                    <a:pt x="10730" y="10813"/>
                    <a:pt x="10706" y="10763"/>
                    <a:pt x="10805" y="10821"/>
                  </a:cubicBezTo>
                  <a:lnTo>
                    <a:pt x="10805" y="10821"/>
                  </a:lnTo>
                  <a:cubicBezTo>
                    <a:pt x="10782" y="10828"/>
                    <a:pt x="10761" y="10852"/>
                    <a:pt x="10761" y="10876"/>
                  </a:cubicBezTo>
                  <a:cubicBezTo>
                    <a:pt x="10708" y="10823"/>
                    <a:pt x="10666" y="10781"/>
                    <a:pt x="10628" y="10750"/>
                  </a:cubicBezTo>
                  <a:close/>
                  <a:moveTo>
                    <a:pt x="8357" y="10819"/>
                  </a:moveTo>
                  <a:lnTo>
                    <a:pt x="8472" y="10876"/>
                  </a:lnTo>
                  <a:lnTo>
                    <a:pt x="8472" y="10905"/>
                  </a:lnTo>
                  <a:lnTo>
                    <a:pt x="8472" y="10934"/>
                  </a:lnTo>
                  <a:cubicBezTo>
                    <a:pt x="8472" y="10934"/>
                    <a:pt x="8443" y="10934"/>
                    <a:pt x="8414" y="10905"/>
                  </a:cubicBezTo>
                  <a:cubicBezTo>
                    <a:pt x="8386" y="10876"/>
                    <a:pt x="8386" y="10848"/>
                    <a:pt x="8357" y="10819"/>
                  </a:cubicBezTo>
                  <a:close/>
                  <a:moveTo>
                    <a:pt x="9159" y="10905"/>
                  </a:moveTo>
                  <a:cubicBezTo>
                    <a:pt x="9159" y="10934"/>
                    <a:pt x="9159" y="10962"/>
                    <a:pt x="9159" y="10962"/>
                  </a:cubicBezTo>
                  <a:lnTo>
                    <a:pt x="9187" y="10962"/>
                  </a:lnTo>
                  <a:cubicBezTo>
                    <a:pt x="9159" y="10962"/>
                    <a:pt x="9159" y="10991"/>
                    <a:pt x="9159" y="10991"/>
                  </a:cubicBezTo>
                  <a:lnTo>
                    <a:pt x="9073" y="10962"/>
                  </a:lnTo>
                  <a:lnTo>
                    <a:pt x="9073" y="10962"/>
                  </a:lnTo>
                  <a:cubicBezTo>
                    <a:pt x="9103" y="10985"/>
                    <a:pt x="9107" y="10992"/>
                    <a:pt x="9099" y="10992"/>
                  </a:cubicBezTo>
                  <a:cubicBezTo>
                    <a:pt x="9089" y="10992"/>
                    <a:pt x="9058" y="10981"/>
                    <a:pt x="9041" y="10981"/>
                  </a:cubicBezTo>
                  <a:cubicBezTo>
                    <a:pt x="9030" y="10981"/>
                    <a:pt x="9024" y="10985"/>
                    <a:pt x="9031" y="10999"/>
                  </a:cubicBezTo>
                  <a:lnTo>
                    <a:pt x="9031" y="10999"/>
                  </a:lnTo>
                  <a:lnTo>
                    <a:pt x="9015" y="10991"/>
                  </a:lnTo>
                  <a:cubicBezTo>
                    <a:pt x="9015" y="10991"/>
                    <a:pt x="9015" y="11019"/>
                    <a:pt x="9015" y="11019"/>
                  </a:cubicBezTo>
                  <a:cubicBezTo>
                    <a:pt x="8987" y="10991"/>
                    <a:pt x="8987" y="10934"/>
                    <a:pt x="8987" y="10905"/>
                  </a:cubicBezTo>
                  <a:lnTo>
                    <a:pt x="8987" y="10905"/>
                  </a:lnTo>
                  <a:lnTo>
                    <a:pt x="9044" y="10962"/>
                  </a:lnTo>
                  <a:cubicBezTo>
                    <a:pt x="9101" y="10962"/>
                    <a:pt x="9101" y="10934"/>
                    <a:pt x="9159" y="10905"/>
                  </a:cubicBezTo>
                  <a:close/>
                  <a:moveTo>
                    <a:pt x="9159" y="10991"/>
                  </a:moveTo>
                  <a:lnTo>
                    <a:pt x="9216" y="11019"/>
                  </a:lnTo>
                  <a:lnTo>
                    <a:pt x="9187" y="11019"/>
                  </a:lnTo>
                  <a:lnTo>
                    <a:pt x="9159" y="10991"/>
                  </a:lnTo>
                  <a:close/>
                  <a:moveTo>
                    <a:pt x="7127" y="11048"/>
                  </a:moveTo>
                  <a:lnTo>
                    <a:pt x="7127" y="11048"/>
                  </a:lnTo>
                  <a:cubicBezTo>
                    <a:pt x="7127" y="11048"/>
                    <a:pt x="7155" y="11048"/>
                    <a:pt x="7155" y="11077"/>
                  </a:cubicBezTo>
                  <a:cubicBezTo>
                    <a:pt x="7155" y="11077"/>
                    <a:pt x="7127" y="11077"/>
                    <a:pt x="7127" y="11048"/>
                  </a:cubicBezTo>
                  <a:close/>
                  <a:moveTo>
                    <a:pt x="9058" y="11148"/>
                  </a:moveTo>
                  <a:cubicBezTo>
                    <a:pt x="9053" y="11152"/>
                    <a:pt x="9048" y="11156"/>
                    <a:pt x="9042" y="11160"/>
                  </a:cubicBezTo>
                  <a:lnTo>
                    <a:pt x="9042" y="11160"/>
                  </a:lnTo>
                  <a:cubicBezTo>
                    <a:pt x="9031" y="11148"/>
                    <a:pt x="9038" y="11148"/>
                    <a:pt x="9048" y="11148"/>
                  </a:cubicBezTo>
                  <a:cubicBezTo>
                    <a:pt x="9051" y="11148"/>
                    <a:pt x="9055" y="11148"/>
                    <a:pt x="9058" y="11148"/>
                  </a:cubicBezTo>
                  <a:close/>
                  <a:moveTo>
                    <a:pt x="4126" y="11326"/>
                  </a:moveTo>
                  <a:lnTo>
                    <a:pt x="4126" y="11326"/>
                  </a:lnTo>
                  <a:cubicBezTo>
                    <a:pt x="4124" y="11329"/>
                    <a:pt x="4123" y="11331"/>
                    <a:pt x="4122" y="11334"/>
                  </a:cubicBezTo>
                  <a:cubicBezTo>
                    <a:pt x="4131" y="11334"/>
                    <a:pt x="4131" y="11331"/>
                    <a:pt x="4126" y="11326"/>
                  </a:cubicBezTo>
                  <a:close/>
                  <a:moveTo>
                    <a:pt x="8758" y="11306"/>
                  </a:moveTo>
                  <a:lnTo>
                    <a:pt x="8815" y="11334"/>
                  </a:lnTo>
                  <a:lnTo>
                    <a:pt x="8729" y="11334"/>
                  </a:lnTo>
                  <a:cubicBezTo>
                    <a:pt x="8729" y="11306"/>
                    <a:pt x="8729" y="11306"/>
                    <a:pt x="8758" y="11306"/>
                  </a:cubicBezTo>
                  <a:close/>
                  <a:moveTo>
                    <a:pt x="39066" y="11306"/>
                  </a:moveTo>
                  <a:cubicBezTo>
                    <a:pt x="39066" y="11334"/>
                    <a:pt x="39094" y="11334"/>
                    <a:pt x="39094" y="11334"/>
                  </a:cubicBezTo>
                  <a:cubicBezTo>
                    <a:pt x="39094" y="11334"/>
                    <a:pt x="39094" y="11306"/>
                    <a:pt x="39066" y="11306"/>
                  </a:cubicBezTo>
                  <a:close/>
                  <a:moveTo>
                    <a:pt x="8792" y="11077"/>
                  </a:moveTo>
                  <a:cubicBezTo>
                    <a:pt x="8816" y="11077"/>
                    <a:pt x="8894" y="11111"/>
                    <a:pt x="8927" y="11111"/>
                  </a:cubicBezTo>
                  <a:cubicBezTo>
                    <a:pt x="8944" y="11111"/>
                    <a:pt x="8949" y="11102"/>
                    <a:pt x="8930" y="11077"/>
                  </a:cubicBezTo>
                  <a:lnTo>
                    <a:pt x="8930" y="11077"/>
                  </a:lnTo>
                  <a:cubicBezTo>
                    <a:pt x="8930" y="11077"/>
                    <a:pt x="9011" y="11142"/>
                    <a:pt x="9039" y="11162"/>
                  </a:cubicBezTo>
                  <a:lnTo>
                    <a:pt x="9039" y="11162"/>
                  </a:lnTo>
                  <a:cubicBezTo>
                    <a:pt x="9025" y="11169"/>
                    <a:pt x="9007" y="11174"/>
                    <a:pt x="8982" y="11174"/>
                  </a:cubicBezTo>
                  <a:cubicBezTo>
                    <a:pt x="8961" y="11174"/>
                    <a:pt x="8934" y="11171"/>
                    <a:pt x="8901" y="11162"/>
                  </a:cubicBezTo>
                  <a:lnTo>
                    <a:pt x="8901" y="11162"/>
                  </a:lnTo>
                  <a:cubicBezTo>
                    <a:pt x="9101" y="11277"/>
                    <a:pt x="8758" y="11220"/>
                    <a:pt x="9073" y="11363"/>
                  </a:cubicBezTo>
                  <a:lnTo>
                    <a:pt x="8930" y="11334"/>
                  </a:lnTo>
                  <a:cubicBezTo>
                    <a:pt x="8901" y="11277"/>
                    <a:pt x="8844" y="11162"/>
                    <a:pt x="8901" y="11162"/>
                  </a:cubicBezTo>
                  <a:lnTo>
                    <a:pt x="8872" y="11162"/>
                  </a:lnTo>
                  <a:cubicBezTo>
                    <a:pt x="8786" y="11096"/>
                    <a:pt x="8774" y="11077"/>
                    <a:pt x="8792" y="11077"/>
                  </a:cubicBezTo>
                  <a:close/>
                  <a:moveTo>
                    <a:pt x="37689" y="11389"/>
                  </a:moveTo>
                  <a:cubicBezTo>
                    <a:pt x="37688" y="11390"/>
                    <a:pt x="37687" y="11391"/>
                    <a:pt x="37687" y="11391"/>
                  </a:cubicBezTo>
                  <a:lnTo>
                    <a:pt x="37692" y="11391"/>
                  </a:lnTo>
                  <a:cubicBezTo>
                    <a:pt x="37691" y="11391"/>
                    <a:pt x="37690" y="11390"/>
                    <a:pt x="37689" y="11389"/>
                  </a:cubicBezTo>
                  <a:close/>
                  <a:moveTo>
                    <a:pt x="37606" y="11391"/>
                  </a:moveTo>
                  <a:cubicBezTo>
                    <a:pt x="37626" y="11411"/>
                    <a:pt x="37632" y="11445"/>
                    <a:pt x="37662" y="11445"/>
                  </a:cubicBezTo>
                  <a:cubicBezTo>
                    <a:pt x="37675" y="11445"/>
                    <a:pt x="37694" y="11438"/>
                    <a:pt x="37720" y="11420"/>
                  </a:cubicBezTo>
                  <a:lnTo>
                    <a:pt x="37663" y="11420"/>
                  </a:lnTo>
                  <a:cubicBezTo>
                    <a:pt x="37670" y="11409"/>
                    <a:pt x="37678" y="11400"/>
                    <a:pt x="37687" y="11391"/>
                  </a:cubicBezTo>
                  <a:close/>
                  <a:moveTo>
                    <a:pt x="8071" y="11420"/>
                  </a:moveTo>
                  <a:lnTo>
                    <a:pt x="8157" y="11449"/>
                  </a:lnTo>
                  <a:cubicBezTo>
                    <a:pt x="8157" y="11477"/>
                    <a:pt x="8128" y="11477"/>
                    <a:pt x="8128" y="11506"/>
                  </a:cubicBezTo>
                  <a:lnTo>
                    <a:pt x="8071" y="11477"/>
                  </a:lnTo>
                  <a:lnTo>
                    <a:pt x="8071" y="11420"/>
                  </a:lnTo>
                  <a:close/>
                  <a:moveTo>
                    <a:pt x="8729" y="11506"/>
                  </a:moveTo>
                  <a:lnTo>
                    <a:pt x="8786" y="11520"/>
                  </a:lnTo>
                  <a:lnTo>
                    <a:pt x="8758" y="11506"/>
                  </a:lnTo>
                  <a:close/>
                  <a:moveTo>
                    <a:pt x="8615" y="11477"/>
                  </a:moveTo>
                  <a:lnTo>
                    <a:pt x="8673" y="11521"/>
                  </a:lnTo>
                  <a:lnTo>
                    <a:pt x="8673" y="11521"/>
                  </a:lnTo>
                  <a:cubicBezTo>
                    <a:pt x="8658" y="11506"/>
                    <a:pt x="8643" y="11491"/>
                    <a:pt x="8628" y="11477"/>
                  </a:cubicBezTo>
                  <a:close/>
                  <a:moveTo>
                    <a:pt x="8673" y="11521"/>
                  </a:moveTo>
                  <a:cubicBezTo>
                    <a:pt x="8689" y="11537"/>
                    <a:pt x="8707" y="11552"/>
                    <a:pt x="8729" y="11563"/>
                  </a:cubicBezTo>
                  <a:lnTo>
                    <a:pt x="8673" y="11521"/>
                  </a:lnTo>
                  <a:close/>
                  <a:moveTo>
                    <a:pt x="8729" y="11391"/>
                  </a:moveTo>
                  <a:cubicBezTo>
                    <a:pt x="8786" y="11420"/>
                    <a:pt x="8872" y="11477"/>
                    <a:pt x="8901" y="11506"/>
                  </a:cubicBezTo>
                  <a:lnTo>
                    <a:pt x="8729" y="11420"/>
                  </a:lnTo>
                  <a:lnTo>
                    <a:pt x="8844" y="11535"/>
                  </a:lnTo>
                  <a:lnTo>
                    <a:pt x="8786" y="11520"/>
                  </a:lnTo>
                  <a:lnTo>
                    <a:pt x="8815" y="11535"/>
                  </a:lnTo>
                  <a:cubicBezTo>
                    <a:pt x="8849" y="11568"/>
                    <a:pt x="8823" y="11582"/>
                    <a:pt x="8779" y="11582"/>
                  </a:cubicBezTo>
                  <a:cubicBezTo>
                    <a:pt x="8748" y="11582"/>
                    <a:pt x="8708" y="11575"/>
                    <a:pt x="8672" y="11563"/>
                  </a:cubicBezTo>
                  <a:cubicBezTo>
                    <a:pt x="8672" y="11535"/>
                    <a:pt x="8672" y="11535"/>
                    <a:pt x="8586" y="11449"/>
                  </a:cubicBezTo>
                  <a:lnTo>
                    <a:pt x="8586" y="11449"/>
                  </a:lnTo>
                  <a:cubicBezTo>
                    <a:pt x="8602" y="11456"/>
                    <a:pt x="8615" y="11466"/>
                    <a:pt x="8628" y="11477"/>
                  </a:cubicBezTo>
                  <a:lnTo>
                    <a:pt x="8672" y="11477"/>
                  </a:lnTo>
                  <a:lnTo>
                    <a:pt x="8672" y="11506"/>
                  </a:lnTo>
                  <a:lnTo>
                    <a:pt x="8729" y="11506"/>
                  </a:lnTo>
                  <a:cubicBezTo>
                    <a:pt x="8672" y="11449"/>
                    <a:pt x="8558" y="11420"/>
                    <a:pt x="8643" y="11420"/>
                  </a:cubicBezTo>
                  <a:cubicBezTo>
                    <a:pt x="8643" y="11420"/>
                    <a:pt x="8672" y="11449"/>
                    <a:pt x="8701" y="11449"/>
                  </a:cubicBezTo>
                  <a:cubicBezTo>
                    <a:pt x="8701" y="11449"/>
                    <a:pt x="8729" y="11449"/>
                    <a:pt x="8729" y="11420"/>
                  </a:cubicBezTo>
                  <a:cubicBezTo>
                    <a:pt x="8729" y="11420"/>
                    <a:pt x="8729" y="11391"/>
                    <a:pt x="8729" y="11391"/>
                  </a:cubicBezTo>
                  <a:close/>
                  <a:moveTo>
                    <a:pt x="34658" y="11678"/>
                  </a:moveTo>
                  <a:lnTo>
                    <a:pt x="34658" y="11706"/>
                  </a:lnTo>
                  <a:lnTo>
                    <a:pt x="34630" y="11678"/>
                  </a:lnTo>
                  <a:close/>
                  <a:moveTo>
                    <a:pt x="8500" y="11506"/>
                  </a:moveTo>
                  <a:cubicBezTo>
                    <a:pt x="8529" y="11535"/>
                    <a:pt x="8586" y="11563"/>
                    <a:pt x="8615" y="11563"/>
                  </a:cubicBezTo>
                  <a:lnTo>
                    <a:pt x="8672" y="11678"/>
                  </a:lnTo>
                  <a:cubicBezTo>
                    <a:pt x="8643" y="11678"/>
                    <a:pt x="8615" y="11620"/>
                    <a:pt x="8558" y="11592"/>
                  </a:cubicBezTo>
                  <a:lnTo>
                    <a:pt x="8558" y="11592"/>
                  </a:lnTo>
                  <a:cubicBezTo>
                    <a:pt x="8615" y="11649"/>
                    <a:pt x="8615" y="11649"/>
                    <a:pt x="8615" y="11649"/>
                  </a:cubicBezTo>
                  <a:lnTo>
                    <a:pt x="8558" y="11620"/>
                  </a:lnTo>
                  <a:lnTo>
                    <a:pt x="8558" y="11649"/>
                  </a:lnTo>
                  <a:cubicBezTo>
                    <a:pt x="8541" y="11632"/>
                    <a:pt x="8505" y="11616"/>
                    <a:pt x="8495" y="11616"/>
                  </a:cubicBezTo>
                  <a:cubicBezTo>
                    <a:pt x="8487" y="11616"/>
                    <a:pt x="8493" y="11625"/>
                    <a:pt x="8529" y="11649"/>
                  </a:cubicBezTo>
                  <a:lnTo>
                    <a:pt x="8586" y="11678"/>
                  </a:lnTo>
                  <a:lnTo>
                    <a:pt x="8586" y="11706"/>
                  </a:lnTo>
                  <a:cubicBezTo>
                    <a:pt x="8586" y="11710"/>
                    <a:pt x="8587" y="11713"/>
                    <a:pt x="8588" y="11715"/>
                  </a:cubicBezTo>
                  <a:lnTo>
                    <a:pt x="8588" y="11715"/>
                  </a:lnTo>
                  <a:cubicBezTo>
                    <a:pt x="8578" y="11718"/>
                    <a:pt x="8568" y="11725"/>
                    <a:pt x="8558" y="11735"/>
                  </a:cubicBezTo>
                  <a:cubicBezTo>
                    <a:pt x="8472" y="11649"/>
                    <a:pt x="8329" y="11620"/>
                    <a:pt x="8414" y="11620"/>
                  </a:cubicBezTo>
                  <a:cubicBezTo>
                    <a:pt x="8414" y="11620"/>
                    <a:pt x="8414" y="11608"/>
                    <a:pt x="8457" y="11608"/>
                  </a:cubicBezTo>
                  <a:cubicBezTo>
                    <a:pt x="8478" y="11608"/>
                    <a:pt x="8510" y="11611"/>
                    <a:pt x="8558" y="11620"/>
                  </a:cubicBezTo>
                  <a:cubicBezTo>
                    <a:pt x="8500" y="11563"/>
                    <a:pt x="8443" y="11506"/>
                    <a:pt x="8500" y="11506"/>
                  </a:cubicBezTo>
                  <a:close/>
                  <a:moveTo>
                    <a:pt x="8615" y="11706"/>
                  </a:moveTo>
                  <a:lnTo>
                    <a:pt x="8643" y="11735"/>
                  </a:lnTo>
                  <a:cubicBezTo>
                    <a:pt x="8631" y="11722"/>
                    <a:pt x="8618" y="11715"/>
                    <a:pt x="8606" y="11714"/>
                  </a:cubicBezTo>
                  <a:lnTo>
                    <a:pt x="8606" y="11714"/>
                  </a:lnTo>
                  <a:cubicBezTo>
                    <a:pt x="8611" y="11710"/>
                    <a:pt x="8615" y="11706"/>
                    <a:pt x="8615" y="11706"/>
                  </a:cubicBezTo>
                  <a:close/>
                  <a:moveTo>
                    <a:pt x="7642" y="11763"/>
                  </a:moveTo>
                  <a:lnTo>
                    <a:pt x="7699" y="11792"/>
                  </a:lnTo>
                  <a:lnTo>
                    <a:pt x="7717" y="11792"/>
                  </a:lnTo>
                  <a:cubicBezTo>
                    <a:pt x="7716" y="11800"/>
                    <a:pt x="7713" y="11812"/>
                    <a:pt x="7689" y="11812"/>
                  </a:cubicBezTo>
                  <a:cubicBezTo>
                    <a:pt x="7679" y="11812"/>
                    <a:pt x="7663" y="11810"/>
                    <a:pt x="7642" y="11803"/>
                  </a:cubicBezTo>
                  <a:lnTo>
                    <a:pt x="7642" y="11803"/>
                  </a:lnTo>
                  <a:lnTo>
                    <a:pt x="7642" y="11763"/>
                  </a:lnTo>
                  <a:close/>
                  <a:moveTo>
                    <a:pt x="35231" y="11878"/>
                  </a:moveTo>
                  <a:cubicBezTo>
                    <a:pt x="35226" y="11878"/>
                    <a:pt x="35222" y="11879"/>
                    <a:pt x="35218" y="11880"/>
                  </a:cubicBezTo>
                  <a:lnTo>
                    <a:pt x="35218" y="11880"/>
                  </a:lnTo>
                  <a:cubicBezTo>
                    <a:pt x="35222" y="11879"/>
                    <a:pt x="35226" y="11879"/>
                    <a:pt x="35231" y="11878"/>
                  </a:cubicBezTo>
                  <a:close/>
                  <a:moveTo>
                    <a:pt x="31596" y="7814"/>
                  </a:moveTo>
                  <a:cubicBezTo>
                    <a:pt x="31739" y="7843"/>
                    <a:pt x="31882" y="7871"/>
                    <a:pt x="32025" y="7929"/>
                  </a:cubicBezTo>
                  <a:cubicBezTo>
                    <a:pt x="31991" y="7972"/>
                    <a:pt x="31964" y="7991"/>
                    <a:pt x="31941" y="7998"/>
                  </a:cubicBezTo>
                  <a:lnTo>
                    <a:pt x="31941" y="7998"/>
                  </a:lnTo>
                  <a:cubicBezTo>
                    <a:pt x="31970" y="7995"/>
                    <a:pt x="31999" y="7993"/>
                    <a:pt x="32025" y="7993"/>
                  </a:cubicBezTo>
                  <a:cubicBezTo>
                    <a:pt x="32111" y="7993"/>
                    <a:pt x="32183" y="8014"/>
                    <a:pt x="32226" y="8100"/>
                  </a:cubicBezTo>
                  <a:cubicBezTo>
                    <a:pt x="32226" y="8157"/>
                    <a:pt x="32140" y="8157"/>
                    <a:pt x="32111" y="8186"/>
                  </a:cubicBezTo>
                  <a:cubicBezTo>
                    <a:pt x="32311" y="8215"/>
                    <a:pt x="32340" y="8415"/>
                    <a:pt x="32540" y="8415"/>
                  </a:cubicBezTo>
                  <a:cubicBezTo>
                    <a:pt x="32540" y="8444"/>
                    <a:pt x="32512" y="8444"/>
                    <a:pt x="32483" y="8444"/>
                  </a:cubicBezTo>
                  <a:cubicBezTo>
                    <a:pt x="32502" y="8444"/>
                    <a:pt x="32509" y="8482"/>
                    <a:pt x="32536" y="8482"/>
                  </a:cubicBezTo>
                  <a:cubicBezTo>
                    <a:pt x="32550" y="8482"/>
                    <a:pt x="32569" y="8472"/>
                    <a:pt x="32598" y="8444"/>
                  </a:cubicBezTo>
                  <a:lnTo>
                    <a:pt x="32540" y="8444"/>
                  </a:lnTo>
                  <a:cubicBezTo>
                    <a:pt x="32598" y="8329"/>
                    <a:pt x="32769" y="8301"/>
                    <a:pt x="32855" y="8243"/>
                  </a:cubicBezTo>
                  <a:lnTo>
                    <a:pt x="32884" y="8243"/>
                  </a:lnTo>
                  <a:cubicBezTo>
                    <a:pt x="32855" y="8272"/>
                    <a:pt x="32855" y="8272"/>
                    <a:pt x="32855" y="8301"/>
                  </a:cubicBezTo>
                  <a:cubicBezTo>
                    <a:pt x="32855" y="8301"/>
                    <a:pt x="32847" y="8292"/>
                    <a:pt x="32844" y="8284"/>
                  </a:cubicBezTo>
                  <a:lnTo>
                    <a:pt x="32844" y="8284"/>
                  </a:lnTo>
                  <a:cubicBezTo>
                    <a:pt x="32747" y="8393"/>
                    <a:pt x="32818" y="8475"/>
                    <a:pt x="32598" y="8558"/>
                  </a:cubicBezTo>
                  <a:lnTo>
                    <a:pt x="32769" y="8558"/>
                  </a:lnTo>
                  <a:cubicBezTo>
                    <a:pt x="32741" y="8587"/>
                    <a:pt x="32683" y="8615"/>
                    <a:pt x="32655" y="8644"/>
                  </a:cubicBezTo>
                  <a:cubicBezTo>
                    <a:pt x="32712" y="8615"/>
                    <a:pt x="32769" y="8587"/>
                    <a:pt x="32798" y="8558"/>
                  </a:cubicBezTo>
                  <a:lnTo>
                    <a:pt x="32798" y="8558"/>
                  </a:lnTo>
                  <a:cubicBezTo>
                    <a:pt x="32798" y="8587"/>
                    <a:pt x="32798" y="8615"/>
                    <a:pt x="32683" y="8673"/>
                  </a:cubicBezTo>
                  <a:cubicBezTo>
                    <a:pt x="32700" y="8676"/>
                    <a:pt x="32716" y="8677"/>
                    <a:pt x="32730" y="8677"/>
                  </a:cubicBezTo>
                  <a:cubicBezTo>
                    <a:pt x="32805" y="8677"/>
                    <a:pt x="32852" y="8640"/>
                    <a:pt x="32891" y="8640"/>
                  </a:cubicBezTo>
                  <a:cubicBezTo>
                    <a:pt x="32909" y="8640"/>
                    <a:pt x="32925" y="8648"/>
                    <a:pt x="32941" y="8673"/>
                  </a:cubicBezTo>
                  <a:cubicBezTo>
                    <a:pt x="32912" y="8701"/>
                    <a:pt x="32855" y="8730"/>
                    <a:pt x="32827" y="8758"/>
                  </a:cubicBezTo>
                  <a:cubicBezTo>
                    <a:pt x="32886" y="8739"/>
                    <a:pt x="32945" y="8705"/>
                    <a:pt x="32995" y="8705"/>
                  </a:cubicBezTo>
                  <a:cubicBezTo>
                    <a:pt x="33017" y="8705"/>
                    <a:pt x="33038" y="8712"/>
                    <a:pt x="33056" y="8730"/>
                  </a:cubicBezTo>
                  <a:cubicBezTo>
                    <a:pt x="33056" y="8730"/>
                    <a:pt x="33084" y="8758"/>
                    <a:pt x="33084" y="8758"/>
                  </a:cubicBezTo>
                  <a:cubicBezTo>
                    <a:pt x="33064" y="8779"/>
                    <a:pt x="33044" y="8799"/>
                    <a:pt x="33023" y="8799"/>
                  </a:cubicBezTo>
                  <a:cubicBezTo>
                    <a:pt x="33022" y="8799"/>
                    <a:pt x="33021" y="8799"/>
                    <a:pt x="33020" y="8799"/>
                  </a:cubicBezTo>
                  <a:lnTo>
                    <a:pt x="33020" y="8799"/>
                  </a:lnTo>
                  <a:cubicBezTo>
                    <a:pt x="33064" y="8823"/>
                    <a:pt x="33092" y="8844"/>
                    <a:pt x="33141" y="8844"/>
                  </a:cubicBezTo>
                  <a:cubicBezTo>
                    <a:pt x="33056" y="8930"/>
                    <a:pt x="33199" y="8987"/>
                    <a:pt x="33227" y="9016"/>
                  </a:cubicBezTo>
                  <a:cubicBezTo>
                    <a:pt x="33313" y="8930"/>
                    <a:pt x="33370" y="8959"/>
                    <a:pt x="33399" y="8902"/>
                  </a:cubicBezTo>
                  <a:cubicBezTo>
                    <a:pt x="33428" y="8902"/>
                    <a:pt x="33428" y="8930"/>
                    <a:pt x="33428" y="8959"/>
                  </a:cubicBezTo>
                  <a:cubicBezTo>
                    <a:pt x="33227" y="9102"/>
                    <a:pt x="33399" y="9045"/>
                    <a:pt x="33256" y="9216"/>
                  </a:cubicBezTo>
                  <a:lnTo>
                    <a:pt x="33370" y="9216"/>
                  </a:lnTo>
                  <a:lnTo>
                    <a:pt x="33428" y="9102"/>
                  </a:lnTo>
                  <a:cubicBezTo>
                    <a:pt x="33428" y="9131"/>
                    <a:pt x="33456" y="9131"/>
                    <a:pt x="33485" y="9131"/>
                  </a:cubicBezTo>
                  <a:cubicBezTo>
                    <a:pt x="33485" y="9159"/>
                    <a:pt x="33485" y="9159"/>
                    <a:pt x="33485" y="9188"/>
                  </a:cubicBezTo>
                  <a:cubicBezTo>
                    <a:pt x="33513" y="9188"/>
                    <a:pt x="33542" y="9216"/>
                    <a:pt x="33571" y="9216"/>
                  </a:cubicBezTo>
                  <a:lnTo>
                    <a:pt x="33542" y="9216"/>
                  </a:lnTo>
                  <a:lnTo>
                    <a:pt x="33657" y="9302"/>
                  </a:lnTo>
                  <a:lnTo>
                    <a:pt x="33657" y="9274"/>
                  </a:lnTo>
                  <a:cubicBezTo>
                    <a:pt x="33742" y="9331"/>
                    <a:pt x="33857" y="9388"/>
                    <a:pt x="33971" y="9388"/>
                  </a:cubicBezTo>
                  <a:cubicBezTo>
                    <a:pt x="33914" y="9417"/>
                    <a:pt x="33857" y="9474"/>
                    <a:pt x="33800" y="9531"/>
                  </a:cubicBezTo>
                  <a:cubicBezTo>
                    <a:pt x="33833" y="9511"/>
                    <a:pt x="33861" y="9503"/>
                    <a:pt x="33885" y="9503"/>
                  </a:cubicBezTo>
                  <a:cubicBezTo>
                    <a:pt x="33952" y="9503"/>
                    <a:pt x="33989" y="9564"/>
                    <a:pt x="34056" y="9564"/>
                  </a:cubicBezTo>
                  <a:cubicBezTo>
                    <a:pt x="34065" y="9564"/>
                    <a:pt x="34075" y="9562"/>
                    <a:pt x="34086" y="9560"/>
                  </a:cubicBezTo>
                  <a:lnTo>
                    <a:pt x="34086" y="9560"/>
                  </a:lnTo>
                  <a:cubicBezTo>
                    <a:pt x="34057" y="9588"/>
                    <a:pt x="34029" y="9617"/>
                    <a:pt x="34000" y="9646"/>
                  </a:cubicBezTo>
                  <a:lnTo>
                    <a:pt x="34114" y="9560"/>
                  </a:lnTo>
                  <a:lnTo>
                    <a:pt x="34114" y="9560"/>
                  </a:lnTo>
                  <a:cubicBezTo>
                    <a:pt x="34114" y="9617"/>
                    <a:pt x="34086" y="9646"/>
                    <a:pt x="34029" y="9703"/>
                  </a:cubicBezTo>
                  <a:cubicBezTo>
                    <a:pt x="34032" y="9715"/>
                    <a:pt x="34038" y="9719"/>
                    <a:pt x="34046" y="9719"/>
                  </a:cubicBezTo>
                  <a:cubicBezTo>
                    <a:pt x="34080" y="9719"/>
                    <a:pt x="34146" y="9618"/>
                    <a:pt x="34179" y="9618"/>
                  </a:cubicBezTo>
                  <a:cubicBezTo>
                    <a:pt x="34192" y="9618"/>
                    <a:pt x="34200" y="9633"/>
                    <a:pt x="34200" y="9674"/>
                  </a:cubicBezTo>
                  <a:lnTo>
                    <a:pt x="34143" y="9674"/>
                  </a:lnTo>
                  <a:cubicBezTo>
                    <a:pt x="34143" y="9732"/>
                    <a:pt x="34200" y="9760"/>
                    <a:pt x="34258" y="9789"/>
                  </a:cubicBezTo>
                  <a:cubicBezTo>
                    <a:pt x="34229" y="9817"/>
                    <a:pt x="34229" y="9875"/>
                    <a:pt x="34258" y="9903"/>
                  </a:cubicBezTo>
                  <a:cubicBezTo>
                    <a:pt x="34258" y="9932"/>
                    <a:pt x="34286" y="9960"/>
                    <a:pt x="34315" y="9989"/>
                  </a:cubicBezTo>
                  <a:cubicBezTo>
                    <a:pt x="34301" y="9994"/>
                    <a:pt x="34289" y="9995"/>
                    <a:pt x="34279" y="9995"/>
                  </a:cubicBezTo>
                  <a:cubicBezTo>
                    <a:pt x="34254" y="9995"/>
                    <a:pt x="34238" y="9985"/>
                    <a:pt x="34220" y="9985"/>
                  </a:cubicBezTo>
                  <a:cubicBezTo>
                    <a:pt x="34201" y="9985"/>
                    <a:pt x="34180" y="9997"/>
                    <a:pt x="34143" y="10046"/>
                  </a:cubicBezTo>
                  <a:cubicBezTo>
                    <a:pt x="34258" y="10132"/>
                    <a:pt x="34458" y="10161"/>
                    <a:pt x="34572" y="10247"/>
                  </a:cubicBezTo>
                  <a:cubicBezTo>
                    <a:pt x="34544" y="10247"/>
                    <a:pt x="34515" y="10275"/>
                    <a:pt x="34487" y="10275"/>
                  </a:cubicBezTo>
                  <a:lnTo>
                    <a:pt x="34601" y="10275"/>
                  </a:lnTo>
                  <a:cubicBezTo>
                    <a:pt x="34601" y="10275"/>
                    <a:pt x="34601" y="10304"/>
                    <a:pt x="34630" y="10304"/>
                  </a:cubicBezTo>
                  <a:lnTo>
                    <a:pt x="34630" y="10275"/>
                  </a:lnTo>
                  <a:cubicBezTo>
                    <a:pt x="34658" y="10304"/>
                    <a:pt x="34687" y="10304"/>
                    <a:pt x="34715" y="10333"/>
                  </a:cubicBezTo>
                  <a:cubicBezTo>
                    <a:pt x="34687" y="10390"/>
                    <a:pt x="34658" y="10447"/>
                    <a:pt x="34744" y="10447"/>
                  </a:cubicBezTo>
                  <a:cubicBezTo>
                    <a:pt x="34715" y="10447"/>
                    <a:pt x="34572" y="10504"/>
                    <a:pt x="34601" y="10504"/>
                  </a:cubicBezTo>
                  <a:cubicBezTo>
                    <a:pt x="34630" y="10590"/>
                    <a:pt x="34715" y="10619"/>
                    <a:pt x="34801" y="10676"/>
                  </a:cubicBezTo>
                  <a:cubicBezTo>
                    <a:pt x="34801" y="10705"/>
                    <a:pt x="34744" y="10733"/>
                    <a:pt x="34744" y="10790"/>
                  </a:cubicBezTo>
                  <a:cubicBezTo>
                    <a:pt x="34758" y="10776"/>
                    <a:pt x="34787" y="10769"/>
                    <a:pt x="34819" y="10769"/>
                  </a:cubicBezTo>
                  <a:cubicBezTo>
                    <a:pt x="34851" y="10769"/>
                    <a:pt x="34887" y="10776"/>
                    <a:pt x="34916" y="10790"/>
                  </a:cubicBezTo>
                  <a:cubicBezTo>
                    <a:pt x="34887" y="10848"/>
                    <a:pt x="34916" y="10905"/>
                    <a:pt x="34944" y="10962"/>
                  </a:cubicBezTo>
                  <a:cubicBezTo>
                    <a:pt x="34928" y="10954"/>
                    <a:pt x="34908" y="10950"/>
                    <a:pt x="34887" y="10950"/>
                  </a:cubicBezTo>
                  <a:cubicBezTo>
                    <a:pt x="34837" y="10950"/>
                    <a:pt x="34776" y="10971"/>
                    <a:pt x="34715" y="10991"/>
                  </a:cubicBezTo>
                  <a:cubicBezTo>
                    <a:pt x="34741" y="10982"/>
                    <a:pt x="34763" y="10979"/>
                    <a:pt x="34784" y="10979"/>
                  </a:cubicBezTo>
                  <a:cubicBezTo>
                    <a:pt x="34885" y="10979"/>
                    <a:pt x="34943" y="11060"/>
                    <a:pt x="35030" y="11060"/>
                  </a:cubicBezTo>
                  <a:cubicBezTo>
                    <a:pt x="35047" y="11060"/>
                    <a:pt x="35067" y="11056"/>
                    <a:pt x="35088" y="11048"/>
                  </a:cubicBezTo>
                  <a:lnTo>
                    <a:pt x="35088" y="11048"/>
                  </a:lnTo>
                  <a:cubicBezTo>
                    <a:pt x="35059" y="11077"/>
                    <a:pt x="35030" y="11077"/>
                    <a:pt x="35002" y="11105"/>
                  </a:cubicBezTo>
                  <a:lnTo>
                    <a:pt x="35088" y="11077"/>
                  </a:lnTo>
                  <a:lnTo>
                    <a:pt x="35088" y="11077"/>
                  </a:lnTo>
                  <a:cubicBezTo>
                    <a:pt x="35059" y="11191"/>
                    <a:pt x="35145" y="11220"/>
                    <a:pt x="35231" y="11277"/>
                  </a:cubicBezTo>
                  <a:lnTo>
                    <a:pt x="35316" y="11306"/>
                  </a:lnTo>
                  <a:cubicBezTo>
                    <a:pt x="35345" y="11391"/>
                    <a:pt x="35345" y="11477"/>
                    <a:pt x="35316" y="11535"/>
                  </a:cubicBezTo>
                  <a:lnTo>
                    <a:pt x="35259" y="11535"/>
                  </a:lnTo>
                  <a:cubicBezTo>
                    <a:pt x="35259" y="11563"/>
                    <a:pt x="35231" y="11563"/>
                    <a:pt x="35202" y="11592"/>
                  </a:cubicBezTo>
                  <a:lnTo>
                    <a:pt x="35259" y="11592"/>
                  </a:lnTo>
                  <a:lnTo>
                    <a:pt x="35259" y="11649"/>
                  </a:lnTo>
                  <a:cubicBezTo>
                    <a:pt x="35259" y="11678"/>
                    <a:pt x="35316" y="11706"/>
                    <a:pt x="35316" y="11735"/>
                  </a:cubicBezTo>
                  <a:cubicBezTo>
                    <a:pt x="35345" y="11821"/>
                    <a:pt x="35402" y="11849"/>
                    <a:pt x="35460" y="11878"/>
                  </a:cubicBezTo>
                  <a:lnTo>
                    <a:pt x="35345" y="11935"/>
                  </a:lnTo>
                  <a:lnTo>
                    <a:pt x="35173" y="11935"/>
                  </a:lnTo>
                  <a:cubicBezTo>
                    <a:pt x="35173" y="11911"/>
                    <a:pt x="35194" y="11886"/>
                    <a:pt x="35218" y="11880"/>
                  </a:cubicBezTo>
                  <a:lnTo>
                    <a:pt x="35218" y="11880"/>
                  </a:lnTo>
                  <a:cubicBezTo>
                    <a:pt x="35211" y="11880"/>
                    <a:pt x="35205" y="11881"/>
                    <a:pt x="35199" y="11881"/>
                  </a:cubicBezTo>
                  <a:cubicBezTo>
                    <a:pt x="35074" y="11881"/>
                    <a:pt x="35073" y="11738"/>
                    <a:pt x="34933" y="11732"/>
                  </a:cubicBezTo>
                  <a:lnTo>
                    <a:pt x="34933" y="11732"/>
                  </a:lnTo>
                  <a:cubicBezTo>
                    <a:pt x="34927" y="11742"/>
                    <a:pt x="34922" y="11752"/>
                    <a:pt x="34916" y="11763"/>
                  </a:cubicBezTo>
                  <a:lnTo>
                    <a:pt x="34916" y="11735"/>
                  </a:lnTo>
                  <a:cubicBezTo>
                    <a:pt x="34917" y="11734"/>
                    <a:pt x="34918" y="11733"/>
                    <a:pt x="34918" y="11732"/>
                  </a:cubicBezTo>
                  <a:lnTo>
                    <a:pt x="34918" y="11732"/>
                  </a:lnTo>
                  <a:cubicBezTo>
                    <a:pt x="34909" y="11732"/>
                    <a:pt x="34898" y="11733"/>
                    <a:pt x="34887" y="11735"/>
                  </a:cubicBezTo>
                  <a:cubicBezTo>
                    <a:pt x="34887" y="11735"/>
                    <a:pt x="34887" y="11706"/>
                    <a:pt x="34887" y="11706"/>
                  </a:cubicBezTo>
                  <a:cubicBezTo>
                    <a:pt x="34914" y="11679"/>
                    <a:pt x="34942" y="11666"/>
                    <a:pt x="34964" y="11659"/>
                  </a:cubicBezTo>
                  <a:lnTo>
                    <a:pt x="34964" y="11659"/>
                  </a:lnTo>
                  <a:cubicBezTo>
                    <a:pt x="34945" y="11683"/>
                    <a:pt x="34941" y="11708"/>
                    <a:pt x="34918" y="11732"/>
                  </a:cubicBezTo>
                  <a:lnTo>
                    <a:pt x="34918" y="11732"/>
                  </a:lnTo>
                  <a:cubicBezTo>
                    <a:pt x="34920" y="11732"/>
                    <a:pt x="34922" y="11732"/>
                    <a:pt x="34924" y="11732"/>
                  </a:cubicBezTo>
                  <a:cubicBezTo>
                    <a:pt x="34927" y="11732"/>
                    <a:pt x="34930" y="11732"/>
                    <a:pt x="34933" y="11732"/>
                  </a:cubicBezTo>
                  <a:lnTo>
                    <a:pt x="34933" y="11732"/>
                  </a:lnTo>
                  <a:cubicBezTo>
                    <a:pt x="34956" y="11695"/>
                    <a:pt x="34979" y="11672"/>
                    <a:pt x="35002" y="11649"/>
                  </a:cubicBezTo>
                  <a:lnTo>
                    <a:pt x="34998" y="11649"/>
                  </a:lnTo>
                  <a:cubicBezTo>
                    <a:pt x="34989" y="11652"/>
                    <a:pt x="34977" y="11654"/>
                    <a:pt x="34964" y="11659"/>
                  </a:cubicBezTo>
                  <a:lnTo>
                    <a:pt x="34964" y="11659"/>
                  </a:lnTo>
                  <a:cubicBezTo>
                    <a:pt x="34967" y="11655"/>
                    <a:pt x="34970" y="11652"/>
                    <a:pt x="34973" y="11649"/>
                  </a:cubicBezTo>
                  <a:lnTo>
                    <a:pt x="34998" y="11649"/>
                  </a:lnTo>
                  <a:cubicBezTo>
                    <a:pt x="35023" y="11642"/>
                    <a:pt x="35030" y="11635"/>
                    <a:pt x="35002" y="11592"/>
                  </a:cubicBezTo>
                  <a:cubicBezTo>
                    <a:pt x="34973" y="11592"/>
                    <a:pt x="34973" y="11592"/>
                    <a:pt x="34944" y="11563"/>
                  </a:cubicBezTo>
                  <a:lnTo>
                    <a:pt x="34859" y="11649"/>
                  </a:lnTo>
                  <a:cubicBezTo>
                    <a:pt x="34859" y="11620"/>
                    <a:pt x="34859" y="11620"/>
                    <a:pt x="34887" y="11592"/>
                  </a:cubicBezTo>
                  <a:lnTo>
                    <a:pt x="34887" y="11592"/>
                  </a:lnTo>
                  <a:cubicBezTo>
                    <a:pt x="34830" y="11620"/>
                    <a:pt x="34801" y="11649"/>
                    <a:pt x="34744" y="11678"/>
                  </a:cubicBezTo>
                  <a:lnTo>
                    <a:pt x="34658" y="11649"/>
                  </a:lnTo>
                  <a:cubicBezTo>
                    <a:pt x="34687" y="11649"/>
                    <a:pt x="34744" y="11592"/>
                    <a:pt x="34801" y="11563"/>
                  </a:cubicBezTo>
                  <a:lnTo>
                    <a:pt x="34801" y="11620"/>
                  </a:lnTo>
                  <a:cubicBezTo>
                    <a:pt x="34863" y="11550"/>
                    <a:pt x="34887" y="11531"/>
                    <a:pt x="34897" y="11531"/>
                  </a:cubicBezTo>
                  <a:cubicBezTo>
                    <a:pt x="34908" y="11531"/>
                    <a:pt x="34901" y="11557"/>
                    <a:pt x="34914" y="11557"/>
                  </a:cubicBezTo>
                  <a:cubicBezTo>
                    <a:pt x="34925" y="11557"/>
                    <a:pt x="34954" y="11535"/>
                    <a:pt x="35030" y="11449"/>
                  </a:cubicBezTo>
                  <a:cubicBezTo>
                    <a:pt x="35002" y="11306"/>
                    <a:pt x="34859" y="11363"/>
                    <a:pt x="34830" y="11220"/>
                  </a:cubicBezTo>
                  <a:cubicBezTo>
                    <a:pt x="34715" y="11248"/>
                    <a:pt x="34687" y="11334"/>
                    <a:pt x="34601" y="11363"/>
                  </a:cubicBezTo>
                  <a:cubicBezTo>
                    <a:pt x="34334" y="11336"/>
                    <a:pt x="34815" y="10985"/>
                    <a:pt x="34647" y="10985"/>
                  </a:cubicBezTo>
                  <a:cubicBezTo>
                    <a:pt x="34635" y="10985"/>
                    <a:pt x="34620" y="10987"/>
                    <a:pt x="34601" y="10991"/>
                  </a:cubicBezTo>
                  <a:lnTo>
                    <a:pt x="34458" y="11048"/>
                  </a:lnTo>
                  <a:cubicBezTo>
                    <a:pt x="34401" y="11077"/>
                    <a:pt x="34343" y="11077"/>
                    <a:pt x="34343" y="11077"/>
                  </a:cubicBezTo>
                  <a:cubicBezTo>
                    <a:pt x="34343" y="11019"/>
                    <a:pt x="34343" y="11019"/>
                    <a:pt x="34343" y="11019"/>
                  </a:cubicBezTo>
                  <a:lnTo>
                    <a:pt x="34515" y="10905"/>
                  </a:lnTo>
                  <a:cubicBezTo>
                    <a:pt x="34504" y="10882"/>
                    <a:pt x="34486" y="10874"/>
                    <a:pt x="34465" y="10874"/>
                  </a:cubicBezTo>
                  <a:cubicBezTo>
                    <a:pt x="34410" y="10874"/>
                    <a:pt x="34334" y="10927"/>
                    <a:pt x="34290" y="10927"/>
                  </a:cubicBezTo>
                  <a:cubicBezTo>
                    <a:pt x="34264" y="10927"/>
                    <a:pt x="34249" y="10908"/>
                    <a:pt x="34258" y="10848"/>
                  </a:cubicBezTo>
                  <a:cubicBezTo>
                    <a:pt x="34273" y="10833"/>
                    <a:pt x="34287" y="10828"/>
                    <a:pt x="34301" y="10828"/>
                  </a:cubicBezTo>
                  <a:cubicBezTo>
                    <a:pt x="34333" y="10828"/>
                    <a:pt x="34359" y="10854"/>
                    <a:pt x="34368" y="10854"/>
                  </a:cubicBezTo>
                  <a:cubicBezTo>
                    <a:pt x="34371" y="10854"/>
                    <a:pt x="34372" y="10852"/>
                    <a:pt x="34372" y="10848"/>
                  </a:cubicBezTo>
                  <a:cubicBezTo>
                    <a:pt x="34401" y="10779"/>
                    <a:pt x="34394" y="10758"/>
                    <a:pt x="34370" y="10758"/>
                  </a:cubicBezTo>
                  <a:cubicBezTo>
                    <a:pt x="34330" y="10758"/>
                    <a:pt x="34241" y="10822"/>
                    <a:pt x="34209" y="10822"/>
                  </a:cubicBezTo>
                  <a:cubicBezTo>
                    <a:pt x="34205" y="10822"/>
                    <a:pt x="34202" y="10821"/>
                    <a:pt x="34200" y="10819"/>
                  </a:cubicBezTo>
                  <a:lnTo>
                    <a:pt x="34343" y="10676"/>
                  </a:lnTo>
                  <a:cubicBezTo>
                    <a:pt x="34229" y="10590"/>
                    <a:pt x="34000" y="10561"/>
                    <a:pt x="33885" y="10447"/>
                  </a:cubicBezTo>
                  <a:cubicBezTo>
                    <a:pt x="33914" y="10418"/>
                    <a:pt x="34000" y="10390"/>
                    <a:pt x="34000" y="10333"/>
                  </a:cubicBezTo>
                  <a:cubicBezTo>
                    <a:pt x="33800" y="10247"/>
                    <a:pt x="33742" y="9989"/>
                    <a:pt x="33685" y="9760"/>
                  </a:cubicBezTo>
                  <a:lnTo>
                    <a:pt x="33513" y="9817"/>
                  </a:lnTo>
                  <a:cubicBezTo>
                    <a:pt x="33513" y="9817"/>
                    <a:pt x="33542" y="9760"/>
                    <a:pt x="33571" y="9760"/>
                  </a:cubicBezTo>
                  <a:cubicBezTo>
                    <a:pt x="33571" y="9732"/>
                    <a:pt x="33566" y="9721"/>
                    <a:pt x="33557" y="9721"/>
                  </a:cubicBezTo>
                  <a:cubicBezTo>
                    <a:pt x="33530" y="9721"/>
                    <a:pt x="33471" y="9824"/>
                    <a:pt x="33428" y="9846"/>
                  </a:cubicBezTo>
                  <a:cubicBezTo>
                    <a:pt x="33342" y="9846"/>
                    <a:pt x="33456" y="9732"/>
                    <a:pt x="33513" y="9703"/>
                  </a:cubicBezTo>
                  <a:cubicBezTo>
                    <a:pt x="33313" y="9703"/>
                    <a:pt x="33027" y="9646"/>
                    <a:pt x="33056" y="9417"/>
                  </a:cubicBezTo>
                  <a:lnTo>
                    <a:pt x="33113" y="9417"/>
                  </a:lnTo>
                  <a:cubicBezTo>
                    <a:pt x="33108" y="9397"/>
                    <a:pt x="33094" y="9389"/>
                    <a:pt x="33074" y="9389"/>
                  </a:cubicBezTo>
                  <a:cubicBezTo>
                    <a:pt x="33011" y="9389"/>
                    <a:pt x="32888" y="9473"/>
                    <a:pt x="32829" y="9473"/>
                  </a:cubicBezTo>
                  <a:cubicBezTo>
                    <a:pt x="32804" y="9473"/>
                    <a:pt x="32791" y="9458"/>
                    <a:pt x="32798" y="9417"/>
                  </a:cubicBezTo>
                  <a:lnTo>
                    <a:pt x="32855" y="9417"/>
                  </a:lnTo>
                  <a:cubicBezTo>
                    <a:pt x="32827" y="9359"/>
                    <a:pt x="32769" y="9302"/>
                    <a:pt x="32741" y="9274"/>
                  </a:cubicBezTo>
                  <a:cubicBezTo>
                    <a:pt x="32741" y="9159"/>
                    <a:pt x="32512" y="9159"/>
                    <a:pt x="32626" y="8987"/>
                  </a:cubicBezTo>
                  <a:lnTo>
                    <a:pt x="32626" y="8987"/>
                  </a:lnTo>
                  <a:lnTo>
                    <a:pt x="32512" y="9073"/>
                  </a:lnTo>
                  <a:cubicBezTo>
                    <a:pt x="32483" y="8987"/>
                    <a:pt x="32455" y="8902"/>
                    <a:pt x="32455" y="8816"/>
                  </a:cubicBezTo>
                  <a:cubicBezTo>
                    <a:pt x="32423" y="8848"/>
                    <a:pt x="32399" y="8860"/>
                    <a:pt x="32381" y="8860"/>
                  </a:cubicBezTo>
                  <a:cubicBezTo>
                    <a:pt x="32326" y="8860"/>
                    <a:pt x="32318" y="8743"/>
                    <a:pt x="32243" y="8743"/>
                  </a:cubicBezTo>
                  <a:cubicBezTo>
                    <a:pt x="32213" y="8743"/>
                    <a:pt x="32171" y="8762"/>
                    <a:pt x="32111" y="8816"/>
                  </a:cubicBezTo>
                  <a:cubicBezTo>
                    <a:pt x="32111" y="8615"/>
                    <a:pt x="32197" y="8587"/>
                    <a:pt x="32111" y="8386"/>
                  </a:cubicBezTo>
                  <a:cubicBezTo>
                    <a:pt x="32111" y="8386"/>
                    <a:pt x="31968" y="8530"/>
                    <a:pt x="31911" y="8530"/>
                  </a:cubicBezTo>
                  <a:lnTo>
                    <a:pt x="32054" y="8415"/>
                  </a:lnTo>
                  <a:lnTo>
                    <a:pt x="32054" y="8415"/>
                  </a:lnTo>
                  <a:cubicBezTo>
                    <a:pt x="31997" y="8444"/>
                    <a:pt x="31939" y="8472"/>
                    <a:pt x="31882" y="8501"/>
                  </a:cubicBezTo>
                  <a:lnTo>
                    <a:pt x="32025" y="8358"/>
                  </a:lnTo>
                  <a:lnTo>
                    <a:pt x="31968" y="8329"/>
                  </a:lnTo>
                  <a:cubicBezTo>
                    <a:pt x="31968" y="8386"/>
                    <a:pt x="31939" y="8415"/>
                    <a:pt x="31882" y="8444"/>
                  </a:cubicBezTo>
                  <a:cubicBezTo>
                    <a:pt x="31768" y="8415"/>
                    <a:pt x="31854" y="8186"/>
                    <a:pt x="31911" y="8129"/>
                  </a:cubicBezTo>
                  <a:lnTo>
                    <a:pt x="31653" y="8043"/>
                  </a:lnTo>
                  <a:cubicBezTo>
                    <a:pt x="31710" y="8014"/>
                    <a:pt x="31739" y="8014"/>
                    <a:pt x="31796" y="8014"/>
                  </a:cubicBezTo>
                  <a:lnTo>
                    <a:pt x="31739" y="8014"/>
                  </a:lnTo>
                  <a:cubicBezTo>
                    <a:pt x="31800" y="8014"/>
                    <a:pt x="31860" y="8006"/>
                    <a:pt x="31918" y="8000"/>
                  </a:cubicBezTo>
                  <a:lnTo>
                    <a:pt x="31918" y="8000"/>
                  </a:lnTo>
                  <a:cubicBezTo>
                    <a:pt x="31920" y="8000"/>
                    <a:pt x="31921" y="8000"/>
                    <a:pt x="31923" y="8000"/>
                  </a:cubicBezTo>
                  <a:cubicBezTo>
                    <a:pt x="31929" y="8000"/>
                    <a:pt x="31935" y="8000"/>
                    <a:pt x="31941" y="7998"/>
                  </a:cubicBezTo>
                  <a:lnTo>
                    <a:pt x="31941" y="7998"/>
                  </a:lnTo>
                  <a:cubicBezTo>
                    <a:pt x="31934" y="7999"/>
                    <a:pt x="31926" y="7999"/>
                    <a:pt x="31918" y="8000"/>
                  </a:cubicBezTo>
                  <a:lnTo>
                    <a:pt x="31918" y="8000"/>
                  </a:lnTo>
                  <a:cubicBezTo>
                    <a:pt x="31878" y="7997"/>
                    <a:pt x="31847" y="7957"/>
                    <a:pt x="31796" y="7957"/>
                  </a:cubicBezTo>
                  <a:cubicBezTo>
                    <a:pt x="31796" y="7957"/>
                    <a:pt x="31796" y="7944"/>
                    <a:pt x="31779" y="7944"/>
                  </a:cubicBezTo>
                  <a:cubicBezTo>
                    <a:pt x="31771" y="7944"/>
                    <a:pt x="31758" y="7948"/>
                    <a:pt x="31739" y="7957"/>
                  </a:cubicBezTo>
                  <a:cubicBezTo>
                    <a:pt x="31682" y="7957"/>
                    <a:pt x="31653" y="8014"/>
                    <a:pt x="31625" y="8014"/>
                  </a:cubicBezTo>
                  <a:cubicBezTo>
                    <a:pt x="31653" y="7957"/>
                    <a:pt x="31653" y="7871"/>
                    <a:pt x="31596" y="7814"/>
                  </a:cubicBezTo>
                  <a:close/>
                  <a:moveTo>
                    <a:pt x="5209" y="11878"/>
                  </a:moveTo>
                  <a:lnTo>
                    <a:pt x="5123" y="12021"/>
                  </a:lnTo>
                  <a:cubicBezTo>
                    <a:pt x="5123" y="12021"/>
                    <a:pt x="5095" y="11992"/>
                    <a:pt x="5095" y="11964"/>
                  </a:cubicBezTo>
                  <a:lnTo>
                    <a:pt x="5095" y="11935"/>
                  </a:lnTo>
                  <a:lnTo>
                    <a:pt x="5123" y="11878"/>
                  </a:lnTo>
                  <a:close/>
                  <a:moveTo>
                    <a:pt x="7642" y="11992"/>
                  </a:moveTo>
                  <a:cubicBezTo>
                    <a:pt x="7699" y="12050"/>
                    <a:pt x="7699" y="12050"/>
                    <a:pt x="7699" y="12078"/>
                  </a:cubicBezTo>
                  <a:lnTo>
                    <a:pt x="7670" y="12050"/>
                  </a:lnTo>
                  <a:lnTo>
                    <a:pt x="7584" y="12021"/>
                  </a:lnTo>
                  <a:cubicBezTo>
                    <a:pt x="7613" y="12021"/>
                    <a:pt x="7613" y="12021"/>
                    <a:pt x="7613" y="11992"/>
                  </a:cubicBezTo>
                  <a:close/>
                  <a:moveTo>
                    <a:pt x="38121" y="12078"/>
                  </a:moveTo>
                  <a:lnTo>
                    <a:pt x="38121" y="12078"/>
                  </a:lnTo>
                  <a:cubicBezTo>
                    <a:pt x="38124" y="12084"/>
                    <a:pt x="38126" y="12088"/>
                    <a:pt x="38129" y="12091"/>
                  </a:cubicBezTo>
                  <a:lnTo>
                    <a:pt x="38129" y="12091"/>
                  </a:lnTo>
                  <a:cubicBezTo>
                    <a:pt x="38126" y="12087"/>
                    <a:pt x="38124" y="12083"/>
                    <a:pt x="38121" y="12078"/>
                  </a:cubicBezTo>
                  <a:close/>
                  <a:moveTo>
                    <a:pt x="5095" y="12050"/>
                  </a:moveTo>
                  <a:cubicBezTo>
                    <a:pt x="5095" y="12078"/>
                    <a:pt x="5066" y="12107"/>
                    <a:pt x="5009" y="12107"/>
                  </a:cubicBezTo>
                  <a:lnTo>
                    <a:pt x="5095" y="12050"/>
                  </a:lnTo>
                  <a:close/>
                  <a:moveTo>
                    <a:pt x="8529" y="12021"/>
                  </a:moveTo>
                  <a:lnTo>
                    <a:pt x="8529" y="12021"/>
                  </a:lnTo>
                  <a:cubicBezTo>
                    <a:pt x="8586" y="12050"/>
                    <a:pt x="8615" y="12078"/>
                    <a:pt x="8643" y="12107"/>
                  </a:cubicBezTo>
                  <a:lnTo>
                    <a:pt x="8621" y="12100"/>
                  </a:lnTo>
                  <a:lnTo>
                    <a:pt x="8621" y="12100"/>
                  </a:lnTo>
                  <a:cubicBezTo>
                    <a:pt x="8640" y="12110"/>
                    <a:pt x="8659" y="12123"/>
                    <a:pt x="8672" y="12136"/>
                  </a:cubicBezTo>
                  <a:lnTo>
                    <a:pt x="8586" y="12136"/>
                  </a:lnTo>
                  <a:cubicBezTo>
                    <a:pt x="8586" y="12115"/>
                    <a:pt x="8586" y="12094"/>
                    <a:pt x="8575" y="12084"/>
                  </a:cubicBezTo>
                  <a:lnTo>
                    <a:pt x="8575" y="12084"/>
                  </a:lnTo>
                  <a:lnTo>
                    <a:pt x="8621" y="12100"/>
                  </a:lnTo>
                  <a:lnTo>
                    <a:pt x="8621" y="12100"/>
                  </a:lnTo>
                  <a:cubicBezTo>
                    <a:pt x="8598" y="12087"/>
                    <a:pt x="8573" y="12078"/>
                    <a:pt x="8558" y="12078"/>
                  </a:cubicBezTo>
                  <a:lnTo>
                    <a:pt x="8558" y="12078"/>
                  </a:lnTo>
                  <a:cubicBezTo>
                    <a:pt x="8565" y="12078"/>
                    <a:pt x="8571" y="12080"/>
                    <a:pt x="8575" y="12084"/>
                  </a:cubicBezTo>
                  <a:lnTo>
                    <a:pt x="8575" y="12084"/>
                  </a:lnTo>
                  <a:lnTo>
                    <a:pt x="8558" y="12078"/>
                  </a:lnTo>
                  <a:lnTo>
                    <a:pt x="8529" y="12021"/>
                  </a:lnTo>
                  <a:close/>
                  <a:moveTo>
                    <a:pt x="35345" y="12107"/>
                  </a:moveTo>
                  <a:lnTo>
                    <a:pt x="35345" y="12164"/>
                  </a:lnTo>
                  <a:lnTo>
                    <a:pt x="35288" y="12221"/>
                  </a:lnTo>
                  <a:cubicBezTo>
                    <a:pt x="35231" y="12164"/>
                    <a:pt x="35259" y="12136"/>
                    <a:pt x="35345" y="12107"/>
                  </a:cubicBezTo>
                  <a:close/>
                  <a:moveTo>
                    <a:pt x="8216" y="12146"/>
                  </a:moveTo>
                  <a:lnTo>
                    <a:pt x="8243" y="12164"/>
                  </a:lnTo>
                  <a:cubicBezTo>
                    <a:pt x="8300" y="12193"/>
                    <a:pt x="8357" y="12250"/>
                    <a:pt x="8386" y="12279"/>
                  </a:cubicBezTo>
                  <a:cubicBezTo>
                    <a:pt x="8326" y="12239"/>
                    <a:pt x="8266" y="12185"/>
                    <a:pt x="8216" y="12146"/>
                  </a:cubicBezTo>
                  <a:close/>
                  <a:moveTo>
                    <a:pt x="35402" y="12279"/>
                  </a:moveTo>
                  <a:cubicBezTo>
                    <a:pt x="35402" y="12307"/>
                    <a:pt x="35402" y="12336"/>
                    <a:pt x="35431" y="12364"/>
                  </a:cubicBezTo>
                  <a:cubicBezTo>
                    <a:pt x="35431" y="12374"/>
                    <a:pt x="35428" y="12377"/>
                    <a:pt x="35421" y="12377"/>
                  </a:cubicBezTo>
                  <a:cubicBezTo>
                    <a:pt x="35409" y="12377"/>
                    <a:pt x="35383" y="12364"/>
                    <a:pt x="35345" y="12364"/>
                  </a:cubicBezTo>
                  <a:cubicBezTo>
                    <a:pt x="35345" y="12336"/>
                    <a:pt x="35374" y="12336"/>
                    <a:pt x="35402" y="12307"/>
                  </a:cubicBezTo>
                  <a:lnTo>
                    <a:pt x="35402" y="12279"/>
                  </a:lnTo>
                  <a:close/>
                  <a:moveTo>
                    <a:pt x="6926" y="12422"/>
                  </a:moveTo>
                  <a:lnTo>
                    <a:pt x="6983" y="12450"/>
                  </a:lnTo>
                  <a:lnTo>
                    <a:pt x="6983" y="12479"/>
                  </a:lnTo>
                  <a:lnTo>
                    <a:pt x="6926" y="12422"/>
                  </a:lnTo>
                  <a:close/>
                  <a:moveTo>
                    <a:pt x="6865" y="12704"/>
                  </a:moveTo>
                  <a:lnTo>
                    <a:pt x="6869" y="12708"/>
                  </a:lnTo>
                  <a:lnTo>
                    <a:pt x="6869" y="12708"/>
                  </a:lnTo>
                  <a:lnTo>
                    <a:pt x="6865" y="12704"/>
                  </a:lnTo>
                  <a:close/>
                  <a:moveTo>
                    <a:pt x="5095" y="12536"/>
                  </a:moveTo>
                  <a:cubicBezTo>
                    <a:pt x="5123" y="12622"/>
                    <a:pt x="5152" y="12679"/>
                    <a:pt x="5180" y="12737"/>
                  </a:cubicBezTo>
                  <a:lnTo>
                    <a:pt x="5037" y="12622"/>
                  </a:lnTo>
                  <a:lnTo>
                    <a:pt x="5037" y="12593"/>
                  </a:lnTo>
                  <a:cubicBezTo>
                    <a:pt x="5051" y="12602"/>
                    <a:pt x="5062" y="12609"/>
                    <a:pt x="5070" y="12614"/>
                  </a:cubicBezTo>
                  <a:lnTo>
                    <a:pt x="5070" y="12614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92" y="12612"/>
                    <a:pt x="5099" y="12625"/>
                    <a:pt x="5092" y="12625"/>
                  </a:cubicBezTo>
                  <a:cubicBezTo>
                    <a:pt x="5089" y="12625"/>
                    <a:pt x="5082" y="12621"/>
                    <a:pt x="5070" y="12614"/>
                  </a:cubicBezTo>
                  <a:lnTo>
                    <a:pt x="5070" y="12614"/>
                  </a:lnTo>
                  <a:lnTo>
                    <a:pt x="5066" y="12622"/>
                  </a:lnTo>
                  <a:cubicBezTo>
                    <a:pt x="5095" y="12651"/>
                    <a:pt x="5123" y="12679"/>
                    <a:pt x="5152" y="12679"/>
                  </a:cubicBezTo>
                  <a:lnTo>
                    <a:pt x="5095" y="12565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76" y="12584"/>
                    <a:pt x="5071" y="12575"/>
                    <a:pt x="5066" y="12565"/>
                  </a:cubicBezTo>
                  <a:lnTo>
                    <a:pt x="5066" y="12536"/>
                  </a:lnTo>
                  <a:close/>
                  <a:moveTo>
                    <a:pt x="6869" y="12708"/>
                  </a:moveTo>
                  <a:lnTo>
                    <a:pt x="6898" y="12737"/>
                  </a:lnTo>
                  <a:lnTo>
                    <a:pt x="6869" y="12737"/>
                  </a:lnTo>
                  <a:cubicBezTo>
                    <a:pt x="6869" y="12708"/>
                    <a:pt x="6869" y="12708"/>
                    <a:pt x="6869" y="12708"/>
                  </a:cubicBezTo>
                  <a:close/>
                  <a:moveTo>
                    <a:pt x="3606" y="12765"/>
                  </a:moveTo>
                  <a:lnTo>
                    <a:pt x="3606" y="12765"/>
                  </a:lnTo>
                  <a:cubicBezTo>
                    <a:pt x="3606" y="12765"/>
                    <a:pt x="3635" y="12794"/>
                    <a:pt x="3664" y="12794"/>
                  </a:cubicBezTo>
                  <a:cubicBezTo>
                    <a:pt x="3635" y="12794"/>
                    <a:pt x="3606" y="12794"/>
                    <a:pt x="3606" y="12765"/>
                  </a:cubicBezTo>
                  <a:close/>
                  <a:moveTo>
                    <a:pt x="39438" y="12765"/>
                  </a:moveTo>
                  <a:cubicBezTo>
                    <a:pt x="39438" y="12794"/>
                    <a:pt x="39438" y="12794"/>
                    <a:pt x="39438" y="12822"/>
                  </a:cubicBezTo>
                  <a:cubicBezTo>
                    <a:pt x="39438" y="12794"/>
                    <a:pt x="39409" y="12765"/>
                    <a:pt x="39409" y="12765"/>
                  </a:cubicBezTo>
                  <a:close/>
                  <a:moveTo>
                    <a:pt x="6782" y="12804"/>
                  </a:moveTo>
                  <a:cubicBezTo>
                    <a:pt x="6807" y="12804"/>
                    <a:pt x="6847" y="12817"/>
                    <a:pt x="6898" y="12851"/>
                  </a:cubicBezTo>
                  <a:cubicBezTo>
                    <a:pt x="6926" y="12851"/>
                    <a:pt x="6926" y="12880"/>
                    <a:pt x="6926" y="12908"/>
                  </a:cubicBezTo>
                  <a:cubicBezTo>
                    <a:pt x="6895" y="12877"/>
                    <a:pt x="6873" y="12865"/>
                    <a:pt x="6855" y="12865"/>
                  </a:cubicBezTo>
                  <a:cubicBezTo>
                    <a:pt x="6808" y="12865"/>
                    <a:pt x="6796" y="12952"/>
                    <a:pt x="6755" y="12994"/>
                  </a:cubicBezTo>
                  <a:lnTo>
                    <a:pt x="6755" y="12966"/>
                  </a:lnTo>
                  <a:cubicBezTo>
                    <a:pt x="6755" y="12937"/>
                    <a:pt x="6755" y="12880"/>
                    <a:pt x="6755" y="12851"/>
                  </a:cubicBezTo>
                  <a:cubicBezTo>
                    <a:pt x="6755" y="12851"/>
                    <a:pt x="6755" y="12822"/>
                    <a:pt x="6755" y="12822"/>
                  </a:cubicBezTo>
                  <a:cubicBezTo>
                    <a:pt x="6755" y="12811"/>
                    <a:pt x="6764" y="12804"/>
                    <a:pt x="6782" y="12804"/>
                  </a:cubicBezTo>
                  <a:close/>
                  <a:moveTo>
                    <a:pt x="39323" y="12765"/>
                  </a:moveTo>
                  <a:cubicBezTo>
                    <a:pt x="39323" y="12841"/>
                    <a:pt x="39323" y="12918"/>
                    <a:pt x="39323" y="12994"/>
                  </a:cubicBezTo>
                  <a:lnTo>
                    <a:pt x="39237" y="12994"/>
                  </a:lnTo>
                  <a:lnTo>
                    <a:pt x="39180" y="12851"/>
                  </a:lnTo>
                  <a:cubicBezTo>
                    <a:pt x="39237" y="12794"/>
                    <a:pt x="39266" y="12794"/>
                    <a:pt x="39323" y="12765"/>
                  </a:cubicBezTo>
                  <a:close/>
                  <a:moveTo>
                    <a:pt x="6611" y="13023"/>
                  </a:moveTo>
                  <a:cubicBezTo>
                    <a:pt x="6640" y="13023"/>
                    <a:pt x="6669" y="13051"/>
                    <a:pt x="6669" y="13080"/>
                  </a:cubicBezTo>
                  <a:lnTo>
                    <a:pt x="6583" y="13023"/>
                  </a:lnTo>
                  <a:close/>
                  <a:moveTo>
                    <a:pt x="6440" y="13624"/>
                  </a:moveTo>
                  <a:cubicBezTo>
                    <a:pt x="6520" y="13651"/>
                    <a:pt x="6600" y="13677"/>
                    <a:pt x="6657" y="13704"/>
                  </a:cubicBezTo>
                  <a:lnTo>
                    <a:pt x="6657" y="13704"/>
                  </a:lnTo>
                  <a:cubicBezTo>
                    <a:pt x="6586" y="13660"/>
                    <a:pt x="6577" y="13624"/>
                    <a:pt x="6440" y="13624"/>
                  </a:cubicBezTo>
                  <a:close/>
                  <a:moveTo>
                    <a:pt x="6529" y="13150"/>
                  </a:moveTo>
                  <a:cubicBezTo>
                    <a:pt x="6539" y="13150"/>
                    <a:pt x="6562" y="13162"/>
                    <a:pt x="6611" y="13194"/>
                  </a:cubicBezTo>
                  <a:cubicBezTo>
                    <a:pt x="6669" y="13223"/>
                    <a:pt x="6697" y="13252"/>
                    <a:pt x="6755" y="13252"/>
                  </a:cubicBezTo>
                  <a:cubicBezTo>
                    <a:pt x="6726" y="13338"/>
                    <a:pt x="6726" y="13395"/>
                    <a:pt x="6783" y="13481"/>
                  </a:cubicBezTo>
                  <a:cubicBezTo>
                    <a:pt x="6755" y="13481"/>
                    <a:pt x="6726" y="13423"/>
                    <a:pt x="6726" y="13423"/>
                  </a:cubicBezTo>
                  <a:cubicBezTo>
                    <a:pt x="6697" y="13481"/>
                    <a:pt x="6611" y="13481"/>
                    <a:pt x="6554" y="13509"/>
                  </a:cubicBezTo>
                  <a:cubicBezTo>
                    <a:pt x="6611" y="13538"/>
                    <a:pt x="6697" y="13567"/>
                    <a:pt x="6755" y="13652"/>
                  </a:cubicBezTo>
                  <a:lnTo>
                    <a:pt x="6812" y="13710"/>
                  </a:lnTo>
                  <a:lnTo>
                    <a:pt x="6898" y="13767"/>
                  </a:lnTo>
                  <a:cubicBezTo>
                    <a:pt x="6812" y="13767"/>
                    <a:pt x="6755" y="13738"/>
                    <a:pt x="6669" y="13710"/>
                  </a:cubicBezTo>
                  <a:cubicBezTo>
                    <a:pt x="6665" y="13708"/>
                    <a:pt x="6661" y="13706"/>
                    <a:pt x="6657" y="13704"/>
                  </a:cubicBezTo>
                  <a:lnTo>
                    <a:pt x="6657" y="13704"/>
                  </a:lnTo>
                  <a:cubicBezTo>
                    <a:pt x="6675" y="13715"/>
                    <a:pt x="6697" y="13727"/>
                    <a:pt x="6726" y="13738"/>
                  </a:cubicBezTo>
                  <a:lnTo>
                    <a:pt x="6755" y="13767"/>
                  </a:lnTo>
                  <a:cubicBezTo>
                    <a:pt x="6669" y="13738"/>
                    <a:pt x="6583" y="13710"/>
                    <a:pt x="6497" y="13681"/>
                  </a:cubicBezTo>
                  <a:lnTo>
                    <a:pt x="6497" y="13681"/>
                  </a:lnTo>
                  <a:lnTo>
                    <a:pt x="6468" y="13652"/>
                  </a:lnTo>
                  <a:lnTo>
                    <a:pt x="6468" y="13710"/>
                  </a:lnTo>
                  <a:lnTo>
                    <a:pt x="6497" y="13738"/>
                  </a:lnTo>
                  <a:cubicBezTo>
                    <a:pt x="6490" y="13716"/>
                    <a:pt x="6490" y="13707"/>
                    <a:pt x="6496" y="13707"/>
                  </a:cubicBezTo>
                  <a:cubicBezTo>
                    <a:pt x="6508" y="13707"/>
                    <a:pt x="6544" y="13742"/>
                    <a:pt x="6593" y="13777"/>
                  </a:cubicBezTo>
                  <a:lnTo>
                    <a:pt x="6593" y="13777"/>
                  </a:lnTo>
                  <a:lnTo>
                    <a:pt x="6497" y="13681"/>
                  </a:lnTo>
                  <a:lnTo>
                    <a:pt x="6497" y="13681"/>
                  </a:lnTo>
                  <a:cubicBezTo>
                    <a:pt x="6611" y="13738"/>
                    <a:pt x="6640" y="13738"/>
                    <a:pt x="6640" y="13767"/>
                  </a:cubicBezTo>
                  <a:cubicBezTo>
                    <a:pt x="6640" y="13767"/>
                    <a:pt x="6611" y="13767"/>
                    <a:pt x="6669" y="13824"/>
                  </a:cubicBezTo>
                  <a:cubicBezTo>
                    <a:pt x="6641" y="13810"/>
                    <a:pt x="6616" y="13794"/>
                    <a:pt x="6593" y="13777"/>
                  </a:cubicBezTo>
                  <a:lnTo>
                    <a:pt x="6593" y="13777"/>
                  </a:lnTo>
                  <a:lnTo>
                    <a:pt x="6611" y="13795"/>
                  </a:lnTo>
                  <a:cubicBezTo>
                    <a:pt x="6600" y="13841"/>
                    <a:pt x="6579" y="13860"/>
                    <a:pt x="6553" y="13860"/>
                  </a:cubicBezTo>
                  <a:cubicBezTo>
                    <a:pt x="6514" y="13860"/>
                    <a:pt x="6463" y="13818"/>
                    <a:pt x="6411" y="13767"/>
                  </a:cubicBezTo>
                  <a:lnTo>
                    <a:pt x="6411" y="13738"/>
                  </a:lnTo>
                  <a:lnTo>
                    <a:pt x="6468" y="13738"/>
                  </a:lnTo>
                  <a:lnTo>
                    <a:pt x="6468" y="13710"/>
                  </a:lnTo>
                  <a:lnTo>
                    <a:pt x="6440" y="13681"/>
                  </a:lnTo>
                  <a:cubicBezTo>
                    <a:pt x="6411" y="13652"/>
                    <a:pt x="6382" y="13624"/>
                    <a:pt x="6382" y="13624"/>
                  </a:cubicBezTo>
                  <a:lnTo>
                    <a:pt x="6382" y="13624"/>
                  </a:lnTo>
                  <a:cubicBezTo>
                    <a:pt x="6382" y="13652"/>
                    <a:pt x="6411" y="13652"/>
                    <a:pt x="6411" y="13681"/>
                  </a:cubicBezTo>
                  <a:lnTo>
                    <a:pt x="6382" y="13681"/>
                  </a:lnTo>
                  <a:lnTo>
                    <a:pt x="6354" y="13652"/>
                  </a:lnTo>
                  <a:cubicBezTo>
                    <a:pt x="6354" y="13624"/>
                    <a:pt x="6354" y="13595"/>
                    <a:pt x="6354" y="13595"/>
                  </a:cubicBezTo>
                  <a:cubicBezTo>
                    <a:pt x="6354" y="13567"/>
                    <a:pt x="6354" y="13538"/>
                    <a:pt x="6354" y="13538"/>
                  </a:cubicBezTo>
                  <a:lnTo>
                    <a:pt x="6440" y="13538"/>
                  </a:lnTo>
                  <a:cubicBezTo>
                    <a:pt x="6554" y="13538"/>
                    <a:pt x="6554" y="13366"/>
                    <a:pt x="6726" y="13366"/>
                  </a:cubicBezTo>
                  <a:cubicBezTo>
                    <a:pt x="6640" y="13338"/>
                    <a:pt x="6583" y="13280"/>
                    <a:pt x="6526" y="13223"/>
                  </a:cubicBezTo>
                  <a:cubicBezTo>
                    <a:pt x="6566" y="13223"/>
                    <a:pt x="6505" y="13150"/>
                    <a:pt x="6529" y="13150"/>
                  </a:cubicBezTo>
                  <a:close/>
                  <a:moveTo>
                    <a:pt x="35173" y="14110"/>
                  </a:moveTo>
                  <a:cubicBezTo>
                    <a:pt x="35202" y="14139"/>
                    <a:pt x="35202" y="14139"/>
                    <a:pt x="35231" y="14168"/>
                  </a:cubicBezTo>
                  <a:lnTo>
                    <a:pt x="35202" y="14168"/>
                  </a:lnTo>
                  <a:cubicBezTo>
                    <a:pt x="35191" y="14168"/>
                    <a:pt x="35165" y="14172"/>
                    <a:pt x="35147" y="14172"/>
                  </a:cubicBezTo>
                  <a:cubicBezTo>
                    <a:pt x="35118" y="14172"/>
                    <a:pt x="35105" y="14162"/>
                    <a:pt x="35173" y="14110"/>
                  </a:cubicBezTo>
                  <a:close/>
                  <a:moveTo>
                    <a:pt x="6068" y="14239"/>
                  </a:moveTo>
                  <a:lnTo>
                    <a:pt x="6068" y="14239"/>
                  </a:lnTo>
                  <a:cubicBezTo>
                    <a:pt x="6075" y="14246"/>
                    <a:pt x="6082" y="14253"/>
                    <a:pt x="6096" y="14253"/>
                  </a:cubicBezTo>
                  <a:lnTo>
                    <a:pt x="6068" y="14239"/>
                  </a:lnTo>
                  <a:close/>
                  <a:moveTo>
                    <a:pt x="39781" y="14196"/>
                  </a:moveTo>
                  <a:cubicBezTo>
                    <a:pt x="39838" y="14196"/>
                    <a:pt x="39867" y="14225"/>
                    <a:pt x="39896" y="14253"/>
                  </a:cubicBezTo>
                  <a:lnTo>
                    <a:pt x="39810" y="14339"/>
                  </a:lnTo>
                  <a:cubicBezTo>
                    <a:pt x="39810" y="14282"/>
                    <a:pt x="39781" y="14253"/>
                    <a:pt x="39781" y="14196"/>
                  </a:cubicBezTo>
                  <a:close/>
                  <a:moveTo>
                    <a:pt x="1775" y="14425"/>
                  </a:moveTo>
                  <a:cubicBezTo>
                    <a:pt x="1775" y="14425"/>
                    <a:pt x="1775" y="14425"/>
                    <a:pt x="1775" y="14425"/>
                  </a:cubicBezTo>
                  <a:lnTo>
                    <a:pt x="1775" y="14425"/>
                  </a:lnTo>
                  <a:close/>
                  <a:moveTo>
                    <a:pt x="39957" y="14375"/>
                  </a:moveTo>
                  <a:cubicBezTo>
                    <a:pt x="39962" y="14397"/>
                    <a:pt x="39973" y="14415"/>
                    <a:pt x="39985" y="14436"/>
                  </a:cubicBezTo>
                  <a:lnTo>
                    <a:pt x="39985" y="14436"/>
                  </a:lnTo>
                  <a:cubicBezTo>
                    <a:pt x="39978" y="14415"/>
                    <a:pt x="39968" y="14395"/>
                    <a:pt x="39957" y="14375"/>
                  </a:cubicBezTo>
                  <a:close/>
                  <a:moveTo>
                    <a:pt x="4379" y="14425"/>
                  </a:moveTo>
                  <a:lnTo>
                    <a:pt x="4408" y="14482"/>
                  </a:lnTo>
                  <a:lnTo>
                    <a:pt x="4379" y="14482"/>
                  </a:lnTo>
                  <a:cubicBezTo>
                    <a:pt x="4379" y="14454"/>
                    <a:pt x="4379" y="14454"/>
                    <a:pt x="4379" y="14454"/>
                  </a:cubicBezTo>
                  <a:lnTo>
                    <a:pt x="4379" y="14425"/>
                  </a:lnTo>
                  <a:close/>
                  <a:moveTo>
                    <a:pt x="12800" y="8017"/>
                  </a:moveTo>
                  <a:cubicBezTo>
                    <a:pt x="14214" y="8017"/>
                    <a:pt x="14885" y="10319"/>
                    <a:pt x="15169" y="12136"/>
                  </a:cubicBezTo>
                  <a:cubicBezTo>
                    <a:pt x="15541" y="11248"/>
                    <a:pt x="16113" y="10447"/>
                    <a:pt x="16857" y="9817"/>
                  </a:cubicBezTo>
                  <a:cubicBezTo>
                    <a:pt x="17287" y="9491"/>
                    <a:pt x="17824" y="9273"/>
                    <a:pt x="18337" y="9273"/>
                  </a:cubicBezTo>
                  <a:cubicBezTo>
                    <a:pt x="18815" y="9273"/>
                    <a:pt x="19273" y="9463"/>
                    <a:pt x="19605" y="9932"/>
                  </a:cubicBezTo>
                  <a:cubicBezTo>
                    <a:pt x="20148" y="10790"/>
                    <a:pt x="20062" y="12078"/>
                    <a:pt x="19232" y="12708"/>
                  </a:cubicBezTo>
                  <a:cubicBezTo>
                    <a:pt x="18345" y="13395"/>
                    <a:pt x="15884" y="13051"/>
                    <a:pt x="15426" y="14053"/>
                  </a:cubicBezTo>
                  <a:lnTo>
                    <a:pt x="15369" y="14282"/>
                  </a:lnTo>
                  <a:cubicBezTo>
                    <a:pt x="15305" y="14491"/>
                    <a:pt x="15123" y="14601"/>
                    <a:pt x="14940" y="14601"/>
                  </a:cubicBezTo>
                  <a:cubicBezTo>
                    <a:pt x="14798" y="14601"/>
                    <a:pt x="14655" y="14534"/>
                    <a:pt x="14568" y="14396"/>
                  </a:cubicBezTo>
                  <a:cubicBezTo>
                    <a:pt x="14339" y="13939"/>
                    <a:pt x="14196" y="13452"/>
                    <a:pt x="13967" y="13023"/>
                  </a:cubicBezTo>
                  <a:cubicBezTo>
                    <a:pt x="13623" y="12536"/>
                    <a:pt x="13165" y="12107"/>
                    <a:pt x="12621" y="11878"/>
                  </a:cubicBezTo>
                  <a:cubicBezTo>
                    <a:pt x="12135" y="11620"/>
                    <a:pt x="11734" y="11277"/>
                    <a:pt x="11391" y="10848"/>
                  </a:cubicBezTo>
                  <a:cubicBezTo>
                    <a:pt x="11334" y="10733"/>
                    <a:pt x="11276" y="10619"/>
                    <a:pt x="11219" y="10504"/>
                  </a:cubicBezTo>
                  <a:lnTo>
                    <a:pt x="11162" y="10476"/>
                  </a:lnTo>
                  <a:cubicBezTo>
                    <a:pt x="11162" y="10476"/>
                    <a:pt x="11190" y="10447"/>
                    <a:pt x="11190" y="10447"/>
                  </a:cubicBezTo>
                  <a:lnTo>
                    <a:pt x="11219" y="10476"/>
                  </a:lnTo>
                  <a:cubicBezTo>
                    <a:pt x="11219" y="10418"/>
                    <a:pt x="11162" y="10361"/>
                    <a:pt x="11162" y="10333"/>
                  </a:cubicBezTo>
                  <a:cubicBezTo>
                    <a:pt x="11162" y="10333"/>
                    <a:pt x="11162" y="10361"/>
                    <a:pt x="11162" y="10390"/>
                  </a:cubicBezTo>
                  <a:lnTo>
                    <a:pt x="11076" y="10304"/>
                  </a:lnTo>
                  <a:cubicBezTo>
                    <a:pt x="11019" y="10247"/>
                    <a:pt x="11076" y="10247"/>
                    <a:pt x="10990" y="10161"/>
                  </a:cubicBezTo>
                  <a:lnTo>
                    <a:pt x="10990" y="10161"/>
                  </a:lnTo>
                  <a:lnTo>
                    <a:pt x="11133" y="10247"/>
                  </a:lnTo>
                  <a:lnTo>
                    <a:pt x="11133" y="10247"/>
                  </a:lnTo>
                  <a:lnTo>
                    <a:pt x="11044" y="10180"/>
                  </a:lnTo>
                  <a:lnTo>
                    <a:pt x="11044" y="10180"/>
                  </a:lnTo>
                  <a:cubicBezTo>
                    <a:pt x="11062" y="10190"/>
                    <a:pt x="11084" y="10196"/>
                    <a:pt x="11114" y="10209"/>
                  </a:cubicBezTo>
                  <a:lnTo>
                    <a:pt x="11114" y="10209"/>
                  </a:lnTo>
                  <a:cubicBezTo>
                    <a:pt x="11118" y="10205"/>
                    <a:pt x="11124" y="10199"/>
                    <a:pt x="11133" y="10189"/>
                  </a:cubicBezTo>
                  <a:cubicBezTo>
                    <a:pt x="11064" y="10166"/>
                    <a:pt x="10994" y="10124"/>
                    <a:pt x="11016" y="10124"/>
                  </a:cubicBezTo>
                  <a:cubicBezTo>
                    <a:pt x="11021" y="10124"/>
                    <a:pt x="11031" y="10127"/>
                    <a:pt x="11047" y="10132"/>
                  </a:cubicBezTo>
                  <a:cubicBezTo>
                    <a:pt x="11076" y="10132"/>
                    <a:pt x="11076" y="10161"/>
                    <a:pt x="11076" y="10161"/>
                  </a:cubicBezTo>
                  <a:lnTo>
                    <a:pt x="11105" y="10161"/>
                  </a:lnTo>
                  <a:cubicBezTo>
                    <a:pt x="11019" y="9817"/>
                    <a:pt x="11047" y="9445"/>
                    <a:pt x="11162" y="9131"/>
                  </a:cubicBezTo>
                  <a:cubicBezTo>
                    <a:pt x="11276" y="8816"/>
                    <a:pt x="11477" y="8530"/>
                    <a:pt x="11763" y="8358"/>
                  </a:cubicBezTo>
                  <a:lnTo>
                    <a:pt x="11791" y="8358"/>
                  </a:lnTo>
                  <a:cubicBezTo>
                    <a:pt x="12164" y="8121"/>
                    <a:pt x="12499" y="8017"/>
                    <a:pt x="12800" y="8017"/>
                  </a:cubicBezTo>
                  <a:close/>
                  <a:moveTo>
                    <a:pt x="6325" y="14540"/>
                  </a:moveTo>
                  <a:lnTo>
                    <a:pt x="6325" y="14625"/>
                  </a:lnTo>
                  <a:cubicBezTo>
                    <a:pt x="6382" y="14625"/>
                    <a:pt x="6354" y="14568"/>
                    <a:pt x="6325" y="14540"/>
                  </a:cubicBezTo>
                  <a:close/>
                  <a:moveTo>
                    <a:pt x="6354" y="13881"/>
                  </a:moveTo>
                  <a:cubicBezTo>
                    <a:pt x="6354" y="13967"/>
                    <a:pt x="6382" y="14024"/>
                    <a:pt x="6354" y="14053"/>
                  </a:cubicBezTo>
                  <a:cubicBezTo>
                    <a:pt x="6339" y="14061"/>
                    <a:pt x="6327" y="14064"/>
                    <a:pt x="6319" y="14064"/>
                  </a:cubicBezTo>
                  <a:cubicBezTo>
                    <a:pt x="6295" y="14064"/>
                    <a:pt x="6289" y="14038"/>
                    <a:pt x="6268" y="13996"/>
                  </a:cubicBezTo>
                  <a:lnTo>
                    <a:pt x="6268" y="13996"/>
                  </a:lnTo>
                  <a:cubicBezTo>
                    <a:pt x="6354" y="14168"/>
                    <a:pt x="6125" y="14196"/>
                    <a:pt x="6211" y="14396"/>
                  </a:cubicBezTo>
                  <a:lnTo>
                    <a:pt x="6182" y="14396"/>
                  </a:lnTo>
                  <a:cubicBezTo>
                    <a:pt x="6268" y="14425"/>
                    <a:pt x="6325" y="14482"/>
                    <a:pt x="6411" y="14568"/>
                  </a:cubicBezTo>
                  <a:cubicBezTo>
                    <a:pt x="6390" y="14589"/>
                    <a:pt x="6431" y="14657"/>
                    <a:pt x="6397" y="14657"/>
                  </a:cubicBezTo>
                  <a:cubicBezTo>
                    <a:pt x="6385" y="14657"/>
                    <a:pt x="6363" y="14648"/>
                    <a:pt x="6325" y="14625"/>
                  </a:cubicBezTo>
                  <a:cubicBezTo>
                    <a:pt x="6154" y="14540"/>
                    <a:pt x="6325" y="14540"/>
                    <a:pt x="6211" y="14425"/>
                  </a:cubicBezTo>
                  <a:lnTo>
                    <a:pt x="6211" y="14425"/>
                  </a:lnTo>
                  <a:cubicBezTo>
                    <a:pt x="6211" y="14568"/>
                    <a:pt x="6268" y="14740"/>
                    <a:pt x="6182" y="14769"/>
                  </a:cubicBezTo>
                  <a:cubicBezTo>
                    <a:pt x="6039" y="14711"/>
                    <a:pt x="6125" y="14625"/>
                    <a:pt x="6096" y="14597"/>
                  </a:cubicBezTo>
                  <a:cubicBezTo>
                    <a:pt x="6096" y="14597"/>
                    <a:pt x="6096" y="14568"/>
                    <a:pt x="6096" y="14568"/>
                  </a:cubicBezTo>
                  <a:lnTo>
                    <a:pt x="6125" y="14540"/>
                  </a:lnTo>
                  <a:lnTo>
                    <a:pt x="6068" y="14511"/>
                  </a:lnTo>
                  <a:cubicBezTo>
                    <a:pt x="6068" y="14482"/>
                    <a:pt x="6068" y="14482"/>
                    <a:pt x="6068" y="14454"/>
                  </a:cubicBezTo>
                  <a:cubicBezTo>
                    <a:pt x="6039" y="14425"/>
                    <a:pt x="6010" y="14368"/>
                    <a:pt x="6010" y="14311"/>
                  </a:cubicBezTo>
                  <a:lnTo>
                    <a:pt x="6010" y="14311"/>
                  </a:lnTo>
                  <a:lnTo>
                    <a:pt x="6068" y="14339"/>
                  </a:lnTo>
                  <a:lnTo>
                    <a:pt x="6096" y="14339"/>
                  </a:lnTo>
                  <a:cubicBezTo>
                    <a:pt x="6096" y="14339"/>
                    <a:pt x="6096" y="14339"/>
                    <a:pt x="6125" y="14368"/>
                  </a:cubicBezTo>
                  <a:lnTo>
                    <a:pt x="6125" y="14339"/>
                  </a:lnTo>
                  <a:lnTo>
                    <a:pt x="6211" y="14396"/>
                  </a:lnTo>
                  <a:cubicBezTo>
                    <a:pt x="6147" y="14354"/>
                    <a:pt x="6146" y="14280"/>
                    <a:pt x="6127" y="14280"/>
                  </a:cubicBezTo>
                  <a:cubicBezTo>
                    <a:pt x="6120" y="14280"/>
                    <a:pt x="6111" y="14289"/>
                    <a:pt x="6096" y="14311"/>
                  </a:cubicBezTo>
                  <a:cubicBezTo>
                    <a:pt x="6068" y="14282"/>
                    <a:pt x="6068" y="14253"/>
                    <a:pt x="6039" y="14225"/>
                  </a:cubicBezTo>
                  <a:lnTo>
                    <a:pt x="6039" y="14225"/>
                  </a:lnTo>
                  <a:lnTo>
                    <a:pt x="6068" y="14239"/>
                  </a:lnTo>
                  <a:lnTo>
                    <a:pt x="6068" y="14239"/>
                  </a:lnTo>
                  <a:cubicBezTo>
                    <a:pt x="6060" y="14232"/>
                    <a:pt x="6053" y="14225"/>
                    <a:pt x="6039" y="14225"/>
                  </a:cubicBezTo>
                  <a:lnTo>
                    <a:pt x="6039" y="14196"/>
                  </a:lnTo>
                  <a:cubicBezTo>
                    <a:pt x="6068" y="14196"/>
                    <a:pt x="6096" y="14225"/>
                    <a:pt x="6125" y="14225"/>
                  </a:cubicBezTo>
                  <a:lnTo>
                    <a:pt x="6068" y="14168"/>
                  </a:lnTo>
                  <a:cubicBezTo>
                    <a:pt x="6068" y="14139"/>
                    <a:pt x="6068" y="14139"/>
                    <a:pt x="6068" y="14110"/>
                  </a:cubicBezTo>
                  <a:cubicBezTo>
                    <a:pt x="6096" y="14110"/>
                    <a:pt x="6096" y="14139"/>
                    <a:pt x="6096" y="14168"/>
                  </a:cubicBezTo>
                  <a:lnTo>
                    <a:pt x="6125" y="14168"/>
                  </a:lnTo>
                  <a:cubicBezTo>
                    <a:pt x="6211" y="14168"/>
                    <a:pt x="6154" y="14082"/>
                    <a:pt x="6096" y="13996"/>
                  </a:cubicBezTo>
                  <a:cubicBezTo>
                    <a:pt x="6096" y="13996"/>
                    <a:pt x="6096" y="13967"/>
                    <a:pt x="6096" y="13967"/>
                  </a:cubicBezTo>
                  <a:cubicBezTo>
                    <a:pt x="6096" y="13967"/>
                    <a:pt x="6125" y="13996"/>
                    <a:pt x="6125" y="13996"/>
                  </a:cubicBezTo>
                  <a:cubicBezTo>
                    <a:pt x="6239" y="13996"/>
                    <a:pt x="6211" y="13939"/>
                    <a:pt x="6154" y="13881"/>
                  </a:cubicBezTo>
                  <a:lnTo>
                    <a:pt x="6154" y="13881"/>
                  </a:lnTo>
                  <a:cubicBezTo>
                    <a:pt x="6182" y="13896"/>
                    <a:pt x="6218" y="13903"/>
                    <a:pt x="6254" y="13903"/>
                  </a:cubicBezTo>
                  <a:cubicBezTo>
                    <a:pt x="6289" y="13903"/>
                    <a:pt x="6325" y="13896"/>
                    <a:pt x="6354" y="13881"/>
                  </a:cubicBezTo>
                  <a:close/>
                  <a:moveTo>
                    <a:pt x="36662" y="14797"/>
                  </a:moveTo>
                  <a:lnTo>
                    <a:pt x="36662" y="14826"/>
                  </a:lnTo>
                  <a:lnTo>
                    <a:pt x="36633" y="14826"/>
                  </a:lnTo>
                  <a:lnTo>
                    <a:pt x="36662" y="14797"/>
                  </a:lnTo>
                  <a:close/>
                  <a:moveTo>
                    <a:pt x="5925" y="14797"/>
                  </a:moveTo>
                  <a:cubicBezTo>
                    <a:pt x="5925" y="14797"/>
                    <a:pt x="5953" y="14797"/>
                    <a:pt x="5953" y="14826"/>
                  </a:cubicBezTo>
                  <a:lnTo>
                    <a:pt x="5953" y="14883"/>
                  </a:lnTo>
                  <a:lnTo>
                    <a:pt x="5925" y="14883"/>
                  </a:lnTo>
                  <a:cubicBezTo>
                    <a:pt x="5925" y="14883"/>
                    <a:pt x="5925" y="14854"/>
                    <a:pt x="5925" y="14826"/>
                  </a:cubicBezTo>
                  <a:cubicBezTo>
                    <a:pt x="5925" y="14826"/>
                    <a:pt x="5925" y="14797"/>
                    <a:pt x="5925" y="14797"/>
                  </a:cubicBezTo>
                  <a:close/>
                  <a:moveTo>
                    <a:pt x="39724" y="14912"/>
                  </a:moveTo>
                  <a:cubicBezTo>
                    <a:pt x="39724" y="14969"/>
                    <a:pt x="39752" y="14997"/>
                    <a:pt x="39752" y="15055"/>
                  </a:cubicBezTo>
                  <a:cubicBezTo>
                    <a:pt x="39752" y="15026"/>
                    <a:pt x="39724" y="15026"/>
                    <a:pt x="39695" y="14997"/>
                  </a:cubicBezTo>
                  <a:lnTo>
                    <a:pt x="39695" y="14940"/>
                  </a:lnTo>
                  <a:lnTo>
                    <a:pt x="39724" y="14912"/>
                  </a:lnTo>
                  <a:close/>
                  <a:moveTo>
                    <a:pt x="37463" y="15026"/>
                  </a:moveTo>
                  <a:cubicBezTo>
                    <a:pt x="37463" y="15055"/>
                    <a:pt x="37463" y="15083"/>
                    <a:pt x="37463" y="15112"/>
                  </a:cubicBezTo>
                  <a:lnTo>
                    <a:pt x="37377" y="15112"/>
                  </a:lnTo>
                  <a:cubicBezTo>
                    <a:pt x="37377" y="15112"/>
                    <a:pt x="37377" y="15083"/>
                    <a:pt x="37377" y="15083"/>
                  </a:cubicBezTo>
                  <a:cubicBezTo>
                    <a:pt x="37406" y="15083"/>
                    <a:pt x="37406" y="15055"/>
                    <a:pt x="37434" y="15026"/>
                  </a:cubicBezTo>
                  <a:close/>
                  <a:moveTo>
                    <a:pt x="39266" y="15083"/>
                  </a:moveTo>
                  <a:lnTo>
                    <a:pt x="39266" y="15112"/>
                  </a:lnTo>
                  <a:cubicBezTo>
                    <a:pt x="39267" y="15102"/>
                    <a:pt x="39268" y="15093"/>
                    <a:pt x="39268" y="15083"/>
                  </a:cubicBezTo>
                  <a:lnTo>
                    <a:pt x="39268" y="15083"/>
                  </a:lnTo>
                  <a:cubicBezTo>
                    <a:pt x="39267" y="15083"/>
                    <a:pt x="39267" y="15083"/>
                    <a:pt x="39266" y="15083"/>
                  </a:cubicBezTo>
                  <a:close/>
                  <a:moveTo>
                    <a:pt x="4179" y="15112"/>
                  </a:moveTo>
                  <a:cubicBezTo>
                    <a:pt x="4179" y="15112"/>
                    <a:pt x="4179" y="15141"/>
                    <a:pt x="4179" y="15169"/>
                  </a:cubicBezTo>
                  <a:lnTo>
                    <a:pt x="4150" y="15169"/>
                  </a:lnTo>
                  <a:cubicBezTo>
                    <a:pt x="4150" y="15141"/>
                    <a:pt x="4150" y="15112"/>
                    <a:pt x="4179" y="15112"/>
                  </a:cubicBezTo>
                  <a:close/>
                  <a:moveTo>
                    <a:pt x="1517" y="15141"/>
                  </a:moveTo>
                  <a:lnTo>
                    <a:pt x="1539" y="15226"/>
                  </a:lnTo>
                  <a:cubicBezTo>
                    <a:pt x="1539" y="15198"/>
                    <a:pt x="1532" y="15169"/>
                    <a:pt x="1517" y="15141"/>
                  </a:cubicBezTo>
                  <a:close/>
                  <a:moveTo>
                    <a:pt x="5667" y="15169"/>
                  </a:moveTo>
                  <a:lnTo>
                    <a:pt x="5753" y="15198"/>
                  </a:lnTo>
                  <a:cubicBezTo>
                    <a:pt x="5753" y="15198"/>
                    <a:pt x="5753" y="15226"/>
                    <a:pt x="5696" y="15255"/>
                  </a:cubicBezTo>
                  <a:lnTo>
                    <a:pt x="5667" y="15226"/>
                  </a:lnTo>
                  <a:cubicBezTo>
                    <a:pt x="5667" y="15198"/>
                    <a:pt x="5667" y="15198"/>
                    <a:pt x="5667" y="15169"/>
                  </a:cubicBezTo>
                  <a:close/>
                  <a:moveTo>
                    <a:pt x="39151" y="15341"/>
                  </a:moveTo>
                  <a:cubicBezTo>
                    <a:pt x="39146" y="15341"/>
                    <a:pt x="39147" y="15341"/>
                    <a:pt x="39151" y="15341"/>
                  </a:cubicBezTo>
                  <a:lnTo>
                    <a:pt x="39151" y="15341"/>
                  </a:lnTo>
                  <a:cubicBezTo>
                    <a:pt x="39151" y="15341"/>
                    <a:pt x="39151" y="15341"/>
                    <a:pt x="39151" y="15341"/>
                  </a:cubicBezTo>
                  <a:close/>
                  <a:moveTo>
                    <a:pt x="4064" y="15427"/>
                  </a:moveTo>
                  <a:cubicBezTo>
                    <a:pt x="4179" y="15513"/>
                    <a:pt x="4265" y="15570"/>
                    <a:pt x="4150" y="15684"/>
                  </a:cubicBezTo>
                  <a:lnTo>
                    <a:pt x="4093" y="15656"/>
                  </a:lnTo>
                  <a:cubicBezTo>
                    <a:pt x="4179" y="15598"/>
                    <a:pt x="4007" y="15570"/>
                    <a:pt x="3950" y="15513"/>
                  </a:cubicBezTo>
                  <a:cubicBezTo>
                    <a:pt x="3950" y="15513"/>
                    <a:pt x="3950" y="15484"/>
                    <a:pt x="3950" y="15484"/>
                  </a:cubicBezTo>
                  <a:cubicBezTo>
                    <a:pt x="3978" y="15455"/>
                    <a:pt x="3978" y="15427"/>
                    <a:pt x="4007" y="15427"/>
                  </a:cubicBezTo>
                  <a:lnTo>
                    <a:pt x="4064" y="15455"/>
                  </a:lnTo>
                  <a:lnTo>
                    <a:pt x="4064" y="15427"/>
                  </a:lnTo>
                  <a:close/>
                  <a:moveTo>
                    <a:pt x="39867" y="15398"/>
                  </a:moveTo>
                  <a:cubicBezTo>
                    <a:pt x="39896" y="15541"/>
                    <a:pt x="39924" y="15684"/>
                    <a:pt x="39953" y="15827"/>
                  </a:cubicBezTo>
                  <a:lnTo>
                    <a:pt x="39981" y="15856"/>
                  </a:lnTo>
                  <a:lnTo>
                    <a:pt x="39981" y="15913"/>
                  </a:lnTo>
                  <a:lnTo>
                    <a:pt x="39924" y="15885"/>
                  </a:lnTo>
                  <a:lnTo>
                    <a:pt x="39810" y="15799"/>
                  </a:lnTo>
                  <a:cubicBezTo>
                    <a:pt x="39838" y="15656"/>
                    <a:pt x="39867" y="15513"/>
                    <a:pt x="39838" y="15398"/>
                  </a:cubicBezTo>
                  <a:close/>
                  <a:moveTo>
                    <a:pt x="39838" y="15985"/>
                  </a:moveTo>
                  <a:lnTo>
                    <a:pt x="39867" y="16028"/>
                  </a:lnTo>
                  <a:cubicBezTo>
                    <a:pt x="39853" y="16013"/>
                    <a:pt x="39845" y="15999"/>
                    <a:pt x="39838" y="15985"/>
                  </a:cubicBezTo>
                  <a:close/>
                  <a:moveTo>
                    <a:pt x="3749" y="16343"/>
                  </a:moveTo>
                  <a:cubicBezTo>
                    <a:pt x="3749" y="16371"/>
                    <a:pt x="3778" y="16371"/>
                    <a:pt x="3778" y="16400"/>
                  </a:cubicBezTo>
                  <a:lnTo>
                    <a:pt x="3749" y="16371"/>
                  </a:lnTo>
                  <a:cubicBezTo>
                    <a:pt x="3749" y="16371"/>
                    <a:pt x="3749" y="16343"/>
                    <a:pt x="3749" y="16343"/>
                  </a:cubicBezTo>
                  <a:close/>
                  <a:moveTo>
                    <a:pt x="39581" y="16886"/>
                  </a:moveTo>
                  <a:cubicBezTo>
                    <a:pt x="39581" y="16915"/>
                    <a:pt x="39581" y="16944"/>
                    <a:pt x="39581" y="16944"/>
                  </a:cubicBezTo>
                  <a:cubicBezTo>
                    <a:pt x="39544" y="16944"/>
                    <a:pt x="39519" y="16944"/>
                    <a:pt x="39506" y="16921"/>
                  </a:cubicBezTo>
                  <a:lnTo>
                    <a:pt x="39506" y="16921"/>
                  </a:lnTo>
                  <a:lnTo>
                    <a:pt x="39495" y="16944"/>
                  </a:lnTo>
                  <a:cubicBezTo>
                    <a:pt x="39495" y="16915"/>
                    <a:pt x="39466" y="16886"/>
                    <a:pt x="39466" y="16886"/>
                  </a:cubicBezTo>
                  <a:lnTo>
                    <a:pt x="39496" y="16886"/>
                  </a:lnTo>
                  <a:cubicBezTo>
                    <a:pt x="39498" y="16902"/>
                    <a:pt x="39501" y="16913"/>
                    <a:pt x="39506" y="16921"/>
                  </a:cubicBezTo>
                  <a:lnTo>
                    <a:pt x="39506" y="16921"/>
                  </a:lnTo>
                  <a:lnTo>
                    <a:pt x="39523" y="16886"/>
                  </a:lnTo>
                  <a:close/>
                  <a:moveTo>
                    <a:pt x="39838" y="16800"/>
                  </a:moveTo>
                  <a:cubicBezTo>
                    <a:pt x="39838" y="16829"/>
                    <a:pt x="39867" y="16829"/>
                    <a:pt x="39867" y="16858"/>
                  </a:cubicBezTo>
                  <a:lnTo>
                    <a:pt x="39867" y="16886"/>
                  </a:lnTo>
                  <a:cubicBezTo>
                    <a:pt x="39867" y="16915"/>
                    <a:pt x="39896" y="16944"/>
                    <a:pt x="39896" y="16972"/>
                  </a:cubicBezTo>
                  <a:lnTo>
                    <a:pt x="39752" y="16972"/>
                  </a:lnTo>
                  <a:lnTo>
                    <a:pt x="39752" y="16915"/>
                  </a:lnTo>
                  <a:lnTo>
                    <a:pt x="39810" y="16944"/>
                  </a:lnTo>
                  <a:cubicBezTo>
                    <a:pt x="39838" y="16886"/>
                    <a:pt x="39810" y="16886"/>
                    <a:pt x="39752" y="16858"/>
                  </a:cubicBezTo>
                  <a:lnTo>
                    <a:pt x="39752" y="16829"/>
                  </a:lnTo>
                  <a:cubicBezTo>
                    <a:pt x="39810" y="16829"/>
                    <a:pt x="39810" y="16800"/>
                    <a:pt x="39838" y="16800"/>
                  </a:cubicBezTo>
                  <a:close/>
                  <a:moveTo>
                    <a:pt x="39552" y="18489"/>
                  </a:moveTo>
                  <a:lnTo>
                    <a:pt x="39581" y="18503"/>
                  </a:lnTo>
                  <a:cubicBezTo>
                    <a:pt x="39574" y="18496"/>
                    <a:pt x="39566" y="18489"/>
                    <a:pt x="39552" y="18489"/>
                  </a:cubicBezTo>
                  <a:close/>
                  <a:moveTo>
                    <a:pt x="39581" y="18503"/>
                  </a:moveTo>
                  <a:cubicBezTo>
                    <a:pt x="39588" y="18510"/>
                    <a:pt x="39595" y="18518"/>
                    <a:pt x="39609" y="18518"/>
                  </a:cubicBezTo>
                  <a:lnTo>
                    <a:pt x="39581" y="18503"/>
                  </a:lnTo>
                  <a:close/>
                  <a:moveTo>
                    <a:pt x="39523" y="18317"/>
                  </a:moveTo>
                  <a:lnTo>
                    <a:pt x="39552" y="18346"/>
                  </a:lnTo>
                  <a:cubicBezTo>
                    <a:pt x="39581" y="18403"/>
                    <a:pt x="39581" y="18460"/>
                    <a:pt x="39609" y="18518"/>
                  </a:cubicBezTo>
                  <a:cubicBezTo>
                    <a:pt x="39609" y="18518"/>
                    <a:pt x="39609" y="18546"/>
                    <a:pt x="39609" y="18546"/>
                  </a:cubicBezTo>
                  <a:cubicBezTo>
                    <a:pt x="39552" y="18546"/>
                    <a:pt x="39523" y="18518"/>
                    <a:pt x="39523" y="18460"/>
                  </a:cubicBezTo>
                  <a:lnTo>
                    <a:pt x="39523" y="18460"/>
                  </a:lnTo>
                  <a:lnTo>
                    <a:pt x="39552" y="18489"/>
                  </a:lnTo>
                  <a:cubicBezTo>
                    <a:pt x="39523" y="18432"/>
                    <a:pt x="39523" y="18375"/>
                    <a:pt x="39523" y="18317"/>
                  </a:cubicBezTo>
                  <a:close/>
                  <a:moveTo>
                    <a:pt x="2433" y="18747"/>
                  </a:moveTo>
                  <a:lnTo>
                    <a:pt x="2490" y="18775"/>
                  </a:lnTo>
                  <a:cubicBezTo>
                    <a:pt x="2519" y="18804"/>
                    <a:pt x="2547" y="18832"/>
                    <a:pt x="2490" y="18861"/>
                  </a:cubicBezTo>
                  <a:lnTo>
                    <a:pt x="2433" y="18861"/>
                  </a:lnTo>
                  <a:cubicBezTo>
                    <a:pt x="2433" y="18832"/>
                    <a:pt x="2433" y="18775"/>
                    <a:pt x="2433" y="18747"/>
                  </a:cubicBezTo>
                  <a:close/>
                  <a:moveTo>
                    <a:pt x="2404" y="18947"/>
                  </a:moveTo>
                  <a:lnTo>
                    <a:pt x="2433" y="19004"/>
                  </a:lnTo>
                  <a:lnTo>
                    <a:pt x="2433" y="19119"/>
                  </a:lnTo>
                  <a:cubicBezTo>
                    <a:pt x="2433" y="19090"/>
                    <a:pt x="2404" y="19061"/>
                    <a:pt x="2376" y="19033"/>
                  </a:cubicBezTo>
                  <a:cubicBezTo>
                    <a:pt x="2376" y="19004"/>
                    <a:pt x="2376" y="18976"/>
                    <a:pt x="2404" y="18947"/>
                  </a:cubicBezTo>
                  <a:close/>
                  <a:moveTo>
                    <a:pt x="2404" y="19204"/>
                  </a:moveTo>
                  <a:cubicBezTo>
                    <a:pt x="2404" y="19290"/>
                    <a:pt x="2376" y="19376"/>
                    <a:pt x="2347" y="19462"/>
                  </a:cubicBezTo>
                  <a:cubicBezTo>
                    <a:pt x="2261" y="19405"/>
                    <a:pt x="2204" y="19319"/>
                    <a:pt x="2290" y="19204"/>
                  </a:cubicBezTo>
                  <a:close/>
                  <a:moveTo>
                    <a:pt x="39037" y="19519"/>
                  </a:moveTo>
                  <a:lnTo>
                    <a:pt x="39008" y="19634"/>
                  </a:lnTo>
                  <a:lnTo>
                    <a:pt x="38951" y="19577"/>
                  </a:lnTo>
                  <a:cubicBezTo>
                    <a:pt x="38951" y="19548"/>
                    <a:pt x="38951" y="19548"/>
                    <a:pt x="38980" y="19519"/>
                  </a:cubicBezTo>
                  <a:close/>
                  <a:moveTo>
                    <a:pt x="36246" y="9536"/>
                  </a:moveTo>
                  <a:lnTo>
                    <a:pt x="36246" y="9536"/>
                  </a:lnTo>
                  <a:cubicBezTo>
                    <a:pt x="36216" y="9793"/>
                    <a:pt x="36675" y="9638"/>
                    <a:pt x="36461" y="9932"/>
                  </a:cubicBezTo>
                  <a:cubicBezTo>
                    <a:pt x="36719" y="10075"/>
                    <a:pt x="36976" y="10247"/>
                    <a:pt x="37205" y="10447"/>
                  </a:cubicBezTo>
                  <a:cubicBezTo>
                    <a:pt x="37167" y="10471"/>
                    <a:pt x="37136" y="10481"/>
                    <a:pt x="37109" y="10481"/>
                  </a:cubicBezTo>
                  <a:cubicBezTo>
                    <a:pt x="37009" y="10481"/>
                    <a:pt x="36979" y="10343"/>
                    <a:pt x="36884" y="10343"/>
                  </a:cubicBezTo>
                  <a:cubicBezTo>
                    <a:pt x="36855" y="10343"/>
                    <a:pt x="36821" y="10356"/>
                    <a:pt x="36776" y="10390"/>
                  </a:cubicBezTo>
                  <a:cubicBezTo>
                    <a:pt x="37034" y="10533"/>
                    <a:pt x="37291" y="10533"/>
                    <a:pt x="37377" y="10790"/>
                  </a:cubicBezTo>
                  <a:cubicBezTo>
                    <a:pt x="37377" y="10827"/>
                    <a:pt x="37356" y="10838"/>
                    <a:pt x="37327" y="10838"/>
                  </a:cubicBezTo>
                  <a:cubicBezTo>
                    <a:pt x="37289" y="10838"/>
                    <a:pt x="37238" y="10819"/>
                    <a:pt x="37205" y="10819"/>
                  </a:cubicBezTo>
                  <a:cubicBezTo>
                    <a:pt x="37320" y="10905"/>
                    <a:pt x="37406" y="10991"/>
                    <a:pt x="37463" y="11105"/>
                  </a:cubicBezTo>
                  <a:cubicBezTo>
                    <a:pt x="37491" y="11219"/>
                    <a:pt x="37576" y="11304"/>
                    <a:pt x="37689" y="11389"/>
                  </a:cubicBezTo>
                  <a:lnTo>
                    <a:pt x="37689" y="11389"/>
                  </a:lnTo>
                  <a:cubicBezTo>
                    <a:pt x="37733" y="11347"/>
                    <a:pt x="37792" y="11334"/>
                    <a:pt x="37854" y="11334"/>
                  </a:cubicBezTo>
                  <a:cubicBezTo>
                    <a:pt x="37952" y="11334"/>
                    <a:pt x="38058" y="11367"/>
                    <a:pt x="38120" y="11367"/>
                  </a:cubicBezTo>
                  <a:cubicBezTo>
                    <a:pt x="38129" y="11367"/>
                    <a:pt x="38137" y="11366"/>
                    <a:pt x="38144" y="11364"/>
                  </a:cubicBezTo>
                  <a:lnTo>
                    <a:pt x="38144" y="11364"/>
                  </a:lnTo>
                  <a:cubicBezTo>
                    <a:pt x="37840" y="11450"/>
                    <a:pt x="38204" y="11592"/>
                    <a:pt x="37749" y="11678"/>
                  </a:cubicBezTo>
                  <a:cubicBezTo>
                    <a:pt x="37778" y="11692"/>
                    <a:pt x="37813" y="11699"/>
                    <a:pt x="37846" y="11699"/>
                  </a:cubicBezTo>
                  <a:cubicBezTo>
                    <a:pt x="37878" y="11699"/>
                    <a:pt x="37906" y="11692"/>
                    <a:pt x="37921" y="11678"/>
                  </a:cubicBezTo>
                  <a:lnTo>
                    <a:pt x="37921" y="11678"/>
                  </a:lnTo>
                  <a:cubicBezTo>
                    <a:pt x="37921" y="11706"/>
                    <a:pt x="37892" y="11763"/>
                    <a:pt x="37806" y="11763"/>
                  </a:cubicBezTo>
                  <a:cubicBezTo>
                    <a:pt x="37921" y="11878"/>
                    <a:pt x="38007" y="11763"/>
                    <a:pt x="38064" y="11907"/>
                  </a:cubicBezTo>
                  <a:lnTo>
                    <a:pt x="37921" y="11907"/>
                  </a:lnTo>
                  <a:cubicBezTo>
                    <a:pt x="38064" y="11907"/>
                    <a:pt x="38178" y="11964"/>
                    <a:pt x="38207" y="12078"/>
                  </a:cubicBezTo>
                  <a:cubicBezTo>
                    <a:pt x="38188" y="12078"/>
                    <a:pt x="38169" y="12104"/>
                    <a:pt x="38150" y="12104"/>
                  </a:cubicBezTo>
                  <a:cubicBezTo>
                    <a:pt x="38143" y="12104"/>
                    <a:pt x="38136" y="12100"/>
                    <a:pt x="38129" y="12091"/>
                  </a:cubicBezTo>
                  <a:lnTo>
                    <a:pt x="38129" y="12091"/>
                  </a:lnTo>
                  <a:cubicBezTo>
                    <a:pt x="38249" y="12279"/>
                    <a:pt x="38550" y="12285"/>
                    <a:pt x="38522" y="12565"/>
                  </a:cubicBezTo>
                  <a:cubicBezTo>
                    <a:pt x="38293" y="12593"/>
                    <a:pt x="38493" y="12651"/>
                    <a:pt x="38293" y="12765"/>
                  </a:cubicBezTo>
                  <a:lnTo>
                    <a:pt x="38407" y="12851"/>
                  </a:lnTo>
                  <a:lnTo>
                    <a:pt x="38493" y="12765"/>
                  </a:lnTo>
                  <a:cubicBezTo>
                    <a:pt x="38522" y="12851"/>
                    <a:pt x="38694" y="12908"/>
                    <a:pt x="38665" y="13023"/>
                  </a:cubicBezTo>
                  <a:lnTo>
                    <a:pt x="38550" y="12966"/>
                  </a:lnTo>
                  <a:lnTo>
                    <a:pt x="38665" y="13137"/>
                  </a:lnTo>
                  <a:lnTo>
                    <a:pt x="38694" y="13023"/>
                  </a:lnTo>
                  <a:cubicBezTo>
                    <a:pt x="38716" y="13032"/>
                    <a:pt x="38737" y="13035"/>
                    <a:pt x="38758" y="13035"/>
                  </a:cubicBezTo>
                  <a:cubicBezTo>
                    <a:pt x="38822" y="13035"/>
                    <a:pt x="38877" y="13001"/>
                    <a:pt x="38912" y="13001"/>
                  </a:cubicBezTo>
                  <a:cubicBezTo>
                    <a:pt x="38937" y="13001"/>
                    <a:pt x="38951" y="13019"/>
                    <a:pt x="38951" y="13080"/>
                  </a:cubicBezTo>
                  <a:cubicBezTo>
                    <a:pt x="38948" y="13077"/>
                    <a:pt x="38946" y="13076"/>
                    <a:pt x="38945" y="13076"/>
                  </a:cubicBezTo>
                  <a:cubicBezTo>
                    <a:pt x="38933" y="13076"/>
                    <a:pt x="38971" y="13178"/>
                    <a:pt x="38894" y="13280"/>
                  </a:cubicBezTo>
                  <a:cubicBezTo>
                    <a:pt x="38980" y="13309"/>
                    <a:pt x="39066" y="13338"/>
                    <a:pt x="39037" y="13423"/>
                  </a:cubicBezTo>
                  <a:cubicBezTo>
                    <a:pt x="39018" y="13500"/>
                    <a:pt x="38922" y="13500"/>
                    <a:pt x="38844" y="13500"/>
                  </a:cubicBezTo>
                  <a:lnTo>
                    <a:pt x="38844" y="13500"/>
                  </a:lnTo>
                  <a:cubicBezTo>
                    <a:pt x="38805" y="13500"/>
                    <a:pt x="38770" y="13500"/>
                    <a:pt x="38751" y="13509"/>
                  </a:cubicBezTo>
                  <a:cubicBezTo>
                    <a:pt x="38951" y="13509"/>
                    <a:pt x="38894" y="13738"/>
                    <a:pt x="39094" y="13767"/>
                  </a:cubicBezTo>
                  <a:cubicBezTo>
                    <a:pt x="39008" y="13767"/>
                    <a:pt x="38951" y="13767"/>
                    <a:pt x="38894" y="13795"/>
                  </a:cubicBezTo>
                  <a:lnTo>
                    <a:pt x="39066" y="13795"/>
                  </a:lnTo>
                  <a:cubicBezTo>
                    <a:pt x="39037" y="13853"/>
                    <a:pt x="39008" y="13881"/>
                    <a:pt x="38922" y="13881"/>
                  </a:cubicBezTo>
                  <a:cubicBezTo>
                    <a:pt x="38922" y="13925"/>
                    <a:pt x="38939" y="13939"/>
                    <a:pt x="38962" y="13939"/>
                  </a:cubicBezTo>
                  <a:cubicBezTo>
                    <a:pt x="39005" y="13939"/>
                    <a:pt x="39070" y="13893"/>
                    <a:pt x="39098" y="13893"/>
                  </a:cubicBezTo>
                  <a:cubicBezTo>
                    <a:pt x="39115" y="13893"/>
                    <a:pt x="39119" y="13910"/>
                    <a:pt x="39094" y="13967"/>
                  </a:cubicBezTo>
                  <a:lnTo>
                    <a:pt x="39037" y="13967"/>
                  </a:lnTo>
                  <a:cubicBezTo>
                    <a:pt x="39037" y="14139"/>
                    <a:pt x="39209" y="14282"/>
                    <a:pt x="39180" y="14454"/>
                  </a:cubicBezTo>
                  <a:cubicBezTo>
                    <a:pt x="39138" y="14478"/>
                    <a:pt x="39110" y="14486"/>
                    <a:pt x="39090" y="14486"/>
                  </a:cubicBezTo>
                  <a:cubicBezTo>
                    <a:pt x="39031" y="14486"/>
                    <a:pt x="39045" y="14405"/>
                    <a:pt x="38987" y="14405"/>
                  </a:cubicBezTo>
                  <a:cubicBezTo>
                    <a:pt x="38971" y="14405"/>
                    <a:pt x="38951" y="14411"/>
                    <a:pt x="38922" y="14425"/>
                  </a:cubicBezTo>
                  <a:cubicBezTo>
                    <a:pt x="39005" y="14644"/>
                    <a:pt x="39271" y="14864"/>
                    <a:pt x="39268" y="15083"/>
                  </a:cubicBezTo>
                  <a:lnTo>
                    <a:pt x="39268" y="15083"/>
                  </a:lnTo>
                  <a:cubicBezTo>
                    <a:pt x="39576" y="15084"/>
                    <a:pt x="39160" y="15252"/>
                    <a:pt x="39291" y="15366"/>
                  </a:cubicBezTo>
                  <a:lnTo>
                    <a:pt x="39291" y="15366"/>
                  </a:lnTo>
                  <a:cubicBezTo>
                    <a:pt x="39262" y="15346"/>
                    <a:pt x="39171" y="15342"/>
                    <a:pt x="39151" y="15341"/>
                  </a:cubicBezTo>
                  <a:lnTo>
                    <a:pt x="39151" y="15341"/>
                  </a:lnTo>
                  <a:cubicBezTo>
                    <a:pt x="39123" y="15513"/>
                    <a:pt x="39266" y="15684"/>
                    <a:pt x="39380" y="15913"/>
                  </a:cubicBezTo>
                  <a:lnTo>
                    <a:pt x="39295" y="15885"/>
                  </a:lnTo>
                  <a:cubicBezTo>
                    <a:pt x="39209" y="15971"/>
                    <a:pt x="39266" y="16142"/>
                    <a:pt x="39209" y="16228"/>
                  </a:cubicBezTo>
                  <a:cubicBezTo>
                    <a:pt x="39237" y="16257"/>
                    <a:pt x="39266" y="16257"/>
                    <a:pt x="39295" y="16285"/>
                  </a:cubicBezTo>
                  <a:cubicBezTo>
                    <a:pt x="39295" y="16300"/>
                    <a:pt x="39302" y="16307"/>
                    <a:pt x="39316" y="16307"/>
                  </a:cubicBezTo>
                  <a:cubicBezTo>
                    <a:pt x="39330" y="16307"/>
                    <a:pt x="39352" y="16300"/>
                    <a:pt x="39380" y="16285"/>
                  </a:cubicBezTo>
                  <a:lnTo>
                    <a:pt x="39380" y="16285"/>
                  </a:lnTo>
                  <a:cubicBezTo>
                    <a:pt x="39180" y="16428"/>
                    <a:pt x="39209" y="16572"/>
                    <a:pt x="39266" y="16743"/>
                  </a:cubicBezTo>
                  <a:cubicBezTo>
                    <a:pt x="39323" y="16886"/>
                    <a:pt x="39409" y="17058"/>
                    <a:pt x="39209" y="17173"/>
                  </a:cubicBezTo>
                  <a:cubicBezTo>
                    <a:pt x="39209" y="17149"/>
                    <a:pt x="39152" y="17107"/>
                    <a:pt x="39131" y="17107"/>
                  </a:cubicBezTo>
                  <a:cubicBezTo>
                    <a:pt x="39126" y="17107"/>
                    <a:pt x="39123" y="17110"/>
                    <a:pt x="39123" y="17115"/>
                  </a:cubicBezTo>
                  <a:cubicBezTo>
                    <a:pt x="39151" y="17173"/>
                    <a:pt x="39151" y="17258"/>
                    <a:pt x="39180" y="17344"/>
                  </a:cubicBezTo>
                  <a:cubicBezTo>
                    <a:pt x="39295" y="17344"/>
                    <a:pt x="39266" y="17344"/>
                    <a:pt x="39352" y="17287"/>
                  </a:cubicBezTo>
                  <a:cubicBezTo>
                    <a:pt x="39409" y="17316"/>
                    <a:pt x="39438" y="17344"/>
                    <a:pt x="39438" y="17373"/>
                  </a:cubicBezTo>
                  <a:lnTo>
                    <a:pt x="39438" y="17430"/>
                  </a:lnTo>
                  <a:cubicBezTo>
                    <a:pt x="39421" y="17413"/>
                    <a:pt x="39399" y="17406"/>
                    <a:pt x="39375" y="17406"/>
                  </a:cubicBezTo>
                  <a:cubicBezTo>
                    <a:pt x="39316" y="17406"/>
                    <a:pt x="39241" y="17447"/>
                    <a:pt x="39180" y="17487"/>
                  </a:cubicBezTo>
                  <a:lnTo>
                    <a:pt x="39295" y="17487"/>
                  </a:lnTo>
                  <a:cubicBezTo>
                    <a:pt x="39066" y="17573"/>
                    <a:pt x="39581" y="17573"/>
                    <a:pt x="39380" y="17716"/>
                  </a:cubicBezTo>
                  <a:lnTo>
                    <a:pt x="39323" y="17688"/>
                  </a:lnTo>
                  <a:lnTo>
                    <a:pt x="39323" y="17688"/>
                  </a:lnTo>
                  <a:cubicBezTo>
                    <a:pt x="39323" y="17745"/>
                    <a:pt x="39380" y="17802"/>
                    <a:pt x="39380" y="17859"/>
                  </a:cubicBezTo>
                  <a:lnTo>
                    <a:pt x="39380" y="17888"/>
                  </a:lnTo>
                  <a:cubicBezTo>
                    <a:pt x="39266" y="17888"/>
                    <a:pt x="39352" y="17831"/>
                    <a:pt x="39237" y="17802"/>
                  </a:cubicBezTo>
                  <a:lnTo>
                    <a:pt x="39237" y="17802"/>
                  </a:lnTo>
                  <a:cubicBezTo>
                    <a:pt x="39237" y="17888"/>
                    <a:pt x="39466" y="18060"/>
                    <a:pt x="39295" y="18117"/>
                  </a:cubicBezTo>
                  <a:cubicBezTo>
                    <a:pt x="39266" y="18060"/>
                    <a:pt x="39295" y="18002"/>
                    <a:pt x="39266" y="17945"/>
                  </a:cubicBezTo>
                  <a:cubicBezTo>
                    <a:pt x="39066" y="18002"/>
                    <a:pt x="39094" y="18031"/>
                    <a:pt x="39066" y="18088"/>
                  </a:cubicBezTo>
                  <a:lnTo>
                    <a:pt x="38951" y="18231"/>
                  </a:lnTo>
                  <a:lnTo>
                    <a:pt x="38951" y="18231"/>
                  </a:lnTo>
                  <a:lnTo>
                    <a:pt x="39008" y="18203"/>
                  </a:lnTo>
                  <a:cubicBezTo>
                    <a:pt x="39352" y="18403"/>
                    <a:pt x="39008" y="18460"/>
                    <a:pt x="39209" y="18689"/>
                  </a:cubicBezTo>
                  <a:cubicBezTo>
                    <a:pt x="39122" y="18590"/>
                    <a:pt x="39089" y="18566"/>
                    <a:pt x="39065" y="18566"/>
                  </a:cubicBezTo>
                  <a:cubicBezTo>
                    <a:pt x="39043" y="18566"/>
                    <a:pt x="39029" y="18587"/>
                    <a:pt x="38987" y="18587"/>
                  </a:cubicBezTo>
                  <a:cubicBezTo>
                    <a:pt x="38971" y="18587"/>
                    <a:pt x="38950" y="18584"/>
                    <a:pt x="38922" y="18575"/>
                  </a:cubicBezTo>
                  <a:cubicBezTo>
                    <a:pt x="38882" y="18595"/>
                    <a:pt x="38842" y="18615"/>
                    <a:pt x="38801" y="18615"/>
                  </a:cubicBezTo>
                  <a:cubicBezTo>
                    <a:pt x="38784" y="18615"/>
                    <a:pt x="38768" y="18612"/>
                    <a:pt x="38751" y="18603"/>
                  </a:cubicBezTo>
                  <a:lnTo>
                    <a:pt x="38751" y="18603"/>
                  </a:lnTo>
                  <a:cubicBezTo>
                    <a:pt x="38865" y="18718"/>
                    <a:pt x="38608" y="18718"/>
                    <a:pt x="38779" y="18861"/>
                  </a:cubicBezTo>
                  <a:cubicBezTo>
                    <a:pt x="38736" y="18861"/>
                    <a:pt x="38742" y="18909"/>
                    <a:pt x="38687" y="18909"/>
                  </a:cubicBezTo>
                  <a:cubicBezTo>
                    <a:pt x="38668" y="18909"/>
                    <a:pt x="38643" y="18904"/>
                    <a:pt x="38608" y="18890"/>
                  </a:cubicBezTo>
                  <a:lnTo>
                    <a:pt x="38608" y="18890"/>
                  </a:lnTo>
                  <a:cubicBezTo>
                    <a:pt x="38608" y="18930"/>
                    <a:pt x="38622" y="18942"/>
                    <a:pt x="38642" y="18942"/>
                  </a:cubicBezTo>
                  <a:cubicBezTo>
                    <a:pt x="38674" y="18942"/>
                    <a:pt x="38721" y="18914"/>
                    <a:pt x="38757" y="18914"/>
                  </a:cubicBezTo>
                  <a:cubicBezTo>
                    <a:pt x="38765" y="18914"/>
                    <a:pt x="38773" y="18915"/>
                    <a:pt x="38779" y="18918"/>
                  </a:cubicBezTo>
                  <a:cubicBezTo>
                    <a:pt x="38922" y="19119"/>
                    <a:pt x="38465" y="19204"/>
                    <a:pt x="38636" y="19491"/>
                  </a:cubicBezTo>
                  <a:cubicBezTo>
                    <a:pt x="38665" y="19720"/>
                    <a:pt x="38808" y="19805"/>
                    <a:pt x="38865" y="19977"/>
                  </a:cubicBezTo>
                  <a:lnTo>
                    <a:pt x="38865" y="20034"/>
                  </a:lnTo>
                  <a:cubicBezTo>
                    <a:pt x="38751" y="20034"/>
                    <a:pt x="38694" y="19920"/>
                    <a:pt x="38694" y="19920"/>
                  </a:cubicBezTo>
                  <a:cubicBezTo>
                    <a:pt x="38608" y="19949"/>
                    <a:pt x="38579" y="20063"/>
                    <a:pt x="38608" y="20149"/>
                  </a:cubicBezTo>
                  <a:cubicBezTo>
                    <a:pt x="38579" y="20120"/>
                    <a:pt x="38522" y="20120"/>
                    <a:pt x="38493" y="20120"/>
                  </a:cubicBezTo>
                  <a:cubicBezTo>
                    <a:pt x="38579" y="19977"/>
                    <a:pt x="38350" y="19891"/>
                    <a:pt x="38579" y="19805"/>
                  </a:cubicBezTo>
                  <a:lnTo>
                    <a:pt x="38493" y="19805"/>
                  </a:lnTo>
                  <a:cubicBezTo>
                    <a:pt x="38493" y="19777"/>
                    <a:pt x="38493" y="19777"/>
                    <a:pt x="38493" y="19748"/>
                  </a:cubicBezTo>
                  <a:cubicBezTo>
                    <a:pt x="38465" y="19777"/>
                    <a:pt x="38465" y="19777"/>
                    <a:pt x="38436" y="19777"/>
                  </a:cubicBezTo>
                  <a:cubicBezTo>
                    <a:pt x="38379" y="19777"/>
                    <a:pt x="38350" y="19748"/>
                    <a:pt x="38293" y="19720"/>
                  </a:cubicBezTo>
                  <a:cubicBezTo>
                    <a:pt x="38636" y="19691"/>
                    <a:pt x="38207" y="19462"/>
                    <a:pt x="38493" y="19348"/>
                  </a:cubicBezTo>
                  <a:lnTo>
                    <a:pt x="38493" y="19348"/>
                  </a:lnTo>
                  <a:cubicBezTo>
                    <a:pt x="38480" y="19349"/>
                    <a:pt x="38467" y="19350"/>
                    <a:pt x="38455" y="19350"/>
                  </a:cubicBezTo>
                  <a:cubicBezTo>
                    <a:pt x="38209" y="19350"/>
                    <a:pt x="38225" y="19087"/>
                    <a:pt x="38007" y="19033"/>
                  </a:cubicBezTo>
                  <a:lnTo>
                    <a:pt x="38064" y="19033"/>
                  </a:lnTo>
                  <a:cubicBezTo>
                    <a:pt x="38064" y="18918"/>
                    <a:pt x="38093" y="18861"/>
                    <a:pt x="38121" y="18775"/>
                  </a:cubicBezTo>
                  <a:lnTo>
                    <a:pt x="38121" y="18775"/>
                  </a:lnTo>
                  <a:cubicBezTo>
                    <a:pt x="38035" y="18804"/>
                    <a:pt x="37978" y="18832"/>
                    <a:pt x="37892" y="18832"/>
                  </a:cubicBezTo>
                  <a:lnTo>
                    <a:pt x="37806" y="18832"/>
                  </a:lnTo>
                  <a:cubicBezTo>
                    <a:pt x="37806" y="18804"/>
                    <a:pt x="37835" y="18775"/>
                    <a:pt x="37835" y="18747"/>
                  </a:cubicBezTo>
                  <a:lnTo>
                    <a:pt x="37892" y="18747"/>
                  </a:lnTo>
                  <a:cubicBezTo>
                    <a:pt x="37949" y="18718"/>
                    <a:pt x="38035" y="18689"/>
                    <a:pt x="38093" y="18661"/>
                  </a:cubicBezTo>
                  <a:lnTo>
                    <a:pt x="38093" y="18661"/>
                  </a:lnTo>
                  <a:cubicBezTo>
                    <a:pt x="38007" y="18689"/>
                    <a:pt x="37921" y="18718"/>
                    <a:pt x="37835" y="18718"/>
                  </a:cubicBezTo>
                  <a:lnTo>
                    <a:pt x="37835" y="18689"/>
                  </a:lnTo>
                  <a:cubicBezTo>
                    <a:pt x="37892" y="18661"/>
                    <a:pt x="37949" y="18661"/>
                    <a:pt x="38007" y="18661"/>
                  </a:cubicBezTo>
                  <a:lnTo>
                    <a:pt x="37864" y="18661"/>
                  </a:lnTo>
                  <a:lnTo>
                    <a:pt x="37864" y="18603"/>
                  </a:lnTo>
                  <a:lnTo>
                    <a:pt x="37978" y="18603"/>
                  </a:lnTo>
                  <a:cubicBezTo>
                    <a:pt x="37978" y="18603"/>
                    <a:pt x="37949" y="18575"/>
                    <a:pt x="37949" y="18575"/>
                  </a:cubicBezTo>
                  <a:cubicBezTo>
                    <a:pt x="37964" y="18565"/>
                    <a:pt x="37979" y="18561"/>
                    <a:pt x="37993" y="18561"/>
                  </a:cubicBezTo>
                  <a:cubicBezTo>
                    <a:pt x="38055" y="18561"/>
                    <a:pt x="38112" y="18636"/>
                    <a:pt x="38140" y="18636"/>
                  </a:cubicBezTo>
                  <a:cubicBezTo>
                    <a:pt x="38144" y="18636"/>
                    <a:pt x="38147" y="18635"/>
                    <a:pt x="38150" y="18632"/>
                  </a:cubicBezTo>
                  <a:cubicBezTo>
                    <a:pt x="38150" y="18556"/>
                    <a:pt x="38086" y="18543"/>
                    <a:pt x="38010" y="18543"/>
                  </a:cubicBezTo>
                  <a:cubicBezTo>
                    <a:pt x="37972" y="18543"/>
                    <a:pt x="37930" y="18546"/>
                    <a:pt x="37892" y="18546"/>
                  </a:cubicBezTo>
                  <a:lnTo>
                    <a:pt x="37892" y="18403"/>
                  </a:lnTo>
                  <a:cubicBezTo>
                    <a:pt x="37921" y="18417"/>
                    <a:pt x="37957" y="18425"/>
                    <a:pt x="37992" y="18425"/>
                  </a:cubicBezTo>
                  <a:cubicBezTo>
                    <a:pt x="38028" y="18425"/>
                    <a:pt x="38064" y="18417"/>
                    <a:pt x="38093" y="18403"/>
                  </a:cubicBezTo>
                  <a:cubicBezTo>
                    <a:pt x="38035" y="18346"/>
                    <a:pt x="38007" y="18289"/>
                    <a:pt x="37949" y="18260"/>
                  </a:cubicBezTo>
                  <a:lnTo>
                    <a:pt x="38007" y="17888"/>
                  </a:lnTo>
                  <a:lnTo>
                    <a:pt x="37864" y="17974"/>
                  </a:lnTo>
                  <a:cubicBezTo>
                    <a:pt x="37864" y="17859"/>
                    <a:pt x="37864" y="17745"/>
                    <a:pt x="37749" y="17630"/>
                  </a:cubicBezTo>
                  <a:lnTo>
                    <a:pt x="37520" y="17630"/>
                  </a:lnTo>
                  <a:cubicBezTo>
                    <a:pt x="37520" y="17573"/>
                    <a:pt x="37377" y="17516"/>
                    <a:pt x="37520" y="17487"/>
                  </a:cubicBezTo>
                  <a:cubicBezTo>
                    <a:pt x="37520" y="17516"/>
                    <a:pt x="37549" y="17545"/>
                    <a:pt x="37606" y="17545"/>
                  </a:cubicBezTo>
                  <a:lnTo>
                    <a:pt x="37549" y="17487"/>
                  </a:lnTo>
                  <a:cubicBezTo>
                    <a:pt x="37582" y="17478"/>
                    <a:pt x="37606" y="17474"/>
                    <a:pt x="37623" y="17474"/>
                  </a:cubicBezTo>
                  <a:cubicBezTo>
                    <a:pt x="37709" y="17474"/>
                    <a:pt x="37630" y="17573"/>
                    <a:pt x="37749" y="17573"/>
                  </a:cubicBezTo>
                  <a:cubicBezTo>
                    <a:pt x="37692" y="17430"/>
                    <a:pt x="37520" y="17287"/>
                    <a:pt x="37577" y="17201"/>
                  </a:cubicBezTo>
                  <a:cubicBezTo>
                    <a:pt x="37588" y="17200"/>
                    <a:pt x="37598" y="17199"/>
                    <a:pt x="37607" y="17199"/>
                  </a:cubicBezTo>
                  <a:cubicBezTo>
                    <a:pt x="37729" y="17199"/>
                    <a:pt x="37702" y="17331"/>
                    <a:pt x="37757" y="17331"/>
                  </a:cubicBezTo>
                  <a:cubicBezTo>
                    <a:pt x="37773" y="17331"/>
                    <a:pt x="37797" y="17318"/>
                    <a:pt x="37835" y="17287"/>
                  </a:cubicBezTo>
                  <a:lnTo>
                    <a:pt x="37835" y="17287"/>
                  </a:lnTo>
                  <a:lnTo>
                    <a:pt x="37749" y="17459"/>
                  </a:lnTo>
                  <a:cubicBezTo>
                    <a:pt x="37828" y="17423"/>
                    <a:pt x="37865" y="17410"/>
                    <a:pt x="37883" y="17410"/>
                  </a:cubicBezTo>
                  <a:cubicBezTo>
                    <a:pt x="37923" y="17410"/>
                    <a:pt x="37855" y="17479"/>
                    <a:pt x="37943" y="17479"/>
                  </a:cubicBezTo>
                  <a:cubicBezTo>
                    <a:pt x="37969" y="17479"/>
                    <a:pt x="38007" y="17473"/>
                    <a:pt x="38064" y="17459"/>
                  </a:cubicBezTo>
                  <a:cubicBezTo>
                    <a:pt x="38121" y="17230"/>
                    <a:pt x="37949" y="17230"/>
                    <a:pt x="38007" y="17001"/>
                  </a:cubicBezTo>
                  <a:cubicBezTo>
                    <a:pt x="37981" y="16994"/>
                    <a:pt x="37959" y="16992"/>
                    <a:pt x="37940" y="16992"/>
                  </a:cubicBezTo>
                  <a:cubicBezTo>
                    <a:pt x="37906" y="16992"/>
                    <a:pt x="37880" y="16999"/>
                    <a:pt x="37849" y="16999"/>
                  </a:cubicBezTo>
                  <a:cubicBezTo>
                    <a:pt x="37822" y="16999"/>
                    <a:pt x="37791" y="16993"/>
                    <a:pt x="37749" y="16972"/>
                  </a:cubicBezTo>
                  <a:cubicBezTo>
                    <a:pt x="37549" y="16715"/>
                    <a:pt x="38207" y="16743"/>
                    <a:pt x="37949" y="16543"/>
                  </a:cubicBezTo>
                  <a:cubicBezTo>
                    <a:pt x="37806" y="16486"/>
                    <a:pt x="37577" y="16486"/>
                    <a:pt x="37692" y="16314"/>
                  </a:cubicBezTo>
                  <a:lnTo>
                    <a:pt x="37692" y="16314"/>
                  </a:lnTo>
                  <a:lnTo>
                    <a:pt x="37921" y="16371"/>
                  </a:lnTo>
                  <a:cubicBezTo>
                    <a:pt x="37921" y="16142"/>
                    <a:pt x="37606" y="16257"/>
                    <a:pt x="37720" y="16056"/>
                  </a:cubicBezTo>
                  <a:lnTo>
                    <a:pt x="37720" y="16056"/>
                  </a:lnTo>
                  <a:cubicBezTo>
                    <a:pt x="37797" y="16082"/>
                    <a:pt x="37805" y="16175"/>
                    <a:pt x="37826" y="16175"/>
                  </a:cubicBezTo>
                  <a:cubicBezTo>
                    <a:pt x="37829" y="16175"/>
                    <a:pt x="37832" y="16174"/>
                    <a:pt x="37835" y="16171"/>
                  </a:cubicBezTo>
                  <a:cubicBezTo>
                    <a:pt x="38007" y="16028"/>
                    <a:pt x="37692" y="16085"/>
                    <a:pt x="37692" y="15971"/>
                  </a:cubicBezTo>
                  <a:lnTo>
                    <a:pt x="37892" y="15942"/>
                  </a:lnTo>
                  <a:cubicBezTo>
                    <a:pt x="37835" y="15742"/>
                    <a:pt x="37663" y="15513"/>
                    <a:pt x="37606" y="15284"/>
                  </a:cubicBezTo>
                  <a:lnTo>
                    <a:pt x="37606" y="15284"/>
                  </a:lnTo>
                  <a:cubicBezTo>
                    <a:pt x="37635" y="15284"/>
                    <a:pt x="37663" y="15291"/>
                    <a:pt x="37692" y="15291"/>
                  </a:cubicBezTo>
                  <a:cubicBezTo>
                    <a:pt x="37720" y="15291"/>
                    <a:pt x="37749" y="15284"/>
                    <a:pt x="37778" y="15255"/>
                  </a:cubicBezTo>
                  <a:cubicBezTo>
                    <a:pt x="37663" y="14940"/>
                    <a:pt x="37663" y="14625"/>
                    <a:pt x="37749" y="14311"/>
                  </a:cubicBezTo>
                  <a:lnTo>
                    <a:pt x="37549" y="14253"/>
                  </a:lnTo>
                  <a:cubicBezTo>
                    <a:pt x="37549" y="14230"/>
                    <a:pt x="37605" y="14188"/>
                    <a:pt x="37642" y="14188"/>
                  </a:cubicBezTo>
                  <a:cubicBezTo>
                    <a:pt x="37650" y="14188"/>
                    <a:pt x="37658" y="14191"/>
                    <a:pt x="37663" y="14196"/>
                  </a:cubicBezTo>
                  <a:cubicBezTo>
                    <a:pt x="37672" y="14162"/>
                    <a:pt x="37665" y="14151"/>
                    <a:pt x="37650" y="14151"/>
                  </a:cubicBezTo>
                  <a:cubicBezTo>
                    <a:pt x="37620" y="14151"/>
                    <a:pt x="37553" y="14200"/>
                    <a:pt x="37510" y="14200"/>
                  </a:cubicBezTo>
                  <a:cubicBezTo>
                    <a:pt x="37503" y="14200"/>
                    <a:pt x="37497" y="14199"/>
                    <a:pt x="37492" y="14196"/>
                  </a:cubicBezTo>
                  <a:cubicBezTo>
                    <a:pt x="37468" y="14149"/>
                    <a:pt x="37521" y="14103"/>
                    <a:pt x="37572" y="14103"/>
                  </a:cubicBezTo>
                  <a:cubicBezTo>
                    <a:pt x="37584" y="14103"/>
                    <a:pt x="37595" y="14105"/>
                    <a:pt x="37606" y="14110"/>
                  </a:cubicBezTo>
                  <a:cubicBezTo>
                    <a:pt x="37549" y="14082"/>
                    <a:pt x="37492" y="14024"/>
                    <a:pt x="37463" y="13967"/>
                  </a:cubicBezTo>
                  <a:cubicBezTo>
                    <a:pt x="37520" y="13910"/>
                    <a:pt x="37463" y="13910"/>
                    <a:pt x="37406" y="13910"/>
                  </a:cubicBezTo>
                  <a:lnTo>
                    <a:pt x="37377" y="13853"/>
                  </a:lnTo>
                  <a:cubicBezTo>
                    <a:pt x="37377" y="13853"/>
                    <a:pt x="37406" y="13824"/>
                    <a:pt x="37406" y="13824"/>
                  </a:cubicBezTo>
                  <a:cubicBezTo>
                    <a:pt x="37377" y="13824"/>
                    <a:pt x="37406" y="13853"/>
                    <a:pt x="37348" y="13853"/>
                  </a:cubicBezTo>
                  <a:cubicBezTo>
                    <a:pt x="37320" y="13767"/>
                    <a:pt x="37263" y="13681"/>
                    <a:pt x="37263" y="13595"/>
                  </a:cubicBezTo>
                  <a:cubicBezTo>
                    <a:pt x="37234" y="13567"/>
                    <a:pt x="37234" y="13567"/>
                    <a:pt x="37263" y="13538"/>
                  </a:cubicBezTo>
                  <a:cubicBezTo>
                    <a:pt x="37291" y="13509"/>
                    <a:pt x="37320" y="13481"/>
                    <a:pt x="37263" y="13481"/>
                  </a:cubicBezTo>
                  <a:cubicBezTo>
                    <a:pt x="37263" y="13452"/>
                    <a:pt x="37263" y="13423"/>
                    <a:pt x="37263" y="13423"/>
                  </a:cubicBezTo>
                  <a:lnTo>
                    <a:pt x="37320" y="13452"/>
                  </a:lnTo>
                  <a:cubicBezTo>
                    <a:pt x="37320" y="13252"/>
                    <a:pt x="36948" y="13366"/>
                    <a:pt x="37034" y="13166"/>
                  </a:cubicBezTo>
                  <a:lnTo>
                    <a:pt x="37091" y="13166"/>
                  </a:lnTo>
                  <a:lnTo>
                    <a:pt x="37091" y="13137"/>
                  </a:lnTo>
                  <a:cubicBezTo>
                    <a:pt x="37034" y="12966"/>
                    <a:pt x="37005" y="12794"/>
                    <a:pt x="36919" y="12622"/>
                  </a:cubicBezTo>
                  <a:cubicBezTo>
                    <a:pt x="36948" y="12593"/>
                    <a:pt x="36976" y="12536"/>
                    <a:pt x="37005" y="12479"/>
                  </a:cubicBezTo>
                  <a:cubicBezTo>
                    <a:pt x="37005" y="12450"/>
                    <a:pt x="36948" y="12450"/>
                    <a:pt x="36891" y="12450"/>
                  </a:cubicBezTo>
                  <a:cubicBezTo>
                    <a:pt x="36862" y="12422"/>
                    <a:pt x="36862" y="12393"/>
                    <a:pt x="36891" y="12393"/>
                  </a:cubicBezTo>
                  <a:cubicBezTo>
                    <a:pt x="36862" y="12307"/>
                    <a:pt x="36891" y="12250"/>
                    <a:pt x="36919" y="12164"/>
                  </a:cubicBezTo>
                  <a:lnTo>
                    <a:pt x="36919" y="12164"/>
                  </a:lnTo>
                  <a:cubicBezTo>
                    <a:pt x="36902" y="12168"/>
                    <a:pt x="36887" y="12170"/>
                    <a:pt x="36873" y="12170"/>
                  </a:cubicBezTo>
                  <a:cubicBezTo>
                    <a:pt x="36711" y="12170"/>
                    <a:pt x="36805" y="11915"/>
                    <a:pt x="36644" y="11915"/>
                  </a:cubicBezTo>
                  <a:cubicBezTo>
                    <a:pt x="36618" y="11915"/>
                    <a:pt x="36587" y="11921"/>
                    <a:pt x="36547" y="11935"/>
                  </a:cubicBezTo>
                  <a:cubicBezTo>
                    <a:pt x="36576" y="11849"/>
                    <a:pt x="36604" y="11763"/>
                    <a:pt x="36633" y="11678"/>
                  </a:cubicBezTo>
                  <a:cubicBezTo>
                    <a:pt x="36662" y="11649"/>
                    <a:pt x="36662" y="11620"/>
                    <a:pt x="36662" y="11563"/>
                  </a:cubicBezTo>
                  <a:cubicBezTo>
                    <a:pt x="36662" y="11563"/>
                    <a:pt x="36690" y="11535"/>
                    <a:pt x="36690" y="11535"/>
                  </a:cubicBezTo>
                  <a:lnTo>
                    <a:pt x="36719" y="11506"/>
                  </a:lnTo>
                  <a:cubicBezTo>
                    <a:pt x="36719" y="11501"/>
                    <a:pt x="36714" y="11500"/>
                    <a:pt x="36705" y="11500"/>
                  </a:cubicBezTo>
                  <a:cubicBezTo>
                    <a:pt x="36682" y="11500"/>
                    <a:pt x="36636" y="11510"/>
                    <a:pt x="36588" y="11510"/>
                  </a:cubicBezTo>
                  <a:cubicBezTo>
                    <a:pt x="36538" y="11510"/>
                    <a:pt x="36486" y="11498"/>
                    <a:pt x="36461" y="11449"/>
                  </a:cubicBezTo>
                  <a:lnTo>
                    <a:pt x="36633" y="11420"/>
                  </a:lnTo>
                  <a:lnTo>
                    <a:pt x="36433" y="11334"/>
                  </a:lnTo>
                  <a:lnTo>
                    <a:pt x="36633" y="11220"/>
                  </a:lnTo>
                  <a:lnTo>
                    <a:pt x="36576" y="11134"/>
                  </a:lnTo>
                  <a:cubicBezTo>
                    <a:pt x="36576" y="11162"/>
                    <a:pt x="36518" y="11220"/>
                    <a:pt x="36461" y="11220"/>
                  </a:cubicBezTo>
                  <a:cubicBezTo>
                    <a:pt x="36347" y="11105"/>
                    <a:pt x="36490" y="10876"/>
                    <a:pt x="36576" y="10848"/>
                  </a:cubicBezTo>
                  <a:cubicBezTo>
                    <a:pt x="36518" y="10762"/>
                    <a:pt x="36433" y="10647"/>
                    <a:pt x="36347" y="10561"/>
                  </a:cubicBezTo>
                  <a:cubicBezTo>
                    <a:pt x="36393" y="10561"/>
                    <a:pt x="36438" y="10561"/>
                    <a:pt x="36470" y="10576"/>
                  </a:cubicBezTo>
                  <a:lnTo>
                    <a:pt x="36470" y="10576"/>
                  </a:lnTo>
                  <a:cubicBezTo>
                    <a:pt x="36385" y="10507"/>
                    <a:pt x="36678" y="10528"/>
                    <a:pt x="36490" y="10447"/>
                  </a:cubicBezTo>
                  <a:lnTo>
                    <a:pt x="36490" y="10447"/>
                  </a:lnTo>
                  <a:cubicBezTo>
                    <a:pt x="36480" y="10457"/>
                    <a:pt x="36464" y="10460"/>
                    <a:pt x="36446" y="10460"/>
                  </a:cubicBezTo>
                  <a:cubicBezTo>
                    <a:pt x="36410" y="10460"/>
                    <a:pt x="36366" y="10447"/>
                    <a:pt x="36347" y="10447"/>
                  </a:cubicBezTo>
                  <a:cubicBezTo>
                    <a:pt x="36404" y="10333"/>
                    <a:pt x="36375" y="10161"/>
                    <a:pt x="36290" y="10046"/>
                  </a:cubicBezTo>
                  <a:lnTo>
                    <a:pt x="36404" y="10046"/>
                  </a:lnTo>
                  <a:cubicBezTo>
                    <a:pt x="36375" y="9903"/>
                    <a:pt x="36290" y="9732"/>
                    <a:pt x="36204" y="9588"/>
                  </a:cubicBezTo>
                  <a:cubicBezTo>
                    <a:pt x="36219" y="9573"/>
                    <a:pt x="36235" y="9557"/>
                    <a:pt x="36246" y="9536"/>
                  </a:cubicBezTo>
                  <a:close/>
                  <a:moveTo>
                    <a:pt x="38636" y="20178"/>
                  </a:moveTo>
                  <a:cubicBezTo>
                    <a:pt x="38694" y="20178"/>
                    <a:pt x="38751" y="20178"/>
                    <a:pt x="38808" y="20206"/>
                  </a:cubicBezTo>
                  <a:cubicBezTo>
                    <a:pt x="38755" y="20233"/>
                    <a:pt x="38727" y="20259"/>
                    <a:pt x="38723" y="20285"/>
                  </a:cubicBezTo>
                  <a:lnTo>
                    <a:pt x="38723" y="20285"/>
                  </a:lnTo>
                  <a:lnTo>
                    <a:pt x="38636" y="20178"/>
                  </a:lnTo>
                  <a:close/>
                  <a:moveTo>
                    <a:pt x="38694" y="20292"/>
                  </a:moveTo>
                  <a:lnTo>
                    <a:pt x="38751" y="20349"/>
                  </a:lnTo>
                  <a:lnTo>
                    <a:pt x="38722" y="20349"/>
                  </a:lnTo>
                  <a:cubicBezTo>
                    <a:pt x="38722" y="20378"/>
                    <a:pt x="38722" y="20378"/>
                    <a:pt x="38722" y="20378"/>
                  </a:cubicBezTo>
                  <a:lnTo>
                    <a:pt x="38694" y="20464"/>
                  </a:lnTo>
                  <a:cubicBezTo>
                    <a:pt x="38665" y="20492"/>
                    <a:pt x="38636" y="20492"/>
                    <a:pt x="38636" y="20521"/>
                  </a:cubicBezTo>
                  <a:cubicBezTo>
                    <a:pt x="38636" y="20492"/>
                    <a:pt x="38636" y="20464"/>
                    <a:pt x="38608" y="20435"/>
                  </a:cubicBezTo>
                  <a:cubicBezTo>
                    <a:pt x="38665" y="20378"/>
                    <a:pt x="38694" y="20349"/>
                    <a:pt x="38608" y="20321"/>
                  </a:cubicBezTo>
                  <a:cubicBezTo>
                    <a:pt x="38636" y="20321"/>
                    <a:pt x="38665" y="20292"/>
                    <a:pt x="38694" y="20292"/>
                  </a:cubicBezTo>
                  <a:close/>
                  <a:moveTo>
                    <a:pt x="38694" y="20550"/>
                  </a:moveTo>
                  <a:lnTo>
                    <a:pt x="38665" y="20578"/>
                  </a:lnTo>
                  <a:lnTo>
                    <a:pt x="38636" y="20578"/>
                  </a:lnTo>
                  <a:cubicBezTo>
                    <a:pt x="38636" y="20550"/>
                    <a:pt x="38665" y="20550"/>
                    <a:pt x="38694" y="20550"/>
                  </a:cubicBezTo>
                  <a:close/>
                  <a:moveTo>
                    <a:pt x="39122" y="21283"/>
                  </a:moveTo>
                  <a:cubicBezTo>
                    <a:pt x="39122" y="21286"/>
                    <a:pt x="39122" y="21290"/>
                    <a:pt x="39123" y="21294"/>
                  </a:cubicBezTo>
                  <a:cubicBezTo>
                    <a:pt x="39123" y="21290"/>
                    <a:pt x="39123" y="21286"/>
                    <a:pt x="39122" y="21283"/>
                  </a:cubicBezTo>
                  <a:close/>
                  <a:moveTo>
                    <a:pt x="37244" y="21303"/>
                  </a:moveTo>
                  <a:cubicBezTo>
                    <a:pt x="37251" y="21305"/>
                    <a:pt x="37256" y="21306"/>
                    <a:pt x="37262" y="21306"/>
                  </a:cubicBezTo>
                  <a:lnTo>
                    <a:pt x="37262" y="21306"/>
                  </a:lnTo>
                  <a:lnTo>
                    <a:pt x="37244" y="21303"/>
                  </a:lnTo>
                  <a:close/>
                  <a:moveTo>
                    <a:pt x="37305" y="21301"/>
                  </a:moveTo>
                  <a:cubicBezTo>
                    <a:pt x="37288" y="21301"/>
                    <a:pt x="37277" y="21306"/>
                    <a:pt x="37262" y="21306"/>
                  </a:cubicBezTo>
                  <a:cubicBezTo>
                    <a:pt x="37262" y="21306"/>
                    <a:pt x="37262" y="21306"/>
                    <a:pt x="37262" y="21306"/>
                  </a:cubicBezTo>
                  <a:lnTo>
                    <a:pt x="37262" y="21306"/>
                  </a:lnTo>
                  <a:lnTo>
                    <a:pt x="37377" y="21322"/>
                  </a:lnTo>
                  <a:cubicBezTo>
                    <a:pt x="37343" y="21305"/>
                    <a:pt x="37322" y="21301"/>
                    <a:pt x="37305" y="21301"/>
                  </a:cubicBezTo>
                  <a:close/>
                  <a:moveTo>
                    <a:pt x="37215" y="21253"/>
                  </a:moveTo>
                  <a:cubicBezTo>
                    <a:pt x="37256" y="21253"/>
                    <a:pt x="37316" y="21273"/>
                    <a:pt x="37377" y="21294"/>
                  </a:cubicBezTo>
                  <a:lnTo>
                    <a:pt x="37406" y="21351"/>
                  </a:lnTo>
                  <a:lnTo>
                    <a:pt x="37406" y="21380"/>
                  </a:lnTo>
                  <a:cubicBezTo>
                    <a:pt x="37390" y="21385"/>
                    <a:pt x="37372" y="21387"/>
                    <a:pt x="37354" y="21387"/>
                  </a:cubicBezTo>
                  <a:cubicBezTo>
                    <a:pt x="37272" y="21387"/>
                    <a:pt x="37177" y="21340"/>
                    <a:pt x="37177" y="21294"/>
                  </a:cubicBezTo>
                  <a:lnTo>
                    <a:pt x="37177" y="21294"/>
                  </a:lnTo>
                  <a:lnTo>
                    <a:pt x="37244" y="21303"/>
                  </a:lnTo>
                  <a:lnTo>
                    <a:pt x="37244" y="21303"/>
                  </a:lnTo>
                  <a:cubicBezTo>
                    <a:pt x="37228" y="21299"/>
                    <a:pt x="37208" y="21288"/>
                    <a:pt x="37177" y="21265"/>
                  </a:cubicBezTo>
                  <a:cubicBezTo>
                    <a:pt x="37185" y="21257"/>
                    <a:pt x="37198" y="21253"/>
                    <a:pt x="37215" y="21253"/>
                  </a:cubicBezTo>
                  <a:close/>
                  <a:moveTo>
                    <a:pt x="37485" y="21530"/>
                  </a:moveTo>
                  <a:lnTo>
                    <a:pt x="37549" y="21551"/>
                  </a:lnTo>
                  <a:cubicBezTo>
                    <a:pt x="37533" y="21551"/>
                    <a:pt x="37509" y="21543"/>
                    <a:pt x="37485" y="21530"/>
                  </a:cubicBezTo>
                  <a:close/>
                  <a:moveTo>
                    <a:pt x="8602" y="18653"/>
                  </a:moveTo>
                  <a:cubicBezTo>
                    <a:pt x="8931" y="18653"/>
                    <a:pt x="9262" y="19008"/>
                    <a:pt x="9044" y="19405"/>
                  </a:cubicBezTo>
                  <a:cubicBezTo>
                    <a:pt x="8672" y="20034"/>
                    <a:pt x="8414" y="20750"/>
                    <a:pt x="8014" y="21380"/>
                  </a:cubicBezTo>
                  <a:cubicBezTo>
                    <a:pt x="7855" y="21675"/>
                    <a:pt x="7552" y="21844"/>
                    <a:pt x="7233" y="21844"/>
                  </a:cubicBezTo>
                  <a:cubicBezTo>
                    <a:pt x="7150" y="21844"/>
                    <a:pt x="7066" y="21832"/>
                    <a:pt x="6983" y="21809"/>
                  </a:cubicBezTo>
                  <a:cubicBezTo>
                    <a:pt x="6554" y="21637"/>
                    <a:pt x="6211" y="21179"/>
                    <a:pt x="5810" y="20922"/>
                  </a:cubicBezTo>
                  <a:cubicBezTo>
                    <a:pt x="5381" y="20693"/>
                    <a:pt x="5009" y="20349"/>
                    <a:pt x="4780" y="19920"/>
                  </a:cubicBezTo>
                  <a:cubicBezTo>
                    <a:pt x="4546" y="19570"/>
                    <a:pt x="4855" y="19233"/>
                    <a:pt x="5158" y="19233"/>
                  </a:cubicBezTo>
                  <a:cubicBezTo>
                    <a:pt x="5300" y="19233"/>
                    <a:pt x="5441" y="19307"/>
                    <a:pt x="5524" y="19491"/>
                  </a:cubicBezTo>
                  <a:lnTo>
                    <a:pt x="5610" y="19433"/>
                  </a:lnTo>
                  <a:cubicBezTo>
                    <a:pt x="5867" y="20063"/>
                    <a:pt x="6669" y="20120"/>
                    <a:pt x="7069" y="20635"/>
                  </a:cubicBezTo>
                  <a:cubicBezTo>
                    <a:pt x="7156" y="20774"/>
                    <a:pt x="7159" y="20850"/>
                    <a:pt x="7173" y="20850"/>
                  </a:cubicBezTo>
                  <a:cubicBezTo>
                    <a:pt x="7182" y="20850"/>
                    <a:pt x="7196" y="20818"/>
                    <a:pt x="7241" y="20750"/>
                  </a:cubicBezTo>
                  <a:cubicBezTo>
                    <a:pt x="7356" y="20578"/>
                    <a:pt x="7413" y="20378"/>
                    <a:pt x="7499" y="20235"/>
                  </a:cubicBezTo>
                  <a:cubicBezTo>
                    <a:pt x="7699" y="19777"/>
                    <a:pt x="7957" y="19348"/>
                    <a:pt x="8214" y="18890"/>
                  </a:cubicBezTo>
                  <a:cubicBezTo>
                    <a:pt x="8311" y="18723"/>
                    <a:pt x="8456" y="18653"/>
                    <a:pt x="8602" y="18653"/>
                  </a:cubicBezTo>
                  <a:close/>
                  <a:moveTo>
                    <a:pt x="37320" y="21780"/>
                  </a:moveTo>
                  <a:lnTo>
                    <a:pt x="37406" y="21837"/>
                  </a:lnTo>
                  <a:cubicBezTo>
                    <a:pt x="37406" y="21866"/>
                    <a:pt x="37320" y="21866"/>
                    <a:pt x="37463" y="21952"/>
                  </a:cubicBezTo>
                  <a:cubicBezTo>
                    <a:pt x="37419" y="21930"/>
                    <a:pt x="37359" y="21908"/>
                    <a:pt x="37307" y="21899"/>
                  </a:cubicBezTo>
                  <a:lnTo>
                    <a:pt x="37307" y="21899"/>
                  </a:lnTo>
                  <a:cubicBezTo>
                    <a:pt x="37320" y="21868"/>
                    <a:pt x="37320" y="21824"/>
                    <a:pt x="37320" y="21780"/>
                  </a:cubicBezTo>
                  <a:close/>
                  <a:moveTo>
                    <a:pt x="37234" y="21923"/>
                  </a:moveTo>
                  <a:cubicBezTo>
                    <a:pt x="37205" y="21952"/>
                    <a:pt x="37205" y="21952"/>
                    <a:pt x="37234" y="21981"/>
                  </a:cubicBezTo>
                  <a:lnTo>
                    <a:pt x="37177" y="21952"/>
                  </a:lnTo>
                  <a:cubicBezTo>
                    <a:pt x="37177" y="21952"/>
                    <a:pt x="37205" y="21923"/>
                    <a:pt x="37205" y="21923"/>
                  </a:cubicBezTo>
                  <a:close/>
                  <a:moveTo>
                    <a:pt x="37177" y="22009"/>
                  </a:moveTo>
                  <a:cubicBezTo>
                    <a:pt x="37177" y="22038"/>
                    <a:pt x="37205" y="22038"/>
                    <a:pt x="37234" y="22066"/>
                  </a:cubicBezTo>
                  <a:lnTo>
                    <a:pt x="37177" y="22038"/>
                  </a:lnTo>
                  <a:lnTo>
                    <a:pt x="37177" y="22009"/>
                  </a:lnTo>
                  <a:close/>
                  <a:moveTo>
                    <a:pt x="37291" y="22066"/>
                  </a:moveTo>
                  <a:cubicBezTo>
                    <a:pt x="37291" y="22066"/>
                    <a:pt x="37291" y="22066"/>
                    <a:pt x="37291" y="22095"/>
                  </a:cubicBezTo>
                  <a:cubicBezTo>
                    <a:pt x="37281" y="22085"/>
                    <a:pt x="37271" y="22075"/>
                    <a:pt x="37261" y="22066"/>
                  </a:cubicBezTo>
                  <a:close/>
                  <a:moveTo>
                    <a:pt x="37119" y="22238"/>
                  </a:moveTo>
                  <a:cubicBezTo>
                    <a:pt x="37062" y="22267"/>
                    <a:pt x="37119" y="22324"/>
                    <a:pt x="37091" y="22353"/>
                  </a:cubicBezTo>
                  <a:lnTo>
                    <a:pt x="36976" y="22353"/>
                  </a:lnTo>
                  <a:cubicBezTo>
                    <a:pt x="36948" y="22353"/>
                    <a:pt x="37034" y="22238"/>
                    <a:pt x="37119" y="22238"/>
                  </a:cubicBezTo>
                  <a:close/>
                  <a:moveTo>
                    <a:pt x="36948" y="22353"/>
                  </a:moveTo>
                  <a:lnTo>
                    <a:pt x="36948" y="22381"/>
                  </a:lnTo>
                  <a:lnTo>
                    <a:pt x="36891" y="22353"/>
                  </a:lnTo>
                  <a:close/>
                  <a:moveTo>
                    <a:pt x="9951" y="18984"/>
                  </a:moveTo>
                  <a:cubicBezTo>
                    <a:pt x="10090" y="18984"/>
                    <a:pt x="10224" y="19057"/>
                    <a:pt x="10303" y="19233"/>
                  </a:cubicBezTo>
                  <a:cubicBezTo>
                    <a:pt x="10504" y="19720"/>
                    <a:pt x="10618" y="20206"/>
                    <a:pt x="10704" y="20693"/>
                  </a:cubicBezTo>
                  <a:cubicBezTo>
                    <a:pt x="10733" y="20893"/>
                    <a:pt x="10733" y="21151"/>
                    <a:pt x="10761" y="21408"/>
                  </a:cubicBezTo>
                  <a:cubicBezTo>
                    <a:pt x="11076" y="21322"/>
                    <a:pt x="11419" y="21208"/>
                    <a:pt x="11734" y="21065"/>
                  </a:cubicBezTo>
                  <a:cubicBezTo>
                    <a:pt x="12221" y="20922"/>
                    <a:pt x="12736" y="20779"/>
                    <a:pt x="13251" y="20635"/>
                  </a:cubicBezTo>
                  <a:cubicBezTo>
                    <a:pt x="13280" y="20631"/>
                    <a:pt x="13308" y="20629"/>
                    <a:pt x="13335" y="20629"/>
                  </a:cubicBezTo>
                  <a:cubicBezTo>
                    <a:pt x="13845" y="20629"/>
                    <a:pt x="14025" y="21362"/>
                    <a:pt x="13509" y="21580"/>
                  </a:cubicBezTo>
                  <a:cubicBezTo>
                    <a:pt x="12822" y="21752"/>
                    <a:pt x="12135" y="21923"/>
                    <a:pt x="11477" y="22152"/>
                  </a:cubicBezTo>
                  <a:cubicBezTo>
                    <a:pt x="11181" y="22251"/>
                    <a:pt x="10843" y="22418"/>
                    <a:pt x="10522" y="22418"/>
                  </a:cubicBezTo>
                  <a:cubicBezTo>
                    <a:pt x="10377" y="22418"/>
                    <a:pt x="10236" y="22384"/>
                    <a:pt x="10103" y="22295"/>
                  </a:cubicBezTo>
                  <a:cubicBezTo>
                    <a:pt x="9817" y="22066"/>
                    <a:pt x="9845" y="21780"/>
                    <a:pt x="9817" y="21437"/>
                  </a:cubicBezTo>
                  <a:cubicBezTo>
                    <a:pt x="9788" y="20864"/>
                    <a:pt x="9674" y="20292"/>
                    <a:pt x="9473" y="19748"/>
                  </a:cubicBezTo>
                  <a:cubicBezTo>
                    <a:pt x="9295" y="19352"/>
                    <a:pt x="9638" y="18984"/>
                    <a:pt x="9951" y="18984"/>
                  </a:cubicBezTo>
                  <a:close/>
                  <a:moveTo>
                    <a:pt x="36862" y="22410"/>
                  </a:moveTo>
                  <a:lnTo>
                    <a:pt x="36948" y="22438"/>
                  </a:lnTo>
                  <a:lnTo>
                    <a:pt x="36948" y="22496"/>
                  </a:lnTo>
                  <a:cubicBezTo>
                    <a:pt x="36948" y="22500"/>
                    <a:pt x="36947" y="22501"/>
                    <a:pt x="36945" y="22501"/>
                  </a:cubicBezTo>
                  <a:cubicBezTo>
                    <a:pt x="36932" y="22501"/>
                    <a:pt x="36887" y="22434"/>
                    <a:pt x="36862" y="22410"/>
                  </a:cubicBezTo>
                  <a:close/>
                  <a:moveTo>
                    <a:pt x="38493" y="22582"/>
                  </a:moveTo>
                  <a:lnTo>
                    <a:pt x="38522" y="22725"/>
                  </a:lnTo>
                  <a:cubicBezTo>
                    <a:pt x="38461" y="22704"/>
                    <a:pt x="38414" y="22684"/>
                    <a:pt x="38382" y="22664"/>
                  </a:cubicBezTo>
                  <a:lnTo>
                    <a:pt x="38382" y="22664"/>
                  </a:lnTo>
                  <a:lnTo>
                    <a:pt x="38407" y="22639"/>
                  </a:lnTo>
                  <a:lnTo>
                    <a:pt x="38493" y="22582"/>
                  </a:lnTo>
                  <a:close/>
                  <a:moveTo>
                    <a:pt x="37949" y="22667"/>
                  </a:moveTo>
                  <a:lnTo>
                    <a:pt x="37978" y="22696"/>
                  </a:lnTo>
                  <a:lnTo>
                    <a:pt x="38007" y="22696"/>
                  </a:lnTo>
                  <a:cubicBezTo>
                    <a:pt x="38007" y="22696"/>
                    <a:pt x="38007" y="22725"/>
                    <a:pt x="38007" y="22753"/>
                  </a:cubicBezTo>
                  <a:cubicBezTo>
                    <a:pt x="37978" y="22725"/>
                    <a:pt x="37949" y="22696"/>
                    <a:pt x="37949" y="22667"/>
                  </a:cubicBezTo>
                  <a:close/>
                  <a:moveTo>
                    <a:pt x="37005" y="22696"/>
                  </a:moveTo>
                  <a:cubicBezTo>
                    <a:pt x="36976" y="22753"/>
                    <a:pt x="36976" y="22811"/>
                    <a:pt x="36948" y="22868"/>
                  </a:cubicBezTo>
                  <a:lnTo>
                    <a:pt x="36976" y="22896"/>
                  </a:lnTo>
                  <a:cubicBezTo>
                    <a:pt x="36833" y="22811"/>
                    <a:pt x="36919" y="22753"/>
                    <a:pt x="36919" y="22696"/>
                  </a:cubicBezTo>
                  <a:close/>
                  <a:moveTo>
                    <a:pt x="36833" y="22725"/>
                  </a:moveTo>
                  <a:cubicBezTo>
                    <a:pt x="36833" y="22834"/>
                    <a:pt x="36911" y="22943"/>
                    <a:pt x="36819" y="23002"/>
                  </a:cubicBezTo>
                  <a:lnTo>
                    <a:pt x="36819" y="23002"/>
                  </a:lnTo>
                  <a:cubicBezTo>
                    <a:pt x="36651" y="22895"/>
                    <a:pt x="36997" y="22865"/>
                    <a:pt x="36690" y="22753"/>
                  </a:cubicBezTo>
                  <a:cubicBezTo>
                    <a:pt x="36747" y="22725"/>
                    <a:pt x="36776" y="22725"/>
                    <a:pt x="36833" y="22725"/>
                  </a:cubicBezTo>
                  <a:close/>
                  <a:moveTo>
                    <a:pt x="36805" y="23011"/>
                  </a:moveTo>
                  <a:lnTo>
                    <a:pt x="36833" y="23039"/>
                  </a:lnTo>
                  <a:cubicBezTo>
                    <a:pt x="36833" y="23039"/>
                    <a:pt x="36805" y="23039"/>
                    <a:pt x="36776" y="23011"/>
                  </a:cubicBezTo>
                  <a:close/>
                  <a:moveTo>
                    <a:pt x="24939" y="18157"/>
                  </a:moveTo>
                  <a:cubicBezTo>
                    <a:pt x="25357" y="18157"/>
                    <a:pt x="25796" y="18292"/>
                    <a:pt x="26244" y="18603"/>
                  </a:cubicBezTo>
                  <a:cubicBezTo>
                    <a:pt x="26960" y="19061"/>
                    <a:pt x="27160" y="20006"/>
                    <a:pt x="26673" y="20721"/>
                  </a:cubicBezTo>
                  <a:cubicBezTo>
                    <a:pt x="26359" y="21151"/>
                    <a:pt x="25729" y="21322"/>
                    <a:pt x="25243" y="21523"/>
                  </a:cubicBezTo>
                  <a:cubicBezTo>
                    <a:pt x="24212" y="21952"/>
                    <a:pt x="23125" y="22238"/>
                    <a:pt x="22237" y="22954"/>
                  </a:cubicBezTo>
                  <a:cubicBezTo>
                    <a:pt x="22180" y="22982"/>
                    <a:pt x="22123" y="23011"/>
                    <a:pt x="22094" y="23039"/>
                  </a:cubicBezTo>
                  <a:cubicBezTo>
                    <a:pt x="22031" y="23087"/>
                    <a:pt x="21960" y="23108"/>
                    <a:pt x="21889" y="23108"/>
                  </a:cubicBezTo>
                  <a:cubicBezTo>
                    <a:pt x="21831" y="23108"/>
                    <a:pt x="21774" y="23094"/>
                    <a:pt x="21722" y="23068"/>
                  </a:cubicBezTo>
                  <a:cubicBezTo>
                    <a:pt x="20663" y="22696"/>
                    <a:pt x="16371" y="21494"/>
                    <a:pt x="17973" y="19548"/>
                  </a:cubicBezTo>
                  <a:lnTo>
                    <a:pt x="17973" y="19548"/>
                  </a:lnTo>
                  <a:lnTo>
                    <a:pt x="17973" y="19577"/>
                  </a:lnTo>
                  <a:cubicBezTo>
                    <a:pt x="18275" y="19192"/>
                    <a:pt x="18791" y="19022"/>
                    <a:pt x="19300" y="19022"/>
                  </a:cubicBezTo>
                  <a:cubicBezTo>
                    <a:pt x="19661" y="19022"/>
                    <a:pt x="20018" y="19107"/>
                    <a:pt x="20291" y="19262"/>
                  </a:cubicBezTo>
                  <a:cubicBezTo>
                    <a:pt x="21007" y="19662"/>
                    <a:pt x="21493" y="20407"/>
                    <a:pt x="21837" y="21208"/>
                  </a:cubicBezTo>
                  <a:cubicBezTo>
                    <a:pt x="22324" y="19725"/>
                    <a:pt x="23512" y="18157"/>
                    <a:pt x="24939" y="18157"/>
                  </a:cubicBezTo>
                  <a:close/>
                  <a:moveTo>
                    <a:pt x="36547" y="23297"/>
                  </a:moveTo>
                  <a:lnTo>
                    <a:pt x="36547" y="23297"/>
                  </a:lnTo>
                  <a:cubicBezTo>
                    <a:pt x="36547" y="23326"/>
                    <a:pt x="36490" y="23326"/>
                    <a:pt x="36576" y="23383"/>
                  </a:cubicBezTo>
                  <a:lnTo>
                    <a:pt x="36576" y="23354"/>
                  </a:lnTo>
                  <a:cubicBezTo>
                    <a:pt x="36576" y="23354"/>
                    <a:pt x="36547" y="23326"/>
                    <a:pt x="36547" y="23297"/>
                  </a:cubicBezTo>
                  <a:close/>
                  <a:moveTo>
                    <a:pt x="36378" y="23414"/>
                  </a:moveTo>
                  <a:cubicBezTo>
                    <a:pt x="36377" y="23414"/>
                    <a:pt x="36377" y="23414"/>
                    <a:pt x="36377" y="23414"/>
                  </a:cubicBezTo>
                  <a:lnTo>
                    <a:pt x="36377" y="23414"/>
                  </a:lnTo>
                  <a:cubicBezTo>
                    <a:pt x="36386" y="23427"/>
                    <a:pt x="36395" y="23439"/>
                    <a:pt x="36404" y="23450"/>
                  </a:cubicBezTo>
                  <a:lnTo>
                    <a:pt x="36404" y="23450"/>
                  </a:lnTo>
                  <a:cubicBezTo>
                    <a:pt x="36404" y="23447"/>
                    <a:pt x="36404" y="23443"/>
                    <a:pt x="36404" y="23440"/>
                  </a:cubicBezTo>
                  <a:lnTo>
                    <a:pt x="36378" y="23414"/>
                  </a:lnTo>
                  <a:close/>
                  <a:moveTo>
                    <a:pt x="36404" y="23412"/>
                  </a:moveTo>
                  <a:lnTo>
                    <a:pt x="36404" y="23440"/>
                  </a:lnTo>
                  <a:cubicBezTo>
                    <a:pt x="36421" y="23457"/>
                    <a:pt x="36438" y="23483"/>
                    <a:pt x="36460" y="23503"/>
                  </a:cubicBezTo>
                  <a:lnTo>
                    <a:pt x="36460" y="23503"/>
                  </a:lnTo>
                  <a:cubicBezTo>
                    <a:pt x="36443" y="23491"/>
                    <a:pt x="36424" y="23473"/>
                    <a:pt x="36404" y="23450"/>
                  </a:cubicBezTo>
                  <a:lnTo>
                    <a:pt x="36404" y="23450"/>
                  </a:lnTo>
                  <a:cubicBezTo>
                    <a:pt x="36404" y="23475"/>
                    <a:pt x="36404" y="23497"/>
                    <a:pt x="36404" y="23497"/>
                  </a:cubicBezTo>
                  <a:cubicBezTo>
                    <a:pt x="36354" y="23472"/>
                    <a:pt x="36326" y="23425"/>
                    <a:pt x="36377" y="23414"/>
                  </a:cubicBezTo>
                  <a:lnTo>
                    <a:pt x="36377" y="23414"/>
                  </a:lnTo>
                  <a:cubicBezTo>
                    <a:pt x="36376" y="23413"/>
                    <a:pt x="36376" y="23412"/>
                    <a:pt x="36375" y="23412"/>
                  </a:cubicBezTo>
                  <a:lnTo>
                    <a:pt x="36375" y="23412"/>
                  </a:lnTo>
                  <a:lnTo>
                    <a:pt x="36378" y="23414"/>
                  </a:lnTo>
                  <a:lnTo>
                    <a:pt x="36378" y="23414"/>
                  </a:lnTo>
                  <a:cubicBezTo>
                    <a:pt x="36385" y="23412"/>
                    <a:pt x="36394" y="23412"/>
                    <a:pt x="36404" y="23412"/>
                  </a:cubicBezTo>
                  <a:close/>
                  <a:moveTo>
                    <a:pt x="38522" y="23412"/>
                  </a:moveTo>
                  <a:lnTo>
                    <a:pt x="38522" y="23526"/>
                  </a:lnTo>
                  <a:lnTo>
                    <a:pt x="38407" y="23440"/>
                  </a:lnTo>
                  <a:cubicBezTo>
                    <a:pt x="38436" y="23412"/>
                    <a:pt x="38493" y="23412"/>
                    <a:pt x="38522" y="23412"/>
                  </a:cubicBezTo>
                  <a:close/>
                  <a:moveTo>
                    <a:pt x="36461" y="23612"/>
                  </a:moveTo>
                  <a:lnTo>
                    <a:pt x="36461" y="23640"/>
                  </a:lnTo>
                  <a:lnTo>
                    <a:pt x="36447" y="23640"/>
                  </a:lnTo>
                  <a:lnTo>
                    <a:pt x="36433" y="23612"/>
                  </a:lnTo>
                  <a:close/>
                  <a:moveTo>
                    <a:pt x="36690" y="23068"/>
                  </a:moveTo>
                  <a:lnTo>
                    <a:pt x="36690" y="23068"/>
                  </a:lnTo>
                  <a:cubicBezTo>
                    <a:pt x="36662" y="23154"/>
                    <a:pt x="36547" y="23211"/>
                    <a:pt x="36576" y="23354"/>
                  </a:cubicBezTo>
                  <a:cubicBezTo>
                    <a:pt x="36719" y="23412"/>
                    <a:pt x="36805" y="23583"/>
                    <a:pt x="36862" y="23669"/>
                  </a:cubicBezTo>
                  <a:lnTo>
                    <a:pt x="36833" y="23640"/>
                  </a:lnTo>
                  <a:cubicBezTo>
                    <a:pt x="36763" y="23580"/>
                    <a:pt x="36728" y="23569"/>
                    <a:pt x="36700" y="23569"/>
                  </a:cubicBezTo>
                  <a:cubicBezTo>
                    <a:pt x="36684" y="23569"/>
                    <a:pt x="36669" y="23573"/>
                    <a:pt x="36652" y="23573"/>
                  </a:cubicBezTo>
                  <a:cubicBezTo>
                    <a:pt x="36614" y="23573"/>
                    <a:pt x="36560" y="23555"/>
                    <a:pt x="36433" y="23440"/>
                  </a:cubicBezTo>
                  <a:cubicBezTo>
                    <a:pt x="36490" y="23383"/>
                    <a:pt x="36518" y="23326"/>
                    <a:pt x="36547" y="23240"/>
                  </a:cubicBezTo>
                  <a:cubicBezTo>
                    <a:pt x="36547" y="23240"/>
                    <a:pt x="36547" y="23268"/>
                    <a:pt x="36547" y="23268"/>
                  </a:cubicBezTo>
                  <a:cubicBezTo>
                    <a:pt x="36576" y="23183"/>
                    <a:pt x="36633" y="23125"/>
                    <a:pt x="36690" y="23068"/>
                  </a:cubicBezTo>
                  <a:close/>
                  <a:moveTo>
                    <a:pt x="36375" y="23726"/>
                  </a:moveTo>
                  <a:cubicBezTo>
                    <a:pt x="36362" y="23726"/>
                    <a:pt x="36361" y="23732"/>
                    <a:pt x="36367" y="23742"/>
                  </a:cubicBezTo>
                  <a:lnTo>
                    <a:pt x="36367" y="23742"/>
                  </a:lnTo>
                  <a:cubicBezTo>
                    <a:pt x="36369" y="23737"/>
                    <a:pt x="36372" y="23731"/>
                    <a:pt x="36375" y="23726"/>
                  </a:cubicBezTo>
                  <a:close/>
                  <a:moveTo>
                    <a:pt x="38379" y="23526"/>
                  </a:moveTo>
                  <a:lnTo>
                    <a:pt x="38522" y="23583"/>
                  </a:lnTo>
                  <a:cubicBezTo>
                    <a:pt x="38493" y="23612"/>
                    <a:pt x="38493" y="23669"/>
                    <a:pt x="38493" y="23726"/>
                  </a:cubicBezTo>
                  <a:lnTo>
                    <a:pt x="38493" y="23755"/>
                  </a:lnTo>
                  <a:cubicBezTo>
                    <a:pt x="38436" y="23669"/>
                    <a:pt x="38379" y="23612"/>
                    <a:pt x="38379" y="23526"/>
                  </a:cubicBezTo>
                  <a:close/>
                  <a:moveTo>
                    <a:pt x="4465" y="23669"/>
                  </a:moveTo>
                  <a:lnTo>
                    <a:pt x="4494" y="23784"/>
                  </a:lnTo>
                  <a:lnTo>
                    <a:pt x="4465" y="23784"/>
                  </a:lnTo>
                  <a:lnTo>
                    <a:pt x="4465" y="23669"/>
                  </a:lnTo>
                  <a:close/>
                  <a:moveTo>
                    <a:pt x="4408" y="23869"/>
                  </a:moveTo>
                  <a:cubicBezTo>
                    <a:pt x="4436" y="23898"/>
                    <a:pt x="4465" y="23927"/>
                    <a:pt x="4465" y="23984"/>
                  </a:cubicBezTo>
                  <a:cubicBezTo>
                    <a:pt x="4427" y="23992"/>
                    <a:pt x="4394" y="23995"/>
                    <a:pt x="4369" y="23995"/>
                  </a:cubicBezTo>
                  <a:cubicBezTo>
                    <a:pt x="4299" y="23995"/>
                    <a:pt x="4280" y="23969"/>
                    <a:pt x="4322" y="23927"/>
                  </a:cubicBezTo>
                  <a:lnTo>
                    <a:pt x="4408" y="23869"/>
                  </a:lnTo>
                  <a:close/>
                  <a:moveTo>
                    <a:pt x="36404" y="23640"/>
                  </a:moveTo>
                  <a:cubicBezTo>
                    <a:pt x="36433" y="23669"/>
                    <a:pt x="36461" y="23726"/>
                    <a:pt x="36404" y="23755"/>
                  </a:cubicBezTo>
                  <a:lnTo>
                    <a:pt x="36404" y="23784"/>
                  </a:lnTo>
                  <a:cubicBezTo>
                    <a:pt x="36389" y="23768"/>
                    <a:pt x="36373" y="23753"/>
                    <a:pt x="36367" y="23742"/>
                  </a:cubicBezTo>
                  <a:lnTo>
                    <a:pt x="36367" y="23742"/>
                  </a:lnTo>
                  <a:cubicBezTo>
                    <a:pt x="36328" y="23829"/>
                    <a:pt x="36402" y="23960"/>
                    <a:pt x="36375" y="24041"/>
                  </a:cubicBezTo>
                  <a:cubicBezTo>
                    <a:pt x="36361" y="24055"/>
                    <a:pt x="36354" y="24063"/>
                    <a:pt x="36347" y="24063"/>
                  </a:cubicBezTo>
                  <a:cubicBezTo>
                    <a:pt x="36340" y="24063"/>
                    <a:pt x="36333" y="24056"/>
                    <a:pt x="36319" y="24042"/>
                  </a:cubicBezTo>
                  <a:lnTo>
                    <a:pt x="36319" y="24042"/>
                  </a:lnTo>
                  <a:lnTo>
                    <a:pt x="36347" y="24070"/>
                  </a:lnTo>
                  <a:cubicBezTo>
                    <a:pt x="36318" y="24070"/>
                    <a:pt x="36261" y="24041"/>
                    <a:pt x="36232" y="24013"/>
                  </a:cubicBezTo>
                  <a:cubicBezTo>
                    <a:pt x="36232" y="23995"/>
                    <a:pt x="36243" y="23988"/>
                    <a:pt x="36259" y="23988"/>
                  </a:cubicBezTo>
                  <a:cubicBezTo>
                    <a:pt x="36295" y="23988"/>
                    <a:pt x="36356" y="24021"/>
                    <a:pt x="36375" y="24041"/>
                  </a:cubicBezTo>
                  <a:cubicBezTo>
                    <a:pt x="36290" y="23898"/>
                    <a:pt x="36261" y="23698"/>
                    <a:pt x="36404" y="23640"/>
                  </a:cubicBezTo>
                  <a:close/>
                  <a:moveTo>
                    <a:pt x="3707" y="19619"/>
                  </a:moveTo>
                  <a:cubicBezTo>
                    <a:pt x="3950" y="19619"/>
                    <a:pt x="4179" y="19777"/>
                    <a:pt x="4150" y="20092"/>
                  </a:cubicBezTo>
                  <a:cubicBezTo>
                    <a:pt x="4093" y="20807"/>
                    <a:pt x="4007" y="21523"/>
                    <a:pt x="3921" y="22267"/>
                  </a:cubicBezTo>
                  <a:cubicBezTo>
                    <a:pt x="3893" y="22667"/>
                    <a:pt x="3807" y="23068"/>
                    <a:pt x="3721" y="23469"/>
                  </a:cubicBezTo>
                  <a:cubicBezTo>
                    <a:pt x="3578" y="23812"/>
                    <a:pt x="3234" y="24070"/>
                    <a:pt x="2862" y="24070"/>
                  </a:cubicBezTo>
                  <a:cubicBezTo>
                    <a:pt x="2846" y="24071"/>
                    <a:pt x="2829" y="24071"/>
                    <a:pt x="2812" y="24071"/>
                  </a:cubicBezTo>
                  <a:cubicBezTo>
                    <a:pt x="2350" y="24071"/>
                    <a:pt x="1987" y="23697"/>
                    <a:pt x="1517" y="23669"/>
                  </a:cubicBezTo>
                  <a:lnTo>
                    <a:pt x="1517" y="23640"/>
                  </a:lnTo>
                  <a:cubicBezTo>
                    <a:pt x="933" y="23585"/>
                    <a:pt x="890" y="22665"/>
                    <a:pt x="1465" y="22665"/>
                  </a:cubicBezTo>
                  <a:cubicBezTo>
                    <a:pt x="1482" y="22665"/>
                    <a:pt x="1499" y="22666"/>
                    <a:pt x="1517" y="22667"/>
                  </a:cubicBezTo>
                  <a:cubicBezTo>
                    <a:pt x="1832" y="22725"/>
                    <a:pt x="2147" y="22811"/>
                    <a:pt x="2433" y="22954"/>
                  </a:cubicBezTo>
                  <a:cubicBezTo>
                    <a:pt x="2623" y="23032"/>
                    <a:pt x="2722" y="23080"/>
                    <a:pt x="2776" y="23080"/>
                  </a:cubicBezTo>
                  <a:cubicBezTo>
                    <a:pt x="2861" y="23080"/>
                    <a:pt x="2839" y="22964"/>
                    <a:pt x="2891" y="22667"/>
                  </a:cubicBezTo>
                  <a:cubicBezTo>
                    <a:pt x="3005" y="21809"/>
                    <a:pt x="3120" y="20950"/>
                    <a:pt x="3177" y="20092"/>
                  </a:cubicBezTo>
                  <a:cubicBezTo>
                    <a:pt x="3206" y="19777"/>
                    <a:pt x="3463" y="19619"/>
                    <a:pt x="3707" y="19619"/>
                  </a:cubicBezTo>
                  <a:close/>
                  <a:moveTo>
                    <a:pt x="36318" y="24070"/>
                  </a:moveTo>
                  <a:lnTo>
                    <a:pt x="36318" y="24098"/>
                  </a:lnTo>
                  <a:lnTo>
                    <a:pt x="36290" y="24070"/>
                  </a:lnTo>
                  <a:close/>
                  <a:moveTo>
                    <a:pt x="37234" y="24184"/>
                  </a:moveTo>
                  <a:cubicBezTo>
                    <a:pt x="37217" y="24193"/>
                    <a:pt x="37208" y="24201"/>
                    <a:pt x="37205" y="24210"/>
                  </a:cubicBezTo>
                  <a:lnTo>
                    <a:pt x="37205" y="24210"/>
                  </a:lnTo>
                  <a:lnTo>
                    <a:pt x="37205" y="24184"/>
                  </a:lnTo>
                  <a:close/>
                  <a:moveTo>
                    <a:pt x="35889" y="24327"/>
                  </a:moveTo>
                  <a:cubicBezTo>
                    <a:pt x="35860" y="24356"/>
                    <a:pt x="35860" y="24385"/>
                    <a:pt x="35832" y="24385"/>
                  </a:cubicBezTo>
                  <a:cubicBezTo>
                    <a:pt x="35803" y="24385"/>
                    <a:pt x="35774" y="24356"/>
                    <a:pt x="35746" y="24327"/>
                  </a:cubicBezTo>
                  <a:close/>
                  <a:moveTo>
                    <a:pt x="37350" y="24364"/>
                  </a:moveTo>
                  <a:cubicBezTo>
                    <a:pt x="37348" y="24370"/>
                    <a:pt x="37348" y="24376"/>
                    <a:pt x="37348" y="24385"/>
                  </a:cubicBezTo>
                  <a:cubicBezTo>
                    <a:pt x="37351" y="24378"/>
                    <a:pt x="37351" y="24371"/>
                    <a:pt x="37350" y="24364"/>
                  </a:cubicBezTo>
                  <a:close/>
                  <a:moveTo>
                    <a:pt x="36061" y="24442"/>
                  </a:moveTo>
                  <a:cubicBezTo>
                    <a:pt x="36061" y="24470"/>
                    <a:pt x="36061" y="24470"/>
                    <a:pt x="36089" y="24499"/>
                  </a:cubicBezTo>
                  <a:cubicBezTo>
                    <a:pt x="36089" y="24470"/>
                    <a:pt x="36061" y="24442"/>
                    <a:pt x="36061" y="24442"/>
                  </a:cubicBezTo>
                  <a:close/>
                  <a:moveTo>
                    <a:pt x="36146" y="24356"/>
                  </a:moveTo>
                  <a:cubicBezTo>
                    <a:pt x="36175" y="24385"/>
                    <a:pt x="36204" y="24413"/>
                    <a:pt x="36232" y="24442"/>
                  </a:cubicBezTo>
                  <a:cubicBezTo>
                    <a:pt x="36232" y="24470"/>
                    <a:pt x="36261" y="24470"/>
                    <a:pt x="36261" y="24499"/>
                  </a:cubicBezTo>
                  <a:lnTo>
                    <a:pt x="36232" y="24499"/>
                  </a:lnTo>
                  <a:cubicBezTo>
                    <a:pt x="36232" y="24493"/>
                    <a:pt x="36231" y="24491"/>
                    <a:pt x="36228" y="24491"/>
                  </a:cubicBezTo>
                  <a:cubicBezTo>
                    <a:pt x="36219" y="24491"/>
                    <a:pt x="36197" y="24507"/>
                    <a:pt x="36151" y="24507"/>
                  </a:cubicBezTo>
                  <a:cubicBezTo>
                    <a:pt x="36134" y="24507"/>
                    <a:pt x="36113" y="24505"/>
                    <a:pt x="36089" y="24499"/>
                  </a:cubicBezTo>
                  <a:lnTo>
                    <a:pt x="36089" y="24499"/>
                  </a:lnTo>
                  <a:cubicBezTo>
                    <a:pt x="36118" y="24556"/>
                    <a:pt x="36146" y="24614"/>
                    <a:pt x="36089" y="24614"/>
                  </a:cubicBezTo>
                  <a:cubicBezTo>
                    <a:pt x="36061" y="24614"/>
                    <a:pt x="36032" y="24585"/>
                    <a:pt x="36003" y="24556"/>
                  </a:cubicBezTo>
                  <a:cubicBezTo>
                    <a:pt x="36003" y="24528"/>
                    <a:pt x="36032" y="24499"/>
                    <a:pt x="36061" y="24442"/>
                  </a:cubicBezTo>
                  <a:cubicBezTo>
                    <a:pt x="36089" y="24413"/>
                    <a:pt x="36118" y="24385"/>
                    <a:pt x="36146" y="24356"/>
                  </a:cubicBezTo>
                  <a:close/>
                  <a:moveTo>
                    <a:pt x="35832" y="24499"/>
                  </a:moveTo>
                  <a:cubicBezTo>
                    <a:pt x="35860" y="24499"/>
                    <a:pt x="35860" y="24528"/>
                    <a:pt x="35889" y="24528"/>
                  </a:cubicBezTo>
                  <a:cubicBezTo>
                    <a:pt x="35889" y="24578"/>
                    <a:pt x="35844" y="24606"/>
                    <a:pt x="35893" y="24691"/>
                  </a:cubicBezTo>
                  <a:lnTo>
                    <a:pt x="35893" y="24691"/>
                  </a:lnTo>
                  <a:cubicBezTo>
                    <a:pt x="35863" y="24655"/>
                    <a:pt x="35825" y="24628"/>
                    <a:pt x="35803" y="24585"/>
                  </a:cubicBezTo>
                  <a:lnTo>
                    <a:pt x="35803" y="24585"/>
                  </a:lnTo>
                  <a:lnTo>
                    <a:pt x="35832" y="24614"/>
                  </a:lnTo>
                  <a:cubicBezTo>
                    <a:pt x="35832" y="24585"/>
                    <a:pt x="35832" y="24528"/>
                    <a:pt x="35832" y="24499"/>
                  </a:cubicBezTo>
                  <a:close/>
                  <a:moveTo>
                    <a:pt x="35832" y="24642"/>
                  </a:moveTo>
                  <a:lnTo>
                    <a:pt x="35889" y="24699"/>
                  </a:lnTo>
                  <a:cubicBezTo>
                    <a:pt x="35870" y="24699"/>
                    <a:pt x="35851" y="24687"/>
                    <a:pt x="35832" y="24678"/>
                  </a:cubicBezTo>
                  <a:lnTo>
                    <a:pt x="35832" y="24678"/>
                  </a:lnTo>
                  <a:lnTo>
                    <a:pt x="35832" y="24642"/>
                  </a:lnTo>
                  <a:close/>
                  <a:moveTo>
                    <a:pt x="35832" y="24728"/>
                  </a:moveTo>
                  <a:cubicBezTo>
                    <a:pt x="35832" y="24728"/>
                    <a:pt x="35848" y="24744"/>
                    <a:pt x="35832" y="24752"/>
                  </a:cubicBezTo>
                  <a:lnTo>
                    <a:pt x="35832" y="24752"/>
                  </a:lnTo>
                  <a:lnTo>
                    <a:pt x="35832" y="24728"/>
                  </a:lnTo>
                  <a:close/>
                  <a:moveTo>
                    <a:pt x="35631" y="24814"/>
                  </a:moveTo>
                  <a:lnTo>
                    <a:pt x="35689" y="24842"/>
                  </a:lnTo>
                  <a:cubicBezTo>
                    <a:pt x="35689" y="24842"/>
                    <a:pt x="35661" y="24842"/>
                    <a:pt x="35660" y="24870"/>
                  </a:cubicBezTo>
                  <a:lnTo>
                    <a:pt x="35660" y="24870"/>
                  </a:lnTo>
                  <a:cubicBezTo>
                    <a:pt x="35643" y="24851"/>
                    <a:pt x="35631" y="24833"/>
                    <a:pt x="35631" y="24814"/>
                  </a:cubicBezTo>
                  <a:close/>
                  <a:moveTo>
                    <a:pt x="9076" y="22466"/>
                  </a:moveTo>
                  <a:cubicBezTo>
                    <a:pt x="9430" y="22466"/>
                    <a:pt x="9773" y="22810"/>
                    <a:pt x="9531" y="23154"/>
                  </a:cubicBezTo>
                  <a:cubicBezTo>
                    <a:pt x="9130" y="23726"/>
                    <a:pt x="8758" y="24470"/>
                    <a:pt x="8157" y="24785"/>
                  </a:cubicBezTo>
                  <a:cubicBezTo>
                    <a:pt x="8030" y="24859"/>
                    <a:pt x="7894" y="24894"/>
                    <a:pt x="7762" y="24894"/>
                  </a:cubicBezTo>
                  <a:cubicBezTo>
                    <a:pt x="7536" y="24894"/>
                    <a:pt x="7317" y="24794"/>
                    <a:pt x="7155" y="24614"/>
                  </a:cubicBezTo>
                  <a:cubicBezTo>
                    <a:pt x="6955" y="24356"/>
                    <a:pt x="6869" y="23927"/>
                    <a:pt x="6611" y="23726"/>
                  </a:cubicBezTo>
                  <a:cubicBezTo>
                    <a:pt x="6223" y="23430"/>
                    <a:pt x="6582" y="22932"/>
                    <a:pt x="6990" y="22932"/>
                  </a:cubicBezTo>
                  <a:cubicBezTo>
                    <a:pt x="7093" y="22932"/>
                    <a:pt x="7200" y="22964"/>
                    <a:pt x="7298" y="23039"/>
                  </a:cubicBezTo>
                  <a:cubicBezTo>
                    <a:pt x="7499" y="23240"/>
                    <a:pt x="7642" y="23469"/>
                    <a:pt x="7756" y="23698"/>
                  </a:cubicBezTo>
                  <a:cubicBezTo>
                    <a:pt x="7785" y="23755"/>
                    <a:pt x="7785" y="23784"/>
                    <a:pt x="7813" y="23812"/>
                  </a:cubicBezTo>
                  <a:cubicBezTo>
                    <a:pt x="8100" y="23440"/>
                    <a:pt x="8414" y="23068"/>
                    <a:pt x="8672" y="22667"/>
                  </a:cubicBezTo>
                  <a:cubicBezTo>
                    <a:pt x="8781" y="22525"/>
                    <a:pt x="8929" y="22466"/>
                    <a:pt x="9076" y="22466"/>
                  </a:cubicBezTo>
                  <a:close/>
                  <a:moveTo>
                    <a:pt x="35631" y="24871"/>
                  </a:moveTo>
                  <a:cubicBezTo>
                    <a:pt x="35660" y="24871"/>
                    <a:pt x="35660" y="24900"/>
                    <a:pt x="35660" y="24900"/>
                  </a:cubicBezTo>
                  <a:cubicBezTo>
                    <a:pt x="35631" y="24928"/>
                    <a:pt x="35603" y="24928"/>
                    <a:pt x="35603" y="24928"/>
                  </a:cubicBezTo>
                  <a:lnTo>
                    <a:pt x="35603" y="24957"/>
                  </a:lnTo>
                  <a:cubicBezTo>
                    <a:pt x="35574" y="24900"/>
                    <a:pt x="35545" y="24871"/>
                    <a:pt x="35631" y="24871"/>
                  </a:cubicBezTo>
                  <a:close/>
                  <a:moveTo>
                    <a:pt x="35316" y="25186"/>
                  </a:moveTo>
                  <a:lnTo>
                    <a:pt x="35374" y="25243"/>
                  </a:lnTo>
                  <a:cubicBezTo>
                    <a:pt x="35398" y="25267"/>
                    <a:pt x="35397" y="25276"/>
                    <a:pt x="35383" y="25276"/>
                  </a:cubicBezTo>
                  <a:cubicBezTo>
                    <a:pt x="35369" y="25276"/>
                    <a:pt x="35342" y="25267"/>
                    <a:pt x="35316" y="25256"/>
                  </a:cubicBezTo>
                  <a:lnTo>
                    <a:pt x="35316" y="25256"/>
                  </a:lnTo>
                  <a:lnTo>
                    <a:pt x="35316" y="25186"/>
                  </a:lnTo>
                  <a:close/>
                  <a:moveTo>
                    <a:pt x="35088" y="25272"/>
                  </a:moveTo>
                  <a:cubicBezTo>
                    <a:pt x="35059" y="25300"/>
                    <a:pt x="35059" y="25329"/>
                    <a:pt x="35059" y="25357"/>
                  </a:cubicBezTo>
                  <a:lnTo>
                    <a:pt x="35059" y="25357"/>
                  </a:lnTo>
                  <a:cubicBezTo>
                    <a:pt x="35059" y="25329"/>
                    <a:pt x="35059" y="25272"/>
                    <a:pt x="35088" y="25272"/>
                  </a:cubicBezTo>
                  <a:close/>
                  <a:moveTo>
                    <a:pt x="38636" y="25329"/>
                  </a:moveTo>
                  <a:cubicBezTo>
                    <a:pt x="38636" y="25353"/>
                    <a:pt x="38637" y="25375"/>
                    <a:pt x="38639" y="25394"/>
                  </a:cubicBezTo>
                  <a:lnTo>
                    <a:pt x="38639" y="25394"/>
                  </a:lnTo>
                  <a:cubicBezTo>
                    <a:pt x="38638" y="25391"/>
                    <a:pt x="38637" y="25389"/>
                    <a:pt x="38636" y="25386"/>
                  </a:cubicBezTo>
                  <a:lnTo>
                    <a:pt x="38636" y="25329"/>
                  </a:lnTo>
                  <a:close/>
                  <a:moveTo>
                    <a:pt x="14517" y="21480"/>
                  </a:moveTo>
                  <a:cubicBezTo>
                    <a:pt x="14761" y="21480"/>
                    <a:pt x="15011" y="21637"/>
                    <a:pt x="15025" y="21952"/>
                  </a:cubicBezTo>
                  <a:cubicBezTo>
                    <a:pt x="15025" y="22381"/>
                    <a:pt x="14968" y="22782"/>
                    <a:pt x="14797" y="23183"/>
                  </a:cubicBezTo>
                  <a:cubicBezTo>
                    <a:pt x="14739" y="23383"/>
                    <a:pt x="14653" y="23583"/>
                    <a:pt x="14625" y="23784"/>
                  </a:cubicBezTo>
                  <a:cubicBezTo>
                    <a:pt x="14625" y="23841"/>
                    <a:pt x="14596" y="24127"/>
                    <a:pt x="14568" y="24241"/>
                  </a:cubicBezTo>
                  <a:cubicBezTo>
                    <a:pt x="14653" y="24299"/>
                    <a:pt x="14739" y="24327"/>
                    <a:pt x="14854" y="24356"/>
                  </a:cubicBezTo>
                  <a:cubicBezTo>
                    <a:pt x="15083" y="24385"/>
                    <a:pt x="15340" y="24413"/>
                    <a:pt x="15569" y="24413"/>
                  </a:cubicBezTo>
                  <a:cubicBezTo>
                    <a:pt x="15941" y="24413"/>
                    <a:pt x="16313" y="24442"/>
                    <a:pt x="16685" y="24499"/>
                  </a:cubicBezTo>
                  <a:cubicBezTo>
                    <a:pt x="17279" y="24580"/>
                    <a:pt x="17084" y="25424"/>
                    <a:pt x="16532" y="25424"/>
                  </a:cubicBezTo>
                  <a:cubicBezTo>
                    <a:pt x="16498" y="25424"/>
                    <a:pt x="16464" y="25421"/>
                    <a:pt x="16428" y="25415"/>
                  </a:cubicBezTo>
                  <a:cubicBezTo>
                    <a:pt x="16224" y="25377"/>
                    <a:pt x="15976" y="25373"/>
                    <a:pt x="15709" y="25373"/>
                  </a:cubicBezTo>
                  <a:cubicBezTo>
                    <a:pt x="15638" y="25373"/>
                    <a:pt x="15566" y="25374"/>
                    <a:pt x="15493" y="25374"/>
                  </a:cubicBezTo>
                  <a:cubicBezTo>
                    <a:pt x="14800" y="25374"/>
                    <a:pt x="14043" y="25348"/>
                    <a:pt x="13680" y="24814"/>
                  </a:cubicBezTo>
                  <a:cubicBezTo>
                    <a:pt x="13165" y="24013"/>
                    <a:pt x="14081" y="22811"/>
                    <a:pt x="14052" y="21952"/>
                  </a:cubicBezTo>
                  <a:cubicBezTo>
                    <a:pt x="14038" y="21637"/>
                    <a:pt x="14274" y="21480"/>
                    <a:pt x="14517" y="21480"/>
                  </a:cubicBezTo>
                  <a:close/>
                  <a:moveTo>
                    <a:pt x="34885" y="25326"/>
                  </a:moveTo>
                  <a:cubicBezTo>
                    <a:pt x="34896" y="25326"/>
                    <a:pt x="34914" y="25335"/>
                    <a:pt x="34944" y="25358"/>
                  </a:cubicBezTo>
                  <a:cubicBezTo>
                    <a:pt x="34916" y="25358"/>
                    <a:pt x="34973" y="25415"/>
                    <a:pt x="35002" y="25443"/>
                  </a:cubicBezTo>
                  <a:lnTo>
                    <a:pt x="34973" y="25386"/>
                  </a:lnTo>
                  <a:lnTo>
                    <a:pt x="34973" y="25386"/>
                  </a:lnTo>
                  <a:cubicBezTo>
                    <a:pt x="35059" y="25415"/>
                    <a:pt x="35059" y="25443"/>
                    <a:pt x="35059" y="25472"/>
                  </a:cubicBezTo>
                  <a:cubicBezTo>
                    <a:pt x="35030" y="25472"/>
                    <a:pt x="35030" y="25501"/>
                    <a:pt x="35030" y="25501"/>
                  </a:cubicBezTo>
                  <a:lnTo>
                    <a:pt x="35030" y="25529"/>
                  </a:lnTo>
                  <a:lnTo>
                    <a:pt x="35002" y="25472"/>
                  </a:lnTo>
                  <a:lnTo>
                    <a:pt x="34973" y="25472"/>
                  </a:lnTo>
                  <a:lnTo>
                    <a:pt x="34887" y="25415"/>
                  </a:lnTo>
                  <a:cubicBezTo>
                    <a:pt x="34887" y="25394"/>
                    <a:pt x="34856" y="25326"/>
                    <a:pt x="34885" y="25326"/>
                  </a:cubicBezTo>
                  <a:close/>
                  <a:moveTo>
                    <a:pt x="36147" y="25643"/>
                  </a:moveTo>
                  <a:cubicBezTo>
                    <a:pt x="36147" y="25644"/>
                    <a:pt x="36147" y="25644"/>
                    <a:pt x="36146" y="25644"/>
                  </a:cubicBezTo>
                  <a:cubicBezTo>
                    <a:pt x="36150" y="25648"/>
                    <a:pt x="36152" y="25650"/>
                    <a:pt x="36152" y="25650"/>
                  </a:cubicBezTo>
                  <a:cubicBezTo>
                    <a:pt x="36152" y="25650"/>
                    <a:pt x="36151" y="25647"/>
                    <a:pt x="36147" y="25643"/>
                  </a:cubicBezTo>
                  <a:close/>
                  <a:moveTo>
                    <a:pt x="35832" y="25644"/>
                  </a:moveTo>
                  <a:lnTo>
                    <a:pt x="35917" y="25730"/>
                  </a:lnTo>
                  <a:cubicBezTo>
                    <a:pt x="35917" y="25701"/>
                    <a:pt x="35889" y="25701"/>
                    <a:pt x="35832" y="25644"/>
                  </a:cubicBezTo>
                  <a:close/>
                  <a:moveTo>
                    <a:pt x="10340" y="23265"/>
                  </a:moveTo>
                  <a:cubicBezTo>
                    <a:pt x="10581" y="23265"/>
                    <a:pt x="10818" y="23415"/>
                    <a:pt x="10818" y="23726"/>
                  </a:cubicBezTo>
                  <a:cubicBezTo>
                    <a:pt x="10818" y="23984"/>
                    <a:pt x="10761" y="24241"/>
                    <a:pt x="10761" y="24470"/>
                  </a:cubicBezTo>
                  <a:cubicBezTo>
                    <a:pt x="10790" y="24585"/>
                    <a:pt x="10790" y="24728"/>
                    <a:pt x="10790" y="24842"/>
                  </a:cubicBezTo>
                  <a:lnTo>
                    <a:pt x="10876" y="24814"/>
                  </a:lnTo>
                  <a:cubicBezTo>
                    <a:pt x="10990" y="24757"/>
                    <a:pt x="11133" y="24699"/>
                    <a:pt x="11276" y="24614"/>
                  </a:cubicBezTo>
                  <a:cubicBezTo>
                    <a:pt x="11505" y="24470"/>
                    <a:pt x="11734" y="24356"/>
                    <a:pt x="11992" y="24270"/>
                  </a:cubicBezTo>
                  <a:cubicBezTo>
                    <a:pt x="12049" y="24251"/>
                    <a:pt x="12103" y="24242"/>
                    <a:pt x="12153" y="24242"/>
                  </a:cubicBezTo>
                  <a:cubicBezTo>
                    <a:pt x="12629" y="24242"/>
                    <a:pt x="12767" y="25033"/>
                    <a:pt x="12249" y="25215"/>
                  </a:cubicBezTo>
                  <a:cubicBezTo>
                    <a:pt x="11769" y="25375"/>
                    <a:pt x="11161" y="25864"/>
                    <a:pt x="10585" y="25864"/>
                  </a:cubicBezTo>
                  <a:cubicBezTo>
                    <a:pt x="10441" y="25864"/>
                    <a:pt x="10298" y="25833"/>
                    <a:pt x="10160" y="25758"/>
                  </a:cubicBezTo>
                  <a:cubicBezTo>
                    <a:pt x="9502" y="25386"/>
                    <a:pt x="9817" y="24327"/>
                    <a:pt x="9845" y="23726"/>
                  </a:cubicBezTo>
                  <a:cubicBezTo>
                    <a:pt x="9845" y="23422"/>
                    <a:pt x="10094" y="23265"/>
                    <a:pt x="10340" y="23265"/>
                  </a:cubicBezTo>
                  <a:close/>
                  <a:moveTo>
                    <a:pt x="5896" y="23290"/>
                  </a:moveTo>
                  <a:cubicBezTo>
                    <a:pt x="6199" y="23290"/>
                    <a:pt x="6493" y="23522"/>
                    <a:pt x="6354" y="23869"/>
                  </a:cubicBezTo>
                  <a:cubicBezTo>
                    <a:pt x="6239" y="24127"/>
                    <a:pt x="6182" y="24385"/>
                    <a:pt x="6125" y="24642"/>
                  </a:cubicBezTo>
                  <a:cubicBezTo>
                    <a:pt x="6039" y="24928"/>
                    <a:pt x="6068" y="25100"/>
                    <a:pt x="6068" y="25300"/>
                  </a:cubicBezTo>
                  <a:lnTo>
                    <a:pt x="6154" y="25243"/>
                  </a:lnTo>
                  <a:lnTo>
                    <a:pt x="6154" y="25243"/>
                  </a:lnTo>
                  <a:cubicBezTo>
                    <a:pt x="6154" y="25558"/>
                    <a:pt x="5925" y="25873"/>
                    <a:pt x="5610" y="25959"/>
                  </a:cubicBezTo>
                  <a:cubicBezTo>
                    <a:pt x="5510" y="25981"/>
                    <a:pt x="5410" y="25991"/>
                    <a:pt x="5309" y="25991"/>
                  </a:cubicBezTo>
                  <a:cubicBezTo>
                    <a:pt x="4773" y="25991"/>
                    <a:pt x="4227" y="25716"/>
                    <a:pt x="3721" y="25644"/>
                  </a:cubicBezTo>
                  <a:cubicBezTo>
                    <a:pt x="3146" y="25562"/>
                    <a:pt x="3357" y="24694"/>
                    <a:pt x="3902" y="24694"/>
                  </a:cubicBezTo>
                  <a:cubicBezTo>
                    <a:pt x="3927" y="24694"/>
                    <a:pt x="3952" y="24696"/>
                    <a:pt x="3978" y="24699"/>
                  </a:cubicBezTo>
                  <a:cubicBezTo>
                    <a:pt x="4207" y="24728"/>
                    <a:pt x="4408" y="24785"/>
                    <a:pt x="4637" y="24871"/>
                  </a:cubicBezTo>
                  <a:cubicBezTo>
                    <a:pt x="4780" y="24900"/>
                    <a:pt x="4980" y="24900"/>
                    <a:pt x="5152" y="24957"/>
                  </a:cubicBezTo>
                  <a:cubicBezTo>
                    <a:pt x="5152" y="24871"/>
                    <a:pt x="5152" y="24785"/>
                    <a:pt x="5152" y="24728"/>
                  </a:cubicBezTo>
                  <a:cubicBezTo>
                    <a:pt x="5180" y="24327"/>
                    <a:pt x="5266" y="23955"/>
                    <a:pt x="5409" y="23612"/>
                  </a:cubicBezTo>
                  <a:cubicBezTo>
                    <a:pt x="5499" y="23387"/>
                    <a:pt x="5700" y="23290"/>
                    <a:pt x="5896" y="23290"/>
                  </a:cubicBezTo>
                  <a:close/>
                  <a:moveTo>
                    <a:pt x="5009" y="26188"/>
                  </a:moveTo>
                  <a:cubicBezTo>
                    <a:pt x="5037" y="26216"/>
                    <a:pt x="5066" y="26245"/>
                    <a:pt x="5095" y="26273"/>
                  </a:cubicBezTo>
                  <a:cubicBezTo>
                    <a:pt x="5030" y="26299"/>
                    <a:pt x="4983" y="26313"/>
                    <a:pt x="4954" y="26313"/>
                  </a:cubicBezTo>
                  <a:cubicBezTo>
                    <a:pt x="4917" y="26313"/>
                    <a:pt x="4907" y="26292"/>
                    <a:pt x="4923" y="26245"/>
                  </a:cubicBezTo>
                  <a:lnTo>
                    <a:pt x="5009" y="26188"/>
                  </a:lnTo>
                  <a:close/>
                  <a:moveTo>
                    <a:pt x="5180" y="26359"/>
                  </a:moveTo>
                  <a:cubicBezTo>
                    <a:pt x="5180" y="26359"/>
                    <a:pt x="5180" y="26388"/>
                    <a:pt x="5180" y="26417"/>
                  </a:cubicBezTo>
                  <a:lnTo>
                    <a:pt x="5066" y="26359"/>
                  </a:lnTo>
                  <a:close/>
                  <a:moveTo>
                    <a:pt x="5066" y="26359"/>
                  </a:moveTo>
                  <a:lnTo>
                    <a:pt x="5152" y="26474"/>
                  </a:lnTo>
                  <a:lnTo>
                    <a:pt x="5095" y="26474"/>
                  </a:lnTo>
                  <a:cubicBezTo>
                    <a:pt x="5066" y="26445"/>
                    <a:pt x="5037" y="26417"/>
                    <a:pt x="5037" y="26417"/>
                  </a:cubicBezTo>
                  <a:cubicBezTo>
                    <a:pt x="5037" y="26388"/>
                    <a:pt x="5037" y="26388"/>
                    <a:pt x="5037" y="26359"/>
                  </a:cubicBezTo>
                  <a:close/>
                  <a:moveTo>
                    <a:pt x="5324" y="26617"/>
                  </a:moveTo>
                  <a:cubicBezTo>
                    <a:pt x="5324" y="26645"/>
                    <a:pt x="5324" y="26645"/>
                    <a:pt x="5352" y="26645"/>
                  </a:cubicBezTo>
                  <a:lnTo>
                    <a:pt x="5409" y="26645"/>
                  </a:lnTo>
                  <a:cubicBezTo>
                    <a:pt x="5381" y="26645"/>
                    <a:pt x="5381" y="26645"/>
                    <a:pt x="5352" y="26617"/>
                  </a:cubicBezTo>
                  <a:close/>
                  <a:moveTo>
                    <a:pt x="5432" y="26373"/>
                  </a:moveTo>
                  <a:cubicBezTo>
                    <a:pt x="5454" y="26373"/>
                    <a:pt x="5467" y="26390"/>
                    <a:pt x="5467" y="26445"/>
                  </a:cubicBezTo>
                  <a:cubicBezTo>
                    <a:pt x="5438" y="26445"/>
                    <a:pt x="5495" y="26531"/>
                    <a:pt x="5409" y="26617"/>
                  </a:cubicBezTo>
                  <a:cubicBezTo>
                    <a:pt x="5409" y="26617"/>
                    <a:pt x="5409" y="26617"/>
                    <a:pt x="5409" y="26645"/>
                  </a:cubicBezTo>
                  <a:lnTo>
                    <a:pt x="5438" y="26645"/>
                  </a:lnTo>
                  <a:cubicBezTo>
                    <a:pt x="5467" y="26645"/>
                    <a:pt x="5495" y="26645"/>
                    <a:pt x="5524" y="26674"/>
                  </a:cubicBezTo>
                  <a:cubicBezTo>
                    <a:pt x="5553" y="26674"/>
                    <a:pt x="5581" y="26731"/>
                    <a:pt x="5553" y="26760"/>
                  </a:cubicBezTo>
                  <a:lnTo>
                    <a:pt x="5524" y="26789"/>
                  </a:lnTo>
                  <a:lnTo>
                    <a:pt x="5495" y="26789"/>
                  </a:lnTo>
                  <a:cubicBezTo>
                    <a:pt x="5438" y="26789"/>
                    <a:pt x="5381" y="26817"/>
                    <a:pt x="5352" y="26846"/>
                  </a:cubicBezTo>
                  <a:lnTo>
                    <a:pt x="5295" y="26846"/>
                  </a:lnTo>
                  <a:cubicBezTo>
                    <a:pt x="5266" y="26846"/>
                    <a:pt x="5238" y="26817"/>
                    <a:pt x="5209" y="26817"/>
                  </a:cubicBezTo>
                  <a:cubicBezTo>
                    <a:pt x="5180" y="26789"/>
                    <a:pt x="5180" y="26760"/>
                    <a:pt x="5209" y="26731"/>
                  </a:cubicBezTo>
                  <a:lnTo>
                    <a:pt x="5266" y="26731"/>
                  </a:lnTo>
                  <a:cubicBezTo>
                    <a:pt x="5266" y="26731"/>
                    <a:pt x="5266" y="26703"/>
                    <a:pt x="5238" y="26674"/>
                  </a:cubicBezTo>
                  <a:lnTo>
                    <a:pt x="5295" y="26645"/>
                  </a:lnTo>
                  <a:lnTo>
                    <a:pt x="5324" y="26617"/>
                  </a:lnTo>
                  <a:cubicBezTo>
                    <a:pt x="5409" y="26560"/>
                    <a:pt x="5467" y="26502"/>
                    <a:pt x="5324" y="26474"/>
                  </a:cubicBezTo>
                  <a:lnTo>
                    <a:pt x="5209" y="26474"/>
                  </a:lnTo>
                  <a:lnTo>
                    <a:pt x="5238" y="26417"/>
                  </a:lnTo>
                  <a:lnTo>
                    <a:pt x="5266" y="26417"/>
                  </a:lnTo>
                  <a:cubicBezTo>
                    <a:pt x="5337" y="26417"/>
                    <a:pt x="5396" y="26373"/>
                    <a:pt x="5432" y="26373"/>
                  </a:cubicBezTo>
                  <a:close/>
                  <a:moveTo>
                    <a:pt x="37234" y="26960"/>
                  </a:moveTo>
                  <a:cubicBezTo>
                    <a:pt x="37223" y="26960"/>
                    <a:pt x="37221" y="26964"/>
                    <a:pt x="37223" y="26970"/>
                  </a:cubicBezTo>
                  <a:lnTo>
                    <a:pt x="37223" y="26970"/>
                  </a:lnTo>
                  <a:cubicBezTo>
                    <a:pt x="37227" y="26967"/>
                    <a:pt x="37230" y="26964"/>
                    <a:pt x="37234" y="26960"/>
                  </a:cubicBezTo>
                  <a:close/>
                  <a:moveTo>
                    <a:pt x="5610" y="27132"/>
                  </a:moveTo>
                  <a:cubicBezTo>
                    <a:pt x="5610" y="27161"/>
                    <a:pt x="5581" y="27161"/>
                    <a:pt x="5581" y="27189"/>
                  </a:cubicBezTo>
                  <a:lnTo>
                    <a:pt x="5553" y="27161"/>
                  </a:lnTo>
                  <a:cubicBezTo>
                    <a:pt x="5581" y="27161"/>
                    <a:pt x="5610" y="27132"/>
                    <a:pt x="5610" y="27132"/>
                  </a:cubicBezTo>
                  <a:close/>
                  <a:moveTo>
                    <a:pt x="5599" y="27232"/>
                  </a:moveTo>
                  <a:cubicBezTo>
                    <a:pt x="5602" y="27232"/>
                    <a:pt x="5606" y="27234"/>
                    <a:pt x="5609" y="27237"/>
                  </a:cubicBezTo>
                  <a:lnTo>
                    <a:pt x="5609" y="27237"/>
                  </a:lnTo>
                  <a:cubicBezTo>
                    <a:pt x="5608" y="27242"/>
                    <a:pt x="5605" y="27245"/>
                    <a:pt x="5600" y="27246"/>
                  </a:cubicBezTo>
                  <a:lnTo>
                    <a:pt x="5600" y="27246"/>
                  </a:lnTo>
                  <a:cubicBezTo>
                    <a:pt x="5583" y="27243"/>
                    <a:pt x="5590" y="27232"/>
                    <a:pt x="5599" y="27232"/>
                  </a:cubicBezTo>
                  <a:close/>
                  <a:moveTo>
                    <a:pt x="5553" y="27246"/>
                  </a:moveTo>
                  <a:cubicBezTo>
                    <a:pt x="5558" y="27252"/>
                    <a:pt x="5563" y="27257"/>
                    <a:pt x="5567" y="27261"/>
                  </a:cubicBezTo>
                  <a:lnTo>
                    <a:pt x="5567" y="27261"/>
                  </a:lnTo>
                  <a:lnTo>
                    <a:pt x="5553" y="27275"/>
                  </a:lnTo>
                  <a:cubicBezTo>
                    <a:pt x="5553" y="27275"/>
                    <a:pt x="5553" y="27275"/>
                    <a:pt x="5553" y="27246"/>
                  </a:cubicBezTo>
                  <a:close/>
                  <a:moveTo>
                    <a:pt x="5553" y="27304"/>
                  </a:moveTo>
                  <a:cubicBezTo>
                    <a:pt x="5560" y="27335"/>
                    <a:pt x="5572" y="27361"/>
                    <a:pt x="5587" y="27385"/>
                  </a:cubicBezTo>
                  <a:lnTo>
                    <a:pt x="5587" y="27385"/>
                  </a:lnTo>
                  <a:cubicBezTo>
                    <a:pt x="5575" y="27379"/>
                    <a:pt x="5564" y="27372"/>
                    <a:pt x="5553" y="27361"/>
                  </a:cubicBezTo>
                  <a:cubicBezTo>
                    <a:pt x="5553" y="27332"/>
                    <a:pt x="5553" y="27332"/>
                    <a:pt x="5553" y="27304"/>
                  </a:cubicBezTo>
                  <a:close/>
                  <a:moveTo>
                    <a:pt x="5623" y="27434"/>
                  </a:moveTo>
                  <a:lnTo>
                    <a:pt x="5623" y="27434"/>
                  </a:lnTo>
                  <a:cubicBezTo>
                    <a:pt x="5656" y="27472"/>
                    <a:pt x="5694" y="27503"/>
                    <a:pt x="5724" y="27533"/>
                  </a:cubicBezTo>
                  <a:cubicBezTo>
                    <a:pt x="5696" y="27561"/>
                    <a:pt x="5667" y="27561"/>
                    <a:pt x="5667" y="27561"/>
                  </a:cubicBezTo>
                  <a:cubicBezTo>
                    <a:pt x="5656" y="27567"/>
                    <a:pt x="5646" y="27569"/>
                    <a:pt x="5637" y="27569"/>
                  </a:cubicBezTo>
                  <a:cubicBezTo>
                    <a:pt x="5599" y="27569"/>
                    <a:pt x="5576" y="27527"/>
                    <a:pt x="5553" y="27504"/>
                  </a:cubicBezTo>
                  <a:lnTo>
                    <a:pt x="5623" y="27434"/>
                  </a:lnTo>
                  <a:close/>
                  <a:moveTo>
                    <a:pt x="1975" y="27390"/>
                  </a:moveTo>
                  <a:cubicBezTo>
                    <a:pt x="2032" y="27475"/>
                    <a:pt x="2090" y="27533"/>
                    <a:pt x="2061" y="27647"/>
                  </a:cubicBezTo>
                  <a:lnTo>
                    <a:pt x="2032" y="27647"/>
                  </a:lnTo>
                  <a:lnTo>
                    <a:pt x="1918" y="27504"/>
                  </a:lnTo>
                  <a:lnTo>
                    <a:pt x="2004" y="27504"/>
                  </a:lnTo>
                  <a:cubicBezTo>
                    <a:pt x="2004" y="27475"/>
                    <a:pt x="1946" y="27475"/>
                    <a:pt x="1889" y="27475"/>
                  </a:cubicBezTo>
                  <a:lnTo>
                    <a:pt x="1832" y="27390"/>
                  </a:lnTo>
                  <a:lnTo>
                    <a:pt x="1832" y="27390"/>
                  </a:lnTo>
                  <a:cubicBezTo>
                    <a:pt x="1861" y="27418"/>
                    <a:pt x="1889" y="27447"/>
                    <a:pt x="1918" y="27447"/>
                  </a:cubicBezTo>
                  <a:lnTo>
                    <a:pt x="1975" y="27390"/>
                  </a:lnTo>
                  <a:close/>
                  <a:moveTo>
                    <a:pt x="2147" y="27619"/>
                  </a:moveTo>
                  <a:lnTo>
                    <a:pt x="2061" y="27676"/>
                  </a:lnTo>
                  <a:cubicBezTo>
                    <a:pt x="2061" y="27647"/>
                    <a:pt x="2090" y="27647"/>
                    <a:pt x="2090" y="27619"/>
                  </a:cubicBezTo>
                  <a:close/>
                  <a:moveTo>
                    <a:pt x="5810" y="27561"/>
                  </a:moveTo>
                  <a:cubicBezTo>
                    <a:pt x="5839" y="27590"/>
                    <a:pt x="5867" y="27619"/>
                    <a:pt x="5867" y="27676"/>
                  </a:cubicBezTo>
                  <a:cubicBezTo>
                    <a:pt x="5810" y="27676"/>
                    <a:pt x="5781" y="27676"/>
                    <a:pt x="5753" y="27647"/>
                  </a:cubicBezTo>
                  <a:lnTo>
                    <a:pt x="5724" y="27647"/>
                  </a:lnTo>
                  <a:lnTo>
                    <a:pt x="5810" y="27590"/>
                  </a:lnTo>
                  <a:cubicBezTo>
                    <a:pt x="5810" y="27590"/>
                    <a:pt x="5810" y="27561"/>
                    <a:pt x="5810" y="27561"/>
                  </a:cubicBezTo>
                  <a:close/>
                  <a:moveTo>
                    <a:pt x="31481" y="27704"/>
                  </a:moveTo>
                  <a:lnTo>
                    <a:pt x="31481" y="27733"/>
                  </a:lnTo>
                  <a:lnTo>
                    <a:pt x="31453" y="27733"/>
                  </a:lnTo>
                  <a:lnTo>
                    <a:pt x="31481" y="27704"/>
                  </a:lnTo>
                  <a:close/>
                  <a:moveTo>
                    <a:pt x="2204" y="27647"/>
                  </a:moveTo>
                  <a:cubicBezTo>
                    <a:pt x="2204" y="27647"/>
                    <a:pt x="2233" y="27676"/>
                    <a:pt x="2233" y="27676"/>
                  </a:cubicBezTo>
                  <a:cubicBezTo>
                    <a:pt x="2188" y="27698"/>
                    <a:pt x="2161" y="27721"/>
                    <a:pt x="2137" y="27757"/>
                  </a:cubicBezTo>
                  <a:lnTo>
                    <a:pt x="2137" y="27757"/>
                  </a:lnTo>
                  <a:lnTo>
                    <a:pt x="2090" y="27733"/>
                  </a:lnTo>
                  <a:cubicBezTo>
                    <a:pt x="2147" y="27676"/>
                    <a:pt x="2147" y="27647"/>
                    <a:pt x="2204" y="27647"/>
                  </a:cubicBezTo>
                  <a:close/>
                  <a:moveTo>
                    <a:pt x="8649" y="25563"/>
                  </a:moveTo>
                  <a:cubicBezTo>
                    <a:pt x="8998" y="25563"/>
                    <a:pt x="9319" y="26047"/>
                    <a:pt x="9015" y="26417"/>
                  </a:cubicBezTo>
                  <a:cubicBezTo>
                    <a:pt x="8729" y="26789"/>
                    <a:pt x="8672" y="27275"/>
                    <a:pt x="8443" y="27676"/>
                  </a:cubicBezTo>
                  <a:cubicBezTo>
                    <a:pt x="8343" y="27826"/>
                    <a:pt x="8178" y="27910"/>
                    <a:pt x="7985" y="27910"/>
                  </a:cubicBezTo>
                  <a:cubicBezTo>
                    <a:pt x="7957" y="27910"/>
                    <a:pt x="7928" y="27908"/>
                    <a:pt x="7899" y="27905"/>
                  </a:cubicBezTo>
                  <a:cubicBezTo>
                    <a:pt x="7441" y="27762"/>
                    <a:pt x="6983" y="27533"/>
                    <a:pt x="6611" y="27218"/>
                  </a:cubicBezTo>
                  <a:cubicBezTo>
                    <a:pt x="6155" y="26930"/>
                    <a:pt x="6424" y="26280"/>
                    <a:pt x="6843" y="26280"/>
                  </a:cubicBezTo>
                  <a:cubicBezTo>
                    <a:pt x="6924" y="26280"/>
                    <a:pt x="7010" y="26304"/>
                    <a:pt x="7098" y="26359"/>
                  </a:cubicBezTo>
                  <a:cubicBezTo>
                    <a:pt x="7327" y="26502"/>
                    <a:pt x="7527" y="26674"/>
                    <a:pt x="7785" y="26817"/>
                  </a:cubicBezTo>
                  <a:cubicBezTo>
                    <a:pt x="7899" y="26417"/>
                    <a:pt x="8100" y="26044"/>
                    <a:pt x="8329" y="25730"/>
                  </a:cubicBezTo>
                  <a:cubicBezTo>
                    <a:pt x="8425" y="25612"/>
                    <a:pt x="8539" y="25563"/>
                    <a:pt x="8649" y="25563"/>
                  </a:cubicBezTo>
                  <a:close/>
                  <a:moveTo>
                    <a:pt x="2290" y="27762"/>
                  </a:moveTo>
                  <a:cubicBezTo>
                    <a:pt x="2344" y="27843"/>
                    <a:pt x="2373" y="27924"/>
                    <a:pt x="2376" y="28005"/>
                  </a:cubicBezTo>
                  <a:lnTo>
                    <a:pt x="2376" y="28005"/>
                  </a:lnTo>
                  <a:cubicBezTo>
                    <a:pt x="2272" y="27956"/>
                    <a:pt x="2185" y="27919"/>
                    <a:pt x="2290" y="27762"/>
                  </a:cubicBezTo>
                  <a:close/>
                  <a:moveTo>
                    <a:pt x="2233" y="28076"/>
                  </a:moveTo>
                  <a:lnTo>
                    <a:pt x="2147" y="28105"/>
                  </a:lnTo>
                  <a:lnTo>
                    <a:pt x="2118" y="28076"/>
                  </a:lnTo>
                  <a:close/>
                  <a:moveTo>
                    <a:pt x="36404" y="28220"/>
                  </a:moveTo>
                  <a:lnTo>
                    <a:pt x="36404" y="28220"/>
                  </a:lnTo>
                  <a:cubicBezTo>
                    <a:pt x="36404" y="28226"/>
                    <a:pt x="36406" y="28231"/>
                    <a:pt x="36408" y="28235"/>
                  </a:cubicBezTo>
                  <a:lnTo>
                    <a:pt x="36408" y="28235"/>
                  </a:lnTo>
                  <a:cubicBezTo>
                    <a:pt x="36407" y="28230"/>
                    <a:pt x="36406" y="28225"/>
                    <a:pt x="36404" y="28220"/>
                  </a:cubicBezTo>
                  <a:close/>
                  <a:moveTo>
                    <a:pt x="2920" y="28677"/>
                  </a:moveTo>
                  <a:lnTo>
                    <a:pt x="2920" y="28706"/>
                  </a:lnTo>
                  <a:lnTo>
                    <a:pt x="2862" y="28706"/>
                  </a:lnTo>
                  <a:cubicBezTo>
                    <a:pt x="2891" y="28706"/>
                    <a:pt x="2891" y="28677"/>
                    <a:pt x="2920" y="28677"/>
                  </a:cubicBezTo>
                  <a:close/>
                  <a:moveTo>
                    <a:pt x="15203" y="28760"/>
                  </a:moveTo>
                  <a:cubicBezTo>
                    <a:pt x="15201" y="28761"/>
                    <a:pt x="15199" y="28762"/>
                    <a:pt x="15197" y="28763"/>
                  </a:cubicBezTo>
                  <a:cubicBezTo>
                    <a:pt x="15199" y="28762"/>
                    <a:pt x="15201" y="28761"/>
                    <a:pt x="15203" y="28760"/>
                  </a:cubicBezTo>
                  <a:close/>
                  <a:moveTo>
                    <a:pt x="9776" y="27046"/>
                  </a:moveTo>
                  <a:cubicBezTo>
                    <a:pt x="9858" y="27046"/>
                    <a:pt x="9941" y="27065"/>
                    <a:pt x="10017" y="27103"/>
                  </a:cubicBezTo>
                  <a:cubicBezTo>
                    <a:pt x="10246" y="27246"/>
                    <a:pt x="10332" y="27533"/>
                    <a:pt x="10217" y="27790"/>
                  </a:cubicBezTo>
                  <a:cubicBezTo>
                    <a:pt x="10189" y="27819"/>
                    <a:pt x="10160" y="27876"/>
                    <a:pt x="10132" y="27933"/>
                  </a:cubicBezTo>
                  <a:cubicBezTo>
                    <a:pt x="10275" y="27991"/>
                    <a:pt x="10418" y="28048"/>
                    <a:pt x="10561" y="28162"/>
                  </a:cubicBezTo>
                  <a:cubicBezTo>
                    <a:pt x="10790" y="28277"/>
                    <a:pt x="10876" y="28592"/>
                    <a:pt x="10733" y="28821"/>
                  </a:cubicBezTo>
                  <a:cubicBezTo>
                    <a:pt x="10637" y="28973"/>
                    <a:pt x="10478" y="29062"/>
                    <a:pt x="10315" y="29062"/>
                  </a:cubicBezTo>
                  <a:cubicBezTo>
                    <a:pt x="10233" y="29062"/>
                    <a:pt x="10151" y="29040"/>
                    <a:pt x="10074" y="28992"/>
                  </a:cubicBezTo>
                  <a:cubicBezTo>
                    <a:pt x="9845" y="28849"/>
                    <a:pt x="9588" y="28763"/>
                    <a:pt x="9330" y="28677"/>
                  </a:cubicBezTo>
                  <a:cubicBezTo>
                    <a:pt x="9130" y="28620"/>
                    <a:pt x="8987" y="28420"/>
                    <a:pt x="8987" y="28220"/>
                  </a:cubicBezTo>
                  <a:cubicBezTo>
                    <a:pt x="9044" y="27876"/>
                    <a:pt x="9187" y="27561"/>
                    <a:pt x="9359" y="27275"/>
                  </a:cubicBezTo>
                  <a:cubicBezTo>
                    <a:pt x="9454" y="27122"/>
                    <a:pt x="9613" y="27046"/>
                    <a:pt x="9776" y="27046"/>
                  </a:cubicBezTo>
                  <a:close/>
                  <a:moveTo>
                    <a:pt x="32455" y="28992"/>
                  </a:moveTo>
                  <a:lnTo>
                    <a:pt x="32455" y="29050"/>
                  </a:lnTo>
                  <a:cubicBezTo>
                    <a:pt x="32455" y="29078"/>
                    <a:pt x="32455" y="29107"/>
                    <a:pt x="32455" y="29135"/>
                  </a:cubicBezTo>
                  <a:cubicBezTo>
                    <a:pt x="32483" y="29107"/>
                    <a:pt x="32569" y="29050"/>
                    <a:pt x="32455" y="28992"/>
                  </a:cubicBezTo>
                  <a:close/>
                  <a:moveTo>
                    <a:pt x="7327" y="29221"/>
                  </a:moveTo>
                  <a:lnTo>
                    <a:pt x="7384" y="29278"/>
                  </a:lnTo>
                  <a:cubicBezTo>
                    <a:pt x="7356" y="29307"/>
                    <a:pt x="7298" y="29336"/>
                    <a:pt x="7241" y="29336"/>
                  </a:cubicBezTo>
                  <a:cubicBezTo>
                    <a:pt x="7270" y="29278"/>
                    <a:pt x="7298" y="29250"/>
                    <a:pt x="7327" y="29221"/>
                  </a:cubicBezTo>
                  <a:close/>
                  <a:moveTo>
                    <a:pt x="12994" y="26025"/>
                  </a:moveTo>
                  <a:cubicBezTo>
                    <a:pt x="13286" y="26025"/>
                    <a:pt x="13583" y="26269"/>
                    <a:pt x="13480" y="26645"/>
                  </a:cubicBezTo>
                  <a:cubicBezTo>
                    <a:pt x="13337" y="27046"/>
                    <a:pt x="13137" y="27390"/>
                    <a:pt x="12879" y="27704"/>
                  </a:cubicBezTo>
                  <a:cubicBezTo>
                    <a:pt x="12822" y="27790"/>
                    <a:pt x="12736" y="27876"/>
                    <a:pt x="12650" y="27962"/>
                  </a:cubicBezTo>
                  <a:cubicBezTo>
                    <a:pt x="12621" y="27991"/>
                    <a:pt x="12593" y="28019"/>
                    <a:pt x="12564" y="28076"/>
                  </a:cubicBezTo>
                  <a:lnTo>
                    <a:pt x="12650" y="28134"/>
                  </a:lnTo>
                  <a:cubicBezTo>
                    <a:pt x="12793" y="28220"/>
                    <a:pt x="12936" y="28277"/>
                    <a:pt x="13079" y="28363"/>
                  </a:cubicBezTo>
                  <a:cubicBezTo>
                    <a:pt x="13308" y="28477"/>
                    <a:pt x="13566" y="28563"/>
                    <a:pt x="13795" y="28706"/>
                  </a:cubicBezTo>
                  <a:cubicBezTo>
                    <a:pt x="14227" y="28994"/>
                    <a:pt x="13954" y="29644"/>
                    <a:pt x="13535" y="29644"/>
                  </a:cubicBezTo>
                  <a:cubicBezTo>
                    <a:pt x="13454" y="29644"/>
                    <a:pt x="13367" y="29620"/>
                    <a:pt x="13280" y="29565"/>
                  </a:cubicBezTo>
                  <a:cubicBezTo>
                    <a:pt x="12736" y="29193"/>
                    <a:pt x="11849" y="29021"/>
                    <a:pt x="11534" y="28391"/>
                  </a:cubicBezTo>
                  <a:cubicBezTo>
                    <a:pt x="11190" y="27647"/>
                    <a:pt x="12364" y="27046"/>
                    <a:pt x="12536" y="26388"/>
                  </a:cubicBezTo>
                  <a:cubicBezTo>
                    <a:pt x="12605" y="26135"/>
                    <a:pt x="12798" y="26025"/>
                    <a:pt x="12994" y="26025"/>
                  </a:cubicBezTo>
                  <a:close/>
                  <a:moveTo>
                    <a:pt x="29421" y="29794"/>
                  </a:moveTo>
                  <a:lnTo>
                    <a:pt x="29421" y="29822"/>
                  </a:lnTo>
                  <a:lnTo>
                    <a:pt x="29421" y="29851"/>
                  </a:lnTo>
                  <a:lnTo>
                    <a:pt x="29392" y="29794"/>
                  </a:lnTo>
                  <a:close/>
                  <a:moveTo>
                    <a:pt x="29249" y="29822"/>
                  </a:moveTo>
                  <a:lnTo>
                    <a:pt x="29221" y="29908"/>
                  </a:lnTo>
                  <a:cubicBezTo>
                    <a:pt x="29200" y="29866"/>
                    <a:pt x="29179" y="29840"/>
                    <a:pt x="29191" y="29840"/>
                  </a:cubicBezTo>
                  <a:cubicBezTo>
                    <a:pt x="29196" y="29840"/>
                    <a:pt x="29205" y="29843"/>
                    <a:pt x="29221" y="29851"/>
                  </a:cubicBezTo>
                  <a:lnTo>
                    <a:pt x="29221" y="29822"/>
                  </a:lnTo>
                  <a:close/>
                  <a:moveTo>
                    <a:pt x="3011" y="26481"/>
                  </a:moveTo>
                  <a:cubicBezTo>
                    <a:pt x="3117" y="26481"/>
                    <a:pt x="3225" y="26522"/>
                    <a:pt x="3320" y="26617"/>
                  </a:cubicBezTo>
                  <a:cubicBezTo>
                    <a:pt x="3778" y="27075"/>
                    <a:pt x="4408" y="27418"/>
                    <a:pt x="4465" y="28048"/>
                  </a:cubicBezTo>
                  <a:cubicBezTo>
                    <a:pt x="4522" y="28821"/>
                    <a:pt x="3835" y="29164"/>
                    <a:pt x="3435" y="29708"/>
                  </a:cubicBezTo>
                  <a:cubicBezTo>
                    <a:pt x="3319" y="29867"/>
                    <a:pt x="3160" y="29934"/>
                    <a:pt x="3006" y="29934"/>
                  </a:cubicBezTo>
                  <a:cubicBezTo>
                    <a:pt x="2664" y="29934"/>
                    <a:pt x="2348" y="29605"/>
                    <a:pt x="2605" y="29250"/>
                  </a:cubicBezTo>
                  <a:lnTo>
                    <a:pt x="2605" y="29221"/>
                  </a:lnTo>
                  <a:cubicBezTo>
                    <a:pt x="2748" y="29021"/>
                    <a:pt x="2920" y="28849"/>
                    <a:pt x="3120" y="28677"/>
                  </a:cubicBezTo>
                  <a:cubicBezTo>
                    <a:pt x="3234" y="28563"/>
                    <a:pt x="3492" y="28363"/>
                    <a:pt x="3492" y="28191"/>
                  </a:cubicBezTo>
                  <a:cubicBezTo>
                    <a:pt x="3492" y="27905"/>
                    <a:pt x="2834" y="27504"/>
                    <a:pt x="2633" y="27332"/>
                  </a:cubicBezTo>
                  <a:cubicBezTo>
                    <a:pt x="2299" y="26976"/>
                    <a:pt x="2641" y="26481"/>
                    <a:pt x="3011" y="26481"/>
                  </a:cubicBezTo>
                  <a:close/>
                  <a:moveTo>
                    <a:pt x="31481" y="30051"/>
                  </a:moveTo>
                  <a:cubicBezTo>
                    <a:pt x="31510" y="30080"/>
                    <a:pt x="31510" y="30108"/>
                    <a:pt x="31510" y="30137"/>
                  </a:cubicBezTo>
                  <a:cubicBezTo>
                    <a:pt x="31481" y="30108"/>
                    <a:pt x="31481" y="30080"/>
                    <a:pt x="31453" y="30051"/>
                  </a:cubicBezTo>
                  <a:close/>
                  <a:moveTo>
                    <a:pt x="7127" y="30166"/>
                  </a:moveTo>
                  <a:cubicBezTo>
                    <a:pt x="7127" y="30194"/>
                    <a:pt x="7098" y="30223"/>
                    <a:pt x="7098" y="30252"/>
                  </a:cubicBezTo>
                  <a:cubicBezTo>
                    <a:pt x="7069" y="30252"/>
                    <a:pt x="7069" y="30280"/>
                    <a:pt x="7069" y="30280"/>
                  </a:cubicBezTo>
                  <a:lnTo>
                    <a:pt x="7069" y="30252"/>
                  </a:lnTo>
                  <a:cubicBezTo>
                    <a:pt x="7098" y="30223"/>
                    <a:pt x="7098" y="30194"/>
                    <a:pt x="7127" y="30166"/>
                  </a:cubicBezTo>
                  <a:close/>
                  <a:moveTo>
                    <a:pt x="7069" y="30252"/>
                  </a:moveTo>
                  <a:lnTo>
                    <a:pt x="7069" y="30252"/>
                  </a:lnTo>
                  <a:cubicBezTo>
                    <a:pt x="7055" y="30309"/>
                    <a:pt x="7048" y="30309"/>
                    <a:pt x="7041" y="30309"/>
                  </a:cubicBezTo>
                  <a:cubicBezTo>
                    <a:pt x="7034" y="30309"/>
                    <a:pt x="7026" y="30309"/>
                    <a:pt x="7012" y="30366"/>
                  </a:cubicBezTo>
                  <a:lnTo>
                    <a:pt x="7012" y="30337"/>
                  </a:lnTo>
                  <a:cubicBezTo>
                    <a:pt x="7012" y="30337"/>
                    <a:pt x="7012" y="30309"/>
                    <a:pt x="7012" y="30309"/>
                  </a:cubicBezTo>
                  <a:lnTo>
                    <a:pt x="7069" y="30252"/>
                  </a:lnTo>
                  <a:close/>
                  <a:moveTo>
                    <a:pt x="7098" y="30452"/>
                  </a:moveTo>
                  <a:cubicBezTo>
                    <a:pt x="7098" y="30480"/>
                    <a:pt x="7098" y="30509"/>
                    <a:pt x="7069" y="30538"/>
                  </a:cubicBezTo>
                  <a:lnTo>
                    <a:pt x="7098" y="30452"/>
                  </a:lnTo>
                  <a:close/>
                  <a:moveTo>
                    <a:pt x="34229" y="30509"/>
                  </a:moveTo>
                  <a:cubicBezTo>
                    <a:pt x="34286" y="30538"/>
                    <a:pt x="34315" y="30595"/>
                    <a:pt x="34286" y="30624"/>
                  </a:cubicBezTo>
                  <a:cubicBezTo>
                    <a:pt x="34286" y="30566"/>
                    <a:pt x="34200" y="30595"/>
                    <a:pt x="34114" y="30566"/>
                  </a:cubicBezTo>
                  <a:cubicBezTo>
                    <a:pt x="34172" y="30566"/>
                    <a:pt x="34200" y="30538"/>
                    <a:pt x="34229" y="30509"/>
                  </a:cubicBezTo>
                  <a:close/>
                  <a:moveTo>
                    <a:pt x="7670" y="30595"/>
                  </a:moveTo>
                  <a:cubicBezTo>
                    <a:pt x="7670" y="30595"/>
                    <a:pt x="7699" y="30624"/>
                    <a:pt x="7699" y="30652"/>
                  </a:cubicBezTo>
                  <a:lnTo>
                    <a:pt x="7670" y="30624"/>
                  </a:lnTo>
                  <a:lnTo>
                    <a:pt x="7642" y="30624"/>
                  </a:lnTo>
                  <a:lnTo>
                    <a:pt x="7670" y="30595"/>
                  </a:lnTo>
                  <a:close/>
                  <a:moveTo>
                    <a:pt x="7537" y="30412"/>
                  </a:moveTo>
                  <a:cubicBezTo>
                    <a:pt x="7598" y="30412"/>
                    <a:pt x="7552" y="30546"/>
                    <a:pt x="7527" y="30595"/>
                  </a:cubicBezTo>
                  <a:lnTo>
                    <a:pt x="7470" y="30595"/>
                  </a:lnTo>
                  <a:cubicBezTo>
                    <a:pt x="7425" y="30716"/>
                    <a:pt x="7459" y="30749"/>
                    <a:pt x="7519" y="30749"/>
                  </a:cubicBezTo>
                  <a:cubicBezTo>
                    <a:pt x="7563" y="30749"/>
                    <a:pt x="7621" y="30731"/>
                    <a:pt x="7670" y="30717"/>
                  </a:cubicBezTo>
                  <a:lnTo>
                    <a:pt x="7670" y="30717"/>
                  </a:lnTo>
                  <a:cubicBezTo>
                    <a:pt x="7670" y="30730"/>
                    <a:pt x="7670" y="30738"/>
                    <a:pt x="7670" y="30738"/>
                  </a:cubicBezTo>
                  <a:lnTo>
                    <a:pt x="7699" y="30709"/>
                  </a:lnTo>
                  <a:lnTo>
                    <a:pt x="7699" y="30709"/>
                  </a:lnTo>
                  <a:cubicBezTo>
                    <a:pt x="7690" y="30712"/>
                    <a:pt x="7680" y="30714"/>
                    <a:pt x="7670" y="30717"/>
                  </a:cubicBezTo>
                  <a:lnTo>
                    <a:pt x="7670" y="30717"/>
                  </a:lnTo>
                  <a:cubicBezTo>
                    <a:pt x="7670" y="30707"/>
                    <a:pt x="7670" y="30694"/>
                    <a:pt x="7670" y="30681"/>
                  </a:cubicBezTo>
                  <a:lnTo>
                    <a:pt x="7728" y="30681"/>
                  </a:lnTo>
                  <a:lnTo>
                    <a:pt x="7699" y="30709"/>
                  </a:lnTo>
                  <a:lnTo>
                    <a:pt x="7699" y="30709"/>
                  </a:lnTo>
                  <a:lnTo>
                    <a:pt x="7699" y="30738"/>
                  </a:lnTo>
                  <a:cubicBezTo>
                    <a:pt x="7699" y="30738"/>
                    <a:pt x="7670" y="30795"/>
                    <a:pt x="7613" y="30853"/>
                  </a:cubicBezTo>
                  <a:lnTo>
                    <a:pt x="7470" y="30795"/>
                  </a:lnTo>
                  <a:lnTo>
                    <a:pt x="7384" y="30738"/>
                  </a:lnTo>
                  <a:cubicBezTo>
                    <a:pt x="7384" y="30709"/>
                    <a:pt x="7413" y="30652"/>
                    <a:pt x="7413" y="30624"/>
                  </a:cubicBezTo>
                  <a:cubicBezTo>
                    <a:pt x="7421" y="30607"/>
                    <a:pt x="7420" y="30600"/>
                    <a:pt x="7412" y="30600"/>
                  </a:cubicBezTo>
                  <a:cubicBezTo>
                    <a:pt x="7394" y="30600"/>
                    <a:pt x="7339" y="30640"/>
                    <a:pt x="7298" y="30681"/>
                  </a:cubicBezTo>
                  <a:lnTo>
                    <a:pt x="7384" y="30595"/>
                  </a:lnTo>
                  <a:lnTo>
                    <a:pt x="7270" y="30652"/>
                  </a:lnTo>
                  <a:lnTo>
                    <a:pt x="7212" y="30624"/>
                  </a:lnTo>
                  <a:cubicBezTo>
                    <a:pt x="7241" y="30595"/>
                    <a:pt x="7270" y="30566"/>
                    <a:pt x="7270" y="30509"/>
                  </a:cubicBezTo>
                  <a:lnTo>
                    <a:pt x="7298" y="30509"/>
                  </a:lnTo>
                  <a:cubicBezTo>
                    <a:pt x="7298" y="30566"/>
                    <a:pt x="7270" y="30595"/>
                    <a:pt x="7241" y="30624"/>
                  </a:cubicBezTo>
                  <a:cubicBezTo>
                    <a:pt x="7301" y="30594"/>
                    <a:pt x="7361" y="30548"/>
                    <a:pt x="7413" y="30491"/>
                  </a:cubicBezTo>
                  <a:lnTo>
                    <a:pt x="7413" y="30491"/>
                  </a:lnTo>
                  <a:lnTo>
                    <a:pt x="7413" y="30538"/>
                  </a:lnTo>
                  <a:cubicBezTo>
                    <a:pt x="7413" y="30509"/>
                    <a:pt x="7441" y="30452"/>
                    <a:pt x="7499" y="30423"/>
                  </a:cubicBezTo>
                  <a:cubicBezTo>
                    <a:pt x="7515" y="30415"/>
                    <a:pt x="7527" y="30412"/>
                    <a:pt x="7537" y="30412"/>
                  </a:cubicBezTo>
                  <a:close/>
                  <a:moveTo>
                    <a:pt x="7718" y="30834"/>
                  </a:moveTo>
                  <a:lnTo>
                    <a:pt x="7699" y="30910"/>
                  </a:lnTo>
                  <a:lnTo>
                    <a:pt x="7699" y="30853"/>
                  </a:lnTo>
                  <a:cubicBezTo>
                    <a:pt x="7705" y="30846"/>
                    <a:pt x="7712" y="30840"/>
                    <a:pt x="7718" y="30834"/>
                  </a:cubicBezTo>
                  <a:close/>
                  <a:moveTo>
                    <a:pt x="7756" y="30804"/>
                  </a:moveTo>
                  <a:lnTo>
                    <a:pt x="7756" y="30853"/>
                  </a:lnTo>
                  <a:cubicBezTo>
                    <a:pt x="7728" y="30853"/>
                    <a:pt x="7728" y="30881"/>
                    <a:pt x="7728" y="30910"/>
                  </a:cubicBezTo>
                  <a:lnTo>
                    <a:pt x="7728" y="30825"/>
                  </a:lnTo>
                  <a:lnTo>
                    <a:pt x="7728" y="30825"/>
                  </a:lnTo>
                  <a:cubicBezTo>
                    <a:pt x="7737" y="30816"/>
                    <a:pt x="7747" y="30809"/>
                    <a:pt x="7756" y="30804"/>
                  </a:cubicBezTo>
                  <a:close/>
                  <a:moveTo>
                    <a:pt x="16657" y="26623"/>
                  </a:moveTo>
                  <a:cubicBezTo>
                    <a:pt x="16936" y="26623"/>
                    <a:pt x="17213" y="26843"/>
                    <a:pt x="17143" y="27189"/>
                  </a:cubicBezTo>
                  <a:cubicBezTo>
                    <a:pt x="16972" y="27819"/>
                    <a:pt x="16199" y="28248"/>
                    <a:pt x="15655" y="28534"/>
                  </a:cubicBezTo>
                  <a:cubicBezTo>
                    <a:pt x="15514" y="28591"/>
                    <a:pt x="15345" y="28675"/>
                    <a:pt x="15203" y="28760"/>
                  </a:cubicBezTo>
                  <a:lnTo>
                    <a:pt x="15203" y="28760"/>
                  </a:lnTo>
                  <a:cubicBezTo>
                    <a:pt x="15210" y="28756"/>
                    <a:pt x="15217" y="28754"/>
                    <a:pt x="15224" y="28754"/>
                  </a:cubicBezTo>
                  <a:cubicBezTo>
                    <a:pt x="15295" y="28754"/>
                    <a:pt x="15343" y="28944"/>
                    <a:pt x="15369" y="29021"/>
                  </a:cubicBezTo>
                  <a:cubicBezTo>
                    <a:pt x="15626" y="29422"/>
                    <a:pt x="15798" y="29851"/>
                    <a:pt x="16027" y="30280"/>
                  </a:cubicBezTo>
                  <a:cubicBezTo>
                    <a:pt x="16225" y="30677"/>
                    <a:pt x="15888" y="31032"/>
                    <a:pt x="15567" y="31032"/>
                  </a:cubicBezTo>
                  <a:cubicBezTo>
                    <a:pt x="15424" y="31032"/>
                    <a:pt x="15285" y="30962"/>
                    <a:pt x="15197" y="30795"/>
                  </a:cubicBezTo>
                  <a:cubicBezTo>
                    <a:pt x="14940" y="30309"/>
                    <a:pt x="14711" y="29851"/>
                    <a:pt x="14482" y="29364"/>
                  </a:cubicBezTo>
                  <a:cubicBezTo>
                    <a:pt x="14253" y="29078"/>
                    <a:pt x="14167" y="28677"/>
                    <a:pt x="14281" y="28305"/>
                  </a:cubicBezTo>
                  <a:lnTo>
                    <a:pt x="14310" y="28305"/>
                  </a:lnTo>
                  <a:cubicBezTo>
                    <a:pt x="14482" y="27962"/>
                    <a:pt x="14911" y="27847"/>
                    <a:pt x="15226" y="27676"/>
                  </a:cubicBezTo>
                  <a:cubicBezTo>
                    <a:pt x="15455" y="27533"/>
                    <a:pt x="16142" y="27218"/>
                    <a:pt x="16199" y="26932"/>
                  </a:cubicBezTo>
                  <a:cubicBezTo>
                    <a:pt x="16289" y="26717"/>
                    <a:pt x="16474" y="26623"/>
                    <a:pt x="16657" y="26623"/>
                  </a:cubicBezTo>
                  <a:close/>
                  <a:moveTo>
                    <a:pt x="5560" y="27752"/>
                  </a:moveTo>
                  <a:cubicBezTo>
                    <a:pt x="5595" y="27752"/>
                    <a:pt x="5630" y="27755"/>
                    <a:pt x="5667" y="27762"/>
                  </a:cubicBezTo>
                  <a:cubicBezTo>
                    <a:pt x="6182" y="27905"/>
                    <a:pt x="7155" y="27962"/>
                    <a:pt x="7298" y="28620"/>
                  </a:cubicBezTo>
                  <a:cubicBezTo>
                    <a:pt x="7356" y="28906"/>
                    <a:pt x="7270" y="29221"/>
                    <a:pt x="7127" y="29479"/>
                  </a:cubicBezTo>
                  <a:lnTo>
                    <a:pt x="7155" y="29479"/>
                  </a:lnTo>
                  <a:cubicBezTo>
                    <a:pt x="7298" y="29507"/>
                    <a:pt x="7441" y="29565"/>
                    <a:pt x="7413" y="29765"/>
                  </a:cubicBezTo>
                  <a:cubicBezTo>
                    <a:pt x="7384" y="29765"/>
                    <a:pt x="7298" y="29765"/>
                    <a:pt x="7327" y="29794"/>
                  </a:cubicBezTo>
                  <a:lnTo>
                    <a:pt x="7527" y="29879"/>
                  </a:lnTo>
                  <a:cubicBezTo>
                    <a:pt x="7613" y="29765"/>
                    <a:pt x="7556" y="29794"/>
                    <a:pt x="7613" y="29708"/>
                  </a:cubicBezTo>
                  <a:cubicBezTo>
                    <a:pt x="7642" y="29679"/>
                    <a:pt x="7670" y="29665"/>
                    <a:pt x="7703" y="29665"/>
                  </a:cubicBezTo>
                  <a:cubicBezTo>
                    <a:pt x="7735" y="29665"/>
                    <a:pt x="7770" y="29679"/>
                    <a:pt x="7813" y="29708"/>
                  </a:cubicBezTo>
                  <a:cubicBezTo>
                    <a:pt x="7670" y="29708"/>
                    <a:pt x="7670" y="29851"/>
                    <a:pt x="7642" y="29937"/>
                  </a:cubicBezTo>
                  <a:cubicBezTo>
                    <a:pt x="7670" y="29908"/>
                    <a:pt x="7699" y="29879"/>
                    <a:pt x="7728" y="29851"/>
                  </a:cubicBezTo>
                  <a:lnTo>
                    <a:pt x="7728" y="29851"/>
                  </a:lnTo>
                  <a:cubicBezTo>
                    <a:pt x="7708" y="29902"/>
                    <a:pt x="7708" y="29920"/>
                    <a:pt x="7718" y="29920"/>
                  </a:cubicBezTo>
                  <a:cubicBezTo>
                    <a:pt x="7745" y="29920"/>
                    <a:pt x="7848" y="29796"/>
                    <a:pt x="7899" y="29796"/>
                  </a:cubicBezTo>
                  <a:cubicBezTo>
                    <a:pt x="7916" y="29796"/>
                    <a:pt x="7928" y="29811"/>
                    <a:pt x="7928" y="29851"/>
                  </a:cubicBezTo>
                  <a:lnTo>
                    <a:pt x="7871" y="29908"/>
                  </a:lnTo>
                  <a:lnTo>
                    <a:pt x="7957" y="29908"/>
                  </a:lnTo>
                  <a:cubicBezTo>
                    <a:pt x="8014" y="29908"/>
                    <a:pt x="8042" y="29908"/>
                    <a:pt x="8042" y="29965"/>
                  </a:cubicBezTo>
                  <a:cubicBezTo>
                    <a:pt x="7987" y="29999"/>
                    <a:pt x="7961" y="30006"/>
                    <a:pt x="7945" y="30006"/>
                  </a:cubicBezTo>
                  <a:cubicBezTo>
                    <a:pt x="7931" y="30006"/>
                    <a:pt x="7923" y="30001"/>
                    <a:pt x="7908" y="30001"/>
                  </a:cubicBezTo>
                  <a:cubicBezTo>
                    <a:pt x="7895" y="30001"/>
                    <a:pt x="7876" y="30006"/>
                    <a:pt x="7842" y="30023"/>
                  </a:cubicBezTo>
                  <a:cubicBezTo>
                    <a:pt x="7842" y="30037"/>
                    <a:pt x="7864" y="30037"/>
                    <a:pt x="7892" y="30037"/>
                  </a:cubicBezTo>
                  <a:cubicBezTo>
                    <a:pt x="7921" y="30037"/>
                    <a:pt x="7957" y="30037"/>
                    <a:pt x="7985" y="30051"/>
                  </a:cubicBezTo>
                  <a:cubicBezTo>
                    <a:pt x="8014" y="30051"/>
                    <a:pt x="8042" y="30051"/>
                    <a:pt x="8071" y="30080"/>
                  </a:cubicBezTo>
                  <a:cubicBezTo>
                    <a:pt x="8071" y="29994"/>
                    <a:pt x="8100" y="29937"/>
                    <a:pt x="8100" y="29879"/>
                  </a:cubicBezTo>
                  <a:cubicBezTo>
                    <a:pt x="8157" y="29679"/>
                    <a:pt x="8243" y="29479"/>
                    <a:pt x="8329" y="29307"/>
                  </a:cubicBezTo>
                  <a:cubicBezTo>
                    <a:pt x="8424" y="29154"/>
                    <a:pt x="8583" y="29065"/>
                    <a:pt x="8746" y="29065"/>
                  </a:cubicBezTo>
                  <a:cubicBezTo>
                    <a:pt x="8828" y="29065"/>
                    <a:pt x="8910" y="29088"/>
                    <a:pt x="8987" y="29135"/>
                  </a:cubicBezTo>
                  <a:cubicBezTo>
                    <a:pt x="9387" y="29307"/>
                    <a:pt x="9674" y="29622"/>
                    <a:pt x="10046" y="29851"/>
                  </a:cubicBezTo>
                  <a:cubicBezTo>
                    <a:pt x="10359" y="30165"/>
                    <a:pt x="10083" y="30682"/>
                    <a:pt x="9697" y="30682"/>
                  </a:cubicBezTo>
                  <a:cubicBezTo>
                    <a:pt x="9625" y="30682"/>
                    <a:pt x="9550" y="30664"/>
                    <a:pt x="9473" y="30624"/>
                  </a:cubicBezTo>
                  <a:cubicBezTo>
                    <a:pt x="9273" y="30509"/>
                    <a:pt x="9101" y="30366"/>
                    <a:pt x="8930" y="30223"/>
                  </a:cubicBezTo>
                  <a:lnTo>
                    <a:pt x="8901" y="30309"/>
                  </a:lnTo>
                  <a:cubicBezTo>
                    <a:pt x="8844" y="30538"/>
                    <a:pt x="8701" y="30738"/>
                    <a:pt x="8558" y="30938"/>
                  </a:cubicBezTo>
                  <a:cubicBezTo>
                    <a:pt x="8472" y="31039"/>
                    <a:pt x="8350" y="31089"/>
                    <a:pt x="8228" y="31089"/>
                  </a:cubicBezTo>
                  <a:cubicBezTo>
                    <a:pt x="8115" y="31089"/>
                    <a:pt x="8002" y="31045"/>
                    <a:pt x="7918" y="30959"/>
                  </a:cubicBezTo>
                  <a:lnTo>
                    <a:pt x="7918" y="30959"/>
                  </a:lnTo>
                  <a:lnTo>
                    <a:pt x="7899" y="30996"/>
                  </a:lnTo>
                  <a:cubicBezTo>
                    <a:pt x="7899" y="30986"/>
                    <a:pt x="7899" y="30976"/>
                    <a:pt x="7899" y="30967"/>
                  </a:cubicBezTo>
                  <a:lnTo>
                    <a:pt x="7913" y="30953"/>
                  </a:lnTo>
                  <a:lnTo>
                    <a:pt x="7913" y="30953"/>
                  </a:lnTo>
                  <a:cubicBezTo>
                    <a:pt x="7914" y="30955"/>
                    <a:pt x="7916" y="30957"/>
                    <a:pt x="7918" y="30959"/>
                  </a:cubicBezTo>
                  <a:lnTo>
                    <a:pt x="7918" y="30959"/>
                  </a:lnTo>
                  <a:lnTo>
                    <a:pt x="7928" y="30938"/>
                  </a:lnTo>
                  <a:lnTo>
                    <a:pt x="7928" y="30938"/>
                  </a:lnTo>
                  <a:lnTo>
                    <a:pt x="7913" y="30953"/>
                  </a:lnTo>
                  <a:lnTo>
                    <a:pt x="7913" y="30953"/>
                  </a:lnTo>
                  <a:cubicBezTo>
                    <a:pt x="7908" y="30949"/>
                    <a:pt x="7904" y="30944"/>
                    <a:pt x="7899" y="30938"/>
                  </a:cubicBezTo>
                  <a:cubicBezTo>
                    <a:pt x="7842" y="30881"/>
                    <a:pt x="7813" y="30824"/>
                    <a:pt x="7785" y="30767"/>
                  </a:cubicBezTo>
                  <a:cubicBezTo>
                    <a:pt x="7785" y="30738"/>
                    <a:pt x="7785" y="30709"/>
                    <a:pt x="7785" y="30681"/>
                  </a:cubicBezTo>
                  <a:lnTo>
                    <a:pt x="7756" y="30681"/>
                  </a:lnTo>
                  <a:lnTo>
                    <a:pt x="7756" y="30624"/>
                  </a:lnTo>
                  <a:lnTo>
                    <a:pt x="7785" y="30566"/>
                  </a:lnTo>
                  <a:cubicBezTo>
                    <a:pt x="7785" y="30538"/>
                    <a:pt x="7785" y="30538"/>
                    <a:pt x="7785" y="30509"/>
                  </a:cubicBezTo>
                  <a:cubicBezTo>
                    <a:pt x="7728" y="30538"/>
                    <a:pt x="7642" y="30538"/>
                    <a:pt x="7584" y="30566"/>
                  </a:cubicBezTo>
                  <a:cubicBezTo>
                    <a:pt x="7613" y="30452"/>
                    <a:pt x="7699" y="30452"/>
                    <a:pt x="7728" y="30423"/>
                  </a:cubicBezTo>
                  <a:cubicBezTo>
                    <a:pt x="7685" y="30423"/>
                    <a:pt x="7627" y="30409"/>
                    <a:pt x="7570" y="30409"/>
                  </a:cubicBezTo>
                  <a:cubicBezTo>
                    <a:pt x="7530" y="30409"/>
                    <a:pt x="7489" y="30416"/>
                    <a:pt x="7453" y="30441"/>
                  </a:cubicBezTo>
                  <a:lnTo>
                    <a:pt x="7453" y="30441"/>
                  </a:lnTo>
                  <a:cubicBezTo>
                    <a:pt x="7483" y="30401"/>
                    <a:pt x="7508" y="30356"/>
                    <a:pt x="7527" y="30309"/>
                  </a:cubicBezTo>
                  <a:lnTo>
                    <a:pt x="7527" y="30309"/>
                  </a:lnTo>
                  <a:cubicBezTo>
                    <a:pt x="7413" y="30423"/>
                    <a:pt x="7413" y="30366"/>
                    <a:pt x="7298" y="30480"/>
                  </a:cubicBezTo>
                  <a:lnTo>
                    <a:pt x="7241" y="30480"/>
                  </a:lnTo>
                  <a:cubicBezTo>
                    <a:pt x="7212" y="30423"/>
                    <a:pt x="7241" y="30395"/>
                    <a:pt x="7270" y="30366"/>
                  </a:cubicBezTo>
                  <a:lnTo>
                    <a:pt x="7212" y="30366"/>
                  </a:lnTo>
                  <a:cubicBezTo>
                    <a:pt x="7212" y="30366"/>
                    <a:pt x="7212" y="30309"/>
                    <a:pt x="7212" y="30252"/>
                  </a:cubicBezTo>
                  <a:cubicBezTo>
                    <a:pt x="7298" y="30166"/>
                    <a:pt x="7356" y="30051"/>
                    <a:pt x="7356" y="29965"/>
                  </a:cubicBezTo>
                  <a:lnTo>
                    <a:pt x="7155" y="29965"/>
                  </a:lnTo>
                  <a:lnTo>
                    <a:pt x="7241" y="29851"/>
                  </a:lnTo>
                  <a:lnTo>
                    <a:pt x="7298" y="29908"/>
                  </a:lnTo>
                  <a:cubicBezTo>
                    <a:pt x="7330" y="29845"/>
                    <a:pt x="7309" y="29825"/>
                    <a:pt x="7270" y="29825"/>
                  </a:cubicBezTo>
                  <a:cubicBezTo>
                    <a:pt x="7238" y="29825"/>
                    <a:pt x="7194" y="29838"/>
                    <a:pt x="7155" y="29851"/>
                  </a:cubicBezTo>
                  <a:cubicBezTo>
                    <a:pt x="7212" y="29822"/>
                    <a:pt x="7241" y="29765"/>
                    <a:pt x="7241" y="29708"/>
                  </a:cubicBezTo>
                  <a:lnTo>
                    <a:pt x="7241" y="29708"/>
                  </a:lnTo>
                  <a:lnTo>
                    <a:pt x="6983" y="29794"/>
                  </a:lnTo>
                  <a:cubicBezTo>
                    <a:pt x="7041" y="29708"/>
                    <a:pt x="7155" y="29708"/>
                    <a:pt x="7155" y="29593"/>
                  </a:cubicBezTo>
                  <a:lnTo>
                    <a:pt x="7155" y="29593"/>
                  </a:lnTo>
                  <a:cubicBezTo>
                    <a:pt x="7069" y="29622"/>
                    <a:pt x="7041" y="29708"/>
                    <a:pt x="6983" y="29736"/>
                  </a:cubicBezTo>
                  <a:cubicBezTo>
                    <a:pt x="6869" y="29965"/>
                    <a:pt x="6726" y="30166"/>
                    <a:pt x="6554" y="30337"/>
                  </a:cubicBezTo>
                  <a:cubicBezTo>
                    <a:pt x="6452" y="30433"/>
                    <a:pt x="6339" y="30473"/>
                    <a:pt x="6229" y="30473"/>
                  </a:cubicBezTo>
                  <a:cubicBezTo>
                    <a:pt x="5847" y="30473"/>
                    <a:pt x="5511" y="29984"/>
                    <a:pt x="5867" y="29651"/>
                  </a:cubicBezTo>
                  <a:cubicBezTo>
                    <a:pt x="5982" y="29507"/>
                    <a:pt x="6096" y="29364"/>
                    <a:pt x="6182" y="29193"/>
                  </a:cubicBezTo>
                  <a:cubicBezTo>
                    <a:pt x="6182" y="29164"/>
                    <a:pt x="6239" y="29021"/>
                    <a:pt x="6297" y="28935"/>
                  </a:cubicBezTo>
                  <a:lnTo>
                    <a:pt x="6010" y="28849"/>
                  </a:lnTo>
                  <a:cubicBezTo>
                    <a:pt x="5810" y="28792"/>
                    <a:pt x="5610" y="28763"/>
                    <a:pt x="5409" y="28706"/>
                  </a:cubicBezTo>
                  <a:cubicBezTo>
                    <a:pt x="4817" y="28571"/>
                    <a:pt x="5010" y="27752"/>
                    <a:pt x="5560" y="27752"/>
                  </a:cubicBezTo>
                  <a:close/>
                  <a:moveTo>
                    <a:pt x="35314" y="31125"/>
                  </a:moveTo>
                  <a:cubicBezTo>
                    <a:pt x="35297" y="31132"/>
                    <a:pt x="35280" y="31137"/>
                    <a:pt x="35264" y="31137"/>
                  </a:cubicBezTo>
                  <a:cubicBezTo>
                    <a:pt x="35254" y="31137"/>
                    <a:pt x="35245" y="31136"/>
                    <a:pt x="35236" y="31133"/>
                  </a:cubicBezTo>
                  <a:lnTo>
                    <a:pt x="35236" y="31133"/>
                  </a:lnTo>
                  <a:cubicBezTo>
                    <a:pt x="35244" y="31146"/>
                    <a:pt x="35259" y="31153"/>
                    <a:pt x="35274" y="31153"/>
                  </a:cubicBezTo>
                  <a:cubicBezTo>
                    <a:pt x="35291" y="31153"/>
                    <a:pt x="35308" y="31144"/>
                    <a:pt x="35314" y="31125"/>
                  </a:cubicBezTo>
                  <a:close/>
                  <a:moveTo>
                    <a:pt x="34715" y="31253"/>
                  </a:moveTo>
                  <a:lnTo>
                    <a:pt x="34687" y="31310"/>
                  </a:lnTo>
                  <a:lnTo>
                    <a:pt x="34658" y="31310"/>
                  </a:lnTo>
                  <a:cubicBezTo>
                    <a:pt x="34658" y="31310"/>
                    <a:pt x="34687" y="31282"/>
                    <a:pt x="34715" y="31253"/>
                  </a:cubicBezTo>
                  <a:close/>
                  <a:moveTo>
                    <a:pt x="28820" y="31568"/>
                  </a:moveTo>
                  <a:cubicBezTo>
                    <a:pt x="28820" y="31568"/>
                    <a:pt x="28829" y="31577"/>
                    <a:pt x="28843" y="31586"/>
                  </a:cubicBezTo>
                  <a:lnTo>
                    <a:pt x="28843" y="31586"/>
                  </a:lnTo>
                  <a:cubicBezTo>
                    <a:pt x="28835" y="31580"/>
                    <a:pt x="28828" y="31574"/>
                    <a:pt x="28820" y="31568"/>
                  </a:cubicBezTo>
                  <a:close/>
                  <a:moveTo>
                    <a:pt x="10275" y="31511"/>
                  </a:moveTo>
                  <a:cubicBezTo>
                    <a:pt x="10275" y="31539"/>
                    <a:pt x="10275" y="31568"/>
                    <a:pt x="10275" y="31597"/>
                  </a:cubicBezTo>
                  <a:cubicBezTo>
                    <a:pt x="10246" y="31568"/>
                    <a:pt x="10246" y="31539"/>
                    <a:pt x="10246" y="31511"/>
                  </a:cubicBezTo>
                  <a:close/>
                  <a:moveTo>
                    <a:pt x="13083" y="30303"/>
                  </a:moveTo>
                  <a:cubicBezTo>
                    <a:pt x="13548" y="30303"/>
                    <a:pt x="13678" y="31102"/>
                    <a:pt x="13165" y="31282"/>
                  </a:cubicBezTo>
                  <a:cubicBezTo>
                    <a:pt x="12951" y="31346"/>
                    <a:pt x="12720" y="31378"/>
                    <a:pt x="12485" y="31378"/>
                  </a:cubicBezTo>
                  <a:cubicBezTo>
                    <a:pt x="12407" y="31378"/>
                    <a:pt x="12328" y="31375"/>
                    <a:pt x="12249" y="31368"/>
                  </a:cubicBezTo>
                  <a:lnTo>
                    <a:pt x="11906" y="31339"/>
                  </a:lnTo>
                  <a:lnTo>
                    <a:pt x="11620" y="31339"/>
                  </a:lnTo>
                  <a:lnTo>
                    <a:pt x="11620" y="31539"/>
                  </a:lnTo>
                  <a:cubicBezTo>
                    <a:pt x="11620" y="31768"/>
                    <a:pt x="11648" y="31969"/>
                    <a:pt x="11648" y="32198"/>
                  </a:cubicBezTo>
                  <a:cubicBezTo>
                    <a:pt x="11663" y="32512"/>
                    <a:pt x="11427" y="32670"/>
                    <a:pt x="11183" y="32670"/>
                  </a:cubicBezTo>
                  <a:cubicBezTo>
                    <a:pt x="10940" y="32670"/>
                    <a:pt x="10690" y="32512"/>
                    <a:pt x="10675" y="32198"/>
                  </a:cubicBezTo>
                  <a:cubicBezTo>
                    <a:pt x="10675" y="31682"/>
                    <a:pt x="10446" y="30996"/>
                    <a:pt x="10876" y="30566"/>
                  </a:cubicBezTo>
                  <a:cubicBezTo>
                    <a:pt x="11059" y="30372"/>
                    <a:pt x="11307" y="30320"/>
                    <a:pt x="11578" y="30320"/>
                  </a:cubicBezTo>
                  <a:cubicBezTo>
                    <a:pt x="11889" y="30320"/>
                    <a:pt x="12228" y="30389"/>
                    <a:pt x="12533" y="30389"/>
                  </a:cubicBezTo>
                  <a:cubicBezTo>
                    <a:pt x="12666" y="30389"/>
                    <a:pt x="12793" y="30376"/>
                    <a:pt x="12908" y="30337"/>
                  </a:cubicBezTo>
                  <a:cubicBezTo>
                    <a:pt x="12970" y="30314"/>
                    <a:pt x="13029" y="30303"/>
                    <a:pt x="13083" y="30303"/>
                  </a:cubicBezTo>
                  <a:close/>
                  <a:moveTo>
                    <a:pt x="25243" y="32913"/>
                  </a:moveTo>
                  <a:lnTo>
                    <a:pt x="25243" y="32913"/>
                  </a:lnTo>
                  <a:cubicBezTo>
                    <a:pt x="25243" y="32942"/>
                    <a:pt x="25271" y="32942"/>
                    <a:pt x="25271" y="32970"/>
                  </a:cubicBezTo>
                  <a:lnTo>
                    <a:pt x="25271" y="32999"/>
                  </a:lnTo>
                  <a:cubicBezTo>
                    <a:pt x="25243" y="32970"/>
                    <a:pt x="25243" y="32942"/>
                    <a:pt x="25243" y="32913"/>
                  </a:cubicBezTo>
                  <a:close/>
                  <a:moveTo>
                    <a:pt x="24384" y="32884"/>
                  </a:moveTo>
                  <a:lnTo>
                    <a:pt x="24413" y="32942"/>
                  </a:lnTo>
                  <a:lnTo>
                    <a:pt x="24441" y="33028"/>
                  </a:lnTo>
                  <a:lnTo>
                    <a:pt x="24413" y="32970"/>
                  </a:lnTo>
                  <a:lnTo>
                    <a:pt x="24355" y="32884"/>
                  </a:lnTo>
                  <a:close/>
                  <a:moveTo>
                    <a:pt x="24413" y="32856"/>
                  </a:moveTo>
                  <a:cubicBezTo>
                    <a:pt x="24420" y="32864"/>
                    <a:pt x="24430" y="32874"/>
                    <a:pt x="24441" y="32884"/>
                  </a:cubicBezTo>
                  <a:lnTo>
                    <a:pt x="24441" y="32884"/>
                  </a:lnTo>
                  <a:lnTo>
                    <a:pt x="24441" y="32899"/>
                  </a:lnTo>
                  <a:lnTo>
                    <a:pt x="24470" y="32942"/>
                  </a:lnTo>
                  <a:lnTo>
                    <a:pt x="24441" y="32884"/>
                  </a:lnTo>
                  <a:lnTo>
                    <a:pt x="24441" y="32884"/>
                  </a:lnTo>
                  <a:cubicBezTo>
                    <a:pt x="24470" y="32914"/>
                    <a:pt x="24506" y="32950"/>
                    <a:pt x="24527" y="32970"/>
                  </a:cubicBezTo>
                  <a:cubicBezTo>
                    <a:pt x="24527" y="32999"/>
                    <a:pt x="24527" y="32999"/>
                    <a:pt x="24527" y="33028"/>
                  </a:cubicBezTo>
                  <a:lnTo>
                    <a:pt x="24470" y="32942"/>
                  </a:lnTo>
                  <a:lnTo>
                    <a:pt x="24441" y="32913"/>
                  </a:lnTo>
                  <a:lnTo>
                    <a:pt x="24441" y="32899"/>
                  </a:lnTo>
                  <a:lnTo>
                    <a:pt x="24413" y="32856"/>
                  </a:lnTo>
                  <a:close/>
                  <a:moveTo>
                    <a:pt x="24842" y="32856"/>
                  </a:moveTo>
                  <a:lnTo>
                    <a:pt x="24928" y="32913"/>
                  </a:lnTo>
                  <a:lnTo>
                    <a:pt x="24928" y="32970"/>
                  </a:lnTo>
                  <a:lnTo>
                    <a:pt x="25014" y="33028"/>
                  </a:lnTo>
                  <a:cubicBezTo>
                    <a:pt x="24985" y="33056"/>
                    <a:pt x="24985" y="33085"/>
                    <a:pt x="25014" y="33113"/>
                  </a:cubicBezTo>
                  <a:lnTo>
                    <a:pt x="24842" y="33199"/>
                  </a:lnTo>
                  <a:cubicBezTo>
                    <a:pt x="24842" y="33171"/>
                    <a:pt x="24842" y="33142"/>
                    <a:pt x="24842" y="33113"/>
                  </a:cubicBezTo>
                  <a:cubicBezTo>
                    <a:pt x="24842" y="33113"/>
                    <a:pt x="24813" y="33113"/>
                    <a:pt x="24842" y="33199"/>
                  </a:cubicBezTo>
                  <a:lnTo>
                    <a:pt x="24756" y="33199"/>
                  </a:lnTo>
                  <a:cubicBezTo>
                    <a:pt x="24727" y="33142"/>
                    <a:pt x="24727" y="33085"/>
                    <a:pt x="24699" y="33056"/>
                  </a:cubicBezTo>
                  <a:lnTo>
                    <a:pt x="24699" y="33056"/>
                  </a:lnTo>
                  <a:cubicBezTo>
                    <a:pt x="24727" y="33085"/>
                    <a:pt x="24727" y="33085"/>
                    <a:pt x="24756" y="33113"/>
                  </a:cubicBezTo>
                  <a:cubicBezTo>
                    <a:pt x="24727" y="33056"/>
                    <a:pt x="24727" y="33028"/>
                    <a:pt x="24699" y="33028"/>
                  </a:cubicBezTo>
                  <a:lnTo>
                    <a:pt x="24699" y="32999"/>
                  </a:lnTo>
                  <a:cubicBezTo>
                    <a:pt x="24699" y="32999"/>
                    <a:pt x="24727" y="32999"/>
                    <a:pt x="24727" y="32970"/>
                  </a:cubicBezTo>
                  <a:cubicBezTo>
                    <a:pt x="24756" y="32999"/>
                    <a:pt x="24785" y="33056"/>
                    <a:pt x="24785" y="33085"/>
                  </a:cubicBezTo>
                  <a:cubicBezTo>
                    <a:pt x="24799" y="33056"/>
                    <a:pt x="24806" y="33027"/>
                    <a:pt x="24806" y="32998"/>
                  </a:cubicBezTo>
                  <a:lnTo>
                    <a:pt x="24806" y="32998"/>
                  </a:lnTo>
                  <a:cubicBezTo>
                    <a:pt x="24800" y="32999"/>
                    <a:pt x="24792" y="32999"/>
                    <a:pt x="24785" y="32999"/>
                  </a:cubicBezTo>
                  <a:lnTo>
                    <a:pt x="24805" y="32979"/>
                  </a:lnTo>
                  <a:lnTo>
                    <a:pt x="24805" y="32979"/>
                  </a:lnTo>
                  <a:cubicBezTo>
                    <a:pt x="24806" y="32985"/>
                    <a:pt x="24806" y="32992"/>
                    <a:pt x="24806" y="32998"/>
                  </a:cubicBezTo>
                  <a:lnTo>
                    <a:pt x="24806" y="32998"/>
                  </a:lnTo>
                  <a:cubicBezTo>
                    <a:pt x="24824" y="32997"/>
                    <a:pt x="24834" y="32991"/>
                    <a:pt x="24813" y="32970"/>
                  </a:cubicBezTo>
                  <a:lnTo>
                    <a:pt x="24813" y="32970"/>
                  </a:lnTo>
                  <a:lnTo>
                    <a:pt x="24805" y="32979"/>
                  </a:lnTo>
                  <a:lnTo>
                    <a:pt x="24805" y="32979"/>
                  </a:lnTo>
                  <a:cubicBezTo>
                    <a:pt x="24802" y="32957"/>
                    <a:pt x="24796" y="32935"/>
                    <a:pt x="24785" y="32913"/>
                  </a:cubicBezTo>
                  <a:lnTo>
                    <a:pt x="24842" y="32856"/>
                  </a:lnTo>
                  <a:close/>
                  <a:moveTo>
                    <a:pt x="24470" y="33028"/>
                  </a:moveTo>
                  <a:cubicBezTo>
                    <a:pt x="24498" y="33056"/>
                    <a:pt x="24527" y="33085"/>
                    <a:pt x="24527" y="33085"/>
                  </a:cubicBezTo>
                  <a:cubicBezTo>
                    <a:pt x="24556" y="33113"/>
                    <a:pt x="24556" y="33113"/>
                    <a:pt x="24584" y="33113"/>
                  </a:cubicBezTo>
                  <a:lnTo>
                    <a:pt x="24613" y="33113"/>
                  </a:lnTo>
                  <a:lnTo>
                    <a:pt x="24613" y="33085"/>
                  </a:lnTo>
                  <a:lnTo>
                    <a:pt x="24670" y="33085"/>
                  </a:lnTo>
                  <a:lnTo>
                    <a:pt x="24699" y="33142"/>
                  </a:lnTo>
                  <a:cubicBezTo>
                    <a:pt x="24727" y="33142"/>
                    <a:pt x="24727" y="33199"/>
                    <a:pt x="24727" y="33228"/>
                  </a:cubicBezTo>
                  <a:lnTo>
                    <a:pt x="24670" y="33171"/>
                  </a:lnTo>
                  <a:lnTo>
                    <a:pt x="24642" y="33199"/>
                  </a:lnTo>
                  <a:cubicBezTo>
                    <a:pt x="24584" y="33199"/>
                    <a:pt x="24556" y="33171"/>
                    <a:pt x="24527" y="33113"/>
                  </a:cubicBezTo>
                  <a:lnTo>
                    <a:pt x="24498" y="33142"/>
                  </a:lnTo>
                  <a:lnTo>
                    <a:pt x="24470" y="33113"/>
                  </a:lnTo>
                  <a:cubicBezTo>
                    <a:pt x="24498" y="33085"/>
                    <a:pt x="24498" y="33056"/>
                    <a:pt x="24470" y="33028"/>
                  </a:cubicBezTo>
                  <a:close/>
                  <a:moveTo>
                    <a:pt x="22481" y="33714"/>
                  </a:moveTo>
                  <a:cubicBezTo>
                    <a:pt x="22477" y="33714"/>
                    <a:pt x="22473" y="33714"/>
                    <a:pt x="22466" y="33714"/>
                  </a:cubicBezTo>
                  <a:lnTo>
                    <a:pt x="22466" y="33743"/>
                  </a:lnTo>
                  <a:cubicBezTo>
                    <a:pt x="22475" y="33735"/>
                    <a:pt x="22481" y="33729"/>
                    <a:pt x="22484" y="33724"/>
                  </a:cubicBezTo>
                  <a:lnTo>
                    <a:pt x="22484" y="33724"/>
                  </a:lnTo>
                  <a:cubicBezTo>
                    <a:pt x="22483" y="33721"/>
                    <a:pt x="22482" y="33718"/>
                    <a:pt x="22481" y="33714"/>
                  </a:cubicBezTo>
                  <a:close/>
                  <a:moveTo>
                    <a:pt x="22237" y="33514"/>
                  </a:moveTo>
                  <a:lnTo>
                    <a:pt x="22237" y="33514"/>
                  </a:lnTo>
                  <a:cubicBezTo>
                    <a:pt x="22255" y="33656"/>
                    <a:pt x="22295" y="33710"/>
                    <a:pt x="22336" y="33710"/>
                  </a:cubicBezTo>
                  <a:cubicBezTo>
                    <a:pt x="22362" y="33710"/>
                    <a:pt x="22387" y="33690"/>
                    <a:pt x="22409" y="33657"/>
                  </a:cubicBezTo>
                  <a:lnTo>
                    <a:pt x="22438" y="33657"/>
                  </a:lnTo>
                  <a:cubicBezTo>
                    <a:pt x="22461" y="33680"/>
                    <a:pt x="22475" y="33699"/>
                    <a:pt x="22481" y="33714"/>
                  </a:cubicBezTo>
                  <a:lnTo>
                    <a:pt x="22481" y="33714"/>
                  </a:lnTo>
                  <a:cubicBezTo>
                    <a:pt x="22485" y="33714"/>
                    <a:pt x="22487" y="33713"/>
                    <a:pt x="22488" y="33712"/>
                  </a:cubicBezTo>
                  <a:lnTo>
                    <a:pt x="22488" y="33712"/>
                  </a:lnTo>
                  <a:cubicBezTo>
                    <a:pt x="22489" y="33716"/>
                    <a:pt x="22487" y="33720"/>
                    <a:pt x="22484" y="33724"/>
                  </a:cubicBezTo>
                  <a:lnTo>
                    <a:pt x="22484" y="33724"/>
                  </a:lnTo>
                  <a:cubicBezTo>
                    <a:pt x="22488" y="33742"/>
                    <a:pt x="22481" y="33757"/>
                    <a:pt x="22466" y="33772"/>
                  </a:cubicBezTo>
                  <a:lnTo>
                    <a:pt x="22438" y="33714"/>
                  </a:lnTo>
                  <a:lnTo>
                    <a:pt x="22180" y="33714"/>
                  </a:lnTo>
                  <a:cubicBezTo>
                    <a:pt x="22180" y="33714"/>
                    <a:pt x="22157" y="33714"/>
                    <a:pt x="22152" y="33693"/>
                  </a:cubicBezTo>
                  <a:lnTo>
                    <a:pt x="22152" y="33693"/>
                  </a:lnTo>
                  <a:cubicBezTo>
                    <a:pt x="22155" y="33652"/>
                    <a:pt x="22168" y="33643"/>
                    <a:pt x="22183" y="33643"/>
                  </a:cubicBezTo>
                  <a:cubicBezTo>
                    <a:pt x="22193" y="33643"/>
                    <a:pt x="22203" y="33647"/>
                    <a:pt x="22213" y="33647"/>
                  </a:cubicBezTo>
                  <a:cubicBezTo>
                    <a:pt x="22235" y="33647"/>
                    <a:pt x="22250" y="33629"/>
                    <a:pt x="22237" y="33514"/>
                  </a:cubicBezTo>
                  <a:close/>
                  <a:moveTo>
                    <a:pt x="22638" y="33743"/>
                  </a:moveTo>
                  <a:lnTo>
                    <a:pt x="22695" y="33772"/>
                  </a:lnTo>
                  <a:lnTo>
                    <a:pt x="22610" y="33772"/>
                  </a:lnTo>
                  <a:lnTo>
                    <a:pt x="22638" y="33743"/>
                  </a:lnTo>
                  <a:close/>
                  <a:moveTo>
                    <a:pt x="21751" y="33714"/>
                  </a:moveTo>
                  <a:cubicBezTo>
                    <a:pt x="21780" y="33714"/>
                    <a:pt x="21751" y="33800"/>
                    <a:pt x="21808" y="33858"/>
                  </a:cubicBezTo>
                  <a:cubicBezTo>
                    <a:pt x="21780" y="33886"/>
                    <a:pt x="21780" y="33915"/>
                    <a:pt x="21808" y="33972"/>
                  </a:cubicBezTo>
                  <a:lnTo>
                    <a:pt x="21751" y="33915"/>
                  </a:lnTo>
                  <a:lnTo>
                    <a:pt x="21694" y="33886"/>
                  </a:lnTo>
                  <a:cubicBezTo>
                    <a:pt x="21751" y="33829"/>
                    <a:pt x="21751" y="33772"/>
                    <a:pt x="21751" y="33714"/>
                  </a:cubicBezTo>
                  <a:close/>
                  <a:moveTo>
                    <a:pt x="21037" y="34001"/>
                  </a:moveTo>
                  <a:cubicBezTo>
                    <a:pt x="21035" y="34010"/>
                    <a:pt x="21035" y="34020"/>
                    <a:pt x="21035" y="34029"/>
                  </a:cubicBezTo>
                  <a:lnTo>
                    <a:pt x="21093" y="34029"/>
                  </a:lnTo>
                  <a:lnTo>
                    <a:pt x="21037" y="34001"/>
                  </a:lnTo>
                  <a:close/>
                  <a:moveTo>
                    <a:pt x="21026" y="33739"/>
                  </a:moveTo>
                  <a:cubicBezTo>
                    <a:pt x="21042" y="33739"/>
                    <a:pt x="21064" y="33757"/>
                    <a:pt x="21093" y="33800"/>
                  </a:cubicBezTo>
                  <a:lnTo>
                    <a:pt x="21064" y="33972"/>
                  </a:lnTo>
                  <a:cubicBezTo>
                    <a:pt x="21055" y="33972"/>
                    <a:pt x="21048" y="33975"/>
                    <a:pt x="21044" y="33980"/>
                  </a:cubicBezTo>
                  <a:lnTo>
                    <a:pt x="21044" y="33980"/>
                  </a:lnTo>
                  <a:cubicBezTo>
                    <a:pt x="21039" y="33975"/>
                    <a:pt x="21035" y="33972"/>
                    <a:pt x="21035" y="33972"/>
                  </a:cubicBezTo>
                  <a:cubicBezTo>
                    <a:pt x="21035" y="33972"/>
                    <a:pt x="21035" y="33972"/>
                    <a:pt x="21035" y="34001"/>
                  </a:cubicBezTo>
                  <a:lnTo>
                    <a:pt x="21037" y="34001"/>
                  </a:lnTo>
                  <a:lnTo>
                    <a:pt x="21037" y="34001"/>
                  </a:lnTo>
                  <a:cubicBezTo>
                    <a:pt x="21038" y="33993"/>
                    <a:pt x="21040" y="33986"/>
                    <a:pt x="21044" y="33980"/>
                  </a:cubicBezTo>
                  <a:lnTo>
                    <a:pt x="21044" y="33980"/>
                  </a:lnTo>
                  <a:cubicBezTo>
                    <a:pt x="21055" y="33991"/>
                    <a:pt x="21074" y="34010"/>
                    <a:pt x="21093" y="34029"/>
                  </a:cubicBezTo>
                  <a:lnTo>
                    <a:pt x="21093" y="34086"/>
                  </a:lnTo>
                  <a:cubicBezTo>
                    <a:pt x="21064" y="34058"/>
                    <a:pt x="21035" y="34029"/>
                    <a:pt x="21007" y="34029"/>
                  </a:cubicBezTo>
                  <a:lnTo>
                    <a:pt x="21035" y="34029"/>
                  </a:lnTo>
                  <a:lnTo>
                    <a:pt x="20978" y="34001"/>
                  </a:lnTo>
                  <a:cubicBezTo>
                    <a:pt x="20978" y="33894"/>
                    <a:pt x="20978" y="33739"/>
                    <a:pt x="21026" y="33739"/>
                  </a:cubicBezTo>
                  <a:close/>
                  <a:moveTo>
                    <a:pt x="22098" y="33686"/>
                  </a:moveTo>
                  <a:cubicBezTo>
                    <a:pt x="22113" y="33686"/>
                    <a:pt x="22131" y="33694"/>
                    <a:pt x="22152" y="33714"/>
                  </a:cubicBezTo>
                  <a:cubicBezTo>
                    <a:pt x="22152" y="33724"/>
                    <a:pt x="22148" y="33727"/>
                    <a:pt x="22144" y="33727"/>
                  </a:cubicBezTo>
                  <a:cubicBezTo>
                    <a:pt x="22136" y="33727"/>
                    <a:pt x="22123" y="33714"/>
                    <a:pt x="22123" y="33714"/>
                  </a:cubicBezTo>
                  <a:cubicBezTo>
                    <a:pt x="22037" y="33858"/>
                    <a:pt x="22094" y="33858"/>
                    <a:pt x="22123" y="33915"/>
                  </a:cubicBezTo>
                  <a:cubicBezTo>
                    <a:pt x="22152" y="33915"/>
                    <a:pt x="22152" y="33943"/>
                    <a:pt x="22152" y="33972"/>
                  </a:cubicBezTo>
                  <a:cubicBezTo>
                    <a:pt x="22128" y="34112"/>
                    <a:pt x="22067" y="34024"/>
                    <a:pt x="22045" y="34095"/>
                  </a:cubicBezTo>
                  <a:lnTo>
                    <a:pt x="22045" y="34095"/>
                  </a:lnTo>
                  <a:cubicBezTo>
                    <a:pt x="22059" y="33938"/>
                    <a:pt x="22030" y="34009"/>
                    <a:pt x="21980" y="33858"/>
                  </a:cubicBezTo>
                  <a:lnTo>
                    <a:pt x="21951" y="33829"/>
                  </a:lnTo>
                  <a:cubicBezTo>
                    <a:pt x="21980" y="33829"/>
                    <a:pt x="21980" y="33772"/>
                    <a:pt x="21951" y="33714"/>
                  </a:cubicBezTo>
                  <a:lnTo>
                    <a:pt x="21951" y="33714"/>
                  </a:lnTo>
                  <a:cubicBezTo>
                    <a:pt x="21966" y="33725"/>
                    <a:pt x="21980" y="33728"/>
                    <a:pt x="21992" y="33728"/>
                  </a:cubicBezTo>
                  <a:cubicBezTo>
                    <a:pt x="22032" y="33728"/>
                    <a:pt x="22060" y="33686"/>
                    <a:pt x="22098" y="33686"/>
                  </a:cubicBezTo>
                  <a:close/>
                  <a:moveTo>
                    <a:pt x="18946" y="34086"/>
                  </a:moveTo>
                  <a:lnTo>
                    <a:pt x="18975" y="34115"/>
                  </a:lnTo>
                  <a:cubicBezTo>
                    <a:pt x="18975" y="34115"/>
                    <a:pt x="18946" y="34115"/>
                    <a:pt x="18946" y="34086"/>
                  </a:cubicBezTo>
                  <a:close/>
                  <a:moveTo>
                    <a:pt x="21665" y="33714"/>
                  </a:moveTo>
                  <a:cubicBezTo>
                    <a:pt x="21665" y="33743"/>
                    <a:pt x="21665" y="33772"/>
                    <a:pt x="21665" y="33800"/>
                  </a:cubicBezTo>
                  <a:cubicBezTo>
                    <a:pt x="21608" y="33800"/>
                    <a:pt x="21579" y="33829"/>
                    <a:pt x="21551" y="33858"/>
                  </a:cubicBezTo>
                  <a:lnTo>
                    <a:pt x="21608" y="33829"/>
                  </a:lnTo>
                  <a:cubicBezTo>
                    <a:pt x="21608" y="33829"/>
                    <a:pt x="21608" y="33829"/>
                    <a:pt x="21608" y="33858"/>
                  </a:cubicBezTo>
                  <a:cubicBezTo>
                    <a:pt x="21608" y="33858"/>
                    <a:pt x="21579" y="33886"/>
                    <a:pt x="21579" y="33915"/>
                  </a:cubicBezTo>
                  <a:cubicBezTo>
                    <a:pt x="21551" y="33943"/>
                    <a:pt x="21522" y="33972"/>
                    <a:pt x="21522" y="34001"/>
                  </a:cubicBezTo>
                  <a:cubicBezTo>
                    <a:pt x="21493" y="33972"/>
                    <a:pt x="21493" y="33943"/>
                    <a:pt x="21465" y="33915"/>
                  </a:cubicBezTo>
                  <a:lnTo>
                    <a:pt x="21465" y="33915"/>
                  </a:lnTo>
                  <a:cubicBezTo>
                    <a:pt x="21465" y="34001"/>
                    <a:pt x="21493" y="34001"/>
                    <a:pt x="21522" y="34029"/>
                  </a:cubicBezTo>
                  <a:cubicBezTo>
                    <a:pt x="21493" y="34058"/>
                    <a:pt x="21493" y="34086"/>
                    <a:pt x="21493" y="34115"/>
                  </a:cubicBezTo>
                  <a:cubicBezTo>
                    <a:pt x="21408" y="34029"/>
                    <a:pt x="21350" y="33886"/>
                    <a:pt x="21322" y="33886"/>
                  </a:cubicBezTo>
                  <a:cubicBezTo>
                    <a:pt x="21311" y="33879"/>
                    <a:pt x="21302" y="33876"/>
                    <a:pt x="21295" y="33876"/>
                  </a:cubicBezTo>
                  <a:cubicBezTo>
                    <a:pt x="21242" y="33876"/>
                    <a:pt x="21257" y="34040"/>
                    <a:pt x="21207" y="34115"/>
                  </a:cubicBezTo>
                  <a:cubicBezTo>
                    <a:pt x="21207" y="34029"/>
                    <a:pt x="21236" y="33943"/>
                    <a:pt x="21236" y="33886"/>
                  </a:cubicBezTo>
                  <a:lnTo>
                    <a:pt x="21236" y="33886"/>
                  </a:lnTo>
                  <a:cubicBezTo>
                    <a:pt x="21207" y="33915"/>
                    <a:pt x="21179" y="34029"/>
                    <a:pt x="21121" y="34086"/>
                  </a:cubicBezTo>
                  <a:lnTo>
                    <a:pt x="21121" y="34029"/>
                  </a:lnTo>
                  <a:cubicBezTo>
                    <a:pt x="21121" y="34001"/>
                    <a:pt x="21150" y="33943"/>
                    <a:pt x="21150" y="33915"/>
                  </a:cubicBezTo>
                  <a:cubicBezTo>
                    <a:pt x="21179" y="33886"/>
                    <a:pt x="21236" y="33858"/>
                    <a:pt x="21264" y="33858"/>
                  </a:cubicBezTo>
                  <a:cubicBezTo>
                    <a:pt x="21264" y="33849"/>
                    <a:pt x="21264" y="33839"/>
                    <a:pt x="21264" y="33829"/>
                  </a:cubicBezTo>
                  <a:lnTo>
                    <a:pt x="21408" y="33829"/>
                  </a:lnTo>
                  <a:cubicBezTo>
                    <a:pt x="21408" y="33846"/>
                    <a:pt x="21418" y="33874"/>
                    <a:pt x="21433" y="33874"/>
                  </a:cubicBezTo>
                  <a:cubicBezTo>
                    <a:pt x="21442" y="33874"/>
                    <a:pt x="21454" y="33863"/>
                    <a:pt x="21465" y="33829"/>
                  </a:cubicBezTo>
                  <a:cubicBezTo>
                    <a:pt x="21522" y="33800"/>
                    <a:pt x="21608" y="33772"/>
                    <a:pt x="21665" y="33714"/>
                  </a:cubicBezTo>
                  <a:close/>
                  <a:moveTo>
                    <a:pt x="21064" y="34086"/>
                  </a:moveTo>
                  <a:cubicBezTo>
                    <a:pt x="21093" y="34086"/>
                    <a:pt x="21093" y="34086"/>
                    <a:pt x="21093" y="34144"/>
                  </a:cubicBezTo>
                  <a:cubicBezTo>
                    <a:pt x="21093" y="34144"/>
                    <a:pt x="21093" y="34144"/>
                    <a:pt x="21093" y="34172"/>
                  </a:cubicBezTo>
                  <a:cubicBezTo>
                    <a:pt x="21093" y="34230"/>
                    <a:pt x="21121" y="34258"/>
                    <a:pt x="21121" y="34258"/>
                  </a:cubicBezTo>
                  <a:cubicBezTo>
                    <a:pt x="21121" y="34287"/>
                    <a:pt x="21121" y="34315"/>
                    <a:pt x="21150" y="34344"/>
                  </a:cubicBezTo>
                  <a:lnTo>
                    <a:pt x="21093" y="34315"/>
                  </a:lnTo>
                  <a:lnTo>
                    <a:pt x="21064" y="34315"/>
                  </a:lnTo>
                  <a:cubicBezTo>
                    <a:pt x="21035" y="34230"/>
                    <a:pt x="21035" y="34172"/>
                    <a:pt x="21064" y="34086"/>
                  </a:cubicBezTo>
                  <a:close/>
                  <a:moveTo>
                    <a:pt x="25786" y="34459"/>
                  </a:moveTo>
                  <a:lnTo>
                    <a:pt x="25758" y="34544"/>
                  </a:lnTo>
                  <a:lnTo>
                    <a:pt x="25643" y="34516"/>
                  </a:lnTo>
                  <a:cubicBezTo>
                    <a:pt x="25700" y="34516"/>
                    <a:pt x="25729" y="34516"/>
                    <a:pt x="25786" y="34459"/>
                  </a:cubicBezTo>
                  <a:close/>
                  <a:moveTo>
                    <a:pt x="13509" y="34745"/>
                  </a:moveTo>
                  <a:lnTo>
                    <a:pt x="13823" y="34802"/>
                  </a:lnTo>
                  <a:lnTo>
                    <a:pt x="13766" y="34802"/>
                  </a:lnTo>
                  <a:lnTo>
                    <a:pt x="13509" y="34745"/>
                  </a:lnTo>
                  <a:close/>
                  <a:moveTo>
                    <a:pt x="13423" y="34659"/>
                  </a:moveTo>
                  <a:lnTo>
                    <a:pt x="13958" y="34828"/>
                  </a:lnTo>
                  <a:lnTo>
                    <a:pt x="13958" y="34828"/>
                  </a:lnTo>
                  <a:cubicBezTo>
                    <a:pt x="13804" y="34788"/>
                    <a:pt x="13573" y="34723"/>
                    <a:pt x="13423" y="34659"/>
                  </a:cubicBezTo>
                  <a:close/>
                  <a:moveTo>
                    <a:pt x="13480" y="34831"/>
                  </a:moveTo>
                  <a:lnTo>
                    <a:pt x="13480" y="34831"/>
                  </a:lnTo>
                  <a:lnTo>
                    <a:pt x="13480" y="34831"/>
                  </a:lnTo>
                  <a:cubicBezTo>
                    <a:pt x="13480" y="34831"/>
                    <a:pt x="13480" y="34831"/>
                    <a:pt x="13480" y="34831"/>
                  </a:cubicBezTo>
                  <a:close/>
                  <a:moveTo>
                    <a:pt x="13795" y="34773"/>
                  </a:moveTo>
                  <a:lnTo>
                    <a:pt x="14022" y="34844"/>
                  </a:lnTo>
                  <a:lnTo>
                    <a:pt x="14022" y="34844"/>
                  </a:lnTo>
                  <a:cubicBezTo>
                    <a:pt x="14004" y="34840"/>
                    <a:pt x="13983" y="34834"/>
                    <a:pt x="13960" y="34828"/>
                  </a:cubicBezTo>
                  <a:lnTo>
                    <a:pt x="13960" y="34828"/>
                  </a:lnTo>
                  <a:lnTo>
                    <a:pt x="13795" y="34773"/>
                  </a:lnTo>
                  <a:close/>
                  <a:moveTo>
                    <a:pt x="14083" y="34865"/>
                  </a:moveTo>
                  <a:lnTo>
                    <a:pt x="14083" y="34865"/>
                  </a:lnTo>
                  <a:cubicBezTo>
                    <a:pt x="14093" y="34868"/>
                    <a:pt x="14107" y="34872"/>
                    <a:pt x="14124" y="34876"/>
                  </a:cubicBezTo>
                  <a:lnTo>
                    <a:pt x="14124" y="34876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083" y="34865"/>
                  </a:lnTo>
                  <a:close/>
                  <a:moveTo>
                    <a:pt x="14024" y="35060"/>
                  </a:moveTo>
                  <a:lnTo>
                    <a:pt x="14022" y="35060"/>
                  </a:lnTo>
                  <a:lnTo>
                    <a:pt x="14022" y="35060"/>
                  </a:lnTo>
                  <a:cubicBezTo>
                    <a:pt x="14038" y="35060"/>
                    <a:pt x="14041" y="35060"/>
                    <a:pt x="14024" y="35060"/>
                  </a:cubicBezTo>
                  <a:close/>
                  <a:moveTo>
                    <a:pt x="14281" y="35060"/>
                  </a:moveTo>
                  <a:cubicBezTo>
                    <a:pt x="14255" y="35068"/>
                    <a:pt x="14222" y="35083"/>
                    <a:pt x="14191" y="35099"/>
                  </a:cubicBezTo>
                  <a:lnTo>
                    <a:pt x="14191" y="35099"/>
                  </a:lnTo>
                  <a:cubicBezTo>
                    <a:pt x="14221" y="35088"/>
                    <a:pt x="14251" y="35075"/>
                    <a:pt x="14281" y="35060"/>
                  </a:cubicBezTo>
                  <a:close/>
                  <a:moveTo>
                    <a:pt x="19290" y="35174"/>
                  </a:moveTo>
                  <a:cubicBezTo>
                    <a:pt x="19290" y="35174"/>
                    <a:pt x="19290" y="35174"/>
                    <a:pt x="19290" y="35174"/>
                  </a:cubicBezTo>
                  <a:cubicBezTo>
                    <a:pt x="19290" y="35174"/>
                    <a:pt x="19290" y="35174"/>
                    <a:pt x="19290" y="35174"/>
                  </a:cubicBezTo>
                  <a:close/>
                  <a:moveTo>
                    <a:pt x="19919" y="35231"/>
                  </a:moveTo>
                  <a:cubicBezTo>
                    <a:pt x="19919" y="35231"/>
                    <a:pt x="19919" y="35260"/>
                    <a:pt x="19919" y="35260"/>
                  </a:cubicBezTo>
                  <a:lnTo>
                    <a:pt x="19833" y="35260"/>
                  </a:lnTo>
                  <a:cubicBezTo>
                    <a:pt x="19862" y="35260"/>
                    <a:pt x="19891" y="35231"/>
                    <a:pt x="19919" y="35231"/>
                  </a:cubicBezTo>
                  <a:close/>
                  <a:moveTo>
                    <a:pt x="19990" y="35253"/>
                  </a:moveTo>
                  <a:lnTo>
                    <a:pt x="19977" y="35255"/>
                  </a:lnTo>
                  <a:lnTo>
                    <a:pt x="19977" y="35255"/>
                  </a:lnTo>
                  <a:lnTo>
                    <a:pt x="19977" y="35260"/>
                  </a:lnTo>
                  <a:cubicBezTo>
                    <a:pt x="19981" y="35258"/>
                    <a:pt x="19985" y="35255"/>
                    <a:pt x="19990" y="35253"/>
                  </a:cubicBezTo>
                  <a:close/>
                  <a:moveTo>
                    <a:pt x="19175" y="35233"/>
                  </a:moveTo>
                  <a:lnTo>
                    <a:pt x="19175" y="35233"/>
                  </a:lnTo>
                  <a:cubicBezTo>
                    <a:pt x="19160" y="35247"/>
                    <a:pt x="19145" y="35261"/>
                    <a:pt x="19131" y="35276"/>
                  </a:cubicBezTo>
                  <a:lnTo>
                    <a:pt x="19131" y="35276"/>
                  </a:lnTo>
                  <a:cubicBezTo>
                    <a:pt x="19124" y="35266"/>
                    <a:pt x="19118" y="35260"/>
                    <a:pt x="19118" y="35260"/>
                  </a:cubicBezTo>
                  <a:cubicBezTo>
                    <a:pt x="19118" y="35260"/>
                    <a:pt x="19118" y="35272"/>
                    <a:pt x="19118" y="35289"/>
                  </a:cubicBezTo>
                  <a:cubicBezTo>
                    <a:pt x="19122" y="35284"/>
                    <a:pt x="19127" y="35280"/>
                    <a:pt x="19131" y="35276"/>
                  </a:cubicBezTo>
                  <a:lnTo>
                    <a:pt x="19131" y="35276"/>
                  </a:lnTo>
                  <a:cubicBezTo>
                    <a:pt x="19134" y="35279"/>
                    <a:pt x="19136" y="35284"/>
                    <a:pt x="19139" y="35289"/>
                  </a:cubicBezTo>
                  <a:lnTo>
                    <a:pt x="19166" y="35289"/>
                  </a:lnTo>
                  <a:cubicBezTo>
                    <a:pt x="19173" y="35273"/>
                    <a:pt x="19174" y="35256"/>
                    <a:pt x="19175" y="35233"/>
                  </a:cubicBezTo>
                  <a:close/>
                  <a:moveTo>
                    <a:pt x="17296" y="35305"/>
                  </a:moveTo>
                  <a:cubicBezTo>
                    <a:pt x="17292" y="35308"/>
                    <a:pt x="17289" y="35312"/>
                    <a:pt x="17286" y="35317"/>
                  </a:cubicBezTo>
                  <a:cubicBezTo>
                    <a:pt x="17286" y="35317"/>
                    <a:pt x="17291" y="35313"/>
                    <a:pt x="17296" y="35305"/>
                  </a:cubicBezTo>
                  <a:close/>
                  <a:moveTo>
                    <a:pt x="15471" y="31730"/>
                  </a:moveTo>
                  <a:cubicBezTo>
                    <a:pt x="15997" y="31730"/>
                    <a:pt x="16192" y="32549"/>
                    <a:pt x="15626" y="32684"/>
                  </a:cubicBezTo>
                  <a:cubicBezTo>
                    <a:pt x="15226" y="32741"/>
                    <a:pt x="14825" y="32770"/>
                    <a:pt x="14424" y="32770"/>
                  </a:cubicBezTo>
                  <a:cubicBezTo>
                    <a:pt x="14344" y="32770"/>
                    <a:pt x="14218" y="32765"/>
                    <a:pt x="14092" y="32765"/>
                  </a:cubicBezTo>
                  <a:cubicBezTo>
                    <a:pt x="13904" y="32765"/>
                    <a:pt x="13715" y="32776"/>
                    <a:pt x="13680" y="32827"/>
                  </a:cubicBezTo>
                  <a:cubicBezTo>
                    <a:pt x="13537" y="33028"/>
                    <a:pt x="13537" y="33571"/>
                    <a:pt x="13509" y="33829"/>
                  </a:cubicBezTo>
                  <a:cubicBezTo>
                    <a:pt x="13451" y="34201"/>
                    <a:pt x="13366" y="34602"/>
                    <a:pt x="13280" y="35002"/>
                  </a:cubicBezTo>
                  <a:cubicBezTo>
                    <a:pt x="13211" y="35241"/>
                    <a:pt x="13021" y="35344"/>
                    <a:pt x="12827" y="35344"/>
                  </a:cubicBezTo>
                  <a:cubicBezTo>
                    <a:pt x="12534" y="35344"/>
                    <a:pt x="12232" y="35107"/>
                    <a:pt x="12335" y="34745"/>
                  </a:cubicBezTo>
                  <a:cubicBezTo>
                    <a:pt x="12478" y="34201"/>
                    <a:pt x="12564" y="33657"/>
                    <a:pt x="12650" y="33085"/>
                  </a:cubicBezTo>
                  <a:cubicBezTo>
                    <a:pt x="12650" y="32799"/>
                    <a:pt x="12736" y="32512"/>
                    <a:pt x="12879" y="32255"/>
                  </a:cubicBezTo>
                  <a:cubicBezTo>
                    <a:pt x="13184" y="31837"/>
                    <a:pt x="13688" y="31780"/>
                    <a:pt x="14207" y="31780"/>
                  </a:cubicBezTo>
                  <a:cubicBezTo>
                    <a:pt x="14403" y="31780"/>
                    <a:pt x="14600" y="31788"/>
                    <a:pt x="14790" y="31788"/>
                  </a:cubicBezTo>
                  <a:cubicBezTo>
                    <a:pt x="14996" y="31788"/>
                    <a:pt x="15193" y="31779"/>
                    <a:pt x="15369" y="31740"/>
                  </a:cubicBezTo>
                  <a:cubicBezTo>
                    <a:pt x="15404" y="31733"/>
                    <a:pt x="15438" y="31730"/>
                    <a:pt x="15471" y="31730"/>
                  </a:cubicBezTo>
                  <a:close/>
                  <a:moveTo>
                    <a:pt x="19118" y="35289"/>
                  </a:moveTo>
                  <a:cubicBezTo>
                    <a:pt x="19110" y="35293"/>
                    <a:pt x="19102" y="35297"/>
                    <a:pt x="19095" y="35301"/>
                  </a:cubicBezTo>
                  <a:lnTo>
                    <a:pt x="19095" y="35301"/>
                  </a:lnTo>
                  <a:cubicBezTo>
                    <a:pt x="19083" y="35295"/>
                    <a:pt x="19069" y="35292"/>
                    <a:pt x="19056" y="35292"/>
                  </a:cubicBezTo>
                  <a:cubicBezTo>
                    <a:pt x="19024" y="35292"/>
                    <a:pt x="18991" y="35311"/>
                    <a:pt x="18975" y="35374"/>
                  </a:cubicBezTo>
                  <a:cubicBezTo>
                    <a:pt x="19024" y="35350"/>
                    <a:pt x="19052" y="35325"/>
                    <a:pt x="19095" y="35301"/>
                  </a:cubicBezTo>
                  <a:lnTo>
                    <a:pt x="19095" y="35301"/>
                  </a:lnTo>
                  <a:cubicBezTo>
                    <a:pt x="19104" y="35306"/>
                    <a:pt x="19112" y="35311"/>
                    <a:pt x="19118" y="35317"/>
                  </a:cubicBezTo>
                  <a:cubicBezTo>
                    <a:pt x="19118" y="35307"/>
                    <a:pt x="19118" y="35297"/>
                    <a:pt x="19118" y="35289"/>
                  </a:cubicBezTo>
                  <a:close/>
                  <a:moveTo>
                    <a:pt x="17258" y="35432"/>
                  </a:moveTo>
                  <a:cubicBezTo>
                    <a:pt x="17254" y="35440"/>
                    <a:pt x="17250" y="35448"/>
                    <a:pt x="17247" y="35455"/>
                  </a:cubicBezTo>
                  <a:lnTo>
                    <a:pt x="17247" y="35455"/>
                  </a:lnTo>
                  <a:cubicBezTo>
                    <a:pt x="17251" y="35448"/>
                    <a:pt x="17255" y="35441"/>
                    <a:pt x="17258" y="35432"/>
                  </a:cubicBezTo>
                  <a:close/>
                  <a:moveTo>
                    <a:pt x="17557" y="35383"/>
                  </a:moveTo>
                  <a:cubicBezTo>
                    <a:pt x="17538" y="35383"/>
                    <a:pt x="17526" y="35418"/>
                    <a:pt x="17520" y="35459"/>
                  </a:cubicBezTo>
                  <a:lnTo>
                    <a:pt x="17520" y="35459"/>
                  </a:lnTo>
                  <a:lnTo>
                    <a:pt x="17601" y="35432"/>
                  </a:lnTo>
                  <a:cubicBezTo>
                    <a:pt x="17584" y="35397"/>
                    <a:pt x="17569" y="35383"/>
                    <a:pt x="17557" y="35383"/>
                  </a:cubicBezTo>
                  <a:close/>
                  <a:moveTo>
                    <a:pt x="14138" y="35346"/>
                  </a:moveTo>
                  <a:cubicBezTo>
                    <a:pt x="14138" y="35346"/>
                    <a:pt x="14167" y="35346"/>
                    <a:pt x="14167" y="35374"/>
                  </a:cubicBezTo>
                  <a:cubicBezTo>
                    <a:pt x="14138" y="35432"/>
                    <a:pt x="14110" y="35460"/>
                    <a:pt x="14081" y="35460"/>
                  </a:cubicBezTo>
                  <a:cubicBezTo>
                    <a:pt x="14110" y="35432"/>
                    <a:pt x="14110" y="35374"/>
                    <a:pt x="14138" y="35346"/>
                  </a:cubicBezTo>
                  <a:close/>
                  <a:moveTo>
                    <a:pt x="20055" y="34839"/>
                  </a:moveTo>
                  <a:lnTo>
                    <a:pt x="20055" y="34839"/>
                  </a:lnTo>
                  <a:cubicBezTo>
                    <a:pt x="20017" y="35049"/>
                    <a:pt x="20120" y="34954"/>
                    <a:pt x="20120" y="35117"/>
                  </a:cubicBezTo>
                  <a:lnTo>
                    <a:pt x="20148" y="35117"/>
                  </a:lnTo>
                  <a:lnTo>
                    <a:pt x="20148" y="35145"/>
                  </a:lnTo>
                  <a:cubicBezTo>
                    <a:pt x="20095" y="35172"/>
                    <a:pt x="20042" y="35223"/>
                    <a:pt x="19990" y="35253"/>
                  </a:cubicBezTo>
                  <a:lnTo>
                    <a:pt x="19990" y="35253"/>
                  </a:lnTo>
                  <a:lnTo>
                    <a:pt x="20120" y="35231"/>
                  </a:lnTo>
                  <a:cubicBezTo>
                    <a:pt x="20120" y="35260"/>
                    <a:pt x="20120" y="35289"/>
                    <a:pt x="20120" y="35289"/>
                  </a:cubicBezTo>
                  <a:cubicBezTo>
                    <a:pt x="20091" y="35317"/>
                    <a:pt x="20062" y="35346"/>
                    <a:pt x="20062" y="35346"/>
                  </a:cubicBezTo>
                  <a:cubicBezTo>
                    <a:pt x="20034" y="35374"/>
                    <a:pt x="19977" y="35374"/>
                    <a:pt x="19948" y="35403"/>
                  </a:cubicBezTo>
                  <a:cubicBezTo>
                    <a:pt x="19948" y="35374"/>
                    <a:pt x="19977" y="35374"/>
                    <a:pt x="19948" y="35289"/>
                  </a:cubicBezTo>
                  <a:cubicBezTo>
                    <a:pt x="19919" y="35289"/>
                    <a:pt x="19919" y="35374"/>
                    <a:pt x="19919" y="35432"/>
                  </a:cubicBezTo>
                  <a:lnTo>
                    <a:pt x="19833" y="35460"/>
                  </a:lnTo>
                  <a:cubicBezTo>
                    <a:pt x="19862" y="35432"/>
                    <a:pt x="19891" y="35403"/>
                    <a:pt x="19891" y="35374"/>
                  </a:cubicBezTo>
                  <a:lnTo>
                    <a:pt x="19833" y="35289"/>
                  </a:lnTo>
                  <a:lnTo>
                    <a:pt x="19891" y="35289"/>
                  </a:lnTo>
                  <a:cubicBezTo>
                    <a:pt x="19919" y="35289"/>
                    <a:pt x="19948" y="35289"/>
                    <a:pt x="19948" y="35260"/>
                  </a:cubicBezTo>
                  <a:lnTo>
                    <a:pt x="19977" y="35255"/>
                  </a:lnTo>
                  <a:lnTo>
                    <a:pt x="19977" y="35255"/>
                  </a:lnTo>
                  <a:lnTo>
                    <a:pt x="19977" y="35203"/>
                  </a:lnTo>
                  <a:lnTo>
                    <a:pt x="19948" y="35231"/>
                  </a:lnTo>
                  <a:cubicBezTo>
                    <a:pt x="19898" y="35081"/>
                    <a:pt x="20023" y="34931"/>
                    <a:pt x="20055" y="34839"/>
                  </a:cubicBezTo>
                  <a:close/>
                  <a:moveTo>
                    <a:pt x="17520" y="35459"/>
                  </a:moveTo>
                  <a:lnTo>
                    <a:pt x="17515" y="35460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9" y="35465"/>
                    <a:pt x="17519" y="35462"/>
                    <a:pt x="17520" y="35459"/>
                  </a:cubicBezTo>
                  <a:close/>
                  <a:moveTo>
                    <a:pt x="19535" y="35277"/>
                  </a:moveTo>
                  <a:cubicBezTo>
                    <a:pt x="19557" y="35277"/>
                    <a:pt x="19579" y="35280"/>
                    <a:pt x="19605" y="35289"/>
                  </a:cubicBezTo>
                  <a:cubicBezTo>
                    <a:pt x="19633" y="35517"/>
                    <a:pt x="19547" y="35432"/>
                    <a:pt x="19490" y="35489"/>
                  </a:cubicBezTo>
                  <a:lnTo>
                    <a:pt x="19461" y="35489"/>
                  </a:lnTo>
                  <a:cubicBezTo>
                    <a:pt x="19490" y="35403"/>
                    <a:pt x="19461" y="35460"/>
                    <a:pt x="19433" y="35317"/>
                  </a:cubicBezTo>
                  <a:lnTo>
                    <a:pt x="19376" y="35317"/>
                  </a:lnTo>
                  <a:cubicBezTo>
                    <a:pt x="19436" y="35297"/>
                    <a:pt x="19483" y="35277"/>
                    <a:pt x="19535" y="35277"/>
                  </a:cubicBezTo>
                  <a:close/>
                  <a:moveTo>
                    <a:pt x="15369" y="35517"/>
                  </a:moveTo>
                  <a:cubicBezTo>
                    <a:pt x="15369" y="35546"/>
                    <a:pt x="15369" y="35575"/>
                    <a:pt x="15369" y="35575"/>
                  </a:cubicBezTo>
                  <a:cubicBezTo>
                    <a:pt x="15373" y="35569"/>
                    <a:pt x="15377" y="35563"/>
                    <a:pt x="15381" y="35558"/>
                  </a:cubicBezTo>
                  <a:lnTo>
                    <a:pt x="15381" y="35558"/>
                  </a:lnTo>
                  <a:cubicBezTo>
                    <a:pt x="15378" y="35545"/>
                    <a:pt x="15374" y="35532"/>
                    <a:pt x="15369" y="35517"/>
                  </a:cubicBezTo>
                  <a:close/>
                  <a:moveTo>
                    <a:pt x="18116" y="35603"/>
                  </a:moveTo>
                  <a:lnTo>
                    <a:pt x="18030" y="35661"/>
                  </a:lnTo>
                  <a:cubicBezTo>
                    <a:pt x="18030" y="35632"/>
                    <a:pt x="18059" y="35632"/>
                    <a:pt x="18059" y="35632"/>
                  </a:cubicBezTo>
                  <a:lnTo>
                    <a:pt x="18030" y="35603"/>
                  </a:lnTo>
                  <a:close/>
                  <a:moveTo>
                    <a:pt x="18259" y="35689"/>
                  </a:moveTo>
                  <a:lnTo>
                    <a:pt x="18231" y="35718"/>
                  </a:lnTo>
                  <a:cubicBezTo>
                    <a:pt x="18231" y="35718"/>
                    <a:pt x="18231" y="35718"/>
                    <a:pt x="18231" y="35689"/>
                  </a:cubicBezTo>
                  <a:close/>
                  <a:moveTo>
                    <a:pt x="13887" y="34482"/>
                  </a:moveTo>
                  <a:cubicBezTo>
                    <a:pt x="13911" y="34482"/>
                    <a:pt x="14007" y="34556"/>
                    <a:pt x="14081" y="34630"/>
                  </a:cubicBezTo>
                  <a:cubicBezTo>
                    <a:pt x="14064" y="34597"/>
                    <a:pt x="14067" y="34583"/>
                    <a:pt x="14078" y="34583"/>
                  </a:cubicBezTo>
                  <a:cubicBezTo>
                    <a:pt x="14086" y="34583"/>
                    <a:pt x="14098" y="34590"/>
                    <a:pt x="14110" y="34602"/>
                  </a:cubicBezTo>
                  <a:cubicBezTo>
                    <a:pt x="14196" y="34630"/>
                    <a:pt x="14253" y="34687"/>
                    <a:pt x="14310" y="34716"/>
                  </a:cubicBezTo>
                  <a:cubicBezTo>
                    <a:pt x="14382" y="34788"/>
                    <a:pt x="14431" y="34848"/>
                    <a:pt x="14444" y="34848"/>
                  </a:cubicBezTo>
                  <a:cubicBezTo>
                    <a:pt x="14451" y="34848"/>
                    <a:pt x="14446" y="34827"/>
                    <a:pt x="14424" y="34773"/>
                  </a:cubicBezTo>
                  <a:cubicBezTo>
                    <a:pt x="14396" y="34716"/>
                    <a:pt x="14396" y="34659"/>
                    <a:pt x="14396" y="34630"/>
                  </a:cubicBezTo>
                  <a:cubicBezTo>
                    <a:pt x="14424" y="34630"/>
                    <a:pt x="14424" y="34716"/>
                    <a:pt x="14482" y="34831"/>
                  </a:cubicBezTo>
                  <a:cubicBezTo>
                    <a:pt x="14461" y="34728"/>
                    <a:pt x="14470" y="34714"/>
                    <a:pt x="14487" y="34714"/>
                  </a:cubicBezTo>
                  <a:cubicBezTo>
                    <a:pt x="14494" y="34714"/>
                    <a:pt x="14502" y="34716"/>
                    <a:pt x="14510" y="34716"/>
                  </a:cubicBezTo>
                  <a:cubicBezTo>
                    <a:pt x="14539" y="34745"/>
                    <a:pt x="14539" y="34745"/>
                    <a:pt x="14539" y="34745"/>
                  </a:cubicBezTo>
                  <a:cubicBezTo>
                    <a:pt x="14539" y="34745"/>
                    <a:pt x="14539" y="34745"/>
                    <a:pt x="14596" y="34687"/>
                  </a:cubicBezTo>
                  <a:cubicBezTo>
                    <a:pt x="14647" y="34841"/>
                    <a:pt x="14717" y="34881"/>
                    <a:pt x="14793" y="34881"/>
                  </a:cubicBezTo>
                  <a:cubicBezTo>
                    <a:pt x="14876" y="34881"/>
                    <a:pt x="14967" y="34832"/>
                    <a:pt x="15051" y="34832"/>
                  </a:cubicBezTo>
                  <a:cubicBezTo>
                    <a:pt x="15104" y="34832"/>
                    <a:pt x="15154" y="34852"/>
                    <a:pt x="15197" y="34916"/>
                  </a:cubicBezTo>
                  <a:lnTo>
                    <a:pt x="15197" y="34831"/>
                  </a:lnTo>
                  <a:cubicBezTo>
                    <a:pt x="15205" y="34799"/>
                    <a:pt x="15213" y="34787"/>
                    <a:pt x="15221" y="34787"/>
                  </a:cubicBezTo>
                  <a:cubicBezTo>
                    <a:pt x="15242" y="34787"/>
                    <a:pt x="15262" y="34867"/>
                    <a:pt x="15283" y="34888"/>
                  </a:cubicBezTo>
                  <a:cubicBezTo>
                    <a:pt x="15283" y="34802"/>
                    <a:pt x="15226" y="34802"/>
                    <a:pt x="15254" y="34745"/>
                  </a:cubicBezTo>
                  <a:cubicBezTo>
                    <a:pt x="15315" y="34724"/>
                    <a:pt x="15376" y="34704"/>
                    <a:pt x="15437" y="34704"/>
                  </a:cubicBezTo>
                  <a:cubicBezTo>
                    <a:pt x="15462" y="34704"/>
                    <a:pt x="15487" y="34708"/>
                    <a:pt x="15512" y="34716"/>
                  </a:cubicBezTo>
                  <a:cubicBezTo>
                    <a:pt x="15541" y="34716"/>
                    <a:pt x="15569" y="34745"/>
                    <a:pt x="15569" y="34773"/>
                  </a:cubicBezTo>
                  <a:cubicBezTo>
                    <a:pt x="15569" y="34802"/>
                    <a:pt x="15569" y="34802"/>
                    <a:pt x="15569" y="34831"/>
                  </a:cubicBezTo>
                  <a:lnTo>
                    <a:pt x="15684" y="34916"/>
                  </a:lnTo>
                  <a:cubicBezTo>
                    <a:pt x="15770" y="35002"/>
                    <a:pt x="15855" y="35060"/>
                    <a:pt x="15941" y="35088"/>
                  </a:cubicBezTo>
                  <a:cubicBezTo>
                    <a:pt x="15950" y="35095"/>
                    <a:pt x="15958" y="35097"/>
                    <a:pt x="15966" y="35097"/>
                  </a:cubicBezTo>
                  <a:cubicBezTo>
                    <a:pt x="16047" y="35097"/>
                    <a:pt x="16114" y="34818"/>
                    <a:pt x="16177" y="34818"/>
                  </a:cubicBezTo>
                  <a:cubicBezTo>
                    <a:pt x="16194" y="34818"/>
                    <a:pt x="16211" y="34838"/>
                    <a:pt x="16227" y="34888"/>
                  </a:cubicBezTo>
                  <a:lnTo>
                    <a:pt x="16142" y="35060"/>
                  </a:lnTo>
                  <a:cubicBezTo>
                    <a:pt x="16203" y="35032"/>
                    <a:pt x="16260" y="35021"/>
                    <a:pt x="16316" y="35021"/>
                  </a:cubicBezTo>
                  <a:cubicBezTo>
                    <a:pt x="16492" y="35021"/>
                    <a:pt x="16646" y="35126"/>
                    <a:pt x="16811" y="35126"/>
                  </a:cubicBezTo>
                  <a:cubicBezTo>
                    <a:pt x="16863" y="35126"/>
                    <a:pt x="16916" y="35116"/>
                    <a:pt x="16972" y="35088"/>
                  </a:cubicBezTo>
                  <a:lnTo>
                    <a:pt x="16972" y="35088"/>
                  </a:lnTo>
                  <a:cubicBezTo>
                    <a:pt x="16943" y="35117"/>
                    <a:pt x="16943" y="35174"/>
                    <a:pt x="16914" y="35174"/>
                  </a:cubicBezTo>
                  <a:cubicBezTo>
                    <a:pt x="16925" y="35227"/>
                    <a:pt x="16956" y="35249"/>
                    <a:pt x="16991" y="35249"/>
                  </a:cubicBezTo>
                  <a:cubicBezTo>
                    <a:pt x="17051" y="35249"/>
                    <a:pt x="17125" y="35189"/>
                    <a:pt x="17143" y="35117"/>
                  </a:cubicBezTo>
                  <a:cubicBezTo>
                    <a:pt x="17172" y="35145"/>
                    <a:pt x="17143" y="35203"/>
                    <a:pt x="17143" y="35260"/>
                  </a:cubicBezTo>
                  <a:cubicBezTo>
                    <a:pt x="17143" y="35274"/>
                    <a:pt x="17148" y="35280"/>
                    <a:pt x="17156" y="35280"/>
                  </a:cubicBezTo>
                  <a:cubicBezTo>
                    <a:pt x="17184" y="35280"/>
                    <a:pt x="17251" y="35212"/>
                    <a:pt x="17288" y="35212"/>
                  </a:cubicBezTo>
                  <a:cubicBezTo>
                    <a:pt x="17304" y="35212"/>
                    <a:pt x="17315" y="35224"/>
                    <a:pt x="17315" y="35260"/>
                  </a:cubicBezTo>
                  <a:cubicBezTo>
                    <a:pt x="17315" y="35277"/>
                    <a:pt x="17305" y="35294"/>
                    <a:pt x="17296" y="35305"/>
                  </a:cubicBezTo>
                  <a:lnTo>
                    <a:pt x="17296" y="35305"/>
                  </a:lnTo>
                  <a:cubicBezTo>
                    <a:pt x="17303" y="35301"/>
                    <a:pt x="17312" y="35299"/>
                    <a:pt x="17321" y="35299"/>
                  </a:cubicBezTo>
                  <a:cubicBezTo>
                    <a:pt x="17336" y="35299"/>
                    <a:pt x="17353" y="35303"/>
                    <a:pt x="17369" y="35303"/>
                  </a:cubicBezTo>
                  <a:cubicBezTo>
                    <a:pt x="17401" y="35303"/>
                    <a:pt x="17429" y="35289"/>
                    <a:pt x="17429" y="35203"/>
                  </a:cubicBezTo>
                  <a:cubicBezTo>
                    <a:pt x="17456" y="35229"/>
                    <a:pt x="17486" y="35237"/>
                    <a:pt x="17515" y="35237"/>
                  </a:cubicBezTo>
                  <a:cubicBezTo>
                    <a:pt x="17551" y="35237"/>
                    <a:pt x="17588" y="35226"/>
                    <a:pt x="17620" y="35226"/>
                  </a:cubicBezTo>
                  <a:cubicBezTo>
                    <a:pt x="17646" y="35226"/>
                    <a:pt x="17669" y="35233"/>
                    <a:pt x="17687" y="35260"/>
                  </a:cubicBezTo>
                  <a:cubicBezTo>
                    <a:pt x="17708" y="35225"/>
                    <a:pt x="17729" y="35214"/>
                    <a:pt x="17749" y="35214"/>
                  </a:cubicBezTo>
                  <a:cubicBezTo>
                    <a:pt x="17783" y="35214"/>
                    <a:pt x="17815" y="35245"/>
                    <a:pt x="17840" y="35245"/>
                  </a:cubicBezTo>
                  <a:cubicBezTo>
                    <a:pt x="17861" y="35245"/>
                    <a:pt x="17878" y="35224"/>
                    <a:pt x="17887" y="35145"/>
                  </a:cubicBezTo>
                  <a:lnTo>
                    <a:pt x="17887" y="35145"/>
                  </a:lnTo>
                  <a:cubicBezTo>
                    <a:pt x="17871" y="35290"/>
                    <a:pt x="17918" y="35344"/>
                    <a:pt x="17977" y="35344"/>
                  </a:cubicBezTo>
                  <a:cubicBezTo>
                    <a:pt x="18024" y="35344"/>
                    <a:pt x="18079" y="35310"/>
                    <a:pt x="18116" y="35260"/>
                  </a:cubicBezTo>
                  <a:lnTo>
                    <a:pt x="18116" y="35260"/>
                  </a:lnTo>
                  <a:cubicBezTo>
                    <a:pt x="18088" y="35317"/>
                    <a:pt x="18174" y="35346"/>
                    <a:pt x="18116" y="35432"/>
                  </a:cubicBezTo>
                  <a:cubicBezTo>
                    <a:pt x="18174" y="35432"/>
                    <a:pt x="18259" y="35403"/>
                    <a:pt x="18259" y="35260"/>
                  </a:cubicBezTo>
                  <a:cubicBezTo>
                    <a:pt x="18282" y="35352"/>
                    <a:pt x="18314" y="35380"/>
                    <a:pt x="18347" y="35380"/>
                  </a:cubicBezTo>
                  <a:cubicBezTo>
                    <a:pt x="18402" y="35380"/>
                    <a:pt x="18464" y="35305"/>
                    <a:pt x="18510" y="35305"/>
                  </a:cubicBezTo>
                  <a:cubicBezTo>
                    <a:pt x="18542" y="35305"/>
                    <a:pt x="18566" y="35341"/>
                    <a:pt x="18574" y="35460"/>
                  </a:cubicBezTo>
                  <a:cubicBezTo>
                    <a:pt x="18775" y="35346"/>
                    <a:pt x="18975" y="35260"/>
                    <a:pt x="19175" y="35203"/>
                  </a:cubicBezTo>
                  <a:lnTo>
                    <a:pt x="19175" y="35203"/>
                  </a:lnTo>
                  <a:cubicBezTo>
                    <a:pt x="19175" y="35214"/>
                    <a:pt x="19175" y="35224"/>
                    <a:pt x="19175" y="35233"/>
                  </a:cubicBezTo>
                  <a:lnTo>
                    <a:pt x="19175" y="35233"/>
                  </a:lnTo>
                  <a:cubicBezTo>
                    <a:pt x="19223" y="35190"/>
                    <a:pt x="19274" y="35155"/>
                    <a:pt x="19331" y="35155"/>
                  </a:cubicBezTo>
                  <a:cubicBezTo>
                    <a:pt x="19354" y="35155"/>
                    <a:pt x="19378" y="35161"/>
                    <a:pt x="19404" y="35174"/>
                  </a:cubicBezTo>
                  <a:cubicBezTo>
                    <a:pt x="19433" y="35203"/>
                    <a:pt x="19404" y="35260"/>
                    <a:pt x="19376" y="35289"/>
                  </a:cubicBezTo>
                  <a:cubicBezTo>
                    <a:pt x="19347" y="35260"/>
                    <a:pt x="19290" y="35203"/>
                    <a:pt x="19290" y="35174"/>
                  </a:cubicBezTo>
                  <a:cubicBezTo>
                    <a:pt x="19290" y="35214"/>
                    <a:pt x="19281" y="35225"/>
                    <a:pt x="19268" y="35225"/>
                  </a:cubicBezTo>
                  <a:cubicBezTo>
                    <a:pt x="19252" y="35225"/>
                    <a:pt x="19231" y="35209"/>
                    <a:pt x="19213" y="35209"/>
                  </a:cubicBezTo>
                  <a:cubicBezTo>
                    <a:pt x="19194" y="35209"/>
                    <a:pt x="19178" y="35226"/>
                    <a:pt x="19176" y="35294"/>
                  </a:cubicBezTo>
                  <a:lnTo>
                    <a:pt x="19176" y="35294"/>
                  </a:lnTo>
                  <a:cubicBezTo>
                    <a:pt x="19175" y="35292"/>
                    <a:pt x="19175" y="35291"/>
                    <a:pt x="19175" y="35289"/>
                  </a:cubicBezTo>
                  <a:lnTo>
                    <a:pt x="19166" y="35289"/>
                  </a:lnTo>
                  <a:cubicBezTo>
                    <a:pt x="19162" y="35299"/>
                    <a:pt x="19156" y="35308"/>
                    <a:pt x="19147" y="35317"/>
                  </a:cubicBezTo>
                  <a:cubicBezTo>
                    <a:pt x="19147" y="35307"/>
                    <a:pt x="19143" y="35297"/>
                    <a:pt x="19139" y="35289"/>
                  </a:cubicBezTo>
                  <a:lnTo>
                    <a:pt x="19118" y="35289"/>
                  </a:lnTo>
                  <a:cubicBezTo>
                    <a:pt x="19118" y="35289"/>
                    <a:pt x="19147" y="35317"/>
                    <a:pt x="19147" y="35346"/>
                  </a:cubicBezTo>
                  <a:cubicBezTo>
                    <a:pt x="19162" y="35409"/>
                    <a:pt x="19143" y="35429"/>
                    <a:pt x="19113" y="35429"/>
                  </a:cubicBezTo>
                  <a:cubicBezTo>
                    <a:pt x="19089" y="35429"/>
                    <a:pt x="19058" y="35416"/>
                    <a:pt x="19032" y="35403"/>
                  </a:cubicBezTo>
                  <a:lnTo>
                    <a:pt x="18975" y="35374"/>
                  </a:lnTo>
                  <a:lnTo>
                    <a:pt x="18946" y="35374"/>
                  </a:lnTo>
                  <a:cubicBezTo>
                    <a:pt x="18932" y="35367"/>
                    <a:pt x="18918" y="35364"/>
                    <a:pt x="18904" y="35364"/>
                  </a:cubicBezTo>
                  <a:cubicBezTo>
                    <a:pt x="18862" y="35364"/>
                    <a:pt x="18825" y="35396"/>
                    <a:pt x="18803" y="35460"/>
                  </a:cubicBezTo>
                  <a:cubicBezTo>
                    <a:pt x="18775" y="35489"/>
                    <a:pt x="18746" y="35546"/>
                    <a:pt x="18746" y="35575"/>
                  </a:cubicBezTo>
                  <a:cubicBezTo>
                    <a:pt x="18717" y="35575"/>
                    <a:pt x="18689" y="35603"/>
                    <a:pt x="18660" y="35603"/>
                  </a:cubicBezTo>
                  <a:cubicBezTo>
                    <a:pt x="18488" y="35575"/>
                    <a:pt x="18546" y="35489"/>
                    <a:pt x="18488" y="35432"/>
                  </a:cubicBezTo>
                  <a:lnTo>
                    <a:pt x="18431" y="35432"/>
                  </a:lnTo>
                  <a:lnTo>
                    <a:pt x="18345" y="35460"/>
                  </a:lnTo>
                  <a:cubicBezTo>
                    <a:pt x="18259" y="35489"/>
                    <a:pt x="18174" y="35517"/>
                    <a:pt x="18088" y="35517"/>
                  </a:cubicBezTo>
                  <a:lnTo>
                    <a:pt x="17687" y="35517"/>
                  </a:lnTo>
                  <a:cubicBezTo>
                    <a:pt x="17687" y="35489"/>
                    <a:pt x="17658" y="35460"/>
                    <a:pt x="17630" y="35403"/>
                  </a:cubicBezTo>
                  <a:lnTo>
                    <a:pt x="17573" y="35546"/>
                  </a:lnTo>
                  <a:lnTo>
                    <a:pt x="17544" y="35546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6" y="35485"/>
                    <a:pt x="17515" y="35502"/>
                    <a:pt x="17515" y="35517"/>
                  </a:cubicBezTo>
                  <a:cubicBezTo>
                    <a:pt x="17487" y="35460"/>
                    <a:pt x="17487" y="35403"/>
                    <a:pt x="17458" y="35374"/>
                  </a:cubicBezTo>
                  <a:lnTo>
                    <a:pt x="17401" y="35632"/>
                  </a:lnTo>
                  <a:cubicBezTo>
                    <a:pt x="17372" y="35546"/>
                    <a:pt x="17401" y="35432"/>
                    <a:pt x="17344" y="35374"/>
                  </a:cubicBezTo>
                  <a:lnTo>
                    <a:pt x="17344" y="35374"/>
                  </a:lnTo>
                  <a:cubicBezTo>
                    <a:pt x="17315" y="35489"/>
                    <a:pt x="17401" y="35603"/>
                    <a:pt x="17344" y="35689"/>
                  </a:cubicBezTo>
                  <a:cubicBezTo>
                    <a:pt x="17303" y="35608"/>
                    <a:pt x="17291" y="35527"/>
                    <a:pt x="17278" y="35527"/>
                  </a:cubicBezTo>
                  <a:cubicBezTo>
                    <a:pt x="17272" y="35527"/>
                    <a:pt x="17266" y="35541"/>
                    <a:pt x="17258" y="35575"/>
                  </a:cubicBezTo>
                  <a:cubicBezTo>
                    <a:pt x="17233" y="35526"/>
                    <a:pt x="17230" y="35498"/>
                    <a:pt x="17247" y="35455"/>
                  </a:cubicBezTo>
                  <a:lnTo>
                    <a:pt x="17247" y="35455"/>
                  </a:lnTo>
                  <a:cubicBezTo>
                    <a:pt x="17212" y="35513"/>
                    <a:pt x="17143" y="35504"/>
                    <a:pt x="17143" y="35632"/>
                  </a:cubicBezTo>
                  <a:cubicBezTo>
                    <a:pt x="17086" y="35489"/>
                    <a:pt x="17000" y="35661"/>
                    <a:pt x="16972" y="35432"/>
                  </a:cubicBezTo>
                  <a:cubicBezTo>
                    <a:pt x="16972" y="35489"/>
                    <a:pt x="16914" y="35632"/>
                    <a:pt x="16886" y="35632"/>
                  </a:cubicBezTo>
                  <a:cubicBezTo>
                    <a:pt x="16943" y="35317"/>
                    <a:pt x="16714" y="35632"/>
                    <a:pt x="16743" y="35289"/>
                  </a:cubicBezTo>
                  <a:lnTo>
                    <a:pt x="16743" y="35289"/>
                  </a:lnTo>
                  <a:cubicBezTo>
                    <a:pt x="16691" y="35523"/>
                    <a:pt x="16567" y="35426"/>
                    <a:pt x="16481" y="35514"/>
                  </a:cubicBezTo>
                  <a:lnTo>
                    <a:pt x="16481" y="35514"/>
                  </a:lnTo>
                  <a:cubicBezTo>
                    <a:pt x="16477" y="35511"/>
                    <a:pt x="16474" y="35510"/>
                    <a:pt x="16472" y="35509"/>
                  </a:cubicBezTo>
                  <a:lnTo>
                    <a:pt x="16472" y="35509"/>
                  </a:lnTo>
                  <a:cubicBezTo>
                    <a:pt x="16474" y="35511"/>
                    <a:pt x="16477" y="35513"/>
                    <a:pt x="16480" y="35515"/>
                  </a:cubicBezTo>
                  <a:lnTo>
                    <a:pt x="16480" y="35515"/>
                  </a:lnTo>
                  <a:cubicBezTo>
                    <a:pt x="16480" y="35514"/>
                    <a:pt x="16481" y="35514"/>
                    <a:pt x="16481" y="35514"/>
                  </a:cubicBezTo>
                  <a:lnTo>
                    <a:pt x="16481" y="35514"/>
                  </a:lnTo>
                  <a:cubicBezTo>
                    <a:pt x="16482" y="35515"/>
                    <a:pt x="16484" y="35516"/>
                    <a:pt x="16485" y="35517"/>
                  </a:cubicBezTo>
                  <a:cubicBezTo>
                    <a:pt x="16483" y="35517"/>
                    <a:pt x="16482" y="35516"/>
                    <a:pt x="16480" y="35515"/>
                  </a:cubicBezTo>
                  <a:lnTo>
                    <a:pt x="16480" y="35515"/>
                  </a:lnTo>
                  <a:cubicBezTo>
                    <a:pt x="16472" y="35523"/>
                    <a:pt x="16464" y="35534"/>
                    <a:pt x="16456" y="35546"/>
                  </a:cubicBezTo>
                  <a:cubicBezTo>
                    <a:pt x="16456" y="35546"/>
                    <a:pt x="16456" y="35509"/>
                    <a:pt x="16471" y="35509"/>
                  </a:cubicBezTo>
                  <a:cubicBezTo>
                    <a:pt x="16471" y="35509"/>
                    <a:pt x="16472" y="35509"/>
                    <a:pt x="16472" y="35509"/>
                  </a:cubicBezTo>
                  <a:lnTo>
                    <a:pt x="16472" y="35509"/>
                  </a:lnTo>
                  <a:cubicBezTo>
                    <a:pt x="16423" y="35475"/>
                    <a:pt x="16397" y="35398"/>
                    <a:pt x="16371" y="35346"/>
                  </a:cubicBezTo>
                  <a:cubicBezTo>
                    <a:pt x="16371" y="35489"/>
                    <a:pt x="16313" y="35632"/>
                    <a:pt x="16227" y="35746"/>
                  </a:cubicBezTo>
                  <a:cubicBezTo>
                    <a:pt x="16170" y="35546"/>
                    <a:pt x="16285" y="35489"/>
                    <a:pt x="16285" y="35289"/>
                  </a:cubicBezTo>
                  <a:lnTo>
                    <a:pt x="16285" y="35289"/>
                  </a:lnTo>
                  <a:cubicBezTo>
                    <a:pt x="16285" y="35460"/>
                    <a:pt x="16142" y="35460"/>
                    <a:pt x="16170" y="35603"/>
                  </a:cubicBezTo>
                  <a:cubicBezTo>
                    <a:pt x="16142" y="35546"/>
                    <a:pt x="16113" y="35460"/>
                    <a:pt x="16113" y="35374"/>
                  </a:cubicBezTo>
                  <a:cubicBezTo>
                    <a:pt x="16100" y="35489"/>
                    <a:pt x="16087" y="35507"/>
                    <a:pt x="16075" y="35507"/>
                  </a:cubicBezTo>
                  <a:cubicBezTo>
                    <a:pt x="16069" y="35507"/>
                    <a:pt x="16063" y="35504"/>
                    <a:pt x="16057" y="35504"/>
                  </a:cubicBezTo>
                  <a:cubicBezTo>
                    <a:pt x="16047" y="35504"/>
                    <a:pt x="16037" y="35515"/>
                    <a:pt x="16027" y="35575"/>
                  </a:cubicBezTo>
                  <a:cubicBezTo>
                    <a:pt x="15962" y="35466"/>
                    <a:pt x="15996" y="35373"/>
                    <a:pt x="15978" y="35373"/>
                  </a:cubicBezTo>
                  <a:cubicBezTo>
                    <a:pt x="15972" y="35373"/>
                    <a:pt x="15962" y="35382"/>
                    <a:pt x="15941" y="35403"/>
                  </a:cubicBezTo>
                  <a:cubicBezTo>
                    <a:pt x="15913" y="35317"/>
                    <a:pt x="15941" y="35260"/>
                    <a:pt x="15970" y="35203"/>
                  </a:cubicBezTo>
                  <a:cubicBezTo>
                    <a:pt x="15884" y="35203"/>
                    <a:pt x="15913" y="35403"/>
                    <a:pt x="15884" y="35517"/>
                  </a:cubicBezTo>
                  <a:cubicBezTo>
                    <a:pt x="15874" y="35524"/>
                    <a:pt x="15865" y="35528"/>
                    <a:pt x="15859" y="35528"/>
                  </a:cubicBezTo>
                  <a:cubicBezTo>
                    <a:pt x="15811" y="35528"/>
                    <a:pt x="15852" y="35361"/>
                    <a:pt x="15827" y="35260"/>
                  </a:cubicBezTo>
                  <a:lnTo>
                    <a:pt x="15827" y="35260"/>
                  </a:lnTo>
                  <a:cubicBezTo>
                    <a:pt x="15773" y="35313"/>
                    <a:pt x="15720" y="35492"/>
                    <a:pt x="15666" y="35492"/>
                  </a:cubicBezTo>
                  <a:cubicBezTo>
                    <a:pt x="15663" y="35492"/>
                    <a:pt x="15659" y="35491"/>
                    <a:pt x="15655" y="35489"/>
                  </a:cubicBezTo>
                  <a:cubicBezTo>
                    <a:pt x="15655" y="35460"/>
                    <a:pt x="15655" y="35432"/>
                    <a:pt x="15655" y="35403"/>
                  </a:cubicBezTo>
                  <a:cubicBezTo>
                    <a:pt x="15600" y="35541"/>
                    <a:pt x="15491" y="35413"/>
                    <a:pt x="15381" y="35558"/>
                  </a:cubicBezTo>
                  <a:lnTo>
                    <a:pt x="15381" y="35558"/>
                  </a:lnTo>
                  <a:cubicBezTo>
                    <a:pt x="15383" y="35566"/>
                    <a:pt x="15385" y="35575"/>
                    <a:pt x="15386" y="35583"/>
                  </a:cubicBezTo>
                  <a:lnTo>
                    <a:pt x="15386" y="35583"/>
                  </a:lnTo>
                  <a:cubicBezTo>
                    <a:pt x="15321" y="35630"/>
                    <a:pt x="15243" y="35716"/>
                    <a:pt x="15185" y="35716"/>
                  </a:cubicBezTo>
                  <a:cubicBezTo>
                    <a:pt x="15168" y="35716"/>
                    <a:pt x="15153" y="35708"/>
                    <a:pt x="15140" y="35689"/>
                  </a:cubicBezTo>
                  <a:cubicBezTo>
                    <a:pt x="15169" y="35517"/>
                    <a:pt x="15283" y="35661"/>
                    <a:pt x="15226" y="35460"/>
                  </a:cubicBezTo>
                  <a:lnTo>
                    <a:pt x="15226" y="35460"/>
                  </a:lnTo>
                  <a:lnTo>
                    <a:pt x="15312" y="35575"/>
                  </a:lnTo>
                  <a:cubicBezTo>
                    <a:pt x="15300" y="35444"/>
                    <a:pt x="15308" y="35427"/>
                    <a:pt x="15319" y="35427"/>
                  </a:cubicBezTo>
                  <a:cubicBezTo>
                    <a:pt x="15323" y="35427"/>
                    <a:pt x="15327" y="35429"/>
                    <a:pt x="15331" y="35429"/>
                  </a:cubicBezTo>
                  <a:cubicBezTo>
                    <a:pt x="15343" y="35429"/>
                    <a:pt x="15353" y="35410"/>
                    <a:pt x="15340" y="35260"/>
                  </a:cubicBezTo>
                  <a:cubicBezTo>
                    <a:pt x="15322" y="35242"/>
                    <a:pt x="15305" y="35235"/>
                    <a:pt x="15289" y="35235"/>
                  </a:cubicBezTo>
                  <a:cubicBezTo>
                    <a:pt x="15245" y="35235"/>
                    <a:pt x="15207" y="35285"/>
                    <a:pt x="15162" y="35285"/>
                  </a:cubicBezTo>
                  <a:cubicBezTo>
                    <a:pt x="15146" y="35285"/>
                    <a:pt x="15129" y="35278"/>
                    <a:pt x="15111" y="35260"/>
                  </a:cubicBezTo>
                  <a:cubicBezTo>
                    <a:pt x="15054" y="35374"/>
                    <a:pt x="15083" y="35403"/>
                    <a:pt x="15054" y="35517"/>
                  </a:cubicBezTo>
                  <a:cubicBezTo>
                    <a:pt x="15028" y="35537"/>
                    <a:pt x="15007" y="35545"/>
                    <a:pt x="14991" y="35545"/>
                  </a:cubicBezTo>
                  <a:cubicBezTo>
                    <a:pt x="14881" y="35545"/>
                    <a:pt x="14948" y="35184"/>
                    <a:pt x="14898" y="35184"/>
                  </a:cubicBezTo>
                  <a:cubicBezTo>
                    <a:pt x="14889" y="35184"/>
                    <a:pt x="14875" y="35198"/>
                    <a:pt x="14854" y="35231"/>
                  </a:cubicBezTo>
                  <a:cubicBezTo>
                    <a:pt x="14801" y="35337"/>
                    <a:pt x="14748" y="35492"/>
                    <a:pt x="14695" y="35492"/>
                  </a:cubicBezTo>
                  <a:cubicBezTo>
                    <a:pt x="14691" y="35492"/>
                    <a:pt x="14686" y="35491"/>
                    <a:pt x="14682" y="35489"/>
                  </a:cubicBezTo>
                  <a:cubicBezTo>
                    <a:pt x="14682" y="35489"/>
                    <a:pt x="14682" y="35460"/>
                    <a:pt x="14653" y="35460"/>
                  </a:cubicBezTo>
                  <a:lnTo>
                    <a:pt x="14739" y="35260"/>
                  </a:lnTo>
                  <a:cubicBezTo>
                    <a:pt x="14733" y="35255"/>
                    <a:pt x="14726" y="35253"/>
                    <a:pt x="14720" y="35253"/>
                  </a:cubicBezTo>
                  <a:cubicBezTo>
                    <a:pt x="14661" y="35253"/>
                    <a:pt x="14616" y="35423"/>
                    <a:pt x="14574" y="35423"/>
                  </a:cubicBezTo>
                  <a:cubicBezTo>
                    <a:pt x="14562" y="35423"/>
                    <a:pt x="14551" y="35409"/>
                    <a:pt x="14539" y="35374"/>
                  </a:cubicBezTo>
                  <a:cubicBezTo>
                    <a:pt x="14568" y="35289"/>
                    <a:pt x="14625" y="35317"/>
                    <a:pt x="14625" y="35289"/>
                  </a:cubicBezTo>
                  <a:cubicBezTo>
                    <a:pt x="14618" y="35248"/>
                    <a:pt x="14610" y="35233"/>
                    <a:pt x="14600" y="35233"/>
                  </a:cubicBezTo>
                  <a:cubicBezTo>
                    <a:pt x="14571" y="35233"/>
                    <a:pt x="14531" y="35376"/>
                    <a:pt x="14490" y="35376"/>
                  </a:cubicBezTo>
                  <a:cubicBezTo>
                    <a:pt x="14487" y="35376"/>
                    <a:pt x="14484" y="35376"/>
                    <a:pt x="14482" y="35374"/>
                  </a:cubicBezTo>
                  <a:lnTo>
                    <a:pt x="14510" y="35203"/>
                  </a:lnTo>
                  <a:lnTo>
                    <a:pt x="14453" y="35203"/>
                  </a:lnTo>
                  <a:cubicBezTo>
                    <a:pt x="14453" y="35231"/>
                    <a:pt x="14424" y="35231"/>
                    <a:pt x="14396" y="35260"/>
                  </a:cubicBezTo>
                  <a:cubicBezTo>
                    <a:pt x="14367" y="35289"/>
                    <a:pt x="14310" y="35317"/>
                    <a:pt x="14281" y="35317"/>
                  </a:cubicBezTo>
                  <a:cubicBezTo>
                    <a:pt x="14310" y="35289"/>
                    <a:pt x="14339" y="35231"/>
                    <a:pt x="14396" y="35174"/>
                  </a:cubicBezTo>
                  <a:lnTo>
                    <a:pt x="14396" y="35174"/>
                  </a:lnTo>
                  <a:cubicBezTo>
                    <a:pt x="14379" y="35182"/>
                    <a:pt x="14362" y="35186"/>
                    <a:pt x="14348" y="35186"/>
                  </a:cubicBezTo>
                  <a:cubicBezTo>
                    <a:pt x="14312" y="35186"/>
                    <a:pt x="14290" y="35166"/>
                    <a:pt x="14310" y="35145"/>
                  </a:cubicBezTo>
                  <a:cubicBezTo>
                    <a:pt x="14310" y="35088"/>
                    <a:pt x="14339" y="35060"/>
                    <a:pt x="14396" y="35031"/>
                  </a:cubicBezTo>
                  <a:lnTo>
                    <a:pt x="14396" y="35031"/>
                  </a:lnTo>
                  <a:lnTo>
                    <a:pt x="14306" y="35065"/>
                  </a:lnTo>
                  <a:lnTo>
                    <a:pt x="14306" y="35065"/>
                  </a:lnTo>
                  <a:cubicBezTo>
                    <a:pt x="14321" y="35058"/>
                    <a:pt x="14330" y="35054"/>
                    <a:pt x="14329" y="35054"/>
                  </a:cubicBezTo>
                  <a:cubicBezTo>
                    <a:pt x="14328" y="35054"/>
                    <a:pt x="14322" y="35056"/>
                    <a:pt x="14310" y="35060"/>
                  </a:cubicBezTo>
                  <a:cubicBezTo>
                    <a:pt x="14253" y="35088"/>
                    <a:pt x="14224" y="35088"/>
                    <a:pt x="14167" y="35117"/>
                  </a:cubicBezTo>
                  <a:lnTo>
                    <a:pt x="14306" y="35065"/>
                  </a:lnTo>
                  <a:lnTo>
                    <a:pt x="14306" y="35065"/>
                  </a:lnTo>
                  <a:cubicBezTo>
                    <a:pt x="14256" y="35087"/>
                    <a:pt x="14137" y="35136"/>
                    <a:pt x="14081" y="35174"/>
                  </a:cubicBezTo>
                  <a:cubicBezTo>
                    <a:pt x="14061" y="35174"/>
                    <a:pt x="14123" y="35133"/>
                    <a:pt x="14191" y="35099"/>
                  </a:cubicBezTo>
                  <a:lnTo>
                    <a:pt x="14191" y="35099"/>
                  </a:lnTo>
                  <a:cubicBezTo>
                    <a:pt x="14107" y="35130"/>
                    <a:pt x="14022" y="35145"/>
                    <a:pt x="13938" y="35145"/>
                  </a:cubicBezTo>
                  <a:cubicBezTo>
                    <a:pt x="13852" y="35145"/>
                    <a:pt x="13795" y="35117"/>
                    <a:pt x="13938" y="35088"/>
                  </a:cubicBezTo>
                  <a:lnTo>
                    <a:pt x="14022" y="35060"/>
                  </a:lnTo>
                  <a:lnTo>
                    <a:pt x="14022" y="35060"/>
                  </a:lnTo>
                  <a:cubicBezTo>
                    <a:pt x="13983" y="35062"/>
                    <a:pt x="13867" y="35068"/>
                    <a:pt x="13766" y="35088"/>
                  </a:cubicBezTo>
                  <a:lnTo>
                    <a:pt x="13685" y="35100"/>
                  </a:lnTo>
                  <a:lnTo>
                    <a:pt x="13685" y="35100"/>
                  </a:lnTo>
                  <a:cubicBezTo>
                    <a:pt x="13677" y="35077"/>
                    <a:pt x="13617" y="35054"/>
                    <a:pt x="13594" y="35031"/>
                  </a:cubicBezTo>
                  <a:cubicBezTo>
                    <a:pt x="13537" y="35002"/>
                    <a:pt x="13566" y="34974"/>
                    <a:pt x="13852" y="34974"/>
                  </a:cubicBezTo>
                  <a:cubicBezTo>
                    <a:pt x="13537" y="34974"/>
                    <a:pt x="13594" y="34945"/>
                    <a:pt x="13623" y="34945"/>
                  </a:cubicBezTo>
                  <a:cubicBezTo>
                    <a:pt x="13652" y="34945"/>
                    <a:pt x="13623" y="34945"/>
                    <a:pt x="13509" y="34916"/>
                  </a:cubicBezTo>
                  <a:lnTo>
                    <a:pt x="13509" y="34888"/>
                  </a:lnTo>
                  <a:lnTo>
                    <a:pt x="13680" y="34888"/>
                  </a:lnTo>
                  <a:lnTo>
                    <a:pt x="14081" y="34916"/>
                  </a:lnTo>
                  <a:cubicBezTo>
                    <a:pt x="14099" y="34916"/>
                    <a:pt x="13952" y="34895"/>
                    <a:pt x="13784" y="34871"/>
                  </a:cubicBezTo>
                  <a:lnTo>
                    <a:pt x="13784" y="34871"/>
                  </a:lnTo>
                  <a:lnTo>
                    <a:pt x="13909" y="34888"/>
                  </a:lnTo>
                  <a:lnTo>
                    <a:pt x="13766" y="34859"/>
                  </a:lnTo>
                  <a:lnTo>
                    <a:pt x="13480" y="34802"/>
                  </a:lnTo>
                  <a:lnTo>
                    <a:pt x="13480" y="34773"/>
                  </a:lnTo>
                  <a:cubicBezTo>
                    <a:pt x="13623" y="34802"/>
                    <a:pt x="13852" y="34859"/>
                    <a:pt x="14024" y="34888"/>
                  </a:cubicBezTo>
                  <a:cubicBezTo>
                    <a:pt x="13823" y="34831"/>
                    <a:pt x="13652" y="34802"/>
                    <a:pt x="13451" y="34745"/>
                  </a:cubicBezTo>
                  <a:lnTo>
                    <a:pt x="13451" y="34745"/>
                  </a:lnTo>
                  <a:lnTo>
                    <a:pt x="13967" y="34859"/>
                  </a:lnTo>
                  <a:cubicBezTo>
                    <a:pt x="13827" y="34829"/>
                    <a:pt x="13775" y="34818"/>
                    <a:pt x="13774" y="34818"/>
                  </a:cubicBezTo>
                  <a:lnTo>
                    <a:pt x="13774" y="34818"/>
                  </a:lnTo>
                  <a:cubicBezTo>
                    <a:pt x="13771" y="34818"/>
                    <a:pt x="14148" y="34901"/>
                    <a:pt x="14173" y="34901"/>
                  </a:cubicBezTo>
                  <a:cubicBezTo>
                    <a:pt x="14183" y="34901"/>
                    <a:pt x="14145" y="34889"/>
                    <a:pt x="14024" y="34859"/>
                  </a:cubicBezTo>
                  <a:lnTo>
                    <a:pt x="13766" y="34802"/>
                  </a:lnTo>
                  <a:lnTo>
                    <a:pt x="13766" y="34802"/>
                  </a:lnTo>
                  <a:lnTo>
                    <a:pt x="14083" y="34865"/>
                  </a:lnTo>
                  <a:lnTo>
                    <a:pt x="14083" y="34865"/>
                  </a:lnTo>
                  <a:cubicBezTo>
                    <a:pt x="14077" y="34863"/>
                    <a:pt x="14073" y="34861"/>
                    <a:pt x="14073" y="34860"/>
                  </a:cubicBezTo>
                  <a:lnTo>
                    <a:pt x="14073" y="34860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196" y="34888"/>
                  </a:lnTo>
                  <a:cubicBezTo>
                    <a:pt x="14218" y="34894"/>
                    <a:pt x="14225" y="34896"/>
                    <a:pt x="14222" y="34896"/>
                  </a:cubicBezTo>
                  <a:cubicBezTo>
                    <a:pt x="14215" y="34896"/>
                    <a:pt x="14164" y="34886"/>
                    <a:pt x="14124" y="34876"/>
                  </a:cubicBezTo>
                  <a:lnTo>
                    <a:pt x="14124" y="34876"/>
                  </a:lnTo>
                  <a:lnTo>
                    <a:pt x="14253" y="34916"/>
                  </a:lnTo>
                  <a:lnTo>
                    <a:pt x="14339" y="34934"/>
                  </a:lnTo>
                  <a:lnTo>
                    <a:pt x="14339" y="34934"/>
                  </a:lnTo>
                  <a:lnTo>
                    <a:pt x="14367" y="34945"/>
                  </a:lnTo>
                  <a:cubicBezTo>
                    <a:pt x="14367" y="34945"/>
                    <a:pt x="14360" y="34941"/>
                    <a:pt x="14348" y="34936"/>
                  </a:cubicBezTo>
                  <a:lnTo>
                    <a:pt x="14348" y="34936"/>
                  </a:lnTo>
                  <a:lnTo>
                    <a:pt x="14396" y="34945"/>
                  </a:lnTo>
                  <a:lnTo>
                    <a:pt x="14396" y="34945"/>
                  </a:lnTo>
                  <a:lnTo>
                    <a:pt x="14310" y="34916"/>
                  </a:lnTo>
                  <a:lnTo>
                    <a:pt x="14310" y="34916"/>
                  </a:lnTo>
                  <a:cubicBezTo>
                    <a:pt x="14281" y="34902"/>
                    <a:pt x="14253" y="34888"/>
                    <a:pt x="14253" y="34888"/>
                  </a:cubicBezTo>
                  <a:cubicBezTo>
                    <a:pt x="13881" y="34745"/>
                    <a:pt x="13967" y="34773"/>
                    <a:pt x="13709" y="34659"/>
                  </a:cubicBezTo>
                  <a:lnTo>
                    <a:pt x="13709" y="34659"/>
                  </a:lnTo>
                  <a:cubicBezTo>
                    <a:pt x="13852" y="34687"/>
                    <a:pt x="14138" y="34802"/>
                    <a:pt x="14138" y="34802"/>
                  </a:cubicBezTo>
                  <a:cubicBezTo>
                    <a:pt x="14024" y="34716"/>
                    <a:pt x="13909" y="34659"/>
                    <a:pt x="13738" y="34573"/>
                  </a:cubicBezTo>
                  <a:lnTo>
                    <a:pt x="13738" y="34573"/>
                  </a:lnTo>
                  <a:cubicBezTo>
                    <a:pt x="13909" y="34630"/>
                    <a:pt x="14052" y="34716"/>
                    <a:pt x="14196" y="34802"/>
                  </a:cubicBezTo>
                  <a:cubicBezTo>
                    <a:pt x="14196" y="34773"/>
                    <a:pt x="14196" y="34773"/>
                    <a:pt x="14081" y="34630"/>
                  </a:cubicBezTo>
                  <a:cubicBezTo>
                    <a:pt x="14024" y="34602"/>
                    <a:pt x="13938" y="34544"/>
                    <a:pt x="13881" y="34487"/>
                  </a:cubicBezTo>
                  <a:cubicBezTo>
                    <a:pt x="13881" y="34483"/>
                    <a:pt x="13883" y="34482"/>
                    <a:pt x="13887" y="34482"/>
                  </a:cubicBezTo>
                  <a:close/>
                  <a:moveTo>
                    <a:pt x="18002" y="35632"/>
                  </a:moveTo>
                  <a:lnTo>
                    <a:pt x="18002" y="35661"/>
                  </a:lnTo>
                  <a:lnTo>
                    <a:pt x="17802" y="35775"/>
                  </a:lnTo>
                  <a:lnTo>
                    <a:pt x="17802" y="35689"/>
                  </a:lnTo>
                  <a:lnTo>
                    <a:pt x="18002" y="35632"/>
                  </a:lnTo>
                  <a:close/>
                  <a:moveTo>
                    <a:pt x="18202" y="35718"/>
                  </a:moveTo>
                  <a:cubicBezTo>
                    <a:pt x="18202" y="35718"/>
                    <a:pt x="18202" y="35718"/>
                    <a:pt x="18202" y="35746"/>
                  </a:cubicBezTo>
                  <a:lnTo>
                    <a:pt x="18116" y="35804"/>
                  </a:lnTo>
                  <a:cubicBezTo>
                    <a:pt x="18116" y="35775"/>
                    <a:pt x="18116" y="35746"/>
                    <a:pt x="18116" y="35718"/>
                  </a:cubicBezTo>
                  <a:close/>
                  <a:moveTo>
                    <a:pt x="15389" y="35607"/>
                  </a:moveTo>
                  <a:cubicBezTo>
                    <a:pt x="15393" y="35651"/>
                    <a:pt x="15387" y="35693"/>
                    <a:pt x="15369" y="35746"/>
                  </a:cubicBezTo>
                  <a:lnTo>
                    <a:pt x="15369" y="35804"/>
                  </a:lnTo>
                  <a:cubicBezTo>
                    <a:pt x="15369" y="35804"/>
                    <a:pt x="15340" y="35832"/>
                    <a:pt x="15340" y="35861"/>
                  </a:cubicBezTo>
                  <a:lnTo>
                    <a:pt x="15312" y="35861"/>
                  </a:lnTo>
                  <a:cubicBezTo>
                    <a:pt x="15283" y="35832"/>
                    <a:pt x="15283" y="35832"/>
                    <a:pt x="15312" y="35804"/>
                  </a:cubicBezTo>
                  <a:cubicBezTo>
                    <a:pt x="15312" y="35804"/>
                    <a:pt x="15340" y="35746"/>
                    <a:pt x="15340" y="35718"/>
                  </a:cubicBezTo>
                  <a:lnTo>
                    <a:pt x="15340" y="35718"/>
                  </a:lnTo>
                  <a:lnTo>
                    <a:pt x="15312" y="35775"/>
                  </a:lnTo>
                  <a:cubicBezTo>
                    <a:pt x="15312" y="35593"/>
                    <a:pt x="15359" y="35695"/>
                    <a:pt x="15389" y="35607"/>
                  </a:cubicBezTo>
                  <a:close/>
                  <a:moveTo>
                    <a:pt x="18002" y="35775"/>
                  </a:moveTo>
                  <a:cubicBezTo>
                    <a:pt x="18030" y="35832"/>
                    <a:pt x="18030" y="35861"/>
                    <a:pt x="18002" y="35890"/>
                  </a:cubicBezTo>
                  <a:lnTo>
                    <a:pt x="17973" y="35890"/>
                  </a:lnTo>
                  <a:cubicBezTo>
                    <a:pt x="17973" y="35890"/>
                    <a:pt x="17945" y="35861"/>
                    <a:pt x="17916" y="35804"/>
                  </a:cubicBezTo>
                  <a:lnTo>
                    <a:pt x="18002" y="35775"/>
                  </a:lnTo>
                  <a:close/>
                  <a:moveTo>
                    <a:pt x="18088" y="35746"/>
                  </a:moveTo>
                  <a:cubicBezTo>
                    <a:pt x="18088" y="35746"/>
                    <a:pt x="18088" y="35775"/>
                    <a:pt x="18088" y="35804"/>
                  </a:cubicBezTo>
                  <a:cubicBezTo>
                    <a:pt x="18030" y="35832"/>
                    <a:pt x="18088" y="35832"/>
                    <a:pt x="18174" y="35890"/>
                  </a:cubicBezTo>
                  <a:lnTo>
                    <a:pt x="18030" y="35890"/>
                  </a:lnTo>
                  <a:lnTo>
                    <a:pt x="18030" y="35746"/>
                  </a:lnTo>
                  <a:close/>
                  <a:moveTo>
                    <a:pt x="17887" y="35804"/>
                  </a:moveTo>
                  <a:cubicBezTo>
                    <a:pt x="17887" y="35832"/>
                    <a:pt x="17887" y="35832"/>
                    <a:pt x="17887" y="35832"/>
                  </a:cubicBezTo>
                  <a:cubicBezTo>
                    <a:pt x="17887" y="35861"/>
                    <a:pt x="17887" y="35861"/>
                    <a:pt x="17916" y="35890"/>
                  </a:cubicBezTo>
                  <a:lnTo>
                    <a:pt x="17802" y="35918"/>
                  </a:lnTo>
                  <a:cubicBezTo>
                    <a:pt x="17802" y="35890"/>
                    <a:pt x="17802" y="35861"/>
                    <a:pt x="17802" y="35832"/>
                  </a:cubicBezTo>
                  <a:lnTo>
                    <a:pt x="17887" y="35804"/>
                  </a:lnTo>
                  <a:close/>
                  <a:moveTo>
                    <a:pt x="22695" y="1"/>
                  </a:moveTo>
                  <a:cubicBezTo>
                    <a:pt x="22466" y="58"/>
                    <a:pt x="22209" y="115"/>
                    <a:pt x="21951" y="173"/>
                  </a:cubicBezTo>
                  <a:cubicBezTo>
                    <a:pt x="21579" y="316"/>
                    <a:pt x="21236" y="402"/>
                    <a:pt x="21007" y="488"/>
                  </a:cubicBezTo>
                  <a:cubicBezTo>
                    <a:pt x="20950" y="516"/>
                    <a:pt x="20892" y="516"/>
                    <a:pt x="20807" y="516"/>
                  </a:cubicBezTo>
                  <a:cubicBezTo>
                    <a:pt x="20377" y="659"/>
                    <a:pt x="19977" y="831"/>
                    <a:pt x="19576" y="1031"/>
                  </a:cubicBezTo>
                  <a:cubicBezTo>
                    <a:pt x="19490" y="1117"/>
                    <a:pt x="19433" y="1260"/>
                    <a:pt x="19347" y="1375"/>
                  </a:cubicBezTo>
                  <a:cubicBezTo>
                    <a:pt x="19327" y="1395"/>
                    <a:pt x="19299" y="1404"/>
                    <a:pt x="19275" y="1404"/>
                  </a:cubicBezTo>
                  <a:cubicBezTo>
                    <a:pt x="19230" y="1404"/>
                    <a:pt x="19196" y="1373"/>
                    <a:pt x="19232" y="1317"/>
                  </a:cubicBezTo>
                  <a:lnTo>
                    <a:pt x="19232" y="1317"/>
                  </a:lnTo>
                  <a:cubicBezTo>
                    <a:pt x="18889" y="1518"/>
                    <a:pt x="19290" y="1432"/>
                    <a:pt x="19175" y="1604"/>
                  </a:cubicBezTo>
                  <a:cubicBezTo>
                    <a:pt x="19100" y="1654"/>
                    <a:pt x="19036" y="1677"/>
                    <a:pt x="18994" y="1677"/>
                  </a:cubicBezTo>
                  <a:cubicBezTo>
                    <a:pt x="18942" y="1677"/>
                    <a:pt x="18927" y="1639"/>
                    <a:pt x="18975" y="1575"/>
                  </a:cubicBezTo>
                  <a:lnTo>
                    <a:pt x="18975" y="1575"/>
                  </a:lnTo>
                  <a:cubicBezTo>
                    <a:pt x="18746" y="1833"/>
                    <a:pt x="18431" y="2205"/>
                    <a:pt x="18116" y="2548"/>
                  </a:cubicBezTo>
                  <a:cubicBezTo>
                    <a:pt x="18030" y="2663"/>
                    <a:pt x="18030" y="2663"/>
                    <a:pt x="17973" y="2720"/>
                  </a:cubicBezTo>
                  <a:lnTo>
                    <a:pt x="17916" y="2720"/>
                  </a:lnTo>
                  <a:lnTo>
                    <a:pt x="17773" y="2777"/>
                  </a:lnTo>
                  <a:cubicBezTo>
                    <a:pt x="17573" y="2834"/>
                    <a:pt x="17372" y="2892"/>
                    <a:pt x="17172" y="2892"/>
                  </a:cubicBezTo>
                  <a:lnTo>
                    <a:pt x="17286" y="2806"/>
                  </a:lnTo>
                  <a:cubicBezTo>
                    <a:pt x="17229" y="2806"/>
                    <a:pt x="17172" y="2834"/>
                    <a:pt x="17115" y="2863"/>
                  </a:cubicBezTo>
                  <a:lnTo>
                    <a:pt x="17057" y="2892"/>
                  </a:lnTo>
                  <a:cubicBezTo>
                    <a:pt x="17029" y="2892"/>
                    <a:pt x="17057" y="2892"/>
                    <a:pt x="17057" y="2920"/>
                  </a:cubicBezTo>
                  <a:cubicBezTo>
                    <a:pt x="17029" y="2949"/>
                    <a:pt x="17000" y="3006"/>
                    <a:pt x="17000" y="3035"/>
                  </a:cubicBezTo>
                  <a:cubicBezTo>
                    <a:pt x="17000" y="2997"/>
                    <a:pt x="16988" y="2948"/>
                    <a:pt x="16972" y="2902"/>
                  </a:cubicBezTo>
                  <a:lnTo>
                    <a:pt x="16972" y="2902"/>
                  </a:lnTo>
                  <a:lnTo>
                    <a:pt x="16972" y="2892"/>
                  </a:lnTo>
                  <a:cubicBezTo>
                    <a:pt x="16971" y="2893"/>
                    <a:pt x="16970" y="2894"/>
                    <a:pt x="16969" y="2896"/>
                  </a:cubicBezTo>
                  <a:lnTo>
                    <a:pt x="16969" y="2896"/>
                  </a:lnTo>
                  <a:cubicBezTo>
                    <a:pt x="16961" y="2874"/>
                    <a:pt x="16952" y="2853"/>
                    <a:pt x="16943" y="2834"/>
                  </a:cubicBezTo>
                  <a:lnTo>
                    <a:pt x="16943" y="2834"/>
                  </a:lnTo>
                  <a:cubicBezTo>
                    <a:pt x="16951" y="2867"/>
                    <a:pt x="16957" y="2894"/>
                    <a:pt x="16961" y="2916"/>
                  </a:cubicBezTo>
                  <a:lnTo>
                    <a:pt x="16961" y="2916"/>
                  </a:lnTo>
                  <a:cubicBezTo>
                    <a:pt x="16944" y="2965"/>
                    <a:pt x="16947" y="3014"/>
                    <a:pt x="16972" y="3063"/>
                  </a:cubicBezTo>
                  <a:lnTo>
                    <a:pt x="16943" y="3063"/>
                  </a:lnTo>
                  <a:lnTo>
                    <a:pt x="16886" y="3035"/>
                  </a:lnTo>
                  <a:lnTo>
                    <a:pt x="16886" y="3006"/>
                  </a:lnTo>
                  <a:lnTo>
                    <a:pt x="16371" y="2720"/>
                  </a:lnTo>
                  <a:lnTo>
                    <a:pt x="16514" y="3035"/>
                  </a:lnTo>
                  <a:lnTo>
                    <a:pt x="16485" y="3035"/>
                  </a:lnTo>
                  <a:cubicBezTo>
                    <a:pt x="16456" y="3035"/>
                    <a:pt x="16399" y="3006"/>
                    <a:pt x="16371" y="3006"/>
                  </a:cubicBezTo>
                  <a:lnTo>
                    <a:pt x="16342" y="2977"/>
                  </a:lnTo>
                  <a:lnTo>
                    <a:pt x="16227" y="2920"/>
                  </a:lnTo>
                  <a:lnTo>
                    <a:pt x="16027" y="2834"/>
                  </a:lnTo>
                  <a:lnTo>
                    <a:pt x="15598" y="2663"/>
                  </a:lnTo>
                  <a:cubicBezTo>
                    <a:pt x="15712" y="2634"/>
                    <a:pt x="15827" y="2634"/>
                    <a:pt x="15941" y="2634"/>
                  </a:cubicBezTo>
                  <a:cubicBezTo>
                    <a:pt x="15798" y="2605"/>
                    <a:pt x="15569" y="2605"/>
                    <a:pt x="15369" y="2577"/>
                  </a:cubicBezTo>
                  <a:lnTo>
                    <a:pt x="15226" y="2519"/>
                  </a:lnTo>
                  <a:cubicBezTo>
                    <a:pt x="14997" y="2434"/>
                    <a:pt x="14825" y="2348"/>
                    <a:pt x="14625" y="2233"/>
                  </a:cubicBezTo>
                  <a:cubicBezTo>
                    <a:pt x="14625" y="2205"/>
                    <a:pt x="14482" y="2147"/>
                    <a:pt x="14396" y="2119"/>
                  </a:cubicBezTo>
                  <a:cubicBezTo>
                    <a:pt x="14196" y="2033"/>
                    <a:pt x="13995" y="1918"/>
                    <a:pt x="13823" y="1804"/>
                  </a:cubicBezTo>
                  <a:cubicBezTo>
                    <a:pt x="13781" y="1818"/>
                    <a:pt x="13738" y="1825"/>
                    <a:pt x="13695" y="1825"/>
                  </a:cubicBezTo>
                  <a:cubicBezTo>
                    <a:pt x="13652" y="1825"/>
                    <a:pt x="13609" y="1818"/>
                    <a:pt x="13566" y="1804"/>
                  </a:cubicBezTo>
                  <a:lnTo>
                    <a:pt x="13566" y="1804"/>
                  </a:lnTo>
                  <a:cubicBezTo>
                    <a:pt x="13709" y="2176"/>
                    <a:pt x="13623" y="2605"/>
                    <a:pt x="13366" y="2920"/>
                  </a:cubicBezTo>
                  <a:cubicBezTo>
                    <a:pt x="13366" y="2949"/>
                    <a:pt x="13308" y="2949"/>
                    <a:pt x="13308" y="2977"/>
                  </a:cubicBezTo>
                  <a:cubicBezTo>
                    <a:pt x="13222" y="3092"/>
                    <a:pt x="13108" y="3178"/>
                    <a:pt x="12993" y="3235"/>
                  </a:cubicBezTo>
                  <a:lnTo>
                    <a:pt x="13537" y="3235"/>
                  </a:lnTo>
                  <a:cubicBezTo>
                    <a:pt x="13473" y="3248"/>
                    <a:pt x="13409" y="3255"/>
                    <a:pt x="13344" y="3256"/>
                  </a:cubicBezTo>
                  <a:lnTo>
                    <a:pt x="13344" y="3256"/>
                  </a:lnTo>
                  <a:cubicBezTo>
                    <a:pt x="13268" y="3250"/>
                    <a:pt x="13189" y="3244"/>
                    <a:pt x="13108" y="3235"/>
                  </a:cubicBezTo>
                  <a:lnTo>
                    <a:pt x="13108" y="3235"/>
                  </a:lnTo>
                  <a:cubicBezTo>
                    <a:pt x="13180" y="3249"/>
                    <a:pt x="13251" y="3256"/>
                    <a:pt x="13323" y="3256"/>
                  </a:cubicBezTo>
                  <a:cubicBezTo>
                    <a:pt x="13330" y="3256"/>
                    <a:pt x="13337" y="3256"/>
                    <a:pt x="13344" y="3256"/>
                  </a:cubicBezTo>
                  <a:lnTo>
                    <a:pt x="13344" y="3256"/>
                  </a:lnTo>
                  <a:cubicBezTo>
                    <a:pt x="13510" y="3269"/>
                    <a:pt x="13667" y="3282"/>
                    <a:pt x="13823" y="3321"/>
                  </a:cubicBezTo>
                  <a:cubicBezTo>
                    <a:pt x="13881" y="3321"/>
                    <a:pt x="13938" y="3321"/>
                    <a:pt x="13995" y="3349"/>
                  </a:cubicBezTo>
                  <a:lnTo>
                    <a:pt x="13623" y="3349"/>
                  </a:lnTo>
                  <a:lnTo>
                    <a:pt x="13938" y="3378"/>
                  </a:lnTo>
                  <a:cubicBezTo>
                    <a:pt x="14059" y="3398"/>
                    <a:pt x="14152" y="3419"/>
                    <a:pt x="14105" y="3419"/>
                  </a:cubicBezTo>
                  <a:cubicBezTo>
                    <a:pt x="14086" y="3419"/>
                    <a:pt x="14042" y="3415"/>
                    <a:pt x="13967" y="3407"/>
                  </a:cubicBezTo>
                  <a:lnTo>
                    <a:pt x="13881" y="3407"/>
                  </a:lnTo>
                  <a:cubicBezTo>
                    <a:pt x="13766" y="3407"/>
                    <a:pt x="13652" y="3407"/>
                    <a:pt x="13537" y="3435"/>
                  </a:cubicBezTo>
                  <a:cubicBezTo>
                    <a:pt x="13487" y="3444"/>
                    <a:pt x="13434" y="3447"/>
                    <a:pt x="13380" y="3447"/>
                  </a:cubicBezTo>
                  <a:cubicBezTo>
                    <a:pt x="13251" y="3447"/>
                    <a:pt x="13115" y="3427"/>
                    <a:pt x="12993" y="3407"/>
                  </a:cubicBezTo>
                  <a:lnTo>
                    <a:pt x="12993" y="3407"/>
                  </a:lnTo>
                  <a:cubicBezTo>
                    <a:pt x="13280" y="3464"/>
                    <a:pt x="13022" y="3435"/>
                    <a:pt x="13022" y="3464"/>
                  </a:cubicBezTo>
                  <a:cubicBezTo>
                    <a:pt x="12993" y="3464"/>
                    <a:pt x="13051" y="3493"/>
                    <a:pt x="13194" y="3550"/>
                  </a:cubicBezTo>
                  <a:cubicBezTo>
                    <a:pt x="13079" y="3550"/>
                    <a:pt x="12965" y="3521"/>
                    <a:pt x="12850" y="3464"/>
                  </a:cubicBezTo>
                  <a:lnTo>
                    <a:pt x="12679" y="3407"/>
                  </a:lnTo>
                  <a:lnTo>
                    <a:pt x="12650" y="3435"/>
                  </a:lnTo>
                  <a:cubicBezTo>
                    <a:pt x="12707" y="3493"/>
                    <a:pt x="12765" y="3578"/>
                    <a:pt x="12736" y="3607"/>
                  </a:cubicBezTo>
                  <a:lnTo>
                    <a:pt x="12621" y="3464"/>
                  </a:lnTo>
                  <a:lnTo>
                    <a:pt x="12621" y="3464"/>
                  </a:lnTo>
                  <a:cubicBezTo>
                    <a:pt x="12650" y="3521"/>
                    <a:pt x="12679" y="3578"/>
                    <a:pt x="12679" y="3636"/>
                  </a:cubicBezTo>
                  <a:cubicBezTo>
                    <a:pt x="12650" y="3578"/>
                    <a:pt x="12621" y="3521"/>
                    <a:pt x="12564" y="3464"/>
                  </a:cubicBezTo>
                  <a:lnTo>
                    <a:pt x="12564" y="3521"/>
                  </a:lnTo>
                  <a:cubicBezTo>
                    <a:pt x="12593" y="3550"/>
                    <a:pt x="12621" y="3578"/>
                    <a:pt x="12621" y="3636"/>
                  </a:cubicBezTo>
                  <a:cubicBezTo>
                    <a:pt x="12621" y="3636"/>
                    <a:pt x="12621" y="3636"/>
                    <a:pt x="12621" y="3664"/>
                  </a:cubicBezTo>
                  <a:lnTo>
                    <a:pt x="12421" y="3664"/>
                  </a:lnTo>
                  <a:cubicBezTo>
                    <a:pt x="12392" y="3636"/>
                    <a:pt x="12335" y="3636"/>
                    <a:pt x="12278" y="3607"/>
                  </a:cubicBezTo>
                  <a:lnTo>
                    <a:pt x="12135" y="3636"/>
                  </a:lnTo>
                  <a:lnTo>
                    <a:pt x="11935" y="3836"/>
                  </a:lnTo>
                  <a:cubicBezTo>
                    <a:pt x="11935" y="3814"/>
                    <a:pt x="11935" y="3774"/>
                    <a:pt x="11948" y="3744"/>
                  </a:cubicBezTo>
                  <a:lnTo>
                    <a:pt x="11948" y="3744"/>
                  </a:lnTo>
                  <a:cubicBezTo>
                    <a:pt x="11941" y="3752"/>
                    <a:pt x="11934" y="3755"/>
                    <a:pt x="11927" y="3755"/>
                  </a:cubicBezTo>
                  <a:cubicBezTo>
                    <a:pt x="11910" y="3755"/>
                    <a:pt x="11894" y="3738"/>
                    <a:pt x="11877" y="3721"/>
                  </a:cubicBezTo>
                  <a:lnTo>
                    <a:pt x="11791" y="3721"/>
                  </a:lnTo>
                  <a:cubicBezTo>
                    <a:pt x="11820" y="3750"/>
                    <a:pt x="11820" y="3836"/>
                    <a:pt x="11820" y="3865"/>
                  </a:cubicBezTo>
                  <a:cubicBezTo>
                    <a:pt x="11799" y="3854"/>
                    <a:pt x="11775" y="3849"/>
                    <a:pt x="11749" y="3849"/>
                  </a:cubicBezTo>
                  <a:cubicBezTo>
                    <a:pt x="11634" y="3849"/>
                    <a:pt x="11479" y="3943"/>
                    <a:pt x="11362" y="4036"/>
                  </a:cubicBezTo>
                  <a:lnTo>
                    <a:pt x="11334" y="3922"/>
                  </a:lnTo>
                  <a:cubicBezTo>
                    <a:pt x="11190" y="3979"/>
                    <a:pt x="11076" y="4065"/>
                    <a:pt x="10933" y="4151"/>
                  </a:cubicBezTo>
                  <a:cubicBezTo>
                    <a:pt x="10818" y="4265"/>
                    <a:pt x="10675" y="4351"/>
                    <a:pt x="10561" y="4466"/>
                  </a:cubicBezTo>
                  <a:cubicBezTo>
                    <a:pt x="10572" y="4460"/>
                    <a:pt x="10583" y="4458"/>
                    <a:pt x="10593" y="4458"/>
                  </a:cubicBezTo>
                  <a:cubicBezTo>
                    <a:pt x="10639" y="4458"/>
                    <a:pt x="10681" y="4500"/>
                    <a:pt x="10704" y="4523"/>
                  </a:cubicBezTo>
                  <a:cubicBezTo>
                    <a:pt x="10704" y="4551"/>
                    <a:pt x="10704" y="4580"/>
                    <a:pt x="10704" y="4609"/>
                  </a:cubicBezTo>
                  <a:cubicBezTo>
                    <a:pt x="10704" y="4616"/>
                    <a:pt x="10704" y="4623"/>
                    <a:pt x="10704" y="4637"/>
                  </a:cubicBezTo>
                  <a:cubicBezTo>
                    <a:pt x="10704" y="4637"/>
                    <a:pt x="10704" y="4666"/>
                    <a:pt x="10704" y="4695"/>
                  </a:cubicBezTo>
                  <a:lnTo>
                    <a:pt x="10654" y="4645"/>
                  </a:lnTo>
                  <a:lnTo>
                    <a:pt x="10654" y="4645"/>
                  </a:lnTo>
                  <a:cubicBezTo>
                    <a:pt x="10654" y="4648"/>
                    <a:pt x="10652" y="4651"/>
                    <a:pt x="10650" y="4654"/>
                  </a:cubicBezTo>
                  <a:lnTo>
                    <a:pt x="10650" y="4654"/>
                  </a:lnTo>
                  <a:cubicBezTo>
                    <a:pt x="10649" y="4648"/>
                    <a:pt x="10647" y="4643"/>
                    <a:pt x="10645" y="4639"/>
                  </a:cubicBezTo>
                  <a:lnTo>
                    <a:pt x="10645" y="4639"/>
                  </a:lnTo>
                  <a:cubicBezTo>
                    <a:pt x="10635" y="4650"/>
                    <a:pt x="10633" y="4660"/>
                    <a:pt x="10634" y="4671"/>
                  </a:cubicBezTo>
                  <a:lnTo>
                    <a:pt x="10634" y="4671"/>
                  </a:lnTo>
                  <a:cubicBezTo>
                    <a:pt x="10641" y="4665"/>
                    <a:pt x="10646" y="4659"/>
                    <a:pt x="10650" y="4654"/>
                  </a:cubicBezTo>
                  <a:lnTo>
                    <a:pt x="10650" y="4654"/>
                  </a:lnTo>
                  <a:cubicBezTo>
                    <a:pt x="10652" y="4670"/>
                    <a:pt x="10652" y="4692"/>
                    <a:pt x="10647" y="4723"/>
                  </a:cubicBezTo>
                  <a:cubicBezTo>
                    <a:pt x="10647" y="4706"/>
                    <a:pt x="10636" y="4688"/>
                    <a:pt x="10634" y="4671"/>
                  </a:cubicBezTo>
                  <a:lnTo>
                    <a:pt x="10634" y="4671"/>
                  </a:lnTo>
                  <a:cubicBezTo>
                    <a:pt x="10620" y="4683"/>
                    <a:pt x="10602" y="4695"/>
                    <a:pt x="10589" y="4695"/>
                  </a:cubicBezTo>
                  <a:cubicBezTo>
                    <a:pt x="10589" y="4666"/>
                    <a:pt x="10589" y="4666"/>
                    <a:pt x="10589" y="4637"/>
                  </a:cubicBezTo>
                  <a:lnTo>
                    <a:pt x="10504" y="4637"/>
                  </a:lnTo>
                  <a:cubicBezTo>
                    <a:pt x="10504" y="4609"/>
                    <a:pt x="10504" y="4551"/>
                    <a:pt x="10504" y="4523"/>
                  </a:cubicBezTo>
                  <a:lnTo>
                    <a:pt x="10418" y="4666"/>
                  </a:lnTo>
                  <a:cubicBezTo>
                    <a:pt x="10389" y="4609"/>
                    <a:pt x="10389" y="4580"/>
                    <a:pt x="10361" y="4494"/>
                  </a:cubicBezTo>
                  <a:cubicBezTo>
                    <a:pt x="10361" y="4580"/>
                    <a:pt x="10246" y="4551"/>
                    <a:pt x="10160" y="4580"/>
                  </a:cubicBezTo>
                  <a:cubicBezTo>
                    <a:pt x="10215" y="4879"/>
                    <a:pt x="10011" y="5126"/>
                    <a:pt x="9721" y="5126"/>
                  </a:cubicBezTo>
                  <a:cubicBezTo>
                    <a:pt x="9706" y="5126"/>
                    <a:pt x="9690" y="5125"/>
                    <a:pt x="9674" y="5124"/>
                  </a:cubicBezTo>
                  <a:lnTo>
                    <a:pt x="9559" y="5124"/>
                  </a:lnTo>
                  <a:lnTo>
                    <a:pt x="9502" y="5181"/>
                  </a:lnTo>
                  <a:cubicBezTo>
                    <a:pt x="9588" y="5296"/>
                    <a:pt x="9502" y="5353"/>
                    <a:pt x="9502" y="5496"/>
                  </a:cubicBezTo>
                  <a:cubicBezTo>
                    <a:pt x="9273" y="5553"/>
                    <a:pt x="9073" y="5639"/>
                    <a:pt x="8901" y="5782"/>
                  </a:cubicBezTo>
                  <a:cubicBezTo>
                    <a:pt x="8844" y="5954"/>
                    <a:pt x="8958" y="5925"/>
                    <a:pt x="8958" y="6040"/>
                  </a:cubicBezTo>
                  <a:cubicBezTo>
                    <a:pt x="8934" y="6007"/>
                    <a:pt x="8902" y="5998"/>
                    <a:pt x="8870" y="5998"/>
                  </a:cubicBezTo>
                  <a:cubicBezTo>
                    <a:pt x="8828" y="5998"/>
                    <a:pt x="8785" y="6014"/>
                    <a:pt x="8757" y="6014"/>
                  </a:cubicBezTo>
                  <a:cubicBezTo>
                    <a:pt x="8732" y="6014"/>
                    <a:pt x="8720" y="6001"/>
                    <a:pt x="8729" y="5954"/>
                  </a:cubicBezTo>
                  <a:lnTo>
                    <a:pt x="8729" y="5954"/>
                  </a:lnTo>
                  <a:cubicBezTo>
                    <a:pt x="8558" y="6126"/>
                    <a:pt x="8414" y="6326"/>
                    <a:pt x="8329" y="6555"/>
                  </a:cubicBezTo>
                  <a:cubicBezTo>
                    <a:pt x="8386" y="6555"/>
                    <a:pt x="8443" y="6555"/>
                    <a:pt x="8443" y="6612"/>
                  </a:cubicBezTo>
                  <a:cubicBezTo>
                    <a:pt x="8457" y="6641"/>
                    <a:pt x="8422" y="6655"/>
                    <a:pt x="8379" y="6655"/>
                  </a:cubicBezTo>
                  <a:cubicBezTo>
                    <a:pt x="8336" y="6655"/>
                    <a:pt x="8286" y="6641"/>
                    <a:pt x="8271" y="6612"/>
                  </a:cubicBezTo>
                  <a:lnTo>
                    <a:pt x="8271" y="6641"/>
                  </a:lnTo>
                  <a:cubicBezTo>
                    <a:pt x="8214" y="6841"/>
                    <a:pt x="7985" y="6955"/>
                    <a:pt x="7756" y="7041"/>
                  </a:cubicBezTo>
                  <a:cubicBezTo>
                    <a:pt x="7534" y="7125"/>
                    <a:pt x="7339" y="7235"/>
                    <a:pt x="7354" y="7450"/>
                  </a:cubicBezTo>
                  <a:lnTo>
                    <a:pt x="7354" y="7450"/>
                  </a:lnTo>
                  <a:cubicBezTo>
                    <a:pt x="7326" y="7562"/>
                    <a:pt x="7298" y="7674"/>
                    <a:pt x="7270" y="7785"/>
                  </a:cubicBezTo>
                  <a:cubicBezTo>
                    <a:pt x="7249" y="7806"/>
                    <a:pt x="7234" y="7815"/>
                    <a:pt x="7224" y="7815"/>
                  </a:cubicBezTo>
                  <a:cubicBezTo>
                    <a:pt x="7182" y="7815"/>
                    <a:pt x="7210" y="7669"/>
                    <a:pt x="7119" y="7669"/>
                  </a:cubicBezTo>
                  <a:cubicBezTo>
                    <a:pt x="7113" y="7669"/>
                    <a:pt x="7106" y="7669"/>
                    <a:pt x="7098" y="7671"/>
                  </a:cubicBezTo>
                  <a:cubicBezTo>
                    <a:pt x="7069" y="8100"/>
                    <a:pt x="6726" y="8100"/>
                    <a:pt x="6669" y="8415"/>
                  </a:cubicBezTo>
                  <a:cubicBezTo>
                    <a:pt x="6652" y="8413"/>
                    <a:pt x="6635" y="8412"/>
                    <a:pt x="6620" y="8412"/>
                  </a:cubicBezTo>
                  <a:cubicBezTo>
                    <a:pt x="6423" y="8412"/>
                    <a:pt x="6319" y="8571"/>
                    <a:pt x="6239" y="8730"/>
                  </a:cubicBezTo>
                  <a:cubicBezTo>
                    <a:pt x="6125" y="8930"/>
                    <a:pt x="6039" y="9131"/>
                    <a:pt x="5839" y="9188"/>
                  </a:cubicBezTo>
                  <a:lnTo>
                    <a:pt x="5925" y="9216"/>
                  </a:lnTo>
                  <a:cubicBezTo>
                    <a:pt x="5963" y="9293"/>
                    <a:pt x="5912" y="9293"/>
                    <a:pt x="5857" y="9293"/>
                  </a:cubicBezTo>
                  <a:lnTo>
                    <a:pt x="5857" y="9293"/>
                  </a:lnTo>
                  <a:cubicBezTo>
                    <a:pt x="5829" y="9293"/>
                    <a:pt x="5801" y="9293"/>
                    <a:pt x="5781" y="9302"/>
                  </a:cubicBezTo>
                  <a:cubicBezTo>
                    <a:pt x="5867" y="9331"/>
                    <a:pt x="5896" y="9302"/>
                    <a:pt x="5925" y="9359"/>
                  </a:cubicBezTo>
                  <a:lnTo>
                    <a:pt x="5867" y="9474"/>
                  </a:lnTo>
                  <a:lnTo>
                    <a:pt x="5839" y="9531"/>
                  </a:lnTo>
                  <a:lnTo>
                    <a:pt x="5839" y="9560"/>
                  </a:lnTo>
                  <a:lnTo>
                    <a:pt x="5810" y="9588"/>
                  </a:lnTo>
                  <a:lnTo>
                    <a:pt x="5724" y="9703"/>
                  </a:lnTo>
                  <a:cubicBezTo>
                    <a:pt x="5610" y="9817"/>
                    <a:pt x="5495" y="9932"/>
                    <a:pt x="5381" y="10046"/>
                  </a:cubicBezTo>
                  <a:lnTo>
                    <a:pt x="5209" y="10218"/>
                  </a:lnTo>
                  <a:cubicBezTo>
                    <a:pt x="5009" y="10390"/>
                    <a:pt x="4808" y="10590"/>
                    <a:pt x="4608" y="10790"/>
                  </a:cubicBezTo>
                  <a:cubicBezTo>
                    <a:pt x="4436" y="10991"/>
                    <a:pt x="4980" y="11191"/>
                    <a:pt x="4608" y="11334"/>
                  </a:cubicBezTo>
                  <a:lnTo>
                    <a:pt x="4494" y="11162"/>
                  </a:lnTo>
                  <a:cubicBezTo>
                    <a:pt x="4408" y="11678"/>
                    <a:pt x="3950" y="12021"/>
                    <a:pt x="3893" y="12536"/>
                  </a:cubicBezTo>
                  <a:cubicBezTo>
                    <a:pt x="3864" y="12508"/>
                    <a:pt x="3807" y="12479"/>
                    <a:pt x="3835" y="12422"/>
                  </a:cubicBezTo>
                  <a:lnTo>
                    <a:pt x="3807" y="12422"/>
                  </a:lnTo>
                  <a:cubicBezTo>
                    <a:pt x="3864" y="12136"/>
                    <a:pt x="3778" y="11763"/>
                    <a:pt x="3921" y="11506"/>
                  </a:cubicBezTo>
                  <a:lnTo>
                    <a:pt x="3921" y="11506"/>
                  </a:lnTo>
                  <a:lnTo>
                    <a:pt x="3864" y="11563"/>
                  </a:lnTo>
                  <a:cubicBezTo>
                    <a:pt x="3864" y="11506"/>
                    <a:pt x="3893" y="11449"/>
                    <a:pt x="3921" y="11391"/>
                  </a:cubicBezTo>
                  <a:cubicBezTo>
                    <a:pt x="3978" y="11363"/>
                    <a:pt x="4007" y="11334"/>
                    <a:pt x="4036" y="11277"/>
                  </a:cubicBezTo>
                  <a:lnTo>
                    <a:pt x="4064" y="11277"/>
                  </a:lnTo>
                  <a:cubicBezTo>
                    <a:pt x="4083" y="11296"/>
                    <a:pt x="4115" y="11315"/>
                    <a:pt x="4126" y="11326"/>
                  </a:cubicBezTo>
                  <a:lnTo>
                    <a:pt x="4126" y="11326"/>
                  </a:lnTo>
                  <a:cubicBezTo>
                    <a:pt x="4153" y="11274"/>
                    <a:pt x="4180" y="11245"/>
                    <a:pt x="4207" y="11191"/>
                  </a:cubicBezTo>
                  <a:cubicBezTo>
                    <a:pt x="4379" y="10962"/>
                    <a:pt x="4551" y="10733"/>
                    <a:pt x="4694" y="10476"/>
                  </a:cubicBezTo>
                  <a:lnTo>
                    <a:pt x="4723" y="10504"/>
                  </a:lnTo>
                  <a:cubicBezTo>
                    <a:pt x="4780" y="10418"/>
                    <a:pt x="4808" y="10304"/>
                    <a:pt x="4866" y="10218"/>
                  </a:cubicBezTo>
                  <a:cubicBezTo>
                    <a:pt x="5152" y="9503"/>
                    <a:pt x="5295" y="8902"/>
                    <a:pt x="5610" y="8215"/>
                  </a:cubicBezTo>
                  <a:lnTo>
                    <a:pt x="5724" y="8100"/>
                  </a:lnTo>
                  <a:lnTo>
                    <a:pt x="5667" y="8129"/>
                  </a:lnTo>
                  <a:lnTo>
                    <a:pt x="5667" y="8100"/>
                  </a:lnTo>
                  <a:lnTo>
                    <a:pt x="5724" y="7986"/>
                  </a:lnTo>
                  <a:cubicBezTo>
                    <a:pt x="5839" y="7900"/>
                    <a:pt x="5925" y="7785"/>
                    <a:pt x="6010" y="7700"/>
                  </a:cubicBezTo>
                  <a:cubicBezTo>
                    <a:pt x="6025" y="7685"/>
                    <a:pt x="6039" y="7678"/>
                    <a:pt x="6053" y="7678"/>
                  </a:cubicBezTo>
                  <a:cubicBezTo>
                    <a:pt x="6068" y="7678"/>
                    <a:pt x="6082" y="7685"/>
                    <a:pt x="6096" y="7700"/>
                  </a:cubicBezTo>
                  <a:cubicBezTo>
                    <a:pt x="6039" y="7556"/>
                    <a:pt x="6182" y="7614"/>
                    <a:pt x="6182" y="7471"/>
                  </a:cubicBezTo>
                  <a:cubicBezTo>
                    <a:pt x="6211" y="7442"/>
                    <a:pt x="6239" y="7413"/>
                    <a:pt x="6268" y="7385"/>
                  </a:cubicBezTo>
                  <a:cubicBezTo>
                    <a:pt x="6297" y="7385"/>
                    <a:pt x="6325" y="7385"/>
                    <a:pt x="6325" y="7413"/>
                  </a:cubicBezTo>
                  <a:cubicBezTo>
                    <a:pt x="6325" y="7356"/>
                    <a:pt x="6325" y="7356"/>
                    <a:pt x="6297" y="7356"/>
                  </a:cubicBezTo>
                  <a:cubicBezTo>
                    <a:pt x="6497" y="7070"/>
                    <a:pt x="6726" y="6755"/>
                    <a:pt x="6955" y="6440"/>
                  </a:cubicBezTo>
                  <a:cubicBezTo>
                    <a:pt x="6983" y="6412"/>
                    <a:pt x="7012" y="6412"/>
                    <a:pt x="7012" y="6383"/>
                  </a:cubicBezTo>
                  <a:cubicBezTo>
                    <a:pt x="7212" y="6126"/>
                    <a:pt x="7413" y="5897"/>
                    <a:pt x="7613" y="5696"/>
                  </a:cubicBezTo>
                  <a:lnTo>
                    <a:pt x="7613" y="5696"/>
                  </a:lnTo>
                  <a:cubicBezTo>
                    <a:pt x="7595" y="5715"/>
                    <a:pt x="7579" y="5722"/>
                    <a:pt x="7566" y="5722"/>
                  </a:cubicBezTo>
                  <a:cubicBezTo>
                    <a:pt x="7518" y="5722"/>
                    <a:pt x="7505" y="5615"/>
                    <a:pt x="7527" y="5525"/>
                  </a:cubicBezTo>
                  <a:lnTo>
                    <a:pt x="7527" y="5525"/>
                  </a:lnTo>
                  <a:lnTo>
                    <a:pt x="7584" y="5553"/>
                  </a:lnTo>
                  <a:lnTo>
                    <a:pt x="7527" y="5496"/>
                  </a:lnTo>
                  <a:cubicBezTo>
                    <a:pt x="7556" y="5467"/>
                    <a:pt x="7556" y="5439"/>
                    <a:pt x="7584" y="5410"/>
                  </a:cubicBezTo>
                  <a:cubicBezTo>
                    <a:pt x="7642" y="5324"/>
                    <a:pt x="7728" y="5238"/>
                    <a:pt x="7756" y="5124"/>
                  </a:cubicBezTo>
                  <a:lnTo>
                    <a:pt x="7813" y="5210"/>
                  </a:lnTo>
                  <a:lnTo>
                    <a:pt x="7842" y="5095"/>
                  </a:lnTo>
                  <a:cubicBezTo>
                    <a:pt x="7928" y="5160"/>
                    <a:pt x="8014" y="5192"/>
                    <a:pt x="8100" y="5192"/>
                  </a:cubicBezTo>
                  <a:cubicBezTo>
                    <a:pt x="8128" y="5192"/>
                    <a:pt x="8157" y="5188"/>
                    <a:pt x="8185" y="5181"/>
                  </a:cubicBezTo>
                  <a:lnTo>
                    <a:pt x="8185" y="5009"/>
                  </a:lnTo>
                  <a:cubicBezTo>
                    <a:pt x="8214" y="4981"/>
                    <a:pt x="8214" y="4981"/>
                    <a:pt x="8243" y="4952"/>
                  </a:cubicBezTo>
                  <a:lnTo>
                    <a:pt x="8319" y="4977"/>
                  </a:lnTo>
                  <a:lnTo>
                    <a:pt x="8319" y="4977"/>
                  </a:lnTo>
                  <a:cubicBezTo>
                    <a:pt x="8314" y="4951"/>
                    <a:pt x="8307" y="4923"/>
                    <a:pt x="8300" y="4895"/>
                  </a:cubicBezTo>
                  <a:lnTo>
                    <a:pt x="8300" y="4895"/>
                  </a:lnTo>
                  <a:cubicBezTo>
                    <a:pt x="8357" y="4952"/>
                    <a:pt x="8414" y="4952"/>
                    <a:pt x="8472" y="4952"/>
                  </a:cubicBezTo>
                  <a:lnTo>
                    <a:pt x="8414" y="4780"/>
                  </a:lnTo>
                  <a:lnTo>
                    <a:pt x="8472" y="4752"/>
                  </a:lnTo>
                  <a:cubicBezTo>
                    <a:pt x="8495" y="4775"/>
                    <a:pt x="8518" y="4817"/>
                    <a:pt x="8571" y="4817"/>
                  </a:cubicBezTo>
                  <a:cubicBezTo>
                    <a:pt x="8584" y="4817"/>
                    <a:pt x="8598" y="4814"/>
                    <a:pt x="8615" y="4809"/>
                  </a:cubicBezTo>
                  <a:cubicBezTo>
                    <a:pt x="8586" y="4752"/>
                    <a:pt x="8558" y="4723"/>
                    <a:pt x="8500" y="4695"/>
                  </a:cubicBezTo>
                  <a:lnTo>
                    <a:pt x="8643" y="4551"/>
                  </a:lnTo>
                  <a:cubicBezTo>
                    <a:pt x="8658" y="4566"/>
                    <a:pt x="8672" y="4580"/>
                    <a:pt x="8679" y="4594"/>
                  </a:cubicBezTo>
                  <a:lnTo>
                    <a:pt x="8679" y="4594"/>
                  </a:lnTo>
                  <a:cubicBezTo>
                    <a:pt x="8706" y="4506"/>
                    <a:pt x="8804" y="4446"/>
                    <a:pt x="8729" y="4322"/>
                  </a:cubicBezTo>
                  <a:lnTo>
                    <a:pt x="8729" y="4322"/>
                  </a:lnTo>
                  <a:cubicBezTo>
                    <a:pt x="8745" y="4326"/>
                    <a:pt x="8760" y="4328"/>
                    <a:pt x="8772" y="4328"/>
                  </a:cubicBezTo>
                  <a:cubicBezTo>
                    <a:pt x="8852" y="4328"/>
                    <a:pt x="8880" y="4261"/>
                    <a:pt x="8930" y="4237"/>
                  </a:cubicBezTo>
                  <a:cubicBezTo>
                    <a:pt x="8786" y="4008"/>
                    <a:pt x="8586" y="3836"/>
                    <a:pt x="8386" y="3664"/>
                  </a:cubicBezTo>
                  <a:cubicBezTo>
                    <a:pt x="8357" y="3721"/>
                    <a:pt x="8329" y="3779"/>
                    <a:pt x="8329" y="3836"/>
                  </a:cubicBezTo>
                  <a:cubicBezTo>
                    <a:pt x="8286" y="3884"/>
                    <a:pt x="8262" y="3902"/>
                    <a:pt x="8250" y="3902"/>
                  </a:cubicBezTo>
                  <a:cubicBezTo>
                    <a:pt x="8213" y="3902"/>
                    <a:pt x="8290" y="3727"/>
                    <a:pt x="8271" y="3727"/>
                  </a:cubicBezTo>
                  <a:cubicBezTo>
                    <a:pt x="8263" y="3727"/>
                    <a:pt x="8239" y="3756"/>
                    <a:pt x="8185" y="3836"/>
                  </a:cubicBezTo>
                  <a:cubicBezTo>
                    <a:pt x="8157" y="3922"/>
                    <a:pt x="8128" y="3979"/>
                    <a:pt x="8071" y="4036"/>
                  </a:cubicBezTo>
                  <a:cubicBezTo>
                    <a:pt x="8042" y="4094"/>
                    <a:pt x="8071" y="4065"/>
                    <a:pt x="8042" y="4179"/>
                  </a:cubicBezTo>
                  <a:cubicBezTo>
                    <a:pt x="7928" y="4322"/>
                    <a:pt x="7813" y="4466"/>
                    <a:pt x="7699" y="4609"/>
                  </a:cubicBezTo>
                  <a:lnTo>
                    <a:pt x="7699" y="4551"/>
                  </a:lnTo>
                  <a:cubicBezTo>
                    <a:pt x="7413" y="5296"/>
                    <a:pt x="6440" y="6183"/>
                    <a:pt x="6010" y="7070"/>
                  </a:cubicBezTo>
                  <a:lnTo>
                    <a:pt x="6010" y="7013"/>
                  </a:lnTo>
                  <a:cubicBezTo>
                    <a:pt x="6010" y="7010"/>
                    <a:pt x="6009" y="7009"/>
                    <a:pt x="6007" y="7009"/>
                  </a:cubicBezTo>
                  <a:cubicBezTo>
                    <a:pt x="5986" y="7009"/>
                    <a:pt x="5860" y="7140"/>
                    <a:pt x="5781" y="7270"/>
                  </a:cubicBezTo>
                  <a:cubicBezTo>
                    <a:pt x="5781" y="7284"/>
                    <a:pt x="5785" y="7289"/>
                    <a:pt x="5790" y="7289"/>
                  </a:cubicBezTo>
                  <a:cubicBezTo>
                    <a:pt x="5810" y="7289"/>
                    <a:pt x="5859" y="7228"/>
                    <a:pt x="5925" y="7184"/>
                  </a:cubicBezTo>
                  <a:lnTo>
                    <a:pt x="5925" y="7184"/>
                  </a:lnTo>
                  <a:cubicBezTo>
                    <a:pt x="5495" y="7957"/>
                    <a:pt x="5409" y="8100"/>
                    <a:pt x="5037" y="8701"/>
                  </a:cubicBezTo>
                  <a:cubicBezTo>
                    <a:pt x="5064" y="8636"/>
                    <a:pt x="5069" y="8611"/>
                    <a:pt x="5060" y="8611"/>
                  </a:cubicBezTo>
                  <a:cubicBezTo>
                    <a:pt x="5032" y="8611"/>
                    <a:pt x="4860" y="8874"/>
                    <a:pt x="4788" y="8874"/>
                  </a:cubicBezTo>
                  <a:cubicBezTo>
                    <a:pt x="4785" y="8874"/>
                    <a:pt x="4782" y="8874"/>
                    <a:pt x="4780" y="8873"/>
                  </a:cubicBezTo>
                  <a:lnTo>
                    <a:pt x="4780" y="8873"/>
                  </a:lnTo>
                  <a:cubicBezTo>
                    <a:pt x="4723" y="9073"/>
                    <a:pt x="4894" y="8844"/>
                    <a:pt x="4723" y="9188"/>
                  </a:cubicBezTo>
                  <a:cubicBezTo>
                    <a:pt x="4436" y="9674"/>
                    <a:pt x="4093" y="10104"/>
                    <a:pt x="3807" y="10476"/>
                  </a:cubicBezTo>
                  <a:cubicBezTo>
                    <a:pt x="3778" y="10676"/>
                    <a:pt x="3606" y="10876"/>
                    <a:pt x="3664" y="10934"/>
                  </a:cubicBezTo>
                  <a:cubicBezTo>
                    <a:pt x="3320" y="11477"/>
                    <a:pt x="3177" y="11792"/>
                    <a:pt x="2748" y="12479"/>
                  </a:cubicBezTo>
                  <a:lnTo>
                    <a:pt x="2719" y="12479"/>
                  </a:lnTo>
                  <a:cubicBezTo>
                    <a:pt x="2691" y="12708"/>
                    <a:pt x="2319" y="13023"/>
                    <a:pt x="2290" y="13194"/>
                  </a:cubicBezTo>
                  <a:cubicBezTo>
                    <a:pt x="2290" y="13137"/>
                    <a:pt x="2290" y="13080"/>
                    <a:pt x="2261" y="13080"/>
                  </a:cubicBezTo>
                  <a:lnTo>
                    <a:pt x="2090" y="13395"/>
                  </a:lnTo>
                  <a:cubicBezTo>
                    <a:pt x="2124" y="13292"/>
                    <a:pt x="2127" y="13209"/>
                    <a:pt x="2088" y="13209"/>
                  </a:cubicBezTo>
                  <a:cubicBezTo>
                    <a:pt x="2061" y="13209"/>
                    <a:pt x="2015" y="13246"/>
                    <a:pt x="1946" y="13338"/>
                  </a:cubicBezTo>
                  <a:lnTo>
                    <a:pt x="1946" y="13481"/>
                  </a:lnTo>
                  <a:cubicBezTo>
                    <a:pt x="1946" y="13481"/>
                    <a:pt x="1985" y="13417"/>
                    <a:pt x="2002" y="13417"/>
                  </a:cubicBezTo>
                  <a:cubicBezTo>
                    <a:pt x="2010" y="13417"/>
                    <a:pt x="2013" y="13433"/>
                    <a:pt x="2004" y="13481"/>
                  </a:cubicBezTo>
                  <a:lnTo>
                    <a:pt x="1918" y="13481"/>
                  </a:lnTo>
                  <a:cubicBezTo>
                    <a:pt x="1918" y="13538"/>
                    <a:pt x="1918" y="13595"/>
                    <a:pt x="1889" y="13681"/>
                  </a:cubicBezTo>
                  <a:cubicBezTo>
                    <a:pt x="1946" y="13652"/>
                    <a:pt x="1975" y="13595"/>
                    <a:pt x="2004" y="13567"/>
                  </a:cubicBezTo>
                  <a:lnTo>
                    <a:pt x="2004" y="13567"/>
                  </a:lnTo>
                  <a:cubicBezTo>
                    <a:pt x="1975" y="13624"/>
                    <a:pt x="1918" y="13681"/>
                    <a:pt x="1889" y="13738"/>
                  </a:cubicBezTo>
                  <a:cubicBezTo>
                    <a:pt x="1861" y="13910"/>
                    <a:pt x="1832" y="14053"/>
                    <a:pt x="1832" y="14282"/>
                  </a:cubicBezTo>
                  <a:cubicBezTo>
                    <a:pt x="1879" y="14212"/>
                    <a:pt x="1925" y="14123"/>
                    <a:pt x="1972" y="14123"/>
                  </a:cubicBezTo>
                  <a:cubicBezTo>
                    <a:pt x="1982" y="14123"/>
                    <a:pt x="1993" y="14128"/>
                    <a:pt x="2004" y="14139"/>
                  </a:cubicBezTo>
                  <a:cubicBezTo>
                    <a:pt x="2004" y="14299"/>
                    <a:pt x="1854" y="14485"/>
                    <a:pt x="1787" y="14485"/>
                  </a:cubicBezTo>
                  <a:cubicBezTo>
                    <a:pt x="1783" y="14485"/>
                    <a:pt x="1778" y="14484"/>
                    <a:pt x="1775" y="14482"/>
                  </a:cubicBezTo>
                  <a:lnTo>
                    <a:pt x="1775" y="14425"/>
                  </a:lnTo>
                  <a:cubicBezTo>
                    <a:pt x="1775" y="14683"/>
                    <a:pt x="1718" y="14912"/>
                    <a:pt x="1660" y="15141"/>
                  </a:cubicBezTo>
                  <a:cubicBezTo>
                    <a:pt x="1632" y="15169"/>
                    <a:pt x="1574" y="15198"/>
                    <a:pt x="1546" y="15255"/>
                  </a:cubicBezTo>
                  <a:lnTo>
                    <a:pt x="1539" y="15226"/>
                  </a:lnTo>
                  <a:lnTo>
                    <a:pt x="1539" y="15226"/>
                  </a:lnTo>
                  <a:cubicBezTo>
                    <a:pt x="1539" y="15255"/>
                    <a:pt x="1532" y="15284"/>
                    <a:pt x="1517" y="15312"/>
                  </a:cubicBezTo>
                  <a:lnTo>
                    <a:pt x="1632" y="15284"/>
                  </a:lnTo>
                  <a:lnTo>
                    <a:pt x="1632" y="15284"/>
                  </a:lnTo>
                  <a:lnTo>
                    <a:pt x="1603" y="15370"/>
                  </a:lnTo>
                  <a:cubicBezTo>
                    <a:pt x="1574" y="15455"/>
                    <a:pt x="1546" y="15541"/>
                    <a:pt x="1517" y="15627"/>
                  </a:cubicBezTo>
                  <a:lnTo>
                    <a:pt x="1517" y="15598"/>
                  </a:lnTo>
                  <a:cubicBezTo>
                    <a:pt x="1431" y="15684"/>
                    <a:pt x="1460" y="15713"/>
                    <a:pt x="1489" y="15742"/>
                  </a:cubicBezTo>
                  <a:cubicBezTo>
                    <a:pt x="1460" y="15885"/>
                    <a:pt x="1403" y="15999"/>
                    <a:pt x="1374" y="16142"/>
                  </a:cubicBezTo>
                  <a:cubicBezTo>
                    <a:pt x="1260" y="16400"/>
                    <a:pt x="1202" y="16686"/>
                    <a:pt x="1145" y="16972"/>
                  </a:cubicBezTo>
                  <a:cubicBezTo>
                    <a:pt x="1088" y="17230"/>
                    <a:pt x="1088" y="17487"/>
                    <a:pt x="1145" y="17745"/>
                  </a:cubicBezTo>
                  <a:lnTo>
                    <a:pt x="1145" y="17688"/>
                  </a:lnTo>
                  <a:cubicBezTo>
                    <a:pt x="1145" y="17752"/>
                    <a:pt x="1145" y="17784"/>
                    <a:pt x="1157" y="17784"/>
                  </a:cubicBezTo>
                  <a:cubicBezTo>
                    <a:pt x="1161" y="17784"/>
                    <a:pt x="1167" y="17781"/>
                    <a:pt x="1174" y="17774"/>
                  </a:cubicBezTo>
                  <a:lnTo>
                    <a:pt x="1174" y="18031"/>
                  </a:lnTo>
                  <a:lnTo>
                    <a:pt x="1145" y="18489"/>
                  </a:lnTo>
                  <a:cubicBezTo>
                    <a:pt x="1118" y="18584"/>
                    <a:pt x="1100" y="18618"/>
                    <a:pt x="1088" y="18618"/>
                  </a:cubicBezTo>
                  <a:cubicBezTo>
                    <a:pt x="1056" y="18618"/>
                    <a:pt x="1053" y="18417"/>
                    <a:pt x="1005" y="18417"/>
                  </a:cubicBezTo>
                  <a:cubicBezTo>
                    <a:pt x="990" y="18417"/>
                    <a:pt x="971" y="18437"/>
                    <a:pt x="945" y="18489"/>
                  </a:cubicBezTo>
                  <a:cubicBezTo>
                    <a:pt x="945" y="18603"/>
                    <a:pt x="945" y="18718"/>
                    <a:pt x="945" y="18832"/>
                  </a:cubicBezTo>
                  <a:cubicBezTo>
                    <a:pt x="945" y="18947"/>
                    <a:pt x="945" y="19061"/>
                    <a:pt x="945" y="19176"/>
                  </a:cubicBezTo>
                  <a:cubicBezTo>
                    <a:pt x="945" y="19376"/>
                    <a:pt x="888" y="19548"/>
                    <a:pt x="859" y="19748"/>
                  </a:cubicBezTo>
                  <a:cubicBezTo>
                    <a:pt x="859" y="19834"/>
                    <a:pt x="802" y="19920"/>
                    <a:pt x="802" y="20006"/>
                  </a:cubicBezTo>
                  <a:lnTo>
                    <a:pt x="773" y="20149"/>
                  </a:lnTo>
                  <a:cubicBezTo>
                    <a:pt x="716" y="20321"/>
                    <a:pt x="687" y="20521"/>
                    <a:pt x="687" y="20693"/>
                  </a:cubicBezTo>
                  <a:cubicBezTo>
                    <a:pt x="401" y="20950"/>
                    <a:pt x="287" y="21494"/>
                    <a:pt x="229" y="22095"/>
                  </a:cubicBezTo>
                  <a:cubicBezTo>
                    <a:pt x="201" y="22639"/>
                    <a:pt x="143" y="23183"/>
                    <a:pt x="0" y="23726"/>
                  </a:cubicBezTo>
                  <a:lnTo>
                    <a:pt x="115" y="23698"/>
                  </a:lnTo>
                  <a:lnTo>
                    <a:pt x="115" y="23698"/>
                  </a:lnTo>
                  <a:cubicBezTo>
                    <a:pt x="201" y="23898"/>
                    <a:pt x="58" y="23955"/>
                    <a:pt x="29" y="24098"/>
                  </a:cubicBezTo>
                  <a:lnTo>
                    <a:pt x="86" y="24041"/>
                  </a:lnTo>
                  <a:cubicBezTo>
                    <a:pt x="104" y="24005"/>
                    <a:pt x="122" y="23969"/>
                    <a:pt x="141" y="23969"/>
                  </a:cubicBezTo>
                  <a:cubicBezTo>
                    <a:pt x="151" y="23969"/>
                    <a:pt x="162" y="23981"/>
                    <a:pt x="172" y="24013"/>
                  </a:cubicBezTo>
                  <a:cubicBezTo>
                    <a:pt x="227" y="23985"/>
                    <a:pt x="285" y="23972"/>
                    <a:pt x="342" y="23972"/>
                  </a:cubicBezTo>
                  <a:cubicBezTo>
                    <a:pt x="463" y="23972"/>
                    <a:pt x="581" y="24030"/>
                    <a:pt x="659" y="24127"/>
                  </a:cubicBezTo>
                  <a:cubicBezTo>
                    <a:pt x="1117" y="24728"/>
                    <a:pt x="2261" y="25730"/>
                    <a:pt x="2175" y="26560"/>
                  </a:cubicBezTo>
                  <a:cubicBezTo>
                    <a:pt x="2147" y="27018"/>
                    <a:pt x="1689" y="27475"/>
                    <a:pt x="1460" y="27847"/>
                  </a:cubicBezTo>
                  <a:cubicBezTo>
                    <a:pt x="1345" y="28019"/>
                    <a:pt x="1231" y="28191"/>
                    <a:pt x="1117" y="28363"/>
                  </a:cubicBezTo>
                  <a:cubicBezTo>
                    <a:pt x="1317" y="28878"/>
                    <a:pt x="1603" y="29336"/>
                    <a:pt x="1975" y="29794"/>
                  </a:cubicBezTo>
                  <a:cubicBezTo>
                    <a:pt x="2078" y="29948"/>
                    <a:pt x="2273" y="30056"/>
                    <a:pt x="2497" y="30056"/>
                  </a:cubicBezTo>
                  <a:cubicBezTo>
                    <a:pt x="2523" y="30056"/>
                    <a:pt x="2550" y="30054"/>
                    <a:pt x="2576" y="30051"/>
                  </a:cubicBezTo>
                  <a:cubicBezTo>
                    <a:pt x="2719" y="30051"/>
                    <a:pt x="2891" y="30108"/>
                    <a:pt x="3206" y="30480"/>
                  </a:cubicBezTo>
                  <a:lnTo>
                    <a:pt x="2862" y="30480"/>
                  </a:lnTo>
                  <a:cubicBezTo>
                    <a:pt x="3148" y="30624"/>
                    <a:pt x="3435" y="30767"/>
                    <a:pt x="3721" y="30910"/>
                  </a:cubicBezTo>
                  <a:cubicBezTo>
                    <a:pt x="3807" y="30767"/>
                    <a:pt x="3950" y="30681"/>
                    <a:pt x="4122" y="30681"/>
                  </a:cubicBezTo>
                  <a:cubicBezTo>
                    <a:pt x="4637" y="30738"/>
                    <a:pt x="5324" y="30738"/>
                    <a:pt x="5724" y="31139"/>
                  </a:cubicBezTo>
                  <a:cubicBezTo>
                    <a:pt x="5925" y="31368"/>
                    <a:pt x="6010" y="31682"/>
                    <a:pt x="5896" y="31997"/>
                  </a:cubicBezTo>
                  <a:cubicBezTo>
                    <a:pt x="5867" y="32055"/>
                    <a:pt x="5839" y="32112"/>
                    <a:pt x="5810" y="32198"/>
                  </a:cubicBezTo>
                  <a:cubicBezTo>
                    <a:pt x="5953" y="32312"/>
                    <a:pt x="6068" y="32398"/>
                    <a:pt x="6182" y="32512"/>
                  </a:cubicBezTo>
                  <a:cubicBezTo>
                    <a:pt x="6096" y="32484"/>
                    <a:pt x="6039" y="32512"/>
                    <a:pt x="5953" y="32427"/>
                  </a:cubicBezTo>
                  <a:lnTo>
                    <a:pt x="5953" y="32427"/>
                  </a:lnTo>
                  <a:cubicBezTo>
                    <a:pt x="6068" y="32627"/>
                    <a:pt x="6211" y="32799"/>
                    <a:pt x="6411" y="32913"/>
                  </a:cubicBezTo>
                  <a:cubicBezTo>
                    <a:pt x="6569" y="33026"/>
                    <a:pt x="6726" y="33103"/>
                    <a:pt x="6800" y="33103"/>
                  </a:cubicBezTo>
                  <a:cubicBezTo>
                    <a:pt x="6820" y="33103"/>
                    <a:pt x="6834" y="33097"/>
                    <a:pt x="6840" y="33085"/>
                  </a:cubicBezTo>
                  <a:lnTo>
                    <a:pt x="6840" y="33085"/>
                  </a:lnTo>
                  <a:cubicBezTo>
                    <a:pt x="7012" y="33228"/>
                    <a:pt x="6812" y="33199"/>
                    <a:pt x="6898" y="33342"/>
                  </a:cubicBezTo>
                  <a:cubicBezTo>
                    <a:pt x="6926" y="33371"/>
                    <a:pt x="6983" y="33428"/>
                    <a:pt x="7041" y="33457"/>
                  </a:cubicBezTo>
                  <a:cubicBezTo>
                    <a:pt x="6983" y="33285"/>
                    <a:pt x="7012" y="33085"/>
                    <a:pt x="7184" y="32970"/>
                  </a:cubicBezTo>
                  <a:cubicBezTo>
                    <a:pt x="7413" y="32684"/>
                    <a:pt x="7613" y="32341"/>
                    <a:pt x="7785" y="31969"/>
                  </a:cubicBezTo>
                  <a:cubicBezTo>
                    <a:pt x="7885" y="31811"/>
                    <a:pt x="8050" y="31733"/>
                    <a:pt x="8211" y="31733"/>
                  </a:cubicBezTo>
                  <a:cubicBezTo>
                    <a:pt x="8371" y="31733"/>
                    <a:pt x="8529" y="31811"/>
                    <a:pt x="8615" y="31969"/>
                  </a:cubicBezTo>
                  <a:cubicBezTo>
                    <a:pt x="8872" y="32369"/>
                    <a:pt x="9159" y="32741"/>
                    <a:pt x="9473" y="33085"/>
                  </a:cubicBezTo>
                  <a:cubicBezTo>
                    <a:pt x="9829" y="33418"/>
                    <a:pt x="9476" y="33908"/>
                    <a:pt x="9100" y="33908"/>
                  </a:cubicBezTo>
                  <a:cubicBezTo>
                    <a:pt x="8992" y="33908"/>
                    <a:pt x="8882" y="33867"/>
                    <a:pt x="8786" y="33772"/>
                  </a:cubicBezTo>
                  <a:cubicBezTo>
                    <a:pt x="8586" y="33600"/>
                    <a:pt x="8414" y="33371"/>
                    <a:pt x="8243" y="33142"/>
                  </a:cubicBezTo>
                  <a:cubicBezTo>
                    <a:pt x="8157" y="33342"/>
                    <a:pt x="8014" y="33514"/>
                    <a:pt x="7871" y="33657"/>
                  </a:cubicBezTo>
                  <a:cubicBezTo>
                    <a:pt x="7785" y="33714"/>
                    <a:pt x="7728" y="33772"/>
                    <a:pt x="7642" y="33772"/>
                  </a:cubicBezTo>
                  <a:cubicBezTo>
                    <a:pt x="7670" y="33800"/>
                    <a:pt x="7670" y="33829"/>
                    <a:pt x="7670" y="33829"/>
                  </a:cubicBezTo>
                  <a:cubicBezTo>
                    <a:pt x="7670" y="33838"/>
                    <a:pt x="7667" y="33842"/>
                    <a:pt x="7661" y="33842"/>
                  </a:cubicBezTo>
                  <a:cubicBezTo>
                    <a:pt x="7648" y="33842"/>
                    <a:pt x="7623" y="33829"/>
                    <a:pt x="7584" y="33829"/>
                  </a:cubicBezTo>
                  <a:cubicBezTo>
                    <a:pt x="7761" y="33895"/>
                    <a:pt x="8107" y="34131"/>
                    <a:pt x="8218" y="34131"/>
                  </a:cubicBezTo>
                  <a:cubicBezTo>
                    <a:pt x="8250" y="34131"/>
                    <a:pt x="8262" y="34110"/>
                    <a:pt x="8243" y="34058"/>
                  </a:cubicBezTo>
                  <a:lnTo>
                    <a:pt x="8243" y="34058"/>
                  </a:lnTo>
                  <a:cubicBezTo>
                    <a:pt x="8558" y="34258"/>
                    <a:pt x="8901" y="34401"/>
                    <a:pt x="9244" y="34487"/>
                  </a:cubicBezTo>
                  <a:cubicBezTo>
                    <a:pt x="9387" y="34344"/>
                    <a:pt x="9559" y="34258"/>
                    <a:pt x="9760" y="34258"/>
                  </a:cubicBezTo>
                  <a:cubicBezTo>
                    <a:pt x="9798" y="34253"/>
                    <a:pt x="9835" y="34251"/>
                    <a:pt x="9873" y="34251"/>
                  </a:cubicBezTo>
                  <a:cubicBezTo>
                    <a:pt x="10484" y="34251"/>
                    <a:pt x="11018" y="34881"/>
                    <a:pt x="11477" y="35231"/>
                  </a:cubicBezTo>
                  <a:cubicBezTo>
                    <a:pt x="11620" y="35346"/>
                    <a:pt x="11706" y="35546"/>
                    <a:pt x="11620" y="35718"/>
                  </a:cubicBezTo>
                  <a:cubicBezTo>
                    <a:pt x="11732" y="35782"/>
                    <a:pt x="11836" y="35819"/>
                    <a:pt x="11905" y="35819"/>
                  </a:cubicBezTo>
                  <a:cubicBezTo>
                    <a:pt x="11959" y="35819"/>
                    <a:pt x="11992" y="35797"/>
                    <a:pt x="11992" y="35746"/>
                  </a:cubicBezTo>
                  <a:cubicBezTo>
                    <a:pt x="12192" y="36033"/>
                    <a:pt x="12507" y="36204"/>
                    <a:pt x="12879" y="36262"/>
                  </a:cubicBezTo>
                  <a:cubicBezTo>
                    <a:pt x="13194" y="36347"/>
                    <a:pt x="13451" y="36405"/>
                    <a:pt x="13594" y="36662"/>
                  </a:cubicBezTo>
                  <a:cubicBezTo>
                    <a:pt x="14300" y="36815"/>
                    <a:pt x="15019" y="36878"/>
                    <a:pt x="15734" y="36878"/>
                  </a:cubicBezTo>
                  <a:cubicBezTo>
                    <a:pt x="16091" y="36878"/>
                    <a:pt x="16447" y="36863"/>
                    <a:pt x="16800" y="36834"/>
                  </a:cubicBezTo>
                  <a:lnTo>
                    <a:pt x="16800" y="36834"/>
                  </a:lnTo>
                  <a:cubicBezTo>
                    <a:pt x="16800" y="36948"/>
                    <a:pt x="16514" y="36977"/>
                    <a:pt x="16227" y="36977"/>
                  </a:cubicBezTo>
                  <a:cubicBezTo>
                    <a:pt x="15970" y="36977"/>
                    <a:pt x="15712" y="36977"/>
                    <a:pt x="15712" y="37092"/>
                  </a:cubicBezTo>
                  <a:cubicBezTo>
                    <a:pt x="16142" y="37063"/>
                    <a:pt x="16571" y="37006"/>
                    <a:pt x="16972" y="36920"/>
                  </a:cubicBezTo>
                  <a:cubicBezTo>
                    <a:pt x="17372" y="36834"/>
                    <a:pt x="17773" y="36748"/>
                    <a:pt x="18174" y="36719"/>
                  </a:cubicBezTo>
                  <a:cubicBezTo>
                    <a:pt x="18431" y="36719"/>
                    <a:pt x="18059" y="36863"/>
                    <a:pt x="17973" y="36920"/>
                  </a:cubicBezTo>
                  <a:cubicBezTo>
                    <a:pt x="18918" y="36662"/>
                    <a:pt x="19805" y="36548"/>
                    <a:pt x="20549" y="36118"/>
                  </a:cubicBezTo>
                  <a:lnTo>
                    <a:pt x="20549" y="36118"/>
                  </a:lnTo>
                  <a:cubicBezTo>
                    <a:pt x="20549" y="36118"/>
                    <a:pt x="20492" y="36176"/>
                    <a:pt x="20406" y="36233"/>
                  </a:cubicBezTo>
                  <a:cubicBezTo>
                    <a:pt x="20549" y="36176"/>
                    <a:pt x="20749" y="36118"/>
                    <a:pt x="20721" y="36033"/>
                  </a:cubicBezTo>
                  <a:lnTo>
                    <a:pt x="20721" y="36033"/>
                  </a:lnTo>
                  <a:lnTo>
                    <a:pt x="20578" y="36118"/>
                  </a:lnTo>
                  <a:cubicBezTo>
                    <a:pt x="20434" y="36090"/>
                    <a:pt x="20549" y="35947"/>
                    <a:pt x="20692" y="35804"/>
                  </a:cubicBezTo>
                  <a:lnTo>
                    <a:pt x="20921" y="35603"/>
                  </a:lnTo>
                  <a:lnTo>
                    <a:pt x="20950" y="35632"/>
                  </a:lnTo>
                  <a:lnTo>
                    <a:pt x="20950" y="35632"/>
                  </a:lnTo>
                  <a:lnTo>
                    <a:pt x="20921" y="35575"/>
                  </a:lnTo>
                  <a:lnTo>
                    <a:pt x="20978" y="35517"/>
                  </a:lnTo>
                  <a:cubicBezTo>
                    <a:pt x="21007" y="35546"/>
                    <a:pt x="21007" y="35575"/>
                    <a:pt x="21035" y="35603"/>
                  </a:cubicBezTo>
                  <a:lnTo>
                    <a:pt x="21035" y="35575"/>
                  </a:lnTo>
                  <a:cubicBezTo>
                    <a:pt x="21052" y="35583"/>
                    <a:pt x="21076" y="35587"/>
                    <a:pt x="21105" y="35587"/>
                  </a:cubicBezTo>
                  <a:cubicBezTo>
                    <a:pt x="21174" y="35587"/>
                    <a:pt x="21269" y="35566"/>
                    <a:pt x="21350" y="35546"/>
                  </a:cubicBezTo>
                  <a:cubicBezTo>
                    <a:pt x="21418" y="35524"/>
                    <a:pt x="21485" y="35501"/>
                    <a:pt x="21537" y="35501"/>
                  </a:cubicBezTo>
                  <a:cubicBezTo>
                    <a:pt x="21617" y="35501"/>
                    <a:pt x="21660" y="35555"/>
                    <a:pt x="21608" y="35746"/>
                  </a:cubicBezTo>
                  <a:cubicBezTo>
                    <a:pt x="21694" y="35661"/>
                    <a:pt x="21780" y="35546"/>
                    <a:pt x="21722" y="35489"/>
                  </a:cubicBezTo>
                  <a:cubicBezTo>
                    <a:pt x="21768" y="35471"/>
                    <a:pt x="21807" y="35461"/>
                    <a:pt x="21837" y="35461"/>
                  </a:cubicBezTo>
                  <a:cubicBezTo>
                    <a:pt x="21900" y="35461"/>
                    <a:pt x="21915" y="35506"/>
                    <a:pt x="21837" y="35603"/>
                  </a:cubicBezTo>
                  <a:cubicBezTo>
                    <a:pt x="22323" y="35260"/>
                    <a:pt x="22094" y="35260"/>
                    <a:pt x="22552" y="34974"/>
                  </a:cubicBezTo>
                  <a:lnTo>
                    <a:pt x="22552" y="34974"/>
                  </a:lnTo>
                  <a:cubicBezTo>
                    <a:pt x="22581" y="35031"/>
                    <a:pt x="22495" y="35117"/>
                    <a:pt x="22495" y="35203"/>
                  </a:cubicBezTo>
                  <a:lnTo>
                    <a:pt x="22552" y="35117"/>
                  </a:lnTo>
                  <a:lnTo>
                    <a:pt x="22581" y="35060"/>
                  </a:lnTo>
                  <a:cubicBezTo>
                    <a:pt x="22610" y="35060"/>
                    <a:pt x="22610" y="35031"/>
                    <a:pt x="22610" y="35031"/>
                  </a:cubicBezTo>
                  <a:cubicBezTo>
                    <a:pt x="22610" y="34974"/>
                    <a:pt x="22638" y="34945"/>
                    <a:pt x="22667" y="34916"/>
                  </a:cubicBezTo>
                  <a:cubicBezTo>
                    <a:pt x="22695" y="34888"/>
                    <a:pt x="22753" y="34859"/>
                    <a:pt x="22810" y="34859"/>
                  </a:cubicBezTo>
                  <a:lnTo>
                    <a:pt x="23096" y="34859"/>
                  </a:lnTo>
                  <a:cubicBezTo>
                    <a:pt x="23096" y="34888"/>
                    <a:pt x="23096" y="34916"/>
                    <a:pt x="23067" y="34945"/>
                  </a:cubicBezTo>
                  <a:cubicBezTo>
                    <a:pt x="23153" y="34945"/>
                    <a:pt x="23239" y="34916"/>
                    <a:pt x="23354" y="34888"/>
                  </a:cubicBezTo>
                  <a:lnTo>
                    <a:pt x="23382" y="35088"/>
                  </a:lnTo>
                  <a:cubicBezTo>
                    <a:pt x="23382" y="35117"/>
                    <a:pt x="23411" y="35145"/>
                    <a:pt x="23439" y="35145"/>
                  </a:cubicBezTo>
                  <a:cubicBezTo>
                    <a:pt x="23392" y="35051"/>
                    <a:pt x="23443" y="34995"/>
                    <a:pt x="23527" y="34995"/>
                  </a:cubicBezTo>
                  <a:cubicBezTo>
                    <a:pt x="23544" y="34995"/>
                    <a:pt x="23563" y="34997"/>
                    <a:pt x="23583" y="35002"/>
                  </a:cubicBezTo>
                  <a:lnTo>
                    <a:pt x="23439" y="34859"/>
                  </a:lnTo>
                  <a:lnTo>
                    <a:pt x="23583" y="34831"/>
                  </a:lnTo>
                  <a:lnTo>
                    <a:pt x="23611" y="34831"/>
                  </a:lnTo>
                  <a:cubicBezTo>
                    <a:pt x="23673" y="34872"/>
                    <a:pt x="23735" y="34972"/>
                    <a:pt x="23818" y="34972"/>
                  </a:cubicBezTo>
                  <a:cubicBezTo>
                    <a:pt x="23850" y="34972"/>
                    <a:pt x="23886" y="34957"/>
                    <a:pt x="23926" y="34916"/>
                  </a:cubicBezTo>
                  <a:lnTo>
                    <a:pt x="23926" y="34916"/>
                  </a:lnTo>
                  <a:lnTo>
                    <a:pt x="23869" y="35031"/>
                  </a:lnTo>
                  <a:cubicBezTo>
                    <a:pt x="23983" y="34945"/>
                    <a:pt x="24355" y="34974"/>
                    <a:pt x="24470" y="34687"/>
                  </a:cubicBezTo>
                  <a:cubicBezTo>
                    <a:pt x="24498" y="34745"/>
                    <a:pt x="24527" y="34831"/>
                    <a:pt x="24470" y="34859"/>
                  </a:cubicBezTo>
                  <a:cubicBezTo>
                    <a:pt x="24670" y="34831"/>
                    <a:pt x="24842" y="34745"/>
                    <a:pt x="25014" y="34659"/>
                  </a:cubicBezTo>
                  <a:cubicBezTo>
                    <a:pt x="25022" y="34683"/>
                    <a:pt x="25052" y="34689"/>
                    <a:pt x="25094" y="34689"/>
                  </a:cubicBezTo>
                  <a:cubicBezTo>
                    <a:pt x="25135" y="34689"/>
                    <a:pt x="25186" y="34683"/>
                    <a:pt x="25236" y="34683"/>
                  </a:cubicBezTo>
                  <a:cubicBezTo>
                    <a:pt x="25314" y="34683"/>
                    <a:pt x="25389" y="34698"/>
                    <a:pt x="25414" y="34773"/>
                  </a:cubicBezTo>
                  <a:lnTo>
                    <a:pt x="25821" y="34638"/>
                  </a:lnTo>
                  <a:lnTo>
                    <a:pt x="25821" y="34638"/>
                  </a:lnTo>
                  <a:cubicBezTo>
                    <a:pt x="25844" y="34641"/>
                    <a:pt x="25866" y="34643"/>
                    <a:pt x="25886" y="34643"/>
                  </a:cubicBezTo>
                  <a:cubicBezTo>
                    <a:pt x="26051" y="34643"/>
                    <a:pt x="26148" y="34526"/>
                    <a:pt x="26244" y="34430"/>
                  </a:cubicBezTo>
                  <a:cubicBezTo>
                    <a:pt x="26359" y="34373"/>
                    <a:pt x="26445" y="34344"/>
                    <a:pt x="26559" y="34344"/>
                  </a:cubicBezTo>
                  <a:cubicBezTo>
                    <a:pt x="26559" y="34344"/>
                    <a:pt x="26559" y="34344"/>
                    <a:pt x="26559" y="34373"/>
                  </a:cubicBezTo>
                  <a:cubicBezTo>
                    <a:pt x="26616" y="34287"/>
                    <a:pt x="26673" y="34230"/>
                    <a:pt x="26759" y="34144"/>
                  </a:cubicBezTo>
                  <a:lnTo>
                    <a:pt x="26788" y="34086"/>
                  </a:lnTo>
                  <a:cubicBezTo>
                    <a:pt x="26845" y="33972"/>
                    <a:pt x="27046" y="33858"/>
                    <a:pt x="27074" y="33800"/>
                  </a:cubicBezTo>
                  <a:lnTo>
                    <a:pt x="27074" y="33858"/>
                  </a:lnTo>
                  <a:lnTo>
                    <a:pt x="27189" y="33714"/>
                  </a:lnTo>
                  <a:lnTo>
                    <a:pt x="27189" y="33714"/>
                  </a:lnTo>
                  <a:cubicBezTo>
                    <a:pt x="27170" y="33751"/>
                    <a:pt x="27164" y="33799"/>
                    <a:pt x="27191" y="33799"/>
                  </a:cubicBezTo>
                  <a:cubicBezTo>
                    <a:pt x="27207" y="33799"/>
                    <a:pt x="27233" y="33784"/>
                    <a:pt x="27274" y="33743"/>
                  </a:cubicBezTo>
                  <a:cubicBezTo>
                    <a:pt x="27308" y="33710"/>
                    <a:pt x="27307" y="33702"/>
                    <a:pt x="27294" y="33702"/>
                  </a:cubicBezTo>
                  <a:cubicBezTo>
                    <a:pt x="27284" y="33702"/>
                    <a:pt x="27267" y="33707"/>
                    <a:pt x="27255" y="33707"/>
                  </a:cubicBezTo>
                  <a:cubicBezTo>
                    <a:pt x="27244" y="33707"/>
                    <a:pt x="27237" y="33703"/>
                    <a:pt x="27246" y="33686"/>
                  </a:cubicBezTo>
                  <a:lnTo>
                    <a:pt x="27303" y="33686"/>
                  </a:lnTo>
                  <a:cubicBezTo>
                    <a:pt x="27359" y="33630"/>
                    <a:pt x="27366" y="33586"/>
                    <a:pt x="27341" y="33586"/>
                  </a:cubicBezTo>
                  <a:cubicBezTo>
                    <a:pt x="27327" y="33586"/>
                    <a:pt x="27304" y="33599"/>
                    <a:pt x="27274" y="33629"/>
                  </a:cubicBezTo>
                  <a:cubicBezTo>
                    <a:pt x="27418" y="33485"/>
                    <a:pt x="27561" y="33314"/>
                    <a:pt x="27704" y="33171"/>
                  </a:cubicBezTo>
                  <a:lnTo>
                    <a:pt x="27647" y="33142"/>
                  </a:lnTo>
                  <a:lnTo>
                    <a:pt x="27704" y="33142"/>
                  </a:lnTo>
                  <a:cubicBezTo>
                    <a:pt x="27662" y="33091"/>
                    <a:pt x="27642" y="33076"/>
                    <a:pt x="27631" y="33076"/>
                  </a:cubicBezTo>
                  <a:cubicBezTo>
                    <a:pt x="27614" y="33076"/>
                    <a:pt x="27621" y="33118"/>
                    <a:pt x="27594" y="33118"/>
                  </a:cubicBezTo>
                  <a:cubicBezTo>
                    <a:pt x="27582" y="33118"/>
                    <a:pt x="27563" y="33110"/>
                    <a:pt x="27532" y="33085"/>
                  </a:cubicBezTo>
                  <a:cubicBezTo>
                    <a:pt x="27561" y="33085"/>
                    <a:pt x="27561" y="33056"/>
                    <a:pt x="27532" y="32999"/>
                  </a:cubicBezTo>
                  <a:lnTo>
                    <a:pt x="27475" y="32999"/>
                  </a:lnTo>
                  <a:cubicBezTo>
                    <a:pt x="27475" y="32970"/>
                    <a:pt x="27503" y="32970"/>
                    <a:pt x="27532" y="32970"/>
                  </a:cubicBezTo>
                  <a:cubicBezTo>
                    <a:pt x="27418" y="32970"/>
                    <a:pt x="27274" y="32741"/>
                    <a:pt x="27189" y="32741"/>
                  </a:cubicBezTo>
                  <a:cubicBezTo>
                    <a:pt x="27189" y="32713"/>
                    <a:pt x="27246" y="32713"/>
                    <a:pt x="27246" y="32684"/>
                  </a:cubicBezTo>
                  <a:cubicBezTo>
                    <a:pt x="27217" y="32627"/>
                    <a:pt x="27160" y="32570"/>
                    <a:pt x="27074" y="32541"/>
                  </a:cubicBezTo>
                  <a:cubicBezTo>
                    <a:pt x="27066" y="32549"/>
                    <a:pt x="27059" y="32552"/>
                    <a:pt x="27051" y="32552"/>
                  </a:cubicBezTo>
                  <a:cubicBezTo>
                    <a:pt x="27030" y="32552"/>
                    <a:pt x="27009" y="32526"/>
                    <a:pt x="26988" y="32484"/>
                  </a:cubicBezTo>
                  <a:lnTo>
                    <a:pt x="26988" y="32484"/>
                  </a:lnTo>
                  <a:cubicBezTo>
                    <a:pt x="27017" y="32512"/>
                    <a:pt x="27046" y="32512"/>
                    <a:pt x="27074" y="32541"/>
                  </a:cubicBezTo>
                  <a:cubicBezTo>
                    <a:pt x="27049" y="32464"/>
                    <a:pt x="26955" y="32365"/>
                    <a:pt x="26955" y="32365"/>
                  </a:cubicBezTo>
                  <a:lnTo>
                    <a:pt x="26955" y="32365"/>
                  </a:lnTo>
                  <a:cubicBezTo>
                    <a:pt x="26955" y="32365"/>
                    <a:pt x="26957" y="32366"/>
                    <a:pt x="26960" y="32369"/>
                  </a:cubicBezTo>
                  <a:cubicBezTo>
                    <a:pt x="26937" y="32290"/>
                    <a:pt x="26928" y="32274"/>
                    <a:pt x="26920" y="32274"/>
                  </a:cubicBezTo>
                  <a:cubicBezTo>
                    <a:pt x="26914" y="32274"/>
                    <a:pt x="26908" y="32282"/>
                    <a:pt x="26899" y="32282"/>
                  </a:cubicBezTo>
                  <a:cubicBezTo>
                    <a:pt x="26888" y="32282"/>
                    <a:pt x="26872" y="32272"/>
                    <a:pt x="26845" y="32226"/>
                  </a:cubicBezTo>
                  <a:lnTo>
                    <a:pt x="26845" y="32226"/>
                  </a:lnTo>
                  <a:cubicBezTo>
                    <a:pt x="26845" y="32283"/>
                    <a:pt x="26845" y="32341"/>
                    <a:pt x="26874" y="32398"/>
                  </a:cubicBezTo>
                  <a:cubicBezTo>
                    <a:pt x="26817" y="32312"/>
                    <a:pt x="26788" y="32198"/>
                    <a:pt x="26788" y="32112"/>
                  </a:cubicBezTo>
                  <a:lnTo>
                    <a:pt x="26788" y="32112"/>
                  </a:lnTo>
                  <a:lnTo>
                    <a:pt x="26817" y="32226"/>
                  </a:lnTo>
                  <a:cubicBezTo>
                    <a:pt x="26788" y="32055"/>
                    <a:pt x="26817" y="31883"/>
                    <a:pt x="26874" y="31740"/>
                  </a:cubicBezTo>
                  <a:lnTo>
                    <a:pt x="26874" y="31740"/>
                  </a:lnTo>
                  <a:cubicBezTo>
                    <a:pt x="26845" y="31768"/>
                    <a:pt x="26817" y="31797"/>
                    <a:pt x="26817" y="31826"/>
                  </a:cubicBezTo>
                  <a:cubicBezTo>
                    <a:pt x="26817" y="31740"/>
                    <a:pt x="26845" y="31654"/>
                    <a:pt x="26874" y="31597"/>
                  </a:cubicBezTo>
                  <a:cubicBezTo>
                    <a:pt x="26942" y="31597"/>
                    <a:pt x="27029" y="31450"/>
                    <a:pt x="27047" y="31450"/>
                  </a:cubicBezTo>
                  <a:cubicBezTo>
                    <a:pt x="27051" y="31450"/>
                    <a:pt x="27051" y="31459"/>
                    <a:pt x="27046" y="31482"/>
                  </a:cubicBezTo>
                  <a:cubicBezTo>
                    <a:pt x="27160" y="31368"/>
                    <a:pt x="27303" y="31225"/>
                    <a:pt x="27446" y="31139"/>
                  </a:cubicBezTo>
                  <a:cubicBezTo>
                    <a:pt x="27589" y="31024"/>
                    <a:pt x="27732" y="30996"/>
                    <a:pt x="27904" y="30967"/>
                  </a:cubicBezTo>
                  <a:lnTo>
                    <a:pt x="27904" y="30996"/>
                  </a:lnTo>
                  <a:cubicBezTo>
                    <a:pt x="27961" y="30996"/>
                    <a:pt x="28047" y="30996"/>
                    <a:pt x="28133" y="31024"/>
                  </a:cubicBezTo>
                  <a:cubicBezTo>
                    <a:pt x="28190" y="31024"/>
                    <a:pt x="28248" y="31053"/>
                    <a:pt x="28305" y="31081"/>
                  </a:cubicBezTo>
                  <a:lnTo>
                    <a:pt x="28219" y="31081"/>
                  </a:lnTo>
                  <a:cubicBezTo>
                    <a:pt x="28391" y="31196"/>
                    <a:pt x="28362" y="31110"/>
                    <a:pt x="28505" y="31253"/>
                  </a:cubicBezTo>
                  <a:cubicBezTo>
                    <a:pt x="28448" y="31253"/>
                    <a:pt x="28448" y="31253"/>
                    <a:pt x="28476" y="31282"/>
                  </a:cubicBezTo>
                  <a:cubicBezTo>
                    <a:pt x="28476" y="31272"/>
                    <a:pt x="28483" y="31269"/>
                    <a:pt x="28492" y="31269"/>
                  </a:cubicBezTo>
                  <a:cubicBezTo>
                    <a:pt x="28511" y="31269"/>
                    <a:pt x="28543" y="31282"/>
                    <a:pt x="28562" y="31282"/>
                  </a:cubicBezTo>
                  <a:cubicBezTo>
                    <a:pt x="28362" y="31282"/>
                    <a:pt x="28677" y="31482"/>
                    <a:pt x="28534" y="31511"/>
                  </a:cubicBezTo>
                  <a:cubicBezTo>
                    <a:pt x="28554" y="31511"/>
                    <a:pt x="28691" y="31584"/>
                    <a:pt x="28768" y="31584"/>
                  </a:cubicBezTo>
                  <a:cubicBezTo>
                    <a:pt x="28799" y="31584"/>
                    <a:pt x="28820" y="31572"/>
                    <a:pt x="28820" y="31539"/>
                  </a:cubicBezTo>
                  <a:lnTo>
                    <a:pt x="28763" y="31511"/>
                  </a:lnTo>
                  <a:cubicBezTo>
                    <a:pt x="28768" y="31506"/>
                    <a:pt x="28773" y="31503"/>
                    <a:pt x="28779" y="31503"/>
                  </a:cubicBezTo>
                  <a:cubicBezTo>
                    <a:pt x="28803" y="31503"/>
                    <a:pt x="28830" y="31550"/>
                    <a:pt x="28877" y="31597"/>
                  </a:cubicBezTo>
                  <a:cubicBezTo>
                    <a:pt x="28865" y="31597"/>
                    <a:pt x="28853" y="31591"/>
                    <a:pt x="28843" y="31586"/>
                  </a:cubicBezTo>
                  <a:lnTo>
                    <a:pt x="28843" y="31586"/>
                  </a:lnTo>
                  <a:cubicBezTo>
                    <a:pt x="28946" y="31666"/>
                    <a:pt x="29028" y="31747"/>
                    <a:pt x="29135" y="31854"/>
                  </a:cubicBezTo>
                  <a:cubicBezTo>
                    <a:pt x="29192" y="31797"/>
                    <a:pt x="29249" y="31740"/>
                    <a:pt x="29278" y="31682"/>
                  </a:cubicBezTo>
                  <a:lnTo>
                    <a:pt x="29278" y="31682"/>
                  </a:lnTo>
                  <a:cubicBezTo>
                    <a:pt x="29278" y="31682"/>
                    <a:pt x="29260" y="31682"/>
                    <a:pt x="29239" y="31692"/>
                  </a:cubicBezTo>
                  <a:lnTo>
                    <a:pt x="29239" y="31692"/>
                  </a:lnTo>
                  <a:lnTo>
                    <a:pt x="29278" y="31654"/>
                  </a:lnTo>
                  <a:lnTo>
                    <a:pt x="29392" y="31625"/>
                  </a:lnTo>
                  <a:lnTo>
                    <a:pt x="29478" y="31454"/>
                  </a:lnTo>
                  <a:lnTo>
                    <a:pt x="29507" y="31425"/>
                  </a:lnTo>
                  <a:lnTo>
                    <a:pt x="29507" y="31454"/>
                  </a:lnTo>
                  <a:lnTo>
                    <a:pt x="29535" y="31482"/>
                  </a:lnTo>
                  <a:cubicBezTo>
                    <a:pt x="29621" y="31368"/>
                    <a:pt x="29593" y="31310"/>
                    <a:pt x="29678" y="31225"/>
                  </a:cubicBezTo>
                  <a:cubicBezTo>
                    <a:pt x="29936" y="30938"/>
                    <a:pt x="29907" y="30996"/>
                    <a:pt x="30108" y="30795"/>
                  </a:cubicBezTo>
                  <a:cubicBezTo>
                    <a:pt x="30079" y="30767"/>
                    <a:pt x="30165" y="30624"/>
                    <a:pt x="30279" y="30538"/>
                  </a:cubicBezTo>
                  <a:cubicBezTo>
                    <a:pt x="30423" y="30452"/>
                    <a:pt x="30537" y="30366"/>
                    <a:pt x="30566" y="30337"/>
                  </a:cubicBezTo>
                  <a:cubicBezTo>
                    <a:pt x="30685" y="30298"/>
                    <a:pt x="30799" y="30276"/>
                    <a:pt x="30909" y="30276"/>
                  </a:cubicBezTo>
                  <a:cubicBezTo>
                    <a:pt x="31036" y="30276"/>
                    <a:pt x="31158" y="30305"/>
                    <a:pt x="31281" y="30366"/>
                  </a:cubicBezTo>
                  <a:lnTo>
                    <a:pt x="31338" y="30366"/>
                  </a:lnTo>
                  <a:lnTo>
                    <a:pt x="31367" y="30395"/>
                  </a:lnTo>
                  <a:cubicBezTo>
                    <a:pt x="31481" y="30309"/>
                    <a:pt x="31481" y="30223"/>
                    <a:pt x="31567" y="30137"/>
                  </a:cubicBezTo>
                  <a:lnTo>
                    <a:pt x="31567" y="30137"/>
                  </a:lnTo>
                  <a:cubicBezTo>
                    <a:pt x="31567" y="30252"/>
                    <a:pt x="31396" y="30337"/>
                    <a:pt x="31424" y="30452"/>
                  </a:cubicBezTo>
                  <a:cubicBezTo>
                    <a:pt x="31453" y="30452"/>
                    <a:pt x="31481" y="30480"/>
                    <a:pt x="31481" y="30509"/>
                  </a:cubicBezTo>
                  <a:cubicBezTo>
                    <a:pt x="31567" y="30337"/>
                    <a:pt x="31625" y="30166"/>
                    <a:pt x="31653" y="29994"/>
                  </a:cubicBezTo>
                  <a:lnTo>
                    <a:pt x="31710" y="29994"/>
                  </a:lnTo>
                  <a:lnTo>
                    <a:pt x="31682" y="29965"/>
                  </a:lnTo>
                  <a:cubicBezTo>
                    <a:pt x="31710" y="29851"/>
                    <a:pt x="31796" y="29765"/>
                    <a:pt x="31882" y="29708"/>
                  </a:cubicBezTo>
                  <a:cubicBezTo>
                    <a:pt x="31894" y="29700"/>
                    <a:pt x="31904" y="29696"/>
                    <a:pt x="31912" y="29696"/>
                  </a:cubicBezTo>
                  <a:cubicBezTo>
                    <a:pt x="31961" y="29696"/>
                    <a:pt x="31939" y="29826"/>
                    <a:pt x="31939" y="29851"/>
                  </a:cubicBezTo>
                  <a:cubicBezTo>
                    <a:pt x="32082" y="29536"/>
                    <a:pt x="32369" y="29393"/>
                    <a:pt x="32455" y="29050"/>
                  </a:cubicBezTo>
                  <a:cubicBezTo>
                    <a:pt x="32340" y="29050"/>
                    <a:pt x="32311" y="28935"/>
                    <a:pt x="32283" y="28849"/>
                  </a:cubicBezTo>
                  <a:cubicBezTo>
                    <a:pt x="32283" y="28792"/>
                    <a:pt x="32283" y="28763"/>
                    <a:pt x="32254" y="28706"/>
                  </a:cubicBezTo>
                  <a:lnTo>
                    <a:pt x="32311" y="28706"/>
                  </a:lnTo>
                  <a:lnTo>
                    <a:pt x="32340" y="28735"/>
                  </a:lnTo>
                  <a:lnTo>
                    <a:pt x="32369" y="28735"/>
                  </a:lnTo>
                  <a:lnTo>
                    <a:pt x="32426" y="28706"/>
                  </a:lnTo>
                  <a:lnTo>
                    <a:pt x="32483" y="28706"/>
                  </a:lnTo>
                  <a:cubicBezTo>
                    <a:pt x="32540" y="28706"/>
                    <a:pt x="32569" y="28763"/>
                    <a:pt x="32626" y="28878"/>
                  </a:cubicBezTo>
                  <a:cubicBezTo>
                    <a:pt x="32655" y="28821"/>
                    <a:pt x="32626" y="28763"/>
                    <a:pt x="32569" y="28735"/>
                  </a:cubicBezTo>
                  <a:cubicBezTo>
                    <a:pt x="32583" y="28728"/>
                    <a:pt x="32598" y="28724"/>
                    <a:pt x="32611" y="28724"/>
                  </a:cubicBezTo>
                  <a:cubicBezTo>
                    <a:pt x="32653" y="28724"/>
                    <a:pt x="32691" y="28756"/>
                    <a:pt x="32712" y="28821"/>
                  </a:cubicBezTo>
                  <a:cubicBezTo>
                    <a:pt x="32798" y="28620"/>
                    <a:pt x="32655" y="28592"/>
                    <a:pt x="32769" y="28449"/>
                  </a:cubicBezTo>
                  <a:lnTo>
                    <a:pt x="32769" y="28449"/>
                  </a:lnTo>
                  <a:cubicBezTo>
                    <a:pt x="32827" y="28506"/>
                    <a:pt x="32827" y="28534"/>
                    <a:pt x="32855" y="28592"/>
                  </a:cubicBezTo>
                  <a:cubicBezTo>
                    <a:pt x="32855" y="28534"/>
                    <a:pt x="32855" y="28449"/>
                    <a:pt x="32855" y="28363"/>
                  </a:cubicBezTo>
                  <a:cubicBezTo>
                    <a:pt x="32884" y="28334"/>
                    <a:pt x="32912" y="28334"/>
                    <a:pt x="32941" y="28334"/>
                  </a:cubicBezTo>
                  <a:cubicBezTo>
                    <a:pt x="32941" y="28305"/>
                    <a:pt x="32912" y="28305"/>
                    <a:pt x="32884" y="28277"/>
                  </a:cubicBezTo>
                  <a:cubicBezTo>
                    <a:pt x="32912" y="28277"/>
                    <a:pt x="32941" y="28248"/>
                    <a:pt x="32941" y="28248"/>
                  </a:cubicBezTo>
                  <a:cubicBezTo>
                    <a:pt x="32941" y="28277"/>
                    <a:pt x="33027" y="28277"/>
                    <a:pt x="32970" y="28334"/>
                  </a:cubicBezTo>
                  <a:cubicBezTo>
                    <a:pt x="32998" y="28305"/>
                    <a:pt x="33027" y="28277"/>
                    <a:pt x="33027" y="28220"/>
                  </a:cubicBezTo>
                  <a:cubicBezTo>
                    <a:pt x="33056" y="28220"/>
                    <a:pt x="33056" y="28162"/>
                    <a:pt x="33084" y="28162"/>
                  </a:cubicBezTo>
                  <a:lnTo>
                    <a:pt x="33056" y="28134"/>
                  </a:lnTo>
                  <a:cubicBezTo>
                    <a:pt x="33056" y="28134"/>
                    <a:pt x="33056" y="28105"/>
                    <a:pt x="33056" y="28076"/>
                  </a:cubicBezTo>
                  <a:cubicBezTo>
                    <a:pt x="33113" y="27933"/>
                    <a:pt x="33199" y="27847"/>
                    <a:pt x="33342" y="27819"/>
                  </a:cubicBezTo>
                  <a:cubicBezTo>
                    <a:pt x="33364" y="27919"/>
                    <a:pt x="33390" y="27941"/>
                    <a:pt x="33421" y="27941"/>
                  </a:cubicBezTo>
                  <a:cubicBezTo>
                    <a:pt x="33446" y="27941"/>
                    <a:pt x="33474" y="27926"/>
                    <a:pt x="33505" y="27926"/>
                  </a:cubicBezTo>
                  <a:cubicBezTo>
                    <a:pt x="33534" y="27926"/>
                    <a:pt x="33565" y="27940"/>
                    <a:pt x="33599" y="27991"/>
                  </a:cubicBezTo>
                  <a:lnTo>
                    <a:pt x="33685" y="27847"/>
                  </a:lnTo>
                  <a:lnTo>
                    <a:pt x="33571" y="27819"/>
                  </a:lnTo>
                  <a:cubicBezTo>
                    <a:pt x="33714" y="27733"/>
                    <a:pt x="33714" y="27533"/>
                    <a:pt x="33857" y="27504"/>
                  </a:cubicBezTo>
                  <a:lnTo>
                    <a:pt x="33857" y="27504"/>
                  </a:lnTo>
                  <a:lnTo>
                    <a:pt x="33828" y="27647"/>
                  </a:lnTo>
                  <a:lnTo>
                    <a:pt x="34000" y="27475"/>
                  </a:lnTo>
                  <a:lnTo>
                    <a:pt x="33828" y="27475"/>
                  </a:lnTo>
                  <a:cubicBezTo>
                    <a:pt x="33857" y="27418"/>
                    <a:pt x="33828" y="27332"/>
                    <a:pt x="33771" y="27304"/>
                  </a:cubicBezTo>
                  <a:lnTo>
                    <a:pt x="33771" y="27304"/>
                  </a:lnTo>
                  <a:lnTo>
                    <a:pt x="33857" y="27332"/>
                  </a:lnTo>
                  <a:cubicBezTo>
                    <a:pt x="33885" y="27332"/>
                    <a:pt x="33943" y="27332"/>
                    <a:pt x="33971" y="27361"/>
                  </a:cubicBezTo>
                  <a:lnTo>
                    <a:pt x="33914" y="27218"/>
                  </a:lnTo>
                  <a:lnTo>
                    <a:pt x="33943" y="27218"/>
                  </a:lnTo>
                  <a:cubicBezTo>
                    <a:pt x="33943" y="27246"/>
                    <a:pt x="33971" y="27246"/>
                    <a:pt x="33943" y="27275"/>
                  </a:cubicBezTo>
                  <a:lnTo>
                    <a:pt x="34000" y="27275"/>
                  </a:lnTo>
                  <a:lnTo>
                    <a:pt x="34000" y="27304"/>
                  </a:lnTo>
                  <a:cubicBezTo>
                    <a:pt x="34020" y="27309"/>
                    <a:pt x="34035" y="27311"/>
                    <a:pt x="34046" y="27311"/>
                  </a:cubicBezTo>
                  <a:cubicBezTo>
                    <a:pt x="34094" y="27311"/>
                    <a:pt x="34047" y="27260"/>
                    <a:pt x="34000" y="27189"/>
                  </a:cubicBezTo>
                  <a:lnTo>
                    <a:pt x="34000" y="27189"/>
                  </a:lnTo>
                  <a:cubicBezTo>
                    <a:pt x="34029" y="27218"/>
                    <a:pt x="34057" y="27218"/>
                    <a:pt x="34086" y="27218"/>
                  </a:cubicBezTo>
                  <a:cubicBezTo>
                    <a:pt x="34086" y="27275"/>
                    <a:pt x="34086" y="27304"/>
                    <a:pt x="34057" y="27332"/>
                  </a:cubicBezTo>
                  <a:cubicBezTo>
                    <a:pt x="34114" y="27304"/>
                    <a:pt x="34143" y="27304"/>
                    <a:pt x="34114" y="27246"/>
                  </a:cubicBezTo>
                  <a:lnTo>
                    <a:pt x="34086" y="27189"/>
                  </a:lnTo>
                  <a:cubicBezTo>
                    <a:pt x="34086" y="27161"/>
                    <a:pt x="34086" y="27161"/>
                    <a:pt x="34086" y="27132"/>
                  </a:cubicBezTo>
                  <a:cubicBezTo>
                    <a:pt x="34114" y="27161"/>
                    <a:pt x="34143" y="27161"/>
                    <a:pt x="34172" y="27161"/>
                  </a:cubicBezTo>
                  <a:cubicBezTo>
                    <a:pt x="34143" y="27132"/>
                    <a:pt x="34114" y="27103"/>
                    <a:pt x="34114" y="27103"/>
                  </a:cubicBezTo>
                  <a:cubicBezTo>
                    <a:pt x="34114" y="27075"/>
                    <a:pt x="34114" y="27046"/>
                    <a:pt x="34143" y="27018"/>
                  </a:cubicBezTo>
                  <a:cubicBezTo>
                    <a:pt x="34143" y="27046"/>
                    <a:pt x="34172" y="27046"/>
                    <a:pt x="34172" y="27046"/>
                  </a:cubicBezTo>
                  <a:cubicBezTo>
                    <a:pt x="34172" y="27046"/>
                    <a:pt x="34172" y="27018"/>
                    <a:pt x="34172" y="27018"/>
                  </a:cubicBezTo>
                  <a:cubicBezTo>
                    <a:pt x="34172" y="27018"/>
                    <a:pt x="34200" y="26989"/>
                    <a:pt x="34229" y="26989"/>
                  </a:cubicBezTo>
                  <a:cubicBezTo>
                    <a:pt x="34229" y="26989"/>
                    <a:pt x="34258" y="27018"/>
                    <a:pt x="34258" y="27018"/>
                  </a:cubicBezTo>
                  <a:cubicBezTo>
                    <a:pt x="34258" y="27046"/>
                    <a:pt x="34286" y="27075"/>
                    <a:pt x="34286" y="27075"/>
                  </a:cubicBezTo>
                  <a:cubicBezTo>
                    <a:pt x="34315" y="27103"/>
                    <a:pt x="34372" y="27218"/>
                    <a:pt x="34401" y="27218"/>
                  </a:cubicBezTo>
                  <a:cubicBezTo>
                    <a:pt x="34347" y="27057"/>
                    <a:pt x="34595" y="26997"/>
                    <a:pt x="34579" y="26825"/>
                  </a:cubicBezTo>
                  <a:lnTo>
                    <a:pt x="34579" y="26825"/>
                  </a:lnTo>
                  <a:cubicBezTo>
                    <a:pt x="34595" y="26869"/>
                    <a:pt x="34636" y="26909"/>
                    <a:pt x="34658" y="26932"/>
                  </a:cubicBezTo>
                  <a:lnTo>
                    <a:pt x="34630" y="26789"/>
                  </a:lnTo>
                  <a:cubicBezTo>
                    <a:pt x="34687" y="26789"/>
                    <a:pt x="34715" y="26789"/>
                    <a:pt x="34773" y="26874"/>
                  </a:cubicBezTo>
                  <a:cubicBezTo>
                    <a:pt x="34916" y="26760"/>
                    <a:pt x="34601" y="26703"/>
                    <a:pt x="34773" y="26645"/>
                  </a:cubicBezTo>
                  <a:lnTo>
                    <a:pt x="34773" y="26645"/>
                  </a:lnTo>
                  <a:lnTo>
                    <a:pt x="34773" y="26731"/>
                  </a:lnTo>
                  <a:lnTo>
                    <a:pt x="34830" y="26703"/>
                  </a:lnTo>
                  <a:cubicBezTo>
                    <a:pt x="34973" y="26617"/>
                    <a:pt x="35030" y="26474"/>
                    <a:pt x="35145" y="26359"/>
                  </a:cubicBezTo>
                  <a:cubicBezTo>
                    <a:pt x="35173" y="26331"/>
                    <a:pt x="35173" y="26331"/>
                    <a:pt x="35202" y="26302"/>
                  </a:cubicBezTo>
                  <a:lnTo>
                    <a:pt x="35231" y="26302"/>
                  </a:lnTo>
                  <a:cubicBezTo>
                    <a:pt x="35231" y="26302"/>
                    <a:pt x="35231" y="26302"/>
                    <a:pt x="35231" y="26273"/>
                  </a:cubicBezTo>
                  <a:lnTo>
                    <a:pt x="35288" y="26273"/>
                  </a:lnTo>
                  <a:cubicBezTo>
                    <a:pt x="35460" y="26417"/>
                    <a:pt x="35173" y="26445"/>
                    <a:pt x="35345" y="26531"/>
                  </a:cubicBezTo>
                  <a:cubicBezTo>
                    <a:pt x="35545" y="26302"/>
                    <a:pt x="35631" y="25930"/>
                    <a:pt x="35889" y="25758"/>
                  </a:cubicBezTo>
                  <a:lnTo>
                    <a:pt x="35832" y="25758"/>
                  </a:lnTo>
                  <a:cubicBezTo>
                    <a:pt x="35746" y="25672"/>
                    <a:pt x="35774" y="25644"/>
                    <a:pt x="35832" y="25644"/>
                  </a:cubicBezTo>
                  <a:cubicBezTo>
                    <a:pt x="35917" y="25615"/>
                    <a:pt x="36061" y="25644"/>
                    <a:pt x="36089" y="25529"/>
                  </a:cubicBezTo>
                  <a:cubicBezTo>
                    <a:pt x="36089" y="25570"/>
                    <a:pt x="36133" y="25625"/>
                    <a:pt x="36147" y="25643"/>
                  </a:cubicBezTo>
                  <a:lnTo>
                    <a:pt x="36147" y="25643"/>
                  </a:lnTo>
                  <a:cubicBezTo>
                    <a:pt x="36204" y="25615"/>
                    <a:pt x="36232" y="25558"/>
                    <a:pt x="36261" y="25529"/>
                  </a:cubicBezTo>
                  <a:cubicBezTo>
                    <a:pt x="36318" y="25529"/>
                    <a:pt x="36347" y="25472"/>
                    <a:pt x="36347" y="25415"/>
                  </a:cubicBezTo>
                  <a:cubicBezTo>
                    <a:pt x="36318" y="25358"/>
                    <a:pt x="36404" y="25272"/>
                    <a:pt x="36433" y="25215"/>
                  </a:cubicBezTo>
                  <a:lnTo>
                    <a:pt x="36490" y="25243"/>
                  </a:lnTo>
                  <a:cubicBezTo>
                    <a:pt x="36461" y="25215"/>
                    <a:pt x="36461" y="25186"/>
                    <a:pt x="36433" y="25186"/>
                  </a:cubicBezTo>
                  <a:lnTo>
                    <a:pt x="36433" y="25129"/>
                  </a:lnTo>
                  <a:cubicBezTo>
                    <a:pt x="36490" y="25157"/>
                    <a:pt x="36547" y="25157"/>
                    <a:pt x="36576" y="25186"/>
                  </a:cubicBezTo>
                  <a:cubicBezTo>
                    <a:pt x="36662" y="25186"/>
                    <a:pt x="36633" y="25100"/>
                    <a:pt x="36576" y="25043"/>
                  </a:cubicBezTo>
                  <a:cubicBezTo>
                    <a:pt x="36662" y="25014"/>
                    <a:pt x="36719" y="24957"/>
                    <a:pt x="36776" y="24871"/>
                  </a:cubicBezTo>
                  <a:cubicBezTo>
                    <a:pt x="36805" y="24900"/>
                    <a:pt x="36833" y="24900"/>
                    <a:pt x="36833" y="24928"/>
                  </a:cubicBezTo>
                  <a:lnTo>
                    <a:pt x="36833" y="24928"/>
                  </a:lnTo>
                  <a:cubicBezTo>
                    <a:pt x="36833" y="24900"/>
                    <a:pt x="36805" y="24871"/>
                    <a:pt x="36805" y="24871"/>
                  </a:cubicBezTo>
                  <a:lnTo>
                    <a:pt x="36891" y="24785"/>
                  </a:lnTo>
                  <a:cubicBezTo>
                    <a:pt x="36891" y="24757"/>
                    <a:pt x="36891" y="24728"/>
                    <a:pt x="36891" y="24728"/>
                  </a:cubicBezTo>
                  <a:lnTo>
                    <a:pt x="36919" y="24728"/>
                  </a:lnTo>
                  <a:lnTo>
                    <a:pt x="36891" y="24699"/>
                  </a:lnTo>
                  <a:cubicBezTo>
                    <a:pt x="36891" y="24671"/>
                    <a:pt x="36862" y="24671"/>
                    <a:pt x="36833" y="24642"/>
                  </a:cubicBezTo>
                  <a:cubicBezTo>
                    <a:pt x="36862" y="24642"/>
                    <a:pt x="36862" y="24642"/>
                    <a:pt x="36862" y="24614"/>
                  </a:cubicBezTo>
                  <a:cubicBezTo>
                    <a:pt x="36948" y="24614"/>
                    <a:pt x="37034" y="24585"/>
                    <a:pt x="37062" y="24528"/>
                  </a:cubicBezTo>
                  <a:cubicBezTo>
                    <a:pt x="37091" y="24556"/>
                    <a:pt x="37119" y="24585"/>
                    <a:pt x="37148" y="24642"/>
                  </a:cubicBezTo>
                  <a:cubicBezTo>
                    <a:pt x="37091" y="24499"/>
                    <a:pt x="37320" y="24556"/>
                    <a:pt x="37348" y="24528"/>
                  </a:cubicBezTo>
                  <a:lnTo>
                    <a:pt x="37348" y="24614"/>
                  </a:lnTo>
                  <a:cubicBezTo>
                    <a:pt x="37348" y="24585"/>
                    <a:pt x="37377" y="24556"/>
                    <a:pt x="37377" y="24528"/>
                  </a:cubicBezTo>
                  <a:lnTo>
                    <a:pt x="37263" y="24470"/>
                  </a:lnTo>
                  <a:cubicBezTo>
                    <a:pt x="37282" y="24470"/>
                    <a:pt x="37301" y="24458"/>
                    <a:pt x="37320" y="24458"/>
                  </a:cubicBezTo>
                  <a:cubicBezTo>
                    <a:pt x="37329" y="24458"/>
                    <a:pt x="37339" y="24461"/>
                    <a:pt x="37348" y="24470"/>
                  </a:cubicBezTo>
                  <a:cubicBezTo>
                    <a:pt x="37291" y="24413"/>
                    <a:pt x="37234" y="24385"/>
                    <a:pt x="37177" y="24327"/>
                  </a:cubicBezTo>
                  <a:cubicBezTo>
                    <a:pt x="37177" y="24299"/>
                    <a:pt x="37205" y="24270"/>
                    <a:pt x="37205" y="24241"/>
                  </a:cubicBezTo>
                  <a:lnTo>
                    <a:pt x="37205" y="24222"/>
                  </a:lnTo>
                  <a:lnTo>
                    <a:pt x="37205" y="24222"/>
                  </a:lnTo>
                  <a:cubicBezTo>
                    <a:pt x="37217" y="24263"/>
                    <a:pt x="37341" y="24307"/>
                    <a:pt x="37350" y="24364"/>
                  </a:cubicBezTo>
                  <a:lnTo>
                    <a:pt x="37350" y="24364"/>
                  </a:lnTo>
                  <a:cubicBezTo>
                    <a:pt x="37354" y="24353"/>
                    <a:pt x="37366" y="24347"/>
                    <a:pt x="37406" y="24327"/>
                  </a:cubicBezTo>
                  <a:cubicBezTo>
                    <a:pt x="37406" y="24327"/>
                    <a:pt x="37434" y="24356"/>
                    <a:pt x="37434" y="24385"/>
                  </a:cubicBezTo>
                  <a:cubicBezTo>
                    <a:pt x="37635" y="24385"/>
                    <a:pt x="37291" y="24213"/>
                    <a:pt x="37377" y="24127"/>
                  </a:cubicBezTo>
                  <a:lnTo>
                    <a:pt x="37377" y="24127"/>
                  </a:lnTo>
                  <a:cubicBezTo>
                    <a:pt x="37419" y="24169"/>
                    <a:pt x="37492" y="24195"/>
                    <a:pt x="37516" y="24195"/>
                  </a:cubicBezTo>
                  <a:cubicBezTo>
                    <a:pt x="37525" y="24195"/>
                    <a:pt x="37528" y="24192"/>
                    <a:pt x="37520" y="24184"/>
                  </a:cubicBezTo>
                  <a:lnTo>
                    <a:pt x="37520" y="24184"/>
                  </a:lnTo>
                  <a:cubicBezTo>
                    <a:pt x="37517" y="24187"/>
                    <a:pt x="37513" y="24189"/>
                    <a:pt x="37508" y="24189"/>
                  </a:cubicBezTo>
                  <a:cubicBezTo>
                    <a:pt x="37468" y="24189"/>
                    <a:pt x="37374" y="24092"/>
                    <a:pt x="37348" y="24041"/>
                  </a:cubicBezTo>
                  <a:cubicBezTo>
                    <a:pt x="37434" y="24041"/>
                    <a:pt x="37348" y="23927"/>
                    <a:pt x="37348" y="23898"/>
                  </a:cubicBezTo>
                  <a:lnTo>
                    <a:pt x="37320" y="23898"/>
                  </a:lnTo>
                  <a:cubicBezTo>
                    <a:pt x="37377" y="23841"/>
                    <a:pt x="37463" y="23812"/>
                    <a:pt x="37549" y="23784"/>
                  </a:cubicBezTo>
                  <a:lnTo>
                    <a:pt x="37549" y="23784"/>
                  </a:lnTo>
                  <a:cubicBezTo>
                    <a:pt x="37524" y="23833"/>
                    <a:pt x="37542" y="23904"/>
                    <a:pt x="37566" y="23904"/>
                  </a:cubicBezTo>
                  <a:cubicBezTo>
                    <a:pt x="37570" y="23904"/>
                    <a:pt x="37573" y="23902"/>
                    <a:pt x="37577" y="23898"/>
                  </a:cubicBezTo>
                  <a:lnTo>
                    <a:pt x="37606" y="23784"/>
                  </a:lnTo>
                  <a:cubicBezTo>
                    <a:pt x="37635" y="23784"/>
                    <a:pt x="37663" y="23812"/>
                    <a:pt x="37692" y="23812"/>
                  </a:cubicBezTo>
                  <a:cubicBezTo>
                    <a:pt x="37668" y="23754"/>
                    <a:pt x="37693" y="23743"/>
                    <a:pt x="37728" y="23743"/>
                  </a:cubicBezTo>
                  <a:cubicBezTo>
                    <a:pt x="37748" y="23743"/>
                    <a:pt x="37772" y="23747"/>
                    <a:pt x="37792" y="23747"/>
                  </a:cubicBezTo>
                  <a:cubicBezTo>
                    <a:pt x="37823" y="23747"/>
                    <a:pt x="37845" y="23738"/>
                    <a:pt x="37835" y="23698"/>
                  </a:cubicBezTo>
                  <a:cubicBezTo>
                    <a:pt x="37692" y="23640"/>
                    <a:pt x="37720" y="23669"/>
                    <a:pt x="37635" y="23526"/>
                  </a:cubicBezTo>
                  <a:lnTo>
                    <a:pt x="37635" y="23583"/>
                  </a:lnTo>
                  <a:lnTo>
                    <a:pt x="37577" y="23583"/>
                  </a:lnTo>
                  <a:lnTo>
                    <a:pt x="37520" y="23526"/>
                  </a:lnTo>
                  <a:cubicBezTo>
                    <a:pt x="37520" y="23555"/>
                    <a:pt x="37520" y="23583"/>
                    <a:pt x="37520" y="23583"/>
                  </a:cubicBezTo>
                  <a:lnTo>
                    <a:pt x="37463" y="23583"/>
                  </a:lnTo>
                  <a:lnTo>
                    <a:pt x="37463" y="23555"/>
                  </a:lnTo>
                  <a:cubicBezTo>
                    <a:pt x="37520" y="23526"/>
                    <a:pt x="37434" y="23412"/>
                    <a:pt x="37463" y="23412"/>
                  </a:cubicBezTo>
                  <a:cubicBezTo>
                    <a:pt x="37492" y="23469"/>
                    <a:pt x="37549" y="23497"/>
                    <a:pt x="37606" y="23497"/>
                  </a:cubicBezTo>
                  <a:lnTo>
                    <a:pt x="37778" y="23583"/>
                  </a:lnTo>
                  <a:cubicBezTo>
                    <a:pt x="37978" y="23583"/>
                    <a:pt x="37749" y="23354"/>
                    <a:pt x="37892" y="23268"/>
                  </a:cubicBezTo>
                  <a:lnTo>
                    <a:pt x="37806" y="23268"/>
                  </a:lnTo>
                  <a:cubicBezTo>
                    <a:pt x="37692" y="23183"/>
                    <a:pt x="37835" y="23183"/>
                    <a:pt x="37806" y="23125"/>
                  </a:cubicBezTo>
                  <a:lnTo>
                    <a:pt x="37806" y="23125"/>
                  </a:lnTo>
                  <a:cubicBezTo>
                    <a:pt x="37864" y="23154"/>
                    <a:pt x="37949" y="23183"/>
                    <a:pt x="38035" y="23211"/>
                  </a:cubicBezTo>
                  <a:cubicBezTo>
                    <a:pt x="37949" y="23154"/>
                    <a:pt x="38093" y="23125"/>
                    <a:pt x="37892" y="23011"/>
                  </a:cubicBezTo>
                  <a:lnTo>
                    <a:pt x="38035" y="23011"/>
                  </a:lnTo>
                  <a:cubicBezTo>
                    <a:pt x="38093" y="23011"/>
                    <a:pt x="38064" y="22954"/>
                    <a:pt x="38035" y="22925"/>
                  </a:cubicBezTo>
                  <a:cubicBezTo>
                    <a:pt x="38064" y="22896"/>
                    <a:pt x="38093" y="22896"/>
                    <a:pt x="38121" y="22868"/>
                  </a:cubicBezTo>
                  <a:cubicBezTo>
                    <a:pt x="38236" y="23039"/>
                    <a:pt x="38407" y="23097"/>
                    <a:pt x="38522" y="23240"/>
                  </a:cubicBezTo>
                  <a:lnTo>
                    <a:pt x="38522" y="23297"/>
                  </a:lnTo>
                  <a:cubicBezTo>
                    <a:pt x="38510" y="23301"/>
                    <a:pt x="38497" y="23303"/>
                    <a:pt x="38485" y="23303"/>
                  </a:cubicBezTo>
                  <a:cubicBezTo>
                    <a:pt x="38413" y="23303"/>
                    <a:pt x="38350" y="23240"/>
                    <a:pt x="38350" y="23240"/>
                  </a:cubicBezTo>
                  <a:cubicBezTo>
                    <a:pt x="38264" y="23326"/>
                    <a:pt x="38293" y="23469"/>
                    <a:pt x="38350" y="23555"/>
                  </a:cubicBezTo>
                  <a:cubicBezTo>
                    <a:pt x="38342" y="23546"/>
                    <a:pt x="38331" y="23543"/>
                    <a:pt x="38318" y="23543"/>
                  </a:cubicBezTo>
                  <a:cubicBezTo>
                    <a:pt x="38288" y="23543"/>
                    <a:pt x="38247" y="23563"/>
                    <a:pt x="38207" y="23583"/>
                  </a:cubicBezTo>
                  <a:cubicBezTo>
                    <a:pt x="38236" y="23669"/>
                    <a:pt x="38407" y="23640"/>
                    <a:pt x="38350" y="23755"/>
                  </a:cubicBezTo>
                  <a:cubicBezTo>
                    <a:pt x="38264" y="23726"/>
                    <a:pt x="38178" y="23698"/>
                    <a:pt x="38121" y="23669"/>
                  </a:cubicBezTo>
                  <a:lnTo>
                    <a:pt x="38121" y="23669"/>
                  </a:lnTo>
                  <a:cubicBezTo>
                    <a:pt x="38178" y="23784"/>
                    <a:pt x="38264" y="23869"/>
                    <a:pt x="38321" y="23984"/>
                  </a:cubicBezTo>
                  <a:cubicBezTo>
                    <a:pt x="38310" y="23988"/>
                    <a:pt x="38299" y="23990"/>
                    <a:pt x="38288" y="23990"/>
                  </a:cubicBezTo>
                  <a:cubicBezTo>
                    <a:pt x="38220" y="23990"/>
                    <a:pt x="38171" y="23919"/>
                    <a:pt x="38121" y="23869"/>
                  </a:cubicBezTo>
                  <a:lnTo>
                    <a:pt x="38121" y="23869"/>
                  </a:lnTo>
                  <a:cubicBezTo>
                    <a:pt x="38150" y="23984"/>
                    <a:pt x="38207" y="24184"/>
                    <a:pt x="38350" y="24241"/>
                  </a:cubicBezTo>
                  <a:lnTo>
                    <a:pt x="38407" y="24184"/>
                  </a:lnTo>
                  <a:cubicBezTo>
                    <a:pt x="38350" y="24184"/>
                    <a:pt x="38293" y="24184"/>
                    <a:pt x="38264" y="24156"/>
                  </a:cubicBezTo>
                  <a:cubicBezTo>
                    <a:pt x="38121" y="24041"/>
                    <a:pt x="38293" y="24013"/>
                    <a:pt x="38350" y="24013"/>
                  </a:cubicBezTo>
                  <a:lnTo>
                    <a:pt x="38407" y="24070"/>
                  </a:lnTo>
                  <a:lnTo>
                    <a:pt x="38436" y="24070"/>
                  </a:lnTo>
                  <a:cubicBezTo>
                    <a:pt x="38436" y="24127"/>
                    <a:pt x="38436" y="24213"/>
                    <a:pt x="38436" y="24270"/>
                  </a:cubicBezTo>
                  <a:lnTo>
                    <a:pt x="38407" y="24385"/>
                  </a:lnTo>
                  <a:cubicBezTo>
                    <a:pt x="38344" y="24343"/>
                    <a:pt x="38266" y="24316"/>
                    <a:pt x="38184" y="24316"/>
                  </a:cubicBezTo>
                  <a:cubicBezTo>
                    <a:pt x="38154" y="24316"/>
                    <a:pt x="38123" y="24320"/>
                    <a:pt x="38093" y="24327"/>
                  </a:cubicBezTo>
                  <a:cubicBezTo>
                    <a:pt x="38264" y="24413"/>
                    <a:pt x="38207" y="24413"/>
                    <a:pt x="38379" y="24499"/>
                  </a:cubicBezTo>
                  <a:lnTo>
                    <a:pt x="38379" y="24585"/>
                  </a:lnTo>
                  <a:lnTo>
                    <a:pt x="38293" y="24585"/>
                  </a:lnTo>
                  <a:cubicBezTo>
                    <a:pt x="38321" y="24614"/>
                    <a:pt x="38236" y="24671"/>
                    <a:pt x="38350" y="24699"/>
                  </a:cubicBezTo>
                  <a:lnTo>
                    <a:pt x="38379" y="24699"/>
                  </a:lnTo>
                  <a:cubicBezTo>
                    <a:pt x="38436" y="24728"/>
                    <a:pt x="38436" y="24785"/>
                    <a:pt x="38465" y="24871"/>
                  </a:cubicBezTo>
                  <a:cubicBezTo>
                    <a:pt x="38379" y="24842"/>
                    <a:pt x="38321" y="24842"/>
                    <a:pt x="38264" y="24814"/>
                  </a:cubicBezTo>
                  <a:cubicBezTo>
                    <a:pt x="38293" y="24814"/>
                    <a:pt x="38293" y="24785"/>
                    <a:pt x="38293" y="24785"/>
                  </a:cubicBezTo>
                  <a:lnTo>
                    <a:pt x="38093" y="24728"/>
                  </a:lnTo>
                  <a:lnTo>
                    <a:pt x="38150" y="24814"/>
                  </a:lnTo>
                  <a:cubicBezTo>
                    <a:pt x="38035" y="24814"/>
                    <a:pt x="37921" y="24842"/>
                    <a:pt x="37835" y="24928"/>
                  </a:cubicBezTo>
                  <a:lnTo>
                    <a:pt x="37949" y="25129"/>
                  </a:lnTo>
                  <a:lnTo>
                    <a:pt x="37835" y="25157"/>
                  </a:lnTo>
                  <a:lnTo>
                    <a:pt x="37835" y="25014"/>
                  </a:lnTo>
                  <a:lnTo>
                    <a:pt x="37835" y="25014"/>
                  </a:lnTo>
                  <a:cubicBezTo>
                    <a:pt x="37692" y="25071"/>
                    <a:pt x="37778" y="25129"/>
                    <a:pt x="37864" y="25186"/>
                  </a:cubicBezTo>
                  <a:cubicBezTo>
                    <a:pt x="37806" y="25186"/>
                    <a:pt x="37749" y="25215"/>
                    <a:pt x="37692" y="25243"/>
                  </a:cubicBezTo>
                  <a:cubicBezTo>
                    <a:pt x="37778" y="25300"/>
                    <a:pt x="37864" y="25386"/>
                    <a:pt x="37921" y="25443"/>
                  </a:cubicBezTo>
                  <a:cubicBezTo>
                    <a:pt x="37838" y="25443"/>
                    <a:pt x="37769" y="25383"/>
                    <a:pt x="37716" y="25383"/>
                  </a:cubicBezTo>
                  <a:cubicBezTo>
                    <a:pt x="37697" y="25383"/>
                    <a:pt x="37679" y="25391"/>
                    <a:pt x="37663" y="25415"/>
                  </a:cubicBezTo>
                  <a:cubicBezTo>
                    <a:pt x="37706" y="25472"/>
                    <a:pt x="37771" y="25472"/>
                    <a:pt x="37828" y="25472"/>
                  </a:cubicBezTo>
                  <a:cubicBezTo>
                    <a:pt x="37885" y="25472"/>
                    <a:pt x="37935" y="25472"/>
                    <a:pt x="37949" y="25529"/>
                  </a:cubicBezTo>
                  <a:cubicBezTo>
                    <a:pt x="37806" y="25587"/>
                    <a:pt x="37720" y="25529"/>
                    <a:pt x="37806" y="25644"/>
                  </a:cubicBezTo>
                  <a:cubicBezTo>
                    <a:pt x="37749" y="25644"/>
                    <a:pt x="37692" y="25615"/>
                    <a:pt x="37663" y="25587"/>
                  </a:cubicBezTo>
                  <a:lnTo>
                    <a:pt x="37663" y="25587"/>
                  </a:lnTo>
                  <a:cubicBezTo>
                    <a:pt x="37720" y="25672"/>
                    <a:pt x="37663" y="25787"/>
                    <a:pt x="37778" y="25873"/>
                  </a:cubicBezTo>
                  <a:cubicBezTo>
                    <a:pt x="37633" y="25897"/>
                    <a:pt x="37712" y="26064"/>
                    <a:pt x="37586" y="26064"/>
                  </a:cubicBezTo>
                  <a:cubicBezTo>
                    <a:pt x="37562" y="26064"/>
                    <a:pt x="37532" y="26058"/>
                    <a:pt x="37492" y="26044"/>
                  </a:cubicBezTo>
                  <a:lnTo>
                    <a:pt x="37492" y="26044"/>
                  </a:lnTo>
                  <a:cubicBezTo>
                    <a:pt x="37577" y="26130"/>
                    <a:pt x="37606" y="26216"/>
                    <a:pt x="37635" y="26331"/>
                  </a:cubicBezTo>
                  <a:cubicBezTo>
                    <a:pt x="37584" y="26285"/>
                    <a:pt x="37549" y="26268"/>
                    <a:pt x="37523" y="26268"/>
                  </a:cubicBezTo>
                  <a:cubicBezTo>
                    <a:pt x="37437" y="26268"/>
                    <a:pt x="37451" y="26454"/>
                    <a:pt x="37340" y="26454"/>
                  </a:cubicBezTo>
                  <a:cubicBezTo>
                    <a:pt x="37313" y="26454"/>
                    <a:pt x="37279" y="26443"/>
                    <a:pt x="37234" y="26417"/>
                  </a:cubicBezTo>
                  <a:lnTo>
                    <a:pt x="37234" y="26417"/>
                  </a:lnTo>
                  <a:cubicBezTo>
                    <a:pt x="37463" y="26617"/>
                    <a:pt x="37205" y="26789"/>
                    <a:pt x="37263" y="27018"/>
                  </a:cubicBezTo>
                  <a:cubicBezTo>
                    <a:pt x="37244" y="26999"/>
                    <a:pt x="37226" y="26981"/>
                    <a:pt x="37223" y="26970"/>
                  </a:cubicBezTo>
                  <a:lnTo>
                    <a:pt x="37223" y="26970"/>
                  </a:lnTo>
                  <a:cubicBezTo>
                    <a:pt x="37166" y="27018"/>
                    <a:pt x="37085" y="27019"/>
                    <a:pt x="37005" y="27046"/>
                  </a:cubicBezTo>
                  <a:cubicBezTo>
                    <a:pt x="37091" y="27075"/>
                    <a:pt x="37148" y="27161"/>
                    <a:pt x="37177" y="27246"/>
                  </a:cubicBezTo>
                  <a:cubicBezTo>
                    <a:pt x="37205" y="27332"/>
                    <a:pt x="37234" y="27390"/>
                    <a:pt x="37263" y="27475"/>
                  </a:cubicBezTo>
                  <a:cubicBezTo>
                    <a:pt x="37005" y="27475"/>
                    <a:pt x="37062" y="27275"/>
                    <a:pt x="36862" y="27218"/>
                  </a:cubicBezTo>
                  <a:lnTo>
                    <a:pt x="36862" y="27218"/>
                  </a:lnTo>
                  <a:cubicBezTo>
                    <a:pt x="37034" y="27275"/>
                    <a:pt x="36919" y="27475"/>
                    <a:pt x="37062" y="27504"/>
                  </a:cubicBezTo>
                  <a:cubicBezTo>
                    <a:pt x="36948" y="27504"/>
                    <a:pt x="36948" y="27530"/>
                    <a:pt x="36901" y="27530"/>
                  </a:cubicBezTo>
                  <a:cubicBezTo>
                    <a:pt x="36878" y="27530"/>
                    <a:pt x="36843" y="27523"/>
                    <a:pt x="36776" y="27504"/>
                  </a:cubicBezTo>
                  <a:lnTo>
                    <a:pt x="36776" y="27504"/>
                  </a:lnTo>
                  <a:cubicBezTo>
                    <a:pt x="37005" y="27676"/>
                    <a:pt x="36776" y="27619"/>
                    <a:pt x="36891" y="27762"/>
                  </a:cubicBezTo>
                  <a:cubicBezTo>
                    <a:pt x="36859" y="27771"/>
                    <a:pt x="36833" y="27774"/>
                    <a:pt x="36809" y="27774"/>
                  </a:cubicBezTo>
                  <a:cubicBezTo>
                    <a:pt x="36735" y="27774"/>
                    <a:pt x="36696" y="27740"/>
                    <a:pt x="36671" y="27740"/>
                  </a:cubicBezTo>
                  <a:cubicBezTo>
                    <a:pt x="36653" y="27740"/>
                    <a:pt x="36643" y="27758"/>
                    <a:pt x="36633" y="27819"/>
                  </a:cubicBezTo>
                  <a:cubicBezTo>
                    <a:pt x="36518" y="27819"/>
                    <a:pt x="36518" y="27676"/>
                    <a:pt x="36518" y="27676"/>
                  </a:cubicBezTo>
                  <a:lnTo>
                    <a:pt x="36518" y="27676"/>
                  </a:lnTo>
                  <a:cubicBezTo>
                    <a:pt x="36433" y="27790"/>
                    <a:pt x="36662" y="27847"/>
                    <a:pt x="36747" y="27933"/>
                  </a:cubicBezTo>
                  <a:cubicBezTo>
                    <a:pt x="36729" y="27989"/>
                    <a:pt x="36701" y="28009"/>
                    <a:pt x="36668" y="28009"/>
                  </a:cubicBezTo>
                  <a:cubicBezTo>
                    <a:pt x="36600" y="28009"/>
                    <a:pt x="36510" y="27924"/>
                    <a:pt x="36433" y="27905"/>
                  </a:cubicBezTo>
                  <a:lnTo>
                    <a:pt x="36433" y="27905"/>
                  </a:lnTo>
                  <a:cubicBezTo>
                    <a:pt x="36404" y="28019"/>
                    <a:pt x="36518" y="28220"/>
                    <a:pt x="36461" y="28248"/>
                  </a:cubicBezTo>
                  <a:cubicBezTo>
                    <a:pt x="36439" y="28248"/>
                    <a:pt x="36417" y="28248"/>
                    <a:pt x="36408" y="28235"/>
                  </a:cubicBezTo>
                  <a:lnTo>
                    <a:pt x="36408" y="28235"/>
                  </a:lnTo>
                  <a:cubicBezTo>
                    <a:pt x="36444" y="28397"/>
                    <a:pt x="36178" y="28485"/>
                    <a:pt x="36261" y="28735"/>
                  </a:cubicBezTo>
                  <a:lnTo>
                    <a:pt x="36204" y="28735"/>
                  </a:lnTo>
                  <a:cubicBezTo>
                    <a:pt x="36290" y="28763"/>
                    <a:pt x="36347" y="28821"/>
                    <a:pt x="36433" y="28906"/>
                  </a:cubicBezTo>
                  <a:cubicBezTo>
                    <a:pt x="36433" y="28906"/>
                    <a:pt x="36433" y="28906"/>
                    <a:pt x="36433" y="28935"/>
                  </a:cubicBezTo>
                  <a:lnTo>
                    <a:pt x="36404" y="28964"/>
                  </a:lnTo>
                  <a:lnTo>
                    <a:pt x="36347" y="29021"/>
                  </a:lnTo>
                  <a:cubicBezTo>
                    <a:pt x="36375" y="28992"/>
                    <a:pt x="36347" y="28964"/>
                    <a:pt x="36318" y="28906"/>
                  </a:cubicBezTo>
                  <a:lnTo>
                    <a:pt x="36318" y="29021"/>
                  </a:lnTo>
                  <a:cubicBezTo>
                    <a:pt x="36118" y="28935"/>
                    <a:pt x="36318" y="28878"/>
                    <a:pt x="36204" y="28792"/>
                  </a:cubicBezTo>
                  <a:lnTo>
                    <a:pt x="36204" y="28792"/>
                  </a:lnTo>
                  <a:cubicBezTo>
                    <a:pt x="36175" y="28935"/>
                    <a:pt x="36175" y="29164"/>
                    <a:pt x="36061" y="29221"/>
                  </a:cubicBezTo>
                  <a:cubicBezTo>
                    <a:pt x="35889" y="29107"/>
                    <a:pt x="36175" y="28992"/>
                    <a:pt x="35946" y="28964"/>
                  </a:cubicBezTo>
                  <a:lnTo>
                    <a:pt x="36118" y="28906"/>
                  </a:lnTo>
                  <a:cubicBezTo>
                    <a:pt x="35803" y="28792"/>
                    <a:pt x="36204" y="28849"/>
                    <a:pt x="35889" y="28706"/>
                  </a:cubicBezTo>
                  <a:lnTo>
                    <a:pt x="35889" y="28706"/>
                  </a:lnTo>
                  <a:cubicBezTo>
                    <a:pt x="35689" y="28821"/>
                    <a:pt x="35803" y="28935"/>
                    <a:pt x="35603" y="29050"/>
                  </a:cubicBezTo>
                  <a:cubicBezTo>
                    <a:pt x="35631" y="29164"/>
                    <a:pt x="35717" y="29164"/>
                    <a:pt x="35774" y="29278"/>
                  </a:cubicBezTo>
                  <a:cubicBezTo>
                    <a:pt x="35744" y="29369"/>
                    <a:pt x="35695" y="29398"/>
                    <a:pt x="35638" y="29398"/>
                  </a:cubicBezTo>
                  <a:cubicBezTo>
                    <a:pt x="35534" y="29398"/>
                    <a:pt x="35407" y="29302"/>
                    <a:pt x="35330" y="29302"/>
                  </a:cubicBezTo>
                  <a:cubicBezTo>
                    <a:pt x="35287" y="29302"/>
                    <a:pt x="35259" y="29331"/>
                    <a:pt x="35259" y="29422"/>
                  </a:cubicBezTo>
                  <a:cubicBezTo>
                    <a:pt x="35316" y="29565"/>
                    <a:pt x="35460" y="29765"/>
                    <a:pt x="35231" y="29794"/>
                  </a:cubicBezTo>
                  <a:lnTo>
                    <a:pt x="35145" y="29593"/>
                  </a:lnTo>
                  <a:lnTo>
                    <a:pt x="35145" y="29593"/>
                  </a:lnTo>
                  <a:cubicBezTo>
                    <a:pt x="34973" y="29708"/>
                    <a:pt x="35259" y="29908"/>
                    <a:pt x="34973" y="29937"/>
                  </a:cubicBezTo>
                  <a:cubicBezTo>
                    <a:pt x="34944" y="29851"/>
                    <a:pt x="35059" y="29794"/>
                    <a:pt x="35030" y="29794"/>
                  </a:cubicBezTo>
                  <a:cubicBezTo>
                    <a:pt x="35002" y="29787"/>
                    <a:pt x="34981" y="29783"/>
                    <a:pt x="34966" y="29783"/>
                  </a:cubicBezTo>
                  <a:cubicBezTo>
                    <a:pt x="34852" y="29783"/>
                    <a:pt x="35020" y="29947"/>
                    <a:pt x="34944" y="30023"/>
                  </a:cubicBezTo>
                  <a:lnTo>
                    <a:pt x="34801" y="29879"/>
                  </a:lnTo>
                  <a:cubicBezTo>
                    <a:pt x="34630" y="30051"/>
                    <a:pt x="34515" y="30309"/>
                    <a:pt x="34343" y="30480"/>
                  </a:cubicBezTo>
                  <a:cubicBezTo>
                    <a:pt x="34315" y="30423"/>
                    <a:pt x="34315" y="30337"/>
                    <a:pt x="34229" y="30337"/>
                  </a:cubicBezTo>
                  <a:cubicBezTo>
                    <a:pt x="34114" y="30452"/>
                    <a:pt x="33971" y="30566"/>
                    <a:pt x="33828" y="30624"/>
                  </a:cubicBezTo>
                  <a:cubicBezTo>
                    <a:pt x="33657" y="30681"/>
                    <a:pt x="33485" y="30709"/>
                    <a:pt x="33313" y="30738"/>
                  </a:cubicBezTo>
                  <a:lnTo>
                    <a:pt x="33313" y="30938"/>
                  </a:lnTo>
                  <a:cubicBezTo>
                    <a:pt x="33284" y="30938"/>
                    <a:pt x="33227" y="30910"/>
                    <a:pt x="33227" y="30853"/>
                  </a:cubicBezTo>
                  <a:cubicBezTo>
                    <a:pt x="33084" y="30853"/>
                    <a:pt x="33284" y="30967"/>
                    <a:pt x="33256" y="31053"/>
                  </a:cubicBezTo>
                  <a:cubicBezTo>
                    <a:pt x="33256" y="31072"/>
                    <a:pt x="33250" y="31080"/>
                    <a:pt x="33242" y="31080"/>
                  </a:cubicBezTo>
                  <a:cubicBezTo>
                    <a:pt x="33211" y="31080"/>
                    <a:pt x="33141" y="30983"/>
                    <a:pt x="33141" y="30938"/>
                  </a:cubicBezTo>
                  <a:cubicBezTo>
                    <a:pt x="33039" y="31143"/>
                    <a:pt x="32800" y="31438"/>
                    <a:pt x="32567" y="31438"/>
                  </a:cubicBezTo>
                  <a:cubicBezTo>
                    <a:pt x="32539" y="31438"/>
                    <a:pt x="32511" y="31434"/>
                    <a:pt x="32483" y="31425"/>
                  </a:cubicBezTo>
                  <a:lnTo>
                    <a:pt x="32483" y="31368"/>
                  </a:lnTo>
                  <a:cubicBezTo>
                    <a:pt x="32297" y="31394"/>
                    <a:pt x="32432" y="31717"/>
                    <a:pt x="32269" y="31717"/>
                  </a:cubicBezTo>
                  <a:cubicBezTo>
                    <a:pt x="32256" y="31717"/>
                    <a:pt x="32242" y="31715"/>
                    <a:pt x="32226" y="31711"/>
                  </a:cubicBezTo>
                  <a:lnTo>
                    <a:pt x="32226" y="31654"/>
                  </a:lnTo>
                  <a:cubicBezTo>
                    <a:pt x="32054" y="31711"/>
                    <a:pt x="31854" y="31797"/>
                    <a:pt x="31682" y="31883"/>
                  </a:cubicBezTo>
                  <a:cubicBezTo>
                    <a:pt x="31567" y="31940"/>
                    <a:pt x="31453" y="31969"/>
                    <a:pt x="31338" y="31969"/>
                  </a:cubicBezTo>
                  <a:lnTo>
                    <a:pt x="31310" y="31969"/>
                  </a:lnTo>
                  <a:cubicBezTo>
                    <a:pt x="31253" y="31969"/>
                    <a:pt x="31224" y="31940"/>
                    <a:pt x="31167" y="31940"/>
                  </a:cubicBezTo>
                  <a:cubicBezTo>
                    <a:pt x="31167" y="32055"/>
                    <a:pt x="31109" y="32055"/>
                    <a:pt x="31024" y="32083"/>
                  </a:cubicBezTo>
                  <a:lnTo>
                    <a:pt x="30766" y="32455"/>
                  </a:lnTo>
                  <a:cubicBezTo>
                    <a:pt x="30779" y="32429"/>
                    <a:pt x="30780" y="32415"/>
                    <a:pt x="30770" y="32415"/>
                  </a:cubicBezTo>
                  <a:cubicBezTo>
                    <a:pt x="30757" y="32415"/>
                    <a:pt x="30727" y="32437"/>
                    <a:pt x="30680" y="32484"/>
                  </a:cubicBezTo>
                  <a:cubicBezTo>
                    <a:pt x="30661" y="32503"/>
                    <a:pt x="30667" y="32506"/>
                    <a:pt x="30679" y="32506"/>
                  </a:cubicBezTo>
                  <a:cubicBezTo>
                    <a:pt x="30685" y="32506"/>
                    <a:pt x="30692" y="32505"/>
                    <a:pt x="30698" y="32505"/>
                  </a:cubicBezTo>
                  <a:cubicBezTo>
                    <a:pt x="30716" y="32505"/>
                    <a:pt x="30723" y="32512"/>
                    <a:pt x="30652" y="32570"/>
                  </a:cubicBezTo>
                  <a:cubicBezTo>
                    <a:pt x="30666" y="32555"/>
                    <a:pt x="30666" y="32548"/>
                    <a:pt x="30659" y="32548"/>
                  </a:cubicBezTo>
                  <a:cubicBezTo>
                    <a:pt x="30652" y="32548"/>
                    <a:pt x="30637" y="32555"/>
                    <a:pt x="30623" y="32570"/>
                  </a:cubicBezTo>
                  <a:lnTo>
                    <a:pt x="30537" y="32713"/>
                  </a:lnTo>
                  <a:lnTo>
                    <a:pt x="30194" y="33028"/>
                  </a:lnTo>
                  <a:lnTo>
                    <a:pt x="30451" y="33228"/>
                  </a:lnTo>
                  <a:cubicBezTo>
                    <a:pt x="30451" y="33342"/>
                    <a:pt x="30594" y="33400"/>
                    <a:pt x="30709" y="33485"/>
                  </a:cubicBezTo>
                  <a:cubicBezTo>
                    <a:pt x="30737" y="33457"/>
                    <a:pt x="30795" y="33400"/>
                    <a:pt x="30823" y="33342"/>
                  </a:cubicBezTo>
                  <a:lnTo>
                    <a:pt x="30880" y="33514"/>
                  </a:lnTo>
                  <a:cubicBezTo>
                    <a:pt x="31081" y="33485"/>
                    <a:pt x="31310" y="33428"/>
                    <a:pt x="31481" y="33314"/>
                  </a:cubicBezTo>
                  <a:lnTo>
                    <a:pt x="31481" y="33428"/>
                  </a:lnTo>
                  <a:cubicBezTo>
                    <a:pt x="31625" y="33400"/>
                    <a:pt x="31567" y="33085"/>
                    <a:pt x="31596" y="32942"/>
                  </a:cubicBezTo>
                  <a:lnTo>
                    <a:pt x="31682" y="32913"/>
                  </a:lnTo>
                  <a:lnTo>
                    <a:pt x="31768" y="33028"/>
                  </a:lnTo>
                  <a:cubicBezTo>
                    <a:pt x="31653" y="33085"/>
                    <a:pt x="31510" y="33142"/>
                    <a:pt x="31653" y="33199"/>
                  </a:cubicBezTo>
                  <a:cubicBezTo>
                    <a:pt x="31768" y="33142"/>
                    <a:pt x="31882" y="33085"/>
                    <a:pt x="32025" y="33028"/>
                  </a:cubicBezTo>
                  <a:lnTo>
                    <a:pt x="32197" y="32970"/>
                  </a:lnTo>
                  <a:cubicBezTo>
                    <a:pt x="32340" y="32942"/>
                    <a:pt x="32483" y="32856"/>
                    <a:pt x="32569" y="32741"/>
                  </a:cubicBezTo>
                  <a:cubicBezTo>
                    <a:pt x="32569" y="32770"/>
                    <a:pt x="32598" y="32827"/>
                    <a:pt x="32569" y="32856"/>
                  </a:cubicBezTo>
                  <a:cubicBezTo>
                    <a:pt x="32679" y="32801"/>
                    <a:pt x="33082" y="32799"/>
                    <a:pt x="32932" y="32543"/>
                  </a:cubicBezTo>
                  <a:lnTo>
                    <a:pt x="32932" y="32543"/>
                  </a:lnTo>
                  <a:cubicBezTo>
                    <a:pt x="32948" y="32561"/>
                    <a:pt x="32965" y="32569"/>
                    <a:pt x="32984" y="32569"/>
                  </a:cubicBezTo>
                  <a:cubicBezTo>
                    <a:pt x="33075" y="32569"/>
                    <a:pt x="33197" y="32387"/>
                    <a:pt x="33284" y="32255"/>
                  </a:cubicBezTo>
                  <a:lnTo>
                    <a:pt x="33342" y="32398"/>
                  </a:lnTo>
                  <a:lnTo>
                    <a:pt x="33342" y="32226"/>
                  </a:lnTo>
                  <a:cubicBezTo>
                    <a:pt x="33542" y="32112"/>
                    <a:pt x="33742" y="31997"/>
                    <a:pt x="33943" y="31883"/>
                  </a:cubicBezTo>
                  <a:lnTo>
                    <a:pt x="33943" y="31883"/>
                  </a:lnTo>
                  <a:lnTo>
                    <a:pt x="33800" y="31940"/>
                  </a:lnTo>
                  <a:lnTo>
                    <a:pt x="33800" y="31797"/>
                  </a:lnTo>
                  <a:cubicBezTo>
                    <a:pt x="33800" y="31768"/>
                    <a:pt x="33800" y="31740"/>
                    <a:pt x="33800" y="31711"/>
                  </a:cubicBezTo>
                  <a:cubicBezTo>
                    <a:pt x="33828" y="31654"/>
                    <a:pt x="33943" y="31597"/>
                    <a:pt x="34086" y="31568"/>
                  </a:cubicBezTo>
                  <a:cubicBezTo>
                    <a:pt x="34114" y="31568"/>
                    <a:pt x="34114" y="31597"/>
                    <a:pt x="34143" y="31625"/>
                  </a:cubicBezTo>
                  <a:lnTo>
                    <a:pt x="34143" y="31568"/>
                  </a:lnTo>
                  <a:cubicBezTo>
                    <a:pt x="34258" y="31539"/>
                    <a:pt x="34372" y="31482"/>
                    <a:pt x="34487" y="31425"/>
                  </a:cubicBezTo>
                  <a:cubicBezTo>
                    <a:pt x="34572" y="31511"/>
                    <a:pt x="34715" y="31482"/>
                    <a:pt x="34715" y="31711"/>
                  </a:cubicBezTo>
                  <a:cubicBezTo>
                    <a:pt x="34744" y="31625"/>
                    <a:pt x="34773" y="31511"/>
                    <a:pt x="34801" y="31396"/>
                  </a:cubicBezTo>
                  <a:cubicBezTo>
                    <a:pt x="34801" y="31396"/>
                    <a:pt x="34801" y="31368"/>
                    <a:pt x="34801" y="31368"/>
                  </a:cubicBezTo>
                  <a:lnTo>
                    <a:pt x="35002" y="31225"/>
                  </a:lnTo>
                  <a:cubicBezTo>
                    <a:pt x="35030" y="31225"/>
                    <a:pt x="35059" y="31196"/>
                    <a:pt x="35059" y="31167"/>
                  </a:cubicBezTo>
                  <a:lnTo>
                    <a:pt x="35088" y="31139"/>
                  </a:lnTo>
                  <a:cubicBezTo>
                    <a:pt x="35116" y="31139"/>
                    <a:pt x="35173" y="31139"/>
                    <a:pt x="35202" y="31110"/>
                  </a:cubicBezTo>
                  <a:cubicBezTo>
                    <a:pt x="35213" y="31121"/>
                    <a:pt x="35224" y="31128"/>
                    <a:pt x="35236" y="31133"/>
                  </a:cubicBezTo>
                  <a:lnTo>
                    <a:pt x="35236" y="31133"/>
                  </a:lnTo>
                  <a:cubicBezTo>
                    <a:pt x="35233" y="31126"/>
                    <a:pt x="35231" y="31119"/>
                    <a:pt x="35231" y="31110"/>
                  </a:cubicBezTo>
                  <a:cubicBezTo>
                    <a:pt x="35259" y="31081"/>
                    <a:pt x="35288" y="31053"/>
                    <a:pt x="35288" y="31024"/>
                  </a:cubicBezTo>
                  <a:cubicBezTo>
                    <a:pt x="35316" y="31053"/>
                    <a:pt x="35316" y="31081"/>
                    <a:pt x="35316" y="31110"/>
                  </a:cubicBezTo>
                  <a:cubicBezTo>
                    <a:pt x="35316" y="31115"/>
                    <a:pt x="35316" y="31120"/>
                    <a:pt x="35314" y="31125"/>
                  </a:cubicBezTo>
                  <a:lnTo>
                    <a:pt x="35314" y="31125"/>
                  </a:lnTo>
                  <a:cubicBezTo>
                    <a:pt x="35371" y="31099"/>
                    <a:pt x="35425" y="31041"/>
                    <a:pt x="35460" y="31024"/>
                  </a:cubicBezTo>
                  <a:cubicBezTo>
                    <a:pt x="35431" y="30967"/>
                    <a:pt x="35402" y="30938"/>
                    <a:pt x="35402" y="30881"/>
                  </a:cubicBezTo>
                  <a:cubicBezTo>
                    <a:pt x="35460" y="30795"/>
                    <a:pt x="35517" y="30738"/>
                    <a:pt x="35603" y="30681"/>
                  </a:cubicBezTo>
                  <a:cubicBezTo>
                    <a:pt x="35631" y="30681"/>
                    <a:pt x="35689" y="30681"/>
                    <a:pt x="35717" y="30709"/>
                  </a:cubicBezTo>
                  <a:cubicBezTo>
                    <a:pt x="35860" y="30566"/>
                    <a:pt x="35975" y="30366"/>
                    <a:pt x="36032" y="30194"/>
                  </a:cubicBezTo>
                  <a:lnTo>
                    <a:pt x="36175" y="30023"/>
                  </a:lnTo>
                  <a:lnTo>
                    <a:pt x="36146" y="30166"/>
                  </a:lnTo>
                  <a:cubicBezTo>
                    <a:pt x="36347" y="30023"/>
                    <a:pt x="36547" y="29851"/>
                    <a:pt x="36719" y="29651"/>
                  </a:cubicBezTo>
                  <a:cubicBezTo>
                    <a:pt x="36747" y="29651"/>
                    <a:pt x="36776" y="29622"/>
                    <a:pt x="36805" y="29593"/>
                  </a:cubicBezTo>
                  <a:cubicBezTo>
                    <a:pt x="36891" y="29479"/>
                    <a:pt x="37005" y="29364"/>
                    <a:pt x="37091" y="29278"/>
                  </a:cubicBezTo>
                  <a:cubicBezTo>
                    <a:pt x="37091" y="29173"/>
                    <a:pt x="37213" y="29018"/>
                    <a:pt x="37118" y="29018"/>
                  </a:cubicBezTo>
                  <a:cubicBezTo>
                    <a:pt x="37111" y="29018"/>
                    <a:pt x="37102" y="29019"/>
                    <a:pt x="37091" y="29021"/>
                  </a:cubicBezTo>
                  <a:cubicBezTo>
                    <a:pt x="37205" y="28964"/>
                    <a:pt x="37320" y="28878"/>
                    <a:pt x="37434" y="28763"/>
                  </a:cubicBezTo>
                  <a:cubicBezTo>
                    <a:pt x="37549" y="28677"/>
                    <a:pt x="37635" y="28563"/>
                    <a:pt x="37720" y="28449"/>
                  </a:cubicBezTo>
                  <a:cubicBezTo>
                    <a:pt x="37864" y="28220"/>
                    <a:pt x="37978" y="27991"/>
                    <a:pt x="38064" y="27733"/>
                  </a:cubicBezTo>
                  <a:cubicBezTo>
                    <a:pt x="38150" y="27561"/>
                    <a:pt x="38207" y="27361"/>
                    <a:pt x="38264" y="27189"/>
                  </a:cubicBezTo>
                  <a:cubicBezTo>
                    <a:pt x="38293" y="27161"/>
                    <a:pt x="38321" y="27132"/>
                    <a:pt x="38321" y="27075"/>
                  </a:cubicBezTo>
                  <a:cubicBezTo>
                    <a:pt x="38321" y="27046"/>
                    <a:pt x="38350" y="27018"/>
                    <a:pt x="38350" y="26989"/>
                  </a:cubicBezTo>
                  <a:lnTo>
                    <a:pt x="38379" y="26903"/>
                  </a:lnTo>
                  <a:cubicBezTo>
                    <a:pt x="38465" y="26703"/>
                    <a:pt x="38579" y="26502"/>
                    <a:pt x="38751" y="26331"/>
                  </a:cubicBezTo>
                  <a:lnTo>
                    <a:pt x="38751" y="26331"/>
                  </a:lnTo>
                  <a:cubicBezTo>
                    <a:pt x="38704" y="26424"/>
                    <a:pt x="38696" y="26554"/>
                    <a:pt x="38725" y="26554"/>
                  </a:cubicBezTo>
                  <a:cubicBezTo>
                    <a:pt x="38731" y="26554"/>
                    <a:pt x="38740" y="26547"/>
                    <a:pt x="38751" y="26531"/>
                  </a:cubicBezTo>
                  <a:cubicBezTo>
                    <a:pt x="38779" y="26388"/>
                    <a:pt x="38808" y="26245"/>
                    <a:pt x="38837" y="26102"/>
                  </a:cubicBezTo>
                  <a:lnTo>
                    <a:pt x="38922" y="25672"/>
                  </a:lnTo>
                  <a:lnTo>
                    <a:pt x="38922" y="25672"/>
                  </a:lnTo>
                  <a:cubicBezTo>
                    <a:pt x="38779" y="25701"/>
                    <a:pt x="38808" y="25758"/>
                    <a:pt x="38665" y="25901"/>
                  </a:cubicBezTo>
                  <a:cubicBezTo>
                    <a:pt x="38636" y="25844"/>
                    <a:pt x="38636" y="25787"/>
                    <a:pt x="38636" y="25730"/>
                  </a:cubicBezTo>
                  <a:lnTo>
                    <a:pt x="38694" y="25730"/>
                  </a:lnTo>
                  <a:lnTo>
                    <a:pt x="38636" y="25701"/>
                  </a:lnTo>
                  <a:lnTo>
                    <a:pt x="38636" y="25615"/>
                  </a:lnTo>
                  <a:lnTo>
                    <a:pt x="38722" y="25644"/>
                  </a:lnTo>
                  <a:cubicBezTo>
                    <a:pt x="38706" y="25595"/>
                    <a:pt x="38690" y="25547"/>
                    <a:pt x="38674" y="25498"/>
                  </a:cubicBezTo>
                  <a:lnTo>
                    <a:pt x="38674" y="25498"/>
                  </a:lnTo>
                  <a:cubicBezTo>
                    <a:pt x="38681" y="25504"/>
                    <a:pt x="38689" y="25507"/>
                    <a:pt x="38698" y="25507"/>
                  </a:cubicBezTo>
                  <a:cubicBezTo>
                    <a:pt x="38758" y="25507"/>
                    <a:pt x="38851" y="25378"/>
                    <a:pt x="38922" y="25272"/>
                  </a:cubicBezTo>
                  <a:cubicBezTo>
                    <a:pt x="38980" y="25272"/>
                    <a:pt x="39008" y="25243"/>
                    <a:pt x="39037" y="25129"/>
                  </a:cubicBezTo>
                  <a:cubicBezTo>
                    <a:pt x="39066" y="25043"/>
                    <a:pt x="38865" y="24814"/>
                    <a:pt x="38779" y="24814"/>
                  </a:cubicBezTo>
                  <a:cubicBezTo>
                    <a:pt x="38751" y="24699"/>
                    <a:pt x="38751" y="24585"/>
                    <a:pt x="38808" y="24499"/>
                  </a:cubicBezTo>
                  <a:lnTo>
                    <a:pt x="38894" y="24528"/>
                  </a:lnTo>
                  <a:cubicBezTo>
                    <a:pt x="38894" y="24413"/>
                    <a:pt x="38865" y="24299"/>
                    <a:pt x="38837" y="24184"/>
                  </a:cubicBezTo>
                  <a:cubicBezTo>
                    <a:pt x="38808" y="24070"/>
                    <a:pt x="38779" y="23955"/>
                    <a:pt x="38808" y="23841"/>
                  </a:cubicBezTo>
                  <a:cubicBezTo>
                    <a:pt x="38828" y="23825"/>
                    <a:pt x="38844" y="23818"/>
                    <a:pt x="38856" y="23818"/>
                  </a:cubicBezTo>
                  <a:cubicBezTo>
                    <a:pt x="38931" y="23818"/>
                    <a:pt x="38886" y="24074"/>
                    <a:pt x="39008" y="24098"/>
                  </a:cubicBezTo>
                  <a:cubicBezTo>
                    <a:pt x="38980" y="23726"/>
                    <a:pt x="38722" y="23412"/>
                    <a:pt x="38837" y="23097"/>
                  </a:cubicBezTo>
                  <a:lnTo>
                    <a:pt x="38837" y="23097"/>
                  </a:lnTo>
                  <a:cubicBezTo>
                    <a:pt x="38865" y="23268"/>
                    <a:pt x="38922" y="23440"/>
                    <a:pt x="38951" y="23612"/>
                  </a:cubicBezTo>
                  <a:cubicBezTo>
                    <a:pt x="39066" y="23412"/>
                    <a:pt x="39094" y="23183"/>
                    <a:pt x="39066" y="22954"/>
                  </a:cubicBezTo>
                  <a:lnTo>
                    <a:pt x="39066" y="22954"/>
                  </a:lnTo>
                  <a:lnTo>
                    <a:pt x="39066" y="22381"/>
                  </a:lnTo>
                  <a:lnTo>
                    <a:pt x="39037" y="22524"/>
                  </a:lnTo>
                  <a:cubicBezTo>
                    <a:pt x="38922" y="22438"/>
                    <a:pt x="38808" y="22295"/>
                    <a:pt x="38751" y="22152"/>
                  </a:cubicBezTo>
                  <a:lnTo>
                    <a:pt x="38751" y="22152"/>
                  </a:lnTo>
                  <a:cubicBezTo>
                    <a:pt x="38751" y="22152"/>
                    <a:pt x="38779" y="22181"/>
                    <a:pt x="38779" y="22181"/>
                  </a:cubicBezTo>
                  <a:cubicBezTo>
                    <a:pt x="38826" y="22089"/>
                    <a:pt x="38822" y="22062"/>
                    <a:pt x="38805" y="22062"/>
                  </a:cubicBezTo>
                  <a:cubicBezTo>
                    <a:pt x="38789" y="22062"/>
                    <a:pt x="38764" y="22082"/>
                    <a:pt x="38751" y="22095"/>
                  </a:cubicBezTo>
                  <a:cubicBezTo>
                    <a:pt x="38751" y="22095"/>
                    <a:pt x="38751" y="22066"/>
                    <a:pt x="38751" y="22038"/>
                  </a:cubicBezTo>
                  <a:lnTo>
                    <a:pt x="38751" y="22009"/>
                  </a:lnTo>
                  <a:cubicBezTo>
                    <a:pt x="38722" y="21923"/>
                    <a:pt x="38694" y="21866"/>
                    <a:pt x="38665" y="21780"/>
                  </a:cubicBezTo>
                  <a:cubicBezTo>
                    <a:pt x="38665" y="21694"/>
                    <a:pt x="38665" y="21723"/>
                    <a:pt x="38636" y="21694"/>
                  </a:cubicBezTo>
                  <a:cubicBezTo>
                    <a:pt x="38751" y="21694"/>
                    <a:pt x="38751" y="21637"/>
                    <a:pt x="38751" y="21609"/>
                  </a:cubicBezTo>
                  <a:lnTo>
                    <a:pt x="38751" y="21551"/>
                  </a:lnTo>
                  <a:cubicBezTo>
                    <a:pt x="38751" y="21551"/>
                    <a:pt x="38722" y="21523"/>
                    <a:pt x="38722" y="21494"/>
                  </a:cubicBezTo>
                  <a:cubicBezTo>
                    <a:pt x="38751" y="21494"/>
                    <a:pt x="38751" y="21465"/>
                    <a:pt x="38779" y="21465"/>
                  </a:cubicBezTo>
                  <a:cubicBezTo>
                    <a:pt x="38794" y="21451"/>
                    <a:pt x="38808" y="21444"/>
                    <a:pt x="38826" y="21444"/>
                  </a:cubicBezTo>
                  <a:cubicBezTo>
                    <a:pt x="38844" y="21444"/>
                    <a:pt x="38865" y="21451"/>
                    <a:pt x="38894" y="21465"/>
                  </a:cubicBezTo>
                  <a:lnTo>
                    <a:pt x="38951" y="21408"/>
                  </a:lnTo>
                  <a:lnTo>
                    <a:pt x="39008" y="21322"/>
                  </a:lnTo>
                  <a:cubicBezTo>
                    <a:pt x="39044" y="21287"/>
                    <a:pt x="39079" y="21262"/>
                    <a:pt x="39101" y="21262"/>
                  </a:cubicBezTo>
                  <a:cubicBezTo>
                    <a:pt x="39112" y="21262"/>
                    <a:pt x="39119" y="21269"/>
                    <a:pt x="39122" y="21283"/>
                  </a:cubicBezTo>
                  <a:lnTo>
                    <a:pt x="39122" y="21283"/>
                  </a:lnTo>
                  <a:cubicBezTo>
                    <a:pt x="39102" y="20977"/>
                    <a:pt x="39408" y="20888"/>
                    <a:pt x="39352" y="20464"/>
                  </a:cubicBezTo>
                  <a:cubicBezTo>
                    <a:pt x="39399" y="20464"/>
                    <a:pt x="39427" y="20265"/>
                    <a:pt x="39501" y="20265"/>
                  </a:cubicBezTo>
                  <a:cubicBezTo>
                    <a:pt x="39516" y="20265"/>
                    <a:pt x="39533" y="20273"/>
                    <a:pt x="39552" y="20292"/>
                  </a:cubicBezTo>
                  <a:cubicBezTo>
                    <a:pt x="39580" y="20173"/>
                    <a:pt x="39578" y="20133"/>
                    <a:pt x="39561" y="20133"/>
                  </a:cubicBezTo>
                  <a:cubicBezTo>
                    <a:pt x="39526" y="20133"/>
                    <a:pt x="39430" y="20294"/>
                    <a:pt x="39387" y="20294"/>
                  </a:cubicBezTo>
                  <a:cubicBezTo>
                    <a:pt x="39385" y="20294"/>
                    <a:pt x="39382" y="20293"/>
                    <a:pt x="39380" y="20292"/>
                  </a:cubicBezTo>
                  <a:cubicBezTo>
                    <a:pt x="39409" y="19977"/>
                    <a:pt x="39523" y="19662"/>
                    <a:pt x="39695" y="19376"/>
                  </a:cubicBezTo>
                  <a:cubicBezTo>
                    <a:pt x="39867" y="19033"/>
                    <a:pt x="39953" y="18661"/>
                    <a:pt x="39924" y="18260"/>
                  </a:cubicBezTo>
                  <a:cubicBezTo>
                    <a:pt x="39924" y="18031"/>
                    <a:pt x="39924" y="17774"/>
                    <a:pt x="39867" y="17516"/>
                  </a:cubicBezTo>
                  <a:lnTo>
                    <a:pt x="39867" y="17516"/>
                  </a:lnTo>
                  <a:cubicBezTo>
                    <a:pt x="39896" y="17545"/>
                    <a:pt x="39924" y="17573"/>
                    <a:pt x="39924" y="17602"/>
                  </a:cubicBezTo>
                  <a:lnTo>
                    <a:pt x="39924" y="17487"/>
                  </a:lnTo>
                  <a:cubicBezTo>
                    <a:pt x="39867" y="17459"/>
                    <a:pt x="39838" y="17430"/>
                    <a:pt x="39838" y="17344"/>
                  </a:cubicBezTo>
                  <a:lnTo>
                    <a:pt x="39838" y="17344"/>
                  </a:lnTo>
                  <a:lnTo>
                    <a:pt x="39981" y="17401"/>
                  </a:lnTo>
                  <a:cubicBezTo>
                    <a:pt x="39981" y="17258"/>
                    <a:pt x="39838" y="17115"/>
                    <a:pt x="39953" y="16944"/>
                  </a:cubicBezTo>
                  <a:lnTo>
                    <a:pt x="39924" y="16944"/>
                  </a:lnTo>
                  <a:cubicBezTo>
                    <a:pt x="39953" y="16886"/>
                    <a:pt x="39953" y="16800"/>
                    <a:pt x="39981" y="16715"/>
                  </a:cubicBezTo>
                  <a:cubicBezTo>
                    <a:pt x="40010" y="16686"/>
                    <a:pt x="40039" y="16686"/>
                    <a:pt x="40067" y="16686"/>
                  </a:cubicBezTo>
                  <a:lnTo>
                    <a:pt x="39981" y="16686"/>
                  </a:lnTo>
                  <a:cubicBezTo>
                    <a:pt x="39981" y="16629"/>
                    <a:pt x="39981" y="16572"/>
                    <a:pt x="39981" y="16543"/>
                  </a:cubicBezTo>
                  <a:cubicBezTo>
                    <a:pt x="40010" y="16543"/>
                    <a:pt x="40067" y="16543"/>
                    <a:pt x="40096" y="16514"/>
                  </a:cubicBezTo>
                  <a:cubicBezTo>
                    <a:pt x="40010" y="16486"/>
                    <a:pt x="40067" y="16400"/>
                    <a:pt x="39981" y="16371"/>
                  </a:cubicBezTo>
                  <a:lnTo>
                    <a:pt x="39981" y="16343"/>
                  </a:lnTo>
                  <a:lnTo>
                    <a:pt x="40039" y="16343"/>
                  </a:lnTo>
                  <a:cubicBezTo>
                    <a:pt x="40010" y="16285"/>
                    <a:pt x="40010" y="16171"/>
                    <a:pt x="39981" y="16114"/>
                  </a:cubicBezTo>
                  <a:cubicBezTo>
                    <a:pt x="40010" y="16114"/>
                    <a:pt x="40039" y="16056"/>
                    <a:pt x="40096" y="15971"/>
                  </a:cubicBezTo>
                  <a:cubicBezTo>
                    <a:pt x="40096" y="15913"/>
                    <a:pt x="40067" y="15856"/>
                    <a:pt x="40010" y="15799"/>
                  </a:cubicBezTo>
                  <a:cubicBezTo>
                    <a:pt x="39924" y="15713"/>
                    <a:pt x="39896" y="15570"/>
                    <a:pt x="39953" y="15455"/>
                  </a:cubicBezTo>
                  <a:lnTo>
                    <a:pt x="39953" y="15455"/>
                  </a:lnTo>
                  <a:cubicBezTo>
                    <a:pt x="40039" y="15513"/>
                    <a:pt x="40096" y="15598"/>
                    <a:pt x="40153" y="15684"/>
                  </a:cubicBezTo>
                  <a:cubicBezTo>
                    <a:pt x="40153" y="15684"/>
                    <a:pt x="40182" y="15713"/>
                    <a:pt x="40182" y="15713"/>
                  </a:cubicBezTo>
                  <a:cubicBezTo>
                    <a:pt x="40182" y="15684"/>
                    <a:pt x="40182" y="15684"/>
                    <a:pt x="40182" y="15656"/>
                  </a:cubicBezTo>
                  <a:cubicBezTo>
                    <a:pt x="40124" y="15398"/>
                    <a:pt x="40010" y="15141"/>
                    <a:pt x="39924" y="14854"/>
                  </a:cubicBezTo>
                  <a:lnTo>
                    <a:pt x="39953" y="14854"/>
                  </a:lnTo>
                  <a:lnTo>
                    <a:pt x="39924" y="14797"/>
                  </a:lnTo>
                  <a:cubicBezTo>
                    <a:pt x="39924" y="14769"/>
                    <a:pt x="39938" y="14754"/>
                    <a:pt x="39956" y="14754"/>
                  </a:cubicBezTo>
                  <a:cubicBezTo>
                    <a:pt x="39974" y="14754"/>
                    <a:pt x="39996" y="14769"/>
                    <a:pt x="40010" y="14797"/>
                  </a:cubicBezTo>
                  <a:lnTo>
                    <a:pt x="40039" y="14826"/>
                  </a:lnTo>
                  <a:cubicBezTo>
                    <a:pt x="40010" y="14826"/>
                    <a:pt x="39981" y="14826"/>
                    <a:pt x="39953" y="14854"/>
                  </a:cubicBezTo>
                  <a:lnTo>
                    <a:pt x="40039" y="14854"/>
                  </a:lnTo>
                  <a:cubicBezTo>
                    <a:pt x="40096" y="14940"/>
                    <a:pt x="40124" y="15026"/>
                    <a:pt x="40153" y="15083"/>
                  </a:cubicBezTo>
                  <a:cubicBezTo>
                    <a:pt x="40124" y="14883"/>
                    <a:pt x="40067" y="14683"/>
                    <a:pt x="40010" y="14482"/>
                  </a:cubicBezTo>
                  <a:cubicBezTo>
                    <a:pt x="40001" y="14465"/>
                    <a:pt x="39993" y="14450"/>
                    <a:pt x="39985" y="14436"/>
                  </a:cubicBezTo>
                  <a:lnTo>
                    <a:pt x="39985" y="14436"/>
                  </a:lnTo>
                  <a:cubicBezTo>
                    <a:pt x="40028" y="14563"/>
                    <a:pt x="39992" y="14700"/>
                    <a:pt x="39896" y="14797"/>
                  </a:cubicBezTo>
                  <a:lnTo>
                    <a:pt x="39867" y="14683"/>
                  </a:lnTo>
                  <a:cubicBezTo>
                    <a:pt x="39881" y="14683"/>
                    <a:pt x="39888" y="14668"/>
                    <a:pt x="39892" y="14668"/>
                  </a:cubicBezTo>
                  <a:cubicBezTo>
                    <a:pt x="39896" y="14668"/>
                    <a:pt x="39896" y="14683"/>
                    <a:pt x="39896" y="14740"/>
                  </a:cubicBezTo>
                  <a:cubicBezTo>
                    <a:pt x="39924" y="14597"/>
                    <a:pt x="40010" y="14568"/>
                    <a:pt x="39810" y="14454"/>
                  </a:cubicBezTo>
                  <a:cubicBezTo>
                    <a:pt x="39867" y="14454"/>
                    <a:pt x="39924" y="14396"/>
                    <a:pt x="39924" y="14339"/>
                  </a:cubicBezTo>
                  <a:lnTo>
                    <a:pt x="39953" y="14368"/>
                  </a:lnTo>
                  <a:cubicBezTo>
                    <a:pt x="39954" y="14370"/>
                    <a:pt x="39956" y="14373"/>
                    <a:pt x="39957" y="14375"/>
                  </a:cubicBezTo>
                  <a:lnTo>
                    <a:pt x="39957" y="14375"/>
                  </a:lnTo>
                  <a:cubicBezTo>
                    <a:pt x="39954" y="14364"/>
                    <a:pt x="39953" y="14352"/>
                    <a:pt x="39953" y="14339"/>
                  </a:cubicBezTo>
                  <a:cubicBezTo>
                    <a:pt x="39953" y="14311"/>
                    <a:pt x="39924" y="14282"/>
                    <a:pt x="39924" y="14253"/>
                  </a:cubicBezTo>
                  <a:lnTo>
                    <a:pt x="39867" y="14168"/>
                  </a:lnTo>
                  <a:lnTo>
                    <a:pt x="40010" y="14168"/>
                  </a:lnTo>
                  <a:cubicBezTo>
                    <a:pt x="40010" y="14139"/>
                    <a:pt x="40010" y="14110"/>
                    <a:pt x="40010" y="14082"/>
                  </a:cubicBezTo>
                  <a:cubicBezTo>
                    <a:pt x="40010" y="14082"/>
                    <a:pt x="40039" y="14139"/>
                    <a:pt x="40039" y="14139"/>
                  </a:cubicBezTo>
                  <a:cubicBezTo>
                    <a:pt x="40039" y="14110"/>
                    <a:pt x="40039" y="14082"/>
                    <a:pt x="40010" y="14024"/>
                  </a:cubicBezTo>
                  <a:cubicBezTo>
                    <a:pt x="39981" y="13939"/>
                    <a:pt x="39924" y="13881"/>
                    <a:pt x="39867" y="13824"/>
                  </a:cubicBezTo>
                  <a:cubicBezTo>
                    <a:pt x="39896" y="13824"/>
                    <a:pt x="39924" y="13795"/>
                    <a:pt x="39953" y="13767"/>
                  </a:cubicBezTo>
                  <a:cubicBezTo>
                    <a:pt x="39867" y="13710"/>
                    <a:pt x="39810" y="13624"/>
                    <a:pt x="39752" y="13567"/>
                  </a:cubicBezTo>
                  <a:cubicBezTo>
                    <a:pt x="39752" y="13538"/>
                    <a:pt x="39781" y="13481"/>
                    <a:pt x="39810" y="13481"/>
                  </a:cubicBezTo>
                  <a:cubicBezTo>
                    <a:pt x="39752" y="13481"/>
                    <a:pt x="39724" y="13481"/>
                    <a:pt x="39724" y="13538"/>
                  </a:cubicBezTo>
                  <a:lnTo>
                    <a:pt x="39638" y="13481"/>
                  </a:lnTo>
                  <a:cubicBezTo>
                    <a:pt x="39724" y="13366"/>
                    <a:pt x="39810" y="13280"/>
                    <a:pt x="39810" y="13252"/>
                  </a:cubicBezTo>
                  <a:cubicBezTo>
                    <a:pt x="39838" y="13080"/>
                    <a:pt x="39638" y="13137"/>
                    <a:pt x="39552" y="13080"/>
                  </a:cubicBezTo>
                  <a:cubicBezTo>
                    <a:pt x="39495" y="13051"/>
                    <a:pt x="39495" y="12966"/>
                    <a:pt x="39466" y="12908"/>
                  </a:cubicBezTo>
                  <a:cubicBezTo>
                    <a:pt x="39495" y="12908"/>
                    <a:pt x="39523" y="12908"/>
                    <a:pt x="39552" y="12880"/>
                  </a:cubicBezTo>
                  <a:lnTo>
                    <a:pt x="39495" y="12880"/>
                  </a:lnTo>
                  <a:cubicBezTo>
                    <a:pt x="39523" y="12794"/>
                    <a:pt x="39466" y="12622"/>
                    <a:pt x="39581" y="12622"/>
                  </a:cubicBezTo>
                  <a:cubicBezTo>
                    <a:pt x="39557" y="12606"/>
                    <a:pt x="39537" y="12599"/>
                    <a:pt x="39522" y="12599"/>
                  </a:cubicBezTo>
                  <a:cubicBezTo>
                    <a:pt x="39481" y="12599"/>
                    <a:pt x="39466" y="12646"/>
                    <a:pt x="39466" y="12708"/>
                  </a:cubicBezTo>
                  <a:cubicBezTo>
                    <a:pt x="39466" y="12651"/>
                    <a:pt x="39466" y="12593"/>
                    <a:pt x="39466" y="12536"/>
                  </a:cubicBezTo>
                  <a:lnTo>
                    <a:pt x="39552" y="12565"/>
                  </a:lnTo>
                  <a:lnTo>
                    <a:pt x="39409" y="12307"/>
                  </a:lnTo>
                  <a:cubicBezTo>
                    <a:pt x="39466" y="12221"/>
                    <a:pt x="39523" y="12078"/>
                    <a:pt x="39466" y="11735"/>
                  </a:cubicBezTo>
                  <a:lnTo>
                    <a:pt x="39266" y="11535"/>
                  </a:lnTo>
                  <a:lnTo>
                    <a:pt x="39266" y="11506"/>
                  </a:lnTo>
                  <a:lnTo>
                    <a:pt x="39352" y="11563"/>
                  </a:lnTo>
                  <a:cubicBezTo>
                    <a:pt x="39323" y="11535"/>
                    <a:pt x="39295" y="11477"/>
                    <a:pt x="39266" y="11449"/>
                  </a:cubicBezTo>
                  <a:lnTo>
                    <a:pt x="39261" y="11454"/>
                  </a:lnTo>
                  <a:lnTo>
                    <a:pt x="39261" y="11454"/>
                  </a:lnTo>
                  <a:cubicBezTo>
                    <a:pt x="39240" y="11297"/>
                    <a:pt x="39159" y="11211"/>
                    <a:pt x="39068" y="11138"/>
                  </a:cubicBezTo>
                  <a:lnTo>
                    <a:pt x="39068" y="11138"/>
                  </a:lnTo>
                  <a:cubicBezTo>
                    <a:pt x="39140" y="11258"/>
                    <a:pt x="39192" y="11359"/>
                    <a:pt x="39241" y="11474"/>
                  </a:cubicBezTo>
                  <a:lnTo>
                    <a:pt x="39241" y="11474"/>
                  </a:lnTo>
                  <a:lnTo>
                    <a:pt x="39237" y="11477"/>
                  </a:lnTo>
                  <a:lnTo>
                    <a:pt x="39180" y="11449"/>
                  </a:lnTo>
                  <a:lnTo>
                    <a:pt x="39066" y="11334"/>
                  </a:lnTo>
                  <a:lnTo>
                    <a:pt x="39066" y="11306"/>
                  </a:lnTo>
                  <a:lnTo>
                    <a:pt x="39066" y="11220"/>
                  </a:lnTo>
                  <a:cubicBezTo>
                    <a:pt x="39066" y="11192"/>
                    <a:pt x="39066" y="11164"/>
                    <a:pt x="39066" y="11136"/>
                  </a:cubicBezTo>
                  <a:lnTo>
                    <a:pt x="39066" y="11136"/>
                  </a:lnTo>
                  <a:cubicBezTo>
                    <a:pt x="39066" y="11137"/>
                    <a:pt x="39067" y="11137"/>
                    <a:pt x="39068" y="11138"/>
                  </a:cubicBezTo>
                  <a:lnTo>
                    <a:pt x="39068" y="11138"/>
                  </a:lnTo>
                  <a:cubicBezTo>
                    <a:pt x="39067" y="11137"/>
                    <a:pt x="39066" y="11135"/>
                    <a:pt x="39066" y="11134"/>
                  </a:cubicBezTo>
                  <a:cubicBezTo>
                    <a:pt x="39066" y="11135"/>
                    <a:pt x="39066" y="11135"/>
                    <a:pt x="39066" y="11136"/>
                  </a:cubicBezTo>
                  <a:lnTo>
                    <a:pt x="39066" y="11136"/>
                  </a:lnTo>
                  <a:cubicBezTo>
                    <a:pt x="39028" y="11106"/>
                    <a:pt x="38988" y="11078"/>
                    <a:pt x="38951" y="11048"/>
                  </a:cubicBezTo>
                  <a:cubicBezTo>
                    <a:pt x="38980" y="10962"/>
                    <a:pt x="38980" y="10876"/>
                    <a:pt x="38951" y="10790"/>
                  </a:cubicBezTo>
                  <a:cubicBezTo>
                    <a:pt x="38808" y="10676"/>
                    <a:pt x="38636" y="10590"/>
                    <a:pt x="38493" y="10476"/>
                  </a:cubicBezTo>
                  <a:cubicBezTo>
                    <a:pt x="38510" y="10441"/>
                    <a:pt x="38543" y="10435"/>
                    <a:pt x="38577" y="10435"/>
                  </a:cubicBezTo>
                  <a:cubicBezTo>
                    <a:pt x="38594" y="10435"/>
                    <a:pt x="38612" y="10437"/>
                    <a:pt x="38627" y="10437"/>
                  </a:cubicBezTo>
                  <a:cubicBezTo>
                    <a:pt x="38682" y="10437"/>
                    <a:pt x="38714" y="10418"/>
                    <a:pt x="38636" y="10247"/>
                  </a:cubicBezTo>
                  <a:cubicBezTo>
                    <a:pt x="38607" y="10227"/>
                    <a:pt x="38585" y="10219"/>
                    <a:pt x="38567" y="10219"/>
                  </a:cubicBezTo>
                  <a:cubicBezTo>
                    <a:pt x="38489" y="10219"/>
                    <a:pt x="38499" y="10369"/>
                    <a:pt x="38435" y="10369"/>
                  </a:cubicBezTo>
                  <a:cubicBezTo>
                    <a:pt x="38427" y="10369"/>
                    <a:pt x="38418" y="10366"/>
                    <a:pt x="38407" y="10361"/>
                  </a:cubicBezTo>
                  <a:cubicBezTo>
                    <a:pt x="38407" y="10361"/>
                    <a:pt x="38407" y="10333"/>
                    <a:pt x="38407" y="10333"/>
                  </a:cubicBezTo>
                  <a:cubicBezTo>
                    <a:pt x="38236" y="10275"/>
                    <a:pt x="38407" y="10132"/>
                    <a:pt x="38293" y="10046"/>
                  </a:cubicBezTo>
                  <a:cubicBezTo>
                    <a:pt x="38293" y="9989"/>
                    <a:pt x="38293" y="9932"/>
                    <a:pt x="38121" y="9817"/>
                  </a:cubicBezTo>
                  <a:cubicBezTo>
                    <a:pt x="38143" y="9796"/>
                    <a:pt x="38165" y="9786"/>
                    <a:pt x="38188" y="9786"/>
                  </a:cubicBezTo>
                  <a:cubicBezTo>
                    <a:pt x="38226" y="9786"/>
                    <a:pt x="38268" y="9811"/>
                    <a:pt x="38321" y="9846"/>
                  </a:cubicBezTo>
                  <a:cubicBezTo>
                    <a:pt x="38207" y="9760"/>
                    <a:pt x="38121" y="9646"/>
                    <a:pt x="38007" y="9531"/>
                  </a:cubicBezTo>
                  <a:cubicBezTo>
                    <a:pt x="37949" y="9417"/>
                    <a:pt x="37835" y="9331"/>
                    <a:pt x="37720" y="9302"/>
                  </a:cubicBezTo>
                  <a:cubicBezTo>
                    <a:pt x="37663" y="9131"/>
                    <a:pt x="37577" y="8959"/>
                    <a:pt x="37434" y="8844"/>
                  </a:cubicBezTo>
                  <a:cubicBezTo>
                    <a:pt x="37320" y="8701"/>
                    <a:pt x="37263" y="8587"/>
                    <a:pt x="37348" y="8501"/>
                  </a:cubicBezTo>
                  <a:cubicBezTo>
                    <a:pt x="37119" y="8415"/>
                    <a:pt x="36919" y="8272"/>
                    <a:pt x="36747" y="8129"/>
                  </a:cubicBezTo>
                  <a:lnTo>
                    <a:pt x="36747" y="8129"/>
                  </a:lnTo>
                  <a:cubicBezTo>
                    <a:pt x="36782" y="8136"/>
                    <a:pt x="36809" y="8140"/>
                    <a:pt x="36830" y="8140"/>
                  </a:cubicBezTo>
                  <a:cubicBezTo>
                    <a:pt x="36967" y="8140"/>
                    <a:pt x="36839" y="7988"/>
                    <a:pt x="36690" y="7814"/>
                  </a:cubicBezTo>
                  <a:cubicBezTo>
                    <a:pt x="36518" y="7614"/>
                    <a:pt x="36318" y="7413"/>
                    <a:pt x="36461" y="7328"/>
                  </a:cubicBezTo>
                  <a:cubicBezTo>
                    <a:pt x="36061" y="7299"/>
                    <a:pt x="35545" y="6612"/>
                    <a:pt x="35002" y="6354"/>
                  </a:cubicBezTo>
                  <a:cubicBezTo>
                    <a:pt x="35050" y="6354"/>
                    <a:pt x="35099" y="6354"/>
                    <a:pt x="35147" y="6389"/>
                  </a:cubicBezTo>
                  <a:lnTo>
                    <a:pt x="35147" y="6389"/>
                  </a:lnTo>
                  <a:cubicBezTo>
                    <a:pt x="34990" y="6251"/>
                    <a:pt x="34881" y="6088"/>
                    <a:pt x="34773" y="5925"/>
                  </a:cubicBezTo>
                  <a:cubicBezTo>
                    <a:pt x="34736" y="5956"/>
                    <a:pt x="34689" y="5968"/>
                    <a:pt x="34635" y="5968"/>
                  </a:cubicBezTo>
                  <a:cubicBezTo>
                    <a:pt x="34435" y="5968"/>
                    <a:pt x="34133" y="5799"/>
                    <a:pt x="33885" y="5753"/>
                  </a:cubicBezTo>
                  <a:cubicBezTo>
                    <a:pt x="33806" y="5568"/>
                    <a:pt x="33880" y="5542"/>
                    <a:pt x="33982" y="5542"/>
                  </a:cubicBezTo>
                  <a:cubicBezTo>
                    <a:pt x="34022" y="5542"/>
                    <a:pt x="34066" y="5546"/>
                    <a:pt x="34107" y="5546"/>
                  </a:cubicBezTo>
                  <a:cubicBezTo>
                    <a:pt x="34188" y="5546"/>
                    <a:pt x="34258" y="5530"/>
                    <a:pt x="34258" y="5439"/>
                  </a:cubicBezTo>
                  <a:lnTo>
                    <a:pt x="34258" y="5439"/>
                  </a:lnTo>
                  <a:cubicBezTo>
                    <a:pt x="34242" y="5470"/>
                    <a:pt x="34209" y="5483"/>
                    <a:pt x="34167" y="5483"/>
                  </a:cubicBezTo>
                  <a:cubicBezTo>
                    <a:pt x="34028" y="5483"/>
                    <a:pt x="33785" y="5352"/>
                    <a:pt x="33679" y="5352"/>
                  </a:cubicBezTo>
                  <a:cubicBezTo>
                    <a:pt x="33642" y="5352"/>
                    <a:pt x="33622" y="5368"/>
                    <a:pt x="33628" y="5410"/>
                  </a:cubicBezTo>
                  <a:cubicBezTo>
                    <a:pt x="33456" y="5124"/>
                    <a:pt x="33456" y="5210"/>
                    <a:pt x="33428" y="4981"/>
                  </a:cubicBezTo>
                  <a:cubicBezTo>
                    <a:pt x="33379" y="5029"/>
                    <a:pt x="33339" y="5047"/>
                    <a:pt x="33302" y="5047"/>
                  </a:cubicBezTo>
                  <a:cubicBezTo>
                    <a:pt x="33185" y="5047"/>
                    <a:pt x="33094" y="4866"/>
                    <a:pt x="32855" y="4866"/>
                  </a:cubicBezTo>
                  <a:cubicBezTo>
                    <a:pt x="32569" y="4523"/>
                    <a:pt x="32912" y="4580"/>
                    <a:pt x="32455" y="4437"/>
                  </a:cubicBezTo>
                  <a:cubicBezTo>
                    <a:pt x="32396" y="4354"/>
                    <a:pt x="32429" y="4330"/>
                    <a:pt x="32488" y="4330"/>
                  </a:cubicBezTo>
                  <a:cubicBezTo>
                    <a:pt x="32573" y="4330"/>
                    <a:pt x="32712" y="4380"/>
                    <a:pt x="32712" y="4380"/>
                  </a:cubicBezTo>
                  <a:cubicBezTo>
                    <a:pt x="32655" y="4322"/>
                    <a:pt x="32569" y="4294"/>
                    <a:pt x="32483" y="4265"/>
                  </a:cubicBezTo>
                  <a:lnTo>
                    <a:pt x="32455" y="4265"/>
                  </a:lnTo>
                  <a:lnTo>
                    <a:pt x="32426" y="4322"/>
                  </a:lnTo>
                  <a:cubicBezTo>
                    <a:pt x="32397" y="4380"/>
                    <a:pt x="32340" y="4437"/>
                    <a:pt x="32311" y="4494"/>
                  </a:cubicBezTo>
                  <a:lnTo>
                    <a:pt x="32254" y="4494"/>
                  </a:lnTo>
                  <a:lnTo>
                    <a:pt x="32226" y="4466"/>
                  </a:lnTo>
                  <a:cubicBezTo>
                    <a:pt x="32226" y="4437"/>
                    <a:pt x="32197" y="4408"/>
                    <a:pt x="32168" y="4380"/>
                  </a:cubicBezTo>
                  <a:cubicBezTo>
                    <a:pt x="32140" y="4351"/>
                    <a:pt x="32140" y="4322"/>
                    <a:pt x="32168" y="4294"/>
                  </a:cubicBezTo>
                  <a:cubicBezTo>
                    <a:pt x="32197" y="4237"/>
                    <a:pt x="32283" y="4179"/>
                    <a:pt x="32226" y="4065"/>
                  </a:cubicBezTo>
                  <a:cubicBezTo>
                    <a:pt x="31911" y="3893"/>
                    <a:pt x="31596" y="3865"/>
                    <a:pt x="31396" y="3664"/>
                  </a:cubicBezTo>
                  <a:cubicBezTo>
                    <a:pt x="31396" y="3636"/>
                    <a:pt x="31367" y="3607"/>
                    <a:pt x="31453" y="3607"/>
                  </a:cubicBezTo>
                  <a:cubicBezTo>
                    <a:pt x="31253" y="3521"/>
                    <a:pt x="31052" y="3407"/>
                    <a:pt x="30880" y="3264"/>
                  </a:cubicBezTo>
                  <a:cubicBezTo>
                    <a:pt x="30852" y="3235"/>
                    <a:pt x="30795" y="3206"/>
                    <a:pt x="30737" y="3178"/>
                  </a:cubicBezTo>
                  <a:cubicBezTo>
                    <a:pt x="30537" y="3035"/>
                    <a:pt x="30308" y="2920"/>
                    <a:pt x="30079" y="2863"/>
                  </a:cubicBezTo>
                  <a:lnTo>
                    <a:pt x="30051" y="2806"/>
                  </a:lnTo>
                  <a:cubicBezTo>
                    <a:pt x="29936" y="2720"/>
                    <a:pt x="29850" y="2634"/>
                    <a:pt x="29764" y="2519"/>
                  </a:cubicBezTo>
                  <a:cubicBezTo>
                    <a:pt x="29764" y="2548"/>
                    <a:pt x="29736" y="2605"/>
                    <a:pt x="29678" y="2634"/>
                  </a:cubicBezTo>
                  <a:lnTo>
                    <a:pt x="29507" y="2548"/>
                  </a:lnTo>
                  <a:cubicBezTo>
                    <a:pt x="29535" y="2519"/>
                    <a:pt x="29535" y="2491"/>
                    <a:pt x="29535" y="2491"/>
                  </a:cubicBezTo>
                  <a:lnTo>
                    <a:pt x="29535" y="2462"/>
                  </a:lnTo>
                  <a:cubicBezTo>
                    <a:pt x="29564" y="2405"/>
                    <a:pt x="29535" y="2348"/>
                    <a:pt x="29507" y="2319"/>
                  </a:cubicBezTo>
                  <a:cubicBezTo>
                    <a:pt x="29507" y="2303"/>
                    <a:pt x="29512" y="2296"/>
                    <a:pt x="29521" y="2296"/>
                  </a:cubicBezTo>
                  <a:cubicBezTo>
                    <a:pt x="29552" y="2296"/>
                    <a:pt x="29626" y="2375"/>
                    <a:pt x="29667" y="2375"/>
                  </a:cubicBezTo>
                  <a:cubicBezTo>
                    <a:pt x="29696" y="2375"/>
                    <a:pt x="29709" y="2336"/>
                    <a:pt x="29678" y="2205"/>
                  </a:cubicBezTo>
                  <a:cubicBezTo>
                    <a:pt x="29106" y="1775"/>
                    <a:pt x="28963" y="1861"/>
                    <a:pt x="28391" y="1489"/>
                  </a:cubicBezTo>
                  <a:cubicBezTo>
                    <a:pt x="28362" y="1489"/>
                    <a:pt x="28333" y="1489"/>
                    <a:pt x="28305" y="1518"/>
                  </a:cubicBezTo>
                  <a:cubicBezTo>
                    <a:pt x="28276" y="1518"/>
                    <a:pt x="28219" y="1575"/>
                    <a:pt x="28133" y="1661"/>
                  </a:cubicBezTo>
                  <a:lnTo>
                    <a:pt x="28076" y="1546"/>
                  </a:lnTo>
                  <a:cubicBezTo>
                    <a:pt x="27961" y="1489"/>
                    <a:pt x="27875" y="1289"/>
                    <a:pt x="27732" y="1289"/>
                  </a:cubicBezTo>
                  <a:cubicBezTo>
                    <a:pt x="27704" y="1289"/>
                    <a:pt x="27675" y="1260"/>
                    <a:pt x="27675" y="1232"/>
                  </a:cubicBezTo>
                  <a:lnTo>
                    <a:pt x="27647" y="1232"/>
                  </a:lnTo>
                  <a:cubicBezTo>
                    <a:pt x="27503" y="1031"/>
                    <a:pt x="27503" y="831"/>
                    <a:pt x="27046" y="774"/>
                  </a:cubicBezTo>
                  <a:cubicBezTo>
                    <a:pt x="26912" y="807"/>
                    <a:pt x="26798" y="889"/>
                    <a:pt x="26640" y="889"/>
                  </a:cubicBezTo>
                  <a:cubicBezTo>
                    <a:pt x="26528" y="889"/>
                    <a:pt x="26394" y="848"/>
                    <a:pt x="26216" y="716"/>
                  </a:cubicBezTo>
                  <a:lnTo>
                    <a:pt x="26473" y="573"/>
                  </a:lnTo>
                  <a:cubicBezTo>
                    <a:pt x="26312" y="509"/>
                    <a:pt x="26203" y="489"/>
                    <a:pt x="26120" y="489"/>
                  </a:cubicBezTo>
                  <a:cubicBezTo>
                    <a:pt x="25981" y="489"/>
                    <a:pt x="25911" y="545"/>
                    <a:pt x="25786" y="545"/>
                  </a:cubicBezTo>
                  <a:cubicBezTo>
                    <a:pt x="25758" y="488"/>
                    <a:pt x="25672" y="488"/>
                    <a:pt x="25643" y="488"/>
                  </a:cubicBezTo>
                  <a:lnTo>
                    <a:pt x="25643" y="516"/>
                  </a:lnTo>
                  <a:cubicBezTo>
                    <a:pt x="25557" y="488"/>
                    <a:pt x="25471" y="430"/>
                    <a:pt x="25386" y="402"/>
                  </a:cubicBezTo>
                  <a:cubicBezTo>
                    <a:pt x="25410" y="392"/>
                    <a:pt x="25442" y="388"/>
                    <a:pt x="25477" y="388"/>
                  </a:cubicBezTo>
                  <a:cubicBezTo>
                    <a:pt x="25609" y="388"/>
                    <a:pt x="25788" y="444"/>
                    <a:pt x="25822" y="444"/>
                  </a:cubicBezTo>
                  <a:cubicBezTo>
                    <a:pt x="25831" y="444"/>
                    <a:pt x="25830" y="440"/>
                    <a:pt x="25815" y="430"/>
                  </a:cubicBezTo>
                  <a:cubicBezTo>
                    <a:pt x="25674" y="320"/>
                    <a:pt x="25590" y="287"/>
                    <a:pt x="25525" y="287"/>
                  </a:cubicBezTo>
                  <a:cubicBezTo>
                    <a:pt x="25429" y="287"/>
                    <a:pt x="25375" y="360"/>
                    <a:pt x="25242" y="360"/>
                  </a:cubicBezTo>
                  <a:cubicBezTo>
                    <a:pt x="25210" y="360"/>
                    <a:pt x="25172" y="355"/>
                    <a:pt x="25128" y="344"/>
                  </a:cubicBezTo>
                  <a:lnTo>
                    <a:pt x="25099" y="144"/>
                  </a:lnTo>
                  <a:cubicBezTo>
                    <a:pt x="24735" y="90"/>
                    <a:pt x="24357" y="62"/>
                    <a:pt x="23979" y="62"/>
                  </a:cubicBezTo>
                  <a:cubicBezTo>
                    <a:pt x="23556" y="62"/>
                    <a:pt x="23132" y="97"/>
                    <a:pt x="22724" y="173"/>
                  </a:cubicBezTo>
                  <a:cubicBezTo>
                    <a:pt x="22753" y="115"/>
                    <a:pt x="22896" y="30"/>
                    <a:pt x="2269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-1038950" y="-231000"/>
              <a:ext cx="47250" cy="50425"/>
            </a:xfrm>
            <a:custGeom>
              <a:avLst/>
              <a:gdLst/>
              <a:ahLst/>
              <a:cxnLst/>
              <a:rect l="l" t="t" r="r" b="b"/>
              <a:pathLst>
                <a:path w="1890" h="2017" extrusionOk="0">
                  <a:moveTo>
                    <a:pt x="790" y="0"/>
                  </a:moveTo>
                  <a:cubicBezTo>
                    <a:pt x="627" y="0"/>
                    <a:pt x="468" y="76"/>
                    <a:pt x="373" y="229"/>
                  </a:cubicBezTo>
                  <a:cubicBezTo>
                    <a:pt x="173" y="515"/>
                    <a:pt x="58" y="830"/>
                    <a:pt x="1" y="1174"/>
                  </a:cubicBezTo>
                  <a:cubicBezTo>
                    <a:pt x="1" y="1374"/>
                    <a:pt x="144" y="1574"/>
                    <a:pt x="344" y="1631"/>
                  </a:cubicBezTo>
                  <a:cubicBezTo>
                    <a:pt x="602" y="1717"/>
                    <a:pt x="831" y="1803"/>
                    <a:pt x="1060" y="1946"/>
                  </a:cubicBezTo>
                  <a:cubicBezTo>
                    <a:pt x="1136" y="1994"/>
                    <a:pt x="1222" y="2016"/>
                    <a:pt x="1308" y="2016"/>
                  </a:cubicBezTo>
                  <a:cubicBezTo>
                    <a:pt x="1479" y="2016"/>
                    <a:pt x="1651" y="1927"/>
                    <a:pt x="1747" y="1775"/>
                  </a:cubicBezTo>
                  <a:cubicBezTo>
                    <a:pt x="1890" y="1546"/>
                    <a:pt x="1804" y="1231"/>
                    <a:pt x="1575" y="1088"/>
                  </a:cubicBezTo>
                  <a:cubicBezTo>
                    <a:pt x="1432" y="1002"/>
                    <a:pt x="1289" y="945"/>
                    <a:pt x="1117" y="887"/>
                  </a:cubicBezTo>
                  <a:cubicBezTo>
                    <a:pt x="1146" y="830"/>
                    <a:pt x="1174" y="773"/>
                    <a:pt x="1203" y="716"/>
                  </a:cubicBezTo>
                  <a:cubicBezTo>
                    <a:pt x="1346" y="487"/>
                    <a:pt x="1260" y="200"/>
                    <a:pt x="1031" y="57"/>
                  </a:cubicBezTo>
                  <a:cubicBezTo>
                    <a:pt x="955" y="19"/>
                    <a:pt x="872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-1145375" y="-214800"/>
              <a:ext cx="138050" cy="83550"/>
            </a:xfrm>
            <a:custGeom>
              <a:avLst/>
              <a:gdLst/>
              <a:ahLst/>
              <a:cxnLst/>
              <a:rect l="l" t="t" r="r" b="b"/>
              <a:pathLst>
                <a:path w="5522" h="3342" extrusionOk="0">
                  <a:moveTo>
                    <a:pt x="3084" y="2329"/>
                  </a:moveTo>
                  <a:cubicBezTo>
                    <a:pt x="3142" y="2329"/>
                    <a:pt x="3170" y="2386"/>
                    <a:pt x="3199" y="2386"/>
                  </a:cubicBezTo>
                  <a:cubicBezTo>
                    <a:pt x="3199" y="2472"/>
                    <a:pt x="3142" y="2529"/>
                    <a:pt x="3113" y="2586"/>
                  </a:cubicBezTo>
                  <a:cubicBezTo>
                    <a:pt x="3084" y="2586"/>
                    <a:pt x="3084" y="2615"/>
                    <a:pt x="3056" y="2643"/>
                  </a:cubicBezTo>
                  <a:lnTo>
                    <a:pt x="3027" y="2643"/>
                  </a:lnTo>
                  <a:lnTo>
                    <a:pt x="3056" y="2615"/>
                  </a:lnTo>
                  <a:lnTo>
                    <a:pt x="2999" y="2615"/>
                  </a:lnTo>
                  <a:lnTo>
                    <a:pt x="2970" y="2672"/>
                  </a:lnTo>
                  <a:lnTo>
                    <a:pt x="2970" y="2602"/>
                  </a:lnTo>
                  <a:lnTo>
                    <a:pt x="2970" y="2602"/>
                  </a:lnTo>
                  <a:cubicBezTo>
                    <a:pt x="2975" y="2599"/>
                    <a:pt x="2984" y="2593"/>
                    <a:pt x="2999" y="2586"/>
                  </a:cubicBezTo>
                  <a:lnTo>
                    <a:pt x="2999" y="2529"/>
                  </a:lnTo>
                  <a:lnTo>
                    <a:pt x="2999" y="2443"/>
                  </a:lnTo>
                  <a:cubicBezTo>
                    <a:pt x="3027" y="2414"/>
                    <a:pt x="3056" y="2357"/>
                    <a:pt x="3084" y="2329"/>
                  </a:cubicBezTo>
                  <a:close/>
                  <a:moveTo>
                    <a:pt x="3056" y="2672"/>
                  </a:moveTo>
                  <a:cubicBezTo>
                    <a:pt x="3056" y="2672"/>
                    <a:pt x="3056" y="2701"/>
                    <a:pt x="3056" y="2701"/>
                  </a:cubicBezTo>
                  <a:cubicBezTo>
                    <a:pt x="3018" y="2701"/>
                    <a:pt x="2992" y="2713"/>
                    <a:pt x="2988" y="2713"/>
                  </a:cubicBezTo>
                  <a:cubicBezTo>
                    <a:pt x="2986" y="2713"/>
                    <a:pt x="2989" y="2710"/>
                    <a:pt x="2999" y="2701"/>
                  </a:cubicBezTo>
                  <a:lnTo>
                    <a:pt x="3027" y="2672"/>
                  </a:lnTo>
                  <a:close/>
                  <a:moveTo>
                    <a:pt x="753" y="1"/>
                  </a:moveTo>
                  <a:cubicBezTo>
                    <a:pt x="222" y="1"/>
                    <a:pt x="1" y="847"/>
                    <a:pt x="595" y="955"/>
                  </a:cubicBezTo>
                  <a:cubicBezTo>
                    <a:pt x="795" y="1012"/>
                    <a:pt x="995" y="1041"/>
                    <a:pt x="1196" y="1098"/>
                  </a:cubicBezTo>
                  <a:lnTo>
                    <a:pt x="1482" y="1184"/>
                  </a:lnTo>
                  <a:cubicBezTo>
                    <a:pt x="1425" y="1270"/>
                    <a:pt x="1367" y="1413"/>
                    <a:pt x="1367" y="1441"/>
                  </a:cubicBezTo>
                  <a:cubicBezTo>
                    <a:pt x="1281" y="1613"/>
                    <a:pt x="1167" y="1756"/>
                    <a:pt x="1052" y="1899"/>
                  </a:cubicBezTo>
                  <a:cubicBezTo>
                    <a:pt x="697" y="2233"/>
                    <a:pt x="1032" y="2722"/>
                    <a:pt x="1414" y="2722"/>
                  </a:cubicBezTo>
                  <a:cubicBezTo>
                    <a:pt x="1524" y="2722"/>
                    <a:pt x="1637" y="2682"/>
                    <a:pt x="1739" y="2586"/>
                  </a:cubicBezTo>
                  <a:cubicBezTo>
                    <a:pt x="1911" y="2414"/>
                    <a:pt x="2054" y="2214"/>
                    <a:pt x="2169" y="1985"/>
                  </a:cubicBezTo>
                  <a:cubicBezTo>
                    <a:pt x="2226" y="1957"/>
                    <a:pt x="2254" y="1871"/>
                    <a:pt x="2340" y="1842"/>
                  </a:cubicBezTo>
                  <a:lnTo>
                    <a:pt x="2340" y="1842"/>
                  </a:lnTo>
                  <a:cubicBezTo>
                    <a:pt x="2340" y="1957"/>
                    <a:pt x="2226" y="1957"/>
                    <a:pt x="2169" y="2042"/>
                  </a:cubicBezTo>
                  <a:lnTo>
                    <a:pt x="2426" y="1957"/>
                  </a:lnTo>
                  <a:lnTo>
                    <a:pt x="2426" y="1957"/>
                  </a:lnTo>
                  <a:cubicBezTo>
                    <a:pt x="2426" y="2014"/>
                    <a:pt x="2398" y="2071"/>
                    <a:pt x="2369" y="2100"/>
                  </a:cubicBezTo>
                  <a:cubicBezTo>
                    <a:pt x="2395" y="2087"/>
                    <a:pt x="2432" y="2074"/>
                    <a:pt x="2460" y="2074"/>
                  </a:cubicBezTo>
                  <a:cubicBezTo>
                    <a:pt x="2494" y="2074"/>
                    <a:pt x="2515" y="2094"/>
                    <a:pt x="2483" y="2157"/>
                  </a:cubicBezTo>
                  <a:lnTo>
                    <a:pt x="2426" y="2100"/>
                  </a:lnTo>
                  <a:lnTo>
                    <a:pt x="2340" y="2214"/>
                  </a:lnTo>
                  <a:lnTo>
                    <a:pt x="2541" y="2214"/>
                  </a:lnTo>
                  <a:cubicBezTo>
                    <a:pt x="2541" y="2329"/>
                    <a:pt x="2483" y="2414"/>
                    <a:pt x="2398" y="2500"/>
                  </a:cubicBezTo>
                  <a:lnTo>
                    <a:pt x="2398" y="2529"/>
                  </a:lnTo>
                  <a:lnTo>
                    <a:pt x="2398" y="2615"/>
                  </a:lnTo>
                  <a:cubicBezTo>
                    <a:pt x="2398" y="2629"/>
                    <a:pt x="2405" y="2636"/>
                    <a:pt x="2415" y="2636"/>
                  </a:cubicBezTo>
                  <a:cubicBezTo>
                    <a:pt x="2426" y="2636"/>
                    <a:pt x="2440" y="2629"/>
                    <a:pt x="2455" y="2615"/>
                  </a:cubicBezTo>
                  <a:lnTo>
                    <a:pt x="2455" y="2615"/>
                  </a:lnTo>
                  <a:cubicBezTo>
                    <a:pt x="2426" y="2643"/>
                    <a:pt x="2426" y="2672"/>
                    <a:pt x="2426" y="2729"/>
                  </a:cubicBezTo>
                  <a:cubicBezTo>
                    <a:pt x="2420" y="2735"/>
                    <a:pt x="2419" y="2737"/>
                    <a:pt x="2421" y="2737"/>
                  </a:cubicBezTo>
                  <a:cubicBezTo>
                    <a:pt x="2428" y="2737"/>
                    <a:pt x="2458" y="2721"/>
                    <a:pt x="2474" y="2721"/>
                  </a:cubicBezTo>
                  <a:cubicBezTo>
                    <a:pt x="2480" y="2721"/>
                    <a:pt x="2483" y="2723"/>
                    <a:pt x="2483" y="2729"/>
                  </a:cubicBezTo>
                  <a:cubicBezTo>
                    <a:pt x="2598" y="2615"/>
                    <a:pt x="2598" y="2672"/>
                    <a:pt x="2712" y="2558"/>
                  </a:cubicBezTo>
                  <a:lnTo>
                    <a:pt x="2712" y="2558"/>
                  </a:lnTo>
                  <a:cubicBezTo>
                    <a:pt x="2655" y="2701"/>
                    <a:pt x="2541" y="2815"/>
                    <a:pt x="2426" y="2872"/>
                  </a:cubicBezTo>
                  <a:cubicBezTo>
                    <a:pt x="2455" y="2844"/>
                    <a:pt x="2483" y="2815"/>
                    <a:pt x="2483" y="2786"/>
                  </a:cubicBezTo>
                  <a:lnTo>
                    <a:pt x="2455" y="2786"/>
                  </a:lnTo>
                  <a:cubicBezTo>
                    <a:pt x="2455" y="2815"/>
                    <a:pt x="2426" y="2844"/>
                    <a:pt x="2398" y="2872"/>
                  </a:cubicBezTo>
                  <a:lnTo>
                    <a:pt x="2455" y="2930"/>
                  </a:lnTo>
                  <a:lnTo>
                    <a:pt x="2569" y="2844"/>
                  </a:lnTo>
                  <a:lnTo>
                    <a:pt x="2569" y="2844"/>
                  </a:lnTo>
                  <a:lnTo>
                    <a:pt x="2483" y="2930"/>
                  </a:lnTo>
                  <a:cubicBezTo>
                    <a:pt x="2524" y="2889"/>
                    <a:pt x="2579" y="2849"/>
                    <a:pt x="2597" y="2849"/>
                  </a:cubicBezTo>
                  <a:cubicBezTo>
                    <a:pt x="2605" y="2849"/>
                    <a:pt x="2606" y="2856"/>
                    <a:pt x="2598" y="2872"/>
                  </a:cubicBezTo>
                  <a:cubicBezTo>
                    <a:pt x="2598" y="2901"/>
                    <a:pt x="2569" y="2958"/>
                    <a:pt x="2569" y="3015"/>
                  </a:cubicBezTo>
                  <a:lnTo>
                    <a:pt x="2655" y="3044"/>
                  </a:lnTo>
                  <a:lnTo>
                    <a:pt x="2798" y="3101"/>
                  </a:lnTo>
                  <a:lnTo>
                    <a:pt x="2798" y="3130"/>
                  </a:lnTo>
                  <a:cubicBezTo>
                    <a:pt x="2845" y="3059"/>
                    <a:pt x="2873" y="3008"/>
                    <a:pt x="2881" y="3008"/>
                  </a:cubicBezTo>
                  <a:cubicBezTo>
                    <a:pt x="2883" y="3008"/>
                    <a:pt x="2884" y="3010"/>
                    <a:pt x="2884" y="3015"/>
                  </a:cubicBezTo>
                  <a:lnTo>
                    <a:pt x="2884" y="2958"/>
                  </a:lnTo>
                  <a:cubicBezTo>
                    <a:pt x="2830" y="2972"/>
                    <a:pt x="2757" y="2998"/>
                    <a:pt x="2704" y="2998"/>
                  </a:cubicBezTo>
                  <a:cubicBezTo>
                    <a:pt x="2644" y="2998"/>
                    <a:pt x="2610" y="2965"/>
                    <a:pt x="2655" y="2844"/>
                  </a:cubicBezTo>
                  <a:lnTo>
                    <a:pt x="2712" y="2844"/>
                  </a:lnTo>
                  <a:cubicBezTo>
                    <a:pt x="2735" y="2798"/>
                    <a:pt x="2777" y="2677"/>
                    <a:pt x="2732" y="2677"/>
                  </a:cubicBezTo>
                  <a:cubicBezTo>
                    <a:pt x="2722" y="2677"/>
                    <a:pt x="2706" y="2684"/>
                    <a:pt x="2684" y="2701"/>
                  </a:cubicBezTo>
                  <a:cubicBezTo>
                    <a:pt x="2627" y="2729"/>
                    <a:pt x="2598" y="2758"/>
                    <a:pt x="2598" y="2815"/>
                  </a:cubicBezTo>
                  <a:lnTo>
                    <a:pt x="2598" y="2758"/>
                  </a:lnTo>
                  <a:cubicBezTo>
                    <a:pt x="2646" y="2678"/>
                    <a:pt x="2711" y="2661"/>
                    <a:pt x="2774" y="2661"/>
                  </a:cubicBezTo>
                  <a:cubicBezTo>
                    <a:pt x="2825" y="2661"/>
                    <a:pt x="2875" y="2672"/>
                    <a:pt x="2913" y="2672"/>
                  </a:cubicBezTo>
                  <a:cubicBezTo>
                    <a:pt x="2884" y="2701"/>
                    <a:pt x="2798" y="2729"/>
                    <a:pt x="2770" y="2815"/>
                  </a:cubicBezTo>
                  <a:cubicBezTo>
                    <a:pt x="2827" y="2786"/>
                    <a:pt x="2913" y="2786"/>
                    <a:pt x="2970" y="2758"/>
                  </a:cubicBezTo>
                  <a:cubicBezTo>
                    <a:pt x="2970" y="2786"/>
                    <a:pt x="2970" y="2786"/>
                    <a:pt x="2970" y="2815"/>
                  </a:cubicBezTo>
                  <a:lnTo>
                    <a:pt x="2941" y="2872"/>
                  </a:lnTo>
                  <a:lnTo>
                    <a:pt x="2941" y="2930"/>
                  </a:lnTo>
                  <a:lnTo>
                    <a:pt x="2970" y="2930"/>
                  </a:lnTo>
                  <a:cubicBezTo>
                    <a:pt x="2970" y="2958"/>
                    <a:pt x="2970" y="2987"/>
                    <a:pt x="2970" y="3015"/>
                  </a:cubicBezTo>
                  <a:cubicBezTo>
                    <a:pt x="2999" y="3073"/>
                    <a:pt x="3056" y="3130"/>
                    <a:pt x="3084" y="3187"/>
                  </a:cubicBezTo>
                  <a:cubicBezTo>
                    <a:pt x="3084" y="3187"/>
                    <a:pt x="3084" y="3199"/>
                    <a:pt x="3084" y="3216"/>
                  </a:cubicBezTo>
                  <a:cubicBezTo>
                    <a:pt x="3181" y="3298"/>
                    <a:pt x="3297" y="3341"/>
                    <a:pt x="3411" y="3341"/>
                  </a:cubicBezTo>
                  <a:cubicBezTo>
                    <a:pt x="3533" y="3341"/>
                    <a:pt x="3654" y="3291"/>
                    <a:pt x="3743" y="3187"/>
                  </a:cubicBezTo>
                  <a:cubicBezTo>
                    <a:pt x="3914" y="3015"/>
                    <a:pt x="4029" y="2786"/>
                    <a:pt x="4086" y="2558"/>
                  </a:cubicBezTo>
                  <a:lnTo>
                    <a:pt x="4115" y="2472"/>
                  </a:lnTo>
                  <a:cubicBezTo>
                    <a:pt x="4286" y="2615"/>
                    <a:pt x="4458" y="2758"/>
                    <a:pt x="4658" y="2872"/>
                  </a:cubicBezTo>
                  <a:cubicBezTo>
                    <a:pt x="4733" y="2907"/>
                    <a:pt x="4805" y="2923"/>
                    <a:pt x="4874" y="2923"/>
                  </a:cubicBezTo>
                  <a:cubicBezTo>
                    <a:pt x="5258" y="2923"/>
                    <a:pt x="5522" y="2439"/>
                    <a:pt x="5231" y="2100"/>
                  </a:cubicBezTo>
                  <a:cubicBezTo>
                    <a:pt x="4859" y="1871"/>
                    <a:pt x="4573" y="1556"/>
                    <a:pt x="4172" y="1384"/>
                  </a:cubicBezTo>
                  <a:cubicBezTo>
                    <a:pt x="4096" y="1336"/>
                    <a:pt x="4013" y="1314"/>
                    <a:pt x="3931" y="1314"/>
                  </a:cubicBezTo>
                  <a:cubicBezTo>
                    <a:pt x="3768" y="1314"/>
                    <a:pt x="3609" y="1403"/>
                    <a:pt x="3514" y="1556"/>
                  </a:cubicBezTo>
                  <a:cubicBezTo>
                    <a:pt x="3428" y="1728"/>
                    <a:pt x="3342" y="1928"/>
                    <a:pt x="3313" y="2128"/>
                  </a:cubicBezTo>
                  <a:cubicBezTo>
                    <a:pt x="3313" y="2185"/>
                    <a:pt x="3256" y="2243"/>
                    <a:pt x="3256" y="2329"/>
                  </a:cubicBezTo>
                  <a:cubicBezTo>
                    <a:pt x="3228" y="2300"/>
                    <a:pt x="3199" y="2300"/>
                    <a:pt x="3170" y="2300"/>
                  </a:cubicBezTo>
                  <a:cubicBezTo>
                    <a:pt x="3113" y="2300"/>
                    <a:pt x="3056" y="2300"/>
                    <a:pt x="3027" y="2271"/>
                  </a:cubicBezTo>
                  <a:cubicBezTo>
                    <a:pt x="3063" y="2245"/>
                    <a:pt x="3085" y="2237"/>
                    <a:pt x="3101" y="2237"/>
                  </a:cubicBezTo>
                  <a:cubicBezTo>
                    <a:pt x="3121" y="2237"/>
                    <a:pt x="3134" y="2248"/>
                    <a:pt x="3154" y="2248"/>
                  </a:cubicBezTo>
                  <a:cubicBezTo>
                    <a:pt x="3170" y="2248"/>
                    <a:pt x="3192" y="2241"/>
                    <a:pt x="3228" y="2214"/>
                  </a:cubicBezTo>
                  <a:cubicBezTo>
                    <a:pt x="3228" y="2185"/>
                    <a:pt x="3199" y="2157"/>
                    <a:pt x="3142" y="2157"/>
                  </a:cubicBezTo>
                  <a:cubicBezTo>
                    <a:pt x="3132" y="2147"/>
                    <a:pt x="3123" y="2144"/>
                    <a:pt x="3113" y="2144"/>
                  </a:cubicBezTo>
                  <a:cubicBezTo>
                    <a:pt x="3094" y="2144"/>
                    <a:pt x="3075" y="2157"/>
                    <a:pt x="3056" y="2157"/>
                  </a:cubicBezTo>
                  <a:lnTo>
                    <a:pt x="3113" y="2100"/>
                  </a:lnTo>
                  <a:cubicBezTo>
                    <a:pt x="3113" y="2060"/>
                    <a:pt x="3102" y="2045"/>
                    <a:pt x="3084" y="2045"/>
                  </a:cubicBezTo>
                  <a:cubicBezTo>
                    <a:pt x="3033" y="2045"/>
                    <a:pt x="2931" y="2169"/>
                    <a:pt x="2903" y="2169"/>
                  </a:cubicBezTo>
                  <a:cubicBezTo>
                    <a:pt x="2893" y="2169"/>
                    <a:pt x="2894" y="2150"/>
                    <a:pt x="2913" y="2100"/>
                  </a:cubicBezTo>
                  <a:lnTo>
                    <a:pt x="2913" y="2100"/>
                  </a:lnTo>
                  <a:cubicBezTo>
                    <a:pt x="2884" y="2128"/>
                    <a:pt x="2855" y="2157"/>
                    <a:pt x="2827" y="2185"/>
                  </a:cubicBezTo>
                  <a:cubicBezTo>
                    <a:pt x="2827" y="2128"/>
                    <a:pt x="2827" y="1957"/>
                    <a:pt x="2999" y="1957"/>
                  </a:cubicBezTo>
                  <a:cubicBezTo>
                    <a:pt x="2956" y="1942"/>
                    <a:pt x="2920" y="1935"/>
                    <a:pt x="2888" y="1935"/>
                  </a:cubicBezTo>
                  <a:cubicBezTo>
                    <a:pt x="2855" y="1935"/>
                    <a:pt x="2827" y="1942"/>
                    <a:pt x="2798" y="1957"/>
                  </a:cubicBezTo>
                  <a:cubicBezTo>
                    <a:pt x="2741" y="2071"/>
                    <a:pt x="2798" y="2042"/>
                    <a:pt x="2712" y="2157"/>
                  </a:cubicBezTo>
                  <a:lnTo>
                    <a:pt x="2512" y="2042"/>
                  </a:lnTo>
                  <a:cubicBezTo>
                    <a:pt x="2483" y="2014"/>
                    <a:pt x="2569" y="2014"/>
                    <a:pt x="2598" y="2014"/>
                  </a:cubicBezTo>
                  <a:cubicBezTo>
                    <a:pt x="2627" y="1813"/>
                    <a:pt x="2483" y="1785"/>
                    <a:pt x="2340" y="1728"/>
                  </a:cubicBezTo>
                  <a:lnTo>
                    <a:pt x="2312" y="1728"/>
                  </a:lnTo>
                  <a:cubicBezTo>
                    <a:pt x="2455" y="1470"/>
                    <a:pt x="2541" y="1155"/>
                    <a:pt x="2483" y="869"/>
                  </a:cubicBezTo>
                  <a:cubicBezTo>
                    <a:pt x="2340" y="211"/>
                    <a:pt x="1367" y="153"/>
                    <a:pt x="852" y="10"/>
                  </a:cubicBezTo>
                  <a:cubicBezTo>
                    <a:pt x="818" y="4"/>
                    <a:pt x="785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-1109725" y="-268075"/>
              <a:ext cx="79125" cy="58275"/>
            </a:xfrm>
            <a:custGeom>
              <a:avLst/>
              <a:gdLst/>
              <a:ahLst/>
              <a:cxnLst/>
              <a:rect l="l" t="t" r="r" b="b"/>
              <a:pathLst>
                <a:path w="3165" h="2331" extrusionOk="0">
                  <a:moveTo>
                    <a:pt x="2494" y="0"/>
                  </a:moveTo>
                  <a:cubicBezTo>
                    <a:pt x="2384" y="0"/>
                    <a:pt x="2270" y="49"/>
                    <a:pt x="2174" y="167"/>
                  </a:cubicBezTo>
                  <a:cubicBezTo>
                    <a:pt x="1945" y="481"/>
                    <a:pt x="1744" y="854"/>
                    <a:pt x="1630" y="1226"/>
                  </a:cubicBezTo>
                  <a:cubicBezTo>
                    <a:pt x="1401" y="1111"/>
                    <a:pt x="1172" y="939"/>
                    <a:pt x="943" y="796"/>
                  </a:cubicBezTo>
                  <a:cubicBezTo>
                    <a:pt x="855" y="741"/>
                    <a:pt x="768" y="717"/>
                    <a:pt x="687" y="717"/>
                  </a:cubicBezTo>
                  <a:cubicBezTo>
                    <a:pt x="269" y="717"/>
                    <a:pt x="1" y="1362"/>
                    <a:pt x="456" y="1626"/>
                  </a:cubicBezTo>
                  <a:cubicBezTo>
                    <a:pt x="828" y="1941"/>
                    <a:pt x="1286" y="2170"/>
                    <a:pt x="1744" y="2313"/>
                  </a:cubicBezTo>
                  <a:cubicBezTo>
                    <a:pt x="1791" y="2325"/>
                    <a:pt x="1838" y="2331"/>
                    <a:pt x="1884" y="2331"/>
                  </a:cubicBezTo>
                  <a:cubicBezTo>
                    <a:pt x="2062" y="2331"/>
                    <a:pt x="2226" y="2244"/>
                    <a:pt x="2317" y="2084"/>
                  </a:cubicBezTo>
                  <a:cubicBezTo>
                    <a:pt x="2488" y="1683"/>
                    <a:pt x="2603" y="1197"/>
                    <a:pt x="2860" y="854"/>
                  </a:cubicBezTo>
                  <a:cubicBezTo>
                    <a:pt x="3164" y="484"/>
                    <a:pt x="2843" y="0"/>
                    <a:pt x="24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-1025350" y="-325175"/>
              <a:ext cx="81050" cy="65000"/>
            </a:xfrm>
            <a:custGeom>
              <a:avLst/>
              <a:gdLst/>
              <a:ahLst/>
              <a:cxnLst/>
              <a:rect l="l" t="t" r="r" b="b"/>
              <a:pathLst>
                <a:path w="3242" h="2600" extrusionOk="0">
                  <a:moveTo>
                    <a:pt x="843" y="0"/>
                  </a:moveTo>
                  <a:cubicBezTo>
                    <a:pt x="593" y="0"/>
                    <a:pt x="344" y="157"/>
                    <a:pt x="344" y="476"/>
                  </a:cubicBezTo>
                  <a:cubicBezTo>
                    <a:pt x="344" y="1048"/>
                    <a:pt x="1" y="2136"/>
                    <a:pt x="659" y="2508"/>
                  </a:cubicBezTo>
                  <a:cubicBezTo>
                    <a:pt x="783" y="2573"/>
                    <a:pt x="914" y="2600"/>
                    <a:pt x="1049" y="2600"/>
                  </a:cubicBezTo>
                  <a:cubicBezTo>
                    <a:pt x="1631" y="2600"/>
                    <a:pt x="2284" y="2098"/>
                    <a:pt x="2748" y="1936"/>
                  </a:cubicBezTo>
                  <a:cubicBezTo>
                    <a:pt x="3241" y="1780"/>
                    <a:pt x="3122" y="964"/>
                    <a:pt x="2647" y="964"/>
                  </a:cubicBezTo>
                  <a:cubicBezTo>
                    <a:pt x="2598" y="964"/>
                    <a:pt x="2546" y="973"/>
                    <a:pt x="2490" y="991"/>
                  </a:cubicBezTo>
                  <a:cubicBezTo>
                    <a:pt x="2233" y="1106"/>
                    <a:pt x="2004" y="1220"/>
                    <a:pt x="1775" y="1363"/>
                  </a:cubicBezTo>
                  <a:cubicBezTo>
                    <a:pt x="1632" y="1420"/>
                    <a:pt x="1489" y="1478"/>
                    <a:pt x="1374" y="1535"/>
                  </a:cubicBezTo>
                  <a:lnTo>
                    <a:pt x="1288" y="1563"/>
                  </a:lnTo>
                  <a:lnTo>
                    <a:pt x="1288" y="1220"/>
                  </a:lnTo>
                  <a:cubicBezTo>
                    <a:pt x="1288" y="962"/>
                    <a:pt x="1317" y="705"/>
                    <a:pt x="1346" y="447"/>
                  </a:cubicBezTo>
                  <a:cubicBezTo>
                    <a:pt x="1332" y="150"/>
                    <a:pt x="1087" y="0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-984575" y="-255825"/>
              <a:ext cx="76525" cy="89800"/>
            </a:xfrm>
            <a:custGeom>
              <a:avLst/>
              <a:gdLst/>
              <a:ahLst/>
              <a:cxnLst/>
              <a:rect l="l" t="t" r="r" b="b"/>
              <a:pathLst>
                <a:path w="3061" h="3592" extrusionOk="0">
                  <a:moveTo>
                    <a:pt x="1796" y="1"/>
                  </a:moveTo>
                  <a:cubicBezTo>
                    <a:pt x="1604" y="1"/>
                    <a:pt x="1415" y="111"/>
                    <a:pt x="1346" y="364"/>
                  </a:cubicBezTo>
                  <a:cubicBezTo>
                    <a:pt x="1146" y="1022"/>
                    <a:pt x="1" y="1594"/>
                    <a:pt x="344" y="2338"/>
                  </a:cubicBezTo>
                  <a:cubicBezTo>
                    <a:pt x="630" y="2968"/>
                    <a:pt x="1546" y="3168"/>
                    <a:pt x="2090" y="3512"/>
                  </a:cubicBezTo>
                  <a:cubicBezTo>
                    <a:pt x="2183" y="3567"/>
                    <a:pt x="2273" y="3591"/>
                    <a:pt x="2357" y="3591"/>
                  </a:cubicBezTo>
                  <a:cubicBezTo>
                    <a:pt x="2793" y="3591"/>
                    <a:pt x="3061" y="2946"/>
                    <a:pt x="2605" y="2682"/>
                  </a:cubicBezTo>
                  <a:cubicBezTo>
                    <a:pt x="2376" y="2539"/>
                    <a:pt x="2147" y="2424"/>
                    <a:pt x="1890" y="2310"/>
                  </a:cubicBezTo>
                  <a:cubicBezTo>
                    <a:pt x="1747" y="2252"/>
                    <a:pt x="1604" y="2167"/>
                    <a:pt x="1460" y="2081"/>
                  </a:cubicBezTo>
                  <a:lnTo>
                    <a:pt x="1375" y="2023"/>
                  </a:lnTo>
                  <a:cubicBezTo>
                    <a:pt x="1403" y="1995"/>
                    <a:pt x="1432" y="1938"/>
                    <a:pt x="1460" y="1938"/>
                  </a:cubicBezTo>
                  <a:cubicBezTo>
                    <a:pt x="1546" y="1823"/>
                    <a:pt x="1604" y="1737"/>
                    <a:pt x="1689" y="1651"/>
                  </a:cubicBezTo>
                  <a:cubicBezTo>
                    <a:pt x="1947" y="1337"/>
                    <a:pt x="2147" y="993"/>
                    <a:pt x="2290" y="621"/>
                  </a:cubicBezTo>
                  <a:cubicBezTo>
                    <a:pt x="2376" y="244"/>
                    <a:pt x="2083" y="1"/>
                    <a:pt x="179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-1002450" y="-148900"/>
              <a:ext cx="80775" cy="59225"/>
            </a:xfrm>
            <a:custGeom>
              <a:avLst/>
              <a:gdLst/>
              <a:ahLst/>
              <a:cxnLst/>
              <a:rect l="l" t="t" r="r" b="b"/>
              <a:pathLst>
                <a:path w="3231" h="2369" extrusionOk="0">
                  <a:moveTo>
                    <a:pt x="2641" y="0"/>
                  </a:moveTo>
                  <a:cubicBezTo>
                    <a:pt x="2586" y="0"/>
                    <a:pt x="2526" y="12"/>
                    <a:pt x="2462" y="36"/>
                  </a:cubicBezTo>
                  <a:cubicBezTo>
                    <a:pt x="2342" y="74"/>
                    <a:pt x="2212" y="87"/>
                    <a:pt x="2076" y="87"/>
                  </a:cubicBezTo>
                  <a:cubicBezTo>
                    <a:pt x="1767" y="87"/>
                    <a:pt x="1431" y="19"/>
                    <a:pt x="1124" y="19"/>
                  </a:cubicBezTo>
                  <a:cubicBezTo>
                    <a:pt x="857" y="19"/>
                    <a:pt x="613" y="71"/>
                    <a:pt x="430" y="265"/>
                  </a:cubicBezTo>
                  <a:cubicBezTo>
                    <a:pt x="0" y="694"/>
                    <a:pt x="229" y="1381"/>
                    <a:pt x="229" y="1896"/>
                  </a:cubicBezTo>
                  <a:cubicBezTo>
                    <a:pt x="244" y="2211"/>
                    <a:pt x="494" y="2368"/>
                    <a:pt x="737" y="2368"/>
                  </a:cubicBezTo>
                  <a:cubicBezTo>
                    <a:pt x="981" y="2368"/>
                    <a:pt x="1217" y="2211"/>
                    <a:pt x="1202" y="1896"/>
                  </a:cubicBezTo>
                  <a:cubicBezTo>
                    <a:pt x="1202" y="1667"/>
                    <a:pt x="1174" y="1467"/>
                    <a:pt x="1145" y="1238"/>
                  </a:cubicBezTo>
                  <a:lnTo>
                    <a:pt x="1145" y="1038"/>
                  </a:lnTo>
                  <a:cubicBezTo>
                    <a:pt x="1221" y="1038"/>
                    <a:pt x="1285" y="1025"/>
                    <a:pt x="1344" y="1025"/>
                  </a:cubicBezTo>
                  <a:cubicBezTo>
                    <a:pt x="1374" y="1025"/>
                    <a:pt x="1403" y="1028"/>
                    <a:pt x="1431" y="1038"/>
                  </a:cubicBezTo>
                  <a:lnTo>
                    <a:pt x="1803" y="1066"/>
                  </a:lnTo>
                  <a:cubicBezTo>
                    <a:pt x="1882" y="1073"/>
                    <a:pt x="1961" y="1077"/>
                    <a:pt x="2039" y="1077"/>
                  </a:cubicBezTo>
                  <a:cubicBezTo>
                    <a:pt x="2274" y="1077"/>
                    <a:pt x="2505" y="1045"/>
                    <a:pt x="2719" y="980"/>
                  </a:cubicBezTo>
                  <a:cubicBezTo>
                    <a:pt x="3231" y="776"/>
                    <a:pt x="3102" y="0"/>
                    <a:pt x="26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-1205950" y="-243500"/>
              <a:ext cx="55425" cy="85525"/>
            </a:xfrm>
            <a:custGeom>
              <a:avLst/>
              <a:gdLst/>
              <a:ahLst/>
              <a:cxnLst/>
              <a:rect l="l" t="t" r="r" b="b"/>
              <a:pathLst>
                <a:path w="2217" h="3421" extrusionOk="0">
                  <a:moveTo>
                    <a:pt x="728" y="0"/>
                  </a:moveTo>
                  <a:cubicBezTo>
                    <a:pt x="352" y="0"/>
                    <a:pt x="0" y="459"/>
                    <a:pt x="356" y="815"/>
                  </a:cubicBezTo>
                  <a:cubicBezTo>
                    <a:pt x="528" y="987"/>
                    <a:pt x="1186" y="1387"/>
                    <a:pt x="1186" y="1674"/>
                  </a:cubicBezTo>
                  <a:cubicBezTo>
                    <a:pt x="1186" y="1845"/>
                    <a:pt x="928" y="2046"/>
                    <a:pt x="814" y="2160"/>
                  </a:cubicBezTo>
                  <a:cubicBezTo>
                    <a:pt x="614" y="2332"/>
                    <a:pt x="470" y="2532"/>
                    <a:pt x="299" y="2732"/>
                  </a:cubicBezTo>
                  <a:cubicBezTo>
                    <a:pt x="56" y="3076"/>
                    <a:pt x="400" y="3421"/>
                    <a:pt x="754" y="3421"/>
                  </a:cubicBezTo>
                  <a:cubicBezTo>
                    <a:pt x="900" y="3421"/>
                    <a:pt x="1048" y="3361"/>
                    <a:pt x="1157" y="3219"/>
                  </a:cubicBezTo>
                  <a:cubicBezTo>
                    <a:pt x="1529" y="2704"/>
                    <a:pt x="2216" y="2303"/>
                    <a:pt x="2159" y="1559"/>
                  </a:cubicBezTo>
                  <a:cubicBezTo>
                    <a:pt x="2102" y="901"/>
                    <a:pt x="1443" y="529"/>
                    <a:pt x="1043" y="128"/>
                  </a:cubicBezTo>
                  <a:cubicBezTo>
                    <a:pt x="947" y="39"/>
                    <a:pt x="837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-1187075" y="-322950"/>
              <a:ext cx="83625" cy="67075"/>
            </a:xfrm>
            <a:custGeom>
              <a:avLst/>
              <a:gdLst/>
              <a:ahLst/>
              <a:cxnLst/>
              <a:rect l="l" t="t" r="r" b="b"/>
              <a:pathLst>
                <a:path w="3345" h="2683" extrusionOk="0">
                  <a:moveTo>
                    <a:pt x="2766" y="0"/>
                  </a:moveTo>
                  <a:cubicBezTo>
                    <a:pt x="2570" y="0"/>
                    <a:pt x="2371" y="101"/>
                    <a:pt x="2291" y="330"/>
                  </a:cubicBezTo>
                  <a:cubicBezTo>
                    <a:pt x="2119" y="673"/>
                    <a:pt x="2034" y="1045"/>
                    <a:pt x="2005" y="1417"/>
                  </a:cubicBezTo>
                  <a:cubicBezTo>
                    <a:pt x="2005" y="1503"/>
                    <a:pt x="2005" y="1589"/>
                    <a:pt x="2005" y="1646"/>
                  </a:cubicBezTo>
                  <a:cubicBezTo>
                    <a:pt x="1833" y="1618"/>
                    <a:pt x="1662" y="1618"/>
                    <a:pt x="1490" y="1560"/>
                  </a:cubicBezTo>
                  <a:cubicBezTo>
                    <a:pt x="1290" y="1503"/>
                    <a:pt x="1061" y="1446"/>
                    <a:pt x="860" y="1417"/>
                  </a:cubicBezTo>
                  <a:cubicBezTo>
                    <a:pt x="833" y="1414"/>
                    <a:pt x="806" y="1412"/>
                    <a:pt x="780" y="1412"/>
                  </a:cubicBezTo>
                  <a:cubicBezTo>
                    <a:pt x="210" y="1412"/>
                    <a:pt x="0" y="2280"/>
                    <a:pt x="603" y="2362"/>
                  </a:cubicBezTo>
                  <a:cubicBezTo>
                    <a:pt x="1102" y="2433"/>
                    <a:pt x="1641" y="2682"/>
                    <a:pt x="2154" y="2682"/>
                  </a:cubicBezTo>
                  <a:cubicBezTo>
                    <a:pt x="2258" y="2682"/>
                    <a:pt x="2361" y="2672"/>
                    <a:pt x="2463" y="2648"/>
                  </a:cubicBezTo>
                  <a:cubicBezTo>
                    <a:pt x="2806" y="2562"/>
                    <a:pt x="3035" y="2276"/>
                    <a:pt x="3007" y="1932"/>
                  </a:cubicBezTo>
                  <a:cubicBezTo>
                    <a:pt x="3007" y="1761"/>
                    <a:pt x="2978" y="1589"/>
                    <a:pt x="3007" y="1389"/>
                  </a:cubicBezTo>
                  <a:cubicBezTo>
                    <a:pt x="3035" y="1102"/>
                    <a:pt x="3121" y="845"/>
                    <a:pt x="3207" y="587"/>
                  </a:cubicBezTo>
                  <a:cubicBezTo>
                    <a:pt x="3344" y="227"/>
                    <a:pt x="3059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-1108025" y="-345775"/>
              <a:ext cx="89425" cy="61000"/>
            </a:xfrm>
            <a:custGeom>
              <a:avLst/>
              <a:gdLst/>
              <a:ahLst/>
              <a:cxnLst/>
              <a:rect l="l" t="t" r="r" b="b"/>
              <a:pathLst>
                <a:path w="3577" h="2440" extrusionOk="0">
                  <a:moveTo>
                    <a:pt x="2884" y="0"/>
                  </a:moveTo>
                  <a:cubicBezTo>
                    <a:pt x="2726" y="0"/>
                    <a:pt x="2563" y="63"/>
                    <a:pt x="2449" y="212"/>
                  </a:cubicBezTo>
                  <a:cubicBezTo>
                    <a:pt x="2163" y="613"/>
                    <a:pt x="1877" y="985"/>
                    <a:pt x="1590" y="1357"/>
                  </a:cubicBezTo>
                  <a:cubicBezTo>
                    <a:pt x="1562" y="1329"/>
                    <a:pt x="1533" y="1300"/>
                    <a:pt x="1533" y="1243"/>
                  </a:cubicBezTo>
                  <a:cubicBezTo>
                    <a:pt x="1419" y="1014"/>
                    <a:pt x="1276" y="785"/>
                    <a:pt x="1075" y="584"/>
                  </a:cubicBezTo>
                  <a:cubicBezTo>
                    <a:pt x="977" y="509"/>
                    <a:pt x="870" y="477"/>
                    <a:pt x="767" y="477"/>
                  </a:cubicBezTo>
                  <a:cubicBezTo>
                    <a:pt x="359" y="477"/>
                    <a:pt x="0" y="975"/>
                    <a:pt x="388" y="1271"/>
                  </a:cubicBezTo>
                  <a:cubicBezTo>
                    <a:pt x="646" y="1472"/>
                    <a:pt x="703" y="1901"/>
                    <a:pt x="932" y="2159"/>
                  </a:cubicBezTo>
                  <a:cubicBezTo>
                    <a:pt x="1076" y="2339"/>
                    <a:pt x="1300" y="2439"/>
                    <a:pt x="1524" y="2439"/>
                  </a:cubicBezTo>
                  <a:cubicBezTo>
                    <a:pt x="1656" y="2439"/>
                    <a:pt x="1789" y="2404"/>
                    <a:pt x="1905" y="2330"/>
                  </a:cubicBezTo>
                  <a:cubicBezTo>
                    <a:pt x="2535" y="1987"/>
                    <a:pt x="2878" y="1271"/>
                    <a:pt x="3279" y="699"/>
                  </a:cubicBezTo>
                  <a:cubicBezTo>
                    <a:pt x="3577" y="322"/>
                    <a:pt x="3242" y="0"/>
                    <a:pt x="288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-1030700" y="-432725"/>
              <a:ext cx="117725" cy="86025"/>
            </a:xfrm>
            <a:custGeom>
              <a:avLst/>
              <a:gdLst/>
              <a:ahLst/>
              <a:cxnLst/>
              <a:rect l="l" t="t" r="r" b="b"/>
              <a:pathLst>
                <a:path w="4709" h="3441" extrusionOk="0">
                  <a:moveTo>
                    <a:pt x="630" y="0"/>
                  </a:moveTo>
                  <a:cubicBezTo>
                    <a:pt x="326" y="0"/>
                    <a:pt x="1" y="351"/>
                    <a:pt x="157" y="743"/>
                  </a:cubicBezTo>
                  <a:cubicBezTo>
                    <a:pt x="358" y="1315"/>
                    <a:pt x="472" y="1887"/>
                    <a:pt x="501" y="2460"/>
                  </a:cubicBezTo>
                  <a:cubicBezTo>
                    <a:pt x="529" y="2775"/>
                    <a:pt x="501" y="3089"/>
                    <a:pt x="816" y="3318"/>
                  </a:cubicBezTo>
                  <a:cubicBezTo>
                    <a:pt x="940" y="3407"/>
                    <a:pt x="1078" y="3441"/>
                    <a:pt x="1221" y="3441"/>
                  </a:cubicBezTo>
                  <a:cubicBezTo>
                    <a:pt x="1540" y="3441"/>
                    <a:pt x="1884" y="3274"/>
                    <a:pt x="2161" y="3175"/>
                  </a:cubicBezTo>
                  <a:cubicBezTo>
                    <a:pt x="2819" y="2946"/>
                    <a:pt x="3506" y="2746"/>
                    <a:pt x="4193" y="2574"/>
                  </a:cubicBezTo>
                  <a:cubicBezTo>
                    <a:pt x="4709" y="2384"/>
                    <a:pt x="4529" y="1652"/>
                    <a:pt x="4019" y="1652"/>
                  </a:cubicBezTo>
                  <a:cubicBezTo>
                    <a:pt x="3992" y="1652"/>
                    <a:pt x="3964" y="1654"/>
                    <a:pt x="3935" y="1658"/>
                  </a:cubicBezTo>
                  <a:cubicBezTo>
                    <a:pt x="3420" y="1773"/>
                    <a:pt x="2933" y="1916"/>
                    <a:pt x="2418" y="2088"/>
                  </a:cubicBezTo>
                  <a:cubicBezTo>
                    <a:pt x="2103" y="2202"/>
                    <a:pt x="1760" y="2317"/>
                    <a:pt x="1445" y="2431"/>
                  </a:cubicBezTo>
                  <a:cubicBezTo>
                    <a:pt x="1417" y="2202"/>
                    <a:pt x="1417" y="1945"/>
                    <a:pt x="1388" y="1716"/>
                  </a:cubicBezTo>
                  <a:cubicBezTo>
                    <a:pt x="1302" y="1229"/>
                    <a:pt x="1188" y="714"/>
                    <a:pt x="987" y="256"/>
                  </a:cubicBezTo>
                  <a:cubicBezTo>
                    <a:pt x="906" y="75"/>
                    <a:pt x="77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-934475" y="-369900"/>
              <a:ext cx="102875" cy="99100"/>
            </a:xfrm>
            <a:custGeom>
              <a:avLst/>
              <a:gdLst/>
              <a:ahLst/>
              <a:cxnLst/>
              <a:rect l="l" t="t" r="r" b="b"/>
              <a:pathLst>
                <a:path w="4115" h="3964" extrusionOk="0">
                  <a:moveTo>
                    <a:pt x="1333" y="0"/>
                  </a:moveTo>
                  <a:cubicBezTo>
                    <a:pt x="1089" y="0"/>
                    <a:pt x="859" y="151"/>
                    <a:pt x="887" y="462"/>
                  </a:cubicBezTo>
                  <a:cubicBezTo>
                    <a:pt x="916" y="1349"/>
                    <a:pt x="0" y="2494"/>
                    <a:pt x="515" y="3324"/>
                  </a:cubicBezTo>
                  <a:cubicBezTo>
                    <a:pt x="842" y="3868"/>
                    <a:pt x="1547" y="3918"/>
                    <a:pt x="2217" y="3918"/>
                  </a:cubicBezTo>
                  <a:cubicBezTo>
                    <a:pt x="2368" y="3918"/>
                    <a:pt x="2517" y="3915"/>
                    <a:pt x="2660" y="3915"/>
                  </a:cubicBezTo>
                  <a:cubicBezTo>
                    <a:pt x="2883" y="3915"/>
                    <a:pt x="3090" y="3921"/>
                    <a:pt x="3263" y="3953"/>
                  </a:cubicBezTo>
                  <a:cubicBezTo>
                    <a:pt x="3297" y="3960"/>
                    <a:pt x="3330" y="3963"/>
                    <a:pt x="3362" y="3963"/>
                  </a:cubicBezTo>
                  <a:cubicBezTo>
                    <a:pt x="3893" y="3963"/>
                    <a:pt x="4114" y="3117"/>
                    <a:pt x="3520" y="3009"/>
                  </a:cubicBezTo>
                  <a:cubicBezTo>
                    <a:pt x="3148" y="2952"/>
                    <a:pt x="2776" y="2923"/>
                    <a:pt x="2404" y="2923"/>
                  </a:cubicBezTo>
                  <a:cubicBezTo>
                    <a:pt x="2147" y="2923"/>
                    <a:pt x="1918" y="2923"/>
                    <a:pt x="1660" y="2866"/>
                  </a:cubicBezTo>
                  <a:cubicBezTo>
                    <a:pt x="1574" y="2866"/>
                    <a:pt x="1460" y="2837"/>
                    <a:pt x="1374" y="2780"/>
                  </a:cubicBezTo>
                  <a:cubicBezTo>
                    <a:pt x="1403" y="2666"/>
                    <a:pt x="1403" y="2379"/>
                    <a:pt x="1431" y="2322"/>
                  </a:cubicBezTo>
                  <a:cubicBezTo>
                    <a:pt x="1488" y="2122"/>
                    <a:pt x="1546" y="1893"/>
                    <a:pt x="1632" y="1721"/>
                  </a:cubicBezTo>
                  <a:cubicBezTo>
                    <a:pt x="1775" y="1321"/>
                    <a:pt x="1860" y="891"/>
                    <a:pt x="1860" y="462"/>
                  </a:cubicBezTo>
                  <a:cubicBezTo>
                    <a:pt x="1846" y="158"/>
                    <a:pt x="1583" y="0"/>
                    <a:pt x="13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-908725" y="-241600"/>
              <a:ext cx="75725" cy="110275"/>
            </a:xfrm>
            <a:custGeom>
              <a:avLst/>
              <a:gdLst/>
              <a:ahLst/>
              <a:cxnLst/>
              <a:rect l="l" t="t" r="r" b="b"/>
              <a:pathLst>
                <a:path w="3029" h="4411" extrusionOk="0">
                  <a:moveTo>
                    <a:pt x="2470" y="1"/>
                  </a:moveTo>
                  <a:cubicBezTo>
                    <a:pt x="2289" y="1"/>
                    <a:pt x="2112" y="95"/>
                    <a:pt x="2032" y="310"/>
                  </a:cubicBezTo>
                  <a:cubicBezTo>
                    <a:pt x="1947" y="596"/>
                    <a:pt x="1288" y="911"/>
                    <a:pt x="1031" y="1054"/>
                  </a:cubicBezTo>
                  <a:cubicBezTo>
                    <a:pt x="716" y="1225"/>
                    <a:pt x="287" y="1340"/>
                    <a:pt x="115" y="1683"/>
                  </a:cubicBezTo>
                  <a:cubicBezTo>
                    <a:pt x="1" y="2055"/>
                    <a:pt x="58" y="2456"/>
                    <a:pt x="287" y="2771"/>
                  </a:cubicBezTo>
                  <a:cubicBezTo>
                    <a:pt x="516" y="3229"/>
                    <a:pt x="745" y="3687"/>
                    <a:pt x="1002" y="4173"/>
                  </a:cubicBezTo>
                  <a:cubicBezTo>
                    <a:pt x="1090" y="4340"/>
                    <a:pt x="1232" y="4410"/>
                    <a:pt x="1378" y="4410"/>
                  </a:cubicBezTo>
                  <a:cubicBezTo>
                    <a:pt x="1708" y="4410"/>
                    <a:pt x="2059" y="4055"/>
                    <a:pt x="1861" y="3658"/>
                  </a:cubicBezTo>
                  <a:cubicBezTo>
                    <a:pt x="1632" y="3229"/>
                    <a:pt x="1460" y="2828"/>
                    <a:pt x="1203" y="2399"/>
                  </a:cubicBezTo>
                  <a:cubicBezTo>
                    <a:pt x="1152" y="2322"/>
                    <a:pt x="1100" y="2132"/>
                    <a:pt x="1029" y="2132"/>
                  </a:cubicBezTo>
                  <a:cubicBezTo>
                    <a:pt x="1025" y="2132"/>
                    <a:pt x="1020" y="2133"/>
                    <a:pt x="1016" y="2135"/>
                  </a:cubicBezTo>
                  <a:lnTo>
                    <a:pt x="1016" y="2135"/>
                  </a:lnTo>
                  <a:cubicBezTo>
                    <a:pt x="1181" y="2051"/>
                    <a:pt x="1322" y="1968"/>
                    <a:pt x="1489" y="1912"/>
                  </a:cubicBezTo>
                  <a:cubicBezTo>
                    <a:pt x="2004" y="1626"/>
                    <a:pt x="2805" y="1197"/>
                    <a:pt x="2977" y="567"/>
                  </a:cubicBezTo>
                  <a:cubicBezTo>
                    <a:pt x="3029" y="221"/>
                    <a:pt x="2746" y="1"/>
                    <a:pt x="24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-957825" y="-113925"/>
              <a:ext cx="99050" cy="90400"/>
            </a:xfrm>
            <a:custGeom>
              <a:avLst/>
              <a:gdLst/>
              <a:ahLst/>
              <a:cxnLst/>
              <a:rect l="l" t="t" r="r" b="b"/>
              <a:pathLst>
                <a:path w="3962" h="3616" extrusionOk="0">
                  <a:moveTo>
                    <a:pt x="3240" y="1"/>
                  </a:moveTo>
                  <a:cubicBezTo>
                    <a:pt x="3207" y="1"/>
                    <a:pt x="3173" y="4"/>
                    <a:pt x="3138" y="11"/>
                  </a:cubicBezTo>
                  <a:cubicBezTo>
                    <a:pt x="2968" y="50"/>
                    <a:pt x="2775" y="59"/>
                    <a:pt x="2571" y="59"/>
                  </a:cubicBezTo>
                  <a:cubicBezTo>
                    <a:pt x="2382" y="59"/>
                    <a:pt x="2185" y="51"/>
                    <a:pt x="1988" y="51"/>
                  </a:cubicBezTo>
                  <a:cubicBezTo>
                    <a:pt x="1466" y="51"/>
                    <a:pt x="953" y="108"/>
                    <a:pt x="648" y="526"/>
                  </a:cubicBezTo>
                  <a:cubicBezTo>
                    <a:pt x="505" y="783"/>
                    <a:pt x="419" y="1070"/>
                    <a:pt x="419" y="1356"/>
                  </a:cubicBezTo>
                  <a:cubicBezTo>
                    <a:pt x="333" y="1928"/>
                    <a:pt x="247" y="2472"/>
                    <a:pt x="104" y="3016"/>
                  </a:cubicBezTo>
                  <a:cubicBezTo>
                    <a:pt x="1" y="3378"/>
                    <a:pt x="303" y="3615"/>
                    <a:pt x="596" y="3615"/>
                  </a:cubicBezTo>
                  <a:cubicBezTo>
                    <a:pt x="790" y="3615"/>
                    <a:pt x="980" y="3512"/>
                    <a:pt x="1049" y="3273"/>
                  </a:cubicBezTo>
                  <a:cubicBezTo>
                    <a:pt x="1163" y="2873"/>
                    <a:pt x="1220" y="2472"/>
                    <a:pt x="1278" y="2100"/>
                  </a:cubicBezTo>
                  <a:cubicBezTo>
                    <a:pt x="1335" y="1842"/>
                    <a:pt x="1306" y="1299"/>
                    <a:pt x="1449" y="1098"/>
                  </a:cubicBezTo>
                  <a:cubicBezTo>
                    <a:pt x="1484" y="1047"/>
                    <a:pt x="1673" y="1036"/>
                    <a:pt x="1861" y="1036"/>
                  </a:cubicBezTo>
                  <a:cubicBezTo>
                    <a:pt x="1987" y="1036"/>
                    <a:pt x="2113" y="1041"/>
                    <a:pt x="2193" y="1041"/>
                  </a:cubicBezTo>
                  <a:cubicBezTo>
                    <a:pt x="2594" y="1041"/>
                    <a:pt x="2995" y="1012"/>
                    <a:pt x="3395" y="955"/>
                  </a:cubicBezTo>
                  <a:cubicBezTo>
                    <a:pt x="3961" y="820"/>
                    <a:pt x="3766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-1241325" y="-416675"/>
              <a:ext cx="82200" cy="111325"/>
            </a:xfrm>
            <a:custGeom>
              <a:avLst/>
              <a:gdLst/>
              <a:ahLst/>
              <a:cxnLst/>
              <a:rect l="l" t="t" r="r" b="b"/>
              <a:pathLst>
                <a:path w="3288" h="4453" extrusionOk="0">
                  <a:moveTo>
                    <a:pt x="2816" y="0"/>
                  </a:moveTo>
                  <a:cubicBezTo>
                    <a:pt x="2572" y="0"/>
                    <a:pt x="2315" y="158"/>
                    <a:pt x="2286" y="473"/>
                  </a:cubicBezTo>
                  <a:cubicBezTo>
                    <a:pt x="2229" y="1360"/>
                    <a:pt x="2114" y="2218"/>
                    <a:pt x="2000" y="3077"/>
                  </a:cubicBezTo>
                  <a:cubicBezTo>
                    <a:pt x="1950" y="3363"/>
                    <a:pt x="1968" y="3471"/>
                    <a:pt x="1894" y="3471"/>
                  </a:cubicBezTo>
                  <a:cubicBezTo>
                    <a:pt x="1841" y="3471"/>
                    <a:pt x="1743" y="3417"/>
                    <a:pt x="1542" y="3335"/>
                  </a:cubicBezTo>
                  <a:cubicBezTo>
                    <a:pt x="1256" y="3192"/>
                    <a:pt x="941" y="3106"/>
                    <a:pt x="626" y="3077"/>
                  </a:cubicBezTo>
                  <a:cubicBezTo>
                    <a:pt x="600" y="3073"/>
                    <a:pt x="574" y="3072"/>
                    <a:pt x="550" y="3072"/>
                  </a:cubicBezTo>
                  <a:cubicBezTo>
                    <a:pt x="0" y="3072"/>
                    <a:pt x="51" y="3968"/>
                    <a:pt x="626" y="4050"/>
                  </a:cubicBezTo>
                  <a:cubicBezTo>
                    <a:pt x="1096" y="4078"/>
                    <a:pt x="1459" y="4452"/>
                    <a:pt x="1921" y="4452"/>
                  </a:cubicBezTo>
                  <a:cubicBezTo>
                    <a:pt x="1938" y="4452"/>
                    <a:pt x="1955" y="4452"/>
                    <a:pt x="1971" y="4451"/>
                  </a:cubicBezTo>
                  <a:cubicBezTo>
                    <a:pt x="2343" y="4451"/>
                    <a:pt x="2687" y="4222"/>
                    <a:pt x="2801" y="3850"/>
                  </a:cubicBezTo>
                  <a:cubicBezTo>
                    <a:pt x="2916" y="3478"/>
                    <a:pt x="3002" y="3077"/>
                    <a:pt x="3002" y="2648"/>
                  </a:cubicBezTo>
                  <a:cubicBezTo>
                    <a:pt x="3116" y="1932"/>
                    <a:pt x="3202" y="1217"/>
                    <a:pt x="3259" y="473"/>
                  </a:cubicBezTo>
                  <a:cubicBezTo>
                    <a:pt x="3288" y="158"/>
                    <a:pt x="3059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-1150900" y="-439400"/>
              <a:ext cx="116725" cy="79800"/>
            </a:xfrm>
            <a:custGeom>
              <a:avLst/>
              <a:gdLst/>
              <a:ahLst/>
              <a:cxnLst/>
              <a:rect l="l" t="t" r="r" b="b"/>
              <a:pathLst>
                <a:path w="4669" h="3192" extrusionOk="0">
                  <a:moveTo>
                    <a:pt x="3998" y="0"/>
                  </a:moveTo>
                  <a:cubicBezTo>
                    <a:pt x="3848" y="0"/>
                    <a:pt x="3697" y="70"/>
                    <a:pt x="3592" y="237"/>
                  </a:cubicBezTo>
                  <a:cubicBezTo>
                    <a:pt x="3363" y="695"/>
                    <a:pt x="3105" y="1124"/>
                    <a:pt x="2876" y="1582"/>
                  </a:cubicBezTo>
                  <a:cubicBezTo>
                    <a:pt x="2819" y="1725"/>
                    <a:pt x="2733" y="1925"/>
                    <a:pt x="2647" y="2097"/>
                  </a:cubicBezTo>
                  <a:cubicBezTo>
                    <a:pt x="2601" y="2155"/>
                    <a:pt x="2583" y="2185"/>
                    <a:pt x="2568" y="2185"/>
                  </a:cubicBezTo>
                  <a:cubicBezTo>
                    <a:pt x="2546" y="2185"/>
                    <a:pt x="2532" y="2119"/>
                    <a:pt x="2447" y="1983"/>
                  </a:cubicBezTo>
                  <a:cubicBezTo>
                    <a:pt x="2103" y="1468"/>
                    <a:pt x="1245" y="1410"/>
                    <a:pt x="987" y="781"/>
                  </a:cubicBezTo>
                  <a:cubicBezTo>
                    <a:pt x="906" y="590"/>
                    <a:pt x="769" y="512"/>
                    <a:pt x="629" y="512"/>
                  </a:cubicBezTo>
                  <a:cubicBezTo>
                    <a:pt x="325" y="512"/>
                    <a:pt x="1" y="876"/>
                    <a:pt x="157" y="1267"/>
                  </a:cubicBezTo>
                  <a:cubicBezTo>
                    <a:pt x="386" y="1697"/>
                    <a:pt x="758" y="2040"/>
                    <a:pt x="1216" y="2269"/>
                  </a:cubicBezTo>
                  <a:cubicBezTo>
                    <a:pt x="1617" y="2526"/>
                    <a:pt x="1932" y="2984"/>
                    <a:pt x="2390" y="3156"/>
                  </a:cubicBezTo>
                  <a:cubicBezTo>
                    <a:pt x="2472" y="3180"/>
                    <a:pt x="2556" y="3191"/>
                    <a:pt x="2639" y="3191"/>
                  </a:cubicBezTo>
                  <a:cubicBezTo>
                    <a:pt x="2958" y="3191"/>
                    <a:pt x="3261" y="3022"/>
                    <a:pt x="3420" y="2727"/>
                  </a:cubicBezTo>
                  <a:cubicBezTo>
                    <a:pt x="3792" y="2097"/>
                    <a:pt x="4078" y="1382"/>
                    <a:pt x="4450" y="752"/>
                  </a:cubicBezTo>
                  <a:cubicBezTo>
                    <a:pt x="4668" y="355"/>
                    <a:pt x="4337" y="0"/>
                    <a:pt x="39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-854350" y="-452900"/>
              <a:ext cx="269050" cy="123450"/>
            </a:xfrm>
            <a:custGeom>
              <a:avLst/>
              <a:gdLst/>
              <a:ahLst/>
              <a:cxnLst/>
              <a:rect l="l" t="t" r="r" b="b"/>
              <a:pathLst>
                <a:path w="10762" h="4938" extrusionOk="0">
                  <a:moveTo>
                    <a:pt x="8528" y="1"/>
                  </a:moveTo>
                  <a:cubicBezTo>
                    <a:pt x="7116" y="1"/>
                    <a:pt x="5952" y="1567"/>
                    <a:pt x="5467" y="3066"/>
                  </a:cubicBezTo>
                  <a:cubicBezTo>
                    <a:pt x="5095" y="2265"/>
                    <a:pt x="4637" y="1492"/>
                    <a:pt x="3921" y="1092"/>
                  </a:cubicBezTo>
                  <a:cubicBezTo>
                    <a:pt x="3636" y="937"/>
                    <a:pt x="3277" y="852"/>
                    <a:pt x="2918" y="852"/>
                  </a:cubicBezTo>
                  <a:cubicBezTo>
                    <a:pt x="2412" y="852"/>
                    <a:pt x="1905" y="1022"/>
                    <a:pt x="1603" y="1407"/>
                  </a:cubicBezTo>
                  <a:cubicBezTo>
                    <a:pt x="1" y="3353"/>
                    <a:pt x="4293" y="4555"/>
                    <a:pt x="5352" y="4898"/>
                  </a:cubicBezTo>
                  <a:cubicBezTo>
                    <a:pt x="5404" y="4924"/>
                    <a:pt x="5461" y="4938"/>
                    <a:pt x="5516" y="4938"/>
                  </a:cubicBezTo>
                  <a:cubicBezTo>
                    <a:pt x="5584" y="4938"/>
                    <a:pt x="5649" y="4917"/>
                    <a:pt x="5696" y="4869"/>
                  </a:cubicBezTo>
                  <a:cubicBezTo>
                    <a:pt x="5753" y="4841"/>
                    <a:pt x="5810" y="4812"/>
                    <a:pt x="5839" y="4784"/>
                  </a:cubicBezTo>
                  <a:cubicBezTo>
                    <a:pt x="6755" y="4068"/>
                    <a:pt x="7814" y="3782"/>
                    <a:pt x="8873" y="3353"/>
                  </a:cubicBezTo>
                  <a:cubicBezTo>
                    <a:pt x="9359" y="3152"/>
                    <a:pt x="9989" y="3009"/>
                    <a:pt x="10303" y="2551"/>
                  </a:cubicBezTo>
                  <a:cubicBezTo>
                    <a:pt x="10761" y="1836"/>
                    <a:pt x="10561" y="891"/>
                    <a:pt x="9846" y="462"/>
                  </a:cubicBezTo>
                  <a:cubicBezTo>
                    <a:pt x="9392" y="140"/>
                    <a:pt x="8949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-694075" y="-790350"/>
              <a:ext cx="191050" cy="117450"/>
            </a:xfrm>
            <a:custGeom>
              <a:avLst/>
              <a:gdLst/>
              <a:ahLst/>
              <a:cxnLst/>
              <a:rect l="l" t="t" r="r" b="b"/>
              <a:pathLst>
                <a:path w="7642" h="4698" extrusionOk="0">
                  <a:moveTo>
                    <a:pt x="1476" y="0"/>
                  </a:moveTo>
                  <a:cubicBezTo>
                    <a:pt x="1282" y="0"/>
                    <a:pt x="1084" y="42"/>
                    <a:pt x="887" y="137"/>
                  </a:cubicBezTo>
                  <a:cubicBezTo>
                    <a:pt x="229" y="480"/>
                    <a:pt x="0" y="1282"/>
                    <a:pt x="344" y="1940"/>
                  </a:cubicBezTo>
                  <a:cubicBezTo>
                    <a:pt x="573" y="2312"/>
                    <a:pt x="887" y="2598"/>
                    <a:pt x="1317" y="2799"/>
                  </a:cubicBezTo>
                  <a:cubicBezTo>
                    <a:pt x="1975" y="3085"/>
                    <a:pt x="2519" y="3571"/>
                    <a:pt x="2862" y="4230"/>
                  </a:cubicBezTo>
                  <a:lnTo>
                    <a:pt x="2862" y="4258"/>
                  </a:lnTo>
                  <a:cubicBezTo>
                    <a:pt x="2837" y="4511"/>
                    <a:pt x="3058" y="4697"/>
                    <a:pt x="3287" y="4697"/>
                  </a:cubicBezTo>
                  <a:cubicBezTo>
                    <a:pt x="3317" y="4697"/>
                    <a:pt x="3348" y="4694"/>
                    <a:pt x="3377" y="4687"/>
                  </a:cubicBezTo>
                  <a:cubicBezTo>
                    <a:pt x="3721" y="4687"/>
                    <a:pt x="3950" y="4373"/>
                    <a:pt x="3864" y="4058"/>
                  </a:cubicBezTo>
                  <a:cubicBezTo>
                    <a:pt x="3892" y="3972"/>
                    <a:pt x="3921" y="3858"/>
                    <a:pt x="3921" y="3772"/>
                  </a:cubicBezTo>
                  <a:cubicBezTo>
                    <a:pt x="4293" y="3629"/>
                    <a:pt x="4951" y="3400"/>
                    <a:pt x="5066" y="3342"/>
                  </a:cubicBezTo>
                  <a:cubicBezTo>
                    <a:pt x="5381" y="3285"/>
                    <a:pt x="5724" y="3228"/>
                    <a:pt x="6010" y="3113"/>
                  </a:cubicBezTo>
                  <a:cubicBezTo>
                    <a:pt x="6440" y="2999"/>
                    <a:pt x="6783" y="2770"/>
                    <a:pt x="7098" y="2455"/>
                  </a:cubicBezTo>
                  <a:cubicBezTo>
                    <a:pt x="7642" y="1740"/>
                    <a:pt x="7241" y="910"/>
                    <a:pt x="6583" y="423"/>
                  </a:cubicBezTo>
                  <a:cubicBezTo>
                    <a:pt x="6326" y="243"/>
                    <a:pt x="5999" y="133"/>
                    <a:pt x="5687" y="133"/>
                  </a:cubicBezTo>
                  <a:cubicBezTo>
                    <a:pt x="5651" y="133"/>
                    <a:pt x="5616" y="134"/>
                    <a:pt x="5581" y="137"/>
                  </a:cubicBezTo>
                  <a:lnTo>
                    <a:pt x="5495" y="137"/>
                  </a:lnTo>
                  <a:lnTo>
                    <a:pt x="5495" y="166"/>
                  </a:lnTo>
                  <a:lnTo>
                    <a:pt x="5381" y="166"/>
                  </a:lnTo>
                  <a:cubicBezTo>
                    <a:pt x="5037" y="223"/>
                    <a:pt x="4722" y="395"/>
                    <a:pt x="4493" y="652"/>
                  </a:cubicBezTo>
                  <a:cubicBezTo>
                    <a:pt x="4064" y="1024"/>
                    <a:pt x="3749" y="1511"/>
                    <a:pt x="3606" y="2026"/>
                  </a:cubicBezTo>
                  <a:cubicBezTo>
                    <a:pt x="3492" y="1625"/>
                    <a:pt x="3320" y="1253"/>
                    <a:pt x="3063" y="938"/>
                  </a:cubicBezTo>
                  <a:cubicBezTo>
                    <a:pt x="2691" y="436"/>
                    <a:pt x="2103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-988150" y="-706750"/>
              <a:ext cx="227550" cy="164925"/>
            </a:xfrm>
            <a:custGeom>
              <a:avLst/>
              <a:gdLst/>
              <a:ahLst/>
              <a:cxnLst/>
              <a:rect l="l" t="t" r="r" b="b"/>
              <a:pathLst>
                <a:path w="9102" h="6597" extrusionOk="0">
                  <a:moveTo>
                    <a:pt x="1754" y="1"/>
                  </a:moveTo>
                  <a:cubicBezTo>
                    <a:pt x="1452" y="1"/>
                    <a:pt x="1117" y="105"/>
                    <a:pt x="745" y="342"/>
                  </a:cubicBezTo>
                  <a:cubicBezTo>
                    <a:pt x="459" y="542"/>
                    <a:pt x="258" y="800"/>
                    <a:pt x="144" y="1115"/>
                  </a:cubicBezTo>
                  <a:cubicBezTo>
                    <a:pt x="29" y="1458"/>
                    <a:pt x="1" y="1801"/>
                    <a:pt x="87" y="2145"/>
                  </a:cubicBezTo>
                  <a:cubicBezTo>
                    <a:pt x="87" y="2173"/>
                    <a:pt x="87" y="2173"/>
                    <a:pt x="87" y="2202"/>
                  </a:cubicBezTo>
                  <a:cubicBezTo>
                    <a:pt x="87" y="2202"/>
                    <a:pt x="87" y="2202"/>
                    <a:pt x="87" y="2231"/>
                  </a:cubicBezTo>
                  <a:cubicBezTo>
                    <a:pt x="87" y="2259"/>
                    <a:pt x="115" y="2288"/>
                    <a:pt x="115" y="2317"/>
                  </a:cubicBezTo>
                  <a:cubicBezTo>
                    <a:pt x="144" y="2345"/>
                    <a:pt x="144" y="2431"/>
                    <a:pt x="172" y="2460"/>
                  </a:cubicBezTo>
                  <a:lnTo>
                    <a:pt x="172" y="2488"/>
                  </a:lnTo>
                  <a:cubicBezTo>
                    <a:pt x="230" y="2631"/>
                    <a:pt x="287" y="2746"/>
                    <a:pt x="344" y="2860"/>
                  </a:cubicBezTo>
                  <a:cubicBezTo>
                    <a:pt x="688" y="3290"/>
                    <a:pt x="1088" y="3633"/>
                    <a:pt x="1575" y="3862"/>
                  </a:cubicBezTo>
                  <a:cubicBezTo>
                    <a:pt x="2119" y="4120"/>
                    <a:pt x="2576" y="4520"/>
                    <a:pt x="2920" y="5035"/>
                  </a:cubicBezTo>
                  <a:cubicBezTo>
                    <a:pt x="3149" y="5465"/>
                    <a:pt x="3292" y="5951"/>
                    <a:pt x="3521" y="6380"/>
                  </a:cubicBezTo>
                  <a:cubicBezTo>
                    <a:pt x="3607" y="6528"/>
                    <a:pt x="3747" y="6597"/>
                    <a:pt x="3887" y="6597"/>
                  </a:cubicBezTo>
                  <a:cubicBezTo>
                    <a:pt x="4072" y="6597"/>
                    <a:pt x="4257" y="6478"/>
                    <a:pt x="4322" y="6266"/>
                  </a:cubicBezTo>
                  <a:lnTo>
                    <a:pt x="4380" y="6066"/>
                  </a:lnTo>
                  <a:cubicBezTo>
                    <a:pt x="4866" y="5035"/>
                    <a:pt x="7299" y="5407"/>
                    <a:pt x="8186" y="4721"/>
                  </a:cubicBezTo>
                  <a:cubicBezTo>
                    <a:pt x="9016" y="4091"/>
                    <a:pt x="9102" y="2803"/>
                    <a:pt x="8558" y="1944"/>
                  </a:cubicBezTo>
                  <a:cubicBezTo>
                    <a:pt x="8226" y="1461"/>
                    <a:pt x="7768" y="1264"/>
                    <a:pt x="7289" y="1264"/>
                  </a:cubicBezTo>
                  <a:cubicBezTo>
                    <a:pt x="6776" y="1264"/>
                    <a:pt x="6240" y="1490"/>
                    <a:pt x="5810" y="1830"/>
                  </a:cubicBezTo>
                  <a:cubicBezTo>
                    <a:pt x="5066" y="2431"/>
                    <a:pt x="4494" y="3232"/>
                    <a:pt x="4122" y="4120"/>
                  </a:cubicBezTo>
                  <a:cubicBezTo>
                    <a:pt x="3839" y="2303"/>
                    <a:pt x="3167" y="1"/>
                    <a:pt x="17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1"/>
          <p:cNvGrpSpPr/>
          <p:nvPr/>
        </p:nvGrpSpPr>
        <p:grpSpPr>
          <a:xfrm>
            <a:off x="8085714" y="2373781"/>
            <a:ext cx="1181598" cy="2003948"/>
            <a:chOff x="2213827" y="4366063"/>
            <a:chExt cx="857598" cy="1454455"/>
          </a:xfrm>
        </p:grpSpPr>
        <p:sp>
          <p:nvSpPr>
            <p:cNvPr id="348" name="Google Shape;348;p31"/>
            <p:cNvSpPr/>
            <p:nvPr/>
          </p:nvSpPr>
          <p:spPr>
            <a:xfrm>
              <a:off x="2787725" y="4837400"/>
              <a:ext cx="283700" cy="130325"/>
            </a:xfrm>
            <a:custGeom>
              <a:avLst/>
              <a:gdLst/>
              <a:ahLst/>
              <a:cxnLst/>
              <a:rect l="l" t="t" r="r" b="b"/>
              <a:pathLst>
                <a:path w="11348" h="5213" extrusionOk="0">
                  <a:moveTo>
                    <a:pt x="2343" y="1"/>
                  </a:moveTo>
                  <a:cubicBezTo>
                    <a:pt x="1901" y="1"/>
                    <a:pt x="1438" y="143"/>
                    <a:pt x="966" y="472"/>
                  </a:cubicBezTo>
                  <a:cubicBezTo>
                    <a:pt x="212" y="954"/>
                    <a:pt x="1" y="1950"/>
                    <a:pt x="483" y="2705"/>
                  </a:cubicBezTo>
                  <a:cubicBezTo>
                    <a:pt x="846" y="3157"/>
                    <a:pt x="1509" y="3338"/>
                    <a:pt x="1992" y="3550"/>
                  </a:cubicBezTo>
                  <a:cubicBezTo>
                    <a:pt x="3109" y="4002"/>
                    <a:pt x="4256" y="4304"/>
                    <a:pt x="5191" y="5059"/>
                  </a:cubicBezTo>
                  <a:cubicBezTo>
                    <a:pt x="5221" y="5089"/>
                    <a:pt x="5282" y="5119"/>
                    <a:pt x="5342" y="5149"/>
                  </a:cubicBezTo>
                  <a:cubicBezTo>
                    <a:pt x="5417" y="5186"/>
                    <a:pt x="5491" y="5212"/>
                    <a:pt x="5566" y="5212"/>
                  </a:cubicBezTo>
                  <a:cubicBezTo>
                    <a:pt x="5612" y="5212"/>
                    <a:pt x="5658" y="5202"/>
                    <a:pt x="5704" y="5179"/>
                  </a:cubicBezTo>
                  <a:cubicBezTo>
                    <a:pt x="6821" y="4817"/>
                    <a:pt x="11347" y="3520"/>
                    <a:pt x="9657" y="1467"/>
                  </a:cubicBezTo>
                  <a:cubicBezTo>
                    <a:pt x="9342" y="1083"/>
                    <a:pt x="8814" y="911"/>
                    <a:pt x="8291" y="911"/>
                  </a:cubicBezTo>
                  <a:cubicBezTo>
                    <a:pt x="7912" y="911"/>
                    <a:pt x="7535" y="1001"/>
                    <a:pt x="7243" y="1166"/>
                  </a:cubicBezTo>
                  <a:cubicBezTo>
                    <a:pt x="6489" y="1588"/>
                    <a:pt x="5976" y="2403"/>
                    <a:pt x="5614" y="3218"/>
                  </a:cubicBezTo>
                  <a:cubicBezTo>
                    <a:pt x="5100" y="1654"/>
                    <a:pt x="3847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2457300" y="5093875"/>
              <a:ext cx="251225" cy="129975"/>
            </a:xfrm>
            <a:custGeom>
              <a:avLst/>
              <a:gdLst/>
              <a:ahLst/>
              <a:cxnLst/>
              <a:rect l="l" t="t" r="r" b="b"/>
              <a:pathLst>
                <a:path w="10049" h="5199" extrusionOk="0">
                  <a:moveTo>
                    <a:pt x="7714" y="1"/>
                  </a:moveTo>
                  <a:cubicBezTo>
                    <a:pt x="6624" y="1"/>
                    <a:pt x="5663" y="876"/>
                    <a:pt x="5040" y="1952"/>
                  </a:cubicBezTo>
                  <a:cubicBezTo>
                    <a:pt x="4798" y="2344"/>
                    <a:pt x="4587" y="2766"/>
                    <a:pt x="4466" y="3219"/>
                  </a:cubicBezTo>
                  <a:cubicBezTo>
                    <a:pt x="4164" y="2404"/>
                    <a:pt x="3651" y="1710"/>
                    <a:pt x="2957" y="1227"/>
                  </a:cubicBezTo>
                  <a:cubicBezTo>
                    <a:pt x="2927" y="1197"/>
                    <a:pt x="2867" y="1167"/>
                    <a:pt x="2837" y="1137"/>
                  </a:cubicBezTo>
                  <a:lnTo>
                    <a:pt x="2746" y="1107"/>
                  </a:lnTo>
                  <a:lnTo>
                    <a:pt x="2656" y="1076"/>
                  </a:lnTo>
                  <a:cubicBezTo>
                    <a:pt x="2565" y="1016"/>
                    <a:pt x="2475" y="986"/>
                    <a:pt x="2384" y="986"/>
                  </a:cubicBezTo>
                  <a:cubicBezTo>
                    <a:pt x="2187" y="934"/>
                    <a:pt x="1978" y="907"/>
                    <a:pt x="1769" y="907"/>
                  </a:cubicBezTo>
                  <a:cubicBezTo>
                    <a:pt x="1242" y="907"/>
                    <a:pt x="716" y="1080"/>
                    <a:pt x="392" y="1469"/>
                  </a:cubicBezTo>
                  <a:cubicBezTo>
                    <a:pt x="151" y="1710"/>
                    <a:pt x="0" y="2072"/>
                    <a:pt x="30" y="2434"/>
                  </a:cubicBezTo>
                  <a:cubicBezTo>
                    <a:pt x="30" y="2495"/>
                    <a:pt x="30" y="2585"/>
                    <a:pt x="60" y="2676"/>
                  </a:cubicBezTo>
                  <a:lnTo>
                    <a:pt x="60" y="2706"/>
                  </a:lnTo>
                  <a:lnTo>
                    <a:pt x="60" y="2736"/>
                  </a:lnTo>
                  <a:cubicBezTo>
                    <a:pt x="362" y="3521"/>
                    <a:pt x="1569" y="4154"/>
                    <a:pt x="2625" y="4577"/>
                  </a:cubicBezTo>
                  <a:cubicBezTo>
                    <a:pt x="3320" y="4849"/>
                    <a:pt x="3983" y="5060"/>
                    <a:pt x="4315" y="5180"/>
                  </a:cubicBezTo>
                  <a:cubicBezTo>
                    <a:pt x="4360" y="5192"/>
                    <a:pt x="4408" y="5199"/>
                    <a:pt x="4456" y="5199"/>
                  </a:cubicBezTo>
                  <a:cubicBezTo>
                    <a:pt x="4538" y="5199"/>
                    <a:pt x="4620" y="5178"/>
                    <a:pt x="4677" y="5120"/>
                  </a:cubicBezTo>
                  <a:cubicBezTo>
                    <a:pt x="4738" y="5120"/>
                    <a:pt x="4798" y="5090"/>
                    <a:pt x="4828" y="5030"/>
                  </a:cubicBezTo>
                  <a:cubicBezTo>
                    <a:pt x="5794" y="4275"/>
                    <a:pt x="6941" y="3973"/>
                    <a:pt x="8027" y="3521"/>
                  </a:cubicBezTo>
                  <a:cubicBezTo>
                    <a:pt x="8389" y="3400"/>
                    <a:pt x="8751" y="3249"/>
                    <a:pt x="9114" y="3038"/>
                  </a:cubicBezTo>
                  <a:cubicBezTo>
                    <a:pt x="9295" y="2947"/>
                    <a:pt x="9445" y="2827"/>
                    <a:pt x="9566" y="2676"/>
                  </a:cubicBezTo>
                  <a:cubicBezTo>
                    <a:pt x="10049" y="1952"/>
                    <a:pt x="9838" y="926"/>
                    <a:pt x="9083" y="473"/>
                  </a:cubicBezTo>
                  <a:cubicBezTo>
                    <a:pt x="8615" y="143"/>
                    <a:pt x="8154" y="1"/>
                    <a:pt x="7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2485581" y="5697193"/>
              <a:ext cx="194650" cy="123325"/>
            </a:xfrm>
            <a:custGeom>
              <a:avLst/>
              <a:gdLst/>
              <a:ahLst/>
              <a:cxnLst/>
              <a:rect l="l" t="t" r="r" b="b"/>
              <a:pathLst>
                <a:path w="7786" h="4933" extrusionOk="0">
                  <a:moveTo>
                    <a:pt x="1587" y="0"/>
                  </a:moveTo>
                  <a:cubicBezTo>
                    <a:pt x="1382" y="0"/>
                    <a:pt x="1173" y="45"/>
                    <a:pt x="966" y="145"/>
                  </a:cubicBezTo>
                  <a:cubicBezTo>
                    <a:pt x="272" y="477"/>
                    <a:pt x="0" y="1352"/>
                    <a:pt x="392" y="2016"/>
                  </a:cubicBezTo>
                  <a:cubicBezTo>
                    <a:pt x="543" y="2317"/>
                    <a:pt x="785" y="2559"/>
                    <a:pt x="1087" y="2740"/>
                  </a:cubicBezTo>
                  <a:cubicBezTo>
                    <a:pt x="1177" y="2800"/>
                    <a:pt x="1298" y="2861"/>
                    <a:pt x="1388" y="2921"/>
                  </a:cubicBezTo>
                  <a:cubicBezTo>
                    <a:pt x="2113" y="3223"/>
                    <a:pt x="2686" y="3766"/>
                    <a:pt x="3048" y="4430"/>
                  </a:cubicBezTo>
                  <a:lnTo>
                    <a:pt x="3048" y="4490"/>
                  </a:lnTo>
                  <a:cubicBezTo>
                    <a:pt x="3048" y="4722"/>
                    <a:pt x="3246" y="4932"/>
                    <a:pt x="3492" y="4932"/>
                  </a:cubicBezTo>
                  <a:cubicBezTo>
                    <a:pt x="3534" y="4932"/>
                    <a:pt x="3577" y="4926"/>
                    <a:pt x="3621" y="4913"/>
                  </a:cubicBezTo>
                  <a:cubicBezTo>
                    <a:pt x="3634" y="4914"/>
                    <a:pt x="3647" y="4914"/>
                    <a:pt x="3660" y="4914"/>
                  </a:cubicBezTo>
                  <a:cubicBezTo>
                    <a:pt x="3972" y="4914"/>
                    <a:pt x="4191" y="4569"/>
                    <a:pt x="4104" y="4279"/>
                  </a:cubicBezTo>
                  <a:cubicBezTo>
                    <a:pt x="4134" y="4158"/>
                    <a:pt x="4165" y="4068"/>
                    <a:pt x="4165" y="3947"/>
                  </a:cubicBezTo>
                  <a:cubicBezTo>
                    <a:pt x="4557" y="3826"/>
                    <a:pt x="5251" y="3555"/>
                    <a:pt x="5372" y="3525"/>
                  </a:cubicBezTo>
                  <a:cubicBezTo>
                    <a:pt x="5704" y="3434"/>
                    <a:pt x="6066" y="3404"/>
                    <a:pt x="6368" y="3283"/>
                  </a:cubicBezTo>
                  <a:cubicBezTo>
                    <a:pt x="6820" y="3132"/>
                    <a:pt x="7212" y="2891"/>
                    <a:pt x="7514" y="2559"/>
                  </a:cubicBezTo>
                  <a:cubicBezTo>
                    <a:pt x="7635" y="2408"/>
                    <a:pt x="7725" y="2227"/>
                    <a:pt x="7756" y="2016"/>
                  </a:cubicBezTo>
                  <a:cubicBezTo>
                    <a:pt x="7756" y="2016"/>
                    <a:pt x="7756" y="1986"/>
                    <a:pt x="7756" y="1986"/>
                  </a:cubicBezTo>
                  <a:lnTo>
                    <a:pt x="7756" y="1925"/>
                  </a:lnTo>
                  <a:cubicBezTo>
                    <a:pt x="7786" y="1322"/>
                    <a:pt x="7454" y="748"/>
                    <a:pt x="6941" y="446"/>
                  </a:cubicBezTo>
                  <a:cubicBezTo>
                    <a:pt x="6652" y="224"/>
                    <a:pt x="6313" y="115"/>
                    <a:pt x="5971" y="115"/>
                  </a:cubicBezTo>
                  <a:cubicBezTo>
                    <a:pt x="5527" y="115"/>
                    <a:pt x="5079" y="299"/>
                    <a:pt x="4738" y="658"/>
                  </a:cubicBezTo>
                  <a:cubicBezTo>
                    <a:pt x="4315" y="1050"/>
                    <a:pt x="3984" y="1533"/>
                    <a:pt x="3802" y="2106"/>
                  </a:cubicBezTo>
                  <a:cubicBezTo>
                    <a:pt x="3712" y="1714"/>
                    <a:pt x="3501" y="1322"/>
                    <a:pt x="3259" y="990"/>
                  </a:cubicBezTo>
                  <a:cubicBezTo>
                    <a:pt x="2868" y="460"/>
                    <a:pt x="2248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2482188" y="4366063"/>
              <a:ext cx="201450" cy="123950"/>
            </a:xfrm>
            <a:custGeom>
              <a:avLst/>
              <a:gdLst/>
              <a:ahLst/>
              <a:cxnLst/>
              <a:rect l="l" t="t" r="r" b="b"/>
              <a:pathLst>
                <a:path w="8058" h="4958" extrusionOk="0">
                  <a:moveTo>
                    <a:pt x="1539" y="1"/>
                  </a:moveTo>
                  <a:cubicBezTo>
                    <a:pt x="1338" y="1"/>
                    <a:pt x="1140" y="46"/>
                    <a:pt x="966" y="140"/>
                  </a:cubicBezTo>
                  <a:cubicBezTo>
                    <a:pt x="272" y="503"/>
                    <a:pt x="0" y="1347"/>
                    <a:pt x="393" y="2042"/>
                  </a:cubicBezTo>
                  <a:cubicBezTo>
                    <a:pt x="604" y="2434"/>
                    <a:pt x="966" y="2736"/>
                    <a:pt x="1388" y="2917"/>
                  </a:cubicBezTo>
                  <a:cubicBezTo>
                    <a:pt x="2083" y="3218"/>
                    <a:pt x="2656" y="3762"/>
                    <a:pt x="3018" y="4426"/>
                  </a:cubicBezTo>
                  <a:lnTo>
                    <a:pt x="3018" y="4486"/>
                  </a:lnTo>
                  <a:cubicBezTo>
                    <a:pt x="2992" y="4744"/>
                    <a:pt x="3209" y="4958"/>
                    <a:pt x="3461" y="4958"/>
                  </a:cubicBezTo>
                  <a:cubicBezTo>
                    <a:pt x="3504" y="4958"/>
                    <a:pt x="3548" y="4952"/>
                    <a:pt x="3591" y="4939"/>
                  </a:cubicBezTo>
                  <a:cubicBezTo>
                    <a:pt x="3606" y="4940"/>
                    <a:pt x="3620" y="4940"/>
                    <a:pt x="3633" y="4940"/>
                  </a:cubicBezTo>
                  <a:cubicBezTo>
                    <a:pt x="3946" y="4940"/>
                    <a:pt x="4190" y="4623"/>
                    <a:pt x="4074" y="4305"/>
                  </a:cubicBezTo>
                  <a:cubicBezTo>
                    <a:pt x="4104" y="4184"/>
                    <a:pt x="4135" y="4094"/>
                    <a:pt x="4165" y="3973"/>
                  </a:cubicBezTo>
                  <a:cubicBezTo>
                    <a:pt x="4527" y="3852"/>
                    <a:pt x="5251" y="3581"/>
                    <a:pt x="5372" y="3550"/>
                  </a:cubicBezTo>
                  <a:lnTo>
                    <a:pt x="5493" y="3520"/>
                  </a:lnTo>
                  <a:cubicBezTo>
                    <a:pt x="5794" y="3460"/>
                    <a:pt x="6066" y="3400"/>
                    <a:pt x="6368" y="3309"/>
                  </a:cubicBezTo>
                  <a:cubicBezTo>
                    <a:pt x="6790" y="3158"/>
                    <a:pt x="7182" y="2917"/>
                    <a:pt x="7484" y="2585"/>
                  </a:cubicBezTo>
                  <a:cubicBezTo>
                    <a:pt x="8058" y="1860"/>
                    <a:pt x="7635" y="955"/>
                    <a:pt x="6941" y="472"/>
                  </a:cubicBezTo>
                  <a:cubicBezTo>
                    <a:pt x="6653" y="249"/>
                    <a:pt x="6307" y="141"/>
                    <a:pt x="5962" y="141"/>
                  </a:cubicBezTo>
                  <a:cubicBezTo>
                    <a:pt x="5512" y="141"/>
                    <a:pt x="5062" y="325"/>
                    <a:pt x="4738" y="684"/>
                  </a:cubicBezTo>
                  <a:cubicBezTo>
                    <a:pt x="4316" y="1046"/>
                    <a:pt x="4014" y="1529"/>
                    <a:pt x="3833" y="2072"/>
                  </a:cubicBezTo>
                  <a:cubicBezTo>
                    <a:pt x="3833" y="2102"/>
                    <a:pt x="3803" y="2132"/>
                    <a:pt x="3803" y="2132"/>
                  </a:cubicBezTo>
                  <a:cubicBezTo>
                    <a:pt x="3803" y="2102"/>
                    <a:pt x="3772" y="2042"/>
                    <a:pt x="3742" y="1981"/>
                  </a:cubicBezTo>
                  <a:cubicBezTo>
                    <a:pt x="3652" y="1619"/>
                    <a:pt x="3471" y="1287"/>
                    <a:pt x="3229" y="1016"/>
                  </a:cubicBezTo>
                  <a:cubicBezTo>
                    <a:pt x="2958" y="593"/>
                    <a:pt x="2535" y="291"/>
                    <a:pt x="2083" y="110"/>
                  </a:cubicBezTo>
                  <a:cubicBezTo>
                    <a:pt x="1910" y="38"/>
                    <a:pt x="1723" y="1"/>
                    <a:pt x="1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2213827" y="4663816"/>
              <a:ext cx="244475" cy="173575"/>
            </a:xfrm>
            <a:custGeom>
              <a:avLst/>
              <a:gdLst/>
              <a:ahLst/>
              <a:cxnLst/>
              <a:rect l="l" t="t" r="r" b="b"/>
              <a:pathLst>
                <a:path w="9779" h="6943" extrusionOk="0">
                  <a:moveTo>
                    <a:pt x="2011" y="0"/>
                  </a:moveTo>
                  <a:cubicBezTo>
                    <a:pt x="1691" y="0"/>
                    <a:pt x="1334" y="111"/>
                    <a:pt x="936" y="360"/>
                  </a:cubicBezTo>
                  <a:cubicBezTo>
                    <a:pt x="31" y="933"/>
                    <a:pt x="1" y="2171"/>
                    <a:pt x="574" y="2985"/>
                  </a:cubicBezTo>
                  <a:cubicBezTo>
                    <a:pt x="906" y="3438"/>
                    <a:pt x="1359" y="3830"/>
                    <a:pt x="1872" y="4072"/>
                  </a:cubicBezTo>
                  <a:cubicBezTo>
                    <a:pt x="2445" y="4343"/>
                    <a:pt x="2928" y="4766"/>
                    <a:pt x="3260" y="5309"/>
                  </a:cubicBezTo>
                  <a:cubicBezTo>
                    <a:pt x="3532" y="5731"/>
                    <a:pt x="3652" y="6244"/>
                    <a:pt x="3894" y="6727"/>
                  </a:cubicBezTo>
                  <a:cubicBezTo>
                    <a:pt x="3986" y="6873"/>
                    <a:pt x="4137" y="6943"/>
                    <a:pt x="4286" y="6943"/>
                  </a:cubicBezTo>
                  <a:cubicBezTo>
                    <a:pt x="4479" y="6943"/>
                    <a:pt x="4671" y="6827"/>
                    <a:pt x="4739" y="6607"/>
                  </a:cubicBezTo>
                  <a:cubicBezTo>
                    <a:pt x="4769" y="6546"/>
                    <a:pt x="4769" y="6456"/>
                    <a:pt x="4799" y="6395"/>
                  </a:cubicBezTo>
                  <a:cubicBezTo>
                    <a:pt x="5312" y="5309"/>
                    <a:pt x="7877" y="5671"/>
                    <a:pt x="8813" y="4947"/>
                  </a:cubicBezTo>
                  <a:cubicBezTo>
                    <a:pt x="9688" y="4283"/>
                    <a:pt x="9778" y="2925"/>
                    <a:pt x="9205" y="2050"/>
                  </a:cubicBezTo>
                  <a:cubicBezTo>
                    <a:pt x="8855" y="1525"/>
                    <a:pt x="8372" y="1317"/>
                    <a:pt x="7867" y="1317"/>
                  </a:cubicBezTo>
                  <a:cubicBezTo>
                    <a:pt x="7326" y="1317"/>
                    <a:pt x="6760" y="1556"/>
                    <a:pt x="6308" y="1899"/>
                  </a:cubicBezTo>
                  <a:cubicBezTo>
                    <a:pt x="5523" y="2563"/>
                    <a:pt x="4890" y="3408"/>
                    <a:pt x="4527" y="4343"/>
                  </a:cubicBezTo>
                  <a:cubicBezTo>
                    <a:pt x="4204" y="2428"/>
                    <a:pt x="3512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31"/>
          <p:cNvSpPr/>
          <p:nvPr/>
        </p:nvSpPr>
        <p:spPr>
          <a:xfrm rot="-7879166" flipH="1">
            <a:off x="-62025" y="1774379"/>
            <a:ext cx="942417" cy="943265"/>
          </a:xfrm>
          <a:custGeom>
            <a:avLst/>
            <a:gdLst/>
            <a:ahLst/>
            <a:cxnLst/>
            <a:rect l="l" t="t" r="r" b="b"/>
            <a:pathLst>
              <a:path w="21125" h="21144" extrusionOk="0">
                <a:moveTo>
                  <a:pt x="2866" y="1149"/>
                </a:moveTo>
                <a:lnTo>
                  <a:pt x="2866" y="1149"/>
                </a:lnTo>
                <a:cubicBezTo>
                  <a:pt x="2866" y="1150"/>
                  <a:pt x="2867" y="1151"/>
                  <a:pt x="2868" y="1152"/>
                </a:cubicBezTo>
                <a:lnTo>
                  <a:pt x="2868" y="1152"/>
                </a:lnTo>
                <a:cubicBezTo>
                  <a:pt x="2877" y="1160"/>
                  <a:pt x="2886" y="1168"/>
                  <a:pt x="2895" y="1177"/>
                </a:cubicBezTo>
                <a:lnTo>
                  <a:pt x="2866" y="1149"/>
                </a:lnTo>
                <a:close/>
                <a:moveTo>
                  <a:pt x="13369" y="2522"/>
                </a:moveTo>
                <a:cubicBezTo>
                  <a:pt x="13369" y="2524"/>
                  <a:pt x="13370" y="2526"/>
                  <a:pt x="13370" y="2527"/>
                </a:cubicBezTo>
                <a:lnTo>
                  <a:pt x="13370" y="2527"/>
                </a:lnTo>
                <a:cubicBezTo>
                  <a:pt x="13379" y="2526"/>
                  <a:pt x="13389" y="2524"/>
                  <a:pt x="13398" y="2522"/>
                </a:cubicBezTo>
                <a:close/>
                <a:moveTo>
                  <a:pt x="12940" y="2436"/>
                </a:moveTo>
                <a:cubicBezTo>
                  <a:pt x="12940" y="2436"/>
                  <a:pt x="12968" y="2494"/>
                  <a:pt x="12997" y="2551"/>
                </a:cubicBezTo>
                <a:lnTo>
                  <a:pt x="12997" y="2551"/>
                </a:lnTo>
                <a:cubicBezTo>
                  <a:pt x="12988" y="2551"/>
                  <a:pt x="12978" y="2551"/>
                  <a:pt x="12968" y="2551"/>
                </a:cubicBezTo>
                <a:lnTo>
                  <a:pt x="12940" y="2436"/>
                </a:lnTo>
                <a:close/>
                <a:moveTo>
                  <a:pt x="5797" y="2853"/>
                </a:moveTo>
                <a:cubicBezTo>
                  <a:pt x="5791" y="2853"/>
                  <a:pt x="5795" y="2856"/>
                  <a:pt x="5814" y="2866"/>
                </a:cubicBezTo>
                <a:cubicBezTo>
                  <a:pt x="5823" y="2870"/>
                  <a:pt x="5833" y="2872"/>
                  <a:pt x="5846" y="2873"/>
                </a:cubicBezTo>
                <a:lnTo>
                  <a:pt x="5846" y="2873"/>
                </a:lnTo>
                <a:cubicBezTo>
                  <a:pt x="5856" y="2871"/>
                  <a:pt x="5865" y="2869"/>
                  <a:pt x="5871" y="2866"/>
                </a:cubicBezTo>
                <a:cubicBezTo>
                  <a:pt x="5852" y="2866"/>
                  <a:pt x="5807" y="2853"/>
                  <a:pt x="5797" y="2853"/>
                </a:cubicBezTo>
                <a:close/>
                <a:moveTo>
                  <a:pt x="16346" y="3896"/>
                </a:moveTo>
                <a:lnTo>
                  <a:pt x="16346" y="3925"/>
                </a:lnTo>
                <a:lnTo>
                  <a:pt x="16317" y="3953"/>
                </a:lnTo>
                <a:cubicBezTo>
                  <a:pt x="16288" y="3953"/>
                  <a:pt x="16288" y="3925"/>
                  <a:pt x="16260" y="3896"/>
                </a:cubicBezTo>
                <a:close/>
                <a:moveTo>
                  <a:pt x="9162" y="4096"/>
                </a:moveTo>
                <a:lnTo>
                  <a:pt x="9048" y="4154"/>
                </a:lnTo>
                <a:cubicBezTo>
                  <a:pt x="9019" y="4154"/>
                  <a:pt x="8990" y="4125"/>
                  <a:pt x="9019" y="4125"/>
                </a:cubicBezTo>
                <a:lnTo>
                  <a:pt x="9162" y="4096"/>
                </a:lnTo>
                <a:close/>
                <a:moveTo>
                  <a:pt x="9677" y="4154"/>
                </a:moveTo>
                <a:cubicBezTo>
                  <a:pt x="9692" y="4154"/>
                  <a:pt x="9700" y="4162"/>
                  <a:pt x="9699" y="4169"/>
                </a:cubicBezTo>
                <a:lnTo>
                  <a:pt x="9699" y="4169"/>
                </a:lnTo>
                <a:cubicBezTo>
                  <a:pt x="9721" y="4164"/>
                  <a:pt x="9742" y="4159"/>
                  <a:pt x="9763" y="4154"/>
                </a:cubicBezTo>
                <a:close/>
                <a:moveTo>
                  <a:pt x="8304" y="4154"/>
                </a:moveTo>
                <a:cubicBezTo>
                  <a:pt x="8304" y="4154"/>
                  <a:pt x="8275" y="4182"/>
                  <a:pt x="8218" y="4211"/>
                </a:cubicBezTo>
                <a:lnTo>
                  <a:pt x="8160" y="4154"/>
                </a:lnTo>
                <a:close/>
                <a:moveTo>
                  <a:pt x="9494" y="4150"/>
                </a:moveTo>
                <a:cubicBezTo>
                  <a:pt x="9427" y="4150"/>
                  <a:pt x="9345" y="4174"/>
                  <a:pt x="9266" y="4191"/>
                </a:cubicBezTo>
                <a:lnTo>
                  <a:pt x="9266" y="4191"/>
                </a:lnTo>
                <a:cubicBezTo>
                  <a:pt x="9241" y="4211"/>
                  <a:pt x="9216" y="4214"/>
                  <a:pt x="9191" y="4239"/>
                </a:cubicBezTo>
                <a:cubicBezTo>
                  <a:pt x="9277" y="4211"/>
                  <a:pt x="9391" y="4182"/>
                  <a:pt x="9506" y="4182"/>
                </a:cubicBezTo>
                <a:lnTo>
                  <a:pt x="9591" y="4182"/>
                </a:lnTo>
                <a:cubicBezTo>
                  <a:pt x="9568" y="4159"/>
                  <a:pt x="9534" y="4150"/>
                  <a:pt x="9494" y="4150"/>
                </a:cubicBezTo>
                <a:close/>
                <a:moveTo>
                  <a:pt x="9699" y="4169"/>
                </a:moveTo>
                <a:cubicBezTo>
                  <a:pt x="9662" y="4178"/>
                  <a:pt x="9623" y="4186"/>
                  <a:pt x="9584" y="4195"/>
                </a:cubicBezTo>
                <a:lnTo>
                  <a:pt x="9584" y="4195"/>
                </a:lnTo>
                <a:cubicBezTo>
                  <a:pt x="9543" y="4194"/>
                  <a:pt x="9524" y="4182"/>
                  <a:pt x="9506" y="4182"/>
                </a:cubicBezTo>
                <a:lnTo>
                  <a:pt x="9506" y="4182"/>
                </a:lnTo>
                <a:cubicBezTo>
                  <a:pt x="9534" y="4182"/>
                  <a:pt x="9420" y="4211"/>
                  <a:pt x="9391" y="4239"/>
                </a:cubicBezTo>
                <a:cubicBezTo>
                  <a:pt x="9450" y="4225"/>
                  <a:pt x="9518" y="4210"/>
                  <a:pt x="9584" y="4195"/>
                </a:cubicBezTo>
                <a:lnTo>
                  <a:pt x="9584" y="4195"/>
                </a:lnTo>
                <a:cubicBezTo>
                  <a:pt x="9586" y="4195"/>
                  <a:pt x="9587" y="4195"/>
                  <a:pt x="9588" y="4195"/>
                </a:cubicBezTo>
                <a:cubicBezTo>
                  <a:pt x="9611" y="4195"/>
                  <a:pt x="9639" y="4192"/>
                  <a:pt x="9677" y="4182"/>
                </a:cubicBezTo>
                <a:cubicBezTo>
                  <a:pt x="9691" y="4182"/>
                  <a:pt x="9698" y="4176"/>
                  <a:pt x="9699" y="4169"/>
                </a:cubicBezTo>
                <a:close/>
                <a:moveTo>
                  <a:pt x="10759" y="4237"/>
                </a:moveTo>
                <a:cubicBezTo>
                  <a:pt x="10756" y="4238"/>
                  <a:pt x="10753" y="4239"/>
                  <a:pt x="10751" y="4239"/>
                </a:cubicBezTo>
                <a:lnTo>
                  <a:pt x="10765" y="4239"/>
                </a:lnTo>
                <a:lnTo>
                  <a:pt x="10759" y="4237"/>
                </a:lnTo>
                <a:close/>
                <a:moveTo>
                  <a:pt x="5184" y="4268"/>
                </a:moveTo>
                <a:cubicBezTo>
                  <a:pt x="5184" y="4297"/>
                  <a:pt x="5155" y="4297"/>
                  <a:pt x="5098" y="4297"/>
                </a:cubicBezTo>
                <a:cubicBezTo>
                  <a:pt x="5070" y="4297"/>
                  <a:pt x="5070" y="4268"/>
                  <a:pt x="5098" y="4268"/>
                </a:cubicBezTo>
                <a:close/>
                <a:moveTo>
                  <a:pt x="5477" y="4350"/>
                </a:moveTo>
                <a:lnTo>
                  <a:pt x="5442" y="4354"/>
                </a:lnTo>
                <a:lnTo>
                  <a:pt x="5499" y="4354"/>
                </a:lnTo>
                <a:cubicBezTo>
                  <a:pt x="5492" y="4353"/>
                  <a:pt x="5485" y="4351"/>
                  <a:pt x="5477" y="4350"/>
                </a:cubicBezTo>
                <a:close/>
                <a:moveTo>
                  <a:pt x="319" y="4354"/>
                </a:moveTo>
                <a:lnTo>
                  <a:pt x="319" y="4354"/>
                </a:lnTo>
                <a:cubicBezTo>
                  <a:pt x="405" y="4382"/>
                  <a:pt x="491" y="4440"/>
                  <a:pt x="576" y="4440"/>
                </a:cubicBezTo>
                <a:cubicBezTo>
                  <a:pt x="548" y="4411"/>
                  <a:pt x="491" y="4411"/>
                  <a:pt x="433" y="4382"/>
                </a:cubicBezTo>
                <a:lnTo>
                  <a:pt x="319" y="4354"/>
                </a:lnTo>
                <a:close/>
                <a:moveTo>
                  <a:pt x="1779" y="4912"/>
                </a:moveTo>
                <a:lnTo>
                  <a:pt x="1750" y="4926"/>
                </a:lnTo>
                <a:cubicBezTo>
                  <a:pt x="1760" y="4937"/>
                  <a:pt x="1767" y="4940"/>
                  <a:pt x="1771" y="4940"/>
                </a:cubicBezTo>
                <a:cubicBezTo>
                  <a:pt x="1781" y="4940"/>
                  <a:pt x="1778" y="4920"/>
                  <a:pt x="1779" y="4912"/>
                </a:cubicBezTo>
                <a:close/>
                <a:moveTo>
                  <a:pt x="18055" y="5309"/>
                </a:moveTo>
                <a:cubicBezTo>
                  <a:pt x="18056" y="5315"/>
                  <a:pt x="18058" y="5321"/>
                  <a:pt x="18060" y="5327"/>
                </a:cubicBezTo>
                <a:lnTo>
                  <a:pt x="18060" y="5327"/>
                </a:lnTo>
                <a:cubicBezTo>
                  <a:pt x="18058" y="5320"/>
                  <a:pt x="18057" y="5314"/>
                  <a:pt x="18055" y="5309"/>
                </a:cubicBezTo>
                <a:close/>
                <a:moveTo>
                  <a:pt x="18034" y="5327"/>
                </a:moveTo>
                <a:cubicBezTo>
                  <a:pt x="18034" y="5384"/>
                  <a:pt x="18034" y="5384"/>
                  <a:pt x="18063" y="5384"/>
                </a:cubicBezTo>
                <a:lnTo>
                  <a:pt x="18034" y="5327"/>
                </a:lnTo>
                <a:close/>
                <a:moveTo>
                  <a:pt x="18060" y="5327"/>
                </a:moveTo>
                <a:cubicBezTo>
                  <a:pt x="18068" y="5359"/>
                  <a:pt x="18075" y="5413"/>
                  <a:pt x="18091" y="5413"/>
                </a:cubicBezTo>
                <a:cubicBezTo>
                  <a:pt x="18080" y="5384"/>
                  <a:pt x="18070" y="5356"/>
                  <a:pt x="18060" y="5327"/>
                </a:cubicBezTo>
                <a:close/>
                <a:moveTo>
                  <a:pt x="13283" y="5699"/>
                </a:moveTo>
                <a:cubicBezTo>
                  <a:pt x="13283" y="5699"/>
                  <a:pt x="13283" y="5699"/>
                  <a:pt x="13283" y="5700"/>
                </a:cubicBezTo>
                <a:lnTo>
                  <a:pt x="13283" y="5700"/>
                </a:lnTo>
                <a:cubicBezTo>
                  <a:pt x="13283" y="5709"/>
                  <a:pt x="13283" y="5718"/>
                  <a:pt x="13283" y="5728"/>
                </a:cubicBezTo>
                <a:lnTo>
                  <a:pt x="13283" y="5699"/>
                </a:lnTo>
                <a:close/>
                <a:moveTo>
                  <a:pt x="8270" y="5739"/>
                </a:moveTo>
                <a:cubicBezTo>
                  <a:pt x="8271" y="5746"/>
                  <a:pt x="8273" y="5751"/>
                  <a:pt x="8275" y="5756"/>
                </a:cubicBezTo>
                <a:cubicBezTo>
                  <a:pt x="8275" y="5749"/>
                  <a:pt x="8273" y="5743"/>
                  <a:pt x="8270" y="5739"/>
                </a:cubicBezTo>
                <a:close/>
                <a:moveTo>
                  <a:pt x="3238" y="5728"/>
                </a:moveTo>
                <a:cubicBezTo>
                  <a:pt x="3238" y="5728"/>
                  <a:pt x="3238" y="5756"/>
                  <a:pt x="3267" y="5785"/>
                </a:cubicBezTo>
                <a:cubicBezTo>
                  <a:pt x="3267" y="5805"/>
                  <a:pt x="3267" y="5886"/>
                  <a:pt x="3277" y="5886"/>
                </a:cubicBezTo>
                <a:cubicBezTo>
                  <a:pt x="3282" y="5886"/>
                  <a:pt x="3287" y="5874"/>
                  <a:pt x="3295" y="5842"/>
                </a:cubicBezTo>
                <a:lnTo>
                  <a:pt x="3295" y="5842"/>
                </a:lnTo>
                <a:lnTo>
                  <a:pt x="3270" y="5991"/>
                </a:lnTo>
                <a:lnTo>
                  <a:pt x="3270" y="5991"/>
                </a:lnTo>
                <a:cubicBezTo>
                  <a:pt x="3255" y="5924"/>
                  <a:pt x="3238" y="5860"/>
                  <a:pt x="3238" y="5813"/>
                </a:cubicBezTo>
                <a:lnTo>
                  <a:pt x="3238" y="5728"/>
                </a:lnTo>
                <a:close/>
                <a:moveTo>
                  <a:pt x="13341" y="6014"/>
                </a:moveTo>
                <a:cubicBezTo>
                  <a:pt x="13340" y="6020"/>
                  <a:pt x="13339" y="6026"/>
                  <a:pt x="13339" y="6032"/>
                </a:cubicBezTo>
                <a:lnTo>
                  <a:pt x="13339" y="6032"/>
                </a:lnTo>
                <a:cubicBezTo>
                  <a:pt x="13340" y="6044"/>
                  <a:pt x="13341" y="6057"/>
                  <a:pt x="13341" y="6071"/>
                </a:cubicBezTo>
                <a:lnTo>
                  <a:pt x="13341" y="6014"/>
                </a:lnTo>
                <a:close/>
                <a:moveTo>
                  <a:pt x="15540" y="6917"/>
                </a:moveTo>
                <a:cubicBezTo>
                  <a:pt x="15535" y="6917"/>
                  <a:pt x="15535" y="6920"/>
                  <a:pt x="15544" y="6930"/>
                </a:cubicBezTo>
                <a:cubicBezTo>
                  <a:pt x="15548" y="6934"/>
                  <a:pt x="15553" y="6937"/>
                  <a:pt x="15559" y="6940"/>
                </a:cubicBezTo>
                <a:lnTo>
                  <a:pt x="15559" y="6940"/>
                </a:lnTo>
                <a:cubicBezTo>
                  <a:pt x="15577" y="6938"/>
                  <a:pt x="15592" y="6935"/>
                  <a:pt x="15601" y="6930"/>
                </a:cubicBezTo>
                <a:cubicBezTo>
                  <a:pt x="15582" y="6930"/>
                  <a:pt x="15551" y="6917"/>
                  <a:pt x="15540" y="6917"/>
                </a:cubicBezTo>
                <a:close/>
                <a:moveTo>
                  <a:pt x="14991" y="3855"/>
                </a:moveTo>
                <a:cubicBezTo>
                  <a:pt x="15007" y="3855"/>
                  <a:pt x="15020" y="3858"/>
                  <a:pt x="15029" y="3867"/>
                </a:cubicBezTo>
                <a:cubicBezTo>
                  <a:pt x="15000" y="3867"/>
                  <a:pt x="14972" y="3896"/>
                  <a:pt x="14972" y="3896"/>
                </a:cubicBezTo>
                <a:lnTo>
                  <a:pt x="15029" y="3896"/>
                </a:lnTo>
                <a:cubicBezTo>
                  <a:pt x="15072" y="3925"/>
                  <a:pt x="15051" y="3925"/>
                  <a:pt x="15018" y="3925"/>
                </a:cubicBezTo>
                <a:cubicBezTo>
                  <a:pt x="14986" y="3925"/>
                  <a:pt x="14943" y="3925"/>
                  <a:pt x="14943" y="3953"/>
                </a:cubicBezTo>
                <a:cubicBezTo>
                  <a:pt x="15086" y="3925"/>
                  <a:pt x="15201" y="3925"/>
                  <a:pt x="15344" y="3896"/>
                </a:cubicBezTo>
                <a:lnTo>
                  <a:pt x="15344" y="3896"/>
                </a:lnTo>
                <a:cubicBezTo>
                  <a:pt x="15373" y="3953"/>
                  <a:pt x="15115" y="3925"/>
                  <a:pt x="15258" y="3982"/>
                </a:cubicBezTo>
                <a:lnTo>
                  <a:pt x="15086" y="3982"/>
                </a:lnTo>
                <a:cubicBezTo>
                  <a:pt x="15144" y="4010"/>
                  <a:pt x="15115" y="4010"/>
                  <a:pt x="15086" y="4010"/>
                </a:cubicBezTo>
                <a:cubicBezTo>
                  <a:pt x="15058" y="4010"/>
                  <a:pt x="15029" y="4010"/>
                  <a:pt x="15086" y="4039"/>
                </a:cubicBezTo>
                <a:cubicBezTo>
                  <a:pt x="15239" y="4039"/>
                  <a:pt x="15303" y="4026"/>
                  <a:pt x="15387" y="4026"/>
                </a:cubicBezTo>
                <a:cubicBezTo>
                  <a:pt x="15430" y="4026"/>
                  <a:pt x="15477" y="4030"/>
                  <a:pt x="15544" y="4039"/>
                </a:cubicBezTo>
                <a:cubicBezTo>
                  <a:pt x="15601" y="4010"/>
                  <a:pt x="15544" y="3982"/>
                  <a:pt x="15601" y="3953"/>
                </a:cubicBezTo>
                <a:cubicBezTo>
                  <a:pt x="15648" y="3945"/>
                  <a:pt x="15686" y="3941"/>
                  <a:pt x="15718" y="3941"/>
                </a:cubicBezTo>
                <a:cubicBezTo>
                  <a:pt x="15873" y="3941"/>
                  <a:pt x="15891" y="4022"/>
                  <a:pt x="16004" y="4022"/>
                </a:cubicBezTo>
                <a:cubicBezTo>
                  <a:pt x="16027" y="4022"/>
                  <a:pt x="16054" y="4019"/>
                  <a:pt x="16088" y="4010"/>
                </a:cubicBezTo>
                <a:cubicBezTo>
                  <a:pt x="16117" y="3982"/>
                  <a:pt x="16174" y="3953"/>
                  <a:pt x="16231" y="3953"/>
                </a:cubicBezTo>
                <a:lnTo>
                  <a:pt x="16288" y="4068"/>
                </a:lnTo>
                <a:cubicBezTo>
                  <a:pt x="16288" y="4068"/>
                  <a:pt x="16260" y="4039"/>
                  <a:pt x="16231" y="4039"/>
                </a:cubicBezTo>
                <a:cubicBezTo>
                  <a:pt x="16288" y="4096"/>
                  <a:pt x="16231" y="4297"/>
                  <a:pt x="16288" y="4354"/>
                </a:cubicBezTo>
                <a:cubicBezTo>
                  <a:pt x="16346" y="4669"/>
                  <a:pt x="16403" y="4783"/>
                  <a:pt x="16460" y="5041"/>
                </a:cubicBezTo>
                <a:cubicBezTo>
                  <a:pt x="16489" y="5041"/>
                  <a:pt x="16517" y="5127"/>
                  <a:pt x="16546" y="5184"/>
                </a:cubicBezTo>
                <a:cubicBezTo>
                  <a:pt x="16575" y="5384"/>
                  <a:pt x="16575" y="5585"/>
                  <a:pt x="16632" y="5813"/>
                </a:cubicBezTo>
                <a:cubicBezTo>
                  <a:pt x="16644" y="5876"/>
                  <a:pt x="16651" y="5889"/>
                  <a:pt x="16658" y="5889"/>
                </a:cubicBezTo>
                <a:cubicBezTo>
                  <a:pt x="16662" y="5889"/>
                  <a:pt x="16667" y="5882"/>
                  <a:pt x="16673" y="5882"/>
                </a:cubicBezTo>
                <a:cubicBezTo>
                  <a:pt x="16677" y="5882"/>
                  <a:pt x="16682" y="5886"/>
                  <a:pt x="16689" y="5899"/>
                </a:cubicBezTo>
                <a:cubicBezTo>
                  <a:pt x="16666" y="5899"/>
                  <a:pt x="16680" y="6046"/>
                  <a:pt x="16672" y="6046"/>
                </a:cubicBezTo>
                <a:cubicBezTo>
                  <a:pt x="16670" y="6046"/>
                  <a:pt x="16666" y="6037"/>
                  <a:pt x="16660" y="6014"/>
                </a:cubicBezTo>
                <a:lnTo>
                  <a:pt x="16660" y="6014"/>
                </a:lnTo>
                <a:cubicBezTo>
                  <a:pt x="16689" y="6243"/>
                  <a:pt x="16746" y="6443"/>
                  <a:pt x="16832" y="6672"/>
                </a:cubicBezTo>
                <a:cubicBezTo>
                  <a:pt x="16832" y="6615"/>
                  <a:pt x="16832" y="6586"/>
                  <a:pt x="16832" y="6586"/>
                </a:cubicBezTo>
                <a:cubicBezTo>
                  <a:pt x="16861" y="6615"/>
                  <a:pt x="16832" y="6729"/>
                  <a:pt x="16832" y="6729"/>
                </a:cubicBezTo>
                <a:cubicBezTo>
                  <a:pt x="16861" y="6787"/>
                  <a:pt x="16861" y="6844"/>
                  <a:pt x="16889" y="6901"/>
                </a:cubicBezTo>
                <a:cubicBezTo>
                  <a:pt x="16663" y="6901"/>
                  <a:pt x="16438" y="6901"/>
                  <a:pt x="16212" y="6928"/>
                </a:cubicBezTo>
                <a:lnTo>
                  <a:pt x="16212" y="6928"/>
                </a:lnTo>
                <a:cubicBezTo>
                  <a:pt x="16232" y="6923"/>
                  <a:pt x="16238" y="6901"/>
                  <a:pt x="16288" y="6901"/>
                </a:cubicBezTo>
                <a:cubicBezTo>
                  <a:pt x="16145" y="6901"/>
                  <a:pt x="16031" y="6901"/>
                  <a:pt x="15916" y="6958"/>
                </a:cubicBezTo>
                <a:cubicBezTo>
                  <a:pt x="15859" y="6958"/>
                  <a:pt x="15888" y="6930"/>
                  <a:pt x="15859" y="6930"/>
                </a:cubicBezTo>
                <a:cubicBezTo>
                  <a:pt x="15850" y="6925"/>
                  <a:pt x="15839" y="6924"/>
                  <a:pt x="15824" y="6924"/>
                </a:cubicBezTo>
                <a:cubicBezTo>
                  <a:pt x="15769" y="6924"/>
                  <a:pt x="15680" y="6950"/>
                  <a:pt x="15613" y="6950"/>
                </a:cubicBezTo>
                <a:cubicBezTo>
                  <a:pt x="15592" y="6950"/>
                  <a:pt x="15573" y="6947"/>
                  <a:pt x="15559" y="6940"/>
                </a:cubicBezTo>
                <a:lnTo>
                  <a:pt x="15559" y="6940"/>
                </a:lnTo>
                <a:cubicBezTo>
                  <a:pt x="15474" y="6951"/>
                  <a:pt x="15325" y="6939"/>
                  <a:pt x="15373" y="6987"/>
                </a:cubicBezTo>
                <a:cubicBezTo>
                  <a:pt x="15258" y="6987"/>
                  <a:pt x="15144" y="7000"/>
                  <a:pt x="15046" y="7000"/>
                </a:cubicBezTo>
                <a:cubicBezTo>
                  <a:pt x="14997" y="7000"/>
                  <a:pt x="14953" y="6996"/>
                  <a:pt x="14915" y="6987"/>
                </a:cubicBezTo>
                <a:cubicBezTo>
                  <a:pt x="14857" y="7015"/>
                  <a:pt x="14779" y="7015"/>
                  <a:pt x="14711" y="7015"/>
                </a:cubicBezTo>
                <a:cubicBezTo>
                  <a:pt x="14643" y="7015"/>
                  <a:pt x="14585" y="7015"/>
                  <a:pt x="14571" y="7044"/>
                </a:cubicBezTo>
                <a:cubicBezTo>
                  <a:pt x="14571" y="7020"/>
                  <a:pt x="14520" y="7011"/>
                  <a:pt x="14452" y="7011"/>
                </a:cubicBezTo>
                <a:cubicBezTo>
                  <a:pt x="14360" y="7011"/>
                  <a:pt x="14237" y="7028"/>
                  <a:pt x="14170" y="7044"/>
                </a:cubicBezTo>
                <a:cubicBezTo>
                  <a:pt x="14199" y="7015"/>
                  <a:pt x="14056" y="7044"/>
                  <a:pt x="14113" y="6987"/>
                </a:cubicBezTo>
                <a:cubicBezTo>
                  <a:pt x="13999" y="6987"/>
                  <a:pt x="13884" y="7015"/>
                  <a:pt x="13884" y="7073"/>
                </a:cubicBezTo>
                <a:cubicBezTo>
                  <a:pt x="13813" y="7058"/>
                  <a:pt x="13734" y="7051"/>
                  <a:pt x="13655" y="7051"/>
                </a:cubicBezTo>
                <a:cubicBezTo>
                  <a:pt x="13577" y="7051"/>
                  <a:pt x="13498" y="7058"/>
                  <a:pt x="13426" y="7073"/>
                </a:cubicBezTo>
                <a:lnTo>
                  <a:pt x="13398" y="7044"/>
                </a:lnTo>
                <a:cubicBezTo>
                  <a:pt x="13398" y="7024"/>
                  <a:pt x="13398" y="7004"/>
                  <a:pt x="13408" y="7004"/>
                </a:cubicBezTo>
                <a:cubicBezTo>
                  <a:pt x="13412" y="7004"/>
                  <a:pt x="13418" y="7007"/>
                  <a:pt x="13426" y="7015"/>
                </a:cubicBezTo>
                <a:cubicBezTo>
                  <a:pt x="13426" y="6973"/>
                  <a:pt x="13422" y="6962"/>
                  <a:pt x="13418" y="6962"/>
                </a:cubicBezTo>
                <a:cubicBezTo>
                  <a:pt x="13412" y="6962"/>
                  <a:pt x="13406" y="6975"/>
                  <a:pt x="13402" y="6975"/>
                </a:cubicBezTo>
                <a:cubicBezTo>
                  <a:pt x="13399" y="6975"/>
                  <a:pt x="13398" y="6971"/>
                  <a:pt x="13398" y="6958"/>
                </a:cubicBezTo>
                <a:cubicBezTo>
                  <a:pt x="13378" y="6918"/>
                  <a:pt x="13386" y="6877"/>
                  <a:pt x="13403" y="6877"/>
                </a:cubicBezTo>
                <a:cubicBezTo>
                  <a:pt x="13410" y="6877"/>
                  <a:pt x="13418" y="6884"/>
                  <a:pt x="13426" y="6901"/>
                </a:cubicBezTo>
                <a:cubicBezTo>
                  <a:pt x="13342" y="6620"/>
                  <a:pt x="13313" y="6340"/>
                  <a:pt x="13339" y="6032"/>
                </a:cubicBezTo>
                <a:lnTo>
                  <a:pt x="13339" y="6032"/>
                </a:lnTo>
                <a:cubicBezTo>
                  <a:pt x="13327" y="5894"/>
                  <a:pt x="13257" y="5857"/>
                  <a:pt x="13283" y="5700"/>
                </a:cubicBezTo>
                <a:lnTo>
                  <a:pt x="13283" y="5700"/>
                </a:lnTo>
                <a:cubicBezTo>
                  <a:pt x="13281" y="5306"/>
                  <a:pt x="13227" y="4862"/>
                  <a:pt x="13283" y="4554"/>
                </a:cubicBezTo>
                <a:cubicBezTo>
                  <a:pt x="13197" y="4526"/>
                  <a:pt x="13283" y="4154"/>
                  <a:pt x="13169" y="4154"/>
                </a:cubicBezTo>
                <a:cubicBezTo>
                  <a:pt x="13169" y="4096"/>
                  <a:pt x="13197" y="4039"/>
                  <a:pt x="13197" y="4010"/>
                </a:cubicBezTo>
                <a:lnTo>
                  <a:pt x="13226" y="4010"/>
                </a:lnTo>
                <a:cubicBezTo>
                  <a:pt x="13369" y="4068"/>
                  <a:pt x="13140" y="4068"/>
                  <a:pt x="13197" y="4125"/>
                </a:cubicBezTo>
                <a:cubicBezTo>
                  <a:pt x="13197" y="4096"/>
                  <a:pt x="13398" y="4068"/>
                  <a:pt x="13369" y="4039"/>
                </a:cubicBezTo>
                <a:lnTo>
                  <a:pt x="13369" y="4039"/>
                </a:lnTo>
                <a:cubicBezTo>
                  <a:pt x="13455" y="4068"/>
                  <a:pt x="13455" y="4039"/>
                  <a:pt x="13512" y="4096"/>
                </a:cubicBezTo>
                <a:cubicBezTo>
                  <a:pt x="13512" y="4053"/>
                  <a:pt x="13534" y="4046"/>
                  <a:pt x="13566" y="4046"/>
                </a:cubicBezTo>
                <a:cubicBezTo>
                  <a:pt x="13582" y="4046"/>
                  <a:pt x="13601" y="4048"/>
                  <a:pt x="13621" y="4048"/>
                </a:cubicBezTo>
                <a:cubicBezTo>
                  <a:pt x="13641" y="4048"/>
                  <a:pt x="13663" y="4046"/>
                  <a:pt x="13684" y="4039"/>
                </a:cubicBezTo>
                <a:cubicBezTo>
                  <a:pt x="13785" y="4059"/>
                  <a:pt x="13758" y="4080"/>
                  <a:pt x="13783" y="4080"/>
                </a:cubicBezTo>
                <a:cubicBezTo>
                  <a:pt x="13794" y="4080"/>
                  <a:pt x="13814" y="4076"/>
                  <a:pt x="13856" y="4068"/>
                </a:cubicBezTo>
                <a:cubicBezTo>
                  <a:pt x="13942" y="4068"/>
                  <a:pt x="13798" y="4125"/>
                  <a:pt x="13798" y="4125"/>
                </a:cubicBezTo>
                <a:cubicBezTo>
                  <a:pt x="13970" y="4125"/>
                  <a:pt x="13884" y="4068"/>
                  <a:pt x="13913" y="4039"/>
                </a:cubicBezTo>
                <a:cubicBezTo>
                  <a:pt x="13951" y="4034"/>
                  <a:pt x="13978" y="4031"/>
                  <a:pt x="13997" y="4031"/>
                </a:cubicBezTo>
                <a:cubicBezTo>
                  <a:pt x="14076" y="4031"/>
                  <a:pt x="14010" y="4073"/>
                  <a:pt x="14056" y="4096"/>
                </a:cubicBezTo>
                <a:cubicBezTo>
                  <a:pt x="14170" y="4068"/>
                  <a:pt x="14256" y="4039"/>
                  <a:pt x="14371" y="4010"/>
                </a:cubicBezTo>
                <a:cubicBezTo>
                  <a:pt x="14371" y="4010"/>
                  <a:pt x="14371" y="4010"/>
                  <a:pt x="14371" y="4039"/>
                </a:cubicBezTo>
                <a:cubicBezTo>
                  <a:pt x="14485" y="3982"/>
                  <a:pt x="14714" y="4010"/>
                  <a:pt x="14857" y="3953"/>
                </a:cubicBezTo>
                <a:lnTo>
                  <a:pt x="14886" y="3953"/>
                </a:lnTo>
                <a:cubicBezTo>
                  <a:pt x="14886" y="3925"/>
                  <a:pt x="14857" y="3896"/>
                  <a:pt x="14857" y="3867"/>
                </a:cubicBezTo>
                <a:cubicBezTo>
                  <a:pt x="14915" y="3867"/>
                  <a:pt x="14959" y="3855"/>
                  <a:pt x="14991" y="3855"/>
                </a:cubicBezTo>
                <a:close/>
                <a:moveTo>
                  <a:pt x="8318" y="7309"/>
                </a:moveTo>
                <a:cubicBezTo>
                  <a:pt x="8313" y="7325"/>
                  <a:pt x="8314" y="7354"/>
                  <a:pt x="8332" y="7416"/>
                </a:cubicBezTo>
                <a:cubicBezTo>
                  <a:pt x="8332" y="7371"/>
                  <a:pt x="8332" y="7326"/>
                  <a:pt x="8318" y="7309"/>
                </a:cubicBezTo>
                <a:close/>
                <a:moveTo>
                  <a:pt x="10393" y="4096"/>
                </a:moveTo>
                <a:cubicBezTo>
                  <a:pt x="10364" y="4125"/>
                  <a:pt x="10364" y="4154"/>
                  <a:pt x="10364" y="4154"/>
                </a:cubicBezTo>
                <a:lnTo>
                  <a:pt x="10307" y="4154"/>
                </a:lnTo>
                <a:lnTo>
                  <a:pt x="10278" y="4211"/>
                </a:lnTo>
                <a:lnTo>
                  <a:pt x="10364" y="4211"/>
                </a:lnTo>
                <a:cubicBezTo>
                  <a:pt x="10364" y="4239"/>
                  <a:pt x="10421" y="4239"/>
                  <a:pt x="10536" y="4268"/>
                </a:cubicBezTo>
                <a:lnTo>
                  <a:pt x="10622" y="4239"/>
                </a:lnTo>
                <a:lnTo>
                  <a:pt x="10622" y="4239"/>
                </a:lnTo>
                <a:cubicBezTo>
                  <a:pt x="10638" y="4248"/>
                  <a:pt x="10658" y="4251"/>
                  <a:pt x="10678" y="4251"/>
                </a:cubicBezTo>
                <a:cubicBezTo>
                  <a:pt x="10702" y="4251"/>
                  <a:pt x="10726" y="4247"/>
                  <a:pt x="10751" y="4239"/>
                </a:cubicBezTo>
                <a:lnTo>
                  <a:pt x="10622" y="4239"/>
                </a:lnTo>
                <a:lnTo>
                  <a:pt x="10708" y="4211"/>
                </a:lnTo>
                <a:lnTo>
                  <a:pt x="10759" y="4237"/>
                </a:lnTo>
                <a:lnTo>
                  <a:pt x="10759" y="4237"/>
                </a:lnTo>
                <a:cubicBezTo>
                  <a:pt x="10782" y="4229"/>
                  <a:pt x="10804" y="4220"/>
                  <a:pt x="10822" y="4211"/>
                </a:cubicBezTo>
                <a:cubicBezTo>
                  <a:pt x="10822" y="4239"/>
                  <a:pt x="10851" y="4239"/>
                  <a:pt x="10879" y="4239"/>
                </a:cubicBezTo>
                <a:lnTo>
                  <a:pt x="11051" y="4182"/>
                </a:lnTo>
                <a:lnTo>
                  <a:pt x="11051" y="4182"/>
                </a:lnTo>
                <a:cubicBezTo>
                  <a:pt x="11080" y="4211"/>
                  <a:pt x="10965" y="4239"/>
                  <a:pt x="11080" y="4239"/>
                </a:cubicBezTo>
                <a:cubicBezTo>
                  <a:pt x="11096" y="4243"/>
                  <a:pt x="11105" y="4245"/>
                  <a:pt x="11111" y="4245"/>
                </a:cubicBezTo>
                <a:cubicBezTo>
                  <a:pt x="11145" y="4245"/>
                  <a:pt x="11014" y="4178"/>
                  <a:pt x="11137" y="4154"/>
                </a:cubicBezTo>
                <a:cubicBezTo>
                  <a:pt x="11154" y="4149"/>
                  <a:pt x="11167" y="4148"/>
                  <a:pt x="11177" y="4148"/>
                </a:cubicBezTo>
                <a:cubicBezTo>
                  <a:pt x="11227" y="4148"/>
                  <a:pt x="11215" y="4188"/>
                  <a:pt x="11250" y="4188"/>
                </a:cubicBezTo>
                <a:cubicBezTo>
                  <a:pt x="11258" y="4188"/>
                  <a:pt x="11267" y="4186"/>
                  <a:pt x="11280" y="4182"/>
                </a:cubicBezTo>
                <a:lnTo>
                  <a:pt x="11280" y="4182"/>
                </a:lnTo>
                <a:cubicBezTo>
                  <a:pt x="11280" y="4211"/>
                  <a:pt x="11280" y="4211"/>
                  <a:pt x="11251" y="4211"/>
                </a:cubicBezTo>
                <a:cubicBezTo>
                  <a:pt x="11337" y="4211"/>
                  <a:pt x="11480" y="4211"/>
                  <a:pt x="11509" y="4154"/>
                </a:cubicBezTo>
                <a:cubicBezTo>
                  <a:pt x="11523" y="4168"/>
                  <a:pt x="11545" y="4175"/>
                  <a:pt x="11566" y="4175"/>
                </a:cubicBezTo>
                <a:cubicBezTo>
                  <a:pt x="11588" y="4175"/>
                  <a:pt x="11609" y="4168"/>
                  <a:pt x="11623" y="4154"/>
                </a:cubicBezTo>
                <a:cubicBezTo>
                  <a:pt x="11652" y="4239"/>
                  <a:pt x="11652" y="4325"/>
                  <a:pt x="11681" y="4382"/>
                </a:cubicBezTo>
                <a:cubicBezTo>
                  <a:pt x="11623" y="4611"/>
                  <a:pt x="11795" y="5127"/>
                  <a:pt x="11738" y="5441"/>
                </a:cubicBezTo>
                <a:lnTo>
                  <a:pt x="11766" y="5413"/>
                </a:lnTo>
                <a:cubicBezTo>
                  <a:pt x="11795" y="5470"/>
                  <a:pt x="11766" y="5499"/>
                  <a:pt x="11766" y="5556"/>
                </a:cubicBezTo>
                <a:cubicBezTo>
                  <a:pt x="11788" y="5556"/>
                  <a:pt x="11793" y="5508"/>
                  <a:pt x="11795" y="5508"/>
                </a:cubicBezTo>
                <a:cubicBezTo>
                  <a:pt x="11795" y="5508"/>
                  <a:pt x="11795" y="5513"/>
                  <a:pt x="11795" y="5527"/>
                </a:cubicBezTo>
                <a:lnTo>
                  <a:pt x="11824" y="7159"/>
                </a:lnTo>
                <a:cubicBezTo>
                  <a:pt x="11517" y="7186"/>
                  <a:pt x="11265" y="7187"/>
                  <a:pt x="11014" y="7240"/>
                </a:cubicBezTo>
                <a:lnTo>
                  <a:pt x="11014" y="7240"/>
                </a:lnTo>
                <a:cubicBezTo>
                  <a:pt x="11024" y="7236"/>
                  <a:pt x="11038" y="7229"/>
                  <a:pt x="11051" y="7216"/>
                </a:cubicBezTo>
                <a:cubicBezTo>
                  <a:pt x="10994" y="7216"/>
                  <a:pt x="10908" y="7216"/>
                  <a:pt x="10937" y="7244"/>
                </a:cubicBezTo>
                <a:lnTo>
                  <a:pt x="10965" y="7244"/>
                </a:lnTo>
                <a:cubicBezTo>
                  <a:pt x="11080" y="7273"/>
                  <a:pt x="10765" y="7359"/>
                  <a:pt x="10765" y="7359"/>
                </a:cubicBezTo>
                <a:cubicBezTo>
                  <a:pt x="10851" y="7273"/>
                  <a:pt x="10479" y="7359"/>
                  <a:pt x="10622" y="7244"/>
                </a:cubicBezTo>
                <a:cubicBezTo>
                  <a:pt x="10593" y="7244"/>
                  <a:pt x="10536" y="7273"/>
                  <a:pt x="10536" y="7302"/>
                </a:cubicBezTo>
                <a:cubicBezTo>
                  <a:pt x="10479" y="7302"/>
                  <a:pt x="10479" y="7302"/>
                  <a:pt x="10536" y="7244"/>
                </a:cubicBezTo>
                <a:lnTo>
                  <a:pt x="10536" y="7244"/>
                </a:lnTo>
                <a:cubicBezTo>
                  <a:pt x="10336" y="7273"/>
                  <a:pt x="10393" y="7302"/>
                  <a:pt x="10221" y="7302"/>
                </a:cubicBezTo>
                <a:cubicBezTo>
                  <a:pt x="10221" y="7302"/>
                  <a:pt x="10250" y="7302"/>
                  <a:pt x="10278" y="7273"/>
                </a:cubicBezTo>
                <a:lnTo>
                  <a:pt x="10278" y="7273"/>
                </a:lnTo>
                <a:cubicBezTo>
                  <a:pt x="10164" y="7330"/>
                  <a:pt x="10049" y="7330"/>
                  <a:pt x="9935" y="7330"/>
                </a:cubicBezTo>
                <a:lnTo>
                  <a:pt x="9992" y="7330"/>
                </a:lnTo>
                <a:cubicBezTo>
                  <a:pt x="9735" y="7359"/>
                  <a:pt x="9506" y="7388"/>
                  <a:pt x="9277" y="7388"/>
                </a:cubicBezTo>
                <a:cubicBezTo>
                  <a:pt x="9305" y="7359"/>
                  <a:pt x="9277" y="7359"/>
                  <a:pt x="9241" y="7359"/>
                </a:cubicBezTo>
                <a:cubicBezTo>
                  <a:pt x="9205" y="7359"/>
                  <a:pt x="9162" y="7359"/>
                  <a:pt x="9162" y="7330"/>
                </a:cubicBezTo>
                <a:lnTo>
                  <a:pt x="8990" y="7330"/>
                </a:lnTo>
                <a:lnTo>
                  <a:pt x="9048" y="7359"/>
                </a:lnTo>
                <a:cubicBezTo>
                  <a:pt x="8933" y="7388"/>
                  <a:pt x="8819" y="7388"/>
                  <a:pt x="8704" y="7416"/>
                </a:cubicBezTo>
                <a:lnTo>
                  <a:pt x="8790" y="7388"/>
                </a:lnTo>
                <a:lnTo>
                  <a:pt x="8704" y="7388"/>
                </a:lnTo>
                <a:cubicBezTo>
                  <a:pt x="8561" y="7445"/>
                  <a:pt x="8704" y="7473"/>
                  <a:pt x="8533" y="7473"/>
                </a:cubicBezTo>
                <a:cubicBezTo>
                  <a:pt x="8447" y="7445"/>
                  <a:pt x="8389" y="7445"/>
                  <a:pt x="8332" y="7445"/>
                </a:cubicBezTo>
                <a:lnTo>
                  <a:pt x="8304" y="7302"/>
                </a:lnTo>
                <a:cubicBezTo>
                  <a:pt x="8310" y="7302"/>
                  <a:pt x="8315" y="7304"/>
                  <a:pt x="8318" y="7309"/>
                </a:cubicBezTo>
                <a:lnTo>
                  <a:pt x="8318" y="7309"/>
                </a:lnTo>
                <a:cubicBezTo>
                  <a:pt x="8330" y="7274"/>
                  <a:pt x="8372" y="7305"/>
                  <a:pt x="8332" y="7187"/>
                </a:cubicBezTo>
                <a:lnTo>
                  <a:pt x="8332" y="7187"/>
                </a:lnTo>
                <a:cubicBezTo>
                  <a:pt x="8332" y="7197"/>
                  <a:pt x="8329" y="7200"/>
                  <a:pt x="8325" y="7200"/>
                </a:cubicBezTo>
                <a:cubicBezTo>
                  <a:pt x="8316" y="7200"/>
                  <a:pt x="8304" y="7187"/>
                  <a:pt x="8304" y="7187"/>
                </a:cubicBezTo>
                <a:cubicBezTo>
                  <a:pt x="8332" y="7044"/>
                  <a:pt x="8332" y="6901"/>
                  <a:pt x="8304" y="6758"/>
                </a:cubicBezTo>
                <a:lnTo>
                  <a:pt x="8304" y="6758"/>
                </a:lnTo>
                <a:lnTo>
                  <a:pt x="8332" y="6787"/>
                </a:lnTo>
                <a:cubicBezTo>
                  <a:pt x="8332" y="6500"/>
                  <a:pt x="8304" y="6214"/>
                  <a:pt x="8275" y="5928"/>
                </a:cubicBezTo>
                <a:cubicBezTo>
                  <a:pt x="8275" y="5971"/>
                  <a:pt x="8261" y="5992"/>
                  <a:pt x="8246" y="5992"/>
                </a:cubicBezTo>
                <a:cubicBezTo>
                  <a:pt x="8232" y="5992"/>
                  <a:pt x="8218" y="5971"/>
                  <a:pt x="8218" y="5928"/>
                </a:cubicBezTo>
                <a:lnTo>
                  <a:pt x="8246" y="5871"/>
                </a:lnTo>
                <a:cubicBezTo>
                  <a:pt x="8241" y="5860"/>
                  <a:pt x="8238" y="5857"/>
                  <a:pt x="8236" y="5857"/>
                </a:cubicBezTo>
                <a:cubicBezTo>
                  <a:pt x="8229" y="5857"/>
                  <a:pt x="8231" y="5888"/>
                  <a:pt x="8222" y="5888"/>
                </a:cubicBezTo>
                <a:cubicBezTo>
                  <a:pt x="8216" y="5888"/>
                  <a:pt x="8207" y="5877"/>
                  <a:pt x="8189" y="5842"/>
                </a:cubicBezTo>
                <a:cubicBezTo>
                  <a:pt x="8163" y="5803"/>
                  <a:pt x="8172" y="5788"/>
                  <a:pt x="8193" y="5788"/>
                </a:cubicBezTo>
                <a:cubicBezTo>
                  <a:pt x="8218" y="5788"/>
                  <a:pt x="8259" y="5811"/>
                  <a:pt x="8275" y="5842"/>
                </a:cubicBezTo>
                <a:lnTo>
                  <a:pt x="8246" y="5728"/>
                </a:lnTo>
                <a:lnTo>
                  <a:pt x="8246" y="5728"/>
                </a:lnTo>
                <a:cubicBezTo>
                  <a:pt x="8246" y="5728"/>
                  <a:pt x="8262" y="5728"/>
                  <a:pt x="8270" y="5739"/>
                </a:cubicBezTo>
                <a:lnTo>
                  <a:pt x="8270" y="5739"/>
                </a:lnTo>
                <a:cubicBezTo>
                  <a:pt x="8260" y="5666"/>
                  <a:pt x="8327" y="5494"/>
                  <a:pt x="8275" y="5441"/>
                </a:cubicBezTo>
                <a:cubicBezTo>
                  <a:pt x="8275" y="5127"/>
                  <a:pt x="8246" y="5012"/>
                  <a:pt x="8218" y="4755"/>
                </a:cubicBezTo>
                <a:cubicBezTo>
                  <a:pt x="8189" y="4755"/>
                  <a:pt x="8189" y="4669"/>
                  <a:pt x="8160" y="4583"/>
                </a:cubicBezTo>
                <a:cubicBezTo>
                  <a:pt x="8103" y="4526"/>
                  <a:pt x="8160" y="4411"/>
                  <a:pt x="8160" y="4297"/>
                </a:cubicBezTo>
                <a:cubicBezTo>
                  <a:pt x="8218" y="4297"/>
                  <a:pt x="8304" y="4297"/>
                  <a:pt x="8361" y="4268"/>
                </a:cubicBezTo>
                <a:cubicBezTo>
                  <a:pt x="8561" y="4211"/>
                  <a:pt x="8618" y="4154"/>
                  <a:pt x="8819" y="4125"/>
                </a:cubicBezTo>
                <a:lnTo>
                  <a:pt x="8819" y="4125"/>
                </a:lnTo>
                <a:cubicBezTo>
                  <a:pt x="8876" y="4154"/>
                  <a:pt x="8761" y="4182"/>
                  <a:pt x="8761" y="4182"/>
                </a:cubicBezTo>
                <a:cubicBezTo>
                  <a:pt x="8804" y="4196"/>
                  <a:pt x="8854" y="4204"/>
                  <a:pt x="8905" y="4204"/>
                </a:cubicBezTo>
                <a:cubicBezTo>
                  <a:pt x="8955" y="4204"/>
                  <a:pt x="9005" y="4196"/>
                  <a:pt x="9048" y="4182"/>
                </a:cubicBezTo>
                <a:cubicBezTo>
                  <a:pt x="9048" y="4182"/>
                  <a:pt x="9048" y="4211"/>
                  <a:pt x="9105" y="4211"/>
                </a:cubicBezTo>
                <a:cubicBezTo>
                  <a:pt x="9118" y="4211"/>
                  <a:pt x="9128" y="4209"/>
                  <a:pt x="9137" y="4207"/>
                </a:cubicBezTo>
                <a:lnTo>
                  <a:pt x="9137" y="4207"/>
                </a:lnTo>
                <a:lnTo>
                  <a:pt x="9134" y="4211"/>
                </a:lnTo>
                <a:cubicBezTo>
                  <a:pt x="9173" y="4211"/>
                  <a:pt x="9219" y="4202"/>
                  <a:pt x="9266" y="4191"/>
                </a:cubicBezTo>
                <a:lnTo>
                  <a:pt x="9266" y="4191"/>
                </a:lnTo>
                <a:cubicBezTo>
                  <a:pt x="9270" y="4189"/>
                  <a:pt x="9273" y="4186"/>
                  <a:pt x="9277" y="4182"/>
                </a:cubicBezTo>
                <a:cubicBezTo>
                  <a:pt x="9254" y="4176"/>
                  <a:pt x="9237" y="4174"/>
                  <a:pt x="9223" y="4174"/>
                </a:cubicBezTo>
                <a:cubicBezTo>
                  <a:pt x="9179" y="4174"/>
                  <a:pt x="9174" y="4198"/>
                  <a:pt x="9137" y="4207"/>
                </a:cubicBezTo>
                <a:lnTo>
                  <a:pt x="9137" y="4207"/>
                </a:lnTo>
                <a:lnTo>
                  <a:pt x="9191" y="4154"/>
                </a:lnTo>
                <a:cubicBezTo>
                  <a:pt x="9591" y="4154"/>
                  <a:pt x="9963" y="4125"/>
                  <a:pt x="10336" y="4096"/>
                </a:cubicBezTo>
                <a:close/>
                <a:moveTo>
                  <a:pt x="6329" y="4211"/>
                </a:moveTo>
                <a:cubicBezTo>
                  <a:pt x="6386" y="4268"/>
                  <a:pt x="6272" y="4239"/>
                  <a:pt x="6243" y="4268"/>
                </a:cubicBezTo>
                <a:cubicBezTo>
                  <a:pt x="6329" y="4268"/>
                  <a:pt x="6415" y="4220"/>
                  <a:pt x="6501" y="4220"/>
                </a:cubicBezTo>
                <a:cubicBezTo>
                  <a:pt x="6529" y="4220"/>
                  <a:pt x="6558" y="4225"/>
                  <a:pt x="6586" y="4239"/>
                </a:cubicBezTo>
                <a:lnTo>
                  <a:pt x="6415" y="4239"/>
                </a:lnTo>
                <a:cubicBezTo>
                  <a:pt x="6472" y="4268"/>
                  <a:pt x="6529" y="4297"/>
                  <a:pt x="6586" y="4297"/>
                </a:cubicBezTo>
                <a:lnTo>
                  <a:pt x="6586" y="4411"/>
                </a:lnTo>
                <a:cubicBezTo>
                  <a:pt x="6586" y="4577"/>
                  <a:pt x="6586" y="4717"/>
                  <a:pt x="6612" y="4855"/>
                </a:cubicBezTo>
                <a:lnTo>
                  <a:pt x="6612" y="4855"/>
                </a:lnTo>
                <a:cubicBezTo>
                  <a:pt x="6605" y="4838"/>
                  <a:pt x="6586" y="4830"/>
                  <a:pt x="6586" y="4783"/>
                </a:cubicBezTo>
                <a:lnTo>
                  <a:pt x="6586" y="4783"/>
                </a:lnTo>
                <a:cubicBezTo>
                  <a:pt x="6558" y="4926"/>
                  <a:pt x="6586" y="5041"/>
                  <a:pt x="6615" y="5155"/>
                </a:cubicBezTo>
                <a:cubicBezTo>
                  <a:pt x="6615" y="5212"/>
                  <a:pt x="6615" y="5184"/>
                  <a:pt x="6586" y="5212"/>
                </a:cubicBezTo>
                <a:cubicBezTo>
                  <a:pt x="6586" y="5241"/>
                  <a:pt x="6586" y="5270"/>
                  <a:pt x="6586" y="5298"/>
                </a:cubicBezTo>
                <a:cubicBezTo>
                  <a:pt x="6586" y="5384"/>
                  <a:pt x="6644" y="5470"/>
                  <a:pt x="6615" y="5499"/>
                </a:cubicBezTo>
                <a:lnTo>
                  <a:pt x="6615" y="5499"/>
                </a:lnTo>
                <a:cubicBezTo>
                  <a:pt x="6615" y="5487"/>
                  <a:pt x="6615" y="5477"/>
                  <a:pt x="6615" y="5470"/>
                </a:cubicBezTo>
                <a:cubicBezTo>
                  <a:pt x="6615" y="5490"/>
                  <a:pt x="6601" y="5523"/>
                  <a:pt x="6602" y="5523"/>
                </a:cubicBezTo>
                <a:cubicBezTo>
                  <a:pt x="6603" y="5523"/>
                  <a:pt x="6606" y="5516"/>
                  <a:pt x="6615" y="5499"/>
                </a:cubicBezTo>
                <a:cubicBezTo>
                  <a:pt x="6615" y="5499"/>
                  <a:pt x="6615" y="5499"/>
                  <a:pt x="6615" y="5499"/>
                </a:cubicBezTo>
                <a:lnTo>
                  <a:pt x="6615" y="5499"/>
                </a:lnTo>
                <a:cubicBezTo>
                  <a:pt x="6615" y="5570"/>
                  <a:pt x="6618" y="5708"/>
                  <a:pt x="6635" y="5708"/>
                </a:cubicBezTo>
                <a:cubicBezTo>
                  <a:pt x="6638" y="5708"/>
                  <a:pt x="6641" y="5705"/>
                  <a:pt x="6644" y="5699"/>
                </a:cubicBezTo>
                <a:cubicBezTo>
                  <a:pt x="6644" y="5871"/>
                  <a:pt x="6701" y="6042"/>
                  <a:pt x="6672" y="6157"/>
                </a:cubicBezTo>
                <a:cubicBezTo>
                  <a:pt x="6730" y="6271"/>
                  <a:pt x="6672" y="6472"/>
                  <a:pt x="6730" y="6500"/>
                </a:cubicBezTo>
                <a:cubicBezTo>
                  <a:pt x="6672" y="6500"/>
                  <a:pt x="6701" y="6787"/>
                  <a:pt x="6730" y="6901"/>
                </a:cubicBezTo>
                <a:cubicBezTo>
                  <a:pt x="6726" y="6898"/>
                  <a:pt x="6724" y="6896"/>
                  <a:pt x="6722" y="6896"/>
                </a:cubicBezTo>
                <a:cubicBezTo>
                  <a:pt x="6709" y="6896"/>
                  <a:pt x="6722" y="6963"/>
                  <a:pt x="6709" y="6963"/>
                </a:cubicBezTo>
                <a:cubicBezTo>
                  <a:pt x="6707" y="6963"/>
                  <a:pt x="6704" y="6961"/>
                  <a:pt x="6701" y="6958"/>
                </a:cubicBezTo>
                <a:lnTo>
                  <a:pt x="6701" y="6958"/>
                </a:lnTo>
                <a:cubicBezTo>
                  <a:pt x="6701" y="7073"/>
                  <a:pt x="6701" y="7187"/>
                  <a:pt x="6758" y="7187"/>
                </a:cubicBezTo>
                <a:cubicBezTo>
                  <a:pt x="6730" y="7244"/>
                  <a:pt x="6730" y="7330"/>
                  <a:pt x="6758" y="7416"/>
                </a:cubicBezTo>
                <a:cubicBezTo>
                  <a:pt x="6529" y="7445"/>
                  <a:pt x="6272" y="7473"/>
                  <a:pt x="6043" y="7473"/>
                </a:cubicBezTo>
                <a:lnTo>
                  <a:pt x="6100" y="7473"/>
                </a:lnTo>
                <a:cubicBezTo>
                  <a:pt x="6084" y="7498"/>
                  <a:pt x="6058" y="7506"/>
                  <a:pt x="6027" y="7506"/>
                </a:cubicBezTo>
                <a:cubicBezTo>
                  <a:pt x="5961" y="7506"/>
                  <a:pt x="5867" y="7469"/>
                  <a:pt x="5779" y="7469"/>
                </a:cubicBezTo>
                <a:cubicBezTo>
                  <a:pt x="5764" y="7469"/>
                  <a:pt x="5750" y="7470"/>
                  <a:pt x="5736" y="7472"/>
                </a:cubicBezTo>
                <a:lnTo>
                  <a:pt x="5736" y="7472"/>
                </a:lnTo>
                <a:cubicBezTo>
                  <a:pt x="5756" y="7465"/>
                  <a:pt x="5773" y="7437"/>
                  <a:pt x="5767" y="7437"/>
                </a:cubicBezTo>
                <a:cubicBezTo>
                  <a:pt x="5766" y="7437"/>
                  <a:pt x="5762" y="7439"/>
                  <a:pt x="5756" y="7445"/>
                </a:cubicBezTo>
                <a:cubicBezTo>
                  <a:pt x="5528" y="7445"/>
                  <a:pt x="5299" y="7473"/>
                  <a:pt x="5070" y="7502"/>
                </a:cubicBezTo>
                <a:lnTo>
                  <a:pt x="5098" y="7473"/>
                </a:lnTo>
                <a:lnTo>
                  <a:pt x="4669" y="7473"/>
                </a:lnTo>
                <a:cubicBezTo>
                  <a:pt x="4640" y="7502"/>
                  <a:pt x="4554" y="7473"/>
                  <a:pt x="4612" y="7531"/>
                </a:cubicBezTo>
                <a:cubicBezTo>
                  <a:pt x="4509" y="7499"/>
                  <a:pt x="4408" y="7489"/>
                  <a:pt x="4309" y="7489"/>
                </a:cubicBezTo>
                <a:cubicBezTo>
                  <a:pt x="4147" y="7489"/>
                  <a:pt x="3989" y="7515"/>
                  <a:pt x="3827" y="7515"/>
                </a:cubicBezTo>
                <a:cubicBezTo>
                  <a:pt x="3728" y="7515"/>
                  <a:pt x="3627" y="7505"/>
                  <a:pt x="3524" y="7473"/>
                </a:cubicBezTo>
                <a:lnTo>
                  <a:pt x="3410" y="7473"/>
                </a:lnTo>
                <a:cubicBezTo>
                  <a:pt x="3410" y="7445"/>
                  <a:pt x="3381" y="7416"/>
                  <a:pt x="3381" y="7388"/>
                </a:cubicBezTo>
                <a:cubicBezTo>
                  <a:pt x="3410" y="7244"/>
                  <a:pt x="3438" y="7359"/>
                  <a:pt x="3410" y="7187"/>
                </a:cubicBezTo>
                <a:cubicBezTo>
                  <a:pt x="3410" y="7178"/>
                  <a:pt x="3411" y="7174"/>
                  <a:pt x="3414" y="7174"/>
                </a:cubicBezTo>
                <a:cubicBezTo>
                  <a:pt x="3427" y="7174"/>
                  <a:pt x="3467" y="7273"/>
                  <a:pt x="3467" y="7273"/>
                </a:cubicBezTo>
                <a:cubicBezTo>
                  <a:pt x="3467" y="7177"/>
                  <a:pt x="3449" y="7162"/>
                  <a:pt x="3428" y="7162"/>
                </a:cubicBezTo>
                <a:cubicBezTo>
                  <a:pt x="3418" y="7162"/>
                  <a:pt x="3408" y="7165"/>
                  <a:pt x="3398" y="7165"/>
                </a:cubicBezTo>
                <a:cubicBezTo>
                  <a:pt x="3392" y="7165"/>
                  <a:pt x="3386" y="7164"/>
                  <a:pt x="3381" y="7159"/>
                </a:cubicBezTo>
                <a:cubicBezTo>
                  <a:pt x="3352" y="6958"/>
                  <a:pt x="3410" y="7073"/>
                  <a:pt x="3438" y="6987"/>
                </a:cubicBezTo>
                <a:cubicBezTo>
                  <a:pt x="3410" y="6901"/>
                  <a:pt x="3381" y="6815"/>
                  <a:pt x="3352" y="6701"/>
                </a:cubicBezTo>
                <a:cubicBezTo>
                  <a:pt x="3352" y="6701"/>
                  <a:pt x="3352" y="6688"/>
                  <a:pt x="3361" y="6688"/>
                </a:cubicBezTo>
                <a:cubicBezTo>
                  <a:pt x="3365" y="6688"/>
                  <a:pt x="3372" y="6691"/>
                  <a:pt x="3381" y="6701"/>
                </a:cubicBezTo>
                <a:cubicBezTo>
                  <a:pt x="3324" y="6586"/>
                  <a:pt x="3352" y="6357"/>
                  <a:pt x="3295" y="6186"/>
                </a:cubicBezTo>
                <a:cubicBezTo>
                  <a:pt x="3295" y="6214"/>
                  <a:pt x="3267" y="6243"/>
                  <a:pt x="3238" y="6243"/>
                </a:cubicBezTo>
                <a:cubicBezTo>
                  <a:pt x="3238" y="6157"/>
                  <a:pt x="3181" y="6100"/>
                  <a:pt x="3238" y="6071"/>
                </a:cubicBezTo>
                <a:cubicBezTo>
                  <a:pt x="3244" y="6054"/>
                  <a:pt x="3247" y="6047"/>
                  <a:pt x="3249" y="6047"/>
                </a:cubicBezTo>
                <a:cubicBezTo>
                  <a:pt x="3259" y="6047"/>
                  <a:pt x="3249" y="6157"/>
                  <a:pt x="3295" y="6157"/>
                </a:cubicBezTo>
                <a:cubicBezTo>
                  <a:pt x="3295" y="6109"/>
                  <a:pt x="3285" y="6055"/>
                  <a:pt x="3273" y="6003"/>
                </a:cubicBezTo>
                <a:lnTo>
                  <a:pt x="3273" y="6003"/>
                </a:lnTo>
                <a:cubicBezTo>
                  <a:pt x="3289" y="5978"/>
                  <a:pt x="3298" y="5969"/>
                  <a:pt x="3303" y="5969"/>
                </a:cubicBezTo>
                <a:cubicBezTo>
                  <a:pt x="3317" y="5969"/>
                  <a:pt x="3301" y="6044"/>
                  <a:pt x="3320" y="6044"/>
                </a:cubicBezTo>
                <a:cubicBezTo>
                  <a:pt x="3326" y="6044"/>
                  <a:pt x="3336" y="6036"/>
                  <a:pt x="3352" y="6014"/>
                </a:cubicBezTo>
                <a:cubicBezTo>
                  <a:pt x="3352" y="5957"/>
                  <a:pt x="3352" y="5899"/>
                  <a:pt x="3352" y="5842"/>
                </a:cubicBezTo>
                <a:cubicBezTo>
                  <a:pt x="3352" y="5842"/>
                  <a:pt x="3352" y="5813"/>
                  <a:pt x="3352" y="5813"/>
                </a:cubicBezTo>
                <a:cubicBezTo>
                  <a:pt x="3352" y="5728"/>
                  <a:pt x="3352" y="5613"/>
                  <a:pt x="3352" y="5527"/>
                </a:cubicBezTo>
                <a:cubicBezTo>
                  <a:pt x="3338" y="5513"/>
                  <a:pt x="3324" y="5513"/>
                  <a:pt x="3313" y="5513"/>
                </a:cubicBezTo>
                <a:cubicBezTo>
                  <a:pt x="3302" y="5513"/>
                  <a:pt x="3295" y="5513"/>
                  <a:pt x="3295" y="5499"/>
                </a:cubicBezTo>
                <a:cubicBezTo>
                  <a:pt x="3238" y="5184"/>
                  <a:pt x="3410" y="5241"/>
                  <a:pt x="3324" y="5012"/>
                </a:cubicBezTo>
                <a:cubicBezTo>
                  <a:pt x="3267" y="4955"/>
                  <a:pt x="3238" y="4840"/>
                  <a:pt x="3267" y="4755"/>
                </a:cubicBezTo>
                <a:lnTo>
                  <a:pt x="3267" y="4755"/>
                </a:lnTo>
                <a:lnTo>
                  <a:pt x="3324" y="4812"/>
                </a:lnTo>
                <a:cubicBezTo>
                  <a:pt x="3324" y="4755"/>
                  <a:pt x="3324" y="4669"/>
                  <a:pt x="3267" y="4611"/>
                </a:cubicBezTo>
                <a:cubicBezTo>
                  <a:pt x="3267" y="4583"/>
                  <a:pt x="3267" y="4526"/>
                  <a:pt x="3267" y="4468"/>
                </a:cubicBezTo>
                <a:cubicBezTo>
                  <a:pt x="3293" y="4494"/>
                  <a:pt x="3295" y="4615"/>
                  <a:pt x="3295" y="4615"/>
                </a:cubicBezTo>
                <a:cubicBezTo>
                  <a:pt x="3295" y="4615"/>
                  <a:pt x="3295" y="4614"/>
                  <a:pt x="3295" y="4611"/>
                </a:cubicBezTo>
                <a:cubicBezTo>
                  <a:pt x="3352" y="4468"/>
                  <a:pt x="3267" y="4497"/>
                  <a:pt x="3267" y="4411"/>
                </a:cubicBezTo>
                <a:lnTo>
                  <a:pt x="3352" y="4411"/>
                </a:lnTo>
                <a:cubicBezTo>
                  <a:pt x="3324" y="4411"/>
                  <a:pt x="3324" y="4440"/>
                  <a:pt x="3324" y="4440"/>
                </a:cubicBezTo>
                <a:cubicBezTo>
                  <a:pt x="3553" y="4440"/>
                  <a:pt x="3782" y="4411"/>
                  <a:pt x="4011" y="4382"/>
                </a:cubicBezTo>
                <a:lnTo>
                  <a:pt x="4011" y="4382"/>
                </a:lnTo>
                <a:lnTo>
                  <a:pt x="3982" y="4411"/>
                </a:lnTo>
                <a:lnTo>
                  <a:pt x="4383" y="4411"/>
                </a:lnTo>
                <a:cubicBezTo>
                  <a:pt x="4440" y="4382"/>
                  <a:pt x="4497" y="4382"/>
                  <a:pt x="4469" y="4354"/>
                </a:cubicBezTo>
                <a:lnTo>
                  <a:pt x="4469" y="4354"/>
                </a:lnTo>
                <a:cubicBezTo>
                  <a:pt x="4566" y="4384"/>
                  <a:pt x="4661" y="4394"/>
                  <a:pt x="4755" y="4394"/>
                </a:cubicBezTo>
                <a:cubicBezTo>
                  <a:pt x="4965" y="4394"/>
                  <a:pt x="5165" y="4342"/>
                  <a:pt x="5355" y="4342"/>
                </a:cubicBezTo>
                <a:cubicBezTo>
                  <a:pt x="5396" y="4342"/>
                  <a:pt x="5437" y="4344"/>
                  <a:pt x="5477" y="4350"/>
                </a:cubicBezTo>
                <a:lnTo>
                  <a:pt x="5477" y="4350"/>
                </a:lnTo>
                <a:lnTo>
                  <a:pt x="5728" y="4325"/>
                </a:lnTo>
                <a:cubicBezTo>
                  <a:pt x="5714" y="4311"/>
                  <a:pt x="5706" y="4311"/>
                  <a:pt x="5696" y="4311"/>
                </a:cubicBezTo>
                <a:cubicBezTo>
                  <a:pt x="5685" y="4311"/>
                  <a:pt x="5671" y="4311"/>
                  <a:pt x="5642" y="4297"/>
                </a:cubicBezTo>
                <a:cubicBezTo>
                  <a:pt x="5699" y="4268"/>
                  <a:pt x="5756" y="4239"/>
                  <a:pt x="5814" y="4239"/>
                </a:cubicBezTo>
                <a:cubicBezTo>
                  <a:pt x="5699" y="4268"/>
                  <a:pt x="5814" y="4297"/>
                  <a:pt x="5871" y="4325"/>
                </a:cubicBezTo>
                <a:lnTo>
                  <a:pt x="5871" y="4297"/>
                </a:lnTo>
                <a:cubicBezTo>
                  <a:pt x="5901" y="4307"/>
                  <a:pt x="5921" y="4310"/>
                  <a:pt x="5935" y="4310"/>
                </a:cubicBezTo>
                <a:cubicBezTo>
                  <a:pt x="5989" y="4310"/>
                  <a:pt x="5957" y="4254"/>
                  <a:pt x="6023" y="4254"/>
                </a:cubicBezTo>
                <a:cubicBezTo>
                  <a:pt x="6041" y="4254"/>
                  <a:pt x="6065" y="4258"/>
                  <a:pt x="6100" y="4268"/>
                </a:cubicBezTo>
                <a:cubicBezTo>
                  <a:pt x="6186" y="4239"/>
                  <a:pt x="6272" y="4211"/>
                  <a:pt x="6329" y="4211"/>
                </a:cubicBezTo>
                <a:close/>
                <a:moveTo>
                  <a:pt x="3953" y="7588"/>
                </a:moveTo>
                <a:cubicBezTo>
                  <a:pt x="3953" y="7588"/>
                  <a:pt x="3953" y="7588"/>
                  <a:pt x="3953" y="7616"/>
                </a:cubicBezTo>
                <a:lnTo>
                  <a:pt x="3839" y="7616"/>
                </a:lnTo>
                <a:cubicBezTo>
                  <a:pt x="3839" y="7616"/>
                  <a:pt x="3896" y="7588"/>
                  <a:pt x="3953" y="7588"/>
                </a:cubicBezTo>
                <a:close/>
                <a:moveTo>
                  <a:pt x="1320" y="7616"/>
                </a:moveTo>
                <a:cubicBezTo>
                  <a:pt x="1263" y="7631"/>
                  <a:pt x="1270" y="7631"/>
                  <a:pt x="1292" y="7631"/>
                </a:cubicBezTo>
                <a:cubicBezTo>
                  <a:pt x="1300" y="7631"/>
                  <a:pt x="1310" y="7631"/>
                  <a:pt x="1320" y="7632"/>
                </a:cubicBezTo>
                <a:lnTo>
                  <a:pt x="1320" y="7632"/>
                </a:lnTo>
                <a:cubicBezTo>
                  <a:pt x="1315" y="7628"/>
                  <a:pt x="1314" y="7623"/>
                  <a:pt x="1320" y="7616"/>
                </a:cubicBezTo>
                <a:close/>
                <a:moveTo>
                  <a:pt x="1320" y="7632"/>
                </a:moveTo>
                <a:lnTo>
                  <a:pt x="1320" y="7632"/>
                </a:lnTo>
                <a:cubicBezTo>
                  <a:pt x="1325" y="7636"/>
                  <a:pt x="1336" y="7639"/>
                  <a:pt x="1348" y="7641"/>
                </a:cubicBezTo>
                <a:lnTo>
                  <a:pt x="1348" y="7641"/>
                </a:lnTo>
                <a:cubicBezTo>
                  <a:pt x="1344" y="7635"/>
                  <a:pt x="1332" y="7633"/>
                  <a:pt x="1320" y="7632"/>
                </a:cubicBezTo>
                <a:close/>
                <a:moveTo>
                  <a:pt x="1893" y="7616"/>
                </a:moveTo>
                <a:cubicBezTo>
                  <a:pt x="1921" y="7616"/>
                  <a:pt x="1893" y="7616"/>
                  <a:pt x="1893" y="7645"/>
                </a:cubicBezTo>
                <a:cubicBezTo>
                  <a:pt x="1893" y="7635"/>
                  <a:pt x="1893" y="7624"/>
                  <a:pt x="1893" y="7616"/>
                </a:cubicBezTo>
                <a:close/>
                <a:moveTo>
                  <a:pt x="777" y="7845"/>
                </a:moveTo>
                <a:lnTo>
                  <a:pt x="834" y="7874"/>
                </a:lnTo>
                <a:lnTo>
                  <a:pt x="691" y="7903"/>
                </a:lnTo>
                <a:cubicBezTo>
                  <a:pt x="691" y="7903"/>
                  <a:pt x="719" y="7874"/>
                  <a:pt x="777" y="7845"/>
                </a:cubicBezTo>
                <a:close/>
                <a:moveTo>
                  <a:pt x="13688" y="8634"/>
                </a:moveTo>
                <a:cubicBezTo>
                  <a:pt x="13671" y="8637"/>
                  <a:pt x="13651" y="8641"/>
                  <a:pt x="13627" y="8647"/>
                </a:cubicBezTo>
                <a:cubicBezTo>
                  <a:pt x="13640" y="8647"/>
                  <a:pt x="13665" y="8641"/>
                  <a:pt x="13688" y="8634"/>
                </a:cubicBezTo>
                <a:close/>
                <a:moveTo>
                  <a:pt x="120" y="8291"/>
                </a:moveTo>
                <a:cubicBezTo>
                  <a:pt x="128" y="8291"/>
                  <a:pt x="138" y="8294"/>
                  <a:pt x="147" y="8303"/>
                </a:cubicBezTo>
                <a:cubicBezTo>
                  <a:pt x="118" y="8361"/>
                  <a:pt x="90" y="8389"/>
                  <a:pt x="90" y="8446"/>
                </a:cubicBezTo>
                <a:cubicBezTo>
                  <a:pt x="78" y="8520"/>
                  <a:pt x="81" y="8593"/>
                  <a:pt x="98" y="8663"/>
                </a:cubicBezTo>
                <a:lnTo>
                  <a:pt x="98" y="8663"/>
                </a:lnTo>
                <a:cubicBezTo>
                  <a:pt x="95" y="8657"/>
                  <a:pt x="92" y="8652"/>
                  <a:pt x="90" y="8647"/>
                </a:cubicBezTo>
                <a:cubicBezTo>
                  <a:pt x="61" y="8561"/>
                  <a:pt x="33" y="8475"/>
                  <a:pt x="33" y="8389"/>
                </a:cubicBezTo>
                <a:lnTo>
                  <a:pt x="33" y="8389"/>
                </a:lnTo>
                <a:lnTo>
                  <a:pt x="90" y="8446"/>
                </a:lnTo>
                <a:cubicBezTo>
                  <a:pt x="90" y="8389"/>
                  <a:pt x="90" y="8361"/>
                  <a:pt x="90" y="8303"/>
                </a:cubicBezTo>
                <a:cubicBezTo>
                  <a:pt x="90" y="8303"/>
                  <a:pt x="103" y="8291"/>
                  <a:pt x="120" y="8291"/>
                </a:cubicBezTo>
                <a:close/>
                <a:moveTo>
                  <a:pt x="10555" y="8703"/>
                </a:moveTo>
                <a:cubicBezTo>
                  <a:pt x="10549" y="8703"/>
                  <a:pt x="10542" y="8704"/>
                  <a:pt x="10536" y="8704"/>
                </a:cubicBezTo>
                <a:lnTo>
                  <a:pt x="10564" y="8704"/>
                </a:lnTo>
                <a:cubicBezTo>
                  <a:pt x="10561" y="8703"/>
                  <a:pt x="10558" y="8703"/>
                  <a:pt x="10555" y="8703"/>
                </a:cubicBezTo>
                <a:close/>
                <a:moveTo>
                  <a:pt x="9400" y="8817"/>
                </a:moveTo>
                <a:cubicBezTo>
                  <a:pt x="9397" y="8817"/>
                  <a:pt x="9394" y="8818"/>
                  <a:pt x="9391" y="8818"/>
                </a:cubicBezTo>
                <a:cubicBezTo>
                  <a:pt x="9396" y="8818"/>
                  <a:pt x="9399" y="8818"/>
                  <a:pt x="9400" y="8817"/>
                </a:cubicBezTo>
                <a:close/>
                <a:moveTo>
                  <a:pt x="204" y="8962"/>
                </a:moveTo>
                <a:lnTo>
                  <a:pt x="214" y="8981"/>
                </a:lnTo>
                <a:lnTo>
                  <a:pt x="214" y="8981"/>
                </a:lnTo>
                <a:cubicBezTo>
                  <a:pt x="218" y="8979"/>
                  <a:pt x="215" y="8972"/>
                  <a:pt x="204" y="8962"/>
                </a:cubicBezTo>
                <a:close/>
                <a:moveTo>
                  <a:pt x="4" y="8733"/>
                </a:moveTo>
                <a:lnTo>
                  <a:pt x="4" y="8733"/>
                </a:lnTo>
                <a:cubicBezTo>
                  <a:pt x="61" y="8876"/>
                  <a:pt x="176" y="9019"/>
                  <a:pt x="233" y="9019"/>
                </a:cubicBezTo>
                <a:lnTo>
                  <a:pt x="214" y="8981"/>
                </a:lnTo>
                <a:lnTo>
                  <a:pt x="214" y="8981"/>
                </a:lnTo>
                <a:cubicBezTo>
                  <a:pt x="213" y="8982"/>
                  <a:pt x="211" y="8983"/>
                  <a:pt x="208" y="8983"/>
                </a:cubicBezTo>
                <a:cubicBezTo>
                  <a:pt x="197" y="8983"/>
                  <a:pt x="176" y="8976"/>
                  <a:pt x="147" y="8962"/>
                </a:cubicBezTo>
                <a:cubicBezTo>
                  <a:pt x="95" y="8909"/>
                  <a:pt x="85" y="8857"/>
                  <a:pt x="85" y="8824"/>
                </a:cubicBezTo>
                <a:lnTo>
                  <a:pt x="85" y="8824"/>
                </a:lnTo>
                <a:cubicBezTo>
                  <a:pt x="86" y="8824"/>
                  <a:pt x="86" y="8824"/>
                  <a:pt x="87" y="8824"/>
                </a:cubicBezTo>
                <a:cubicBezTo>
                  <a:pt x="89" y="8824"/>
                  <a:pt x="90" y="8822"/>
                  <a:pt x="90" y="8818"/>
                </a:cubicBezTo>
                <a:cubicBezTo>
                  <a:pt x="89" y="8816"/>
                  <a:pt x="87" y="8813"/>
                  <a:pt x="86" y="8811"/>
                </a:cubicBezTo>
                <a:lnTo>
                  <a:pt x="86" y="8811"/>
                </a:lnTo>
                <a:cubicBezTo>
                  <a:pt x="86" y="8815"/>
                  <a:pt x="85" y="8819"/>
                  <a:pt x="85" y="8824"/>
                </a:cubicBezTo>
                <a:lnTo>
                  <a:pt x="85" y="8824"/>
                </a:lnTo>
                <a:cubicBezTo>
                  <a:pt x="71" y="8819"/>
                  <a:pt x="28" y="8756"/>
                  <a:pt x="4" y="8733"/>
                </a:cubicBezTo>
                <a:close/>
                <a:moveTo>
                  <a:pt x="1743" y="9067"/>
                </a:moveTo>
                <a:cubicBezTo>
                  <a:pt x="1735" y="9070"/>
                  <a:pt x="1728" y="9073"/>
                  <a:pt x="1721" y="9076"/>
                </a:cubicBezTo>
                <a:cubicBezTo>
                  <a:pt x="1732" y="9076"/>
                  <a:pt x="1739" y="9072"/>
                  <a:pt x="1743" y="9067"/>
                </a:cubicBezTo>
                <a:close/>
                <a:moveTo>
                  <a:pt x="6844" y="9248"/>
                </a:moveTo>
                <a:cubicBezTo>
                  <a:pt x="6844" y="9252"/>
                  <a:pt x="6844" y="9257"/>
                  <a:pt x="6845" y="9263"/>
                </a:cubicBezTo>
                <a:lnTo>
                  <a:pt x="6845" y="9263"/>
                </a:lnTo>
                <a:cubicBezTo>
                  <a:pt x="6845" y="9258"/>
                  <a:pt x="6844" y="9253"/>
                  <a:pt x="6844" y="9248"/>
                </a:cubicBezTo>
                <a:close/>
                <a:moveTo>
                  <a:pt x="3547" y="9831"/>
                </a:moveTo>
                <a:cubicBezTo>
                  <a:pt x="3549" y="9837"/>
                  <a:pt x="3551" y="9843"/>
                  <a:pt x="3553" y="9849"/>
                </a:cubicBezTo>
                <a:cubicBezTo>
                  <a:pt x="3553" y="9841"/>
                  <a:pt x="3551" y="9835"/>
                  <a:pt x="3547" y="9831"/>
                </a:cubicBezTo>
                <a:close/>
                <a:moveTo>
                  <a:pt x="18959" y="9734"/>
                </a:moveTo>
                <a:lnTo>
                  <a:pt x="18979" y="9849"/>
                </a:lnTo>
                <a:cubicBezTo>
                  <a:pt x="18979" y="9804"/>
                  <a:pt x="18971" y="9767"/>
                  <a:pt x="18959" y="9734"/>
                </a:cubicBezTo>
                <a:close/>
                <a:moveTo>
                  <a:pt x="17364" y="10102"/>
                </a:moveTo>
                <a:cubicBezTo>
                  <a:pt x="17363" y="10103"/>
                  <a:pt x="17363" y="10104"/>
                  <a:pt x="17362" y="10107"/>
                </a:cubicBezTo>
                <a:lnTo>
                  <a:pt x="17362" y="10107"/>
                </a:lnTo>
                <a:cubicBezTo>
                  <a:pt x="17363" y="10105"/>
                  <a:pt x="17364" y="10103"/>
                  <a:pt x="17364" y="10102"/>
                </a:cubicBezTo>
                <a:close/>
                <a:moveTo>
                  <a:pt x="17362" y="10107"/>
                </a:moveTo>
                <a:lnTo>
                  <a:pt x="17362" y="10107"/>
                </a:lnTo>
                <a:cubicBezTo>
                  <a:pt x="17355" y="10125"/>
                  <a:pt x="17347" y="10142"/>
                  <a:pt x="17347" y="10164"/>
                </a:cubicBezTo>
                <a:cubicBezTo>
                  <a:pt x="17367" y="10164"/>
                  <a:pt x="17359" y="10123"/>
                  <a:pt x="17362" y="10107"/>
                </a:cubicBezTo>
                <a:close/>
                <a:moveTo>
                  <a:pt x="8475" y="10793"/>
                </a:moveTo>
                <a:cubicBezTo>
                  <a:pt x="8475" y="10795"/>
                  <a:pt x="8475" y="10798"/>
                  <a:pt x="8475" y="10800"/>
                </a:cubicBezTo>
                <a:lnTo>
                  <a:pt x="8475" y="10800"/>
                </a:lnTo>
                <a:cubicBezTo>
                  <a:pt x="8475" y="10807"/>
                  <a:pt x="8475" y="10814"/>
                  <a:pt x="8475" y="10822"/>
                </a:cubicBezTo>
                <a:lnTo>
                  <a:pt x="8475" y="10793"/>
                </a:lnTo>
                <a:close/>
                <a:moveTo>
                  <a:pt x="13598" y="10793"/>
                </a:moveTo>
                <a:cubicBezTo>
                  <a:pt x="13598" y="10850"/>
                  <a:pt x="13598" y="10850"/>
                  <a:pt x="13627" y="10879"/>
                </a:cubicBezTo>
                <a:lnTo>
                  <a:pt x="13598" y="10793"/>
                </a:lnTo>
                <a:close/>
                <a:moveTo>
                  <a:pt x="19007" y="10879"/>
                </a:moveTo>
                <a:lnTo>
                  <a:pt x="18994" y="10893"/>
                </a:lnTo>
                <a:lnTo>
                  <a:pt x="18994" y="10893"/>
                </a:lnTo>
                <a:cubicBezTo>
                  <a:pt x="18994" y="10893"/>
                  <a:pt x="18994" y="10894"/>
                  <a:pt x="18994" y="10895"/>
                </a:cubicBezTo>
                <a:lnTo>
                  <a:pt x="18994" y="10895"/>
                </a:lnTo>
                <a:cubicBezTo>
                  <a:pt x="18998" y="10889"/>
                  <a:pt x="19002" y="10884"/>
                  <a:pt x="19007" y="10879"/>
                </a:cubicBezTo>
                <a:close/>
                <a:moveTo>
                  <a:pt x="18936" y="10743"/>
                </a:moveTo>
                <a:cubicBezTo>
                  <a:pt x="18943" y="10743"/>
                  <a:pt x="18950" y="10750"/>
                  <a:pt x="18950" y="10765"/>
                </a:cubicBezTo>
                <a:cubicBezTo>
                  <a:pt x="19000" y="10864"/>
                  <a:pt x="18963" y="10899"/>
                  <a:pt x="18952" y="10925"/>
                </a:cubicBezTo>
                <a:lnTo>
                  <a:pt x="18952" y="10925"/>
                </a:lnTo>
                <a:cubicBezTo>
                  <a:pt x="18944" y="10866"/>
                  <a:pt x="18935" y="10806"/>
                  <a:pt x="18927" y="10747"/>
                </a:cubicBezTo>
                <a:lnTo>
                  <a:pt x="18927" y="10747"/>
                </a:lnTo>
                <a:cubicBezTo>
                  <a:pt x="18929" y="10744"/>
                  <a:pt x="18933" y="10743"/>
                  <a:pt x="18936" y="10743"/>
                </a:cubicBezTo>
                <a:close/>
                <a:moveTo>
                  <a:pt x="13684" y="10936"/>
                </a:moveTo>
                <a:cubicBezTo>
                  <a:pt x="13668" y="10936"/>
                  <a:pt x="13661" y="10945"/>
                  <a:pt x="13663" y="10953"/>
                </a:cubicBezTo>
                <a:lnTo>
                  <a:pt x="13663" y="10953"/>
                </a:lnTo>
                <a:cubicBezTo>
                  <a:pt x="13670" y="10949"/>
                  <a:pt x="13677" y="10943"/>
                  <a:pt x="13684" y="10936"/>
                </a:cubicBezTo>
                <a:close/>
                <a:moveTo>
                  <a:pt x="18953" y="10933"/>
                </a:moveTo>
                <a:cubicBezTo>
                  <a:pt x="18955" y="10947"/>
                  <a:pt x="18957" y="10960"/>
                  <a:pt x="18959" y="10974"/>
                </a:cubicBezTo>
                <a:lnTo>
                  <a:pt x="18959" y="10974"/>
                </a:lnTo>
                <a:cubicBezTo>
                  <a:pt x="18956" y="10962"/>
                  <a:pt x="18953" y="10949"/>
                  <a:pt x="18950" y="10936"/>
                </a:cubicBezTo>
                <a:lnTo>
                  <a:pt x="18953" y="10933"/>
                </a:lnTo>
                <a:close/>
                <a:moveTo>
                  <a:pt x="1985" y="11001"/>
                </a:moveTo>
                <a:cubicBezTo>
                  <a:pt x="1981" y="11012"/>
                  <a:pt x="1980" y="11030"/>
                  <a:pt x="1979" y="11041"/>
                </a:cubicBezTo>
                <a:lnTo>
                  <a:pt x="1979" y="11041"/>
                </a:lnTo>
                <a:cubicBezTo>
                  <a:pt x="1980" y="11026"/>
                  <a:pt x="1983" y="11013"/>
                  <a:pt x="1985" y="11001"/>
                </a:cubicBezTo>
                <a:close/>
                <a:moveTo>
                  <a:pt x="1979" y="11041"/>
                </a:moveTo>
                <a:lnTo>
                  <a:pt x="1979" y="11041"/>
                </a:lnTo>
                <a:cubicBezTo>
                  <a:pt x="1979" y="11044"/>
                  <a:pt x="1979" y="11047"/>
                  <a:pt x="1979" y="11051"/>
                </a:cubicBezTo>
                <a:lnTo>
                  <a:pt x="1979" y="11051"/>
                </a:lnTo>
                <a:cubicBezTo>
                  <a:pt x="1979" y="11051"/>
                  <a:pt x="1979" y="11047"/>
                  <a:pt x="1979" y="11041"/>
                </a:cubicBezTo>
                <a:close/>
                <a:moveTo>
                  <a:pt x="18994" y="10895"/>
                </a:moveTo>
                <a:cubicBezTo>
                  <a:pt x="18983" y="10913"/>
                  <a:pt x="18977" y="10934"/>
                  <a:pt x="18976" y="10957"/>
                </a:cubicBezTo>
                <a:lnTo>
                  <a:pt x="18976" y="10957"/>
                </a:lnTo>
                <a:cubicBezTo>
                  <a:pt x="18991" y="10982"/>
                  <a:pt x="19007" y="11021"/>
                  <a:pt x="19007" y="11051"/>
                </a:cubicBezTo>
                <a:lnTo>
                  <a:pt x="19007" y="11051"/>
                </a:lnTo>
                <a:cubicBezTo>
                  <a:pt x="19007" y="10995"/>
                  <a:pt x="19003" y="10944"/>
                  <a:pt x="18994" y="10895"/>
                </a:cubicBezTo>
                <a:close/>
                <a:moveTo>
                  <a:pt x="6987" y="11108"/>
                </a:moveTo>
                <a:cubicBezTo>
                  <a:pt x="6987" y="11130"/>
                  <a:pt x="6991" y="11144"/>
                  <a:pt x="6997" y="11152"/>
                </a:cubicBezTo>
                <a:lnTo>
                  <a:pt x="6997" y="11152"/>
                </a:lnTo>
                <a:cubicBezTo>
                  <a:pt x="6994" y="11138"/>
                  <a:pt x="6990" y="11123"/>
                  <a:pt x="6987" y="11108"/>
                </a:cubicBezTo>
                <a:close/>
                <a:moveTo>
                  <a:pt x="18959" y="10974"/>
                </a:moveTo>
                <a:cubicBezTo>
                  <a:pt x="18982" y="11062"/>
                  <a:pt x="19004" y="11149"/>
                  <a:pt x="19026" y="11220"/>
                </a:cubicBezTo>
                <a:lnTo>
                  <a:pt x="19026" y="11220"/>
                </a:lnTo>
                <a:cubicBezTo>
                  <a:pt x="19017" y="11205"/>
                  <a:pt x="19003" y="11190"/>
                  <a:pt x="18988" y="11175"/>
                </a:cubicBezTo>
                <a:lnTo>
                  <a:pt x="18988" y="11175"/>
                </a:lnTo>
                <a:cubicBezTo>
                  <a:pt x="18992" y="11202"/>
                  <a:pt x="18996" y="11229"/>
                  <a:pt x="19000" y="11256"/>
                </a:cubicBezTo>
                <a:lnTo>
                  <a:pt x="19000" y="11256"/>
                </a:lnTo>
                <a:cubicBezTo>
                  <a:pt x="18991" y="11242"/>
                  <a:pt x="18979" y="11222"/>
                  <a:pt x="18979" y="11165"/>
                </a:cubicBezTo>
                <a:lnTo>
                  <a:pt x="18979" y="11165"/>
                </a:lnTo>
                <a:cubicBezTo>
                  <a:pt x="18982" y="11168"/>
                  <a:pt x="18985" y="11172"/>
                  <a:pt x="18988" y="11175"/>
                </a:cubicBezTo>
                <a:lnTo>
                  <a:pt x="18988" y="11175"/>
                </a:lnTo>
                <a:cubicBezTo>
                  <a:pt x="18979" y="11108"/>
                  <a:pt x="18969" y="11041"/>
                  <a:pt x="18959" y="10974"/>
                </a:cubicBezTo>
                <a:close/>
                <a:moveTo>
                  <a:pt x="19093" y="11280"/>
                </a:moveTo>
                <a:lnTo>
                  <a:pt x="19122" y="11308"/>
                </a:lnTo>
                <a:lnTo>
                  <a:pt x="19093" y="11308"/>
                </a:lnTo>
                <a:cubicBezTo>
                  <a:pt x="19093" y="11308"/>
                  <a:pt x="19093" y="11280"/>
                  <a:pt x="19093" y="11280"/>
                </a:cubicBezTo>
                <a:close/>
                <a:moveTo>
                  <a:pt x="3496" y="11337"/>
                </a:moveTo>
                <a:lnTo>
                  <a:pt x="3496" y="11423"/>
                </a:lnTo>
                <a:cubicBezTo>
                  <a:pt x="3496" y="11399"/>
                  <a:pt x="3501" y="11390"/>
                  <a:pt x="3509" y="11390"/>
                </a:cubicBezTo>
                <a:cubicBezTo>
                  <a:pt x="3513" y="11390"/>
                  <a:pt x="3517" y="11392"/>
                  <a:pt x="3522" y="11395"/>
                </a:cubicBezTo>
                <a:lnTo>
                  <a:pt x="3522" y="11395"/>
                </a:lnTo>
                <a:cubicBezTo>
                  <a:pt x="3514" y="11376"/>
                  <a:pt x="3505" y="11356"/>
                  <a:pt x="3496" y="11337"/>
                </a:cubicBezTo>
                <a:close/>
                <a:moveTo>
                  <a:pt x="3522" y="11395"/>
                </a:moveTo>
                <a:cubicBezTo>
                  <a:pt x="3539" y="11436"/>
                  <a:pt x="3552" y="11477"/>
                  <a:pt x="3562" y="11520"/>
                </a:cubicBezTo>
                <a:lnTo>
                  <a:pt x="3562" y="11520"/>
                </a:lnTo>
                <a:cubicBezTo>
                  <a:pt x="3567" y="11495"/>
                  <a:pt x="3566" y="11462"/>
                  <a:pt x="3553" y="11423"/>
                </a:cubicBezTo>
                <a:cubicBezTo>
                  <a:pt x="3542" y="11412"/>
                  <a:pt x="3531" y="11401"/>
                  <a:pt x="3522" y="11395"/>
                </a:cubicBezTo>
                <a:close/>
                <a:moveTo>
                  <a:pt x="8528" y="11630"/>
                </a:moveTo>
                <a:cubicBezTo>
                  <a:pt x="8530" y="11637"/>
                  <a:pt x="8531" y="11644"/>
                  <a:pt x="8533" y="11652"/>
                </a:cubicBezTo>
                <a:cubicBezTo>
                  <a:pt x="8533" y="11642"/>
                  <a:pt x="8531" y="11635"/>
                  <a:pt x="8528" y="11630"/>
                </a:cubicBezTo>
                <a:close/>
                <a:moveTo>
                  <a:pt x="15281" y="8459"/>
                </a:moveTo>
                <a:cubicBezTo>
                  <a:pt x="15331" y="8459"/>
                  <a:pt x="15298" y="8538"/>
                  <a:pt x="15229" y="8561"/>
                </a:cubicBezTo>
                <a:lnTo>
                  <a:pt x="15373" y="8532"/>
                </a:lnTo>
                <a:lnTo>
                  <a:pt x="15373" y="8532"/>
                </a:lnTo>
                <a:cubicBezTo>
                  <a:pt x="15372" y="8532"/>
                  <a:pt x="15344" y="8561"/>
                  <a:pt x="15344" y="8561"/>
                </a:cubicBezTo>
                <a:cubicBezTo>
                  <a:pt x="15352" y="8557"/>
                  <a:pt x="15364" y="8555"/>
                  <a:pt x="15377" y="8555"/>
                </a:cubicBezTo>
                <a:cubicBezTo>
                  <a:pt x="15428" y="8555"/>
                  <a:pt x="15508" y="8581"/>
                  <a:pt x="15577" y="8581"/>
                </a:cubicBezTo>
                <a:cubicBezTo>
                  <a:pt x="15608" y="8581"/>
                  <a:pt x="15636" y="8576"/>
                  <a:pt x="15659" y="8561"/>
                </a:cubicBezTo>
                <a:cubicBezTo>
                  <a:pt x="15888" y="8561"/>
                  <a:pt x="16002" y="8532"/>
                  <a:pt x="16174" y="8532"/>
                </a:cubicBezTo>
                <a:lnTo>
                  <a:pt x="16346" y="8532"/>
                </a:lnTo>
                <a:cubicBezTo>
                  <a:pt x="16346" y="8504"/>
                  <a:pt x="16431" y="8504"/>
                  <a:pt x="16517" y="8475"/>
                </a:cubicBezTo>
                <a:cubicBezTo>
                  <a:pt x="16632" y="8475"/>
                  <a:pt x="16759" y="8488"/>
                  <a:pt x="16890" y="8488"/>
                </a:cubicBezTo>
                <a:cubicBezTo>
                  <a:pt x="16956" y="8488"/>
                  <a:pt x="17023" y="8485"/>
                  <a:pt x="17090" y="8475"/>
                </a:cubicBezTo>
                <a:cubicBezTo>
                  <a:pt x="17118" y="8647"/>
                  <a:pt x="17147" y="8818"/>
                  <a:pt x="17204" y="8990"/>
                </a:cubicBezTo>
                <a:cubicBezTo>
                  <a:pt x="17147" y="9219"/>
                  <a:pt x="17347" y="9734"/>
                  <a:pt x="17319" y="10020"/>
                </a:cubicBezTo>
                <a:lnTo>
                  <a:pt x="17347" y="9992"/>
                </a:lnTo>
                <a:cubicBezTo>
                  <a:pt x="17381" y="10043"/>
                  <a:pt x="17375" y="10073"/>
                  <a:pt x="17364" y="10102"/>
                </a:cubicBezTo>
                <a:lnTo>
                  <a:pt x="17364" y="10102"/>
                </a:lnTo>
                <a:cubicBezTo>
                  <a:pt x="17365" y="10101"/>
                  <a:pt x="17366" y="10100"/>
                  <a:pt x="17367" y="10100"/>
                </a:cubicBezTo>
                <a:cubicBezTo>
                  <a:pt x="17369" y="10100"/>
                  <a:pt x="17372" y="10102"/>
                  <a:pt x="17376" y="10106"/>
                </a:cubicBezTo>
                <a:cubicBezTo>
                  <a:pt x="17490" y="10593"/>
                  <a:pt x="17548" y="11051"/>
                  <a:pt x="17576" y="11537"/>
                </a:cubicBezTo>
                <a:lnTo>
                  <a:pt x="17519" y="11537"/>
                </a:lnTo>
                <a:cubicBezTo>
                  <a:pt x="17490" y="11543"/>
                  <a:pt x="17477" y="11545"/>
                  <a:pt x="17472" y="11545"/>
                </a:cubicBezTo>
                <a:cubicBezTo>
                  <a:pt x="17454" y="11545"/>
                  <a:pt x="17582" y="11509"/>
                  <a:pt x="17490" y="11509"/>
                </a:cubicBezTo>
                <a:cubicBezTo>
                  <a:pt x="17176" y="11623"/>
                  <a:pt x="16975" y="11566"/>
                  <a:pt x="16689" y="11652"/>
                </a:cubicBezTo>
                <a:cubicBezTo>
                  <a:pt x="16660" y="11643"/>
                  <a:pt x="16623" y="11640"/>
                  <a:pt x="16581" y="11640"/>
                </a:cubicBezTo>
                <a:cubicBezTo>
                  <a:pt x="16377" y="11640"/>
                  <a:pt x="16046" y="11721"/>
                  <a:pt x="15799" y="11721"/>
                </a:cubicBezTo>
                <a:cubicBezTo>
                  <a:pt x="15748" y="11721"/>
                  <a:pt x="15701" y="11717"/>
                  <a:pt x="15659" y="11709"/>
                </a:cubicBezTo>
                <a:lnTo>
                  <a:pt x="15659" y="11738"/>
                </a:lnTo>
                <a:cubicBezTo>
                  <a:pt x="15640" y="11747"/>
                  <a:pt x="15624" y="11750"/>
                  <a:pt x="15609" y="11750"/>
                </a:cubicBezTo>
                <a:cubicBezTo>
                  <a:pt x="15579" y="11750"/>
                  <a:pt x="15554" y="11738"/>
                  <a:pt x="15516" y="11738"/>
                </a:cubicBezTo>
                <a:cubicBezTo>
                  <a:pt x="15516" y="11766"/>
                  <a:pt x="15601" y="11766"/>
                  <a:pt x="15544" y="11766"/>
                </a:cubicBezTo>
                <a:cubicBezTo>
                  <a:pt x="15344" y="11766"/>
                  <a:pt x="15144" y="11795"/>
                  <a:pt x="14915" y="11795"/>
                </a:cubicBezTo>
                <a:lnTo>
                  <a:pt x="13827" y="11795"/>
                </a:lnTo>
                <a:cubicBezTo>
                  <a:pt x="13827" y="11680"/>
                  <a:pt x="13770" y="11595"/>
                  <a:pt x="13741" y="11509"/>
                </a:cubicBezTo>
                <a:cubicBezTo>
                  <a:pt x="13741" y="11509"/>
                  <a:pt x="13741" y="11496"/>
                  <a:pt x="13750" y="11496"/>
                </a:cubicBezTo>
                <a:cubicBezTo>
                  <a:pt x="13754" y="11496"/>
                  <a:pt x="13760" y="11499"/>
                  <a:pt x="13770" y="11509"/>
                </a:cubicBezTo>
                <a:cubicBezTo>
                  <a:pt x="13713" y="11366"/>
                  <a:pt x="13741" y="11108"/>
                  <a:pt x="13684" y="10965"/>
                </a:cubicBezTo>
                <a:cubicBezTo>
                  <a:pt x="13671" y="10965"/>
                  <a:pt x="13664" y="10959"/>
                  <a:pt x="13663" y="10953"/>
                </a:cubicBezTo>
                <a:lnTo>
                  <a:pt x="13663" y="10953"/>
                </a:lnTo>
                <a:cubicBezTo>
                  <a:pt x="13641" y="10965"/>
                  <a:pt x="13620" y="10965"/>
                  <a:pt x="13598" y="10965"/>
                </a:cubicBezTo>
                <a:cubicBezTo>
                  <a:pt x="13598" y="10908"/>
                  <a:pt x="13541" y="10850"/>
                  <a:pt x="13598" y="10793"/>
                </a:cubicBezTo>
                <a:cubicBezTo>
                  <a:pt x="13608" y="10778"/>
                  <a:pt x="13616" y="10772"/>
                  <a:pt x="13621" y="10772"/>
                </a:cubicBezTo>
                <a:cubicBezTo>
                  <a:pt x="13648" y="10772"/>
                  <a:pt x="13637" y="10908"/>
                  <a:pt x="13684" y="10908"/>
                </a:cubicBezTo>
                <a:cubicBezTo>
                  <a:pt x="13627" y="10765"/>
                  <a:pt x="13598" y="10593"/>
                  <a:pt x="13569" y="10450"/>
                </a:cubicBezTo>
                <a:cubicBezTo>
                  <a:pt x="13572" y="10449"/>
                  <a:pt x="13574" y="10448"/>
                  <a:pt x="13577" y="10448"/>
                </a:cubicBezTo>
                <a:cubicBezTo>
                  <a:pt x="13615" y="10448"/>
                  <a:pt x="13625" y="10616"/>
                  <a:pt x="13640" y="10616"/>
                </a:cubicBezTo>
                <a:cubicBezTo>
                  <a:pt x="13644" y="10616"/>
                  <a:pt x="13649" y="10601"/>
                  <a:pt x="13655" y="10564"/>
                </a:cubicBezTo>
                <a:lnTo>
                  <a:pt x="13655" y="10736"/>
                </a:lnTo>
                <a:cubicBezTo>
                  <a:pt x="13668" y="10703"/>
                  <a:pt x="13676" y="10691"/>
                  <a:pt x="13680" y="10691"/>
                </a:cubicBezTo>
                <a:cubicBezTo>
                  <a:pt x="13690" y="10691"/>
                  <a:pt x="13682" y="10766"/>
                  <a:pt x="13706" y="10766"/>
                </a:cubicBezTo>
                <a:cubicBezTo>
                  <a:pt x="13713" y="10766"/>
                  <a:pt x="13725" y="10758"/>
                  <a:pt x="13741" y="10736"/>
                </a:cubicBezTo>
                <a:cubicBezTo>
                  <a:pt x="13741" y="10478"/>
                  <a:pt x="13684" y="10450"/>
                  <a:pt x="13655" y="10221"/>
                </a:cubicBezTo>
                <a:cubicBezTo>
                  <a:pt x="13649" y="10214"/>
                  <a:pt x="13644" y="10212"/>
                  <a:pt x="13640" y="10212"/>
                </a:cubicBezTo>
                <a:cubicBezTo>
                  <a:pt x="13632" y="10212"/>
                  <a:pt x="13627" y="10219"/>
                  <a:pt x="13621" y="10219"/>
                </a:cubicBezTo>
                <a:cubicBezTo>
                  <a:pt x="13615" y="10219"/>
                  <a:pt x="13609" y="10213"/>
                  <a:pt x="13598" y="10192"/>
                </a:cubicBezTo>
                <a:cubicBezTo>
                  <a:pt x="13512" y="9877"/>
                  <a:pt x="13684" y="9935"/>
                  <a:pt x="13598" y="9677"/>
                </a:cubicBezTo>
                <a:cubicBezTo>
                  <a:pt x="13512" y="9620"/>
                  <a:pt x="13484" y="9534"/>
                  <a:pt x="13512" y="9419"/>
                </a:cubicBezTo>
                <a:lnTo>
                  <a:pt x="13512" y="9419"/>
                </a:lnTo>
                <a:lnTo>
                  <a:pt x="13569" y="9477"/>
                </a:lnTo>
                <a:cubicBezTo>
                  <a:pt x="13541" y="9248"/>
                  <a:pt x="13484" y="9362"/>
                  <a:pt x="13484" y="9133"/>
                </a:cubicBezTo>
                <a:lnTo>
                  <a:pt x="13484" y="9133"/>
                </a:lnTo>
                <a:cubicBezTo>
                  <a:pt x="13510" y="9159"/>
                  <a:pt x="13512" y="9280"/>
                  <a:pt x="13512" y="9280"/>
                </a:cubicBezTo>
                <a:cubicBezTo>
                  <a:pt x="13512" y="9280"/>
                  <a:pt x="13512" y="9279"/>
                  <a:pt x="13512" y="9276"/>
                </a:cubicBezTo>
                <a:cubicBezTo>
                  <a:pt x="13541" y="9105"/>
                  <a:pt x="13484" y="9162"/>
                  <a:pt x="13455" y="9047"/>
                </a:cubicBezTo>
                <a:lnTo>
                  <a:pt x="13512" y="9019"/>
                </a:lnTo>
                <a:cubicBezTo>
                  <a:pt x="13484" y="8904"/>
                  <a:pt x="13484" y="8790"/>
                  <a:pt x="13455" y="8647"/>
                </a:cubicBezTo>
                <a:lnTo>
                  <a:pt x="13741" y="8618"/>
                </a:lnTo>
                <a:lnTo>
                  <a:pt x="13741" y="8618"/>
                </a:lnTo>
                <a:cubicBezTo>
                  <a:pt x="13741" y="8618"/>
                  <a:pt x="13716" y="8627"/>
                  <a:pt x="13688" y="8634"/>
                </a:cubicBezTo>
                <a:lnTo>
                  <a:pt x="13688" y="8634"/>
                </a:lnTo>
                <a:cubicBezTo>
                  <a:pt x="13722" y="8628"/>
                  <a:pt x="13744" y="8626"/>
                  <a:pt x="13759" y="8626"/>
                </a:cubicBezTo>
                <a:cubicBezTo>
                  <a:pt x="13795" y="8626"/>
                  <a:pt x="13790" y="8639"/>
                  <a:pt x="13815" y="8639"/>
                </a:cubicBezTo>
                <a:cubicBezTo>
                  <a:pt x="13831" y="8639"/>
                  <a:pt x="13858" y="8634"/>
                  <a:pt x="13913" y="8618"/>
                </a:cubicBezTo>
                <a:cubicBezTo>
                  <a:pt x="13884" y="8618"/>
                  <a:pt x="13913" y="8590"/>
                  <a:pt x="13913" y="8590"/>
                </a:cubicBezTo>
                <a:cubicBezTo>
                  <a:pt x="13984" y="8604"/>
                  <a:pt x="14056" y="8611"/>
                  <a:pt x="14128" y="8611"/>
                </a:cubicBezTo>
                <a:cubicBezTo>
                  <a:pt x="14199" y="8611"/>
                  <a:pt x="14271" y="8604"/>
                  <a:pt x="14342" y="8590"/>
                </a:cubicBezTo>
                <a:lnTo>
                  <a:pt x="14342" y="8590"/>
                </a:lnTo>
                <a:lnTo>
                  <a:pt x="14314" y="8618"/>
                </a:lnTo>
                <a:cubicBezTo>
                  <a:pt x="14571" y="8618"/>
                  <a:pt x="14886" y="8590"/>
                  <a:pt x="15172" y="8561"/>
                </a:cubicBezTo>
                <a:cubicBezTo>
                  <a:pt x="15058" y="8561"/>
                  <a:pt x="15086" y="8504"/>
                  <a:pt x="15172" y="8504"/>
                </a:cubicBezTo>
                <a:lnTo>
                  <a:pt x="15201" y="8532"/>
                </a:lnTo>
                <a:cubicBezTo>
                  <a:pt x="15258" y="8504"/>
                  <a:pt x="15115" y="8532"/>
                  <a:pt x="15229" y="8475"/>
                </a:cubicBezTo>
                <a:cubicBezTo>
                  <a:pt x="15252" y="8464"/>
                  <a:pt x="15269" y="8459"/>
                  <a:pt x="15281" y="8459"/>
                </a:cubicBezTo>
                <a:close/>
                <a:moveTo>
                  <a:pt x="3524" y="11509"/>
                </a:moveTo>
                <a:cubicBezTo>
                  <a:pt x="3467" y="11537"/>
                  <a:pt x="3496" y="11623"/>
                  <a:pt x="3524" y="11738"/>
                </a:cubicBezTo>
                <a:cubicBezTo>
                  <a:pt x="3524" y="11762"/>
                  <a:pt x="3524" y="11791"/>
                  <a:pt x="3524" y="11823"/>
                </a:cubicBezTo>
                <a:lnTo>
                  <a:pt x="3524" y="11823"/>
                </a:lnTo>
                <a:cubicBezTo>
                  <a:pt x="3547" y="11846"/>
                  <a:pt x="3569" y="11868"/>
                  <a:pt x="3578" y="11891"/>
                </a:cubicBezTo>
                <a:lnTo>
                  <a:pt x="3578" y="11891"/>
                </a:lnTo>
                <a:lnTo>
                  <a:pt x="3553" y="11766"/>
                </a:lnTo>
                <a:cubicBezTo>
                  <a:pt x="3553" y="11709"/>
                  <a:pt x="3524" y="11652"/>
                  <a:pt x="3524" y="11595"/>
                </a:cubicBezTo>
                <a:lnTo>
                  <a:pt x="3524" y="11595"/>
                </a:lnTo>
                <a:cubicBezTo>
                  <a:pt x="3537" y="11621"/>
                  <a:pt x="3564" y="11675"/>
                  <a:pt x="3581" y="11709"/>
                </a:cubicBezTo>
                <a:cubicBezTo>
                  <a:pt x="3581" y="11640"/>
                  <a:pt x="3575" y="11578"/>
                  <a:pt x="3562" y="11520"/>
                </a:cubicBezTo>
                <a:lnTo>
                  <a:pt x="3562" y="11520"/>
                </a:lnTo>
                <a:cubicBezTo>
                  <a:pt x="3555" y="11549"/>
                  <a:pt x="3540" y="11566"/>
                  <a:pt x="3524" y="11566"/>
                </a:cubicBezTo>
                <a:lnTo>
                  <a:pt x="3524" y="11509"/>
                </a:lnTo>
                <a:close/>
                <a:moveTo>
                  <a:pt x="3578" y="11891"/>
                </a:moveTo>
                <a:lnTo>
                  <a:pt x="3581" y="11909"/>
                </a:lnTo>
                <a:cubicBezTo>
                  <a:pt x="3581" y="11903"/>
                  <a:pt x="3580" y="11897"/>
                  <a:pt x="3578" y="11891"/>
                </a:cubicBezTo>
                <a:close/>
                <a:moveTo>
                  <a:pt x="3467" y="11938"/>
                </a:moveTo>
                <a:lnTo>
                  <a:pt x="3496" y="12052"/>
                </a:lnTo>
                <a:cubicBezTo>
                  <a:pt x="3496" y="12073"/>
                  <a:pt x="3481" y="12093"/>
                  <a:pt x="3473" y="12093"/>
                </a:cubicBezTo>
                <a:cubicBezTo>
                  <a:pt x="3469" y="12093"/>
                  <a:pt x="3467" y="12089"/>
                  <a:pt x="3467" y="12081"/>
                </a:cubicBezTo>
                <a:lnTo>
                  <a:pt x="3467" y="11938"/>
                </a:lnTo>
                <a:close/>
                <a:moveTo>
                  <a:pt x="10869" y="8692"/>
                </a:moveTo>
                <a:cubicBezTo>
                  <a:pt x="11143" y="8692"/>
                  <a:pt x="11426" y="8712"/>
                  <a:pt x="11709" y="8733"/>
                </a:cubicBezTo>
                <a:cubicBezTo>
                  <a:pt x="11738" y="8704"/>
                  <a:pt x="11852" y="8704"/>
                  <a:pt x="11967" y="8704"/>
                </a:cubicBezTo>
                <a:cubicBezTo>
                  <a:pt x="11995" y="8872"/>
                  <a:pt x="12023" y="9067"/>
                  <a:pt x="12051" y="9236"/>
                </a:cubicBezTo>
                <a:lnTo>
                  <a:pt x="12051" y="9236"/>
                </a:lnTo>
                <a:cubicBezTo>
                  <a:pt x="12044" y="9218"/>
                  <a:pt x="12024" y="9210"/>
                  <a:pt x="12024" y="9162"/>
                </a:cubicBezTo>
                <a:lnTo>
                  <a:pt x="12024" y="9162"/>
                </a:lnTo>
                <a:cubicBezTo>
                  <a:pt x="11995" y="9305"/>
                  <a:pt x="12024" y="9419"/>
                  <a:pt x="12081" y="9534"/>
                </a:cubicBezTo>
                <a:cubicBezTo>
                  <a:pt x="12081" y="9567"/>
                  <a:pt x="12077" y="9575"/>
                  <a:pt x="12072" y="9575"/>
                </a:cubicBezTo>
                <a:cubicBezTo>
                  <a:pt x="12067" y="9575"/>
                  <a:pt x="12063" y="9570"/>
                  <a:pt x="12059" y="9570"/>
                </a:cubicBezTo>
                <a:cubicBezTo>
                  <a:pt x="12055" y="9570"/>
                  <a:pt x="12053" y="9574"/>
                  <a:pt x="12053" y="9591"/>
                </a:cubicBezTo>
                <a:cubicBezTo>
                  <a:pt x="12053" y="9646"/>
                  <a:pt x="12106" y="9834"/>
                  <a:pt x="12084" y="9899"/>
                </a:cubicBezTo>
                <a:lnTo>
                  <a:pt x="12084" y="9899"/>
                </a:lnTo>
                <a:cubicBezTo>
                  <a:pt x="12082" y="9878"/>
                  <a:pt x="12081" y="9860"/>
                  <a:pt x="12081" y="9849"/>
                </a:cubicBezTo>
                <a:cubicBezTo>
                  <a:pt x="12081" y="9871"/>
                  <a:pt x="12065" y="9925"/>
                  <a:pt x="12069" y="9925"/>
                </a:cubicBezTo>
                <a:cubicBezTo>
                  <a:pt x="12071" y="9925"/>
                  <a:pt x="12074" y="9920"/>
                  <a:pt x="12081" y="9906"/>
                </a:cubicBezTo>
                <a:cubicBezTo>
                  <a:pt x="12082" y="9904"/>
                  <a:pt x="12083" y="9902"/>
                  <a:pt x="12084" y="9899"/>
                </a:cubicBezTo>
                <a:lnTo>
                  <a:pt x="12084" y="9899"/>
                </a:lnTo>
                <a:cubicBezTo>
                  <a:pt x="12091" y="9975"/>
                  <a:pt x="12108" y="10095"/>
                  <a:pt x="12127" y="10095"/>
                </a:cubicBezTo>
                <a:cubicBezTo>
                  <a:pt x="12130" y="10095"/>
                  <a:pt x="12135" y="10090"/>
                  <a:pt x="12139" y="10078"/>
                </a:cubicBezTo>
                <a:cubicBezTo>
                  <a:pt x="12139" y="10278"/>
                  <a:pt x="12196" y="10421"/>
                  <a:pt x="12167" y="10564"/>
                </a:cubicBezTo>
                <a:cubicBezTo>
                  <a:pt x="12224" y="10650"/>
                  <a:pt x="12167" y="10879"/>
                  <a:pt x="12253" y="10879"/>
                </a:cubicBezTo>
                <a:cubicBezTo>
                  <a:pt x="12196" y="10879"/>
                  <a:pt x="12253" y="11194"/>
                  <a:pt x="12282" y="11308"/>
                </a:cubicBezTo>
                <a:cubicBezTo>
                  <a:pt x="12278" y="11305"/>
                  <a:pt x="12276" y="11304"/>
                  <a:pt x="12274" y="11304"/>
                </a:cubicBezTo>
                <a:cubicBezTo>
                  <a:pt x="12260" y="11304"/>
                  <a:pt x="12271" y="11370"/>
                  <a:pt x="12241" y="11370"/>
                </a:cubicBezTo>
                <a:cubicBezTo>
                  <a:pt x="12236" y="11370"/>
                  <a:pt x="12231" y="11369"/>
                  <a:pt x="12224" y="11366"/>
                </a:cubicBezTo>
                <a:lnTo>
                  <a:pt x="12224" y="11366"/>
                </a:lnTo>
                <a:cubicBezTo>
                  <a:pt x="12224" y="11480"/>
                  <a:pt x="12282" y="11595"/>
                  <a:pt x="12310" y="11595"/>
                </a:cubicBezTo>
                <a:cubicBezTo>
                  <a:pt x="12282" y="11709"/>
                  <a:pt x="12282" y="11823"/>
                  <a:pt x="12310" y="11967"/>
                </a:cubicBezTo>
                <a:cubicBezTo>
                  <a:pt x="12172" y="11967"/>
                  <a:pt x="12007" y="11993"/>
                  <a:pt x="11866" y="12021"/>
                </a:cubicBezTo>
                <a:lnTo>
                  <a:pt x="11866" y="12021"/>
                </a:lnTo>
                <a:cubicBezTo>
                  <a:pt x="11883" y="12014"/>
                  <a:pt x="11892" y="11995"/>
                  <a:pt x="11938" y="11995"/>
                </a:cubicBezTo>
                <a:cubicBezTo>
                  <a:pt x="11900" y="11988"/>
                  <a:pt x="11864" y="11984"/>
                  <a:pt x="11829" y="11984"/>
                </a:cubicBezTo>
                <a:cubicBezTo>
                  <a:pt x="11734" y="11984"/>
                  <a:pt x="11650" y="12011"/>
                  <a:pt x="11566" y="12052"/>
                </a:cubicBezTo>
                <a:cubicBezTo>
                  <a:pt x="11509" y="12052"/>
                  <a:pt x="11538" y="12024"/>
                  <a:pt x="11509" y="12024"/>
                </a:cubicBezTo>
                <a:cubicBezTo>
                  <a:pt x="11501" y="12020"/>
                  <a:pt x="11489" y="12018"/>
                  <a:pt x="11475" y="12018"/>
                </a:cubicBezTo>
                <a:cubicBezTo>
                  <a:pt x="11412" y="12018"/>
                  <a:pt x="11303" y="12055"/>
                  <a:pt x="11236" y="12058"/>
                </a:cubicBezTo>
                <a:lnTo>
                  <a:pt x="11236" y="12058"/>
                </a:lnTo>
                <a:cubicBezTo>
                  <a:pt x="11242" y="12056"/>
                  <a:pt x="11247" y="12054"/>
                  <a:pt x="11251" y="12052"/>
                </a:cubicBezTo>
                <a:cubicBezTo>
                  <a:pt x="11232" y="12052"/>
                  <a:pt x="11200" y="12040"/>
                  <a:pt x="11190" y="12040"/>
                </a:cubicBezTo>
                <a:cubicBezTo>
                  <a:pt x="11185" y="12040"/>
                  <a:pt x="11185" y="12043"/>
                  <a:pt x="11194" y="12052"/>
                </a:cubicBezTo>
                <a:cubicBezTo>
                  <a:pt x="11202" y="12057"/>
                  <a:pt x="11214" y="12058"/>
                  <a:pt x="11228" y="12058"/>
                </a:cubicBezTo>
                <a:cubicBezTo>
                  <a:pt x="11230" y="12058"/>
                  <a:pt x="11233" y="12058"/>
                  <a:pt x="11236" y="12058"/>
                </a:cubicBezTo>
                <a:lnTo>
                  <a:pt x="11236" y="12058"/>
                </a:lnTo>
                <a:cubicBezTo>
                  <a:pt x="11159" y="12081"/>
                  <a:pt x="10943" y="12083"/>
                  <a:pt x="11022" y="12110"/>
                </a:cubicBezTo>
                <a:cubicBezTo>
                  <a:pt x="10851" y="12110"/>
                  <a:pt x="10679" y="12167"/>
                  <a:pt x="10536" y="12167"/>
                </a:cubicBezTo>
                <a:cubicBezTo>
                  <a:pt x="10493" y="12196"/>
                  <a:pt x="10421" y="12196"/>
                  <a:pt x="10357" y="12196"/>
                </a:cubicBezTo>
                <a:cubicBezTo>
                  <a:pt x="10293" y="12196"/>
                  <a:pt x="10235" y="12196"/>
                  <a:pt x="10221" y="12224"/>
                </a:cubicBezTo>
                <a:cubicBezTo>
                  <a:pt x="10221" y="12200"/>
                  <a:pt x="10165" y="12191"/>
                  <a:pt x="10091" y="12191"/>
                </a:cubicBezTo>
                <a:cubicBezTo>
                  <a:pt x="9991" y="12191"/>
                  <a:pt x="9859" y="12207"/>
                  <a:pt x="9793" y="12224"/>
                </a:cubicBezTo>
                <a:lnTo>
                  <a:pt x="9793" y="12224"/>
                </a:lnTo>
                <a:cubicBezTo>
                  <a:pt x="9777" y="12223"/>
                  <a:pt x="9712" y="12218"/>
                  <a:pt x="9735" y="12196"/>
                </a:cubicBezTo>
                <a:cubicBezTo>
                  <a:pt x="9620" y="12196"/>
                  <a:pt x="9506" y="12224"/>
                  <a:pt x="9534" y="12253"/>
                </a:cubicBezTo>
                <a:cubicBezTo>
                  <a:pt x="9495" y="12244"/>
                  <a:pt x="9457" y="12241"/>
                  <a:pt x="9420" y="12241"/>
                </a:cubicBezTo>
                <a:cubicBezTo>
                  <a:pt x="9275" y="12241"/>
                  <a:pt x="9144" y="12293"/>
                  <a:pt x="9045" y="12293"/>
                </a:cubicBezTo>
                <a:cubicBezTo>
                  <a:pt x="9001" y="12293"/>
                  <a:pt x="8963" y="12283"/>
                  <a:pt x="8933" y="12253"/>
                </a:cubicBezTo>
                <a:lnTo>
                  <a:pt x="8561" y="12310"/>
                </a:lnTo>
                <a:lnTo>
                  <a:pt x="8561" y="11909"/>
                </a:lnTo>
                <a:lnTo>
                  <a:pt x="8533" y="11795"/>
                </a:lnTo>
                <a:cubicBezTo>
                  <a:pt x="8533" y="11775"/>
                  <a:pt x="8533" y="11754"/>
                  <a:pt x="8543" y="11754"/>
                </a:cubicBezTo>
                <a:cubicBezTo>
                  <a:pt x="8547" y="11754"/>
                  <a:pt x="8553" y="11758"/>
                  <a:pt x="8561" y="11766"/>
                </a:cubicBezTo>
                <a:cubicBezTo>
                  <a:pt x="8561" y="11715"/>
                  <a:pt x="8557" y="11700"/>
                  <a:pt x="8551" y="11700"/>
                </a:cubicBezTo>
                <a:cubicBezTo>
                  <a:pt x="8544" y="11700"/>
                  <a:pt x="8532" y="11723"/>
                  <a:pt x="8520" y="11723"/>
                </a:cubicBezTo>
                <a:cubicBezTo>
                  <a:pt x="8514" y="11723"/>
                  <a:pt x="8509" y="11720"/>
                  <a:pt x="8504" y="11709"/>
                </a:cubicBezTo>
                <a:cubicBezTo>
                  <a:pt x="8485" y="11654"/>
                  <a:pt x="8503" y="11622"/>
                  <a:pt x="8517" y="11622"/>
                </a:cubicBezTo>
                <a:cubicBezTo>
                  <a:pt x="8521" y="11622"/>
                  <a:pt x="8525" y="11625"/>
                  <a:pt x="8528" y="11630"/>
                </a:cubicBezTo>
                <a:lnTo>
                  <a:pt x="8528" y="11630"/>
                </a:lnTo>
                <a:cubicBezTo>
                  <a:pt x="8474" y="11353"/>
                  <a:pt x="8448" y="11076"/>
                  <a:pt x="8475" y="10800"/>
                </a:cubicBezTo>
                <a:lnTo>
                  <a:pt x="8475" y="10800"/>
                </a:lnTo>
                <a:cubicBezTo>
                  <a:pt x="8466" y="10650"/>
                  <a:pt x="8366" y="10617"/>
                  <a:pt x="8388" y="10487"/>
                </a:cubicBezTo>
                <a:lnTo>
                  <a:pt x="8388" y="10487"/>
                </a:lnTo>
                <a:cubicBezTo>
                  <a:pt x="8388" y="10493"/>
                  <a:pt x="8389" y="10500"/>
                  <a:pt x="8389" y="10507"/>
                </a:cubicBezTo>
                <a:lnTo>
                  <a:pt x="8389" y="10478"/>
                </a:lnTo>
                <a:lnTo>
                  <a:pt x="8389" y="10478"/>
                </a:lnTo>
                <a:cubicBezTo>
                  <a:pt x="8389" y="10481"/>
                  <a:pt x="8388" y="10484"/>
                  <a:pt x="8388" y="10487"/>
                </a:cubicBezTo>
                <a:lnTo>
                  <a:pt x="8388" y="10487"/>
                </a:lnTo>
                <a:cubicBezTo>
                  <a:pt x="8361" y="10121"/>
                  <a:pt x="8361" y="9756"/>
                  <a:pt x="8361" y="9391"/>
                </a:cubicBezTo>
                <a:cubicBezTo>
                  <a:pt x="8304" y="9334"/>
                  <a:pt x="8361" y="8990"/>
                  <a:pt x="8275" y="8962"/>
                </a:cubicBezTo>
                <a:cubicBezTo>
                  <a:pt x="8275" y="8904"/>
                  <a:pt x="8275" y="8904"/>
                  <a:pt x="8304" y="8876"/>
                </a:cubicBezTo>
                <a:lnTo>
                  <a:pt x="9134" y="8876"/>
                </a:lnTo>
                <a:lnTo>
                  <a:pt x="9248" y="8818"/>
                </a:lnTo>
                <a:cubicBezTo>
                  <a:pt x="9277" y="8818"/>
                  <a:pt x="9305" y="8818"/>
                  <a:pt x="9277" y="8847"/>
                </a:cubicBezTo>
                <a:cubicBezTo>
                  <a:pt x="9391" y="8847"/>
                  <a:pt x="9277" y="8818"/>
                  <a:pt x="9334" y="8790"/>
                </a:cubicBezTo>
                <a:cubicBezTo>
                  <a:pt x="9382" y="8790"/>
                  <a:pt x="9410" y="8810"/>
                  <a:pt x="9400" y="8817"/>
                </a:cubicBezTo>
                <a:lnTo>
                  <a:pt x="9400" y="8817"/>
                </a:lnTo>
                <a:cubicBezTo>
                  <a:pt x="9683" y="8761"/>
                  <a:pt x="9967" y="8761"/>
                  <a:pt x="10250" y="8761"/>
                </a:cubicBezTo>
                <a:lnTo>
                  <a:pt x="10192" y="8790"/>
                </a:lnTo>
                <a:cubicBezTo>
                  <a:pt x="10371" y="8790"/>
                  <a:pt x="10390" y="8699"/>
                  <a:pt x="10513" y="8699"/>
                </a:cubicBezTo>
                <a:cubicBezTo>
                  <a:pt x="10526" y="8699"/>
                  <a:pt x="10540" y="8700"/>
                  <a:pt x="10555" y="8703"/>
                </a:cubicBezTo>
                <a:lnTo>
                  <a:pt x="10555" y="8703"/>
                </a:lnTo>
                <a:cubicBezTo>
                  <a:pt x="10658" y="8695"/>
                  <a:pt x="10763" y="8692"/>
                  <a:pt x="10869" y="8692"/>
                </a:cubicBezTo>
                <a:close/>
                <a:moveTo>
                  <a:pt x="5470" y="12510"/>
                </a:moveTo>
                <a:cubicBezTo>
                  <a:pt x="5473" y="12511"/>
                  <a:pt x="5476" y="12512"/>
                  <a:pt x="5480" y="12513"/>
                </a:cubicBezTo>
                <a:lnTo>
                  <a:pt x="5480" y="12513"/>
                </a:lnTo>
                <a:cubicBezTo>
                  <a:pt x="5486" y="12512"/>
                  <a:pt x="5492" y="12511"/>
                  <a:pt x="5499" y="12510"/>
                </a:cubicBezTo>
                <a:close/>
                <a:moveTo>
                  <a:pt x="4297" y="12596"/>
                </a:moveTo>
                <a:lnTo>
                  <a:pt x="4039" y="12653"/>
                </a:lnTo>
                <a:lnTo>
                  <a:pt x="4182" y="12653"/>
                </a:lnTo>
                <a:lnTo>
                  <a:pt x="4297" y="12596"/>
                </a:lnTo>
                <a:close/>
                <a:moveTo>
                  <a:pt x="5548" y="8850"/>
                </a:moveTo>
                <a:cubicBezTo>
                  <a:pt x="5562" y="8850"/>
                  <a:pt x="5575" y="8857"/>
                  <a:pt x="5585" y="8876"/>
                </a:cubicBezTo>
                <a:cubicBezTo>
                  <a:pt x="5556" y="8876"/>
                  <a:pt x="5556" y="8876"/>
                  <a:pt x="5528" y="8904"/>
                </a:cubicBezTo>
                <a:lnTo>
                  <a:pt x="5613" y="8904"/>
                </a:lnTo>
                <a:cubicBezTo>
                  <a:pt x="5671" y="8933"/>
                  <a:pt x="5499" y="8933"/>
                  <a:pt x="5499" y="8962"/>
                </a:cubicBezTo>
                <a:cubicBezTo>
                  <a:pt x="5642" y="8933"/>
                  <a:pt x="5785" y="8904"/>
                  <a:pt x="5928" y="8904"/>
                </a:cubicBezTo>
                <a:cubicBezTo>
                  <a:pt x="5957" y="8933"/>
                  <a:pt x="5671" y="8933"/>
                  <a:pt x="5814" y="8962"/>
                </a:cubicBezTo>
                <a:lnTo>
                  <a:pt x="5642" y="8962"/>
                </a:lnTo>
                <a:cubicBezTo>
                  <a:pt x="5714" y="9004"/>
                  <a:pt x="5685" y="9004"/>
                  <a:pt x="5656" y="9004"/>
                </a:cubicBezTo>
                <a:cubicBezTo>
                  <a:pt x="5628" y="9004"/>
                  <a:pt x="5599" y="9004"/>
                  <a:pt x="5671" y="9047"/>
                </a:cubicBezTo>
                <a:cubicBezTo>
                  <a:pt x="5854" y="9047"/>
                  <a:pt x="5909" y="9011"/>
                  <a:pt x="6041" y="9011"/>
                </a:cubicBezTo>
                <a:cubicBezTo>
                  <a:pt x="6074" y="9011"/>
                  <a:pt x="6111" y="9013"/>
                  <a:pt x="6157" y="9019"/>
                </a:cubicBezTo>
                <a:cubicBezTo>
                  <a:pt x="6214" y="8990"/>
                  <a:pt x="6129" y="8962"/>
                  <a:pt x="6186" y="8933"/>
                </a:cubicBezTo>
                <a:cubicBezTo>
                  <a:pt x="6232" y="8925"/>
                  <a:pt x="6270" y="8921"/>
                  <a:pt x="6302" y="8921"/>
                </a:cubicBezTo>
                <a:cubicBezTo>
                  <a:pt x="6458" y="8921"/>
                  <a:pt x="6475" y="9002"/>
                  <a:pt x="6588" y="9002"/>
                </a:cubicBezTo>
                <a:cubicBezTo>
                  <a:pt x="6611" y="9002"/>
                  <a:pt x="6639" y="8999"/>
                  <a:pt x="6672" y="8990"/>
                </a:cubicBezTo>
                <a:cubicBezTo>
                  <a:pt x="6730" y="8962"/>
                  <a:pt x="6758" y="8904"/>
                  <a:pt x="6844" y="8904"/>
                </a:cubicBezTo>
                <a:cubicBezTo>
                  <a:pt x="6873" y="9047"/>
                  <a:pt x="6873" y="9191"/>
                  <a:pt x="6873" y="9305"/>
                </a:cubicBezTo>
                <a:cubicBezTo>
                  <a:pt x="6873" y="9328"/>
                  <a:pt x="6871" y="9336"/>
                  <a:pt x="6868" y="9336"/>
                </a:cubicBezTo>
                <a:cubicBezTo>
                  <a:pt x="6861" y="9336"/>
                  <a:pt x="6849" y="9291"/>
                  <a:pt x="6845" y="9263"/>
                </a:cubicBezTo>
                <a:lnTo>
                  <a:pt x="6845" y="9263"/>
                </a:lnTo>
                <a:cubicBezTo>
                  <a:pt x="6872" y="9565"/>
                  <a:pt x="6873" y="9842"/>
                  <a:pt x="6926" y="10118"/>
                </a:cubicBezTo>
                <a:lnTo>
                  <a:pt x="6926" y="10118"/>
                </a:lnTo>
                <a:cubicBezTo>
                  <a:pt x="6923" y="10107"/>
                  <a:pt x="6916" y="10092"/>
                  <a:pt x="6901" y="10078"/>
                </a:cubicBezTo>
                <a:lnTo>
                  <a:pt x="6901" y="10078"/>
                </a:lnTo>
                <a:cubicBezTo>
                  <a:pt x="6901" y="10135"/>
                  <a:pt x="6901" y="10192"/>
                  <a:pt x="6930" y="10192"/>
                </a:cubicBezTo>
                <a:lnTo>
                  <a:pt x="6930" y="10135"/>
                </a:lnTo>
                <a:cubicBezTo>
                  <a:pt x="6933" y="10125"/>
                  <a:pt x="6937" y="10120"/>
                  <a:pt x="6941" y="10120"/>
                </a:cubicBezTo>
                <a:cubicBezTo>
                  <a:pt x="6969" y="10120"/>
                  <a:pt x="7009" y="10315"/>
                  <a:pt x="7036" y="10356"/>
                </a:cubicBezTo>
                <a:lnTo>
                  <a:pt x="7036" y="10356"/>
                </a:lnTo>
                <a:cubicBezTo>
                  <a:pt x="7031" y="10353"/>
                  <a:pt x="7026" y="10351"/>
                  <a:pt x="7022" y="10351"/>
                </a:cubicBezTo>
                <a:cubicBezTo>
                  <a:pt x="6983" y="10351"/>
                  <a:pt x="7015" y="10540"/>
                  <a:pt x="6972" y="10540"/>
                </a:cubicBezTo>
                <a:cubicBezTo>
                  <a:pt x="6962" y="10540"/>
                  <a:pt x="6949" y="10531"/>
                  <a:pt x="6930" y="10507"/>
                </a:cubicBezTo>
                <a:lnTo>
                  <a:pt x="6930" y="10507"/>
                </a:lnTo>
                <a:cubicBezTo>
                  <a:pt x="6930" y="10530"/>
                  <a:pt x="6949" y="10572"/>
                  <a:pt x="6956" y="10572"/>
                </a:cubicBezTo>
                <a:cubicBezTo>
                  <a:pt x="6957" y="10572"/>
                  <a:pt x="6958" y="10570"/>
                  <a:pt x="6958" y="10564"/>
                </a:cubicBezTo>
                <a:lnTo>
                  <a:pt x="6958" y="10564"/>
                </a:lnTo>
                <a:cubicBezTo>
                  <a:pt x="6958" y="10596"/>
                  <a:pt x="6958" y="10618"/>
                  <a:pt x="6954" y="10618"/>
                </a:cubicBezTo>
                <a:cubicBezTo>
                  <a:pt x="6950" y="10618"/>
                  <a:pt x="6943" y="10603"/>
                  <a:pt x="6930" y="10564"/>
                </a:cubicBezTo>
                <a:lnTo>
                  <a:pt x="6930" y="10564"/>
                </a:lnTo>
                <a:cubicBezTo>
                  <a:pt x="6958" y="10765"/>
                  <a:pt x="6987" y="10707"/>
                  <a:pt x="6987" y="10879"/>
                </a:cubicBezTo>
                <a:cubicBezTo>
                  <a:pt x="6987" y="10879"/>
                  <a:pt x="6987" y="10850"/>
                  <a:pt x="6958" y="10822"/>
                </a:cubicBezTo>
                <a:lnTo>
                  <a:pt x="6958" y="10822"/>
                </a:lnTo>
                <a:cubicBezTo>
                  <a:pt x="6987" y="10936"/>
                  <a:pt x="7016" y="11051"/>
                  <a:pt x="7016" y="11165"/>
                </a:cubicBezTo>
                <a:cubicBezTo>
                  <a:pt x="7016" y="11165"/>
                  <a:pt x="7005" y="11165"/>
                  <a:pt x="6997" y="11152"/>
                </a:cubicBezTo>
                <a:lnTo>
                  <a:pt x="6997" y="11152"/>
                </a:lnTo>
                <a:cubicBezTo>
                  <a:pt x="7048" y="11392"/>
                  <a:pt x="7073" y="11608"/>
                  <a:pt x="7073" y="11823"/>
                </a:cubicBezTo>
                <a:cubicBezTo>
                  <a:pt x="7065" y="11815"/>
                  <a:pt x="7059" y="11812"/>
                  <a:pt x="7055" y="11812"/>
                </a:cubicBezTo>
                <a:cubicBezTo>
                  <a:pt x="7030" y="11812"/>
                  <a:pt x="7065" y="11938"/>
                  <a:pt x="7016" y="11938"/>
                </a:cubicBezTo>
                <a:lnTo>
                  <a:pt x="7016" y="12110"/>
                </a:lnTo>
                <a:lnTo>
                  <a:pt x="7044" y="12052"/>
                </a:lnTo>
                <a:cubicBezTo>
                  <a:pt x="7044" y="12167"/>
                  <a:pt x="7102" y="12281"/>
                  <a:pt x="7073" y="12396"/>
                </a:cubicBezTo>
                <a:lnTo>
                  <a:pt x="7044" y="12310"/>
                </a:lnTo>
                <a:lnTo>
                  <a:pt x="7044" y="12396"/>
                </a:lnTo>
                <a:cubicBezTo>
                  <a:pt x="6879" y="12396"/>
                  <a:pt x="6714" y="12396"/>
                  <a:pt x="6574" y="12421"/>
                </a:cubicBezTo>
                <a:lnTo>
                  <a:pt x="6574" y="12421"/>
                </a:lnTo>
                <a:cubicBezTo>
                  <a:pt x="6585" y="12418"/>
                  <a:pt x="6600" y="12411"/>
                  <a:pt x="6615" y="12396"/>
                </a:cubicBezTo>
                <a:cubicBezTo>
                  <a:pt x="6558" y="12396"/>
                  <a:pt x="6472" y="12396"/>
                  <a:pt x="6472" y="12424"/>
                </a:cubicBezTo>
                <a:lnTo>
                  <a:pt x="6529" y="12424"/>
                </a:lnTo>
                <a:cubicBezTo>
                  <a:pt x="6644" y="12482"/>
                  <a:pt x="6329" y="12539"/>
                  <a:pt x="6300" y="12568"/>
                </a:cubicBezTo>
                <a:cubicBezTo>
                  <a:pt x="6386" y="12482"/>
                  <a:pt x="6014" y="12568"/>
                  <a:pt x="6157" y="12424"/>
                </a:cubicBezTo>
                <a:cubicBezTo>
                  <a:pt x="6129" y="12424"/>
                  <a:pt x="6100" y="12453"/>
                  <a:pt x="6100" y="12482"/>
                </a:cubicBezTo>
                <a:cubicBezTo>
                  <a:pt x="6043" y="12482"/>
                  <a:pt x="6014" y="12482"/>
                  <a:pt x="6071" y="12424"/>
                </a:cubicBezTo>
                <a:lnTo>
                  <a:pt x="6071" y="12424"/>
                </a:lnTo>
                <a:cubicBezTo>
                  <a:pt x="6014" y="12453"/>
                  <a:pt x="5957" y="12453"/>
                  <a:pt x="5928" y="12482"/>
                </a:cubicBezTo>
                <a:cubicBezTo>
                  <a:pt x="5871" y="12482"/>
                  <a:pt x="5814" y="12510"/>
                  <a:pt x="5756" y="12510"/>
                </a:cubicBezTo>
                <a:cubicBezTo>
                  <a:pt x="5756" y="12510"/>
                  <a:pt x="5814" y="12482"/>
                  <a:pt x="5814" y="12453"/>
                </a:cubicBezTo>
                <a:lnTo>
                  <a:pt x="5814" y="12453"/>
                </a:lnTo>
                <a:cubicBezTo>
                  <a:pt x="5730" y="12495"/>
                  <a:pt x="5646" y="12522"/>
                  <a:pt x="5562" y="12522"/>
                </a:cubicBezTo>
                <a:cubicBezTo>
                  <a:pt x="5535" y="12522"/>
                  <a:pt x="5507" y="12519"/>
                  <a:pt x="5480" y="12513"/>
                </a:cubicBezTo>
                <a:lnTo>
                  <a:pt x="5480" y="12513"/>
                </a:lnTo>
                <a:cubicBezTo>
                  <a:pt x="5230" y="12542"/>
                  <a:pt x="5006" y="12596"/>
                  <a:pt x="4755" y="12596"/>
                </a:cubicBezTo>
                <a:cubicBezTo>
                  <a:pt x="4798" y="12568"/>
                  <a:pt x="4776" y="12568"/>
                  <a:pt x="4740" y="12568"/>
                </a:cubicBezTo>
                <a:cubicBezTo>
                  <a:pt x="4705" y="12568"/>
                  <a:pt x="4655" y="12568"/>
                  <a:pt x="4640" y="12539"/>
                </a:cubicBezTo>
                <a:lnTo>
                  <a:pt x="4469" y="12568"/>
                </a:lnTo>
                <a:lnTo>
                  <a:pt x="4554" y="12596"/>
                </a:lnTo>
                <a:cubicBezTo>
                  <a:pt x="4411" y="12625"/>
                  <a:pt x="4297" y="12625"/>
                  <a:pt x="4182" y="12653"/>
                </a:cubicBezTo>
                <a:cubicBezTo>
                  <a:pt x="4039" y="12682"/>
                  <a:pt x="4211" y="12711"/>
                  <a:pt x="4011" y="12711"/>
                </a:cubicBezTo>
                <a:lnTo>
                  <a:pt x="3810" y="12711"/>
                </a:lnTo>
                <a:cubicBezTo>
                  <a:pt x="3724" y="12739"/>
                  <a:pt x="3667" y="12768"/>
                  <a:pt x="3581" y="12768"/>
                </a:cubicBezTo>
                <a:cubicBezTo>
                  <a:pt x="3553" y="12539"/>
                  <a:pt x="3496" y="12482"/>
                  <a:pt x="3467" y="12281"/>
                </a:cubicBezTo>
                <a:cubicBezTo>
                  <a:pt x="3473" y="12270"/>
                  <a:pt x="3478" y="12265"/>
                  <a:pt x="3484" y="12265"/>
                </a:cubicBezTo>
                <a:cubicBezTo>
                  <a:pt x="3506" y="12265"/>
                  <a:pt x="3524" y="12339"/>
                  <a:pt x="3524" y="12339"/>
                </a:cubicBezTo>
                <a:cubicBezTo>
                  <a:pt x="3552" y="12228"/>
                  <a:pt x="3553" y="12143"/>
                  <a:pt x="3527" y="12034"/>
                </a:cubicBezTo>
                <a:lnTo>
                  <a:pt x="3527" y="12034"/>
                </a:lnTo>
                <a:cubicBezTo>
                  <a:pt x="3528" y="12035"/>
                  <a:pt x="3529" y="12036"/>
                  <a:pt x="3531" y="12036"/>
                </a:cubicBezTo>
                <a:cubicBezTo>
                  <a:pt x="3541" y="12036"/>
                  <a:pt x="3561" y="12015"/>
                  <a:pt x="3581" y="11995"/>
                </a:cubicBezTo>
                <a:cubicBezTo>
                  <a:pt x="3581" y="11967"/>
                  <a:pt x="3524" y="11938"/>
                  <a:pt x="3524" y="11823"/>
                </a:cubicBezTo>
                <a:cubicBezTo>
                  <a:pt x="3524" y="11868"/>
                  <a:pt x="3524" y="11917"/>
                  <a:pt x="3524" y="11967"/>
                </a:cubicBezTo>
                <a:lnTo>
                  <a:pt x="3467" y="11909"/>
                </a:lnTo>
                <a:lnTo>
                  <a:pt x="3467" y="11709"/>
                </a:lnTo>
                <a:cubicBezTo>
                  <a:pt x="3467" y="11394"/>
                  <a:pt x="3410" y="11079"/>
                  <a:pt x="3410" y="10736"/>
                </a:cubicBezTo>
                <a:lnTo>
                  <a:pt x="3467" y="10736"/>
                </a:lnTo>
                <a:lnTo>
                  <a:pt x="3467" y="10793"/>
                </a:lnTo>
                <a:lnTo>
                  <a:pt x="3524" y="10822"/>
                </a:lnTo>
                <a:lnTo>
                  <a:pt x="3524" y="10736"/>
                </a:lnTo>
                <a:cubicBezTo>
                  <a:pt x="3553" y="10736"/>
                  <a:pt x="3581" y="10679"/>
                  <a:pt x="3581" y="10564"/>
                </a:cubicBezTo>
                <a:lnTo>
                  <a:pt x="3553" y="10393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81" y="10394"/>
                  <a:pt x="3581" y="10442"/>
                  <a:pt x="3581" y="10478"/>
                </a:cubicBezTo>
                <a:lnTo>
                  <a:pt x="3581" y="10335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70" y="10324"/>
                  <a:pt x="3563" y="10299"/>
                  <a:pt x="3553" y="10278"/>
                </a:cubicBezTo>
                <a:cubicBezTo>
                  <a:pt x="3581" y="10278"/>
                  <a:pt x="3581" y="10249"/>
                  <a:pt x="3581" y="10221"/>
                </a:cubicBezTo>
                <a:lnTo>
                  <a:pt x="3496" y="10049"/>
                </a:lnTo>
                <a:cubicBezTo>
                  <a:pt x="3499" y="10046"/>
                  <a:pt x="3502" y="10044"/>
                  <a:pt x="3506" y="10044"/>
                </a:cubicBezTo>
                <a:cubicBezTo>
                  <a:pt x="3521" y="10044"/>
                  <a:pt x="3536" y="10072"/>
                  <a:pt x="3551" y="10072"/>
                </a:cubicBezTo>
                <a:cubicBezTo>
                  <a:pt x="3561" y="10072"/>
                  <a:pt x="3571" y="10060"/>
                  <a:pt x="3581" y="10020"/>
                </a:cubicBezTo>
                <a:cubicBezTo>
                  <a:pt x="3581" y="9993"/>
                  <a:pt x="3578" y="9983"/>
                  <a:pt x="3572" y="9983"/>
                </a:cubicBezTo>
                <a:cubicBezTo>
                  <a:pt x="3562" y="9983"/>
                  <a:pt x="3543" y="10017"/>
                  <a:pt x="3525" y="10017"/>
                </a:cubicBezTo>
                <a:cubicBezTo>
                  <a:pt x="3514" y="10017"/>
                  <a:pt x="3504" y="10004"/>
                  <a:pt x="3496" y="9963"/>
                </a:cubicBezTo>
                <a:cubicBezTo>
                  <a:pt x="3467" y="9849"/>
                  <a:pt x="3553" y="9906"/>
                  <a:pt x="3524" y="9820"/>
                </a:cubicBezTo>
                <a:lnTo>
                  <a:pt x="3524" y="9820"/>
                </a:lnTo>
                <a:cubicBezTo>
                  <a:pt x="3524" y="9820"/>
                  <a:pt x="3539" y="9820"/>
                  <a:pt x="3547" y="9831"/>
                </a:cubicBezTo>
                <a:lnTo>
                  <a:pt x="3547" y="9831"/>
                </a:lnTo>
                <a:cubicBezTo>
                  <a:pt x="3524" y="9744"/>
                  <a:pt x="3522" y="9618"/>
                  <a:pt x="3496" y="9591"/>
                </a:cubicBezTo>
                <a:cubicBezTo>
                  <a:pt x="3524" y="9505"/>
                  <a:pt x="3467" y="9305"/>
                  <a:pt x="3524" y="9305"/>
                </a:cubicBezTo>
                <a:cubicBezTo>
                  <a:pt x="3496" y="9248"/>
                  <a:pt x="3467" y="9162"/>
                  <a:pt x="3438" y="9105"/>
                </a:cubicBezTo>
                <a:lnTo>
                  <a:pt x="3438" y="9105"/>
                </a:lnTo>
                <a:cubicBezTo>
                  <a:pt x="3446" y="9121"/>
                  <a:pt x="3452" y="9128"/>
                  <a:pt x="3456" y="9128"/>
                </a:cubicBezTo>
                <a:cubicBezTo>
                  <a:pt x="3467" y="9128"/>
                  <a:pt x="3467" y="9081"/>
                  <a:pt x="3467" y="9019"/>
                </a:cubicBezTo>
                <a:cubicBezTo>
                  <a:pt x="3467" y="8933"/>
                  <a:pt x="3667" y="8933"/>
                  <a:pt x="3753" y="8904"/>
                </a:cubicBezTo>
                <a:lnTo>
                  <a:pt x="3753" y="8904"/>
                </a:lnTo>
                <a:cubicBezTo>
                  <a:pt x="3868" y="8962"/>
                  <a:pt x="3667" y="8990"/>
                  <a:pt x="3696" y="9019"/>
                </a:cubicBezTo>
                <a:cubicBezTo>
                  <a:pt x="3696" y="8990"/>
                  <a:pt x="3925" y="8990"/>
                  <a:pt x="3896" y="8933"/>
                </a:cubicBezTo>
                <a:lnTo>
                  <a:pt x="3896" y="8933"/>
                </a:lnTo>
                <a:cubicBezTo>
                  <a:pt x="3982" y="8990"/>
                  <a:pt x="3982" y="8962"/>
                  <a:pt x="4039" y="9019"/>
                </a:cubicBezTo>
                <a:cubicBezTo>
                  <a:pt x="4039" y="8985"/>
                  <a:pt x="4052" y="8978"/>
                  <a:pt x="4073" y="8978"/>
                </a:cubicBezTo>
                <a:cubicBezTo>
                  <a:pt x="4090" y="8978"/>
                  <a:pt x="4112" y="8983"/>
                  <a:pt x="4137" y="8983"/>
                </a:cubicBezTo>
                <a:cubicBezTo>
                  <a:pt x="4160" y="8983"/>
                  <a:pt x="4186" y="8979"/>
                  <a:pt x="4211" y="8962"/>
                </a:cubicBezTo>
                <a:cubicBezTo>
                  <a:pt x="4354" y="8990"/>
                  <a:pt x="4240" y="9019"/>
                  <a:pt x="4411" y="9019"/>
                </a:cubicBezTo>
                <a:cubicBezTo>
                  <a:pt x="4469" y="9019"/>
                  <a:pt x="4325" y="9047"/>
                  <a:pt x="4325" y="9047"/>
                </a:cubicBezTo>
                <a:cubicBezTo>
                  <a:pt x="4497" y="9047"/>
                  <a:pt x="4411" y="8990"/>
                  <a:pt x="4440" y="8962"/>
                </a:cubicBezTo>
                <a:cubicBezTo>
                  <a:pt x="4640" y="8962"/>
                  <a:pt x="4526" y="9019"/>
                  <a:pt x="4612" y="9047"/>
                </a:cubicBezTo>
                <a:cubicBezTo>
                  <a:pt x="4726" y="9047"/>
                  <a:pt x="4812" y="8990"/>
                  <a:pt x="4898" y="8990"/>
                </a:cubicBezTo>
                <a:cubicBezTo>
                  <a:pt x="4898" y="8990"/>
                  <a:pt x="4927" y="8990"/>
                  <a:pt x="4898" y="9019"/>
                </a:cubicBezTo>
                <a:cubicBezTo>
                  <a:pt x="5041" y="8962"/>
                  <a:pt x="5299" y="9019"/>
                  <a:pt x="5442" y="8933"/>
                </a:cubicBezTo>
                <a:cubicBezTo>
                  <a:pt x="5442" y="8933"/>
                  <a:pt x="5413" y="8904"/>
                  <a:pt x="5442" y="8876"/>
                </a:cubicBezTo>
                <a:cubicBezTo>
                  <a:pt x="5480" y="8876"/>
                  <a:pt x="5518" y="8850"/>
                  <a:pt x="5548" y="8850"/>
                </a:cubicBezTo>
                <a:close/>
                <a:moveTo>
                  <a:pt x="15051" y="13340"/>
                </a:moveTo>
                <a:cubicBezTo>
                  <a:pt x="15044" y="13340"/>
                  <a:pt x="15037" y="13340"/>
                  <a:pt x="15029" y="13340"/>
                </a:cubicBezTo>
                <a:lnTo>
                  <a:pt x="15058" y="13340"/>
                </a:lnTo>
                <a:cubicBezTo>
                  <a:pt x="15055" y="13340"/>
                  <a:pt x="15053" y="13340"/>
                  <a:pt x="15051" y="13340"/>
                </a:cubicBezTo>
                <a:close/>
                <a:moveTo>
                  <a:pt x="10385" y="13724"/>
                </a:moveTo>
                <a:lnTo>
                  <a:pt x="10385" y="13724"/>
                </a:lnTo>
                <a:cubicBezTo>
                  <a:pt x="10362" y="13730"/>
                  <a:pt x="10339" y="13737"/>
                  <a:pt x="10316" y="13745"/>
                </a:cubicBezTo>
                <a:lnTo>
                  <a:pt x="10316" y="13745"/>
                </a:lnTo>
                <a:cubicBezTo>
                  <a:pt x="10352" y="13739"/>
                  <a:pt x="10388" y="13733"/>
                  <a:pt x="10385" y="13724"/>
                </a:cubicBezTo>
                <a:close/>
                <a:moveTo>
                  <a:pt x="10316" y="13745"/>
                </a:moveTo>
                <a:cubicBezTo>
                  <a:pt x="10283" y="13751"/>
                  <a:pt x="10250" y="13758"/>
                  <a:pt x="10250" y="13770"/>
                </a:cubicBezTo>
                <a:cubicBezTo>
                  <a:pt x="10272" y="13761"/>
                  <a:pt x="10294" y="13753"/>
                  <a:pt x="10316" y="13745"/>
                </a:cubicBezTo>
                <a:close/>
                <a:moveTo>
                  <a:pt x="118" y="13827"/>
                </a:moveTo>
                <a:cubicBezTo>
                  <a:pt x="118" y="13855"/>
                  <a:pt x="147" y="13884"/>
                  <a:pt x="147" y="13913"/>
                </a:cubicBezTo>
                <a:cubicBezTo>
                  <a:pt x="147" y="13913"/>
                  <a:pt x="118" y="13884"/>
                  <a:pt x="90" y="13827"/>
                </a:cubicBezTo>
                <a:close/>
                <a:moveTo>
                  <a:pt x="4755" y="13941"/>
                </a:moveTo>
                <a:cubicBezTo>
                  <a:pt x="4782" y="13941"/>
                  <a:pt x="4790" y="13948"/>
                  <a:pt x="4787" y="13955"/>
                </a:cubicBezTo>
                <a:lnTo>
                  <a:pt x="4787" y="13955"/>
                </a:lnTo>
                <a:cubicBezTo>
                  <a:pt x="4805" y="13950"/>
                  <a:pt x="4823" y="13946"/>
                  <a:pt x="4841" y="13941"/>
                </a:cubicBezTo>
                <a:close/>
                <a:moveTo>
                  <a:pt x="4211" y="13941"/>
                </a:moveTo>
                <a:lnTo>
                  <a:pt x="4097" y="13999"/>
                </a:lnTo>
                <a:cubicBezTo>
                  <a:pt x="4068" y="13999"/>
                  <a:pt x="4039" y="13970"/>
                  <a:pt x="4068" y="13970"/>
                </a:cubicBezTo>
                <a:lnTo>
                  <a:pt x="4211" y="13941"/>
                </a:lnTo>
                <a:close/>
                <a:moveTo>
                  <a:pt x="4354" y="13970"/>
                </a:moveTo>
                <a:cubicBezTo>
                  <a:pt x="4303" y="13970"/>
                  <a:pt x="4268" y="13982"/>
                  <a:pt x="4244" y="13994"/>
                </a:cubicBezTo>
                <a:lnTo>
                  <a:pt x="4244" y="13994"/>
                </a:lnTo>
                <a:lnTo>
                  <a:pt x="4211" y="14027"/>
                </a:lnTo>
                <a:cubicBezTo>
                  <a:pt x="4246" y="14020"/>
                  <a:pt x="4286" y="14008"/>
                  <a:pt x="4328" y="13995"/>
                </a:cubicBezTo>
                <a:lnTo>
                  <a:pt x="4328" y="13995"/>
                </a:lnTo>
                <a:cubicBezTo>
                  <a:pt x="4337" y="13987"/>
                  <a:pt x="4346" y="13978"/>
                  <a:pt x="4354" y="13970"/>
                </a:cubicBezTo>
                <a:close/>
                <a:moveTo>
                  <a:pt x="4575" y="13939"/>
                </a:moveTo>
                <a:cubicBezTo>
                  <a:pt x="4504" y="13939"/>
                  <a:pt x="4413" y="13969"/>
                  <a:pt x="4328" y="13995"/>
                </a:cubicBezTo>
                <a:lnTo>
                  <a:pt x="4328" y="13995"/>
                </a:lnTo>
                <a:cubicBezTo>
                  <a:pt x="4308" y="14013"/>
                  <a:pt x="4288" y="14027"/>
                  <a:pt x="4268" y="14027"/>
                </a:cubicBezTo>
                <a:cubicBezTo>
                  <a:pt x="4383" y="14027"/>
                  <a:pt x="4469" y="13970"/>
                  <a:pt x="4583" y="13970"/>
                </a:cubicBezTo>
                <a:cubicBezTo>
                  <a:pt x="4612" y="13970"/>
                  <a:pt x="4526" y="13999"/>
                  <a:pt x="4497" y="14027"/>
                </a:cubicBezTo>
                <a:cubicBezTo>
                  <a:pt x="4557" y="14012"/>
                  <a:pt x="4616" y="13997"/>
                  <a:pt x="4675" y="13983"/>
                </a:cubicBezTo>
                <a:lnTo>
                  <a:pt x="4675" y="13983"/>
                </a:lnTo>
                <a:cubicBezTo>
                  <a:pt x="4677" y="13983"/>
                  <a:pt x="4678" y="13983"/>
                  <a:pt x="4680" y="13983"/>
                </a:cubicBezTo>
                <a:cubicBezTo>
                  <a:pt x="4701" y="13983"/>
                  <a:pt x="4726" y="13979"/>
                  <a:pt x="4755" y="13970"/>
                </a:cubicBezTo>
                <a:cubicBezTo>
                  <a:pt x="4770" y="13970"/>
                  <a:pt x="4785" y="13962"/>
                  <a:pt x="4787" y="13955"/>
                </a:cubicBezTo>
                <a:lnTo>
                  <a:pt x="4787" y="13955"/>
                </a:lnTo>
                <a:cubicBezTo>
                  <a:pt x="4750" y="13964"/>
                  <a:pt x="4713" y="13973"/>
                  <a:pt x="4675" y="13983"/>
                </a:cubicBezTo>
                <a:lnTo>
                  <a:pt x="4675" y="13983"/>
                </a:lnTo>
                <a:cubicBezTo>
                  <a:pt x="4636" y="13982"/>
                  <a:pt x="4612" y="13970"/>
                  <a:pt x="4612" y="13970"/>
                </a:cubicBezTo>
                <a:lnTo>
                  <a:pt x="4669" y="13970"/>
                </a:lnTo>
                <a:cubicBezTo>
                  <a:pt x="4646" y="13947"/>
                  <a:pt x="4614" y="13939"/>
                  <a:pt x="4575" y="13939"/>
                </a:cubicBezTo>
                <a:close/>
                <a:moveTo>
                  <a:pt x="5867" y="14025"/>
                </a:moveTo>
                <a:lnTo>
                  <a:pt x="5867" y="14025"/>
                </a:lnTo>
                <a:cubicBezTo>
                  <a:pt x="5866" y="14026"/>
                  <a:pt x="5865" y="14027"/>
                  <a:pt x="5864" y="14027"/>
                </a:cubicBezTo>
                <a:lnTo>
                  <a:pt x="5871" y="14027"/>
                </a:lnTo>
                <a:lnTo>
                  <a:pt x="5867" y="14025"/>
                </a:lnTo>
                <a:close/>
                <a:moveTo>
                  <a:pt x="7159" y="15029"/>
                </a:moveTo>
                <a:lnTo>
                  <a:pt x="7159" y="15086"/>
                </a:lnTo>
                <a:cubicBezTo>
                  <a:pt x="7161" y="15068"/>
                  <a:pt x="7162" y="15050"/>
                  <a:pt x="7163" y="15032"/>
                </a:cubicBezTo>
                <a:lnTo>
                  <a:pt x="7163" y="15032"/>
                </a:lnTo>
                <a:cubicBezTo>
                  <a:pt x="7162" y="15031"/>
                  <a:pt x="7160" y="15030"/>
                  <a:pt x="7159" y="15029"/>
                </a:cubicBezTo>
                <a:close/>
                <a:moveTo>
                  <a:pt x="12482" y="15286"/>
                </a:moveTo>
                <a:cubicBezTo>
                  <a:pt x="12482" y="15295"/>
                  <a:pt x="12485" y="15304"/>
                  <a:pt x="12488" y="15312"/>
                </a:cubicBezTo>
                <a:lnTo>
                  <a:pt x="12488" y="15312"/>
                </a:lnTo>
                <a:cubicBezTo>
                  <a:pt x="12486" y="15303"/>
                  <a:pt x="12484" y="15295"/>
                  <a:pt x="12482" y="15286"/>
                </a:cubicBezTo>
                <a:close/>
                <a:moveTo>
                  <a:pt x="13999" y="15263"/>
                </a:moveTo>
                <a:lnTo>
                  <a:pt x="13999" y="15372"/>
                </a:lnTo>
                <a:cubicBezTo>
                  <a:pt x="14017" y="15336"/>
                  <a:pt x="14012" y="15300"/>
                  <a:pt x="13999" y="15263"/>
                </a:cubicBezTo>
                <a:close/>
                <a:moveTo>
                  <a:pt x="19436" y="15430"/>
                </a:moveTo>
                <a:cubicBezTo>
                  <a:pt x="19436" y="15430"/>
                  <a:pt x="19436" y="15458"/>
                  <a:pt x="19465" y="15487"/>
                </a:cubicBezTo>
                <a:lnTo>
                  <a:pt x="19436" y="15487"/>
                </a:lnTo>
                <a:lnTo>
                  <a:pt x="19436" y="15430"/>
                </a:lnTo>
                <a:close/>
                <a:moveTo>
                  <a:pt x="8618" y="15515"/>
                </a:moveTo>
                <a:cubicBezTo>
                  <a:pt x="8614" y="15517"/>
                  <a:pt x="8611" y="15520"/>
                  <a:pt x="8607" y="15522"/>
                </a:cubicBezTo>
                <a:lnTo>
                  <a:pt x="8607" y="15522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8" y="15537"/>
                  <a:pt x="8618" y="15527"/>
                  <a:pt x="8618" y="15515"/>
                </a:cubicBezTo>
                <a:close/>
                <a:moveTo>
                  <a:pt x="3724" y="15573"/>
                </a:moveTo>
                <a:lnTo>
                  <a:pt x="3724" y="15573"/>
                </a:lnTo>
                <a:cubicBezTo>
                  <a:pt x="3722" y="15582"/>
                  <a:pt x="3720" y="15591"/>
                  <a:pt x="3719" y="15600"/>
                </a:cubicBezTo>
                <a:lnTo>
                  <a:pt x="3719" y="15600"/>
                </a:lnTo>
                <a:lnTo>
                  <a:pt x="3724" y="15658"/>
                </a:lnTo>
                <a:cubicBezTo>
                  <a:pt x="3724" y="15643"/>
                  <a:pt x="3724" y="15608"/>
                  <a:pt x="3724" y="15573"/>
                </a:cubicBezTo>
                <a:close/>
                <a:moveTo>
                  <a:pt x="17090" y="15916"/>
                </a:moveTo>
                <a:cubicBezTo>
                  <a:pt x="17081" y="15916"/>
                  <a:pt x="17075" y="15919"/>
                  <a:pt x="17070" y="15923"/>
                </a:cubicBezTo>
                <a:lnTo>
                  <a:pt x="17070" y="15923"/>
                </a:lnTo>
                <a:cubicBezTo>
                  <a:pt x="17078" y="15921"/>
                  <a:pt x="17084" y="15919"/>
                  <a:pt x="17090" y="15916"/>
                </a:cubicBezTo>
                <a:close/>
                <a:moveTo>
                  <a:pt x="17233" y="15916"/>
                </a:moveTo>
                <a:lnTo>
                  <a:pt x="17233" y="15916"/>
                </a:lnTo>
                <a:cubicBezTo>
                  <a:pt x="17204" y="15945"/>
                  <a:pt x="17226" y="15945"/>
                  <a:pt x="17243" y="15945"/>
                </a:cubicBezTo>
                <a:cubicBezTo>
                  <a:pt x="17245" y="15945"/>
                  <a:pt x="17246" y="15945"/>
                  <a:pt x="17247" y="15945"/>
                </a:cubicBezTo>
                <a:lnTo>
                  <a:pt x="17247" y="15945"/>
                </a:lnTo>
                <a:lnTo>
                  <a:pt x="17233" y="15916"/>
                </a:lnTo>
                <a:close/>
                <a:moveTo>
                  <a:pt x="17247" y="15945"/>
                </a:moveTo>
                <a:lnTo>
                  <a:pt x="17254" y="15958"/>
                </a:lnTo>
                <a:lnTo>
                  <a:pt x="17254" y="15958"/>
                </a:lnTo>
                <a:cubicBezTo>
                  <a:pt x="17268" y="15946"/>
                  <a:pt x="17259" y="15945"/>
                  <a:pt x="17247" y="15945"/>
                </a:cubicBezTo>
                <a:close/>
                <a:moveTo>
                  <a:pt x="3610" y="15916"/>
                </a:moveTo>
                <a:cubicBezTo>
                  <a:pt x="3610" y="15916"/>
                  <a:pt x="3639" y="15945"/>
                  <a:pt x="3667" y="16002"/>
                </a:cubicBezTo>
                <a:cubicBezTo>
                  <a:pt x="3639" y="16031"/>
                  <a:pt x="3639" y="16031"/>
                  <a:pt x="3610" y="16031"/>
                </a:cubicBezTo>
                <a:lnTo>
                  <a:pt x="3610" y="15916"/>
                </a:lnTo>
                <a:close/>
                <a:moveTo>
                  <a:pt x="13970" y="16259"/>
                </a:moveTo>
                <a:lnTo>
                  <a:pt x="13970" y="16345"/>
                </a:lnTo>
                <a:cubicBezTo>
                  <a:pt x="13970" y="16321"/>
                  <a:pt x="13975" y="16312"/>
                  <a:pt x="13983" y="16312"/>
                </a:cubicBezTo>
                <a:cubicBezTo>
                  <a:pt x="13990" y="16312"/>
                  <a:pt x="14000" y="16319"/>
                  <a:pt x="14009" y="16328"/>
                </a:cubicBezTo>
                <a:lnTo>
                  <a:pt x="14009" y="16328"/>
                </a:lnTo>
                <a:cubicBezTo>
                  <a:pt x="13998" y="16305"/>
                  <a:pt x="13985" y="16282"/>
                  <a:pt x="13970" y="16259"/>
                </a:cubicBezTo>
                <a:close/>
                <a:moveTo>
                  <a:pt x="14009" y="16328"/>
                </a:moveTo>
                <a:cubicBezTo>
                  <a:pt x="14022" y="16355"/>
                  <a:pt x="14032" y="16382"/>
                  <a:pt x="14040" y="16411"/>
                </a:cubicBezTo>
                <a:lnTo>
                  <a:pt x="14040" y="16411"/>
                </a:lnTo>
                <a:cubicBezTo>
                  <a:pt x="14039" y="16392"/>
                  <a:pt x="14035" y="16370"/>
                  <a:pt x="14027" y="16345"/>
                </a:cubicBezTo>
                <a:cubicBezTo>
                  <a:pt x="14021" y="16339"/>
                  <a:pt x="14015" y="16333"/>
                  <a:pt x="14009" y="16328"/>
                </a:cubicBezTo>
                <a:close/>
                <a:moveTo>
                  <a:pt x="13999" y="16517"/>
                </a:moveTo>
                <a:cubicBezTo>
                  <a:pt x="13999" y="16517"/>
                  <a:pt x="14027" y="16517"/>
                  <a:pt x="14027" y="16546"/>
                </a:cubicBezTo>
                <a:lnTo>
                  <a:pt x="13999" y="16546"/>
                </a:lnTo>
                <a:lnTo>
                  <a:pt x="13999" y="16517"/>
                </a:lnTo>
                <a:close/>
                <a:moveTo>
                  <a:pt x="17777" y="13026"/>
                </a:moveTo>
                <a:cubicBezTo>
                  <a:pt x="17805" y="13251"/>
                  <a:pt x="17833" y="13505"/>
                  <a:pt x="17861" y="13732"/>
                </a:cubicBezTo>
                <a:lnTo>
                  <a:pt x="17861" y="13732"/>
                </a:lnTo>
                <a:cubicBezTo>
                  <a:pt x="17856" y="13712"/>
                  <a:pt x="17834" y="13705"/>
                  <a:pt x="17834" y="13655"/>
                </a:cubicBezTo>
                <a:lnTo>
                  <a:pt x="17834" y="13655"/>
                </a:lnTo>
                <a:cubicBezTo>
                  <a:pt x="17805" y="13770"/>
                  <a:pt x="17862" y="14027"/>
                  <a:pt x="17891" y="14027"/>
                </a:cubicBezTo>
                <a:cubicBezTo>
                  <a:pt x="17891" y="14056"/>
                  <a:pt x="17884" y="14056"/>
                  <a:pt x="17877" y="14056"/>
                </a:cubicBezTo>
                <a:cubicBezTo>
                  <a:pt x="17870" y="14056"/>
                  <a:pt x="17862" y="14056"/>
                  <a:pt x="17862" y="14084"/>
                </a:cubicBezTo>
                <a:cubicBezTo>
                  <a:pt x="17862" y="14163"/>
                  <a:pt x="17911" y="14291"/>
                  <a:pt x="17896" y="14355"/>
                </a:cubicBezTo>
                <a:lnTo>
                  <a:pt x="17896" y="14355"/>
                </a:lnTo>
                <a:cubicBezTo>
                  <a:pt x="17895" y="14350"/>
                  <a:pt x="17893" y="14346"/>
                  <a:pt x="17891" y="14342"/>
                </a:cubicBezTo>
                <a:cubicBezTo>
                  <a:pt x="17891" y="14342"/>
                  <a:pt x="17875" y="14390"/>
                  <a:pt x="17879" y="14390"/>
                </a:cubicBezTo>
                <a:cubicBezTo>
                  <a:pt x="17880" y="14390"/>
                  <a:pt x="17884" y="14385"/>
                  <a:pt x="17891" y="14371"/>
                </a:cubicBezTo>
                <a:cubicBezTo>
                  <a:pt x="17893" y="14366"/>
                  <a:pt x="17895" y="14361"/>
                  <a:pt x="17896" y="14355"/>
                </a:cubicBezTo>
                <a:lnTo>
                  <a:pt x="17896" y="14355"/>
                </a:lnTo>
                <a:cubicBezTo>
                  <a:pt x="17917" y="14420"/>
                  <a:pt x="17921" y="14580"/>
                  <a:pt x="17940" y="14580"/>
                </a:cubicBezTo>
                <a:cubicBezTo>
                  <a:pt x="17942" y="14580"/>
                  <a:pt x="17945" y="14577"/>
                  <a:pt x="17948" y="14571"/>
                </a:cubicBezTo>
                <a:cubicBezTo>
                  <a:pt x="17948" y="14714"/>
                  <a:pt x="17977" y="14857"/>
                  <a:pt x="17977" y="14972"/>
                </a:cubicBezTo>
                <a:cubicBezTo>
                  <a:pt x="17977" y="15000"/>
                  <a:pt x="17977" y="15029"/>
                  <a:pt x="17977" y="15057"/>
                </a:cubicBezTo>
                <a:cubicBezTo>
                  <a:pt x="18005" y="15115"/>
                  <a:pt x="18034" y="15201"/>
                  <a:pt x="18005" y="15286"/>
                </a:cubicBezTo>
                <a:cubicBezTo>
                  <a:pt x="18005" y="15315"/>
                  <a:pt x="18005" y="15372"/>
                  <a:pt x="18063" y="15372"/>
                </a:cubicBezTo>
                <a:cubicBezTo>
                  <a:pt x="18005" y="15401"/>
                  <a:pt x="18034" y="15601"/>
                  <a:pt x="18063" y="15716"/>
                </a:cubicBezTo>
                <a:lnTo>
                  <a:pt x="18034" y="15716"/>
                </a:lnTo>
                <a:cubicBezTo>
                  <a:pt x="17777" y="15773"/>
                  <a:pt x="17519" y="15830"/>
                  <a:pt x="17261" y="15887"/>
                </a:cubicBezTo>
                <a:cubicBezTo>
                  <a:pt x="17376" y="15887"/>
                  <a:pt x="17376" y="15945"/>
                  <a:pt x="17261" y="15973"/>
                </a:cubicBezTo>
                <a:lnTo>
                  <a:pt x="17254" y="15958"/>
                </a:lnTo>
                <a:lnTo>
                  <a:pt x="17254" y="15958"/>
                </a:lnTo>
                <a:cubicBezTo>
                  <a:pt x="17249" y="15962"/>
                  <a:pt x="17242" y="15967"/>
                  <a:pt x="17233" y="15973"/>
                </a:cubicBezTo>
                <a:cubicBezTo>
                  <a:pt x="17205" y="15987"/>
                  <a:pt x="17186" y="15993"/>
                  <a:pt x="17173" y="15993"/>
                </a:cubicBezTo>
                <a:cubicBezTo>
                  <a:pt x="17134" y="15993"/>
                  <a:pt x="17161" y="15938"/>
                  <a:pt x="17204" y="15916"/>
                </a:cubicBezTo>
                <a:lnTo>
                  <a:pt x="17204" y="15916"/>
                </a:lnTo>
                <a:lnTo>
                  <a:pt x="17061" y="15945"/>
                </a:lnTo>
                <a:cubicBezTo>
                  <a:pt x="17061" y="15945"/>
                  <a:pt x="17061" y="15931"/>
                  <a:pt x="17070" y="15923"/>
                </a:cubicBezTo>
                <a:lnTo>
                  <a:pt x="17070" y="15923"/>
                </a:lnTo>
                <a:cubicBezTo>
                  <a:pt x="16997" y="15940"/>
                  <a:pt x="16827" y="15921"/>
                  <a:pt x="16775" y="15973"/>
                </a:cubicBezTo>
                <a:cubicBezTo>
                  <a:pt x="16489" y="16031"/>
                  <a:pt x="16346" y="16059"/>
                  <a:pt x="16088" y="16116"/>
                </a:cubicBezTo>
                <a:cubicBezTo>
                  <a:pt x="16088" y="16174"/>
                  <a:pt x="16002" y="16174"/>
                  <a:pt x="15945" y="16202"/>
                </a:cubicBezTo>
                <a:cubicBezTo>
                  <a:pt x="15745" y="16231"/>
                  <a:pt x="15544" y="16259"/>
                  <a:pt x="15344" y="16288"/>
                </a:cubicBezTo>
                <a:cubicBezTo>
                  <a:pt x="15201" y="16345"/>
                  <a:pt x="15287" y="16317"/>
                  <a:pt x="15229" y="16374"/>
                </a:cubicBezTo>
                <a:cubicBezTo>
                  <a:pt x="15215" y="16345"/>
                  <a:pt x="15158" y="16345"/>
                  <a:pt x="15119" y="16345"/>
                </a:cubicBezTo>
                <a:cubicBezTo>
                  <a:pt x="15079" y="16345"/>
                  <a:pt x="15058" y="16345"/>
                  <a:pt x="15115" y="16317"/>
                </a:cubicBezTo>
                <a:lnTo>
                  <a:pt x="15115" y="16317"/>
                </a:lnTo>
                <a:lnTo>
                  <a:pt x="14743" y="16403"/>
                </a:lnTo>
                <a:lnTo>
                  <a:pt x="14628" y="16431"/>
                </a:lnTo>
                <a:lnTo>
                  <a:pt x="14543" y="16460"/>
                </a:lnTo>
                <a:lnTo>
                  <a:pt x="14457" y="16488"/>
                </a:lnTo>
                <a:lnTo>
                  <a:pt x="14457" y="16488"/>
                </a:lnTo>
                <a:cubicBezTo>
                  <a:pt x="14411" y="16488"/>
                  <a:pt x="14376" y="16484"/>
                  <a:pt x="14399" y="16460"/>
                </a:cubicBezTo>
                <a:lnTo>
                  <a:pt x="14399" y="16460"/>
                </a:lnTo>
                <a:cubicBezTo>
                  <a:pt x="14285" y="16488"/>
                  <a:pt x="14170" y="16517"/>
                  <a:pt x="14056" y="16546"/>
                </a:cubicBezTo>
                <a:cubicBezTo>
                  <a:pt x="14056" y="16496"/>
                  <a:pt x="14051" y="16452"/>
                  <a:pt x="14040" y="16411"/>
                </a:cubicBezTo>
                <a:lnTo>
                  <a:pt x="14040" y="16411"/>
                </a:lnTo>
                <a:cubicBezTo>
                  <a:pt x="14042" y="16459"/>
                  <a:pt x="14027" y="16488"/>
                  <a:pt x="14027" y="16488"/>
                </a:cubicBezTo>
                <a:lnTo>
                  <a:pt x="13970" y="16431"/>
                </a:lnTo>
                <a:cubicBezTo>
                  <a:pt x="13956" y="16446"/>
                  <a:pt x="13941" y="16467"/>
                  <a:pt x="13934" y="16493"/>
                </a:cubicBezTo>
                <a:lnTo>
                  <a:pt x="13934" y="16493"/>
                </a:lnTo>
                <a:cubicBezTo>
                  <a:pt x="13908" y="16205"/>
                  <a:pt x="13882" y="15920"/>
                  <a:pt x="13856" y="15658"/>
                </a:cubicBezTo>
                <a:lnTo>
                  <a:pt x="13942" y="15658"/>
                </a:lnTo>
                <a:cubicBezTo>
                  <a:pt x="13942" y="15658"/>
                  <a:pt x="13942" y="15687"/>
                  <a:pt x="13942" y="15687"/>
                </a:cubicBezTo>
                <a:lnTo>
                  <a:pt x="13999" y="15744"/>
                </a:lnTo>
                <a:lnTo>
                  <a:pt x="13970" y="15658"/>
                </a:lnTo>
                <a:cubicBezTo>
                  <a:pt x="13970" y="15658"/>
                  <a:pt x="13999" y="15573"/>
                  <a:pt x="14027" y="15458"/>
                </a:cubicBezTo>
                <a:lnTo>
                  <a:pt x="13970" y="15286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94" y="15251"/>
                  <a:pt x="13996" y="15257"/>
                  <a:pt x="13999" y="15263"/>
                </a:cubicBezTo>
                <a:lnTo>
                  <a:pt x="13999" y="15263"/>
                </a:lnTo>
                <a:lnTo>
                  <a:pt x="13999" y="15229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85" y="15230"/>
                  <a:pt x="13977" y="15215"/>
                  <a:pt x="13970" y="15201"/>
                </a:cubicBezTo>
                <a:cubicBezTo>
                  <a:pt x="13999" y="15172"/>
                  <a:pt x="13999" y="15143"/>
                  <a:pt x="13999" y="15115"/>
                </a:cubicBezTo>
                <a:lnTo>
                  <a:pt x="13942" y="14943"/>
                </a:lnTo>
                <a:cubicBezTo>
                  <a:pt x="13945" y="14940"/>
                  <a:pt x="13948" y="14938"/>
                  <a:pt x="13952" y="14938"/>
                </a:cubicBezTo>
                <a:cubicBezTo>
                  <a:pt x="13967" y="14938"/>
                  <a:pt x="13981" y="14966"/>
                  <a:pt x="13990" y="14966"/>
                </a:cubicBezTo>
                <a:cubicBezTo>
                  <a:pt x="13995" y="14966"/>
                  <a:pt x="13999" y="14954"/>
                  <a:pt x="13999" y="14914"/>
                </a:cubicBezTo>
                <a:cubicBezTo>
                  <a:pt x="13999" y="14883"/>
                  <a:pt x="13994" y="14873"/>
                  <a:pt x="13987" y="14873"/>
                </a:cubicBezTo>
                <a:cubicBezTo>
                  <a:pt x="13976" y="14873"/>
                  <a:pt x="13958" y="14899"/>
                  <a:pt x="13941" y="14899"/>
                </a:cubicBezTo>
                <a:cubicBezTo>
                  <a:pt x="13931" y="14899"/>
                  <a:pt x="13921" y="14889"/>
                  <a:pt x="13913" y="14857"/>
                </a:cubicBezTo>
                <a:cubicBezTo>
                  <a:pt x="13942" y="14771"/>
                  <a:pt x="13970" y="14800"/>
                  <a:pt x="13942" y="14685"/>
                </a:cubicBezTo>
                <a:lnTo>
                  <a:pt x="13942" y="14685"/>
                </a:lnTo>
                <a:cubicBezTo>
                  <a:pt x="13942" y="14685"/>
                  <a:pt x="13970" y="14685"/>
                  <a:pt x="13999" y="14743"/>
                </a:cubicBezTo>
                <a:cubicBezTo>
                  <a:pt x="13970" y="14657"/>
                  <a:pt x="13999" y="14514"/>
                  <a:pt x="13942" y="14456"/>
                </a:cubicBezTo>
                <a:cubicBezTo>
                  <a:pt x="13970" y="14371"/>
                  <a:pt x="13913" y="14170"/>
                  <a:pt x="13970" y="14170"/>
                </a:cubicBezTo>
                <a:cubicBezTo>
                  <a:pt x="13942" y="14084"/>
                  <a:pt x="13913" y="14027"/>
                  <a:pt x="13913" y="13941"/>
                </a:cubicBezTo>
                <a:lnTo>
                  <a:pt x="13913" y="13941"/>
                </a:lnTo>
                <a:cubicBezTo>
                  <a:pt x="13925" y="13961"/>
                  <a:pt x="13933" y="13969"/>
                  <a:pt x="13939" y="13969"/>
                </a:cubicBezTo>
                <a:cubicBezTo>
                  <a:pt x="13976" y="13969"/>
                  <a:pt x="13932" y="13679"/>
                  <a:pt x="13985" y="13679"/>
                </a:cubicBezTo>
                <a:cubicBezTo>
                  <a:pt x="13989" y="13679"/>
                  <a:pt x="13994" y="13680"/>
                  <a:pt x="13999" y="13684"/>
                </a:cubicBezTo>
                <a:cubicBezTo>
                  <a:pt x="13942" y="13598"/>
                  <a:pt x="13942" y="13512"/>
                  <a:pt x="13942" y="13426"/>
                </a:cubicBezTo>
                <a:lnTo>
                  <a:pt x="14056" y="13369"/>
                </a:lnTo>
                <a:cubicBezTo>
                  <a:pt x="14085" y="13369"/>
                  <a:pt x="14113" y="13369"/>
                  <a:pt x="14085" y="13398"/>
                </a:cubicBezTo>
                <a:cubicBezTo>
                  <a:pt x="14199" y="13398"/>
                  <a:pt x="14085" y="13369"/>
                  <a:pt x="14142" y="13369"/>
                </a:cubicBezTo>
                <a:cubicBezTo>
                  <a:pt x="14159" y="13361"/>
                  <a:pt x="14173" y="13357"/>
                  <a:pt x="14184" y="13357"/>
                </a:cubicBezTo>
                <a:cubicBezTo>
                  <a:pt x="14211" y="13357"/>
                  <a:pt x="14219" y="13377"/>
                  <a:pt x="14199" y="13398"/>
                </a:cubicBezTo>
                <a:cubicBezTo>
                  <a:pt x="14381" y="13343"/>
                  <a:pt x="14562" y="13323"/>
                  <a:pt x="14743" y="13323"/>
                </a:cubicBezTo>
                <a:cubicBezTo>
                  <a:pt x="14846" y="13323"/>
                  <a:pt x="14949" y="13330"/>
                  <a:pt x="15051" y="13340"/>
                </a:cubicBezTo>
                <a:lnTo>
                  <a:pt x="15051" y="13340"/>
                </a:lnTo>
                <a:cubicBezTo>
                  <a:pt x="15186" y="13332"/>
                  <a:pt x="15228" y="13250"/>
                  <a:pt x="15349" y="13250"/>
                </a:cubicBezTo>
                <a:cubicBezTo>
                  <a:pt x="15365" y="13250"/>
                  <a:pt x="15382" y="13251"/>
                  <a:pt x="15401" y="13254"/>
                </a:cubicBezTo>
                <a:cubicBezTo>
                  <a:pt x="15668" y="13254"/>
                  <a:pt x="15948" y="13229"/>
                  <a:pt x="16190" y="13229"/>
                </a:cubicBezTo>
                <a:cubicBezTo>
                  <a:pt x="16311" y="13229"/>
                  <a:pt x="16422" y="13235"/>
                  <a:pt x="16517" y="13254"/>
                </a:cubicBezTo>
                <a:cubicBezTo>
                  <a:pt x="16575" y="13169"/>
                  <a:pt x="16918" y="13254"/>
                  <a:pt x="16947" y="13140"/>
                </a:cubicBezTo>
                <a:cubicBezTo>
                  <a:pt x="17032" y="13154"/>
                  <a:pt x="17111" y="13161"/>
                  <a:pt x="17190" y="13161"/>
                </a:cubicBezTo>
                <a:cubicBezTo>
                  <a:pt x="17269" y="13161"/>
                  <a:pt x="17347" y="13154"/>
                  <a:pt x="17433" y="13140"/>
                </a:cubicBezTo>
                <a:cubicBezTo>
                  <a:pt x="17519" y="13140"/>
                  <a:pt x="17576" y="13054"/>
                  <a:pt x="17662" y="13026"/>
                </a:cubicBezTo>
                <a:lnTo>
                  <a:pt x="17662" y="13083"/>
                </a:lnTo>
                <a:lnTo>
                  <a:pt x="17777" y="13026"/>
                </a:lnTo>
                <a:close/>
                <a:moveTo>
                  <a:pt x="20425" y="16972"/>
                </a:moveTo>
                <a:cubicBezTo>
                  <a:pt x="20411" y="16974"/>
                  <a:pt x="20396" y="16975"/>
                  <a:pt x="20381" y="16975"/>
                </a:cubicBezTo>
                <a:lnTo>
                  <a:pt x="20438" y="16975"/>
                </a:lnTo>
                <a:cubicBezTo>
                  <a:pt x="20434" y="16974"/>
                  <a:pt x="20429" y="16973"/>
                  <a:pt x="20425" y="16972"/>
                </a:cubicBezTo>
                <a:close/>
                <a:moveTo>
                  <a:pt x="7302" y="17147"/>
                </a:moveTo>
                <a:lnTo>
                  <a:pt x="7302" y="17233"/>
                </a:lnTo>
                <a:cubicBezTo>
                  <a:pt x="7302" y="17233"/>
                  <a:pt x="7273" y="17204"/>
                  <a:pt x="7245" y="17147"/>
                </a:cubicBezTo>
                <a:close/>
                <a:moveTo>
                  <a:pt x="8623" y="17302"/>
                </a:moveTo>
                <a:cubicBezTo>
                  <a:pt x="8641" y="17302"/>
                  <a:pt x="8658" y="17330"/>
                  <a:pt x="8676" y="17347"/>
                </a:cubicBezTo>
                <a:lnTo>
                  <a:pt x="8590" y="17347"/>
                </a:lnTo>
                <a:cubicBezTo>
                  <a:pt x="8601" y="17313"/>
                  <a:pt x="8612" y="17302"/>
                  <a:pt x="8623" y="17302"/>
                </a:cubicBezTo>
                <a:close/>
                <a:moveTo>
                  <a:pt x="19665" y="17345"/>
                </a:moveTo>
                <a:cubicBezTo>
                  <a:pt x="19665" y="17347"/>
                  <a:pt x="19665" y="17347"/>
                  <a:pt x="19665" y="17347"/>
                </a:cubicBezTo>
                <a:cubicBezTo>
                  <a:pt x="19678" y="17347"/>
                  <a:pt x="19674" y="17347"/>
                  <a:pt x="19665" y="17345"/>
                </a:cubicBezTo>
                <a:close/>
                <a:moveTo>
                  <a:pt x="12425" y="13541"/>
                </a:moveTo>
                <a:lnTo>
                  <a:pt x="12425" y="13741"/>
                </a:lnTo>
                <a:cubicBezTo>
                  <a:pt x="12425" y="13764"/>
                  <a:pt x="12423" y="13772"/>
                  <a:pt x="12419" y="13772"/>
                </a:cubicBezTo>
                <a:cubicBezTo>
                  <a:pt x="12410" y="13772"/>
                  <a:pt x="12389" y="13705"/>
                  <a:pt x="12367" y="13684"/>
                </a:cubicBezTo>
                <a:lnTo>
                  <a:pt x="12367" y="13684"/>
                </a:lnTo>
                <a:cubicBezTo>
                  <a:pt x="12423" y="13988"/>
                  <a:pt x="12371" y="14265"/>
                  <a:pt x="12445" y="14542"/>
                </a:cubicBezTo>
                <a:lnTo>
                  <a:pt x="12445" y="14542"/>
                </a:lnTo>
                <a:cubicBezTo>
                  <a:pt x="12441" y="14533"/>
                  <a:pt x="12434" y="14523"/>
                  <a:pt x="12425" y="14514"/>
                </a:cubicBezTo>
                <a:lnTo>
                  <a:pt x="12425" y="14514"/>
                </a:lnTo>
                <a:cubicBezTo>
                  <a:pt x="12425" y="14571"/>
                  <a:pt x="12425" y="14657"/>
                  <a:pt x="12453" y="14657"/>
                </a:cubicBezTo>
                <a:lnTo>
                  <a:pt x="12453" y="14600"/>
                </a:lnTo>
                <a:cubicBezTo>
                  <a:pt x="12458" y="14582"/>
                  <a:pt x="12463" y="14575"/>
                  <a:pt x="12468" y="14575"/>
                </a:cubicBezTo>
                <a:cubicBezTo>
                  <a:pt x="12498" y="14575"/>
                  <a:pt x="12540" y="14786"/>
                  <a:pt x="12565" y="14825"/>
                </a:cubicBezTo>
                <a:lnTo>
                  <a:pt x="12565" y="14825"/>
                </a:lnTo>
                <a:cubicBezTo>
                  <a:pt x="12555" y="14813"/>
                  <a:pt x="12548" y="14808"/>
                  <a:pt x="12542" y="14808"/>
                </a:cubicBezTo>
                <a:cubicBezTo>
                  <a:pt x="12509" y="14808"/>
                  <a:pt x="12535" y="14986"/>
                  <a:pt x="12498" y="14986"/>
                </a:cubicBezTo>
                <a:cubicBezTo>
                  <a:pt x="12488" y="14986"/>
                  <a:pt x="12474" y="14974"/>
                  <a:pt x="12453" y="14943"/>
                </a:cubicBezTo>
                <a:lnTo>
                  <a:pt x="12453" y="14943"/>
                </a:lnTo>
                <a:cubicBezTo>
                  <a:pt x="12453" y="15000"/>
                  <a:pt x="12482" y="15029"/>
                  <a:pt x="12482" y="15029"/>
                </a:cubicBezTo>
                <a:cubicBezTo>
                  <a:pt x="12482" y="15060"/>
                  <a:pt x="12482" y="15083"/>
                  <a:pt x="12477" y="15083"/>
                </a:cubicBezTo>
                <a:cubicBezTo>
                  <a:pt x="12473" y="15083"/>
                  <a:pt x="12466" y="15068"/>
                  <a:pt x="12453" y="15029"/>
                </a:cubicBezTo>
                <a:lnTo>
                  <a:pt x="12453" y="15029"/>
                </a:lnTo>
                <a:cubicBezTo>
                  <a:pt x="12482" y="15229"/>
                  <a:pt x="12511" y="15172"/>
                  <a:pt x="12511" y="15344"/>
                </a:cubicBezTo>
                <a:cubicBezTo>
                  <a:pt x="12511" y="15344"/>
                  <a:pt x="12497" y="15330"/>
                  <a:pt x="12488" y="15312"/>
                </a:cubicBezTo>
                <a:lnTo>
                  <a:pt x="12488" y="15312"/>
                </a:lnTo>
                <a:cubicBezTo>
                  <a:pt x="12515" y="15418"/>
                  <a:pt x="12539" y="15524"/>
                  <a:pt x="12539" y="15630"/>
                </a:cubicBezTo>
                <a:lnTo>
                  <a:pt x="12511" y="15601"/>
                </a:lnTo>
                <a:lnTo>
                  <a:pt x="12511" y="15601"/>
                </a:lnTo>
                <a:cubicBezTo>
                  <a:pt x="12568" y="15830"/>
                  <a:pt x="12596" y="16088"/>
                  <a:pt x="12625" y="16345"/>
                </a:cubicBezTo>
                <a:cubicBezTo>
                  <a:pt x="12616" y="16326"/>
                  <a:pt x="12606" y="16320"/>
                  <a:pt x="12598" y="16320"/>
                </a:cubicBezTo>
                <a:cubicBezTo>
                  <a:pt x="12581" y="16320"/>
                  <a:pt x="12568" y="16345"/>
                  <a:pt x="12568" y="16345"/>
                </a:cubicBezTo>
                <a:cubicBezTo>
                  <a:pt x="12568" y="16345"/>
                  <a:pt x="12568" y="16431"/>
                  <a:pt x="12539" y="16431"/>
                </a:cubicBezTo>
                <a:lnTo>
                  <a:pt x="12568" y="16603"/>
                </a:lnTo>
                <a:lnTo>
                  <a:pt x="12596" y="16546"/>
                </a:lnTo>
                <a:cubicBezTo>
                  <a:pt x="12596" y="16632"/>
                  <a:pt x="12625" y="16717"/>
                  <a:pt x="12654" y="16803"/>
                </a:cubicBezTo>
                <a:cubicBezTo>
                  <a:pt x="12487" y="16803"/>
                  <a:pt x="12321" y="16857"/>
                  <a:pt x="12155" y="16886"/>
                </a:cubicBezTo>
                <a:lnTo>
                  <a:pt x="12155" y="16886"/>
                </a:lnTo>
                <a:cubicBezTo>
                  <a:pt x="12129" y="16881"/>
                  <a:pt x="12100" y="16879"/>
                  <a:pt x="12069" y="16879"/>
                </a:cubicBezTo>
                <a:cubicBezTo>
                  <a:pt x="11813" y="16879"/>
                  <a:pt x="11387" y="17032"/>
                  <a:pt x="11137" y="17032"/>
                </a:cubicBezTo>
                <a:lnTo>
                  <a:pt x="11165" y="17032"/>
                </a:lnTo>
                <a:cubicBezTo>
                  <a:pt x="11137" y="17051"/>
                  <a:pt x="11115" y="17058"/>
                  <a:pt x="11096" y="17058"/>
                </a:cubicBezTo>
                <a:cubicBezTo>
                  <a:pt x="11057" y="17058"/>
                  <a:pt x="11032" y="17032"/>
                  <a:pt x="10994" y="17032"/>
                </a:cubicBezTo>
                <a:cubicBezTo>
                  <a:pt x="10994" y="17061"/>
                  <a:pt x="11080" y="17032"/>
                  <a:pt x="11051" y="17089"/>
                </a:cubicBezTo>
                <a:cubicBezTo>
                  <a:pt x="10421" y="17175"/>
                  <a:pt x="9763" y="17261"/>
                  <a:pt x="9134" y="17290"/>
                </a:cubicBezTo>
                <a:cubicBezTo>
                  <a:pt x="8904" y="17315"/>
                  <a:pt x="8970" y="17409"/>
                  <a:pt x="8785" y="17409"/>
                </a:cubicBezTo>
                <a:cubicBezTo>
                  <a:pt x="8762" y="17409"/>
                  <a:pt x="8736" y="17407"/>
                  <a:pt x="8704" y="17404"/>
                </a:cubicBezTo>
                <a:lnTo>
                  <a:pt x="8761" y="17404"/>
                </a:lnTo>
                <a:lnTo>
                  <a:pt x="8790" y="17376"/>
                </a:lnTo>
                <a:lnTo>
                  <a:pt x="8733" y="17376"/>
                </a:lnTo>
                <a:cubicBezTo>
                  <a:pt x="8733" y="17323"/>
                  <a:pt x="8709" y="17200"/>
                  <a:pt x="8683" y="17200"/>
                </a:cubicBezTo>
                <a:cubicBezTo>
                  <a:pt x="8681" y="17200"/>
                  <a:pt x="8678" y="17201"/>
                  <a:pt x="8676" y="17204"/>
                </a:cubicBezTo>
                <a:cubicBezTo>
                  <a:pt x="8733" y="17118"/>
                  <a:pt x="8704" y="17118"/>
                  <a:pt x="8761" y="17061"/>
                </a:cubicBezTo>
                <a:cubicBezTo>
                  <a:pt x="8676" y="17061"/>
                  <a:pt x="8761" y="16975"/>
                  <a:pt x="8704" y="16889"/>
                </a:cubicBezTo>
                <a:cubicBezTo>
                  <a:pt x="8733" y="16746"/>
                  <a:pt x="8761" y="16860"/>
                  <a:pt x="8761" y="16689"/>
                </a:cubicBezTo>
                <a:cubicBezTo>
                  <a:pt x="8761" y="16679"/>
                  <a:pt x="8762" y="16675"/>
                  <a:pt x="8764" y="16675"/>
                </a:cubicBezTo>
                <a:cubicBezTo>
                  <a:pt x="8770" y="16675"/>
                  <a:pt x="8790" y="16775"/>
                  <a:pt x="8790" y="16775"/>
                </a:cubicBezTo>
                <a:cubicBezTo>
                  <a:pt x="8790" y="16679"/>
                  <a:pt x="8772" y="16663"/>
                  <a:pt x="8751" y="16663"/>
                </a:cubicBezTo>
                <a:cubicBezTo>
                  <a:pt x="8742" y="16663"/>
                  <a:pt x="8731" y="16667"/>
                  <a:pt x="8721" y="16667"/>
                </a:cubicBezTo>
                <a:cubicBezTo>
                  <a:pt x="8715" y="16667"/>
                  <a:pt x="8709" y="16665"/>
                  <a:pt x="8704" y="16660"/>
                </a:cubicBezTo>
                <a:cubicBezTo>
                  <a:pt x="8704" y="16460"/>
                  <a:pt x="8761" y="16574"/>
                  <a:pt x="8790" y="16488"/>
                </a:cubicBezTo>
                <a:cubicBezTo>
                  <a:pt x="8790" y="16374"/>
                  <a:pt x="8733" y="16288"/>
                  <a:pt x="8733" y="16202"/>
                </a:cubicBezTo>
                <a:cubicBezTo>
                  <a:pt x="8704" y="16059"/>
                  <a:pt x="8733" y="15802"/>
                  <a:pt x="8676" y="15658"/>
                </a:cubicBezTo>
                <a:cubicBezTo>
                  <a:pt x="8647" y="15687"/>
                  <a:pt x="8647" y="15687"/>
                  <a:pt x="8618" y="15687"/>
                </a:cubicBezTo>
                <a:cubicBezTo>
                  <a:pt x="8618" y="15608"/>
                  <a:pt x="8569" y="15553"/>
                  <a:pt x="8607" y="15522"/>
                </a:cubicBezTo>
                <a:lnTo>
                  <a:pt x="8607" y="15522"/>
                </a:lnTo>
                <a:lnTo>
                  <a:pt x="8590" y="15487"/>
                </a:lnTo>
                <a:cubicBezTo>
                  <a:pt x="8598" y="15479"/>
                  <a:pt x="8604" y="15475"/>
                  <a:pt x="8609" y="15475"/>
                </a:cubicBezTo>
                <a:cubicBezTo>
                  <a:pt x="8631" y="15475"/>
                  <a:pt x="8629" y="15538"/>
                  <a:pt x="8634" y="15575"/>
                </a:cubicBezTo>
                <a:lnTo>
                  <a:pt x="8634" y="15575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9" y="15569"/>
                  <a:pt x="8623" y="15577"/>
                  <a:pt x="8638" y="15592"/>
                </a:cubicBezTo>
                <a:lnTo>
                  <a:pt x="8638" y="15592"/>
                </a:lnTo>
                <a:cubicBezTo>
                  <a:pt x="8640" y="15598"/>
                  <a:pt x="8643" y="15601"/>
                  <a:pt x="8647" y="15601"/>
                </a:cubicBezTo>
                <a:cubicBezTo>
                  <a:pt x="8618" y="15458"/>
                  <a:pt x="8590" y="15315"/>
                  <a:pt x="8590" y="15172"/>
                </a:cubicBezTo>
                <a:cubicBezTo>
                  <a:pt x="8593" y="15171"/>
                  <a:pt x="8595" y="15170"/>
                  <a:pt x="8597" y="15170"/>
                </a:cubicBezTo>
                <a:cubicBezTo>
                  <a:pt x="8634" y="15170"/>
                  <a:pt x="8627" y="15327"/>
                  <a:pt x="8635" y="15327"/>
                </a:cubicBezTo>
                <a:cubicBezTo>
                  <a:pt x="8638" y="15327"/>
                  <a:pt x="8641" y="15315"/>
                  <a:pt x="8647" y="15286"/>
                </a:cubicBezTo>
                <a:lnTo>
                  <a:pt x="8647" y="15458"/>
                </a:lnTo>
                <a:cubicBezTo>
                  <a:pt x="8667" y="15425"/>
                  <a:pt x="8677" y="15414"/>
                  <a:pt x="8683" y="15414"/>
                </a:cubicBezTo>
                <a:cubicBezTo>
                  <a:pt x="8698" y="15414"/>
                  <a:pt x="8681" y="15488"/>
                  <a:pt x="8700" y="15488"/>
                </a:cubicBezTo>
                <a:cubicBezTo>
                  <a:pt x="8706" y="15488"/>
                  <a:pt x="8716" y="15480"/>
                  <a:pt x="8733" y="15458"/>
                </a:cubicBezTo>
                <a:cubicBezTo>
                  <a:pt x="8733" y="15201"/>
                  <a:pt x="8704" y="15201"/>
                  <a:pt x="8704" y="14943"/>
                </a:cubicBezTo>
                <a:cubicBezTo>
                  <a:pt x="8690" y="14929"/>
                  <a:pt x="8683" y="14929"/>
                  <a:pt x="8676" y="14929"/>
                </a:cubicBezTo>
                <a:cubicBezTo>
                  <a:pt x="8668" y="14929"/>
                  <a:pt x="8661" y="14929"/>
                  <a:pt x="8647" y="14914"/>
                </a:cubicBezTo>
                <a:cubicBezTo>
                  <a:pt x="8590" y="14600"/>
                  <a:pt x="8761" y="14657"/>
                  <a:pt x="8676" y="14428"/>
                </a:cubicBezTo>
                <a:cubicBezTo>
                  <a:pt x="8618" y="14342"/>
                  <a:pt x="8590" y="14256"/>
                  <a:pt x="8618" y="14170"/>
                </a:cubicBezTo>
                <a:lnTo>
                  <a:pt x="8618" y="14170"/>
                </a:lnTo>
                <a:lnTo>
                  <a:pt x="8676" y="14228"/>
                </a:lnTo>
                <a:cubicBezTo>
                  <a:pt x="8676" y="13999"/>
                  <a:pt x="8590" y="14084"/>
                  <a:pt x="8618" y="13884"/>
                </a:cubicBezTo>
                <a:cubicBezTo>
                  <a:pt x="8733" y="13913"/>
                  <a:pt x="8704" y="13884"/>
                  <a:pt x="8761" y="13941"/>
                </a:cubicBezTo>
                <a:cubicBezTo>
                  <a:pt x="8761" y="13898"/>
                  <a:pt x="8790" y="13898"/>
                  <a:pt x="8829" y="13898"/>
                </a:cubicBezTo>
                <a:cubicBezTo>
                  <a:pt x="8869" y="13898"/>
                  <a:pt x="8919" y="13898"/>
                  <a:pt x="8962" y="13855"/>
                </a:cubicBezTo>
                <a:cubicBezTo>
                  <a:pt x="9063" y="13876"/>
                  <a:pt x="9035" y="13896"/>
                  <a:pt x="9071" y="13896"/>
                </a:cubicBezTo>
                <a:cubicBezTo>
                  <a:pt x="9086" y="13896"/>
                  <a:pt x="9112" y="13892"/>
                  <a:pt x="9162" y="13884"/>
                </a:cubicBezTo>
                <a:cubicBezTo>
                  <a:pt x="9219" y="13884"/>
                  <a:pt x="9076" y="13941"/>
                  <a:pt x="9076" y="13941"/>
                </a:cubicBezTo>
                <a:cubicBezTo>
                  <a:pt x="9248" y="13941"/>
                  <a:pt x="9162" y="13884"/>
                  <a:pt x="9191" y="13855"/>
                </a:cubicBezTo>
                <a:lnTo>
                  <a:pt x="9277" y="13855"/>
                </a:lnTo>
                <a:cubicBezTo>
                  <a:pt x="9305" y="13855"/>
                  <a:pt x="9334" y="13855"/>
                  <a:pt x="9334" y="13884"/>
                </a:cubicBezTo>
                <a:cubicBezTo>
                  <a:pt x="9334" y="13884"/>
                  <a:pt x="9334" y="13913"/>
                  <a:pt x="9362" y="13913"/>
                </a:cubicBezTo>
                <a:lnTo>
                  <a:pt x="9391" y="13913"/>
                </a:lnTo>
                <a:cubicBezTo>
                  <a:pt x="9477" y="13884"/>
                  <a:pt x="9563" y="13855"/>
                  <a:pt x="9677" y="13855"/>
                </a:cubicBezTo>
                <a:cubicBezTo>
                  <a:pt x="9792" y="13827"/>
                  <a:pt x="10049" y="13827"/>
                  <a:pt x="10192" y="13770"/>
                </a:cubicBezTo>
                <a:lnTo>
                  <a:pt x="10221" y="13770"/>
                </a:lnTo>
                <a:cubicBezTo>
                  <a:pt x="10192" y="13741"/>
                  <a:pt x="10192" y="13712"/>
                  <a:pt x="10192" y="13684"/>
                </a:cubicBezTo>
                <a:cubicBezTo>
                  <a:pt x="10231" y="13684"/>
                  <a:pt x="10281" y="13671"/>
                  <a:pt x="10320" y="13671"/>
                </a:cubicBezTo>
                <a:cubicBezTo>
                  <a:pt x="10339" y="13671"/>
                  <a:pt x="10355" y="13674"/>
                  <a:pt x="10364" y="13684"/>
                </a:cubicBezTo>
                <a:cubicBezTo>
                  <a:pt x="10336" y="13684"/>
                  <a:pt x="10307" y="13712"/>
                  <a:pt x="10278" y="13712"/>
                </a:cubicBezTo>
                <a:lnTo>
                  <a:pt x="10364" y="13712"/>
                </a:lnTo>
                <a:cubicBezTo>
                  <a:pt x="10378" y="13717"/>
                  <a:pt x="10384" y="13721"/>
                  <a:pt x="10385" y="13724"/>
                </a:cubicBezTo>
                <a:lnTo>
                  <a:pt x="10385" y="13724"/>
                </a:lnTo>
                <a:cubicBezTo>
                  <a:pt x="10485" y="13697"/>
                  <a:pt x="10590" y="13684"/>
                  <a:pt x="10708" y="13684"/>
                </a:cubicBezTo>
                <a:cubicBezTo>
                  <a:pt x="10736" y="13712"/>
                  <a:pt x="10421" y="13712"/>
                  <a:pt x="10593" y="13741"/>
                </a:cubicBezTo>
                <a:lnTo>
                  <a:pt x="10393" y="13741"/>
                </a:lnTo>
                <a:cubicBezTo>
                  <a:pt x="10536" y="13798"/>
                  <a:pt x="10278" y="13741"/>
                  <a:pt x="10393" y="13827"/>
                </a:cubicBezTo>
                <a:cubicBezTo>
                  <a:pt x="10650" y="13827"/>
                  <a:pt x="10679" y="13770"/>
                  <a:pt x="10908" y="13770"/>
                </a:cubicBezTo>
                <a:cubicBezTo>
                  <a:pt x="10965" y="13712"/>
                  <a:pt x="10879" y="13712"/>
                  <a:pt x="10937" y="13684"/>
                </a:cubicBezTo>
                <a:cubicBezTo>
                  <a:pt x="11003" y="13666"/>
                  <a:pt x="11053" y="13659"/>
                  <a:pt x="11093" y="13659"/>
                </a:cubicBezTo>
                <a:cubicBezTo>
                  <a:pt x="11201" y="13659"/>
                  <a:pt x="11234" y="13709"/>
                  <a:pt x="11324" y="13709"/>
                </a:cubicBezTo>
                <a:cubicBezTo>
                  <a:pt x="11357" y="13709"/>
                  <a:pt x="11397" y="13702"/>
                  <a:pt x="11452" y="13684"/>
                </a:cubicBezTo>
                <a:cubicBezTo>
                  <a:pt x="11495" y="13619"/>
                  <a:pt x="11554" y="13587"/>
                  <a:pt x="11629" y="13587"/>
                </a:cubicBezTo>
                <a:cubicBezTo>
                  <a:pt x="11654" y="13587"/>
                  <a:pt x="11681" y="13591"/>
                  <a:pt x="11709" y="13598"/>
                </a:cubicBezTo>
                <a:lnTo>
                  <a:pt x="11652" y="13655"/>
                </a:lnTo>
                <a:cubicBezTo>
                  <a:pt x="11881" y="13627"/>
                  <a:pt x="11766" y="13569"/>
                  <a:pt x="11995" y="13569"/>
                </a:cubicBezTo>
                <a:cubicBezTo>
                  <a:pt x="11967" y="13598"/>
                  <a:pt x="11824" y="13598"/>
                  <a:pt x="11852" y="13627"/>
                </a:cubicBezTo>
                <a:cubicBezTo>
                  <a:pt x="12024" y="13627"/>
                  <a:pt x="11967" y="13569"/>
                  <a:pt x="12081" y="13569"/>
                </a:cubicBezTo>
                <a:lnTo>
                  <a:pt x="12110" y="13598"/>
                </a:lnTo>
                <a:lnTo>
                  <a:pt x="12425" y="13541"/>
                </a:lnTo>
                <a:close/>
                <a:moveTo>
                  <a:pt x="6683" y="17563"/>
                </a:moveTo>
                <a:cubicBezTo>
                  <a:pt x="6679" y="17563"/>
                  <a:pt x="6682" y="17566"/>
                  <a:pt x="6701" y="17576"/>
                </a:cubicBezTo>
                <a:cubicBezTo>
                  <a:pt x="6705" y="17578"/>
                  <a:pt x="6711" y="17580"/>
                  <a:pt x="6716" y="17581"/>
                </a:cubicBezTo>
                <a:lnTo>
                  <a:pt x="6716" y="17581"/>
                </a:lnTo>
                <a:cubicBezTo>
                  <a:pt x="6721" y="17580"/>
                  <a:pt x="6726" y="17578"/>
                  <a:pt x="6730" y="17576"/>
                </a:cubicBezTo>
                <a:cubicBezTo>
                  <a:pt x="6730" y="17576"/>
                  <a:pt x="6691" y="17563"/>
                  <a:pt x="6683" y="17563"/>
                </a:cubicBezTo>
                <a:close/>
                <a:moveTo>
                  <a:pt x="15791" y="17711"/>
                </a:moveTo>
                <a:lnTo>
                  <a:pt x="15791" y="17711"/>
                </a:lnTo>
                <a:cubicBezTo>
                  <a:pt x="15785" y="17713"/>
                  <a:pt x="15779" y="17715"/>
                  <a:pt x="15773" y="17717"/>
                </a:cubicBezTo>
                <a:lnTo>
                  <a:pt x="15773" y="17717"/>
                </a:lnTo>
                <a:cubicBezTo>
                  <a:pt x="15780" y="17715"/>
                  <a:pt x="15787" y="17713"/>
                  <a:pt x="15791" y="17711"/>
                </a:cubicBezTo>
                <a:close/>
                <a:moveTo>
                  <a:pt x="15773" y="17717"/>
                </a:moveTo>
                <a:cubicBezTo>
                  <a:pt x="15741" y="17725"/>
                  <a:pt x="15687" y="17732"/>
                  <a:pt x="15687" y="17748"/>
                </a:cubicBezTo>
                <a:lnTo>
                  <a:pt x="15687" y="17748"/>
                </a:lnTo>
                <a:cubicBezTo>
                  <a:pt x="15716" y="17736"/>
                  <a:pt x="15744" y="17726"/>
                  <a:pt x="15773" y="17717"/>
                </a:cubicBezTo>
                <a:close/>
                <a:moveTo>
                  <a:pt x="5470" y="13884"/>
                </a:moveTo>
                <a:cubicBezTo>
                  <a:pt x="5470" y="13884"/>
                  <a:pt x="5442" y="13913"/>
                  <a:pt x="5442" y="13941"/>
                </a:cubicBezTo>
                <a:lnTo>
                  <a:pt x="5413" y="13941"/>
                </a:lnTo>
                <a:lnTo>
                  <a:pt x="5356" y="13999"/>
                </a:lnTo>
                <a:lnTo>
                  <a:pt x="5470" y="13999"/>
                </a:lnTo>
                <a:cubicBezTo>
                  <a:pt x="5470" y="14027"/>
                  <a:pt x="5528" y="14056"/>
                  <a:pt x="5642" y="14056"/>
                </a:cubicBezTo>
                <a:lnTo>
                  <a:pt x="5728" y="14027"/>
                </a:lnTo>
                <a:lnTo>
                  <a:pt x="5728" y="14027"/>
                </a:lnTo>
                <a:cubicBezTo>
                  <a:pt x="5752" y="14039"/>
                  <a:pt x="5775" y="14046"/>
                  <a:pt x="5799" y="14046"/>
                </a:cubicBezTo>
                <a:cubicBezTo>
                  <a:pt x="5821" y="14046"/>
                  <a:pt x="5842" y="14040"/>
                  <a:pt x="5864" y="14027"/>
                </a:cubicBezTo>
                <a:lnTo>
                  <a:pt x="5728" y="14027"/>
                </a:lnTo>
                <a:lnTo>
                  <a:pt x="5814" y="13999"/>
                </a:lnTo>
                <a:lnTo>
                  <a:pt x="5867" y="14025"/>
                </a:lnTo>
                <a:lnTo>
                  <a:pt x="5867" y="14025"/>
                </a:lnTo>
                <a:cubicBezTo>
                  <a:pt x="5878" y="14018"/>
                  <a:pt x="5889" y="14009"/>
                  <a:pt x="5900" y="13999"/>
                </a:cubicBezTo>
                <a:cubicBezTo>
                  <a:pt x="5928" y="14027"/>
                  <a:pt x="5957" y="14056"/>
                  <a:pt x="5985" y="14056"/>
                </a:cubicBezTo>
                <a:lnTo>
                  <a:pt x="6157" y="13970"/>
                </a:lnTo>
                <a:lnTo>
                  <a:pt x="6157" y="13970"/>
                </a:lnTo>
                <a:cubicBezTo>
                  <a:pt x="6186" y="13999"/>
                  <a:pt x="6071" y="14027"/>
                  <a:pt x="6186" y="14027"/>
                </a:cubicBezTo>
                <a:cubicBezTo>
                  <a:pt x="6202" y="14031"/>
                  <a:pt x="6212" y="14033"/>
                  <a:pt x="6219" y="14033"/>
                </a:cubicBezTo>
                <a:cubicBezTo>
                  <a:pt x="6258" y="14033"/>
                  <a:pt x="6144" y="13966"/>
                  <a:pt x="6243" y="13941"/>
                </a:cubicBezTo>
                <a:lnTo>
                  <a:pt x="6243" y="13941"/>
                </a:lnTo>
                <a:cubicBezTo>
                  <a:pt x="6357" y="13941"/>
                  <a:pt x="6325" y="13978"/>
                  <a:pt x="6367" y="13978"/>
                </a:cubicBezTo>
                <a:cubicBezTo>
                  <a:pt x="6377" y="13978"/>
                  <a:pt x="6392" y="13976"/>
                  <a:pt x="6415" y="13970"/>
                </a:cubicBezTo>
                <a:lnTo>
                  <a:pt x="6415" y="13970"/>
                </a:lnTo>
                <a:cubicBezTo>
                  <a:pt x="6415" y="13999"/>
                  <a:pt x="6415" y="13999"/>
                  <a:pt x="6357" y="14027"/>
                </a:cubicBezTo>
                <a:cubicBezTo>
                  <a:pt x="6443" y="13999"/>
                  <a:pt x="6586" y="14027"/>
                  <a:pt x="6644" y="13970"/>
                </a:cubicBezTo>
                <a:cubicBezTo>
                  <a:pt x="6663" y="13976"/>
                  <a:pt x="6688" y="13978"/>
                  <a:pt x="6716" y="13978"/>
                </a:cubicBezTo>
                <a:cubicBezTo>
                  <a:pt x="6765" y="13978"/>
                  <a:pt x="6821" y="13972"/>
                  <a:pt x="6864" y="13972"/>
                </a:cubicBezTo>
                <a:cubicBezTo>
                  <a:pt x="6903" y="13972"/>
                  <a:pt x="6930" y="13977"/>
                  <a:pt x="6930" y="13999"/>
                </a:cubicBezTo>
                <a:cubicBezTo>
                  <a:pt x="6987" y="13970"/>
                  <a:pt x="7073" y="13941"/>
                  <a:pt x="7159" y="13941"/>
                </a:cubicBezTo>
                <a:lnTo>
                  <a:pt x="7159" y="13970"/>
                </a:lnTo>
                <a:cubicBezTo>
                  <a:pt x="7159" y="14084"/>
                  <a:pt x="7159" y="14199"/>
                  <a:pt x="7159" y="14285"/>
                </a:cubicBezTo>
                <a:cubicBezTo>
                  <a:pt x="7150" y="14297"/>
                  <a:pt x="7144" y="14303"/>
                  <a:pt x="7139" y="14303"/>
                </a:cubicBezTo>
                <a:cubicBezTo>
                  <a:pt x="7113" y="14303"/>
                  <a:pt x="7118" y="14181"/>
                  <a:pt x="7093" y="14181"/>
                </a:cubicBezTo>
                <a:cubicBezTo>
                  <a:pt x="7088" y="14181"/>
                  <a:pt x="7081" y="14186"/>
                  <a:pt x="7073" y="14199"/>
                </a:cubicBezTo>
                <a:cubicBezTo>
                  <a:pt x="7100" y="14467"/>
                  <a:pt x="7177" y="14760"/>
                  <a:pt x="7163" y="15032"/>
                </a:cubicBezTo>
                <a:lnTo>
                  <a:pt x="7163" y="15032"/>
                </a:lnTo>
                <a:cubicBezTo>
                  <a:pt x="7238" y="15090"/>
                  <a:pt x="7139" y="15248"/>
                  <a:pt x="7156" y="15385"/>
                </a:cubicBezTo>
                <a:lnTo>
                  <a:pt x="7156" y="15385"/>
                </a:lnTo>
                <a:cubicBezTo>
                  <a:pt x="7149" y="15363"/>
                  <a:pt x="7130" y="15344"/>
                  <a:pt x="7130" y="15344"/>
                </a:cubicBezTo>
                <a:lnTo>
                  <a:pt x="7130" y="15344"/>
                </a:lnTo>
                <a:cubicBezTo>
                  <a:pt x="7130" y="15601"/>
                  <a:pt x="7159" y="15830"/>
                  <a:pt x="7216" y="16059"/>
                </a:cubicBezTo>
                <a:lnTo>
                  <a:pt x="7187" y="16031"/>
                </a:lnTo>
                <a:lnTo>
                  <a:pt x="7187" y="16460"/>
                </a:lnTo>
                <a:cubicBezTo>
                  <a:pt x="7211" y="16483"/>
                  <a:pt x="7196" y="16525"/>
                  <a:pt x="7205" y="16525"/>
                </a:cubicBezTo>
                <a:cubicBezTo>
                  <a:pt x="7207" y="16525"/>
                  <a:pt x="7211" y="16523"/>
                  <a:pt x="7216" y="16517"/>
                </a:cubicBezTo>
                <a:lnTo>
                  <a:pt x="7216" y="16517"/>
                </a:lnTo>
                <a:cubicBezTo>
                  <a:pt x="7130" y="16860"/>
                  <a:pt x="7273" y="17204"/>
                  <a:pt x="7216" y="17519"/>
                </a:cubicBezTo>
                <a:cubicBezTo>
                  <a:pt x="7130" y="17519"/>
                  <a:pt x="7044" y="17547"/>
                  <a:pt x="7044" y="17576"/>
                </a:cubicBezTo>
                <a:cubicBezTo>
                  <a:pt x="6987" y="17576"/>
                  <a:pt x="7044" y="17547"/>
                  <a:pt x="6987" y="17547"/>
                </a:cubicBezTo>
                <a:cubicBezTo>
                  <a:pt x="6918" y="17547"/>
                  <a:pt x="6813" y="17584"/>
                  <a:pt x="6744" y="17584"/>
                </a:cubicBezTo>
                <a:cubicBezTo>
                  <a:pt x="6734" y="17584"/>
                  <a:pt x="6725" y="17583"/>
                  <a:pt x="6716" y="17581"/>
                </a:cubicBezTo>
                <a:lnTo>
                  <a:pt x="6716" y="17581"/>
                </a:lnTo>
                <a:cubicBezTo>
                  <a:pt x="6643" y="17605"/>
                  <a:pt x="6447" y="17606"/>
                  <a:pt x="6501" y="17633"/>
                </a:cubicBezTo>
                <a:cubicBezTo>
                  <a:pt x="6363" y="17633"/>
                  <a:pt x="6244" y="17670"/>
                  <a:pt x="6129" y="17670"/>
                </a:cubicBezTo>
                <a:cubicBezTo>
                  <a:pt x="6100" y="17670"/>
                  <a:pt x="6071" y="17668"/>
                  <a:pt x="6043" y="17662"/>
                </a:cubicBezTo>
                <a:cubicBezTo>
                  <a:pt x="6000" y="17690"/>
                  <a:pt x="5921" y="17690"/>
                  <a:pt x="5849" y="17690"/>
                </a:cubicBezTo>
                <a:cubicBezTo>
                  <a:pt x="5778" y="17690"/>
                  <a:pt x="5714" y="17690"/>
                  <a:pt x="5699" y="17719"/>
                </a:cubicBezTo>
                <a:cubicBezTo>
                  <a:pt x="5699" y="17695"/>
                  <a:pt x="5643" y="17686"/>
                  <a:pt x="5572" y="17686"/>
                </a:cubicBezTo>
                <a:cubicBezTo>
                  <a:pt x="5474" y="17686"/>
                  <a:pt x="5349" y="17702"/>
                  <a:pt x="5299" y="17719"/>
                </a:cubicBezTo>
                <a:lnTo>
                  <a:pt x="5299" y="17719"/>
                </a:lnTo>
                <a:cubicBezTo>
                  <a:pt x="5281" y="17718"/>
                  <a:pt x="5195" y="17714"/>
                  <a:pt x="5241" y="17690"/>
                </a:cubicBezTo>
                <a:cubicBezTo>
                  <a:pt x="5098" y="17690"/>
                  <a:pt x="4984" y="17719"/>
                  <a:pt x="5012" y="17748"/>
                </a:cubicBezTo>
                <a:lnTo>
                  <a:pt x="5012" y="17748"/>
                </a:lnTo>
                <a:cubicBezTo>
                  <a:pt x="4972" y="17738"/>
                  <a:pt x="4932" y="17734"/>
                  <a:pt x="4892" y="17734"/>
                </a:cubicBezTo>
                <a:cubicBezTo>
                  <a:pt x="4760" y="17734"/>
                  <a:pt x="4634" y="17776"/>
                  <a:pt x="4530" y="17776"/>
                </a:cubicBezTo>
                <a:cubicBezTo>
                  <a:pt x="4486" y="17776"/>
                  <a:pt x="4446" y="17769"/>
                  <a:pt x="4411" y="17748"/>
                </a:cubicBezTo>
                <a:cubicBezTo>
                  <a:pt x="4182" y="17776"/>
                  <a:pt x="3982" y="17805"/>
                  <a:pt x="3753" y="17834"/>
                </a:cubicBezTo>
                <a:cubicBezTo>
                  <a:pt x="3753" y="17805"/>
                  <a:pt x="3753" y="17776"/>
                  <a:pt x="3753" y="17748"/>
                </a:cubicBezTo>
                <a:cubicBezTo>
                  <a:pt x="3753" y="17768"/>
                  <a:pt x="3782" y="17788"/>
                  <a:pt x="3798" y="17788"/>
                </a:cubicBezTo>
                <a:cubicBezTo>
                  <a:pt x="3805" y="17788"/>
                  <a:pt x="3810" y="17785"/>
                  <a:pt x="3810" y="17776"/>
                </a:cubicBezTo>
                <a:cubicBezTo>
                  <a:pt x="3783" y="17554"/>
                  <a:pt x="3782" y="17331"/>
                  <a:pt x="3755" y="17135"/>
                </a:cubicBezTo>
                <a:lnTo>
                  <a:pt x="3755" y="17135"/>
                </a:lnTo>
                <a:cubicBezTo>
                  <a:pt x="3782" y="16996"/>
                  <a:pt x="3781" y="16857"/>
                  <a:pt x="3753" y="16717"/>
                </a:cubicBezTo>
                <a:cubicBezTo>
                  <a:pt x="3753" y="16696"/>
                  <a:pt x="3753" y="16641"/>
                  <a:pt x="3741" y="16641"/>
                </a:cubicBezTo>
                <a:cubicBezTo>
                  <a:pt x="3737" y="16641"/>
                  <a:pt x="3731" y="16646"/>
                  <a:pt x="3724" y="16660"/>
                </a:cubicBezTo>
                <a:cubicBezTo>
                  <a:pt x="3808" y="16297"/>
                  <a:pt x="3647" y="15962"/>
                  <a:pt x="3719" y="15600"/>
                </a:cubicBezTo>
                <a:lnTo>
                  <a:pt x="3719" y="15600"/>
                </a:lnTo>
                <a:lnTo>
                  <a:pt x="3696" y="15372"/>
                </a:lnTo>
                <a:cubicBezTo>
                  <a:pt x="3667" y="15372"/>
                  <a:pt x="3696" y="15401"/>
                  <a:pt x="3667" y="15458"/>
                </a:cubicBezTo>
                <a:cubicBezTo>
                  <a:pt x="3639" y="15401"/>
                  <a:pt x="3610" y="15344"/>
                  <a:pt x="3610" y="15286"/>
                </a:cubicBezTo>
                <a:lnTo>
                  <a:pt x="3610" y="15286"/>
                </a:lnTo>
                <a:cubicBezTo>
                  <a:pt x="3619" y="15321"/>
                  <a:pt x="3627" y="15335"/>
                  <a:pt x="3636" y="15335"/>
                </a:cubicBezTo>
                <a:cubicBezTo>
                  <a:pt x="3656" y="15335"/>
                  <a:pt x="3676" y="15261"/>
                  <a:pt x="3696" y="15201"/>
                </a:cubicBezTo>
                <a:lnTo>
                  <a:pt x="3667" y="15201"/>
                </a:lnTo>
                <a:cubicBezTo>
                  <a:pt x="3724" y="15057"/>
                  <a:pt x="3581" y="15201"/>
                  <a:pt x="3639" y="14972"/>
                </a:cubicBezTo>
                <a:cubicBezTo>
                  <a:pt x="3639" y="14914"/>
                  <a:pt x="3610" y="14829"/>
                  <a:pt x="3610" y="14771"/>
                </a:cubicBezTo>
                <a:cubicBezTo>
                  <a:pt x="3616" y="14760"/>
                  <a:pt x="3620" y="14755"/>
                  <a:pt x="3624" y="14755"/>
                </a:cubicBezTo>
                <a:cubicBezTo>
                  <a:pt x="3640" y="14755"/>
                  <a:pt x="3644" y="14829"/>
                  <a:pt x="3667" y="14829"/>
                </a:cubicBezTo>
                <a:cubicBezTo>
                  <a:pt x="3667" y="14714"/>
                  <a:pt x="3581" y="14628"/>
                  <a:pt x="3610" y="14514"/>
                </a:cubicBezTo>
                <a:lnTo>
                  <a:pt x="3610" y="14514"/>
                </a:lnTo>
                <a:cubicBezTo>
                  <a:pt x="3610" y="14571"/>
                  <a:pt x="3610" y="14628"/>
                  <a:pt x="3639" y="14685"/>
                </a:cubicBezTo>
                <a:cubicBezTo>
                  <a:pt x="3667" y="14600"/>
                  <a:pt x="3696" y="14542"/>
                  <a:pt x="3667" y="14456"/>
                </a:cubicBezTo>
                <a:lnTo>
                  <a:pt x="3667" y="14313"/>
                </a:lnTo>
                <a:cubicBezTo>
                  <a:pt x="3610" y="14228"/>
                  <a:pt x="3610" y="14142"/>
                  <a:pt x="3610" y="14027"/>
                </a:cubicBezTo>
                <a:cubicBezTo>
                  <a:pt x="3667" y="13999"/>
                  <a:pt x="3753" y="13970"/>
                  <a:pt x="3810" y="13970"/>
                </a:cubicBezTo>
                <a:lnTo>
                  <a:pt x="3896" y="13970"/>
                </a:lnTo>
                <a:cubicBezTo>
                  <a:pt x="3925" y="13970"/>
                  <a:pt x="3810" y="14027"/>
                  <a:pt x="3810" y="14027"/>
                </a:cubicBezTo>
                <a:cubicBezTo>
                  <a:pt x="3925" y="14027"/>
                  <a:pt x="4039" y="14027"/>
                  <a:pt x="4125" y="13999"/>
                </a:cubicBezTo>
                <a:cubicBezTo>
                  <a:pt x="4125" y="13999"/>
                  <a:pt x="4125" y="13999"/>
                  <a:pt x="4182" y="14027"/>
                </a:cubicBezTo>
                <a:cubicBezTo>
                  <a:pt x="4198" y="14027"/>
                  <a:pt x="4214" y="14010"/>
                  <a:pt x="4244" y="13994"/>
                </a:cubicBezTo>
                <a:lnTo>
                  <a:pt x="4244" y="13994"/>
                </a:lnTo>
                <a:lnTo>
                  <a:pt x="4268" y="13970"/>
                </a:lnTo>
                <a:cubicBezTo>
                  <a:pt x="4669" y="13913"/>
                  <a:pt x="5070" y="13884"/>
                  <a:pt x="5470" y="13884"/>
                </a:cubicBezTo>
                <a:close/>
                <a:moveTo>
                  <a:pt x="11505" y="18633"/>
                </a:moveTo>
                <a:cubicBezTo>
                  <a:pt x="11498" y="18635"/>
                  <a:pt x="11491" y="18638"/>
                  <a:pt x="11484" y="18640"/>
                </a:cubicBezTo>
                <a:lnTo>
                  <a:pt x="11484" y="18640"/>
                </a:lnTo>
                <a:lnTo>
                  <a:pt x="11509" y="18635"/>
                </a:lnTo>
                <a:lnTo>
                  <a:pt x="11505" y="18633"/>
                </a:lnTo>
                <a:close/>
                <a:moveTo>
                  <a:pt x="11484" y="18640"/>
                </a:moveTo>
                <a:lnTo>
                  <a:pt x="11366" y="18663"/>
                </a:lnTo>
                <a:cubicBezTo>
                  <a:pt x="11399" y="18663"/>
                  <a:pt x="11443" y="18654"/>
                  <a:pt x="11484" y="18640"/>
                </a:cubicBezTo>
                <a:close/>
                <a:moveTo>
                  <a:pt x="9792" y="18692"/>
                </a:moveTo>
                <a:lnTo>
                  <a:pt x="9677" y="18721"/>
                </a:lnTo>
                <a:cubicBezTo>
                  <a:pt x="9649" y="18721"/>
                  <a:pt x="9620" y="18692"/>
                  <a:pt x="9649" y="18692"/>
                </a:cubicBezTo>
                <a:close/>
                <a:moveTo>
                  <a:pt x="14255" y="18772"/>
                </a:moveTo>
                <a:cubicBezTo>
                  <a:pt x="14255" y="18774"/>
                  <a:pt x="14256" y="18776"/>
                  <a:pt x="14256" y="18778"/>
                </a:cubicBezTo>
                <a:cubicBezTo>
                  <a:pt x="14256" y="18774"/>
                  <a:pt x="14256" y="18772"/>
                  <a:pt x="14255" y="18772"/>
                </a:cubicBezTo>
                <a:close/>
                <a:moveTo>
                  <a:pt x="8876" y="18778"/>
                </a:moveTo>
                <a:cubicBezTo>
                  <a:pt x="8847" y="18807"/>
                  <a:pt x="8819" y="18807"/>
                  <a:pt x="8819" y="18807"/>
                </a:cubicBezTo>
                <a:lnTo>
                  <a:pt x="8790" y="18807"/>
                </a:lnTo>
                <a:lnTo>
                  <a:pt x="8733" y="18778"/>
                </a:lnTo>
                <a:close/>
                <a:moveTo>
                  <a:pt x="10393" y="18663"/>
                </a:moveTo>
                <a:cubicBezTo>
                  <a:pt x="10450" y="18663"/>
                  <a:pt x="10421" y="18692"/>
                  <a:pt x="10393" y="18692"/>
                </a:cubicBezTo>
                <a:cubicBezTo>
                  <a:pt x="10364" y="18711"/>
                  <a:pt x="10339" y="18718"/>
                  <a:pt x="10318" y="18718"/>
                </a:cubicBezTo>
                <a:cubicBezTo>
                  <a:pt x="10275" y="18718"/>
                  <a:pt x="10250" y="18692"/>
                  <a:pt x="10250" y="18692"/>
                </a:cubicBezTo>
                <a:lnTo>
                  <a:pt x="10307" y="18692"/>
                </a:lnTo>
                <a:cubicBezTo>
                  <a:pt x="10287" y="18672"/>
                  <a:pt x="10260" y="18665"/>
                  <a:pt x="10227" y="18665"/>
                </a:cubicBezTo>
                <a:cubicBezTo>
                  <a:pt x="10161" y="18665"/>
                  <a:pt x="10074" y="18697"/>
                  <a:pt x="9991" y="18722"/>
                </a:cubicBezTo>
                <a:lnTo>
                  <a:pt x="9991" y="18722"/>
                </a:lnTo>
                <a:cubicBezTo>
                  <a:pt x="9991" y="18722"/>
                  <a:pt x="9992" y="18721"/>
                  <a:pt x="9992" y="18721"/>
                </a:cubicBezTo>
                <a:cubicBezTo>
                  <a:pt x="9951" y="18721"/>
                  <a:pt x="9921" y="18732"/>
                  <a:pt x="9898" y="18745"/>
                </a:cubicBezTo>
                <a:lnTo>
                  <a:pt x="9898" y="18745"/>
                </a:lnTo>
                <a:cubicBezTo>
                  <a:pt x="9927" y="18740"/>
                  <a:pt x="9959" y="18732"/>
                  <a:pt x="9991" y="18722"/>
                </a:cubicBezTo>
                <a:lnTo>
                  <a:pt x="9991" y="18722"/>
                </a:lnTo>
                <a:cubicBezTo>
                  <a:pt x="9963" y="18750"/>
                  <a:pt x="9934" y="18778"/>
                  <a:pt x="9906" y="18807"/>
                </a:cubicBezTo>
                <a:cubicBezTo>
                  <a:pt x="10021" y="18778"/>
                  <a:pt x="10107" y="18721"/>
                  <a:pt x="10221" y="18692"/>
                </a:cubicBezTo>
                <a:lnTo>
                  <a:pt x="10221" y="18692"/>
                </a:lnTo>
                <a:cubicBezTo>
                  <a:pt x="10250" y="18721"/>
                  <a:pt x="10164" y="18749"/>
                  <a:pt x="10107" y="18778"/>
                </a:cubicBezTo>
                <a:cubicBezTo>
                  <a:pt x="10250" y="18749"/>
                  <a:pt x="10364" y="18721"/>
                  <a:pt x="10479" y="18663"/>
                </a:cubicBezTo>
                <a:close/>
                <a:moveTo>
                  <a:pt x="19723" y="18978"/>
                </a:moveTo>
                <a:cubicBezTo>
                  <a:pt x="19722" y="18981"/>
                  <a:pt x="19722" y="18983"/>
                  <a:pt x="19722" y="18985"/>
                </a:cubicBezTo>
                <a:lnTo>
                  <a:pt x="19722" y="18985"/>
                </a:lnTo>
                <a:cubicBezTo>
                  <a:pt x="19722" y="19002"/>
                  <a:pt x="19723" y="19019"/>
                  <a:pt x="19723" y="19036"/>
                </a:cubicBezTo>
                <a:lnTo>
                  <a:pt x="19723" y="18978"/>
                </a:lnTo>
                <a:close/>
                <a:moveTo>
                  <a:pt x="5671" y="19093"/>
                </a:moveTo>
                <a:cubicBezTo>
                  <a:pt x="5671" y="19093"/>
                  <a:pt x="5642" y="19121"/>
                  <a:pt x="5585" y="19121"/>
                </a:cubicBezTo>
                <a:cubicBezTo>
                  <a:pt x="5585" y="19093"/>
                  <a:pt x="5585" y="19093"/>
                  <a:pt x="5585" y="19093"/>
                </a:cubicBezTo>
                <a:close/>
                <a:moveTo>
                  <a:pt x="6047" y="19116"/>
                </a:moveTo>
                <a:lnTo>
                  <a:pt x="5985" y="19121"/>
                </a:lnTo>
                <a:lnTo>
                  <a:pt x="6071" y="19121"/>
                </a:lnTo>
                <a:cubicBezTo>
                  <a:pt x="6063" y="19119"/>
                  <a:pt x="6055" y="19118"/>
                  <a:pt x="6047" y="19116"/>
                </a:cubicBezTo>
                <a:close/>
                <a:moveTo>
                  <a:pt x="8963" y="19873"/>
                </a:moveTo>
                <a:lnTo>
                  <a:pt x="8990" y="20009"/>
                </a:lnTo>
                <a:cubicBezTo>
                  <a:pt x="8990" y="19954"/>
                  <a:pt x="8979" y="19911"/>
                  <a:pt x="8963" y="19873"/>
                </a:cubicBezTo>
                <a:close/>
                <a:moveTo>
                  <a:pt x="7535" y="20316"/>
                </a:moveTo>
                <a:lnTo>
                  <a:pt x="7531" y="20323"/>
                </a:lnTo>
                <a:cubicBezTo>
                  <a:pt x="7537" y="20336"/>
                  <a:pt x="7544" y="20348"/>
                  <a:pt x="7550" y="20358"/>
                </a:cubicBezTo>
                <a:lnTo>
                  <a:pt x="7550" y="20358"/>
                </a:lnTo>
                <a:cubicBezTo>
                  <a:pt x="7544" y="20344"/>
                  <a:pt x="7539" y="20330"/>
                  <a:pt x="7535" y="20316"/>
                </a:cubicBezTo>
                <a:close/>
                <a:moveTo>
                  <a:pt x="8790" y="20867"/>
                </a:moveTo>
                <a:lnTo>
                  <a:pt x="8754" y="20903"/>
                </a:lnTo>
                <a:lnTo>
                  <a:pt x="8754" y="20903"/>
                </a:lnTo>
                <a:cubicBezTo>
                  <a:pt x="8754" y="20901"/>
                  <a:pt x="8753" y="20900"/>
                  <a:pt x="8751" y="20900"/>
                </a:cubicBezTo>
                <a:cubicBezTo>
                  <a:pt x="8748" y="20900"/>
                  <a:pt x="8742" y="20907"/>
                  <a:pt x="8733" y="20924"/>
                </a:cubicBezTo>
                <a:lnTo>
                  <a:pt x="8754" y="20903"/>
                </a:lnTo>
                <a:lnTo>
                  <a:pt x="8754" y="20903"/>
                </a:lnTo>
                <a:cubicBezTo>
                  <a:pt x="8756" y="20912"/>
                  <a:pt x="8749" y="20935"/>
                  <a:pt x="8735" y="20951"/>
                </a:cubicBezTo>
                <a:lnTo>
                  <a:pt x="8735" y="20951"/>
                </a:lnTo>
                <a:cubicBezTo>
                  <a:pt x="8769" y="20918"/>
                  <a:pt x="8790" y="20887"/>
                  <a:pt x="8790" y="20867"/>
                </a:cubicBezTo>
                <a:close/>
                <a:moveTo>
                  <a:pt x="8735" y="20951"/>
                </a:moveTo>
                <a:cubicBezTo>
                  <a:pt x="8716" y="20969"/>
                  <a:pt x="8693" y="20988"/>
                  <a:pt x="8668" y="21006"/>
                </a:cubicBezTo>
                <a:lnTo>
                  <a:pt x="8668" y="21006"/>
                </a:lnTo>
                <a:cubicBezTo>
                  <a:pt x="8688" y="20994"/>
                  <a:pt x="8709" y="20977"/>
                  <a:pt x="8733" y="20953"/>
                </a:cubicBezTo>
                <a:cubicBezTo>
                  <a:pt x="8734" y="20952"/>
                  <a:pt x="8734" y="20952"/>
                  <a:pt x="8735" y="20951"/>
                </a:cubicBezTo>
                <a:close/>
                <a:moveTo>
                  <a:pt x="7969" y="20990"/>
                </a:moveTo>
                <a:lnTo>
                  <a:pt x="7969" y="20990"/>
                </a:lnTo>
                <a:cubicBezTo>
                  <a:pt x="7964" y="20999"/>
                  <a:pt x="7971" y="21010"/>
                  <a:pt x="7989" y="21010"/>
                </a:cubicBezTo>
                <a:lnTo>
                  <a:pt x="8014" y="21010"/>
                </a:lnTo>
                <a:cubicBezTo>
                  <a:pt x="7998" y="21004"/>
                  <a:pt x="7983" y="20998"/>
                  <a:pt x="7969" y="20990"/>
                </a:cubicBezTo>
                <a:close/>
                <a:moveTo>
                  <a:pt x="13913" y="20953"/>
                </a:moveTo>
                <a:cubicBezTo>
                  <a:pt x="13913" y="20953"/>
                  <a:pt x="13884" y="20982"/>
                  <a:pt x="13827" y="21010"/>
                </a:cubicBezTo>
                <a:cubicBezTo>
                  <a:pt x="13827" y="21010"/>
                  <a:pt x="13827" y="21010"/>
                  <a:pt x="13827" y="20982"/>
                </a:cubicBezTo>
                <a:lnTo>
                  <a:pt x="13913" y="20953"/>
                </a:lnTo>
                <a:close/>
                <a:moveTo>
                  <a:pt x="8561" y="21010"/>
                </a:moveTo>
                <a:cubicBezTo>
                  <a:pt x="8566" y="21015"/>
                  <a:pt x="8571" y="21019"/>
                  <a:pt x="8577" y="21021"/>
                </a:cubicBezTo>
                <a:lnTo>
                  <a:pt x="8577" y="21021"/>
                </a:lnTo>
                <a:cubicBezTo>
                  <a:pt x="8578" y="21015"/>
                  <a:pt x="8574" y="21010"/>
                  <a:pt x="8561" y="21010"/>
                </a:cubicBezTo>
                <a:close/>
                <a:moveTo>
                  <a:pt x="8218" y="21010"/>
                </a:moveTo>
                <a:cubicBezTo>
                  <a:pt x="8257" y="21018"/>
                  <a:pt x="8296" y="21022"/>
                  <a:pt x="8335" y="21022"/>
                </a:cubicBezTo>
                <a:cubicBezTo>
                  <a:pt x="8372" y="21022"/>
                  <a:pt x="8409" y="21018"/>
                  <a:pt x="8445" y="21011"/>
                </a:cubicBezTo>
                <a:lnTo>
                  <a:pt x="8445" y="21011"/>
                </a:lnTo>
                <a:cubicBezTo>
                  <a:pt x="8402" y="21040"/>
                  <a:pt x="8352" y="21054"/>
                  <a:pt x="8302" y="21061"/>
                </a:cubicBezTo>
                <a:lnTo>
                  <a:pt x="8302" y="21061"/>
                </a:lnTo>
                <a:cubicBezTo>
                  <a:pt x="8281" y="21056"/>
                  <a:pt x="8267" y="21055"/>
                  <a:pt x="8255" y="21055"/>
                </a:cubicBezTo>
                <a:cubicBezTo>
                  <a:pt x="8226" y="21055"/>
                  <a:pt x="8212" y="21064"/>
                  <a:pt x="8161" y="21067"/>
                </a:cubicBezTo>
                <a:lnTo>
                  <a:pt x="8161" y="21067"/>
                </a:lnTo>
                <a:lnTo>
                  <a:pt x="8218" y="21010"/>
                </a:lnTo>
                <a:close/>
                <a:moveTo>
                  <a:pt x="8668" y="21006"/>
                </a:moveTo>
                <a:cubicBezTo>
                  <a:pt x="8643" y="21021"/>
                  <a:pt x="8622" y="21027"/>
                  <a:pt x="8604" y="21027"/>
                </a:cubicBezTo>
                <a:cubicBezTo>
                  <a:pt x="8594" y="21027"/>
                  <a:pt x="8585" y="21025"/>
                  <a:pt x="8577" y="21021"/>
                </a:cubicBezTo>
                <a:lnTo>
                  <a:pt x="8577" y="21021"/>
                </a:lnTo>
                <a:cubicBezTo>
                  <a:pt x="8572" y="21042"/>
                  <a:pt x="8515" y="21083"/>
                  <a:pt x="8486" y="21094"/>
                </a:cubicBezTo>
                <a:lnTo>
                  <a:pt x="8486" y="21094"/>
                </a:lnTo>
                <a:cubicBezTo>
                  <a:pt x="8548" y="21079"/>
                  <a:pt x="8614" y="21045"/>
                  <a:pt x="8668" y="21006"/>
                </a:cubicBezTo>
                <a:close/>
                <a:moveTo>
                  <a:pt x="8486" y="21094"/>
                </a:moveTo>
                <a:cubicBezTo>
                  <a:pt x="8482" y="21095"/>
                  <a:pt x="8479" y="21095"/>
                  <a:pt x="8475" y="21096"/>
                </a:cubicBezTo>
                <a:cubicBezTo>
                  <a:pt x="8478" y="21096"/>
                  <a:pt x="8482" y="21095"/>
                  <a:pt x="8486" y="21094"/>
                </a:cubicBezTo>
                <a:close/>
                <a:moveTo>
                  <a:pt x="16634" y="0"/>
                </a:moveTo>
                <a:cubicBezTo>
                  <a:pt x="16614" y="0"/>
                  <a:pt x="16594" y="1"/>
                  <a:pt x="16575" y="4"/>
                </a:cubicBezTo>
                <a:cubicBezTo>
                  <a:pt x="16346" y="4"/>
                  <a:pt x="16145" y="90"/>
                  <a:pt x="15974" y="233"/>
                </a:cubicBezTo>
                <a:cubicBezTo>
                  <a:pt x="15945" y="261"/>
                  <a:pt x="15945" y="290"/>
                  <a:pt x="15916" y="319"/>
                </a:cubicBezTo>
                <a:cubicBezTo>
                  <a:pt x="15888" y="376"/>
                  <a:pt x="15859" y="433"/>
                  <a:pt x="15830" y="490"/>
                </a:cubicBezTo>
                <a:cubicBezTo>
                  <a:pt x="15802" y="576"/>
                  <a:pt x="15802" y="691"/>
                  <a:pt x="15830" y="719"/>
                </a:cubicBezTo>
                <a:cubicBezTo>
                  <a:pt x="15802" y="834"/>
                  <a:pt x="15773" y="977"/>
                  <a:pt x="15745" y="1120"/>
                </a:cubicBezTo>
                <a:lnTo>
                  <a:pt x="15745" y="1206"/>
                </a:lnTo>
                <a:cubicBezTo>
                  <a:pt x="15745" y="1263"/>
                  <a:pt x="15802" y="1349"/>
                  <a:pt x="15830" y="1435"/>
                </a:cubicBezTo>
                <a:lnTo>
                  <a:pt x="15802" y="1435"/>
                </a:lnTo>
                <a:lnTo>
                  <a:pt x="15859" y="1578"/>
                </a:lnTo>
                <a:lnTo>
                  <a:pt x="15830" y="1664"/>
                </a:lnTo>
                <a:lnTo>
                  <a:pt x="15859" y="1778"/>
                </a:lnTo>
                <a:cubicBezTo>
                  <a:pt x="15859" y="1721"/>
                  <a:pt x="15859" y="1692"/>
                  <a:pt x="15859" y="1692"/>
                </a:cubicBezTo>
                <a:cubicBezTo>
                  <a:pt x="15888" y="1807"/>
                  <a:pt x="15888" y="1950"/>
                  <a:pt x="15859" y="2093"/>
                </a:cubicBezTo>
                <a:lnTo>
                  <a:pt x="15945" y="2351"/>
                </a:lnTo>
                <a:lnTo>
                  <a:pt x="15716" y="2351"/>
                </a:lnTo>
                <a:cubicBezTo>
                  <a:pt x="15430" y="2351"/>
                  <a:pt x="15287" y="2379"/>
                  <a:pt x="15058" y="2379"/>
                </a:cubicBezTo>
                <a:cubicBezTo>
                  <a:pt x="15058" y="2436"/>
                  <a:pt x="14943" y="2408"/>
                  <a:pt x="14886" y="2465"/>
                </a:cubicBezTo>
                <a:cubicBezTo>
                  <a:pt x="14686" y="2436"/>
                  <a:pt x="14514" y="2436"/>
                  <a:pt x="14314" y="2436"/>
                </a:cubicBezTo>
                <a:cubicBezTo>
                  <a:pt x="14170" y="2465"/>
                  <a:pt x="14285" y="2465"/>
                  <a:pt x="14199" y="2494"/>
                </a:cubicBezTo>
                <a:cubicBezTo>
                  <a:pt x="14199" y="2465"/>
                  <a:pt x="13970" y="2494"/>
                  <a:pt x="14085" y="2436"/>
                </a:cubicBezTo>
                <a:lnTo>
                  <a:pt x="14085" y="2436"/>
                </a:lnTo>
                <a:cubicBezTo>
                  <a:pt x="13827" y="2465"/>
                  <a:pt x="13770" y="2465"/>
                  <a:pt x="13455" y="2522"/>
                </a:cubicBezTo>
                <a:cubicBezTo>
                  <a:pt x="13484" y="2522"/>
                  <a:pt x="13512" y="2551"/>
                  <a:pt x="13512" y="2551"/>
                </a:cubicBezTo>
                <a:cubicBezTo>
                  <a:pt x="13504" y="2559"/>
                  <a:pt x="13488" y="2563"/>
                  <a:pt x="13470" y="2563"/>
                </a:cubicBezTo>
                <a:cubicBezTo>
                  <a:pt x="13430" y="2563"/>
                  <a:pt x="13379" y="2546"/>
                  <a:pt x="13370" y="2527"/>
                </a:cubicBezTo>
                <a:lnTo>
                  <a:pt x="13370" y="2527"/>
                </a:lnTo>
                <a:cubicBezTo>
                  <a:pt x="13246" y="2549"/>
                  <a:pt x="13122" y="2551"/>
                  <a:pt x="12997" y="2551"/>
                </a:cubicBezTo>
                <a:lnTo>
                  <a:pt x="12997" y="2551"/>
                </a:lnTo>
                <a:cubicBezTo>
                  <a:pt x="12911" y="2351"/>
                  <a:pt x="13026" y="2494"/>
                  <a:pt x="12940" y="2322"/>
                </a:cubicBezTo>
                <a:lnTo>
                  <a:pt x="12940" y="2322"/>
                </a:lnTo>
                <a:cubicBezTo>
                  <a:pt x="12940" y="2331"/>
                  <a:pt x="12937" y="2335"/>
                  <a:pt x="12932" y="2335"/>
                </a:cubicBezTo>
                <a:cubicBezTo>
                  <a:pt x="12924" y="2335"/>
                  <a:pt x="12911" y="2322"/>
                  <a:pt x="12911" y="2322"/>
                </a:cubicBezTo>
                <a:cubicBezTo>
                  <a:pt x="12911" y="2293"/>
                  <a:pt x="12911" y="2265"/>
                  <a:pt x="12911" y="2236"/>
                </a:cubicBezTo>
                <a:cubicBezTo>
                  <a:pt x="12911" y="2122"/>
                  <a:pt x="12883" y="2007"/>
                  <a:pt x="12854" y="1893"/>
                </a:cubicBezTo>
                <a:lnTo>
                  <a:pt x="12854" y="1893"/>
                </a:lnTo>
                <a:lnTo>
                  <a:pt x="12911" y="1921"/>
                </a:lnTo>
                <a:cubicBezTo>
                  <a:pt x="12854" y="1635"/>
                  <a:pt x="12825" y="1349"/>
                  <a:pt x="12825" y="1063"/>
                </a:cubicBezTo>
                <a:cubicBezTo>
                  <a:pt x="12825" y="1116"/>
                  <a:pt x="12813" y="1138"/>
                  <a:pt x="12797" y="1138"/>
                </a:cubicBezTo>
                <a:cubicBezTo>
                  <a:pt x="12778" y="1138"/>
                  <a:pt x="12755" y="1109"/>
                  <a:pt x="12740" y="1063"/>
                </a:cubicBezTo>
                <a:lnTo>
                  <a:pt x="12711" y="1005"/>
                </a:lnTo>
                <a:cubicBezTo>
                  <a:pt x="12711" y="939"/>
                  <a:pt x="12723" y="916"/>
                  <a:pt x="12739" y="916"/>
                </a:cubicBezTo>
                <a:cubicBezTo>
                  <a:pt x="12758" y="916"/>
                  <a:pt x="12781" y="946"/>
                  <a:pt x="12797" y="977"/>
                </a:cubicBezTo>
                <a:cubicBezTo>
                  <a:pt x="12797" y="920"/>
                  <a:pt x="12768" y="862"/>
                  <a:pt x="12740" y="805"/>
                </a:cubicBezTo>
                <a:lnTo>
                  <a:pt x="12740" y="805"/>
                </a:lnTo>
                <a:cubicBezTo>
                  <a:pt x="12740" y="805"/>
                  <a:pt x="12768" y="834"/>
                  <a:pt x="12797" y="862"/>
                </a:cubicBezTo>
                <a:cubicBezTo>
                  <a:pt x="12825" y="862"/>
                  <a:pt x="12768" y="719"/>
                  <a:pt x="12740" y="662"/>
                </a:cubicBezTo>
                <a:cubicBezTo>
                  <a:pt x="12711" y="576"/>
                  <a:pt x="12654" y="519"/>
                  <a:pt x="12568" y="462"/>
                </a:cubicBezTo>
                <a:cubicBezTo>
                  <a:pt x="12453" y="347"/>
                  <a:pt x="12282" y="261"/>
                  <a:pt x="12110" y="261"/>
                </a:cubicBezTo>
                <a:cubicBezTo>
                  <a:pt x="11967" y="261"/>
                  <a:pt x="11852" y="261"/>
                  <a:pt x="11709" y="319"/>
                </a:cubicBezTo>
                <a:cubicBezTo>
                  <a:pt x="11709" y="376"/>
                  <a:pt x="11595" y="404"/>
                  <a:pt x="11538" y="490"/>
                </a:cubicBezTo>
                <a:cubicBezTo>
                  <a:pt x="11423" y="548"/>
                  <a:pt x="11337" y="662"/>
                  <a:pt x="11280" y="748"/>
                </a:cubicBezTo>
                <a:cubicBezTo>
                  <a:pt x="11251" y="805"/>
                  <a:pt x="11251" y="891"/>
                  <a:pt x="11223" y="948"/>
                </a:cubicBezTo>
                <a:cubicBezTo>
                  <a:pt x="11223" y="1005"/>
                  <a:pt x="11223" y="1063"/>
                  <a:pt x="11223" y="1149"/>
                </a:cubicBezTo>
                <a:cubicBezTo>
                  <a:pt x="11237" y="1220"/>
                  <a:pt x="11251" y="1227"/>
                  <a:pt x="11262" y="1227"/>
                </a:cubicBezTo>
                <a:cubicBezTo>
                  <a:pt x="11265" y="1227"/>
                  <a:pt x="11267" y="1227"/>
                  <a:pt x="11269" y="1227"/>
                </a:cubicBezTo>
                <a:cubicBezTo>
                  <a:pt x="11276" y="1227"/>
                  <a:pt x="11280" y="1231"/>
                  <a:pt x="11280" y="1263"/>
                </a:cubicBezTo>
                <a:cubicBezTo>
                  <a:pt x="11257" y="1263"/>
                  <a:pt x="11252" y="1410"/>
                  <a:pt x="11237" y="1410"/>
                </a:cubicBezTo>
                <a:cubicBezTo>
                  <a:pt x="11233" y="1410"/>
                  <a:pt x="11228" y="1400"/>
                  <a:pt x="11223" y="1377"/>
                </a:cubicBezTo>
                <a:lnTo>
                  <a:pt x="11223" y="1377"/>
                </a:lnTo>
                <a:cubicBezTo>
                  <a:pt x="11251" y="1606"/>
                  <a:pt x="11280" y="1835"/>
                  <a:pt x="11309" y="2064"/>
                </a:cubicBezTo>
                <a:cubicBezTo>
                  <a:pt x="11309" y="2022"/>
                  <a:pt x="11309" y="1996"/>
                  <a:pt x="11320" y="1996"/>
                </a:cubicBezTo>
                <a:cubicBezTo>
                  <a:pt x="11324" y="1996"/>
                  <a:pt x="11330" y="1999"/>
                  <a:pt x="11337" y="2007"/>
                </a:cubicBezTo>
                <a:cubicBezTo>
                  <a:pt x="11359" y="2007"/>
                  <a:pt x="11348" y="2089"/>
                  <a:pt x="11341" y="2116"/>
                </a:cubicBezTo>
                <a:lnTo>
                  <a:pt x="11341" y="2116"/>
                </a:lnTo>
                <a:cubicBezTo>
                  <a:pt x="11340" y="2109"/>
                  <a:pt x="11338" y="2101"/>
                  <a:pt x="11337" y="2093"/>
                </a:cubicBezTo>
                <a:lnTo>
                  <a:pt x="11337" y="2122"/>
                </a:lnTo>
                <a:cubicBezTo>
                  <a:pt x="11337" y="2124"/>
                  <a:pt x="11337" y="2125"/>
                  <a:pt x="11338" y="2125"/>
                </a:cubicBezTo>
                <a:cubicBezTo>
                  <a:pt x="11339" y="2125"/>
                  <a:pt x="11340" y="2122"/>
                  <a:pt x="11341" y="2116"/>
                </a:cubicBezTo>
                <a:lnTo>
                  <a:pt x="11341" y="2116"/>
                </a:lnTo>
                <a:cubicBezTo>
                  <a:pt x="11368" y="2280"/>
                  <a:pt x="11394" y="2444"/>
                  <a:pt x="11394" y="2608"/>
                </a:cubicBezTo>
                <a:cubicBezTo>
                  <a:pt x="11309" y="2608"/>
                  <a:pt x="11251" y="2608"/>
                  <a:pt x="11165" y="2637"/>
                </a:cubicBezTo>
                <a:cubicBezTo>
                  <a:pt x="11106" y="2603"/>
                  <a:pt x="11020" y="2592"/>
                  <a:pt x="10920" y="2592"/>
                </a:cubicBezTo>
                <a:cubicBezTo>
                  <a:pt x="10714" y="2592"/>
                  <a:pt x="10449" y="2641"/>
                  <a:pt x="10251" y="2641"/>
                </a:cubicBezTo>
                <a:cubicBezTo>
                  <a:pt x="10220" y="2641"/>
                  <a:pt x="10191" y="2639"/>
                  <a:pt x="10164" y="2637"/>
                </a:cubicBezTo>
                <a:lnTo>
                  <a:pt x="10164" y="2637"/>
                </a:lnTo>
                <a:lnTo>
                  <a:pt x="10192" y="2665"/>
                </a:lnTo>
                <a:cubicBezTo>
                  <a:pt x="10164" y="2675"/>
                  <a:pt x="10145" y="2678"/>
                  <a:pt x="10130" y="2678"/>
                </a:cubicBezTo>
                <a:cubicBezTo>
                  <a:pt x="10100" y="2678"/>
                  <a:pt x="10087" y="2665"/>
                  <a:pt x="10049" y="2665"/>
                </a:cubicBezTo>
                <a:cubicBezTo>
                  <a:pt x="10049" y="2665"/>
                  <a:pt x="10107" y="2665"/>
                  <a:pt x="10078" y="2694"/>
                </a:cubicBezTo>
                <a:cubicBezTo>
                  <a:pt x="9633" y="2714"/>
                  <a:pt x="9188" y="2734"/>
                  <a:pt x="8742" y="2734"/>
                </a:cubicBezTo>
                <a:cubicBezTo>
                  <a:pt x="8558" y="2734"/>
                  <a:pt x="8373" y="2731"/>
                  <a:pt x="8189" y="2723"/>
                </a:cubicBezTo>
                <a:cubicBezTo>
                  <a:pt x="8160" y="2723"/>
                  <a:pt x="8103" y="2751"/>
                  <a:pt x="8075" y="2751"/>
                </a:cubicBezTo>
                <a:cubicBezTo>
                  <a:pt x="8103" y="2465"/>
                  <a:pt x="8132" y="2179"/>
                  <a:pt x="8103" y="1893"/>
                </a:cubicBezTo>
                <a:lnTo>
                  <a:pt x="8046" y="1578"/>
                </a:lnTo>
                <a:cubicBezTo>
                  <a:pt x="8046" y="1542"/>
                  <a:pt x="8048" y="1530"/>
                  <a:pt x="8051" y="1530"/>
                </a:cubicBezTo>
                <a:cubicBezTo>
                  <a:pt x="8058" y="1530"/>
                  <a:pt x="8073" y="1598"/>
                  <a:pt x="8089" y="1598"/>
                </a:cubicBezTo>
                <a:cubicBezTo>
                  <a:pt x="8094" y="1598"/>
                  <a:pt x="8098" y="1592"/>
                  <a:pt x="8103" y="1578"/>
                </a:cubicBezTo>
                <a:cubicBezTo>
                  <a:pt x="8075" y="1406"/>
                  <a:pt x="8046" y="1263"/>
                  <a:pt x="8017" y="1091"/>
                </a:cubicBezTo>
                <a:cubicBezTo>
                  <a:pt x="7960" y="948"/>
                  <a:pt x="7846" y="805"/>
                  <a:pt x="7703" y="748"/>
                </a:cubicBezTo>
                <a:cubicBezTo>
                  <a:pt x="7586" y="651"/>
                  <a:pt x="7443" y="593"/>
                  <a:pt x="7300" y="593"/>
                </a:cubicBezTo>
                <a:cubicBezTo>
                  <a:pt x="7233" y="593"/>
                  <a:pt x="7166" y="606"/>
                  <a:pt x="7102" y="633"/>
                </a:cubicBezTo>
                <a:cubicBezTo>
                  <a:pt x="6958" y="662"/>
                  <a:pt x="6844" y="719"/>
                  <a:pt x="6758" y="805"/>
                </a:cubicBezTo>
                <a:cubicBezTo>
                  <a:pt x="6644" y="862"/>
                  <a:pt x="6586" y="948"/>
                  <a:pt x="6529" y="1063"/>
                </a:cubicBezTo>
                <a:lnTo>
                  <a:pt x="6558" y="1063"/>
                </a:lnTo>
                <a:cubicBezTo>
                  <a:pt x="6558" y="1149"/>
                  <a:pt x="6501" y="1149"/>
                  <a:pt x="6472" y="1234"/>
                </a:cubicBezTo>
                <a:cubicBezTo>
                  <a:pt x="6495" y="1234"/>
                  <a:pt x="6518" y="1161"/>
                  <a:pt x="6526" y="1161"/>
                </a:cubicBezTo>
                <a:cubicBezTo>
                  <a:pt x="6528" y="1161"/>
                  <a:pt x="6529" y="1166"/>
                  <a:pt x="6529" y="1177"/>
                </a:cubicBezTo>
                <a:cubicBezTo>
                  <a:pt x="6501" y="1721"/>
                  <a:pt x="6501" y="2265"/>
                  <a:pt x="6472" y="2837"/>
                </a:cubicBezTo>
                <a:cubicBezTo>
                  <a:pt x="6357" y="2837"/>
                  <a:pt x="6157" y="2866"/>
                  <a:pt x="6157" y="2894"/>
                </a:cubicBezTo>
                <a:cubicBezTo>
                  <a:pt x="6100" y="2894"/>
                  <a:pt x="6157" y="2866"/>
                  <a:pt x="6100" y="2837"/>
                </a:cubicBezTo>
                <a:cubicBezTo>
                  <a:pt x="6031" y="2837"/>
                  <a:pt x="5926" y="2874"/>
                  <a:pt x="5857" y="2874"/>
                </a:cubicBezTo>
                <a:cubicBezTo>
                  <a:pt x="5853" y="2874"/>
                  <a:pt x="5849" y="2874"/>
                  <a:pt x="5846" y="2873"/>
                </a:cubicBezTo>
                <a:lnTo>
                  <a:pt x="5846" y="2873"/>
                </a:lnTo>
                <a:cubicBezTo>
                  <a:pt x="5811" y="2880"/>
                  <a:pt x="5758" y="2880"/>
                  <a:pt x="5714" y="2880"/>
                </a:cubicBezTo>
                <a:cubicBezTo>
                  <a:pt x="5656" y="2880"/>
                  <a:pt x="5613" y="2880"/>
                  <a:pt x="5642" y="2894"/>
                </a:cubicBezTo>
                <a:cubicBezTo>
                  <a:pt x="5528" y="2894"/>
                  <a:pt x="5413" y="2907"/>
                  <a:pt x="5316" y="2907"/>
                </a:cubicBezTo>
                <a:cubicBezTo>
                  <a:pt x="5267" y="2907"/>
                  <a:pt x="5222" y="2904"/>
                  <a:pt x="5184" y="2894"/>
                </a:cubicBezTo>
                <a:cubicBezTo>
                  <a:pt x="5141" y="2923"/>
                  <a:pt x="5070" y="2923"/>
                  <a:pt x="5005" y="2923"/>
                </a:cubicBezTo>
                <a:cubicBezTo>
                  <a:pt x="4941" y="2923"/>
                  <a:pt x="4884" y="2923"/>
                  <a:pt x="4869" y="2952"/>
                </a:cubicBezTo>
                <a:cubicBezTo>
                  <a:pt x="4869" y="2927"/>
                  <a:pt x="4813" y="2918"/>
                  <a:pt x="4739" y="2918"/>
                </a:cubicBezTo>
                <a:cubicBezTo>
                  <a:pt x="4639" y="2918"/>
                  <a:pt x="4506" y="2935"/>
                  <a:pt x="4440" y="2952"/>
                </a:cubicBezTo>
                <a:cubicBezTo>
                  <a:pt x="4469" y="2937"/>
                  <a:pt x="4447" y="2937"/>
                  <a:pt x="4426" y="2937"/>
                </a:cubicBezTo>
                <a:cubicBezTo>
                  <a:pt x="4404" y="2937"/>
                  <a:pt x="4383" y="2937"/>
                  <a:pt x="4411" y="2923"/>
                </a:cubicBezTo>
                <a:cubicBezTo>
                  <a:pt x="4268" y="2923"/>
                  <a:pt x="4182" y="2923"/>
                  <a:pt x="4182" y="2952"/>
                </a:cubicBezTo>
                <a:cubicBezTo>
                  <a:pt x="4141" y="2941"/>
                  <a:pt x="4101" y="2937"/>
                  <a:pt x="4062" y="2937"/>
                </a:cubicBezTo>
                <a:cubicBezTo>
                  <a:pt x="3950" y="2937"/>
                  <a:pt x="3846" y="2969"/>
                  <a:pt x="3756" y="2969"/>
                </a:cubicBezTo>
                <a:cubicBezTo>
                  <a:pt x="3703" y="2969"/>
                  <a:pt x="3654" y="2958"/>
                  <a:pt x="3610" y="2923"/>
                </a:cubicBezTo>
                <a:lnTo>
                  <a:pt x="3295" y="2980"/>
                </a:lnTo>
                <a:cubicBezTo>
                  <a:pt x="3295" y="2837"/>
                  <a:pt x="3295" y="2723"/>
                  <a:pt x="3324" y="2608"/>
                </a:cubicBezTo>
                <a:lnTo>
                  <a:pt x="3267" y="2494"/>
                </a:lnTo>
                <a:cubicBezTo>
                  <a:pt x="3267" y="2473"/>
                  <a:pt x="3281" y="2453"/>
                  <a:pt x="3289" y="2453"/>
                </a:cubicBezTo>
                <a:cubicBezTo>
                  <a:pt x="3293" y="2453"/>
                  <a:pt x="3295" y="2457"/>
                  <a:pt x="3295" y="2465"/>
                </a:cubicBezTo>
                <a:cubicBezTo>
                  <a:pt x="3295" y="2413"/>
                  <a:pt x="3291" y="2399"/>
                  <a:pt x="3285" y="2399"/>
                </a:cubicBezTo>
                <a:cubicBezTo>
                  <a:pt x="3278" y="2399"/>
                  <a:pt x="3266" y="2422"/>
                  <a:pt x="3254" y="2422"/>
                </a:cubicBezTo>
                <a:cubicBezTo>
                  <a:pt x="3248" y="2422"/>
                  <a:pt x="3243" y="2418"/>
                  <a:pt x="3238" y="2408"/>
                </a:cubicBezTo>
                <a:cubicBezTo>
                  <a:pt x="3238" y="2352"/>
                  <a:pt x="3250" y="2321"/>
                  <a:pt x="3266" y="2321"/>
                </a:cubicBezTo>
                <a:cubicBezTo>
                  <a:pt x="3275" y="2321"/>
                  <a:pt x="3285" y="2330"/>
                  <a:pt x="3295" y="2351"/>
                </a:cubicBezTo>
                <a:cubicBezTo>
                  <a:pt x="3238" y="2122"/>
                  <a:pt x="3152" y="1721"/>
                  <a:pt x="3095" y="1463"/>
                </a:cubicBezTo>
                <a:lnTo>
                  <a:pt x="3095" y="1463"/>
                </a:lnTo>
                <a:lnTo>
                  <a:pt x="3123" y="1521"/>
                </a:lnTo>
                <a:cubicBezTo>
                  <a:pt x="3123" y="1435"/>
                  <a:pt x="3066" y="1377"/>
                  <a:pt x="3009" y="1320"/>
                </a:cubicBezTo>
                <a:cubicBezTo>
                  <a:pt x="2953" y="1264"/>
                  <a:pt x="2897" y="1208"/>
                  <a:pt x="2868" y="1152"/>
                </a:cubicBezTo>
                <a:lnTo>
                  <a:pt x="2868" y="1152"/>
                </a:lnTo>
                <a:cubicBezTo>
                  <a:pt x="2752" y="1049"/>
                  <a:pt x="2604" y="995"/>
                  <a:pt x="2454" y="995"/>
                </a:cubicBezTo>
                <a:cubicBezTo>
                  <a:pt x="2381" y="995"/>
                  <a:pt x="2307" y="1007"/>
                  <a:pt x="2236" y="1034"/>
                </a:cubicBezTo>
                <a:cubicBezTo>
                  <a:pt x="2036" y="1091"/>
                  <a:pt x="1836" y="1206"/>
                  <a:pt x="1721" y="1377"/>
                </a:cubicBezTo>
                <a:cubicBezTo>
                  <a:pt x="1721" y="1435"/>
                  <a:pt x="1664" y="1549"/>
                  <a:pt x="1664" y="1664"/>
                </a:cubicBezTo>
                <a:cubicBezTo>
                  <a:pt x="1664" y="1778"/>
                  <a:pt x="1664" y="1893"/>
                  <a:pt x="1721" y="1893"/>
                </a:cubicBezTo>
                <a:lnTo>
                  <a:pt x="1721" y="2351"/>
                </a:lnTo>
                <a:cubicBezTo>
                  <a:pt x="1721" y="2408"/>
                  <a:pt x="1778" y="2465"/>
                  <a:pt x="1807" y="2551"/>
                </a:cubicBezTo>
                <a:lnTo>
                  <a:pt x="1750" y="2551"/>
                </a:lnTo>
                <a:lnTo>
                  <a:pt x="1807" y="2694"/>
                </a:lnTo>
                <a:lnTo>
                  <a:pt x="1750" y="2751"/>
                </a:lnTo>
                <a:lnTo>
                  <a:pt x="1750" y="2866"/>
                </a:lnTo>
                <a:cubicBezTo>
                  <a:pt x="1750" y="2808"/>
                  <a:pt x="1750" y="2780"/>
                  <a:pt x="1778" y="2780"/>
                </a:cubicBezTo>
                <a:cubicBezTo>
                  <a:pt x="1778" y="2837"/>
                  <a:pt x="1778" y="2894"/>
                  <a:pt x="1778" y="2952"/>
                </a:cubicBezTo>
                <a:lnTo>
                  <a:pt x="1406" y="2952"/>
                </a:lnTo>
                <a:cubicBezTo>
                  <a:pt x="1349" y="2952"/>
                  <a:pt x="1263" y="2952"/>
                  <a:pt x="1292" y="2980"/>
                </a:cubicBezTo>
                <a:lnTo>
                  <a:pt x="1320" y="2980"/>
                </a:lnTo>
                <a:cubicBezTo>
                  <a:pt x="1398" y="3006"/>
                  <a:pt x="1174" y="3055"/>
                  <a:pt x="1128" y="3085"/>
                </a:cubicBezTo>
                <a:lnTo>
                  <a:pt x="1128" y="3085"/>
                </a:lnTo>
                <a:cubicBezTo>
                  <a:pt x="1178" y="3013"/>
                  <a:pt x="840" y="3062"/>
                  <a:pt x="977" y="2952"/>
                </a:cubicBezTo>
                <a:cubicBezTo>
                  <a:pt x="948" y="2952"/>
                  <a:pt x="891" y="2980"/>
                  <a:pt x="920" y="2980"/>
                </a:cubicBezTo>
                <a:cubicBezTo>
                  <a:pt x="863" y="2980"/>
                  <a:pt x="834" y="2980"/>
                  <a:pt x="891" y="2952"/>
                </a:cubicBezTo>
                <a:lnTo>
                  <a:pt x="891" y="2952"/>
                </a:lnTo>
                <a:cubicBezTo>
                  <a:pt x="691" y="2980"/>
                  <a:pt x="777" y="2980"/>
                  <a:pt x="576" y="3009"/>
                </a:cubicBezTo>
                <a:cubicBezTo>
                  <a:pt x="576" y="3009"/>
                  <a:pt x="605" y="2980"/>
                  <a:pt x="634" y="2980"/>
                </a:cubicBezTo>
                <a:cubicBezTo>
                  <a:pt x="576" y="2980"/>
                  <a:pt x="519" y="3009"/>
                  <a:pt x="462" y="3037"/>
                </a:cubicBezTo>
                <a:cubicBezTo>
                  <a:pt x="405" y="3066"/>
                  <a:pt x="347" y="3095"/>
                  <a:pt x="290" y="3152"/>
                </a:cubicBezTo>
                <a:cubicBezTo>
                  <a:pt x="176" y="3238"/>
                  <a:pt x="118" y="3352"/>
                  <a:pt x="90" y="3467"/>
                </a:cubicBezTo>
                <a:cubicBezTo>
                  <a:pt x="61" y="3610"/>
                  <a:pt x="33" y="3724"/>
                  <a:pt x="61" y="3867"/>
                </a:cubicBezTo>
                <a:cubicBezTo>
                  <a:pt x="46" y="3852"/>
                  <a:pt x="37" y="3846"/>
                  <a:pt x="30" y="3846"/>
                </a:cubicBezTo>
                <a:cubicBezTo>
                  <a:pt x="1" y="3846"/>
                  <a:pt x="51" y="3987"/>
                  <a:pt x="4" y="4010"/>
                </a:cubicBezTo>
                <a:cubicBezTo>
                  <a:pt x="33" y="4068"/>
                  <a:pt x="61" y="4125"/>
                  <a:pt x="118" y="4182"/>
                </a:cubicBezTo>
                <a:cubicBezTo>
                  <a:pt x="118" y="4154"/>
                  <a:pt x="118" y="4125"/>
                  <a:pt x="118" y="4096"/>
                </a:cubicBezTo>
                <a:cubicBezTo>
                  <a:pt x="176" y="4211"/>
                  <a:pt x="290" y="4325"/>
                  <a:pt x="433" y="4382"/>
                </a:cubicBezTo>
                <a:cubicBezTo>
                  <a:pt x="548" y="4382"/>
                  <a:pt x="510" y="4357"/>
                  <a:pt x="531" y="4357"/>
                </a:cubicBezTo>
                <a:cubicBezTo>
                  <a:pt x="541" y="4357"/>
                  <a:pt x="567" y="4363"/>
                  <a:pt x="634" y="4382"/>
                </a:cubicBezTo>
                <a:cubicBezTo>
                  <a:pt x="576" y="4382"/>
                  <a:pt x="748" y="4382"/>
                  <a:pt x="834" y="4411"/>
                </a:cubicBezTo>
                <a:cubicBezTo>
                  <a:pt x="863" y="4397"/>
                  <a:pt x="898" y="4390"/>
                  <a:pt x="938" y="4390"/>
                </a:cubicBezTo>
                <a:cubicBezTo>
                  <a:pt x="977" y="4390"/>
                  <a:pt x="1020" y="4397"/>
                  <a:pt x="1063" y="4411"/>
                </a:cubicBezTo>
                <a:cubicBezTo>
                  <a:pt x="1092" y="4411"/>
                  <a:pt x="1034" y="4468"/>
                  <a:pt x="1063" y="4468"/>
                </a:cubicBezTo>
                <a:cubicBezTo>
                  <a:pt x="1092" y="4440"/>
                  <a:pt x="1170" y="4440"/>
                  <a:pt x="1249" y="4440"/>
                </a:cubicBezTo>
                <a:cubicBezTo>
                  <a:pt x="1328" y="4440"/>
                  <a:pt x="1406" y="4440"/>
                  <a:pt x="1435" y="4411"/>
                </a:cubicBezTo>
                <a:lnTo>
                  <a:pt x="1435" y="4411"/>
                </a:lnTo>
                <a:cubicBezTo>
                  <a:pt x="1435" y="4411"/>
                  <a:pt x="1406" y="4440"/>
                  <a:pt x="1435" y="4468"/>
                </a:cubicBezTo>
                <a:lnTo>
                  <a:pt x="1492" y="4411"/>
                </a:lnTo>
                <a:cubicBezTo>
                  <a:pt x="1549" y="4411"/>
                  <a:pt x="1578" y="4411"/>
                  <a:pt x="1549" y="4468"/>
                </a:cubicBezTo>
                <a:cubicBezTo>
                  <a:pt x="1721" y="4468"/>
                  <a:pt x="1556" y="4405"/>
                  <a:pt x="1650" y="4405"/>
                </a:cubicBezTo>
                <a:cubicBezTo>
                  <a:pt x="1666" y="4405"/>
                  <a:pt x="1688" y="4407"/>
                  <a:pt x="1721" y="4411"/>
                </a:cubicBezTo>
                <a:lnTo>
                  <a:pt x="1750" y="4411"/>
                </a:lnTo>
                <a:lnTo>
                  <a:pt x="1750" y="4898"/>
                </a:lnTo>
                <a:cubicBezTo>
                  <a:pt x="1750" y="4844"/>
                  <a:pt x="1762" y="4822"/>
                  <a:pt x="1775" y="4822"/>
                </a:cubicBezTo>
                <a:cubicBezTo>
                  <a:pt x="1791" y="4822"/>
                  <a:pt x="1807" y="4852"/>
                  <a:pt x="1807" y="4898"/>
                </a:cubicBezTo>
                <a:lnTo>
                  <a:pt x="1782" y="4910"/>
                </a:lnTo>
                <a:lnTo>
                  <a:pt x="1782" y="4910"/>
                </a:lnTo>
                <a:cubicBezTo>
                  <a:pt x="1781" y="4909"/>
                  <a:pt x="1781" y="4909"/>
                  <a:pt x="1780" y="4909"/>
                </a:cubicBezTo>
                <a:cubicBezTo>
                  <a:pt x="1779" y="4909"/>
                  <a:pt x="1779" y="4910"/>
                  <a:pt x="1779" y="4912"/>
                </a:cubicBezTo>
                <a:lnTo>
                  <a:pt x="1779" y="4912"/>
                </a:lnTo>
                <a:lnTo>
                  <a:pt x="1782" y="4910"/>
                </a:lnTo>
                <a:lnTo>
                  <a:pt x="1782" y="4910"/>
                </a:lnTo>
                <a:cubicBezTo>
                  <a:pt x="1786" y="4914"/>
                  <a:pt x="1793" y="4926"/>
                  <a:pt x="1807" y="4955"/>
                </a:cubicBezTo>
                <a:cubicBezTo>
                  <a:pt x="1831" y="5003"/>
                  <a:pt x="1830" y="5021"/>
                  <a:pt x="1818" y="5021"/>
                </a:cubicBezTo>
                <a:cubicBezTo>
                  <a:pt x="1802" y="5021"/>
                  <a:pt x="1766" y="4988"/>
                  <a:pt x="1750" y="4955"/>
                </a:cubicBezTo>
                <a:lnTo>
                  <a:pt x="1750" y="5069"/>
                </a:lnTo>
                <a:cubicBezTo>
                  <a:pt x="1750" y="5069"/>
                  <a:pt x="1721" y="5041"/>
                  <a:pt x="1721" y="5041"/>
                </a:cubicBezTo>
                <a:lnTo>
                  <a:pt x="1721" y="5041"/>
                </a:lnTo>
                <a:cubicBezTo>
                  <a:pt x="1750" y="5098"/>
                  <a:pt x="1664" y="5270"/>
                  <a:pt x="1721" y="5356"/>
                </a:cubicBezTo>
                <a:lnTo>
                  <a:pt x="1721" y="5728"/>
                </a:lnTo>
                <a:lnTo>
                  <a:pt x="1721" y="6042"/>
                </a:lnTo>
                <a:cubicBezTo>
                  <a:pt x="1750" y="6042"/>
                  <a:pt x="1750" y="6157"/>
                  <a:pt x="1778" y="6214"/>
                </a:cubicBezTo>
                <a:cubicBezTo>
                  <a:pt x="1778" y="6414"/>
                  <a:pt x="1778" y="6586"/>
                  <a:pt x="1807" y="6787"/>
                </a:cubicBezTo>
                <a:cubicBezTo>
                  <a:pt x="1836" y="6930"/>
                  <a:pt x="1836" y="6844"/>
                  <a:pt x="1864" y="6901"/>
                </a:cubicBezTo>
                <a:cubicBezTo>
                  <a:pt x="1841" y="6901"/>
                  <a:pt x="1837" y="7048"/>
                  <a:pt x="1821" y="7048"/>
                </a:cubicBezTo>
                <a:cubicBezTo>
                  <a:pt x="1817" y="7048"/>
                  <a:pt x="1813" y="7038"/>
                  <a:pt x="1807" y="7015"/>
                </a:cubicBezTo>
                <a:lnTo>
                  <a:pt x="1807" y="7015"/>
                </a:lnTo>
                <a:cubicBezTo>
                  <a:pt x="1807" y="7273"/>
                  <a:pt x="1836" y="7330"/>
                  <a:pt x="1864" y="7645"/>
                </a:cubicBezTo>
                <a:cubicBezTo>
                  <a:pt x="1836" y="7645"/>
                  <a:pt x="1807" y="7674"/>
                  <a:pt x="1750" y="7674"/>
                </a:cubicBezTo>
                <a:cubicBezTo>
                  <a:pt x="1950" y="7588"/>
                  <a:pt x="1778" y="7645"/>
                  <a:pt x="1807" y="7588"/>
                </a:cubicBezTo>
                <a:cubicBezTo>
                  <a:pt x="1750" y="7588"/>
                  <a:pt x="1664" y="7588"/>
                  <a:pt x="1693" y="7559"/>
                </a:cubicBezTo>
                <a:lnTo>
                  <a:pt x="1693" y="7559"/>
                </a:lnTo>
                <a:cubicBezTo>
                  <a:pt x="1607" y="7616"/>
                  <a:pt x="1521" y="7559"/>
                  <a:pt x="1406" y="7645"/>
                </a:cubicBezTo>
                <a:cubicBezTo>
                  <a:pt x="1406" y="7645"/>
                  <a:pt x="1374" y="7645"/>
                  <a:pt x="1348" y="7641"/>
                </a:cubicBezTo>
                <a:lnTo>
                  <a:pt x="1348" y="7641"/>
                </a:lnTo>
                <a:cubicBezTo>
                  <a:pt x="1349" y="7642"/>
                  <a:pt x="1349" y="7643"/>
                  <a:pt x="1349" y="7645"/>
                </a:cubicBezTo>
                <a:cubicBezTo>
                  <a:pt x="1292" y="7674"/>
                  <a:pt x="1263" y="7674"/>
                  <a:pt x="1235" y="7674"/>
                </a:cubicBezTo>
                <a:cubicBezTo>
                  <a:pt x="1006" y="7702"/>
                  <a:pt x="834" y="7731"/>
                  <a:pt x="634" y="7817"/>
                </a:cubicBezTo>
                <a:cubicBezTo>
                  <a:pt x="491" y="7874"/>
                  <a:pt x="376" y="7960"/>
                  <a:pt x="290" y="8074"/>
                </a:cubicBezTo>
                <a:cubicBezTo>
                  <a:pt x="262" y="8103"/>
                  <a:pt x="233" y="8103"/>
                  <a:pt x="204" y="8132"/>
                </a:cubicBezTo>
                <a:cubicBezTo>
                  <a:pt x="204" y="8113"/>
                  <a:pt x="204" y="8046"/>
                  <a:pt x="204" y="8046"/>
                </a:cubicBezTo>
                <a:cubicBezTo>
                  <a:pt x="118" y="8132"/>
                  <a:pt x="61" y="8217"/>
                  <a:pt x="33" y="8332"/>
                </a:cubicBezTo>
                <a:cubicBezTo>
                  <a:pt x="33" y="8332"/>
                  <a:pt x="33" y="8332"/>
                  <a:pt x="4" y="8361"/>
                </a:cubicBezTo>
                <a:cubicBezTo>
                  <a:pt x="4" y="8475"/>
                  <a:pt x="33" y="8446"/>
                  <a:pt x="4" y="8561"/>
                </a:cubicBezTo>
                <a:lnTo>
                  <a:pt x="4" y="8618"/>
                </a:lnTo>
                <a:cubicBezTo>
                  <a:pt x="31" y="8673"/>
                  <a:pt x="59" y="8754"/>
                  <a:pt x="86" y="8811"/>
                </a:cubicBezTo>
                <a:lnTo>
                  <a:pt x="86" y="8811"/>
                </a:lnTo>
                <a:cubicBezTo>
                  <a:pt x="87" y="8798"/>
                  <a:pt x="90" y="8790"/>
                  <a:pt x="90" y="8790"/>
                </a:cubicBezTo>
                <a:lnTo>
                  <a:pt x="90" y="8790"/>
                </a:lnTo>
                <a:cubicBezTo>
                  <a:pt x="118" y="8818"/>
                  <a:pt x="118" y="8818"/>
                  <a:pt x="147" y="8847"/>
                </a:cubicBezTo>
                <a:cubicBezTo>
                  <a:pt x="147" y="8826"/>
                  <a:pt x="143" y="8802"/>
                  <a:pt x="137" y="8776"/>
                </a:cubicBezTo>
                <a:lnTo>
                  <a:pt x="137" y="8776"/>
                </a:lnTo>
                <a:cubicBezTo>
                  <a:pt x="232" y="8980"/>
                  <a:pt x="443" y="9133"/>
                  <a:pt x="691" y="9133"/>
                </a:cubicBezTo>
                <a:cubicBezTo>
                  <a:pt x="719" y="9133"/>
                  <a:pt x="777" y="9105"/>
                  <a:pt x="834" y="9105"/>
                </a:cubicBezTo>
                <a:cubicBezTo>
                  <a:pt x="834" y="9133"/>
                  <a:pt x="834" y="9133"/>
                  <a:pt x="834" y="9162"/>
                </a:cubicBezTo>
                <a:lnTo>
                  <a:pt x="777" y="9162"/>
                </a:lnTo>
                <a:lnTo>
                  <a:pt x="748" y="9219"/>
                </a:lnTo>
                <a:lnTo>
                  <a:pt x="748" y="9219"/>
                </a:lnTo>
                <a:lnTo>
                  <a:pt x="834" y="9191"/>
                </a:lnTo>
                <a:cubicBezTo>
                  <a:pt x="854" y="9211"/>
                  <a:pt x="889" y="9231"/>
                  <a:pt x="948" y="9231"/>
                </a:cubicBezTo>
                <a:cubicBezTo>
                  <a:pt x="972" y="9231"/>
                  <a:pt x="1001" y="9228"/>
                  <a:pt x="1034" y="9219"/>
                </a:cubicBezTo>
                <a:cubicBezTo>
                  <a:pt x="1063" y="9191"/>
                  <a:pt x="1120" y="9162"/>
                  <a:pt x="1177" y="9133"/>
                </a:cubicBezTo>
                <a:lnTo>
                  <a:pt x="1235" y="9162"/>
                </a:lnTo>
                <a:lnTo>
                  <a:pt x="1092" y="9191"/>
                </a:lnTo>
                <a:cubicBezTo>
                  <a:pt x="1177" y="9191"/>
                  <a:pt x="1235" y="9191"/>
                  <a:pt x="1292" y="9133"/>
                </a:cubicBezTo>
                <a:cubicBezTo>
                  <a:pt x="1292" y="9162"/>
                  <a:pt x="1320" y="9162"/>
                  <a:pt x="1349" y="9162"/>
                </a:cubicBezTo>
                <a:cubicBezTo>
                  <a:pt x="1406" y="9133"/>
                  <a:pt x="1464" y="9105"/>
                  <a:pt x="1521" y="9076"/>
                </a:cubicBezTo>
                <a:lnTo>
                  <a:pt x="1521" y="9076"/>
                </a:lnTo>
                <a:cubicBezTo>
                  <a:pt x="1521" y="9076"/>
                  <a:pt x="1435" y="9133"/>
                  <a:pt x="1549" y="9133"/>
                </a:cubicBezTo>
                <a:cubicBezTo>
                  <a:pt x="1664" y="9133"/>
                  <a:pt x="1464" y="9076"/>
                  <a:pt x="1607" y="9047"/>
                </a:cubicBezTo>
                <a:cubicBezTo>
                  <a:pt x="1664" y="9047"/>
                  <a:pt x="1670" y="9060"/>
                  <a:pt x="1694" y="9060"/>
                </a:cubicBezTo>
                <a:cubicBezTo>
                  <a:pt x="1705" y="9060"/>
                  <a:pt x="1721" y="9057"/>
                  <a:pt x="1750" y="9047"/>
                </a:cubicBezTo>
                <a:lnTo>
                  <a:pt x="1750" y="9047"/>
                </a:lnTo>
                <a:cubicBezTo>
                  <a:pt x="1750" y="9047"/>
                  <a:pt x="1750" y="9059"/>
                  <a:pt x="1743" y="9067"/>
                </a:cubicBezTo>
                <a:lnTo>
                  <a:pt x="1743" y="9067"/>
                </a:lnTo>
                <a:cubicBezTo>
                  <a:pt x="1799" y="9047"/>
                  <a:pt x="1871" y="9044"/>
                  <a:pt x="1921" y="9019"/>
                </a:cubicBezTo>
                <a:lnTo>
                  <a:pt x="1921" y="9105"/>
                </a:lnTo>
                <a:cubicBezTo>
                  <a:pt x="1921" y="9141"/>
                  <a:pt x="1920" y="9153"/>
                  <a:pt x="1917" y="9153"/>
                </a:cubicBezTo>
                <a:cubicBezTo>
                  <a:pt x="1911" y="9153"/>
                  <a:pt x="1901" y="9100"/>
                  <a:pt x="1896" y="9100"/>
                </a:cubicBezTo>
                <a:cubicBezTo>
                  <a:pt x="1894" y="9100"/>
                  <a:pt x="1893" y="9109"/>
                  <a:pt x="1893" y="9133"/>
                </a:cubicBezTo>
                <a:cubicBezTo>
                  <a:pt x="1950" y="9448"/>
                  <a:pt x="1893" y="9648"/>
                  <a:pt x="1950" y="9906"/>
                </a:cubicBezTo>
                <a:cubicBezTo>
                  <a:pt x="1864" y="10106"/>
                  <a:pt x="2007" y="10621"/>
                  <a:pt x="1950" y="10908"/>
                </a:cubicBezTo>
                <a:lnTo>
                  <a:pt x="1979" y="10908"/>
                </a:lnTo>
                <a:cubicBezTo>
                  <a:pt x="1998" y="10946"/>
                  <a:pt x="1992" y="10971"/>
                  <a:pt x="1985" y="11001"/>
                </a:cubicBezTo>
                <a:lnTo>
                  <a:pt x="1985" y="11001"/>
                </a:lnTo>
                <a:cubicBezTo>
                  <a:pt x="1988" y="10993"/>
                  <a:pt x="1992" y="10988"/>
                  <a:pt x="1997" y="10988"/>
                </a:cubicBezTo>
                <a:cubicBezTo>
                  <a:pt x="2000" y="10988"/>
                  <a:pt x="2003" y="10989"/>
                  <a:pt x="2007" y="10994"/>
                </a:cubicBezTo>
                <a:cubicBezTo>
                  <a:pt x="2007" y="11137"/>
                  <a:pt x="2036" y="11280"/>
                  <a:pt x="2036" y="11423"/>
                </a:cubicBezTo>
                <a:cubicBezTo>
                  <a:pt x="2065" y="11852"/>
                  <a:pt x="2036" y="12339"/>
                  <a:pt x="2036" y="12768"/>
                </a:cubicBezTo>
                <a:cubicBezTo>
                  <a:pt x="1864" y="12797"/>
                  <a:pt x="1693" y="12825"/>
                  <a:pt x="1492" y="12825"/>
                </a:cubicBezTo>
                <a:lnTo>
                  <a:pt x="1549" y="12825"/>
                </a:lnTo>
                <a:cubicBezTo>
                  <a:pt x="1541" y="12849"/>
                  <a:pt x="1520" y="12858"/>
                  <a:pt x="1490" y="12858"/>
                </a:cubicBezTo>
                <a:cubicBezTo>
                  <a:pt x="1427" y="12858"/>
                  <a:pt x="1328" y="12820"/>
                  <a:pt x="1249" y="12820"/>
                </a:cubicBezTo>
                <a:cubicBezTo>
                  <a:pt x="1237" y="12820"/>
                  <a:pt x="1225" y="12821"/>
                  <a:pt x="1214" y="12823"/>
                </a:cubicBezTo>
                <a:lnTo>
                  <a:pt x="1214" y="12823"/>
                </a:lnTo>
                <a:cubicBezTo>
                  <a:pt x="1225" y="12818"/>
                  <a:pt x="1230" y="12805"/>
                  <a:pt x="1232" y="12796"/>
                </a:cubicBezTo>
                <a:lnTo>
                  <a:pt x="1232" y="12796"/>
                </a:lnTo>
                <a:cubicBezTo>
                  <a:pt x="1233" y="12796"/>
                  <a:pt x="1234" y="12796"/>
                  <a:pt x="1235" y="12797"/>
                </a:cubicBezTo>
                <a:cubicBezTo>
                  <a:pt x="1235" y="12791"/>
                  <a:pt x="1235" y="12789"/>
                  <a:pt x="1234" y="12789"/>
                </a:cubicBezTo>
                <a:cubicBezTo>
                  <a:pt x="1234" y="12789"/>
                  <a:pt x="1234" y="12792"/>
                  <a:pt x="1232" y="12796"/>
                </a:cubicBezTo>
                <a:lnTo>
                  <a:pt x="1232" y="12796"/>
                </a:lnTo>
                <a:cubicBezTo>
                  <a:pt x="1176" y="12782"/>
                  <a:pt x="1119" y="12775"/>
                  <a:pt x="1066" y="12775"/>
                </a:cubicBezTo>
                <a:cubicBezTo>
                  <a:pt x="1013" y="12775"/>
                  <a:pt x="963" y="12782"/>
                  <a:pt x="920" y="12797"/>
                </a:cubicBezTo>
                <a:cubicBezTo>
                  <a:pt x="805" y="12797"/>
                  <a:pt x="691" y="12797"/>
                  <a:pt x="519" y="12825"/>
                </a:cubicBezTo>
                <a:lnTo>
                  <a:pt x="548" y="12797"/>
                </a:lnTo>
                <a:cubicBezTo>
                  <a:pt x="462" y="12797"/>
                  <a:pt x="376" y="12825"/>
                  <a:pt x="319" y="12854"/>
                </a:cubicBezTo>
                <a:cubicBezTo>
                  <a:pt x="233" y="12882"/>
                  <a:pt x="147" y="12940"/>
                  <a:pt x="90" y="12997"/>
                </a:cubicBezTo>
                <a:cubicBezTo>
                  <a:pt x="90" y="13054"/>
                  <a:pt x="33" y="13111"/>
                  <a:pt x="90" y="13111"/>
                </a:cubicBezTo>
                <a:cubicBezTo>
                  <a:pt x="61" y="13140"/>
                  <a:pt x="33" y="13169"/>
                  <a:pt x="4" y="13226"/>
                </a:cubicBezTo>
                <a:lnTo>
                  <a:pt x="4" y="13712"/>
                </a:lnTo>
                <a:cubicBezTo>
                  <a:pt x="90" y="13913"/>
                  <a:pt x="204" y="14056"/>
                  <a:pt x="376" y="14170"/>
                </a:cubicBezTo>
                <a:cubicBezTo>
                  <a:pt x="357" y="14170"/>
                  <a:pt x="312" y="14158"/>
                  <a:pt x="293" y="14158"/>
                </a:cubicBezTo>
                <a:cubicBezTo>
                  <a:pt x="284" y="14158"/>
                  <a:pt x="281" y="14161"/>
                  <a:pt x="290" y="14170"/>
                </a:cubicBezTo>
                <a:cubicBezTo>
                  <a:pt x="347" y="14199"/>
                  <a:pt x="405" y="14228"/>
                  <a:pt x="462" y="14228"/>
                </a:cubicBezTo>
                <a:lnTo>
                  <a:pt x="634" y="14228"/>
                </a:lnTo>
                <a:cubicBezTo>
                  <a:pt x="605" y="14199"/>
                  <a:pt x="605" y="14199"/>
                  <a:pt x="519" y="14170"/>
                </a:cubicBezTo>
                <a:cubicBezTo>
                  <a:pt x="605" y="14170"/>
                  <a:pt x="662" y="14142"/>
                  <a:pt x="719" y="14142"/>
                </a:cubicBezTo>
                <a:cubicBezTo>
                  <a:pt x="576" y="14170"/>
                  <a:pt x="719" y="14199"/>
                  <a:pt x="777" y="14228"/>
                </a:cubicBezTo>
                <a:lnTo>
                  <a:pt x="777" y="14199"/>
                </a:lnTo>
                <a:cubicBezTo>
                  <a:pt x="812" y="14211"/>
                  <a:pt x="834" y="14215"/>
                  <a:pt x="848" y="14215"/>
                </a:cubicBezTo>
                <a:cubicBezTo>
                  <a:pt x="896" y="14215"/>
                  <a:pt x="861" y="14166"/>
                  <a:pt x="949" y="14166"/>
                </a:cubicBezTo>
                <a:cubicBezTo>
                  <a:pt x="964" y="14166"/>
                  <a:pt x="983" y="14167"/>
                  <a:pt x="1006" y="14170"/>
                </a:cubicBezTo>
                <a:cubicBezTo>
                  <a:pt x="1092" y="14170"/>
                  <a:pt x="1177" y="14142"/>
                  <a:pt x="1263" y="14142"/>
                </a:cubicBezTo>
                <a:cubicBezTo>
                  <a:pt x="1278" y="14170"/>
                  <a:pt x="1256" y="14170"/>
                  <a:pt x="1231" y="14170"/>
                </a:cubicBezTo>
                <a:cubicBezTo>
                  <a:pt x="1206" y="14170"/>
                  <a:pt x="1177" y="14170"/>
                  <a:pt x="1177" y="14199"/>
                </a:cubicBezTo>
                <a:cubicBezTo>
                  <a:pt x="1263" y="14199"/>
                  <a:pt x="1349" y="14151"/>
                  <a:pt x="1435" y="14151"/>
                </a:cubicBezTo>
                <a:cubicBezTo>
                  <a:pt x="1464" y="14151"/>
                  <a:pt x="1492" y="14156"/>
                  <a:pt x="1521" y="14170"/>
                </a:cubicBezTo>
                <a:lnTo>
                  <a:pt x="1349" y="14170"/>
                </a:lnTo>
                <a:cubicBezTo>
                  <a:pt x="1406" y="14228"/>
                  <a:pt x="1492" y="14228"/>
                  <a:pt x="1578" y="14228"/>
                </a:cubicBezTo>
                <a:lnTo>
                  <a:pt x="1721" y="14228"/>
                </a:lnTo>
                <a:cubicBezTo>
                  <a:pt x="1817" y="14151"/>
                  <a:pt x="1912" y="14151"/>
                  <a:pt x="2016" y="14151"/>
                </a:cubicBezTo>
                <a:lnTo>
                  <a:pt x="2016" y="14151"/>
                </a:lnTo>
                <a:cubicBezTo>
                  <a:pt x="2068" y="14151"/>
                  <a:pt x="2122" y="14151"/>
                  <a:pt x="2179" y="14142"/>
                </a:cubicBezTo>
                <a:lnTo>
                  <a:pt x="2179" y="14142"/>
                </a:lnTo>
                <a:cubicBezTo>
                  <a:pt x="2093" y="14170"/>
                  <a:pt x="2150" y="14170"/>
                  <a:pt x="2179" y="14170"/>
                </a:cubicBezTo>
                <a:cubicBezTo>
                  <a:pt x="2179" y="14309"/>
                  <a:pt x="2179" y="14448"/>
                  <a:pt x="2205" y="14586"/>
                </a:cubicBezTo>
                <a:lnTo>
                  <a:pt x="2205" y="14586"/>
                </a:lnTo>
                <a:cubicBezTo>
                  <a:pt x="2198" y="14570"/>
                  <a:pt x="2179" y="14566"/>
                  <a:pt x="2179" y="14542"/>
                </a:cubicBezTo>
                <a:lnTo>
                  <a:pt x="2179" y="14542"/>
                </a:lnTo>
                <a:cubicBezTo>
                  <a:pt x="2150" y="14657"/>
                  <a:pt x="2179" y="14771"/>
                  <a:pt x="2208" y="14886"/>
                </a:cubicBezTo>
                <a:cubicBezTo>
                  <a:pt x="2208" y="14919"/>
                  <a:pt x="2203" y="14927"/>
                  <a:pt x="2198" y="14927"/>
                </a:cubicBezTo>
                <a:cubicBezTo>
                  <a:pt x="2194" y="14927"/>
                  <a:pt x="2189" y="14922"/>
                  <a:pt x="2185" y="14922"/>
                </a:cubicBezTo>
                <a:cubicBezTo>
                  <a:pt x="2182" y="14922"/>
                  <a:pt x="2179" y="14926"/>
                  <a:pt x="2179" y="14943"/>
                </a:cubicBezTo>
                <a:cubicBezTo>
                  <a:pt x="2151" y="15000"/>
                  <a:pt x="2236" y="15199"/>
                  <a:pt x="2208" y="15257"/>
                </a:cubicBezTo>
                <a:lnTo>
                  <a:pt x="2208" y="15257"/>
                </a:lnTo>
                <a:cubicBezTo>
                  <a:pt x="2208" y="15233"/>
                  <a:pt x="2208" y="15213"/>
                  <a:pt x="2208" y="15201"/>
                </a:cubicBezTo>
                <a:cubicBezTo>
                  <a:pt x="2208" y="15224"/>
                  <a:pt x="2189" y="15266"/>
                  <a:pt x="2197" y="15266"/>
                </a:cubicBezTo>
                <a:cubicBezTo>
                  <a:pt x="2199" y="15266"/>
                  <a:pt x="2202" y="15263"/>
                  <a:pt x="2208" y="15258"/>
                </a:cubicBezTo>
                <a:cubicBezTo>
                  <a:pt x="2208" y="15258"/>
                  <a:pt x="2208" y="15257"/>
                  <a:pt x="2208" y="15257"/>
                </a:cubicBezTo>
                <a:lnTo>
                  <a:pt x="2208" y="15257"/>
                </a:lnTo>
                <a:cubicBezTo>
                  <a:pt x="2209" y="15331"/>
                  <a:pt x="2213" y="15439"/>
                  <a:pt x="2228" y="15439"/>
                </a:cubicBezTo>
                <a:cubicBezTo>
                  <a:pt x="2230" y="15439"/>
                  <a:pt x="2233" y="15436"/>
                  <a:pt x="2236" y="15430"/>
                </a:cubicBezTo>
                <a:cubicBezTo>
                  <a:pt x="2236" y="15601"/>
                  <a:pt x="2265" y="15744"/>
                  <a:pt x="2236" y="15887"/>
                </a:cubicBezTo>
                <a:cubicBezTo>
                  <a:pt x="2294" y="15973"/>
                  <a:pt x="2236" y="16174"/>
                  <a:pt x="2294" y="16202"/>
                </a:cubicBezTo>
                <a:cubicBezTo>
                  <a:pt x="2236" y="16202"/>
                  <a:pt x="2236" y="16488"/>
                  <a:pt x="2294" y="16603"/>
                </a:cubicBezTo>
                <a:cubicBezTo>
                  <a:pt x="2290" y="16600"/>
                  <a:pt x="2287" y="16598"/>
                  <a:pt x="2285" y="16598"/>
                </a:cubicBezTo>
                <a:cubicBezTo>
                  <a:pt x="2267" y="16598"/>
                  <a:pt x="2263" y="16665"/>
                  <a:pt x="2245" y="16665"/>
                </a:cubicBezTo>
                <a:cubicBezTo>
                  <a:pt x="2242" y="16665"/>
                  <a:pt x="2240" y="16663"/>
                  <a:pt x="2236" y="16660"/>
                </a:cubicBezTo>
                <a:lnTo>
                  <a:pt x="2236" y="16660"/>
                </a:lnTo>
                <a:cubicBezTo>
                  <a:pt x="2236" y="16763"/>
                  <a:pt x="2259" y="16865"/>
                  <a:pt x="2285" y="16865"/>
                </a:cubicBezTo>
                <a:cubicBezTo>
                  <a:pt x="2287" y="16865"/>
                  <a:pt x="2291" y="16863"/>
                  <a:pt x="2294" y="16860"/>
                </a:cubicBezTo>
                <a:lnTo>
                  <a:pt x="2294" y="16860"/>
                </a:lnTo>
                <a:cubicBezTo>
                  <a:pt x="2208" y="17089"/>
                  <a:pt x="2379" y="17318"/>
                  <a:pt x="2265" y="17461"/>
                </a:cubicBezTo>
                <a:cubicBezTo>
                  <a:pt x="2265" y="17605"/>
                  <a:pt x="2294" y="17748"/>
                  <a:pt x="2322" y="17891"/>
                </a:cubicBezTo>
                <a:cubicBezTo>
                  <a:pt x="2255" y="17891"/>
                  <a:pt x="2187" y="17891"/>
                  <a:pt x="2134" y="17905"/>
                </a:cubicBezTo>
                <a:lnTo>
                  <a:pt x="2134" y="17905"/>
                </a:lnTo>
                <a:cubicBezTo>
                  <a:pt x="2139" y="17901"/>
                  <a:pt x="2145" y="17896"/>
                  <a:pt x="2150" y="17891"/>
                </a:cubicBezTo>
                <a:cubicBezTo>
                  <a:pt x="2093" y="17891"/>
                  <a:pt x="2007" y="17891"/>
                  <a:pt x="2007" y="17919"/>
                </a:cubicBezTo>
                <a:lnTo>
                  <a:pt x="2065" y="17919"/>
                </a:lnTo>
                <a:cubicBezTo>
                  <a:pt x="2179" y="17948"/>
                  <a:pt x="1864" y="18034"/>
                  <a:pt x="1836" y="18034"/>
                </a:cubicBezTo>
                <a:cubicBezTo>
                  <a:pt x="1950" y="17948"/>
                  <a:pt x="1578" y="18034"/>
                  <a:pt x="1721" y="17919"/>
                </a:cubicBezTo>
                <a:cubicBezTo>
                  <a:pt x="1664" y="17919"/>
                  <a:pt x="1635" y="17948"/>
                  <a:pt x="1635" y="17977"/>
                </a:cubicBezTo>
                <a:cubicBezTo>
                  <a:pt x="1578" y="17977"/>
                  <a:pt x="1578" y="17977"/>
                  <a:pt x="1607" y="17919"/>
                </a:cubicBezTo>
                <a:lnTo>
                  <a:pt x="1607" y="17919"/>
                </a:lnTo>
                <a:cubicBezTo>
                  <a:pt x="1406" y="17948"/>
                  <a:pt x="1492" y="17977"/>
                  <a:pt x="1320" y="18005"/>
                </a:cubicBezTo>
                <a:cubicBezTo>
                  <a:pt x="1320" y="18005"/>
                  <a:pt x="1349" y="17977"/>
                  <a:pt x="1378" y="17948"/>
                </a:cubicBezTo>
                <a:lnTo>
                  <a:pt x="1378" y="17948"/>
                </a:lnTo>
                <a:cubicBezTo>
                  <a:pt x="1320" y="17977"/>
                  <a:pt x="1263" y="17977"/>
                  <a:pt x="1206" y="18005"/>
                </a:cubicBezTo>
                <a:cubicBezTo>
                  <a:pt x="1149" y="18005"/>
                  <a:pt x="1063" y="18034"/>
                  <a:pt x="1006" y="18062"/>
                </a:cubicBezTo>
                <a:lnTo>
                  <a:pt x="1034" y="18005"/>
                </a:lnTo>
                <a:lnTo>
                  <a:pt x="1034" y="18005"/>
                </a:lnTo>
                <a:cubicBezTo>
                  <a:pt x="891" y="18062"/>
                  <a:pt x="777" y="18148"/>
                  <a:pt x="719" y="18291"/>
                </a:cubicBezTo>
                <a:cubicBezTo>
                  <a:pt x="634" y="18406"/>
                  <a:pt x="605" y="18549"/>
                  <a:pt x="576" y="18692"/>
                </a:cubicBezTo>
                <a:cubicBezTo>
                  <a:pt x="565" y="18669"/>
                  <a:pt x="557" y="18660"/>
                  <a:pt x="551" y="18660"/>
                </a:cubicBezTo>
                <a:cubicBezTo>
                  <a:pt x="527" y="18660"/>
                  <a:pt x="536" y="18812"/>
                  <a:pt x="491" y="18835"/>
                </a:cubicBezTo>
                <a:cubicBezTo>
                  <a:pt x="519" y="18892"/>
                  <a:pt x="519" y="18950"/>
                  <a:pt x="548" y="19007"/>
                </a:cubicBezTo>
                <a:lnTo>
                  <a:pt x="548" y="18921"/>
                </a:lnTo>
                <a:cubicBezTo>
                  <a:pt x="576" y="19064"/>
                  <a:pt x="662" y="19179"/>
                  <a:pt x="777" y="19293"/>
                </a:cubicBezTo>
                <a:cubicBezTo>
                  <a:pt x="748" y="19264"/>
                  <a:pt x="719" y="19236"/>
                  <a:pt x="691" y="19207"/>
                </a:cubicBezTo>
                <a:lnTo>
                  <a:pt x="691" y="19207"/>
                </a:lnTo>
                <a:cubicBezTo>
                  <a:pt x="748" y="19293"/>
                  <a:pt x="834" y="19350"/>
                  <a:pt x="948" y="19379"/>
                </a:cubicBezTo>
                <a:cubicBezTo>
                  <a:pt x="891" y="19350"/>
                  <a:pt x="834" y="19322"/>
                  <a:pt x="805" y="19293"/>
                </a:cubicBezTo>
                <a:lnTo>
                  <a:pt x="805" y="19293"/>
                </a:lnTo>
                <a:cubicBezTo>
                  <a:pt x="837" y="19306"/>
                  <a:pt x="856" y="19310"/>
                  <a:pt x="868" y="19310"/>
                </a:cubicBezTo>
                <a:cubicBezTo>
                  <a:pt x="894" y="19310"/>
                  <a:pt x="887" y="19288"/>
                  <a:pt x="904" y="19288"/>
                </a:cubicBezTo>
                <a:cubicBezTo>
                  <a:pt x="915" y="19288"/>
                  <a:pt x="935" y="19296"/>
                  <a:pt x="977" y="19322"/>
                </a:cubicBezTo>
                <a:cubicBezTo>
                  <a:pt x="1063" y="19350"/>
                  <a:pt x="1120" y="19379"/>
                  <a:pt x="1206" y="19379"/>
                </a:cubicBezTo>
                <a:cubicBezTo>
                  <a:pt x="1263" y="19379"/>
                  <a:pt x="1349" y="19350"/>
                  <a:pt x="1435" y="19350"/>
                </a:cubicBezTo>
                <a:cubicBezTo>
                  <a:pt x="1464" y="19379"/>
                  <a:pt x="1435" y="19408"/>
                  <a:pt x="1435" y="19436"/>
                </a:cubicBezTo>
                <a:cubicBezTo>
                  <a:pt x="1488" y="19383"/>
                  <a:pt x="1715" y="19404"/>
                  <a:pt x="1815" y="19361"/>
                </a:cubicBezTo>
                <a:lnTo>
                  <a:pt x="1815" y="19361"/>
                </a:lnTo>
                <a:cubicBezTo>
                  <a:pt x="1811" y="19372"/>
                  <a:pt x="1818" y="19390"/>
                  <a:pt x="1836" y="19408"/>
                </a:cubicBezTo>
                <a:lnTo>
                  <a:pt x="1893" y="19350"/>
                </a:lnTo>
                <a:cubicBezTo>
                  <a:pt x="1950" y="19350"/>
                  <a:pt x="1979" y="19350"/>
                  <a:pt x="1950" y="19379"/>
                </a:cubicBezTo>
                <a:cubicBezTo>
                  <a:pt x="2110" y="19379"/>
                  <a:pt x="1978" y="19342"/>
                  <a:pt x="2035" y="19342"/>
                </a:cubicBezTo>
                <a:cubicBezTo>
                  <a:pt x="2050" y="19342"/>
                  <a:pt x="2076" y="19345"/>
                  <a:pt x="2122" y="19350"/>
                </a:cubicBezTo>
                <a:lnTo>
                  <a:pt x="2351" y="19350"/>
                </a:lnTo>
                <a:cubicBezTo>
                  <a:pt x="2322" y="19465"/>
                  <a:pt x="2322" y="19608"/>
                  <a:pt x="2351" y="19722"/>
                </a:cubicBezTo>
                <a:cubicBezTo>
                  <a:pt x="2351" y="19732"/>
                  <a:pt x="2351" y="19742"/>
                  <a:pt x="2351" y="19751"/>
                </a:cubicBezTo>
                <a:cubicBezTo>
                  <a:pt x="2358" y="19740"/>
                  <a:pt x="2366" y="19735"/>
                  <a:pt x="2373" y="19735"/>
                </a:cubicBezTo>
                <a:cubicBezTo>
                  <a:pt x="2422" y="19735"/>
                  <a:pt x="2465" y="19951"/>
                  <a:pt x="2465" y="19951"/>
                </a:cubicBezTo>
                <a:cubicBezTo>
                  <a:pt x="2456" y="19942"/>
                  <a:pt x="2449" y="19938"/>
                  <a:pt x="2443" y="19938"/>
                </a:cubicBezTo>
                <a:cubicBezTo>
                  <a:pt x="2404" y="19938"/>
                  <a:pt x="2435" y="20128"/>
                  <a:pt x="2393" y="20128"/>
                </a:cubicBezTo>
                <a:cubicBezTo>
                  <a:pt x="2383" y="20128"/>
                  <a:pt x="2370" y="20118"/>
                  <a:pt x="2351" y="20094"/>
                </a:cubicBezTo>
                <a:lnTo>
                  <a:pt x="2351" y="20094"/>
                </a:lnTo>
                <a:cubicBezTo>
                  <a:pt x="2351" y="20118"/>
                  <a:pt x="2351" y="20159"/>
                  <a:pt x="2366" y="20159"/>
                </a:cubicBezTo>
                <a:cubicBezTo>
                  <a:pt x="2370" y="20159"/>
                  <a:pt x="2374" y="20157"/>
                  <a:pt x="2379" y="20152"/>
                </a:cubicBezTo>
                <a:lnTo>
                  <a:pt x="2379" y="20152"/>
                </a:lnTo>
                <a:cubicBezTo>
                  <a:pt x="2379" y="20187"/>
                  <a:pt x="2379" y="20212"/>
                  <a:pt x="2373" y="20212"/>
                </a:cubicBezTo>
                <a:cubicBezTo>
                  <a:pt x="2368" y="20212"/>
                  <a:pt x="2362" y="20202"/>
                  <a:pt x="2351" y="20180"/>
                </a:cubicBezTo>
                <a:lnTo>
                  <a:pt x="2351" y="20180"/>
                </a:lnTo>
                <a:cubicBezTo>
                  <a:pt x="2379" y="20381"/>
                  <a:pt x="2379" y="20295"/>
                  <a:pt x="2408" y="20495"/>
                </a:cubicBezTo>
                <a:cubicBezTo>
                  <a:pt x="2408" y="20495"/>
                  <a:pt x="2379" y="20467"/>
                  <a:pt x="2351" y="20438"/>
                </a:cubicBezTo>
                <a:lnTo>
                  <a:pt x="2351" y="20438"/>
                </a:lnTo>
                <a:cubicBezTo>
                  <a:pt x="2379" y="20495"/>
                  <a:pt x="2408" y="20552"/>
                  <a:pt x="2437" y="20610"/>
                </a:cubicBezTo>
                <a:cubicBezTo>
                  <a:pt x="2465" y="20667"/>
                  <a:pt x="2494" y="20724"/>
                  <a:pt x="2551" y="20781"/>
                </a:cubicBezTo>
                <a:cubicBezTo>
                  <a:pt x="2637" y="20896"/>
                  <a:pt x="2723" y="20953"/>
                  <a:pt x="2866" y="20982"/>
                </a:cubicBezTo>
                <a:cubicBezTo>
                  <a:pt x="2947" y="21002"/>
                  <a:pt x="3042" y="21022"/>
                  <a:pt x="3142" y="21022"/>
                </a:cubicBezTo>
                <a:cubicBezTo>
                  <a:pt x="3183" y="21022"/>
                  <a:pt x="3225" y="21019"/>
                  <a:pt x="3267" y="21010"/>
                </a:cubicBezTo>
                <a:lnTo>
                  <a:pt x="3267" y="21010"/>
                </a:lnTo>
                <a:cubicBezTo>
                  <a:pt x="3233" y="21044"/>
                  <a:pt x="3243" y="21051"/>
                  <a:pt x="3269" y="21051"/>
                </a:cubicBezTo>
                <a:cubicBezTo>
                  <a:pt x="3290" y="21051"/>
                  <a:pt x="3322" y="21046"/>
                  <a:pt x="3351" y="21046"/>
                </a:cubicBezTo>
                <a:cubicBezTo>
                  <a:pt x="3378" y="21046"/>
                  <a:pt x="3401" y="21051"/>
                  <a:pt x="3410" y="21068"/>
                </a:cubicBezTo>
                <a:cubicBezTo>
                  <a:pt x="3467" y="21039"/>
                  <a:pt x="3524" y="21010"/>
                  <a:pt x="3581" y="20953"/>
                </a:cubicBezTo>
                <a:lnTo>
                  <a:pt x="3581" y="20953"/>
                </a:lnTo>
                <a:cubicBezTo>
                  <a:pt x="3567" y="20967"/>
                  <a:pt x="3553" y="20974"/>
                  <a:pt x="3538" y="20974"/>
                </a:cubicBezTo>
                <a:cubicBezTo>
                  <a:pt x="3524" y="20974"/>
                  <a:pt x="3510" y="20967"/>
                  <a:pt x="3496" y="20953"/>
                </a:cubicBezTo>
                <a:cubicBezTo>
                  <a:pt x="3610" y="20896"/>
                  <a:pt x="3696" y="20781"/>
                  <a:pt x="3782" y="20638"/>
                </a:cubicBezTo>
                <a:lnTo>
                  <a:pt x="3782" y="20638"/>
                </a:lnTo>
                <a:lnTo>
                  <a:pt x="3724" y="20753"/>
                </a:lnTo>
                <a:cubicBezTo>
                  <a:pt x="3782" y="20667"/>
                  <a:pt x="3810" y="20581"/>
                  <a:pt x="3839" y="20495"/>
                </a:cubicBezTo>
                <a:lnTo>
                  <a:pt x="3839" y="20495"/>
                </a:lnTo>
                <a:cubicBezTo>
                  <a:pt x="3810" y="20524"/>
                  <a:pt x="3810" y="20581"/>
                  <a:pt x="3782" y="20638"/>
                </a:cubicBezTo>
                <a:cubicBezTo>
                  <a:pt x="3782" y="20467"/>
                  <a:pt x="3724" y="20638"/>
                  <a:pt x="3782" y="20438"/>
                </a:cubicBezTo>
                <a:cubicBezTo>
                  <a:pt x="3782" y="20446"/>
                  <a:pt x="3782" y="20449"/>
                  <a:pt x="3782" y="20449"/>
                </a:cubicBezTo>
                <a:cubicBezTo>
                  <a:pt x="3782" y="20449"/>
                  <a:pt x="3786" y="20312"/>
                  <a:pt x="3810" y="20238"/>
                </a:cubicBezTo>
                <a:cubicBezTo>
                  <a:pt x="3782" y="20180"/>
                  <a:pt x="3782" y="20094"/>
                  <a:pt x="3782" y="20009"/>
                </a:cubicBezTo>
                <a:cubicBezTo>
                  <a:pt x="3782" y="20003"/>
                  <a:pt x="3784" y="20000"/>
                  <a:pt x="3789" y="20000"/>
                </a:cubicBezTo>
                <a:cubicBezTo>
                  <a:pt x="3800" y="20000"/>
                  <a:pt x="3825" y="20017"/>
                  <a:pt x="3846" y="20017"/>
                </a:cubicBezTo>
                <a:cubicBezTo>
                  <a:pt x="3854" y="20017"/>
                  <a:pt x="3862" y="20015"/>
                  <a:pt x="3868" y="20009"/>
                </a:cubicBezTo>
                <a:cubicBezTo>
                  <a:pt x="3810" y="19951"/>
                  <a:pt x="3868" y="19694"/>
                  <a:pt x="3810" y="19637"/>
                </a:cubicBezTo>
                <a:lnTo>
                  <a:pt x="3810" y="19637"/>
                </a:lnTo>
                <a:cubicBezTo>
                  <a:pt x="3811" y="19637"/>
                  <a:pt x="3823" y="19649"/>
                  <a:pt x="3832" y="19649"/>
                </a:cubicBezTo>
                <a:cubicBezTo>
                  <a:pt x="3836" y="19649"/>
                  <a:pt x="3839" y="19646"/>
                  <a:pt x="3839" y="19637"/>
                </a:cubicBezTo>
                <a:lnTo>
                  <a:pt x="3810" y="19579"/>
                </a:lnTo>
                <a:cubicBezTo>
                  <a:pt x="3810" y="19522"/>
                  <a:pt x="3810" y="19522"/>
                  <a:pt x="3839" y="19522"/>
                </a:cubicBezTo>
                <a:cubicBezTo>
                  <a:pt x="3839" y="19467"/>
                  <a:pt x="3833" y="19453"/>
                  <a:pt x="3826" y="19453"/>
                </a:cubicBezTo>
                <a:cubicBezTo>
                  <a:pt x="3819" y="19453"/>
                  <a:pt x="3811" y="19467"/>
                  <a:pt x="3806" y="19467"/>
                </a:cubicBezTo>
                <a:cubicBezTo>
                  <a:pt x="3801" y="19467"/>
                  <a:pt x="3800" y="19450"/>
                  <a:pt x="3810" y="19379"/>
                </a:cubicBezTo>
                <a:cubicBezTo>
                  <a:pt x="3810" y="19348"/>
                  <a:pt x="3810" y="19306"/>
                  <a:pt x="3810" y="19264"/>
                </a:cubicBezTo>
                <a:cubicBezTo>
                  <a:pt x="4039" y="19264"/>
                  <a:pt x="4297" y="19236"/>
                  <a:pt x="4526" y="19179"/>
                </a:cubicBezTo>
                <a:lnTo>
                  <a:pt x="4526" y="19179"/>
                </a:lnTo>
                <a:lnTo>
                  <a:pt x="4497" y="19207"/>
                </a:lnTo>
                <a:lnTo>
                  <a:pt x="4927" y="19207"/>
                </a:lnTo>
                <a:cubicBezTo>
                  <a:pt x="4955" y="19179"/>
                  <a:pt x="5041" y="19179"/>
                  <a:pt x="4984" y="19150"/>
                </a:cubicBezTo>
                <a:lnTo>
                  <a:pt x="4984" y="19150"/>
                </a:lnTo>
                <a:cubicBezTo>
                  <a:pt x="5057" y="19166"/>
                  <a:pt x="5129" y="19172"/>
                  <a:pt x="5199" y="19172"/>
                </a:cubicBezTo>
                <a:cubicBezTo>
                  <a:pt x="5441" y="19172"/>
                  <a:pt x="5663" y="19100"/>
                  <a:pt x="5882" y="19100"/>
                </a:cubicBezTo>
                <a:cubicBezTo>
                  <a:pt x="5937" y="19100"/>
                  <a:pt x="5992" y="19104"/>
                  <a:pt x="6047" y="19116"/>
                </a:cubicBezTo>
                <a:lnTo>
                  <a:pt x="6047" y="19116"/>
                </a:lnTo>
                <a:lnTo>
                  <a:pt x="6300" y="19093"/>
                </a:lnTo>
                <a:cubicBezTo>
                  <a:pt x="6286" y="19078"/>
                  <a:pt x="6272" y="19078"/>
                  <a:pt x="6254" y="19078"/>
                </a:cubicBezTo>
                <a:cubicBezTo>
                  <a:pt x="6236" y="19078"/>
                  <a:pt x="6214" y="19078"/>
                  <a:pt x="6186" y="19064"/>
                </a:cubicBezTo>
                <a:cubicBezTo>
                  <a:pt x="6243" y="19036"/>
                  <a:pt x="6329" y="19007"/>
                  <a:pt x="6386" y="19007"/>
                </a:cubicBezTo>
                <a:cubicBezTo>
                  <a:pt x="6243" y="19036"/>
                  <a:pt x="6386" y="19064"/>
                  <a:pt x="6443" y="19064"/>
                </a:cubicBezTo>
                <a:lnTo>
                  <a:pt x="6443" y="19036"/>
                </a:lnTo>
                <a:cubicBezTo>
                  <a:pt x="6478" y="19047"/>
                  <a:pt x="6499" y="19052"/>
                  <a:pt x="6514" y="19052"/>
                </a:cubicBezTo>
                <a:cubicBezTo>
                  <a:pt x="6572" y="19052"/>
                  <a:pt x="6512" y="18978"/>
                  <a:pt x="6672" y="18978"/>
                </a:cubicBezTo>
                <a:cubicBezTo>
                  <a:pt x="6758" y="18978"/>
                  <a:pt x="6844" y="18950"/>
                  <a:pt x="6901" y="18950"/>
                </a:cubicBezTo>
                <a:cubicBezTo>
                  <a:pt x="6958" y="18978"/>
                  <a:pt x="6844" y="18978"/>
                  <a:pt x="6815" y="19007"/>
                </a:cubicBezTo>
                <a:cubicBezTo>
                  <a:pt x="6938" y="19007"/>
                  <a:pt x="7040" y="18944"/>
                  <a:pt x="7138" y="18944"/>
                </a:cubicBezTo>
                <a:cubicBezTo>
                  <a:pt x="7155" y="18944"/>
                  <a:pt x="7171" y="18946"/>
                  <a:pt x="7187" y="18950"/>
                </a:cubicBezTo>
                <a:cubicBezTo>
                  <a:pt x="7130" y="18950"/>
                  <a:pt x="7073" y="18950"/>
                  <a:pt x="7016" y="18978"/>
                </a:cubicBezTo>
                <a:cubicBezTo>
                  <a:pt x="7073" y="19007"/>
                  <a:pt x="7159" y="19007"/>
                  <a:pt x="7245" y="19007"/>
                </a:cubicBezTo>
                <a:lnTo>
                  <a:pt x="7388" y="19007"/>
                </a:lnTo>
                <a:cubicBezTo>
                  <a:pt x="7388" y="19093"/>
                  <a:pt x="7416" y="19207"/>
                  <a:pt x="7445" y="19293"/>
                </a:cubicBezTo>
                <a:cubicBezTo>
                  <a:pt x="7413" y="19229"/>
                  <a:pt x="7397" y="19209"/>
                  <a:pt x="7388" y="19209"/>
                </a:cubicBezTo>
                <a:cubicBezTo>
                  <a:pt x="7373" y="19209"/>
                  <a:pt x="7377" y="19264"/>
                  <a:pt x="7359" y="19264"/>
                </a:cubicBezTo>
                <a:cubicBezTo>
                  <a:pt x="7359" y="19314"/>
                  <a:pt x="7359" y="19385"/>
                  <a:pt x="7341" y="19385"/>
                </a:cubicBezTo>
                <a:cubicBezTo>
                  <a:pt x="7338" y="19385"/>
                  <a:pt x="7334" y="19383"/>
                  <a:pt x="7331" y="19379"/>
                </a:cubicBezTo>
                <a:lnTo>
                  <a:pt x="7331" y="19379"/>
                </a:lnTo>
                <a:cubicBezTo>
                  <a:pt x="7388" y="19465"/>
                  <a:pt x="7331" y="19522"/>
                  <a:pt x="7388" y="19665"/>
                </a:cubicBezTo>
                <a:cubicBezTo>
                  <a:pt x="7388" y="19665"/>
                  <a:pt x="7388" y="19751"/>
                  <a:pt x="7388" y="19751"/>
                </a:cubicBezTo>
                <a:cubicBezTo>
                  <a:pt x="7396" y="19784"/>
                  <a:pt x="7399" y="19795"/>
                  <a:pt x="7401" y="19795"/>
                </a:cubicBezTo>
                <a:cubicBezTo>
                  <a:pt x="7405" y="19795"/>
                  <a:pt x="7396" y="19722"/>
                  <a:pt x="7416" y="19722"/>
                </a:cubicBezTo>
                <a:cubicBezTo>
                  <a:pt x="7489" y="19867"/>
                  <a:pt x="7459" y="20094"/>
                  <a:pt x="7535" y="20316"/>
                </a:cubicBezTo>
                <a:lnTo>
                  <a:pt x="7535" y="20316"/>
                </a:lnTo>
                <a:lnTo>
                  <a:pt x="7559" y="20266"/>
                </a:lnTo>
                <a:lnTo>
                  <a:pt x="7588" y="20409"/>
                </a:lnTo>
                <a:cubicBezTo>
                  <a:pt x="7588" y="20409"/>
                  <a:pt x="7571" y="20392"/>
                  <a:pt x="7550" y="20358"/>
                </a:cubicBezTo>
                <a:lnTo>
                  <a:pt x="7550" y="20358"/>
                </a:lnTo>
                <a:cubicBezTo>
                  <a:pt x="7561" y="20385"/>
                  <a:pt x="7573" y="20412"/>
                  <a:pt x="7588" y="20438"/>
                </a:cubicBezTo>
                <a:cubicBezTo>
                  <a:pt x="7617" y="20581"/>
                  <a:pt x="7703" y="20695"/>
                  <a:pt x="7846" y="20781"/>
                </a:cubicBezTo>
                <a:lnTo>
                  <a:pt x="7903" y="20867"/>
                </a:lnTo>
                <a:cubicBezTo>
                  <a:pt x="7903" y="20877"/>
                  <a:pt x="7893" y="20880"/>
                  <a:pt x="7881" y="20880"/>
                </a:cubicBezTo>
                <a:cubicBezTo>
                  <a:pt x="7855" y="20880"/>
                  <a:pt x="7817" y="20867"/>
                  <a:pt x="7817" y="20867"/>
                </a:cubicBezTo>
                <a:lnTo>
                  <a:pt x="7817" y="20867"/>
                </a:lnTo>
                <a:cubicBezTo>
                  <a:pt x="7851" y="20918"/>
                  <a:pt x="7906" y="20960"/>
                  <a:pt x="7969" y="20990"/>
                </a:cubicBezTo>
                <a:lnTo>
                  <a:pt x="7969" y="20990"/>
                </a:lnTo>
                <a:cubicBezTo>
                  <a:pt x="7972" y="20986"/>
                  <a:pt x="7978" y="20982"/>
                  <a:pt x="7989" y="20982"/>
                </a:cubicBezTo>
                <a:cubicBezTo>
                  <a:pt x="8046" y="20982"/>
                  <a:pt x="8075" y="21010"/>
                  <a:pt x="8132" y="21010"/>
                </a:cubicBezTo>
                <a:lnTo>
                  <a:pt x="8014" y="21010"/>
                </a:lnTo>
                <a:cubicBezTo>
                  <a:pt x="8043" y="21022"/>
                  <a:pt x="8073" y="21031"/>
                  <a:pt x="8103" y="21039"/>
                </a:cubicBezTo>
                <a:cubicBezTo>
                  <a:pt x="8075" y="21039"/>
                  <a:pt x="8103" y="21039"/>
                  <a:pt x="8132" y="21068"/>
                </a:cubicBezTo>
                <a:cubicBezTo>
                  <a:pt x="8143" y="21068"/>
                  <a:pt x="8153" y="21067"/>
                  <a:pt x="8161" y="21067"/>
                </a:cubicBezTo>
                <a:lnTo>
                  <a:pt x="8161" y="21067"/>
                </a:lnTo>
                <a:lnTo>
                  <a:pt x="8160" y="21068"/>
                </a:lnTo>
                <a:cubicBezTo>
                  <a:pt x="8203" y="21068"/>
                  <a:pt x="8252" y="21068"/>
                  <a:pt x="8302" y="21061"/>
                </a:cubicBezTo>
                <a:lnTo>
                  <a:pt x="8302" y="21061"/>
                </a:lnTo>
                <a:cubicBezTo>
                  <a:pt x="8311" y="21062"/>
                  <a:pt x="8321" y="21065"/>
                  <a:pt x="8332" y="21068"/>
                </a:cubicBezTo>
                <a:cubicBezTo>
                  <a:pt x="8304" y="21096"/>
                  <a:pt x="8275" y="21125"/>
                  <a:pt x="8218" y="21125"/>
                </a:cubicBezTo>
                <a:cubicBezTo>
                  <a:pt x="8361" y="21125"/>
                  <a:pt x="8475" y="21096"/>
                  <a:pt x="8561" y="21010"/>
                </a:cubicBezTo>
                <a:cubicBezTo>
                  <a:pt x="8590" y="21010"/>
                  <a:pt x="8618" y="20982"/>
                  <a:pt x="8647" y="20953"/>
                </a:cubicBezTo>
                <a:cubicBezTo>
                  <a:pt x="8631" y="20953"/>
                  <a:pt x="8616" y="20954"/>
                  <a:pt x="8602" y="20956"/>
                </a:cubicBezTo>
                <a:lnTo>
                  <a:pt x="8602" y="20956"/>
                </a:lnTo>
                <a:cubicBezTo>
                  <a:pt x="8834" y="20833"/>
                  <a:pt x="8973" y="20556"/>
                  <a:pt x="8876" y="20266"/>
                </a:cubicBezTo>
                <a:lnTo>
                  <a:pt x="8962" y="20266"/>
                </a:lnTo>
                <a:cubicBezTo>
                  <a:pt x="8962" y="20295"/>
                  <a:pt x="8962" y="20295"/>
                  <a:pt x="8962" y="20323"/>
                </a:cubicBezTo>
                <a:lnTo>
                  <a:pt x="9019" y="20352"/>
                </a:lnTo>
                <a:lnTo>
                  <a:pt x="8990" y="20266"/>
                </a:lnTo>
                <a:cubicBezTo>
                  <a:pt x="9019" y="20238"/>
                  <a:pt x="9019" y="20180"/>
                  <a:pt x="9019" y="20066"/>
                </a:cubicBezTo>
                <a:cubicBezTo>
                  <a:pt x="8990" y="20009"/>
                  <a:pt x="8962" y="19980"/>
                  <a:pt x="8933" y="19923"/>
                </a:cubicBezTo>
                <a:lnTo>
                  <a:pt x="8961" y="19867"/>
                </a:lnTo>
                <a:lnTo>
                  <a:pt x="8961" y="19867"/>
                </a:lnTo>
                <a:cubicBezTo>
                  <a:pt x="8962" y="19869"/>
                  <a:pt x="8962" y="19871"/>
                  <a:pt x="8963" y="19873"/>
                </a:cubicBezTo>
                <a:lnTo>
                  <a:pt x="8963" y="19873"/>
                </a:lnTo>
                <a:lnTo>
                  <a:pt x="8962" y="19865"/>
                </a:lnTo>
                <a:lnTo>
                  <a:pt x="8961" y="19867"/>
                </a:lnTo>
                <a:lnTo>
                  <a:pt x="8961" y="19867"/>
                </a:lnTo>
                <a:cubicBezTo>
                  <a:pt x="8952" y="19847"/>
                  <a:pt x="8943" y="19828"/>
                  <a:pt x="8933" y="19808"/>
                </a:cubicBezTo>
                <a:cubicBezTo>
                  <a:pt x="8933" y="19808"/>
                  <a:pt x="8962" y="19780"/>
                  <a:pt x="8962" y="19751"/>
                </a:cubicBezTo>
                <a:cubicBezTo>
                  <a:pt x="8905" y="19694"/>
                  <a:pt x="8876" y="19637"/>
                  <a:pt x="8847" y="19579"/>
                </a:cubicBezTo>
                <a:cubicBezTo>
                  <a:pt x="8865" y="19579"/>
                  <a:pt x="8882" y="19610"/>
                  <a:pt x="8893" y="19610"/>
                </a:cubicBezTo>
                <a:cubicBezTo>
                  <a:pt x="8900" y="19610"/>
                  <a:pt x="8905" y="19596"/>
                  <a:pt x="8905" y="19551"/>
                </a:cubicBezTo>
                <a:cubicBezTo>
                  <a:pt x="8905" y="19523"/>
                  <a:pt x="8903" y="19514"/>
                  <a:pt x="8899" y="19514"/>
                </a:cubicBezTo>
                <a:cubicBezTo>
                  <a:pt x="8893" y="19514"/>
                  <a:pt x="8880" y="19547"/>
                  <a:pt x="8861" y="19547"/>
                </a:cubicBezTo>
                <a:cubicBezTo>
                  <a:pt x="8849" y="19547"/>
                  <a:pt x="8835" y="19535"/>
                  <a:pt x="8819" y="19493"/>
                </a:cubicBezTo>
                <a:cubicBezTo>
                  <a:pt x="8819" y="19408"/>
                  <a:pt x="8876" y="19436"/>
                  <a:pt x="8819" y="19350"/>
                </a:cubicBezTo>
                <a:lnTo>
                  <a:pt x="8819" y="19350"/>
                </a:lnTo>
                <a:cubicBezTo>
                  <a:pt x="8819" y="19350"/>
                  <a:pt x="8847" y="19350"/>
                  <a:pt x="8876" y="19379"/>
                </a:cubicBezTo>
                <a:cubicBezTo>
                  <a:pt x="8819" y="19293"/>
                  <a:pt x="8819" y="19179"/>
                  <a:pt x="8790" y="19121"/>
                </a:cubicBezTo>
                <a:cubicBezTo>
                  <a:pt x="8790" y="19064"/>
                  <a:pt x="8790" y="19007"/>
                  <a:pt x="8790" y="18921"/>
                </a:cubicBezTo>
                <a:cubicBezTo>
                  <a:pt x="8876" y="18921"/>
                  <a:pt x="8933" y="18921"/>
                  <a:pt x="9019" y="18892"/>
                </a:cubicBezTo>
                <a:cubicBezTo>
                  <a:pt x="9248" y="18835"/>
                  <a:pt x="9277" y="18778"/>
                  <a:pt x="9477" y="18721"/>
                </a:cubicBezTo>
                <a:lnTo>
                  <a:pt x="9506" y="18721"/>
                </a:lnTo>
                <a:cubicBezTo>
                  <a:pt x="9563" y="18721"/>
                  <a:pt x="9448" y="18778"/>
                  <a:pt x="9448" y="18778"/>
                </a:cubicBezTo>
                <a:cubicBezTo>
                  <a:pt x="9482" y="18786"/>
                  <a:pt x="9515" y="18790"/>
                  <a:pt x="9548" y="18790"/>
                </a:cubicBezTo>
                <a:cubicBezTo>
                  <a:pt x="9627" y="18790"/>
                  <a:pt x="9702" y="18770"/>
                  <a:pt x="9763" y="18749"/>
                </a:cubicBezTo>
                <a:cubicBezTo>
                  <a:pt x="9763" y="18749"/>
                  <a:pt x="9763" y="18778"/>
                  <a:pt x="9820" y="18778"/>
                </a:cubicBezTo>
                <a:cubicBezTo>
                  <a:pt x="9824" y="18782"/>
                  <a:pt x="9829" y="18784"/>
                  <a:pt x="9833" y="18784"/>
                </a:cubicBezTo>
                <a:cubicBezTo>
                  <a:pt x="9848" y="18784"/>
                  <a:pt x="9866" y="18763"/>
                  <a:pt x="9898" y="18745"/>
                </a:cubicBezTo>
                <a:lnTo>
                  <a:pt x="9898" y="18745"/>
                </a:lnTo>
                <a:cubicBezTo>
                  <a:pt x="9881" y="18748"/>
                  <a:pt x="9864" y="18749"/>
                  <a:pt x="9849" y="18749"/>
                </a:cubicBezTo>
                <a:lnTo>
                  <a:pt x="9906" y="18692"/>
                </a:lnTo>
                <a:cubicBezTo>
                  <a:pt x="10278" y="18635"/>
                  <a:pt x="10679" y="18606"/>
                  <a:pt x="11080" y="18520"/>
                </a:cubicBezTo>
                <a:cubicBezTo>
                  <a:pt x="11080" y="18549"/>
                  <a:pt x="11080" y="18578"/>
                  <a:pt x="11080" y="18606"/>
                </a:cubicBezTo>
                <a:lnTo>
                  <a:pt x="11051" y="18606"/>
                </a:lnTo>
                <a:lnTo>
                  <a:pt x="10994" y="18663"/>
                </a:lnTo>
                <a:lnTo>
                  <a:pt x="11108" y="18635"/>
                </a:lnTo>
                <a:cubicBezTo>
                  <a:pt x="11108" y="18663"/>
                  <a:pt x="11165" y="18663"/>
                  <a:pt x="11280" y="18663"/>
                </a:cubicBezTo>
                <a:lnTo>
                  <a:pt x="11452" y="18606"/>
                </a:lnTo>
                <a:lnTo>
                  <a:pt x="11505" y="18633"/>
                </a:lnTo>
                <a:lnTo>
                  <a:pt x="11505" y="18633"/>
                </a:lnTo>
                <a:cubicBezTo>
                  <a:pt x="11527" y="18624"/>
                  <a:pt x="11548" y="18615"/>
                  <a:pt x="11566" y="18606"/>
                </a:cubicBezTo>
                <a:cubicBezTo>
                  <a:pt x="11566" y="18606"/>
                  <a:pt x="11595" y="18635"/>
                  <a:pt x="11623" y="18635"/>
                </a:cubicBezTo>
                <a:lnTo>
                  <a:pt x="11795" y="18520"/>
                </a:lnTo>
                <a:lnTo>
                  <a:pt x="11795" y="18520"/>
                </a:lnTo>
                <a:cubicBezTo>
                  <a:pt x="11818" y="18544"/>
                  <a:pt x="11766" y="18585"/>
                  <a:pt x="11806" y="18585"/>
                </a:cubicBezTo>
                <a:cubicBezTo>
                  <a:pt x="11816" y="18585"/>
                  <a:pt x="11830" y="18583"/>
                  <a:pt x="11852" y="18578"/>
                </a:cubicBezTo>
                <a:cubicBezTo>
                  <a:pt x="11967" y="18578"/>
                  <a:pt x="11766" y="18549"/>
                  <a:pt x="11881" y="18492"/>
                </a:cubicBezTo>
                <a:cubicBezTo>
                  <a:pt x="11938" y="18492"/>
                  <a:pt x="11945" y="18517"/>
                  <a:pt x="11976" y="18517"/>
                </a:cubicBezTo>
                <a:cubicBezTo>
                  <a:pt x="11992" y="18517"/>
                  <a:pt x="12015" y="18511"/>
                  <a:pt x="12053" y="18492"/>
                </a:cubicBezTo>
                <a:lnTo>
                  <a:pt x="12053" y="18492"/>
                </a:lnTo>
                <a:cubicBezTo>
                  <a:pt x="12053" y="18492"/>
                  <a:pt x="12053" y="18520"/>
                  <a:pt x="11995" y="18549"/>
                </a:cubicBezTo>
                <a:cubicBezTo>
                  <a:pt x="12081" y="18520"/>
                  <a:pt x="12224" y="18492"/>
                  <a:pt x="12253" y="18463"/>
                </a:cubicBezTo>
                <a:cubicBezTo>
                  <a:pt x="12329" y="18463"/>
                  <a:pt x="12444" y="18425"/>
                  <a:pt x="12512" y="18425"/>
                </a:cubicBezTo>
                <a:cubicBezTo>
                  <a:pt x="12546" y="18425"/>
                  <a:pt x="12568" y="18435"/>
                  <a:pt x="12568" y="18463"/>
                </a:cubicBezTo>
                <a:cubicBezTo>
                  <a:pt x="12625" y="18406"/>
                  <a:pt x="12711" y="18377"/>
                  <a:pt x="12768" y="18349"/>
                </a:cubicBezTo>
                <a:lnTo>
                  <a:pt x="12768" y="18349"/>
                </a:lnTo>
                <a:cubicBezTo>
                  <a:pt x="12740" y="18377"/>
                  <a:pt x="12747" y="18384"/>
                  <a:pt x="12772" y="18384"/>
                </a:cubicBezTo>
                <a:cubicBezTo>
                  <a:pt x="12797" y="18384"/>
                  <a:pt x="12840" y="18377"/>
                  <a:pt x="12883" y="18377"/>
                </a:cubicBezTo>
                <a:cubicBezTo>
                  <a:pt x="12911" y="18520"/>
                  <a:pt x="12940" y="18692"/>
                  <a:pt x="12940" y="18835"/>
                </a:cubicBezTo>
                <a:cubicBezTo>
                  <a:pt x="12934" y="18841"/>
                  <a:pt x="12929" y="18844"/>
                  <a:pt x="12925" y="18844"/>
                </a:cubicBezTo>
                <a:cubicBezTo>
                  <a:pt x="12894" y="18844"/>
                  <a:pt x="12903" y="18703"/>
                  <a:pt x="12892" y="18703"/>
                </a:cubicBezTo>
                <a:cubicBezTo>
                  <a:pt x="12890" y="18703"/>
                  <a:pt x="12887" y="18708"/>
                  <a:pt x="12883" y="18721"/>
                </a:cubicBezTo>
                <a:cubicBezTo>
                  <a:pt x="12883" y="18989"/>
                  <a:pt x="12883" y="19258"/>
                  <a:pt x="12883" y="19551"/>
                </a:cubicBezTo>
                <a:lnTo>
                  <a:pt x="12883" y="19551"/>
                </a:lnTo>
                <a:cubicBezTo>
                  <a:pt x="12965" y="19578"/>
                  <a:pt x="12862" y="19739"/>
                  <a:pt x="12880" y="19879"/>
                </a:cubicBezTo>
                <a:lnTo>
                  <a:pt x="12880" y="19879"/>
                </a:lnTo>
                <a:cubicBezTo>
                  <a:pt x="12876" y="19865"/>
                  <a:pt x="12866" y="19854"/>
                  <a:pt x="12860" y="19854"/>
                </a:cubicBezTo>
                <a:cubicBezTo>
                  <a:pt x="12856" y="19854"/>
                  <a:pt x="12854" y="19857"/>
                  <a:pt x="12854" y="19865"/>
                </a:cubicBezTo>
                <a:cubicBezTo>
                  <a:pt x="12854" y="19951"/>
                  <a:pt x="12854" y="20066"/>
                  <a:pt x="12854" y="20180"/>
                </a:cubicBezTo>
                <a:cubicBezTo>
                  <a:pt x="12854" y="20295"/>
                  <a:pt x="12854" y="20409"/>
                  <a:pt x="12883" y="20581"/>
                </a:cubicBezTo>
                <a:lnTo>
                  <a:pt x="12854" y="20552"/>
                </a:lnTo>
                <a:lnTo>
                  <a:pt x="12854" y="20552"/>
                </a:lnTo>
                <a:cubicBezTo>
                  <a:pt x="12854" y="20610"/>
                  <a:pt x="12883" y="20695"/>
                  <a:pt x="12911" y="20781"/>
                </a:cubicBezTo>
                <a:cubicBezTo>
                  <a:pt x="12940" y="20867"/>
                  <a:pt x="12997" y="20924"/>
                  <a:pt x="13083" y="20982"/>
                </a:cubicBezTo>
                <a:cubicBezTo>
                  <a:pt x="13102" y="20982"/>
                  <a:pt x="13147" y="21020"/>
                  <a:pt x="13166" y="21020"/>
                </a:cubicBezTo>
                <a:cubicBezTo>
                  <a:pt x="13175" y="21020"/>
                  <a:pt x="13178" y="21010"/>
                  <a:pt x="13169" y="20982"/>
                </a:cubicBezTo>
                <a:lnTo>
                  <a:pt x="13169" y="20982"/>
                </a:lnTo>
                <a:cubicBezTo>
                  <a:pt x="13261" y="21092"/>
                  <a:pt x="13388" y="21143"/>
                  <a:pt x="13527" y="21143"/>
                </a:cubicBezTo>
                <a:cubicBezTo>
                  <a:pt x="13605" y="21143"/>
                  <a:pt x="13688" y="21127"/>
                  <a:pt x="13770" y="21096"/>
                </a:cubicBezTo>
                <a:cubicBezTo>
                  <a:pt x="13942" y="21010"/>
                  <a:pt x="14085" y="20867"/>
                  <a:pt x="14199" y="20695"/>
                </a:cubicBezTo>
                <a:lnTo>
                  <a:pt x="14199" y="20695"/>
                </a:lnTo>
                <a:cubicBezTo>
                  <a:pt x="14199" y="20742"/>
                  <a:pt x="14180" y="20789"/>
                  <a:pt x="14189" y="20789"/>
                </a:cubicBezTo>
                <a:cubicBezTo>
                  <a:pt x="14191" y="20789"/>
                  <a:pt x="14194" y="20787"/>
                  <a:pt x="14199" y="20781"/>
                </a:cubicBezTo>
                <a:cubicBezTo>
                  <a:pt x="14228" y="20724"/>
                  <a:pt x="14256" y="20667"/>
                  <a:pt x="14256" y="20610"/>
                </a:cubicBezTo>
                <a:lnTo>
                  <a:pt x="14256" y="20438"/>
                </a:lnTo>
                <a:cubicBezTo>
                  <a:pt x="14228" y="20467"/>
                  <a:pt x="14228" y="20495"/>
                  <a:pt x="14199" y="20552"/>
                </a:cubicBezTo>
                <a:cubicBezTo>
                  <a:pt x="14171" y="20495"/>
                  <a:pt x="14170" y="20409"/>
                  <a:pt x="14170" y="20352"/>
                </a:cubicBezTo>
                <a:lnTo>
                  <a:pt x="14170" y="20352"/>
                </a:lnTo>
                <a:cubicBezTo>
                  <a:pt x="14171" y="20397"/>
                  <a:pt x="14176" y="20414"/>
                  <a:pt x="14185" y="20414"/>
                </a:cubicBezTo>
                <a:cubicBezTo>
                  <a:pt x="14204" y="20414"/>
                  <a:pt x="14237" y="20334"/>
                  <a:pt x="14256" y="20295"/>
                </a:cubicBezTo>
                <a:lnTo>
                  <a:pt x="14228" y="20295"/>
                </a:lnTo>
                <a:cubicBezTo>
                  <a:pt x="14285" y="20152"/>
                  <a:pt x="14142" y="20266"/>
                  <a:pt x="14199" y="20066"/>
                </a:cubicBezTo>
                <a:lnTo>
                  <a:pt x="14228" y="20066"/>
                </a:lnTo>
                <a:cubicBezTo>
                  <a:pt x="14199" y="19980"/>
                  <a:pt x="14199" y="19894"/>
                  <a:pt x="14199" y="19808"/>
                </a:cubicBezTo>
                <a:cubicBezTo>
                  <a:pt x="14202" y="19805"/>
                  <a:pt x="14205" y="19804"/>
                  <a:pt x="14207" y="19804"/>
                </a:cubicBezTo>
                <a:cubicBezTo>
                  <a:pt x="14222" y="19804"/>
                  <a:pt x="14202" y="19894"/>
                  <a:pt x="14228" y="19894"/>
                </a:cubicBezTo>
                <a:cubicBezTo>
                  <a:pt x="14228" y="19780"/>
                  <a:pt x="14170" y="19665"/>
                  <a:pt x="14199" y="19551"/>
                </a:cubicBezTo>
                <a:lnTo>
                  <a:pt x="14199" y="19551"/>
                </a:lnTo>
                <a:cubicBezTo>
                  <a:pt x="14199" y="19608"/>
                  <a:pt x="14199" y="19665"/>
                  <a:pt x="14228" y="19722"/>
                </a:cubicBezTo>
                <a:cubicBezTo>
                  <a:pt x="14256" y="19637"/>
                  <a:pt x="14256" y="19579"/>
                  <a:pt x="14256" y="19493"/>
                </a:cubicBezTo>
                <a:lnTo>
                  <a:pt x="14256" y="19350"/>
                </a:lnTo>
                <a:cubicBezTo>
                  <a:pt x="14142" y="19207"/>
                  <a:pt x="14228" y="19036"/>
                  <a:pt x="14142" y="18835"/>
                </a:cubicBezTo>
                <a:lnTo>
                  <a:pt x="14142" y="18835"/>
                </a:lnTo>
                <a:cubicBezTo>
                  <a:pt x="14175" y="18911"/>
                  <a:pt x="14191" y="18934"/>
                  <a:pt x="14200" y="18934"/>
                </a:cubicBezTo>
                <a:cubicBezTo>
                  <a:pt x="14212" y="18934"/>
                  <a:pt x="14211" y="18889"/>
                  <a:pt x="14222" y="18889"/>
                </a:cubicBezTo>
                <a:cubicBezTo>
                  <a:pt x="14223" y="18889"/>
                  <a:pt x="14225" y="18890"/>
                  <a:pt x="14228" y="18892"/>
                </a:cubicBezTo>
                <a:cubicBezTo>
                  <a:pt x="14228" y="18843"/>
                  <a:pt x="14249" y="18772"/>
                  <a:pt x="14255" y="18772"/>
                </a:cubicBezTo>
                <a:cubicBezTo>
                  <a:pt x="14255" y="18772"/>
                  <a:pt x="14255" y="18772"/>
                  <a:pt x="14255" y="18772"/>
                </a:cubicBezTo>
                <a:lnTo>
                  <a:pt x="14255" y="18772"/>
                </a:lnTo>
                <a:cubicBezTo>
                  <a:pt x="14229" y="18662"/>
                  <a:pt x="14256" y="18604"/>
                  <a:pt x="14228" y="18463"/>
                </a:cubicBezTo>
                <a:cubicBezTo>
                  <a:pt x="14228" y="18463"/>
                  <a:pt x="14228" y="18400"/>
                  <a:pt x="14246" y="18400"/>
                </a:cubicBezTo>
                <a:cubicBezTo>
                  <a:pt x="14249" y="18400"/>
                  <a:pt x="14252" y="18402"/>
                  <a:pt x="14256" y="18406"/>
                </a:cubicBezTo>
                <a:cubicBezTo>
                  <a:pt x="14248" y="18363"/>
                  <a:pt x="14242" y="18348"/>
                  <a:pt x="14237" y="18348"/>
                </a:cubicBezTo>
                <a:cubicBezTo>
                  <a:pt x="14229" y="18348"/>
                  <a:pt x="14228" y="18409"/>
                  <a:pt x="14228" y="18409"/>
                </a:cubicBezTo>
                <a:cubicBezTo>
                  <a:pt x="14228" y="18409"/>
                  <a:pt x="14228" y="18408"/>
                  <a:pt x="14228" y="18406"/>
                </a:cubicBezTo>
                <a:cubicBezTo>
                  <a:pt x="14199" y="18291"/>
                  <a:pt x="14170" y="18148"/>
                  <a:pt x="14199" y="18034"/>
                </a:cubicBezTo>
                <a:lnTo>
                  <a:pt x="14199" y="18034"/>
                </a:lnTo>
                <a:cubicBezTo>
                  <a:pt x="14199" y="18034"/>
                  <a:pt x="14228" y="18034"/>
                  <a:pt x="14228" y="18062"/>
                </a:cubicBezTo>
                <a:cubicBezTo>
                  <a:pt x="14228" y="17977"/>
                  <a:pt x="14342" y="18034"/>
                  <a:pt x="14399" y="17977"/>
                </a:cubicBezTo>
                <a:cubicBezTo>
                  <a:pt x="14514" y="17977"/>
                  <a:pt x="14501" y="18002"/>
                  <a:pt x="14522" y="18002"/>
                </a:cubicBezTo>
                <a:cubicBezTo>
                  <a:pt x="14533" y="18002"/>
                  <a:pt x="14552" y="17996"/>
                  <a:pt x="14600" y="17977"/>
                </a:cubicBezTo>
                <a:cubicBezTo>
                  <a:pt x="14686" y="17977"/>
                  <a:pt x="14543" y="18034"/>
                  <a:pt x="14543" y="18034"/>
                </a:cubicBezTo>
                <a:cubicBezTo>
                  <a:pt x="14714" y="18005"/>
                  <a:pt x="14628" y="17948"/>
                  <a:pt x="14657" y="17919"/>
                </a:cubicBezTo>
                <a:cubicBezTo>
                  <a:pt x="14700" y="17905"/>
                  <a:pt x="14727" y="17900"/>
                  <a:pt x="14744" y="17900"/>
                </a:cubicBezTo>
                <a:cubicBezTo>
                  <a:pt x="14797" y="17900"/>
                  <a:pt x="14764" y="17948"/>
                  <a:pt x="14829" y="17948"/>
                </a:cubicBezTo>
                <a:cubicBezTo>
                  <a:pt x="14915" y="17919"/>
                  <a:pt x="15000" y="17862"/>
                  <a:pt x="15115" y="17834"/>
                </a:cubicBezTo>
                <a:cubicBezTo>
                  <a:pt x="15115" y="17834"/>
                  <a:pt x="15144" y="17834"/>
                  <a:pt x="15115" y="17862"/>
                </a:cubicBezTo>
                <a:cubicBezTo>
                  <a:pt x="15229" y="17805"/>
                  <a:pt x="15487" y="17805"/>
                  <a:pt x="15630" y="17719"/>
                </a:cubicBezTo>
                <a:lnTo>
                  <a:pt x="15659" y="17719"/>
                </a:lnTo>
                <a:cubicBezTo>
                  <a:pt x="15630" y="17690"/>
                  <a:pt x="15601" y="17662"/>
                  <a:pt x="15601" y="17633"/>
                </a:cubicBezTo>
                <a:cubicBezTo>
                  <a:pt x="15670" y="17633"/>
                  <a:pt x="15721" y="17597"/>
                  <a:pt x="15753" y="17597"/>
                </a:cubicBezTo>
                <a:cubicBezTo>
                  <a:pt x="15761" y="17597"/>
                  <a:pt x="15767" y="17599"/>
                  <a:pt x="15773" y="17605"/>
                </a:cubicBezTo>
                <a:cubicBezTo>
                  <a:pt x="15745" y="17605"/>
                  <a:pt x="15716" y="17633"/>
                  <a:pt x="15716" y="17662"/>
                </a:cubicBezTo>
                <a:lnTo>
                  <a:pt x="15773" y="17690"/>
                </a:lnTo>
                <a:cubicBezTo>
                  <a:pt x="15800" y="17700"/>
                  <a:pt x="15802" y="17706"/>
                  <a:pt x="15791" y="17711"/>
                </a:cubicBezTo>
                <a:lnTo>
                  <a:pt x="15791" y="17711"/>
                </a:lnTo>
                <a:cubicBezTo>
                  <a:pt x="15899" y="17677"/>
                  <a:pt x="16008" y="17655"/>
                  <a:pt x="16117" y="17633"/>
                </a:cubicBezTo>
                <a:lnTo>
                  <a:pt x="16117" y="17633"/>
                </a:lnTo>
                <a:cubicBezTo>
                  <a:pt x="16145" y="17690"/>
                  <a:pt x="15830" y="17690"/>
                  <a:pt x="16002" y="17719"/>
                </a:cubicBezTo>
                <a:lnTo>
                  <a:pt x="15830" y="17719"/>
                </a:lnTo>
                <a:cubicBezTo>
                  <a:pt x="15902" y="17748"/>
                  <a:pt x="15873" y="17748"/>
                  <a:pt x="15845" y="17748"/>
                </a:cubicBezTo>
                <a:cubicBezTo>
                  <a:pt x="15816" y="17748"/>
                  <a:pt x="15787" y="17748"/>
                  <a:pt x="15859" y="17776"/>
                </a:cubicBezTo>
                <a:cubicBezTo>
                  <a:pt x="16088" y="17748"/>
                  <a:pt x="16117" y="17719"/>
                  <a:pt x="16346" y="17690"/>
                </a:cubicBezTo>
                <a:cubicBezTo>
                  <a:pt x="16374" y="17633"/>
                  <a:pt x="16317" y="17633"/>
                  <a:pt x="16374" y="17605"/>
                </a:cubicBezTo>
                <a:cubicBezTo>
                  <a:pt x="16449" y="17577"/>
                  <a:pt x="16503" y="17568"/>
                  <a:pt x="16545" y="17568"/>
                </a:cubicBezTo>
                <a:cubicBezTo>
                  <a:pt x="16636" y="17568"/>
                  <a:pt x="16669" y="17613"/>
                  <a:pt x="16737" y="17613"/>
                </a:cubicBezTo>
                <a:cubicBezTo>
                  <a:pt x="16768" y="17613"/>
                  <a:pt x="16806" y="17603"/>
                  <a:pt x="16861" y="17576"/>
                </a:cubicBezTo>
                <a:cubicBezTo>
                  <a:pt x="16918" y="17490"/>
                  <a:pt x="17032" y="17461"/>
                  <a:pt x="17118" y="17461"/>
                </a:cubicBezTo>
                <a:lnTo>
                  <a:pt x="17061" y="17519"/>
                </a:lnTo>
                <a:cubicBezTo>
                  <a:pt x="17290" y="17490"/>
                  <a:pt x="17176" y="17433"/>
                  <a:pt x="17433" y="17404"/>
                </a:cubicBezTo>
                <a:lnTo>
                  <a:pt x="17433" y="17404"/>
                </a:lnTo>
                <a:cubicBezTo>
                  <a:pt x="17376" y="17461"/>
                  <a:pt x="17261" y="17461"/>
                  <a:pt x="17290" y="17461"/>
                </a:cubicBezTo>
                <a:cubicBezTo>
                  <a:pt x="17462" y="17461"/>
                  <a:pt x="17376" y="17404"/>
                  <a:pt x="17519" y="17404"/>
                </a:cubicBezTo>
                <a:lnTo>
                  <a:pt x="17548" y="17433"/>
                </a:lnTo>
                <a:cubicBezTo>
                  <a:pt x="17748" y="17404"/>
                  <a:pt x="17948" y="17318"/>
                  <a:pt x="18177" y="17290"/>
                </a:cubicBezTo>
                <a:cubicBezTo>
                  <a:pt x="18206" y="17433"/>
                  <a:pt x="18206" y="17576"/>
                  <a:pt x="18234" y="17748"/>
                </a:cubicBezTo>
                <a:lnTo>
                  <a:pt x="18234" y="17748"/>
                </a:lnTo>
                <a:cubicBezTo>
                  <a:pt x="18177" y="17748"/>
                  <a:pt x="18206" y="17376"/>
                  <a:pt x="18120" y="17376"/>
                </a:cubicBezTo>
                <a:cubicBezTo>
                  <a:pt x="18206" y="17662"/>
                  <a:pt x="18234" y="17948"/>
                  <a:pt x="18263" y="18234"/>
                </a:cubicBezTo>
                <a:cubicBezTo>
                  <a:pt x="18263" y="18245"/>
                  <a:pt x="18262" y="18250"/>
                  <a:pt x="18260" y="18250"/>
                </a:cubicBezTo>
                <a:cubicBezTo>
                  <a:pt x="18252" y="18250"/>
                  <a:pt x="18229" y="18171"/>
                  <a:pt x="18206" y="18148"/>
                </a:cubicBezTo>
                <a:lnTo>
                  <a:pt x="18206" y="18148"/>
                </a:lnTo>
                <a:cubicBezTo>
                  <a:pt x="18263" y="18463"/>
                  <a:pt x="18234" y="18778"/>
                  <a:pt x="18292" y="19036"/>
                </a:cubicBezTo>
                <a:cubicBezTo>
                  <a:pt x="18263" y="19036"/>
                  <a:pt x="18263" y="19007"/>
                  <a:pt x="18263" y="18979"/>
                </a:cubicBezTo>
                <a:lnTo>
                  <a:pt x="18263" y="18979"/>
                </a:lnTo>
                <a:cubicBezTo>
                  <a:pt x="18263" y="19036"/>
                  <a:pt x="18263" y="19121"/>
                  <a:pt x="18292" y="19121"/>
                </a:cubicBezTo>
                <a:lnTo>
                  <a:pt x="18292" y="19064"/>
                </a:lnTo>
                <a:cubicBezTo>
                  <a:pt x="18295" y="19053"/>
                  <a:pt x="18300" y="19048"/>
                  <a:pt x="18305" y="19048"/>
                </a:cubicBezTo>
                <a:cubicBezTo>
                  <a:pt x="18341" y="19048"/>
                  <a:pt x="18406" y="19268"/>
                  <a:pt x="18406" y="19293"/>
                </a:cubicBezTo>
                <a:cubicBezTo>
                  <a:pt x="18394" y="19277"/>
                  <a:pt x="18386" y="19271"/>
                  <a:pt x="18380" y="19271"/>
                </a:cubicBezTo>
                <a:cubicBezTo>
                  <a:pt x="18348" y="19271"/>
                  <a:pt x="18374" y="19441"/>
                  <a:pt x="18334" y="19441"/>
                </a:cubicBezTo>
                <a:cubicBezTo>
                  <a:pt x="18324" y="19441"/>
                  <a:pt x="18311" y="19431"/>
                  <a:pt x="18292" y="19408"/>
                </a:cubicBezTo>
                <a:lnTo>
                  <a:pt x="18292" y="19408"/>
                </a:lnTo>
                <a:cubicBezTo>
                  <a:pt x="18292" y="19465"/>
                  <a:pt x="18320" y="19493"/>
                  <a:pt x="18349" y="19493"/>
                </a:cubicBezTo>
                <a:cubicBezTo>
                  <a:pt x="18349" y="19525"/>
                  <a:pt x="18349" y="19548"/>
                  <a:pt x="18339" y="19548"/>
                </a:cubicBezTo>
                <a:cubicBezTo>
                  <a:pt x="18332" y="19548"/>
                  <a:pt x="18317" y="19532"/>
                  <a:pt x="18292" y="19493"/>
                </a:cubicBezTo>
                <a:lnTo>
                  <a:pt x="18292" y="19493"/>
                </a:lnTo>
                <a:cubicBezTo>
                  <a:pt x="18320" y="19694"/>
                  <a:pt x="18349" y="19608"/>
                  <a:pt x="18349" y="19808"/>
                </a:cubicBezTo>
                <a:cubicBezTo>
                  <a:pt x="18349" y="19808"/>
                  <a:pt x="18349" y="19780"/>
                  <a:pt x="18320" y="19751"/>
                </a:cubicBezTo>
                <a:lnTo>
                  <a:pt x="18320" y="19751"/>
                </a:lnTo>
                <a:cubicBezTo>
                  <a:pt x="18349" y="19808"/>
                  <a:pt x="18349" y="19837"/>
                  <a:pt x="18378" y="19894"/>
                </a:cubicBezTo>
                <a:cubicBezTo>
                  <a:pt x="18406" y="19951"/>
                  <a:pt x="18406" y="20037"/>
                  <a:pt x="18435" y="20123"/>
                </a:cubicBezTo>
                <a:lnTo>
                  <a:pt x="18378" y="20066"/>
                </a:lnTo>
                <a:lnTo>
                  <a:pt x="18378" y="20066"/>
                </a:lnTo>
                <a:cubicBezTo>
                  <a:pt x="18435" y="20209"/>
                  <a:pt x="18521" y="20323"/>
                  <a:pt x="18664" y="20409"/>
                </a:cubicBezTo>
                <a:cubicBezTo>
                  <a:pt x="18778" y="20467"/>
                  <a:pt x="18921" y="20524"/>
                  <a:pt x="19064" y="20552"/>
                </a:cubicBezTo>
                <a:cubicBezTo>
                  <a:pt x="18950" y="20610"/>
                  <a:pt x="19179" y="20581"/>
                  <a:pt x="19179" y="20610"/>
                </a:cubicBezTo>
                <a:cubicBezTo>
                  <a:pt x="19265" y="20610"/>
                  <a:pt x="19322" y="20581"/>
                  <a:pt x="19379" y="20552"/>
                </a:cubicBezTo>
                <a:lnTo>
                  <a:pt x="19293" y="20552"/>
                </a:lnTo>
                <a:cubicBezTo>
                  <a:pt x="19436" y="20524"/>
                  <a:pt x="19551" y="20438"/>
                  <a:pt x="19665" y="20323"/>
                </a:cubicBezTo>
                <a:lnTo>
                  <a:pt x="19665" y="20323"/>
                </a:lnTo>
                <a:cubicBezTo>
                  <a:pt x="19637" y="20352"/>
                  <a:pt x="19608" y="20409"/>
                  <a:pt x="19580" y="20438"/>
                </a:cubicBezTo>
                <a:cubicBezTo>
                  <a:pt x="19665" y="20352"/>
                  <a:pt x="19723" y="20266"/>
                  <a:pt x="19751" y="20180"/>
                </a:cubicBezTo>
                <a:lnTo>
                  <a:pt x="19751" y="20180"/>
                </a:lnTo>
                <a:cubicBezTo>
                  <a:pt x="19723" y="20238"/>
                  <a:pt x="19694" y="20266"/>
                  <a:pt x="19665" y="20323"/>
                </a:cubicBezTo>
                <a:cubicBezTo>
                  <a:pt x="19723" y="20152"/>
                  <a:pt x="19608" y="20295"/>
                  <a:pt x="19694" y="20123"/>
                </a:cubicBezTo>
                <a:cubicBezTo>
                  <a:pt x="19723" y="20066"/>
                  <a:pt x="19751" y="19980"/>
                  <a:pt x="19751" y="19923"/>
                </a:cubicBezTo>
                <a:cubicBezTo>
                  <a:pt x="19751" y="19837"/>
                  <a:pt x="19723" y="19751"/>
                  <a:pt x="19723" y="19665"/>
                </a:cubicBezTo>
                <a:cubicBezTo>
                  <a:pt x="19723" y="19656"/>
                  <a:pt x="19729" y="19652"/>
                  <a:pt x="19739" y="19652"/>
                </a:cubicBezTo>
                <a:cubicBezTo>
                  <a:pt x="19758" y="19652"/>
                  <a:pt x="19789" y="19665"/>
                  <a:pt x="19808" y="19665"/>
                </a:cubicBezTo>
                <a:cubicBezTo>
                  <a:pt x="19755" y="19612"/>
                  <a:pt x="19776" y="19385"/>
                  <a:pt x="19733" y="19285"/>
                </a:cubicBezTo>
                <a:lnTo>
                  <a:pt x="19733" y="19285"/>
                </a:lnTo>
                <a:cubicBezTo>
                  <a:pt x="19735" y="19286"/>
                  <a:pt x="19738" y="19286"/>
                  <a:pt x="19741" y="19286"/>
                </a:cubicBezTo>
                <a:cubicBezTo>
                  <a:pt x="19751" y="19286"/>
                  <a:pt x="19766" y="19279"/>
                  <a:pt x="19780" y="19264"/>
                </a:cubicBezTo>
                <a:lnTo>
                  <a:pt x="19723" y="19207"/>
                </a:lnTo>
                <a:cubicBezTo>
                  <a:pt x="19723" y="19150"/>
                  <a:pt x="19723" y="19150"/>
                  <a:pt x="19751" y="19150"/>
                </a:cubicBezTo>
                <a:cubicBezTo>
                  <a:pt x="19751" y="19083"/>
                  <a:pt x="19745" y="19067"/>
                  <a:pt x="19737" y="19067"/>
                </a:cubicBezTo>
                <a:cubicBezTo>
                  <a:pt x="19731" y="19067"/>
                  <a:pt x="19723" y="19080"/>
                  <a:pt x="19719" y="19080"/>
                </a:cubicBezTo>
                <a:cubicBezTo>
                  <a:pt x="19713" y="19080"/>
                  <a:pt x="19712" y="19063"/>
                  <a:pt x="19722" y="18985"/>
                </a:cubicBezTo>
                <a:lnTo>
                  <a:pt x="19722" y="18985"/>
                </a:lnTo>
                <a:cubicBezTo>
                  <a:pt x="19715" y="18777"/>
                  <a:pt x="19665" y="18589"/>
                  <a:pt x="19665" y="18377"/>
                </a:cubicBezTo>
                <a:cubicBezTo>
                  <a:pt x="19671" y="18371"/>
                  <a:pt x="19676" y="18369"/>
                  <a:pt x="19680" y="18369"/>
                </a:cubicBezTo>
                <a:cubicBezTo>
                  <a:pt x="19712" y="18369"/>
                  <a:pt x="19704" y="18509"/>
                  <a:pt x="19731" y="18509"/>
                </a:cubicBezTo>
                <a:cubicBezTo>
                  <a:pt x="19736" y="18509"/>
                  <a:pt x="19743" y="18504"/>
                  <a:pt x="19751" y="18492"/>
                </a:cubicBezTo>
                <a:cubicBezTo>
                  <a:pt x="19723" y="18206"/>
                  <a:pt x="19637" y="17891"/>
                  <a:pt x="19637" y="17576"/>
                </a:cubicBezTo>
                <a:lnTo>
                  <a:pt x="19637" y="17690"/>
                </a:lnTo>
                <a:cubicBezTo>
                  <a:pt x="19551" y="17633"/>
                  <a:pt x="19637" y="17490"/>
                  <a:pt x="19637" y="17347"/>
                </a:cubicBezTo>
                <a:cubicBezTo>
                  <a:pt x="19637" y="17347"/>
                  <a:pt x="19637" y="17318"/>
                  <a:pt x="19637" y="17318"/>
                </a:cubicBezTo>
                <a:cubicBezTo>
                  <a:pt x="19637" y="17334"/>
                  <a:pt x="19655" y="17341"/>
                  <a:pt x="19665" y="17345"/>
                </a:cubicBezTo>
                <a:lnTo>
                  <a:pt x="19665" y="17345"/>
                </a:lnTo>
                <a:cubicBezTo>
                  <a:pt x="19665" y="17341"/>
                  <a:pt x="19665" y="17334"/>
                  <a:pt x="19665" y="17318"/>
                </a:cubicBezTo>
                <a:cubicBezTo>
                  <a:pt x="19665" y="17290"/>
                  <a:pt x="19665" y="17290"/>
                  <a:pt x="19665" y="17261"/>
                </a:cubicBezTo>
                <a:lnTo>
                  <a:pt x="19665" y="17032"/>
                </a:lnTo>
                <a:cubicBezTo>
                  <a:pt x="19832" y="16977"/>
                  <a:pt x="19998" y="16945"/>
                  <a:pt x="20164" y="16945"/>
                </a:cubicBezTo>
                <a:cubicBezTo>
                  <a:pt x="20251" y="16945"/>
                  <a:pt x="20338" y="16954"/>
                  <a:pt x="20425" y="16972"/>
                </a:cubicBezTo>
                <a:lnTo>
                  <a:pt x="20425" y="16972"/>
                </a:lnTo>
                <a:cubicBezTo>
                  <a:pt x="20488" y="16964"/>
                  <a:pt x="20540" y="16936"/>
                  <a:pt x="20610" y="16889"/>
                </a:cubicBezTo>
                <a:cubicBezTo>
                  <a:pt x="20667" y="16860"/>
                  <a:pt x="20724" y="16832"/>
                  <a:pt x="20810" y="16803"/>
                </a:cubicBezTo>
                <a:lnTo>
                  <a:pt x="20810" y="16803"/>
                </a:lnTo>
                <a:lnTo>
                  <a:pt x="20782" y="16832"/>
                </a:lnTo>
                <a:cubicBezTo>
                  <a:pt x="20982" y="16689"/>
                  <a:pt x="21125" y="16460"/>
                  <a:pt x="21125" y="16202"/>
                </a:cubicBezTo>
                <a:cubicBezTo>
                  <a:pt x="21096" y="15973"/>
                  <a:pt x="21039" y="15773"/>
                  <a:pt x="20896" y="15601"/>
                </a:cubicBezTo>
                <a:cubicBezTo>
                  <a:pt x="20839" y="15573"/>
                  <a:pt x="20810" y="15573"/>
                  <a:pt x="20782" y="15544"/>
                </a:cubicBezTo>
                <a:cubicBezTo>
                  <a:pt x="20724" y="15515"/>
                  <a:pt x="20696" y="15487"/>
                  <a:pt x="20638" y="15487"/>
                </a:cubicBezTo>
                <a:cubicBezTo>
                  <a:pt x="20581" y="15458"/>
                  <a:pt x="20524" y="15444"/>
                  <a:pt x="20477" y="15444"/>
                </a:cubicBezTo>
                <a:cubicBezTo>
                  <a:pt x="20431" y="15444"/>
                  <a:pt x="20395" y="15458"/>
                  <a:pt x="20381" y="15487"/>
                </a:cubicBezTo>
                <a:cubicBezTo>
                  <a:pt x="20238" y="15430"/>
                  <a:pt x="20066" y="15401"/>
                  <a:pt x="19894" y="15401"/>
                </a:cubicBezTo>
                <a:cubicBezTo>
                  <a:pt x="19808" y="15401"/>
                  <a:pt x="19751" y="15458"/>
                  <a:pt x="19665" y="15487"/>
                </a:cubicBezTo>
                <a:lnTo>
                  <a:pt x="19665" y="15458"/>
                </a:lnTo>
                <a:lnTo>
                  <a:pt x="19522" y="15515"/>
                </a:lnTo>
                <a:cubicBezTo>
                  <a:pt x="19494" y="15372"/>
                  <a:pt x="19494" y="15229"/>
                  <a:pt x="19522" y="15086"/>
                </a:cubicBezTo>
                <a:cubicBezTo>
                  <a:pt x="19522" y="15128"/>
                  <a:pt x="19538" y="15155"/>
                  <a:pt x="19546" y="15155"/>
                </a:cubicBezTo>
                <a:cubicBezTo>
                  <a:pt x="19549" y="15155"/>
                  <a:pt x="19551" y="15151"/>
                  <a:pt x="19551" y="15143"/>
                </a:cubicBezTo>
                <a:lnTo>
                  <a:pt x="19494" y="14857"/>
                </a:lnTo>
                <a:cubicBezTo>
                  <a:pt x="19465" y="14886"/>
                  <a:pt x="19494" y="14886"/>
                  <a:pt x="19465" y="14972"/>
                </a:cubicBezTo>
                <a:cubicBezTo>
                  <a:pt x="19436" y="14914"/>
                  <a:pt x="19408" y="14829"/>
                  <a:pt x="19408" y="14771"/>
                </a:cubicBezTo>
                <a:lnTo>
                  <a:pt x="19408" y="14771"/>
                </a:lnTo>
                <a:cubicBezTo>
                  <a:pt x="19417" y="14816"/>
                  <a:pt x="19426" y="14833"/>
                  <a:pt x="19435" y="14833"/>
                </a:cubicBezTo>
                <a:cubicBezTo>
                  <a:pt x="19454" y="14833"/>
                  <a:pt x="19474" y="14753"/>
                  <a:pt x="19494" y="14714"/>
                </a:cubicBezTo>
                <a:lnTo>
                  <a:pt x="19436" y="14714"/>
                </a:lnTo>
                <a:cubicBezTo>
                  <a:pt x="19494" y="14542"/>
                  <a:pt x="19379" y="14714"/>
                  <a:pt x="19408" y="14485"/>
                </a:cubicBezTo>
                <a:cubicBezTo>
                  <a:pt x="19379" y="14399"/>
                  <a:pt x="19351" y="14313"/>
                  <a:pt x="19322" y="14256"/>
                </a:cubicBezTo>
                <a:cubicBezTo>
                  <a:pt x="19328" y="14245"/>
                  <a:pt x="19332" y="14240"/>
                  <a:pt x="19336" y="14240"/>
                </a:cubicBezTo>
                <a:cubicBezTo>
                  <a:pt x="19352" y="14240"/>
                  <a:pt x="19356" y="14319"/>
                  <a:pt x="19379" y="14342"/>
                </a:cubicBezTo>
                <a:cubicBezTo>
                  <a:pt x="19379" y="14199"/>
                  <a:pt x="19293" y="14113"/>
                  <a:pt x="19322" y="13970"/>
                </a:cubicBezTo>
                <a:lnTo>
                  <a:pt x="19322" y="13970"/>
                </a:lnTo>
                <a:cubicBezTo>
                  <a:pt x="19322" y="14027"/>
                  <a:pt x="19351" y="14084"/>
                  <a:pt x="19351" y="14142"/>
                </a:cubicBezTo>
                <a:cubicBezTo>
                  <a:pt x="19379" y="14084"/>
                  <a:pt x="19379" y="13999"/>
                  <a:pt x="19379" y="13913"/>
                </a:cubicBezTo>
                <a:lnTo>
                  <a:pt x="19379" y="13798"/>
                </a:lnTo>
                <a:cubicBezTo>
                  <a:pt x="19265" y="13655"/>
                  <a:pt x="19322" y="13483"/>
                  <a:pt x="19236" y="13312"/>
                </a:cubicBezTo>
                <a:lnTo>
                  <a:pt x="19236" y="13312"/>
                </a:lnTo>
                <a:cubicBezTo>
                  <a:pt x="19268" y="13376"/>
                  <a:pt x="19284" y="13396"/>
                  <a:pt x="19293" y="13396"/>
                </a:cubicBezTo>
                <a:cubicBezTo>
                  <a:pt x="19309" y="13396"/>
                  <a:pt x="19304" y="13340"/>
                  <a:pt x="19322" y="13340"/>
                </a:cubicBezTo>
                <a:cubicBezTo>
                  <a:pt x="19322" y="13291"/>
                  <a:pt x="19322" y="13220"/>
                  <a:pt x="19340" y="13220"/>
                </a:cubicBezTo>
                <a:cubicBezTo>
                  <a:pt x="19343" y="13220"/>
                  <a:pt x="19347" y="13222"/>
                  <a:pt x="19351" y="13226"/>
                </a:cubicBezTo>
                <a:cubicBezTo>
                  <a:pt x="19322" y="13140"/>
                  <a:pt x="19351" y="13054"/>
                  <a:pt x="19293" y="12940"/>
                </a:cubicBezTo>
                <a:lnTo>
                  <a:pt x="19293" y="12854"/>
                </a:lnTo>
                <a:cubicBezTo>
                  <a:pt x="19551" y="12825"/>
                  <a:pt x="19780" y="12797"/>
                  <a:pt x="20009" y="12797"/>
                </a:cubicBezTo>
                <a:cubicBezTo>
                  <a:pt x="19923" y="12797"/>
                  <a:pt x="19923" y="12739"/>
                  <a:pt x="20009" y="12739"/>
                </a:cubicBezTo>
                <a:lnTo>
                  <a:pt x="20037" y="12739"/>
                </a:lnTo>
                <a:lnTo>
                  <a:pt x="20095" y="12711"/>
                </a:lnTo>
                <a:cubicBezTo>
                  <a:pt x="20209" y="12711"/>
                  <a:pt x="20181" y="12739"/>
                  <a:pt x="20095" y="12768"/>
                </a:cubicBezTo>
                <a:cubicBezTo>
                  <a:pt x="20152" y="12768"/>
                  <a:pt x="20209" y="12739"/>
                  <a:pt x="20266" y="12711"/>
                </a:cubicBezTo>
                <a:lnTo>
                  <a:pt x="20266" y="12711"/>
                </a:lnTo>
                <a:cubicBezTo>
                  <a:pt x="20266" y="12711"/>
                  <a:pt x="20238" y="12739"/>
                  <a:pt x="20238" y="12768"/>
                </a:cubicBezTo>
                <a:cubicBezTo>
                  <a:pt x="20232" y="12773"/>
                  <a:pt x="20233" y="12776"/>
                  <a:pt x="20239" y="12776"/>
                </a:cubicBezTo>
                <a:cubicBezTo>
                  <a:pt x="20262" y="12776"/>
                  <a:pt x="20369" y="12734"/>
                  <a:pt x="20438" y="12711"/>
                </a:cubicBezTo>
                <a:cubicBezTo>
                  <a:pt x="20495" y="12682"/>
                  <a:pt x="20553" y="12625"/>
                  <a:pt x="20610" y="12539"/>
                </a:cubicBezTo>
                <a:cubicBezTo>
                  <a:pt x="20724" y="12424"/>
                  <a:pt x="20782" y="12253"/>
                  <a:pt x="20782" y="12081"/>
                </a:cubicBezTo>
                <a:cubicBezTo>
                  <a:pt x="20810" y="11938"/>
                  <a:pt x="20782" y="11795"/>
                  <a:pt x="20724" y="11680"/>
                </a:cubicBezTo>
                <a:cubicBezTo>
                  <a:pt x="20696" y="11680"/>
                  <a:pt x="20667" y="11566"/>
                  <a:pt x="20581" y="11509"/>
                </a:cubicBezTo>
                <a:cubicBezTo>
                  <a:pt x="20495" y="11394"/>
                  <a:pt x="20409" y="11308"/>
                  <a:pt x="20295" y="11251"/>
                </a:cubicBezTo>
                <a:cubicBezTo>
                  <a:pt x="20238" y="11222"/>
                  <a:pt x="20181" y="11222"/>
                  <a:pt x="20123" y="11194"/>
                </a:cubicBezTo>
                <a:lnTo>
                  <a:pt x="19923" y="11194"/>
                </a:lnTo>
                <a:cubicBezTo>
                  <a:pt x="19751" y="11222"/>
                  <a:pt x="19866" y="11222"/>
                  <a:pt x="19808" y="11251"/>
                </a:cubicBezTo>
                <a:cubicBezTo>
                  <a:pt x="19808" y="11222"/>
                  <a:pt x="19551" y="11222"/>
                  <a:pt x="19694" y="11194"/>
                </a:cubicBezTo>
                <a:lnTo>
                  <a:pt x="19694" y="11194"/>
                </a:lnTo>
                <a:cubicBezTo>
                  <a:pt x="19470" y="11222"/>
                  <a:pt x="19274" y="11222"/>
                  <a:pt x="19051" y="11276"/>
                </a:cubicBezTo>
                <a:lnTo>
                  <a:pt x="19051" y="11276"/>
                </a:lnTo>
                <a:cubicBezTo>
                  <a:pt x="19057" y="11297"/>
                  <a:pt x="19061" y="11317"/>
                  <a:pt x="19064" y="11337"/>
                </a:cubicBezTo>
                <a:lnTo>
                  <a:pt x="19036" y="11337"/>
                </a:lnTo>
                <a:lnTo>
                  <a:pt x="19007" y="11308"/>
                </a:lnTo>
                <a:cubicBezTo>
                  <a:pt x="19005" y="11291"/>
                  <a:pt x="19002" y="11274"/>
                  <a:pt x="19000" y="11256"/>
                </a:cubicBezTo>
                <a:lnTo>
                  <a:pt x="19000" y="11256"/>
                </a:lnTo>
                <a:cubicBezTo>
                  <a:pt x="19004" y="11264"/>
                  <a:pt x="19007" y="11270"/>
                  <a:pt x="19007" y="11280"/>
                </a:cubicBezTo>
                <a:lnTo>
                  <a:pt x="19036" y="11280"/>
                </a:lnTo>
                <a:cubicBezTo>
                  <a:pt x="19041" y="11278"/>
                  <a:pt x="19046" y="11277"/>
                  <a:pt x="19051" y="11276"/>
                </a:cubicBezTo>
                <a:lnTo>
                  <a:pt x="19051" y="11276"/>
                </a:lnTo>
                <a:cubicBezTo>
                  <a:pt x="19022" y="11162"/>
                  <a:pt x="18971" y="11043"/>
                  <a:pt x="18976" y="10957"/>
                </a:cubicBezTo>
                <a:lnTo>
                  <a:pt x="18976" y="10957"/>
                </a:lnTo>
                <a:cubicBezTo>
                  <a:pt x="18968" y="10943"/>
                  <a:pt x="18960" y="10934"/>
                  <a:pt x="18955" y="10931"/>
                </a:cubicBezTo>
                <a:lnTo>
                  <a:pt x="18955" y="10931"/>
                </a:lnTo>
                <a:lnTo>
                  <a:pt x="18953" y="10933"/>
                </a:lnTo>
                <a:cubicBezTo>
                  <a:pt x="18953" y="10932"/>
                  <a:pt x="18953" y="10931"/>
                  <a:pt x="18953" y="10931"/>
                </a:cubicBezTo>
                <a:lnTo>
                  <a:pt x="18953" y="10931"/>
                </a:lnTo>
                <a:cubicBezTo>
                  <a:pt x="18954" y="10931"/>
                  <a:pt x="18954" y="10931"/>
                  <a:pt x="18955" y="10931"/>
                </a:cubicBezTo>
                <a:lnTo>
                  <a:pt x="18955" y="10931"/>
                </a:lnTo>
                <a:lnTo>
                  <a:pt x="18994" y="10893"/>
                </a:lnTo>
                <a:lnTo>
                  <a:pt x="18994" y="10893"/>
                </a:lnTo>
                <a:cubicBezTo>
                  <a:pt x="18980" y="10817"/>
                  <a:pt x="18956" y="10748"/>
                  <a:pt x="18921" y="10679"/>
                </a:cubicBezTo>
                <a:lnTo>
                  <a:pt x="18921" y="10707"/>
                </a:lnTo>
                <a:lnTo>
                  <a:pt x="18921" y="10707"/>
                </a:lnTo>
                <a:cubicBezTo>
                  <a:pt x="18893" y="10507"/>
                  <a:pt x="18864" y="10307"/>
                  <a:pt x="18835" y="10106"/>
                </a:cubicBezTo>
                <a:lnTo>
                  <a:pt x="18921" y="10106"/>
                </a:lnTo>
                <a:cubicBezTo>
                  <a:pt x="18921" y="10135"/>
                  <a:pt x="18921" y="10135"/>
                  <a:pt x="18921" y="10164"/>
                </a:cubicBezTo>
                <a:lnTo>
                  <a:pt x="18979" y="10192"/>
                </a:lnTo>
                <a:lnTo>
                  <a:pt x="18950" y="10106"/>
                </a:lnTo>
                <a:cubicBezTo>
                  <a:pt x="18979" y="10078"/>
                  <a:pt x="18979" y="10020"/>
                  <a:pt x="18979" y="9906"/>
                </a:cubicBezTo>
                <a:lnTo>
                  <a:pt x="18921" y="9763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49" y="9708"/>
                  <a:pt x="18955" y="9721"/>
                  <a:pt x="18959" y="9734"/>
                </a:cubicBezTo>
                <a:lnTo>
                  <a:pt x="18959" y="9734"/>
                </a:lnTo>
                <a:lnTo>
                  <a:pt x="18950" y="9677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37" y="9679"/>
                  <a:pt x="18929" y="9664"/>
                  <a:pt x="18921" y="9648"/>
                </a:cubicBezTo>
                <a:cubicBezTo>
                  <a:pt x="18921" y="9620"/>
                  <a:pt x="18950" y="9591"/>
                  <a:pt x="18950" y="9563"/>
                </a:cubicBezTo>
                <a:lnTo>
                  <a:pt x="18835" y="9419"/>
                </a:lnTo>
                <a:cubicBezTo>
                  <a:pt x="18840" y="9415"/>
                  <a:pt x="18845" y="9413"/>
                  <a:pt x="18851" y="9413"/>
                </a:cubicBezTo>
                <a:cubicBezTo>
                  <a:pt x="18865" y="9413"/>
                  <a:pt x="18881" y="9424"/>
                  <a:pt x="18891" y="9424"/>
                </a:cubicBezTo>
                <a:cubicBezTo>
                  <a:pt x="18901" y="9424"/>
                  <a:pt x="18905" y="9412"/>
                  <a:pt x="18893" y="9362"/>
                </a:cubicBezTo>
                <a:cubicBezTo>
                  <a:pt x="18893" y="9334"/>
                  <a:pt x="18891" y="9325"/>
                  <a:pt x="18888" y="9325"/>
                </a:cubicBezTo>
                <a:cubicBezTo>
                  <a:pt x="18881" y="9325"/>
                  <a:pt x="18868" y="9359"/>
                  <a:pt x="18849" y="9359"/>
                </a:cubicBezTo>
                <a:cubicBezTo>
                  <a:pt x="18837" y="9359"/>
                  <a:pt x="18823" y="9346"/>
                  <a:pt x="18807" y="9305"/>
                </a:cubicBezTo>
                <a:cubicBezTo>
                  <a:pt x="18807" y="9219"/>
                  <a:pt x="18864" y="9248"/>
                  <a:pt x="18807" y="9162"/>
                </a:cubicBezTo>
                <a:lnTo>
                  <a:pt x="18807" y="9162"/>
                </a:lnTo>
                <a:cubicBezTo>
                  <a:pt x="18807" y="9162"/>
                  <a:pt x="18835" y="9162"/>
                  <a:pt x="18864" y="9191"/>
                </a:cubicBezTo>
                <a:cubicBezTo>
                  <a:pt x="18835" y="9105"/>
                  <a:pt x="18807" y="8962"/>
                  <a:pt x="18778" y="8933"/>
                </a:cubicBezTo>
                <a:cubicBezTo>
                  <a:pt x="18778" y="8847"/>
                  <a:pt x="18692" y="8647"/>
                  <a:pt x="18778" y="8647"/>
                </a:cubicBezTo>
                <a:cubicBezTo>
                  <a:pt x="18721" y="8561"/>
                  <a:pt x="18692" y="8504"/>
                  <a:pt x="18664" y="8418"/>
                </a:cubicBezTo>
                <a:lnTo>
                  <a:pt x="18664" y="8418"/>
                </a:lnTo>
                <a:cubicBezTo>
                  <a:pt x="18692" y="8432"/>
                  <a:pt x="18707" y="8439"/>
                  <a:pt x="18714" y="8439"/>
                </a:cubicBezTo>
                <a:cubicBezTo>
                  <a:pt x="18721" y="8439"/>
                  <a:pt x="18721" y="8432"/>
                  <a:pt x="18721" y="8418"/>
                </a:cubicBezTo>
                <a:cubicBezTo>
                  <a:pt x="18807" y="8432"/>
                  <a:pt x="18893" y="8439"/>
                  <a:pt x="18982" y="8439"/>
                </a:cubicBezTo>
                <a:cubicBezTo>
                  <a:pt x="19072" y="8439"/>
                  <a:pt x="19165" y="8432"/>
                  <a:pt x="19265" y="8418"/>
                </a:cubicBezTo>
                <a:lnTo>
                  <a:pt x="19236" y="8418"/>
                </a:lnTo>
                <a:lnTo>
                  <a:pt x="19551" y="8389"/>
                </a:lnTo>
                <a:cubicBezTo>
                  <a:pt x="19694" y="8389"/>
                  <a:pt x="19465" y="8418"/>
                  <a:pt x="19551" y="8418"/>
                </a:cubicBezTo>
                <a:cubicBezTo>
                  <a:pt x="19723" y="8418"/>
                  <a:pt x="19894" y="8389"/>
                  <a:pt x="20037" y="8332"/>
                </a:cubicBezTo>
                <a:cubicBezTo>
                  <a:pt x="20209" y="8275"/>
                  <a:pt x="20324" y="8160"/>
                  <a:pt x="20409" y="8017"/>
                </a:cubicBezTo>
                <a:cubicBezTo>
                  <a:pt x="20553" y="7845"/>
                  <a:pt x="20581" y="7616"/>
                  <a:pt x="20524" y="7416"/>
                </a:cubicBezTo>
                <a:cubicBezTo>
                  <a:pt x="20495" y="7302"/>
                  <a:pt x="20438" y="7159"/>
                  <a:pt x="20352" y="7073"/>
                </a:cubicBezTo>
                <a:cubicBezTo>
                  <a:pt x="20266" y="6987"/>
                  <a:pt x="20181" y="6901"/>
                  <a:pt x="20095" y="6844"/>
                </a:cubicBezTo>
                <a:lnTo>
                  <a:pt x="20095" y="6872"/>
                </a:lnTo>
                <a:cubicBezTo>
                  <a:pt x="19980" y="6872"/>
                  <a:pt x="19980" y="6815"/>
                  <a:pt x="19923" y="6787"/>
                </a:cubicBezTo>
                <a:lnTo>
                  <a:pt x="19923" y="6787"/>
                </a:lnTo>
                <a:cubicBezTo>
                  <a:pt x="19923" y="6815"/>
                  <a:pt x="20009" y="6844"/>
                  <a:pt x="19952" y="6844"/>
                </a:cubicBezTo>
                <a:lnTo>
                  <a:pt x="18406" y="6787"/>
                </a:lnTo>
                <a:cubicBezTo>
                  <a:pt x="18406" y="6787"/>
                  <a:pt x="18406" y="6758"/>
                  <a:pt x="18406" y="6758"/>
                </a:cubicBezTo>
                <a:cubicBezTo>
                  <a:pt x="18406" y="6729"/>
                  <a:pt x="18406" y="6701"/>
                  <a:pt x="18378" y="6672"/>
                </a:cubicBezTo>
                <a:cubicBezTo>
                  <a:pt x="18378" y="6529"/>
                  <a:pt x="18435" y="6643"/>
                  <a:pt x="18378" y="6472"/>
                </a:cubicBezTo>
                <a:cubicBezTo>
                  <a:pt x="18378" y="6460"/>
                  <a:pt x="18380" y="6456"/>
                  <a:pt x="18383" y="6456"/>
                </a:cubicBezTo>
                <a:cubicBezTo>
                  <a:pt x="18398" y="6456"/>
                  <a:pt x="18435" y="6529"/>
                  <a:pt x="18435" y="6529"/>
                </a:cubicBezTo>
                <a:cubicBezTo>
                  <a:pt x="18420" y="6457"/>
                  <a:pt x="18406" y="6443"/>
                  <a:pt x="18388" y="6443"/>
                </a:cubicBezTo>
                <a:cubicBezTo>
                  <a:pt x="18376" y="6443"/>
                  <a:pt x="18363" y="6449"/>
                  <a:pt x="18347" y="6449"/>
                </a:cubicBezTo>
                <a:cubicBezTo>
                  <a:pt x="18339" y="6449"/>
                  <a:pt x="18330" y="6448"/>
                  <a:pt x="18320" y="6443"/>
                </a:cubicBezTo>
                <a:cubicBezTo>
                  <a:pt x="18292" y="6243"/>
                  <a:pt x="18349" y="6357"/>
                  <a:pt x="18378" y="6271"/>
                </a:cubicBezTo>
                <a:cubicBezTo>
                  <a:pt x="18378" y="6214"/>
                  <a:pt x="18263" y="6100"/>
                  <a:pt x="18263" y="5985"/>
                </a:cubicBezTo>
                <a:cubicBezTo>
                  <a:pt x="18206" y="5871"/>
                  <a:pt x="18206" y="5613"/>
                  <a:pt x="18120" y="5470"/>
                </a:cubicBezTo>
                <a:cubicBezTo>
                  <a:pt x="18091" y="5470"/>
                  <a:pt x="18091" y="5499"/>
                  <a:pt x="18063" y="5499"/>
                </a:cubicBezTo>
                <a:cubicBezTo>
                  <a:pt x="18063" y="5413"/>
                  <a:pt x="18005" y="5356"/>
                  <a:pt x="18034" y="5327"/>
                </a:cubicBezTo>
                <a:cubicBezTo>
                  <a:pt x="18040" y="5310"/>
                  <a:pt x="18044" y="5303"/>
                  <a:pt x="18048" y="5303"/>
                </a:cubicBezTo>
                <a:cubicBezTo>
                  <a:pt x="18051" y="5303"/>
                  <a:pt x="18053" y="5305"/>
                  <a:pt x="18055" y="5309"/>
                </a:cubicBezTo>
                <a:lnTo>
                  <a:pt x="18055" y="5309"/>
                </a:lnTo>
                <a:cubicBezTo>
                  <a:pt x="18020" y="5201"/>
                  <a:pt x="17999" y="5092"/>
                  <a:pt x="17977" y="4983"/>
                </a:cubicBezTo>
                <a:cubicBezTo>
                  <a:pt x="17980" y="4982"/>
                  <a:pt x="17982" y="4981"/>
                  <a:pt x="17985" y="4981"/>
                </a:cubicBezTo>
                <a:cubicBezTo>
                  <a:pt x="18024" y="4981"/>
                  <a:pt x="18033" y="5138"/>
                  <a:pt x="18048" y="5138"/>
                </a:cubicBezTo>
                <a:cubicBezTo>
                  <a:pt x="18052" y="5138"/>
                  <a:pt x="18057" y="5127"/>
                  <a:pt x="18063" y="5098"/>
                </a:cubicBezTo>
                <a:lnTo>
                  <a:pt x="18063" y="5270"/>
                </a:lnTo>
                <a:cubicBezTo>
                  <a:pt x="18076" y="5236"/>
                  <a:pt x="18083" y="5225"/>
                  <a:pt x="18087" y="5225"/>
                </a:cubicBezTo>
                <a:cubicBezTo>
                  <a:pt x="18097" y="5225"/>
                  <a:pt x="18091" y="5286"/>
                  <a:pt x="18109" y="5286"/>
                </a:cubicBezTo>
                <a:cubicBezTo>
                  <a:pt x="18116" y="5286"/>
                  <a:pt x="18129" y="5274"/>
                  <a:pt x="18149" y="5241"/>
                </a:cubicBezTo>
                <a:cubicBezTo>
                  <a:pt x="18120" y="5012"/>
                  <a:pt x="18063" y="4983"/>
                  <a:pt x="18034" y="4755"/>
                </a:cubicBezTo>
                <a:cubicBezTo>
                  <a:pt x="18026" y="4739"/>
                  <a:pt x="18020" y="4734"/>
                  <a:pt x="18015" y="4734"/>
                </a:cubicBezTo>
                <a:cubicBezTo>
                  <a:pt x="18006" y="4734"/>
                  <a:pt x="17999" y="4747"/>
                  <a:pt x="17984" y="4747"/>
                </a:cubicBezTo>
                <a:cubicBezTo>
                  <a:pt x="17975" y="4747"/>
                  <a:pt x="17964" y="4742"/>
                  <a:pt x="17948" y="4726"/>
                </a:cubicBezTo>
                <a:cubicBezTo>
                  <a:pt x="17862" y="4411"/>
                  <a:pt x="18034" y="4468"/>
                  <a:pt x="17920" y="4239"/>
                </a:cubicBezTo>
                <a:cubicBezTo>
                  <a:pt x="17834" y="4182"/>
                  <a:pt x="17805" y="4068"/>
                  <a:pt x="17805" y="3982"/>
                </a:cubicBezTo>
                <a:lnTo>
                  <a:pt x="17805" y="3982"/>
                </a:lnTo>
                <a:lnTo>
                  <a:pt x="17891" y="4039"/>
                </a:lnTo>
                <a:lnTo>
                  <a:pt x="17891" y="3953"/>
                </a:lnTo>
                <a:cubicBezTo>
                  <a:pt x="18091" y="3953"/>
                  <a:pt x="18320" y="3982"/>
                  <a:pt x="18521" y="3982"/>
                </a:cubicBezTo>
                <a:lnTo>
                  <a:pt x="18635" y="3953"/>
                </a:lnTo>
                <a:cubicBezTo>
                  <a:pt x="18664" y="3953"/>
                  <a:pt x="18692" y="3953"/>
                  <a:pt x="18664" y="3982"/>
                </a:cubicBezTo>
                <a:cubicBezTo>
                  <a:pt x="18807" y="3982"/>
                  <a:pt x="18664" y="3953"/>
                  <a:pt x="18721" y="3925"/>
                </a:cubicBezTo>
                <a:cubicBezTo>
                  <a:pt x="18746" y="3916"/>
                  <a:pt x="18766" y="3913"/>
                  <a:pt x="18781" y="3913"/>
                </a:cubicBezTo>
                <a:cubicBezTo>
                  <a:pt x="18816" y="3913"/>
                  <a:pt x="18819" y="3933"/>
                  <a:pt x="18778" y="3953"/>
                </a:cubicBezTo>
                <a:cubicBezTo>
                  <a:pt x="19007" y="3896"/>
                  <a:pt x="19408" y="3810"/>
                  <a:pt x="19665" y="3781"/>
                </a:cubicBezTo>
                <a:lnTo>
                  <a:pt x="19665" y="3781"/>
                </a:lnTo>
                <a:lnTo>
                  <a:pt x="19608" y="3810"/>
                </a:lnTo>
                <a:cubicBezTo>
                  <a:pt x="19694" y="3781"/>
                  <a:pt x="19751" y="3753"/>
                  <a:pt x="19808" y="3667"/>
                </a:cubicBezTo>
                <a:cubicBezTo>
                  <a:pt x="19837" y="3610"/>
                  <a:pt x="19894" y="3553"/>
                  <a:pt x="19952" y="3524"/>
                </a:cubicBezTo>
                <a:cubicBezTo>
                  <a:pt x="19952" y="3524"/>
                  <a:pt x="19952" y="3524"/>
                  <a:pt x="19952" y="3553"/>
                </a:cubicBezTo>
                <a:cubicBezTo>
                  <a:pt x="20095" y="3352"/>
                  <a:pt x="20152" y="3123"/>
                  <a:pt x="20095" y="2894"/>
                </a:cubicBezTo>
                <a:cubicBezTo>
                  <a:pt x="20037" y="2665"/>
                  <a:pt x="19894" y="2494"/>
                  <a:pt x="19723" y="2379"/>
                </a:cubicBezTo>
                <a:cubicBezTo>
                  <a:pt x="19665" y="2379"/>
                  <a:pt x="19580" y="2322"/>
                  <a:pt x="19465" y="2322"/>
                </a:cubicBezTo>
                <a:cubicBezTo>
                  <a:pt x="19434" y="2314"/>
                  <a:pt x="19404" y="2311"/>
                  <a:pt x="19375" y="2311"/>
                </a:cubicBezTo>
                <a:cubicBezTo>
                  <a:pt x="19297" y="2311"/>
                  <a:pt x="19236" y="2337"/>
                  <a:pt x="19236" y="2379"/>
                </a:cubicBezTo>
                <a:lnTo>
                  <a:pt x="18778" y="2379"/>
                </a:lnTo>
                <a:cubicBezTo>
                  <a:pt x="18692" y="2379"/>
                  <a:pt x="18664" y="2436"/>
                  <a:pt x="18549" y="2465"/>
                </a:cubicBezTo>
                <a:lnTo>
                  <a:pt x="18549" y="2408"/>
                </a:lnTo>
                <a:lnTo>
                  <a:pt x="18435" y="2465"/>
                </a:lnTo>
                <a:lnTo>
                  <a:pt x="18349" y="2408"/>
                </a:lnTo>
                <a:lnTo>
                  <a:pt x="18263" y="2408"/>
                </a:lnTo>
                <a:cubicBezTo>
                  <a:pt x="18292" y="2408"/>
                  <a:pt x="18349" y="2436"/>
                  <a:pt x="18320" y="2436"/>
                </a:cubicBezTo>
                <a:cubicBezTo>
                  <a:pt x="18290" y="2444"/>
                  <a:pt x="18259" y="2448"/>
                  <a:pt x="18228" y="2448"/>
                </a:cubicBezTo>
                <a:cubicBezTo>
                  <a:pt x="18144" y="2448"/>
                  <a:pt x="18061" y="2421"/>
                  <a:pt x="17977" y="2379"/>
                </a:cubicBezTo>
                <a:lnTo>
                  <a:pt x="17605" y="2408"/>
                </a:lnTo>
                <a:cubicBezTo>
                  <a:pt x="17605" y="2396"/>
                  <a:pt x="17620" y="2389"/>
                  <a:pt x="17639" y="2385"/>
                </a:cubicBezTo>
                <a:lnTo>
                  <a:pt x="17639" y="2385"/>
                </a:lnTo>
                <a:cubicBezTo>
                  <a:pt x="17643" y="2386"/>
                  <a:pt x="17649" y="2387"/>
                  <a:pt x="17658" y="2387"/>
                </a:cubicBezTo>
                <a:cubicBezTo>
                  <a:pt x="17671" y="2387"/>
                  <a:pt x="17691" y="2385"/>
                  <a:pt x="17719" y="2379"/>
                </a:cubicBezTo>
                <a:cubicBezTo>
                  <a:pt x="17703" y="2379"/>
                  <a:pt x="17666" y="2379"/>
                  <a:pt x="17639" y="2385"/>
                </a:cubicBezTo>
                <a:lnTo>
                  <a:pt x="17639" y="2385"/>
                </a:lnTo>
                <a:cubicBezTo>
                  <a:pt x="17614" y="2377"/>
                  <a:pt x="17634" y="2351"/>
                  <a:pt x="17576" y="2351"/>
                </a:cubicBezTo>
                <a:cubicBezTo>
                  <a:pt x="17519" y="2150"/>
                  <a:pt x="17490" y="1950"/>
                  <a:pt x="17490" y="1750"/>
                </a:cubicBezTo>
                <a:lnTo>
                  <a:pt x="17404" y="1664"/>
                </a:lnTo>
                <a:cubicBezTo>
                  <a:pt x="17404" y="1643"/>
                  <a:pt x="17404" y="1623"/>
                  <a:pt x="17415" y="1623"/>
                </a:cubicBezTo>
                <a:cubicBezTo>
                  <a:pt x="17419" y="1623"/>
                  <a:pt x="17425" y="1627"/>
                  <a:pt x="17433" y="1635"/>
                </a:cubicBezTo>
                <a:cubicBezTo>
                  <a:pt x="17433" y="1583"/>
                  <a:pt x="17429" y="1569"/>
                  <a:pt x="17423" y="1569"/>
                </a:cubicBezTo>
                <a:cubicBezTo>
                  <a:pt x="17416" y="1569"/>
                  <a:pt x="17404" y="1592"/>
                  <a:pt x="17391" y="1592"/>
                </a:cubicBezTo>
                <a:cubicBezTo>
                  <a:pt x="17386" y="1592"/>
                  <a:pt x="17381" y="1588"/>
                  <a:pt x="17376" y="1578"/>
                </a:cubicBezTo>
                <a:cubicBezTo>
                  <a:pt x="17356" y="1537"/>
                  <a:pt x="17364" y="1497"/>
                  <a:pt x="17381" y="1497"/>
                </a:cubicBezTo>
                <a:cubicBezTo>
                  <a:pt x="17388" y="1497"/>
                  <a:pt x="17396" y="1504"/>
                  <a:pt x="17404" y="1521"/>
                </a:cubicBezTo>
                <a:cubicBezTo>
                  <a:pt x="17319" y="1234"/>
                  <a:pt x="17290" y="948"/>
                  <a:pt x="17319" y="662"/>
                </a:cubicBezTo>
                <a:lnTo>
                  <a:pt x="17319" y="662"/>
                </a:lnTo>
                <a:cubicBezTo>
                  <a:pt x="17319" y="641"/>
                  <a:pt x="17319" y="619"/>
                  <a:pt x="17319" y="605"/>
                </a:cubicBezTo>
                <a:cubicBezTo>
                  <a:pt x="17319" y="576"/>
                  <a:pt x="17290" y="519"/>
                  <a:pt x="17261" y="490"/>
                </a:cubicBezTo>
                <a:cubicBezTo>
                  <a:pt x="17233" y="433"/>
                  <a:pt x="17176" y="376"/>
                  <a:pt x="17147" y="290"/>
                </a:cubicBezTo>
                <a:lnTo>
                  <a:pt x="17147" y="290"/>
                </a:lnTo>
                <a:lnTo>
                  <a:pt x="17176" y="319"/>
                </a:lnTo>
                <a:cubicBezTo>
                  <a:pt x="17071" y="135"/>
                  <a:pt x="16847" y="0"/>
                  <a:pt x="166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711900" y="864750"/>
            <a:ext cx="7720200" cy="34140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2"/>
          <p:cNvGrpSpPr/>
          <p:nvPr/>
        </p:nvGrpSpPr>
        <p:grpSpPr>
          <a:xfrm flipH="1">
            <a:off x="7127039" y="2121690"/>
            <a:ext cx="1164451" cy="1174656"/>
            <a:chOff x="5315550" y="2199225"/>
            <a:chExt cx="767500" cy="774175"/>
          </a:xfrm>
        </p:grpSpPr>
        <p:sp>
          <p:nvSpPr>
            <p:cNvPr id="357" name="Google Shape;357;p32"/>
            <p:cNvSpPr/>
            <p:nvPr/>
          </p:nvSpPr>
          <p:spPr>
            <a:xfrm>
              <a:off x="5886900" y="2762425"/>
              <a:ext cx="3050" cy="1550"/>
            </a:xfrm>
            <a:custGeom>
              <a:avLst/>
              <a:gdLst/>
              <a:ahLst/>
              <a:cxnLst/>
              <a:rect l="l" t="t" r="r" b="b"/>
              <a:pathLst>
                <a:path w="122" h="62" fill="none" extrusionOk="0">
                  <a:moveTo>
                    <a:pt x="122" y="6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5935200" y="26854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61" y="1"/>
                  </a:lnTo>
                  <a:cubicBezTo>
                    <a:pt x="30" y="31"/>
                    <a:pt x="0" y="31"/>
                    <a:pt x="0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5776775" y="2701325"/>
              <a:ext cx="21150" cy="4550"/>
            </a:xfrm>
            <a:custGeom>
              <a:avLst/>
              <a:gdLst/>
              <a:ahLst/>
              <a:cxnLst/>
              <a:rect l="l" t="t" r="r" b="b"/>
              <a:pathLst>
                <a:path w="846" h="182" extrusionOk="0">
                  <a:moveTo>
                    <a:pt x="0" y="0"/>
                  </a:moveTo>
                  <a:lnTo>
                    <a:pt x="0" y="31"/>
                  </a:lnTo>
                  <a:cubicBezTo>
                    <a:pt x="121" y="61"/>
                    <a:pt x="272" y="91"/>
                    <a:pt x="392" y="121"/>
                  </a:cubicBezTo>
                  <a:cubicBezTo>
                    <a:pt x="483" y="181"/>
                    <a:pt x="392" y="181"/>
                    <a:pt x="362" y="181"/>
                  </a:cubicBezTo>
                  <a:lnTo>
                    <a:pt x="724" y="181"/>
                  </a:lnTo>
                  <a:cubicBezTo>
                    <a:pt x="815" y="181"/>
                    <a:pt x="845" y="151"/>
                    <a:pt x="785" y="61"/>
                  </a:cubicBezTo>
                  <a:cubicBezTo>
                    <a:pt x="624" y="61"/>
                    <a:pt x="543" y="47"/>
                    <a:pt x="427" y="47"/>
                  </a:cubicBezTo>
                  <a:cubicBezTo>
                    <a:pt x="369" y="47"/>
                    <a:pt x="302" y="51"/>
                    <a:pt x="211" y="61"/>
                  </a:cubicBezTo>
                  <a:cubicBezTo>
                    <a:pt x="121" y="61"/>
                    <a:pt x="60" y="3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5627400" y="2696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5415400" y="2683975"/>
              <a:ext cx="8400" cy="3900"/>
            </a:xfrm>
            <a:custGeom>
              <a:avLst/>
              <a:gdLst/>
              <a:ahLst/>
              <a:cxnLst/>
              <a:rect l="l" t="t" r="r" b="b"/>
              <a:pathLst>
                <a:path w="336" h="156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61"/>
                    <a:pt x="91" y="91"/>
                    <a:pt x="121" y="151"/>
                  </a:cubicBezTo>
                  <a:cubicBezTo>
                    <a:pt x="116" y="141"/>
                    <a:pt x="126" y="138"/>
                    <a:pt x="144" y="138"/>
                  </a:cubicBezTo>
                  <a:cubicBezTo>
                    <a:pt x="185" y="138"/>
                    <a:pt x="265" y="155"/>
                    <a:pt x="296" y="155"/>
                  </a:cubicBezTo>
                  <a:cubicBezTo>
                    <a:pt x="336" y="155"/>
                    <a:pt x="297" y="1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5802425" y="2709625"/>
              <a:ext cx="3775" cy="2275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0" y="0"/>
                  </a:moveTo>
                  <a:lnTo>
                    <a:pt x="121" y="91"/>
                  </a:lnTo>
                  <a:lnTo>
                    <a:pt x="151" y="30"/>
                  </a:lnTo>
                  <a:cubicBezTo>
                    <a:pt x="121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5917100" y="2929150"/>
              <a:ext cx="2275" cy="9075"/>
            </a:xfrm>
            <a:custGeom>
              <a:avLst/>
              <a:gdLst/>
              <a:ahLst/>
              <a:cxnLst/>
              <a:rect l="l" t="t" r="r" b="b"/>
              <a:pathLst>
                <a:path w="91" h="363" extrusionOk="0">
                  <a:moveTo>
                    <a:pt x="91" y="1"/>
                  </a:moveTo>
                  <a:lnTo>
                    <a:pt x="0" y="363"/>
                  </a:lnTo>
                  <a:cubicBezTo>
                    <a:pt x="30" y="272"/>
                    <a:pt x="60" y="152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922375" y="288690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0" y="6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5807700" y="27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801650" y="2706600"/>
              <a:ext cx="6075" cy="1525"/>
            </a:xfrm>
            <a:custGeom>
              <a:avLst/>
              <a:gdLst/>
              <a:ahLst/>
              <a:cxnLst/>
              <a:rect l="l" t="t" r="r" b="b"/>
              <a:pathLst>
                <a:path w="243" h="61" extrusionOk="0">
                  <a:moveTo>
                    <a:pt x="1" y="1"/>
                  </a:moveTo>
                  <a:lnTo>
                    <a:pt x="242" y="61"/>
                  </a:lnTo>
                  <a:cubicBezTo>
                    <a:pt x="152" y="31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5730750" y="2553900"/>
              <a:ext cx="87525" cy="85600"/>
            </a:xfrm>
            <a:custGeom>
              <a:avLst/>
              <a:gdLst/>
              <a:ahLst/>
              <a:cxnLst/>
              <a:rect l="l" t="t" r="r" b="b"/>
              <a:pathLst>
                <a:path w="3501" h="3424" extrusionOk="0">
                  <a:moveTo>
                    <a:pt x="1370" y="0"/>
                  </a:moveTo>
                  <a:cubicBezTo>
                    <a:pt x="1081" y="0"/>
                    <a:pt x="796" y="141"/>
                    <a:pt x="634" y="405"/>
                  </a:cubicBezTo>
                  <a:cubicBezTo>
                    <a:pt x="332" y="888"/>
                    <a:pt x="121" y="1431"/>
                    <a:pt x="0" y="1974"/>
                  </a:cubicBezTo>
                  <a:cubicBezTo>
                    <a:pt x="0" y="2367"/>
                    <a:pt x="242" y="2668"/>
                    <a:pt x="604" y="2789"/>
                  </a:cubicBezTo>
                  <a:cubicBezTo>
                    <a:pt x="1056" y="2910"/>
                    <a:pt x="1449" y="3091"/>
                    <a:pt x="1841" y="3302"/>
                  </a:cubicBezTo>
                  <a:cubicBezTo>
                    <a:pt x="1992" y="3387"/>
                    <a:pt x="2140" y="3424"/>
                    <a:pt x="2278" y="3424"/>
                  </a:cubicBezTo>
                  <a:cubicBezTo>
                    <a:pt x="3026" y="3424"/>
                    <a:pt x="3501" y="2342"/>
                    <a:pt x="2686" y="1884"/>
                  </a:cubicBezTo>
                  <a:cubicBezTo>
                    <a:pt x="2445" y="1703"/>
                    <a:pt x="2203" y="1582"/>
                    <a:pt x="1932" y="1491"/>
                  </a:cubicBezTo>
                  <a:cubicBezTo>
                    <a:pt x="1992" y="1401"/>
                    <a:pt x="2022" y="1341"/>
                    <a:pt x="2083" y="1250"/>
                  </a:cubicBezTo>
                  <a:cubicBezTo>
                    <a:pt x="2294" y="828"/>
                    <a:pt x="2173" y="345"/>
                    <a:pt x="1781" y="103"/>
                  </a:cubicBezTo>
                  <a:cubicBezTo>
                    <a:pt x="1652" y="34"/>
                    <a:pt x="1510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5669325" y="2637650"/>
              <a:ext cx="115775" cy="89025"/>
            </a:xfrm>
            <a:custGeom>
              <a:avLst/>
              <a:gdLst/>
              <a:ahLst/>
              <a:cxnLst/>
              <a:rect l="l" t="t" r="r" b="b"/>
              <a:pathLst>
                <a:path w="4631" h="3561" extrusionOk="0">
                  <a:moveTo>
                    <a:pt x="1927" y="0"/>
                  </a:moveTo>
                  <a:cubicBezTo>
                    <a:pt x="1640" y="0"/>
                    <a:pt x="1362" y="141"/>
                    <a:pt x="1220" y="405"/>
                  </a:cubicBezTo>
                  <a:cubicBezTo>
                    <a:pt x="1039" y="707"/>
                    <a:pt x="918" y="1038"/>
                    <a:pt x="828" y="1370"/>
                  </a:cubicBezTo>
                  <a:cubicBezTo>
                    <a:pt x="798" y="1612"/>
                    <a:pt x="707" y="1853"/>
                    <a:pt x="586" y="2065"/>
                  </a:cubicBezTo>
                  <a:cubicBezTo>
                    <a:pt x="556" y="2095"/>
                    <a:pt x="556" y="2095"/>
                    <a:pt x="556" y="2125"/>
                  </a:cubicBezTo>
                  <a:cubicBezTo>
                    <a:pt x="0" y="2727"/>
                    <a:pt x="547" y="3561"/>
                    <a:pt x="1172" y="3561"/>
                  </a:cubicBezTo>
                  <a:cubicBezTo>
                    <a:pt x="1361" y="3561"/>
                    <a:pt x="1558" y="3484"/>
                    <a:pt x="1733" y="3302"/>
                  </a:cubicBezTo>
                  <a:cubicBezTo>
                    <a:pt x="2005" y="3000"/>
                    <a:pt x="2216" y="2608"/>
                    <a:pt x="2306" y="2215"/>
                  </a:cubicBezTo>
                  <a:cubicBezTo>
                    <a:pt x="2306" y="2185"/>
                    <a:pt x="2337" y="2125"/>
                    <a:pt x="2367" y="2095"/>
                  </a:cubicBezTo>
                  <a:cubicBezTo>
                    <a:pt x="2638" y="2336"/>
                    <a:pt x="2940" y="2547"/>
                    <a:pt x="3272" y="2759"/>
                  </a:cubicBezTo>
                  <a:cubicBezTo>
                    <a:pt x="3404" y="2843"/>
                    <a:pt x="3546" y="2884"/>
                    <a:pt x="3685" y="2884"/>
                  </a:cubicBezTo>
                  <a:cubicBezTo>
                    <a:pt x="3897" y="2884"/>
                    <a:pt x="4104" y="2789"/>
                    <a:pt x="4268" y="2608"/>
                  </a:cubicBezTo>
                  <a:lnTo>
                    <a:pt x="4298" y="2578"/>
                  </a:lnTo>
                  <a:lnTo>
                    <a:pt x="4298" y="2547"/>
                  </a:lnTo>
                  <a:cubicBezTo>
                    <a:pt x="4630" y="2155"/>
                    <a:pt x="4540" y="1582"/>
                    <a:pt x="4117" y="1310"/>
                  </a:cubicBezTo>
                  <a:cubicBezTo>
                    <a:pt x="3483" y="948"/>
                    <a:pt x="2970" y="405"/>
                    <a:pt x="2337" y="103"/>
                  </a:cubicBezTo>
                  <a:cubicBezTo>
                    <a:pt x="2208" y="34"/>
                    <a:pt x="2066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5550725" y="2581500"/>
              <a:ext cx="108375" cy="114950"/>
            </a:xfrm>
            <a:custGeom>
              <a:avLst/>
              <a:gdLst/>
              <a:ahLst/>
              <a:cxnLst/>
              <a:rect l="l" t="t" r="r" b="b"/>
              <a:pathLst>
                <a:path w="4335" h="4598" extrusionOk="0">
                  <a:moveTo>
                    <a:pt x="1201" y="1"/>
                  </a:moveTo>
                  <a:cubicBezTo>
                    <a:pt x="325" y="1"/>
                    <a:pt x="0" y="1400"/>
                    <a:pt x="955" y="1625"/>
                  </a:cubicBezTo>
                  <a:cubicBezTo>
                    <a:pt x="1317" y="1685"/>
                    <a:pt x="1649" y="1745"/>
                    <a:pt x="1981" y="1836"/>
                  </a:cubicBezTo>
                  <a:cubicBezTo>
                    <a:pt x="2162" y="1866"/>
                    <a:pt x="2313" y="1927"/>
                    <a:pt x="2494" y="1987"/>
                  </a:cubicBezTo>
                  <a:cubicBezTo>
                    <a:pt x="2403" y="2138"/>
                    <a:pt x="2313" y="2379"/>
                    <a:pt x="2282" y="2440"/>
                  </a:cubicBezTo>
                  <a:cubicBezTo>
                    <a:pt x="2132" y="2711"/>
                    <a:pt x="1950" y="2983"/>
                    <a:pt x="1769" y="3194"/>
                  </a:cubicBezTo>
                  <a:cubicBezTo>
                    <a:pt x="1158" y="3758"/>
                    <a:pt x="1720" y="4598"/>
                    <a:pt x="2383" y="4598"/>
                  </a:cubicBezTo>
                  <a:cubicBezTo>
                    <a:pt x="2571" y="4598"/>
                    <a:pt x="2767" y="4531"/>
                    <a:pt x="2946" y="4371"/>
                  </a:cubicBezTo>
                  <a:cubicBezTo>
                    <a:pt x="3278" y="4009"/>
                    <a:pt x="3580" y="3586"/>
                    <a:pt x="3791" y="3103"/>
                  </a:cubicBezTo>
                  <a:cubicBezTo>
                    <a:pt x="4033" y="2621"/>
                    <a:pt x="4334" y="1987"/>
                    <a:pt x="4214" y="1444"/>
                  </a:cubicBezTo>
                  <a:cubicBezTo>
                    <a:pt x="3942" y="327"/>
                    <a:pt x="2313" y="206"/>
                    <a:pt x="1407" y="25"/>
                  </a:cubicBezTo>
                  <a:cubicBezTo>
                    <a:pt x="1336" y="8"/>
                    <a:pt x="1267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610800" y="2490325"/>
              <a:ext cx="134025" cy="100000"/>
            </a:xfrm>
            <a:custGeom>
              <a:avLst/>
              <a:gdLst/>
              <a:ahLst/>
              <a:cxnLst/>
              <a:rect l="l" t="t" r="r" b="b"/>
              <a:pathLst>
                <a:path w="5361" h="4000" extrusionOk="0">
                  <a:moveTo>
                    <a:pt x="4224" y="1"/>
                  </a:moveTo>
                  <a:cubicBezTo>
                    <a:pt x="4035" y="1"/>
                    <a:pt x="3843" y="87"/>
                    <a:pt x="3682" y="293"/>
                  </a:cubicBezTo>
                  <a:cubicBezTo>
                    <a:pt x="3259" y="836"/>
                    <a:pt x="2958" y="1469"/>
                    <a:pt x="2716" y="2133"/>
                  </a:cubicBezTo>
                  <a:cubicBezTo>
                    <a:pt x="2324" y="1922"/>
                    <a:pt x="1962" y="1620"/>
                    <a:pt x="1569" y="1379"/>
                  </a:cubicBezTo>
                  <a:cubicBezTo>
                    <a:pt x="1423" y="1278"/>
                    <a:pt x="1278" y="1235"/>
                    <a:pt x="1142" y="1235"/>
                  </a:cubicBezTo>
                  <a:cubicBezTo>
                    <a:pt x="461" y="1235"/>
                    <a:pt x="0" y="2320"/>
                    <a:pt x="755" y="2797"/>
                  </a:cubicBezTo>
                  <a:cubicBezTo>
                    <a:pt x="1449" y="3250"/>
                    <a:pt x="2113" y="3823"/>
                    <a:pt x="2958" y="3974"/>
                  </a:cubicBezTo>
                  <a:cubicBezTo>
                    <a:pt x="3027" y="3992"/>
                    <a:pt x="3097" y="4000"/>
                    <a:pt x="3165" y="4000"/>
                  </a:cubicBezTo>
                  <a:cubicBezTo>
                    <a:pt x="3453" y="4000"/>
                    <a:pt x="3722" y="3850"/>
                    <a:pt x="3893" y="3582"/>
                  </a:cubicBezTo>
                  <a:cubicBezTo>
                    <a:pt x="4225" y="2918"/>
                    <a:pt x="4376" y="2043"/>
                    <a:pt x="4859" y="1469"/>
                  </a:cubicBezTo>
                  <a:cubicBezTo>
                    <a:pt x="5361" y="830"/>
                    <a:pt x="4810" y="1"/>
                    <a:pt x="4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754875" y="2392750"/>
              <a:ext cx="138725" cy="111175"/>
            </a:xfrm>
            <a:custGeom>
              <a:avLst/>
              <a:gdLst/>
              <a:ahLst/>
              <a:cxnLst/>
              <a:rect l="l" t="t" r="r" b="b"/>
              <a:pathLst>
                <a:path w="5549" h="4447" extrusionOk="0">
                  <a:moveTo>
                    <a:pt x="1374" y="1"/>
                  </a:moveTo>
                  <a:cubicBezTo>
                    <a:pt x="959" y="1"/>
                    <a:pt x="544" y="272"/>
                    <a:pt x="544" y="816"/>
                  </a:cubicBezTo>
                  <a:cubicBezTo>
                    <a:pt x="514" y="1812"/>
                    <a:pt x="1" y="3652"/>
                    <a:pt x="1087" y="4286"/>
                  </a:cubicBezTo>
                  <a:cubicBezTo>
                    <a:pt x="1297" y="4400"/>
                    <a:pt x="1520" y="4447"/>
                    <a:pt x="1750" y="4447"/>
                  </a:cubicBezTo>
                  <a:cubicBezTo>
                    <a:pt x="2741" y="4447"/>
                    <a:pt x="3859" y="3565"/>
                    <a:pt x="4618" y="3320"/>
                  </a:cubicBezTo>
                  <a:cubicBezTo>
                    <a:pt x="5549" y="3019"/>
                    <a:pt x="5288" y="1676"/>
                    <a:pt x="4466" y="1676"/>
                  </a:cubicBezTo>
                  <a:cubicBezTo>
                    <a:pt x="4381" y="1676"/>
                    <a:pt x="4291" y="1690"/>
                    <a:pt x="4196" y="1721"/>
                  </a:cubicBezTo>
                  <a:cubicBezTo>
                    <a:pt x="3773" y="1872"/>
                    <a:pt x="3351" y="2083"/>
                    <a:pt x="2958" y="2294"/>
                  </a:cubicBezTo>
                  <a:cubicBezTo>
                    <a:pt x="2717" y="2415"/>
                    <a:pt x="2506" y="2536"/>
                    <a:pt x="2264" y="2626"/>
                  </a:cubicBezTo>
                  <a:cubicBezTo>
                    <a:pt x="2234" y="2626"/>
                    <a:pt x="2174" y="2656"/>
                    <a:pt x="2113" y="2687"/>
                  </a:cubicBezTo>
                  <a:cubicBezTo>
                    <a:pt x="2113" y="2475"/>
                    <a:pt x="2083" y="2264"/>
                    <a:pt x="2113" y="2083"/>
                  </a:cubicBezTo>
                  <a:cubicBezTo>
                    <a:pt x="2144" y="1661"/>
                    <a:pt x="2204" y="1238"/>
                    <a:pt x="2204" y="816"/>
                  </a:cubicBezTo>
                  <a:cubicBezTo>
                    <a:pt x="2204" y="272"/>
                    <a:pt x="1789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824300" y="2511800"/>
              <a:ext cx="129925" cy="152850"/>
            </a:xfrm>
            <a:custGeom>
              <a:avLst/>
              <a:gdLst/>
              <a:ahLst/>
              <a:cxnLst/>
              <a:rect l="l" t="t" r="r" b="b"/>
              <a:pathLst>
                <a:path w="5197" h="6114" extrusionOk="0">
                  <a:moveTo>
                    <a:pt x="3039" y="1"/>
                  </a:moveTo>
                  <a:cubicBezTo>
                    <a:pt x="2715" y="1"/>
                    <a:pt x="2401" y="175"/>
                    <a:pt x="2294" y="580"/>
                  </a:cubicBezTo>
                  <a:cubicBezTo>
                    <a:pt x="1962" y="1727"/>
                    <a:pt x="0" y="2723"/>
                    <a:pt x="574" y="3990"/>
                  </a:cubicBezTo>
                  <a:cubicBezTo>
                    <a:pt x="1087" y="5077"/>
                    <a:pt x="2626" y="5378"/>
                    <a:pt x="3561" y="5982"/>
                  </a:cubicBezTo>
                  <a:cubicBezTo>
                    <a:pt x="3711" y="6074"/>
                    <a:pt x="3859" y="6114"/>
                    <a:pt x="3997" y="6114"/>
                  </a:cubicBezTo>
                  <a:cubicBezTo>
                    <a:pt x="4722" y="6114"/>
                    <a:pt x="5197" y="5015"/>
                    <a:pt x="4436" y="4533"/>
                  </a:cubicBezTo>
                  <a:cubicBezTo>
                    <a:pt x="4044" y="4292"/>
                    <a:pt x="3622" y="4111"/>
                    <a:pt x="3229" y="3900"/>
                  </a:cubicBezTo>
                  <a:cubicBezTo>
                    <a:pt x="2988" y="3779"/>
                    <a:pt x="2746" y="3658"/>
                    <a:pt x="2505" y="3538"/>
                  </a:cubicBezTo>
                  <a:cubicBezTo>
                    <a:pt x="2475" y="3507"/>
                    <a:pt x="2414" y="3477"/>
                    <a:pt x="2354" y="3417"/>
                  </a:cubicBezTo>
                  <a:cubicBezTo>
                    <a:pt x="2414" y="3357"/>
                    <a:pt x="2445" y="3296"/>
                    <a:pt x="2505" y="3266"/>
                  </a:cubicBezTo>
                  <a:cubicBezTo>
                    <a:pt x="2626" y="3115"/>
                    <a:pt x="2777" y="2964"/>
                    <a:pt x="2867" y="2813"/>
                  </a:cubicBezTo>
                  <a:cubicBezTo>
                    <a:pt x="3320" y="2270"/>
                    <a:pt x="3652" y="1667"/>
                    <a:pt x="3893" y="1033"/>
                  </a:cubicBezTo>
                  <a:cubicBezTo>
                    <a:pt x="4058" y="412"/>
                    <a:pt x="3536" y="1"/>
                    <a:pt x="3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796375" y="2692725"/>
              <a:ext cx="131300" cy="100850"/>
            </a:xfrm>
            <a:custGeom>
              <a:avLst/>
              <a:gdLst/>
              <a:ahLst/>
              <a:cxnLst/>
              <a:rect l="l" t="t" r="r" b="b"/>
              <a:pathLst>
                <a:path w="5252" h="4034" extrusionOk="0">
                  <a:moveTo>
                    <a:pt x="4388" y="1"/>
                  </a:moveTo>
                  <a:cubicBezTo>
                    <a:pt x="4265" y="1"/>
                    <a:pt x="4155" y="29"/>
                    <a:pt x="4044" y="73"/>
                  </a:cubicBezTo>
                  <a:cubicBezTo>
                    <a:pt x="3842" y="144"/>
                    <a:pt x="3619" y="169"/>
                    <a:pt x="3384" y="169"/>
                  </a:cubicBezTo>
                  <a:cubicBezTo>
                    <a:pt x="2871" y="169"/>
                    <a:pt x="2302" y="52"/>
                    <a:pt x="1777" y="52"/>
                  </a:cubicBezTo>
                  <a:cubicBezTo>
                    <a:pt x="1322" y="52"/>
                    <a:pt x="900" y="139"/>
                    <a:pt x="574" y="465"/>
                  </a:cubicBezTo>
                  <a:cubicBezTo>
                    <a:pt x="544" y="525"/>
                    <a:pt x="484" y="556"/>
                    <a:pt x="453" y="616"/>
                  </a:cubicBezTo>
                  <a:cubicBezTo>
                    <a:pt x="423" y="646"/>
                    <a:pt x="423" y="676"/>
                    <a:pt x="393" y="706"/>
                  </a:cubicBezTo>
                  <a:lnTo>
                    <a:pt x="363" y="767"/>
                  </a:lnTo>
                  <a:cubicBezTo>
                    <a:pt x="363" y="767"/>
                    <a:pt x="333" y="797"/>
                    <a:pt x="333" y="827"/>
                  </a:cubicBezTo>
                  <a:cubicBezTo>
                    <a:pt x="1" y="1551"/>
                    <a:pt x="242" y="2487"/>
                    <a:pt x="272" y="3241"/>
                  </a:cubicBezTo>
                  <a:cubicBezTo>
                    <a:pt x="287" y="3769"/>
                    <a:pt x="710" y="4033"/>
                    <a:pt x="1125" y="4033"/>
                  </a:cubicBezTo>
                  <a:cubicBezTo>
                    <a:pt x="1540" y="4033"/>
                    <a:pt x="1947" y="3769"/>
                    <a:pt x="1932" y="3241"/>
                  </a:cubicBezTo>
                  <a:cubicBezTo>
                    <a:pt x="1932" y="2849"/>
                    <a:pt x="1872" y="2517"/>
                    <a:pt x="1842" y="2125"/>
                  </a:cubicBezTo>
                  <a:lnTo>
                    <a:pt x="1842" y="1763"/>
                  </a:lnTo>
                  <a:cubicBezTo>
                    <a:pt x="1992" y="1763"/>
                    <a:pt x="2173" y="1732"/>
                    <a:pt x="2324" y="1732"/>
                  </a:cubicBezTo>
                  <a:lnTo>
                    <a:pt x="2445" y="1732"/>
                  </a:lnTo>
                  <a:lnTo>
                    <a:pt x="2928" y="1793"/>
                  </a:lnTo>
                  <a:cubicBezTo>
                    <a:pt x="3068" y="1808"/>
                    <a:pt x="3207" y="1816"/>
                    <a:pt x="3343" y="1816"/>
                  </a:cubicBezTo>
                  <a:cubicBezTo>
                    <a:pt x="3736" y="1816"/>
                    <a:pt x="4117" y="1754"/>
                    <a:pt x="4497" y="1642"/>
                  </a:cubicBezTo>
                  <a:cubicBezTo>
                    <a:pt x="5252" y="1370"/>
                    <a:pt x="5252" y="314"/>
                    <a:pt x="4527" y="12"/>
                  </a:cubicBezTo>
                  <a:cubicBezTo>
                    <a:pt x="4479" y="4"/>
                    <a:pt x="4432" y="1"/>
                    <a:pt x="4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638500" y="2753750"/>
              <a:ext cx="127975" cy="92475"/>
            </a:xfrm>
            <a:custGeom>
              <a:avLst/>
              <a:gdLst/>
              <a:ahLst/>
              <a:cxnLst/>
              <a:rect l="l" t="t" r="r" b="b"/>
              <a:pathLst>
                <a:path w="5119" h="3699" extrusionOk="0">
                  <a:moveTo>
                    <a:pt x="2378" y="1"/>
                  </a:moveTo>
                  <a:cubicBezTo>
                    <a:pt x="2106" y="1"/>
                    <a:pt x="1834" y="136"/>
                    <a:pt x="1668" y="408"/>
                  </a:cubicBezTo>
                  <a:cubicBezTo>
                    <a:pt x="1306" y="951"/>
                    <a:pt x="1125" y="1645"/>
                    <a:pt x="612" y="2098"/>
                  </a:cubicBezTo>
                  <a:cubicBezTo>
                    <a:pt x="1" y="2662"/>
                    <a:pt x="581" y="3502"/>
                    <a:pt x="1238" y="3502"/>
                  </a:cubicBezTo>
                  <a:cubicBezTo>
                    <a:pt x="1424" y="3502"/>
                    <a:pt x="1616" y="3435"/>
                    <a:pt x="1789" y="3275"/>
                  </a:cubicBezTo>
                  <a:cubicBezTo>
                    <a:pt x="2061" y="3033"/>
                    <a:pt x="2302" y="2732"/>
                    <a:pt x="2453" y="2400"/>
                  </a:cubicBezTo>
                  <a:cubicBezTo>
                    <a:pt x="2725" y="2792"/>
                    <a:pt x="3026" y="3124"/>
                    <a:pt x="3358" y="3456"/>
                  </a:cubicBezTo>
                  <a:cubicBezTo>
                    <a:pt x="3529" y="3627"/>
                    <a:pt x="3722" y="3699"/>
                    <a:pt x="3909" y="3699"/>
                  </a:cubicBezTo>
                  <a:cubicBezTo>
                    <a:pt x="4547" y="3699"/>
                    <a:pt x="5119" y="2862"/>
                    <a:pt x="4535" y="2279"/>
                  </a:cubicBezTo>
                  <a:cubicBezTo>
                    <a:pt x="3992" y="1706"/>
                    <a:pt x="3509" y="1072"/>
                    <a:pt x="3087" y="408"/>
                  </a:cubicBezTo>
                  <a:cubicBezTo>
                    <a:pt x="2921" y="136"/>
                    <a:pt x="2649" y="1"/>
                    <a:pt x="2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497650" y="2708775"/>
              <a:ext cx="106375" cy="119950"/>
            </a:xfrm>
            <a:custGeom>
              <a:avLst/>
              <a:gdLst/>
              <a:ahLst/>
              <a:cxnLst/>
              <a:rect l="l" t="t" r="r" b="b"/>
              <a:pathLst>
                <a:path w="4255" h="4798" extrusionOk="0">
                  <a:moveTo>
                    <a:pt x="1002" y="1"/>
                  </a:moveTo>
                  <a:cubicBezTo>
                    <a:pt x="0" y="1"/>
                    <a:pt x="28" y="1576"/>
                    <a:pt x="1086" y="1664"/>
                  </a:cubicBezTo>
                  <a:lnTo>
                    <a:pt x="1267" y="1664"/>
                  </a:lnTo>
                  <a:cubicBezTo>
                    <a:pt x="1448" y="1664"/>
                    <a:pt x="1659" y="1694"/>
                    <a:pt x="1871" y="1724"/>
                  </a:cubicBezTo>
                  <a:cubicBezTo>
                    <a:pt x="1991" y="1754"/>
                    <a:pt x="2203" y="1845"/>
                    <a:pt x="2384" y="1905"/>
                  </a:cubicBezTo>
                  <a:cubicBezTo>
                    <a:pt x="2323" y="2026"/>
                    <a:pt x="2263" y="2177"/>
                    <a:pt x="2233" y="2328"/>
                  </a:cubicBezTo>
                  <a:cubicBezTo>
                    <a:pt x="2082" y="2811"/>
                    <a:pt x="2021" y="3324"/>
                    <a:pt x="1871" y="3806"/>
                  </a:cubicBezTo>
                  <a:cubicBezTo>
                    <a:pt x="1635" y="4406"/>
                    <a:pt x="2130" y="4797"/>
                    <a:pt x="2642" y="4797"/>
                  </a:cubicBezTo>
                  <a:cubicBezTo>
                    <a:pt x="2980" y="4797"/>
                    <a:pt x="3326" y="4626"/>
                    <a:pt x="3470" y="4229"/>
                  </a:cubicBezTo>
                  <a:cubicBezTo>
                    <a:pt x="3560" y="3867"/>
                    <a:pt x="3681" y="3474"/>
                    <a:pt x="3772" y="3112"/>
                  </a:cubicBezTo>
                  <a:cubicBezTo>
                    <a:pt x="3832" y="2780"/>
                    <a:pt x="3983" y="2509"/>
                    <a:pt x="4073" y="2207"/>
                  </a:cubicBezTo>
                  <a:cubicBezTo>
                    <a:pt x="4255" y="1694"/>
                    <a:pt x="4134" y="1151"/>
                    <a:pt x="3772" y="759"/>
                  </a:cubicBezTo>
                  <a:cubicBezTo>
                    <a:pt x="3621" y="608"/>
                    <a:pt x="3410" y="457"/>
                    <a:pt x="3229" y="366"/>
                  </a:cubicBezTo>
                  <a:cubicBezTo>
                    <a:pt x="2534" y="125"/>
                    <a:pt x="1810" y="4"/>
                    <a:pt x="1086" y="4"/>
                  </a:cubicBezTo>
                  <a:cubicBezTo>
                    <a:pt x="1057" y="2"/>
                    <a:pt x="1029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446075" y="2530775"/>
              <a:ext cx="95325" cy="146875"/>
            </a:xfrm>
            <a:custGeom>
              <a:avLst/>
              <a:gdLst/>
              <a:ahLst/>
              <a:cxnLst/>
              <a:rect l="l" t="t" r="r" b="b"/>
              <a:pathLst>
                <a:path w="3813" h="5875" extrusionOk="0">
                  <a:moveTo>
                    <a:pt x="1210" y="1"/>
                  </a:moveTo>
                  <a:cubicBezTo>
                    <a:pt x="572" y="1"/>
                    <a:pt x="0" y="837"/>
                    <a:pt x="584" y="1421"/>
                  </a:cubicBezTo>
                  <a:cubicBezTo>
                    <a:pt x="916" y="1722"/>
                    <a:pt x="2032" y="2386"/>
                    <a:pt x="2032" y="2869"/>
                  </a:cubicBezTo>
                  <a:cubicBezTo>
                    <a:pt x="2032" y="3171"/>
                    <a:pt x="1580" y="3533"/>
                    <a:pt x="1399" y="3714"/>
                  </a:cubicBezTo>
                  <a:cubicBezTo>
                    <a:pt x="1067" y="4016"/>
                    <a:pt x="765" y="4318"/>
                    <a:pt x="524" y="4680"/>
                  </a:cubicBezTo>
                  <a:cubicBezTo>
                    <a:pt x="75" y="5277"/>
                    <a:pt x="653" y="5875"/>
                    <a:pt x="1254" y="5875"/>
                  </a:cubicBezTo>
                  <a:cubicBezTo>
                    <a:pt x="1503" y="5875"/>
                    <a:pt x="1756" y="5772"/>
                    <a:pt x="1942" y="5525"/>
                  </a:cubicBezTo>
                  <a:cubicBezTo>
                    <a:pt x="2606" y="4619"/>
                    <a:pt x="3813" y="4016"/>
                    <a:pt x="3692" y="2718"/>
                  </a:cubicBezTo>
                  <a:cubicBezTo>
                    <a:pt x="3571" y="1602"/>
                    <a:pt x="2485" y="968"/>
                    <a:pt x="1761" y="244"/>
                  </a:cubicBezTo>
                  <a:cubicBezTo>
                    <a:pt x="1590" y="73"/>
                    <a:pt x="1397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478450" y="2396650"/>
              <a:ext cx="142800" cy="115175"/>
            </a:xfrm>
            <a:custGeom>
              <a:avLst/>
              <a:gdLst/>
              <a:ahLst/>
              <a:cxnLst/>
              <a:rect l="l" t="t" r="r" b="b"/>
              <a:pathLst>
                <a:path w="5712" h="4607" extrusionOk="0">
                  <a:moveTo>
                    <a:pt x="4717" y="1"/>
                  </a:moveTo>
                  <a:cubicBezTo>
                    <a:pt x="4380" y="1"/>
                    <a:pt x="4032" y="172"/>
                    <a:pt x="3876" y="569"/>
                  </a:cubicBezTo>
                  <a:cubicBezTo>
                    <a:pt x="3634" y="1173"/>
                    <a:pt x="3484" y="1806"/>
                    <a:pt x="3423" y="2440"/>
                  </a:cubicBezTo>
                  <a:lnTo>
                    <a:pt x="3423" y="2832"/>
                  </a:lnTo>
                  <a:cubicBezTo>
                    <a:pt x="3152" y="2772"/>
                    <a:pt x="2820" y="2742"/>
                    <a:pt x="2548" y="2651"/>
                  </a:cubicBezTo>
                  <a:cubicBezTo>
                    <a:pt x="2186" y="2561"/>
                    <a:pt x="1824" y="2470"/>
                    <a:pt x="1431" y="2410"/>
                  </a:cubicBezTo>
                  <a:cubicBezTo>
                    <a:pt x="1385" y="2403"/>
                    <a:pt x="1340" y="2400"/>
                    <a:pt x="1297" y="2400"/>
                  </a:cubicBezTo>
                  <a:cubicBezTo>
                    <a:pt x="368" y="2400"/>
                    <a:pt x="0" y="3865"/>
                    <a:pt x="1009" y="4009"/>
                  </a:cubicBezTo>
                  <a:cubicBezTo>
                    <a:pt x="1874" y="4137"/>
                    <a:pt x="2803" y="4607"/>
                    <a:pt x="3706" y="4607"/>
                  </a:cubicBezTo>
                  <a:cubicBezTo>
                    <a:pt x="3874" y="4607"/>
                    <a:pt x="4042" y="4590"/>
                    <a:pt x="4208" y="4553"/>
                  </a:cubicBezTo>
                  <a:cubicBezTo>
                    <a:pt x="4781" y="4402"/>
                    <a:pt x="5173" y="3858"/>
                    <a:pt x="5143" y="3285"/>
                  </a:cubicBezTo>
                  <a:cubicBezTo>
                    <a:pt x="5113" y="2953"/>
                    <a:pt x="5113" y="2651"/>
                    <a:pt x="5113" y="2319"/>
                  </a:cubicBezTo>
                  <a:cubicBezTo>
                    <a:pt x="5173" y="1867"/>
                    <a:pt x="5294" y="1414"/>
                    <a:pt x="5475" y="992"/>
                  </a:cubicBezTo>
                  <a:cubicBezTo>
                    <a:pt x="5711" y="392"/>
                    <a:pt x="5226" y="1"/>
                    <a:pt x="4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5613375" y="2358650"/>
              <a:ext cx="151375" cy="104175"/>
            </a:xfrm>
            <a:custGeom>
              <a:avLst/>
              <a:gdLst/>
              <a:ahLst/>
              <a:cxnLst/>
              <a:rect l="l" t="t" r="r" b="b"/>
              <a:pathLst>
                <a:path w="6055" h="4167" extrusionOk="0">
                  <a:moveTo>
                    <a:pt x="4870" y="0"/>
                  </a:moveTo>
                  <a:cubicBezTo>
                    <a:pt x="4617" y="0"/>
                    <a:pt x="4362" y="108"/>
                    <a:pt x="4182" y="369"/>
                  </a:cubicBezTo>
                  <a:cubicBezTo>
                    <a:pt x="3699" y="1003"/>
                    <a:pt x="3217" y="1667"/>
                    <a:pt x="2704" y="2300"/>
                  </a:cubicBezTo>
                  <a:cubicBezTo>
                    <a:pt x="2673" y="2240"/>
                    <a:pt x="2613" y="2180"/>
                    <a:pt x="2583" y="2119"/>
                  </a:cubicBezTo>
                  <a:cubicBezTo>
                    <a:pt x="2432" y="1697"/>
                    <a:pt x="2160" y="1305"/>
                    <a:pt x="1828" y="973"/>
                  </a:cubicBezTo>
                  <a:cubicBezTo>
                    <a:pt x="1664" y="845"/>
                    <a:pt x="1486" y="791"/>
                    <a:pt x="1311" y="791"/>
                  </a:cubicBezTo>
                  <a:cubicBezTo>
                    <a:pt x="621" y="791"/>
                    <a:pt x="1" y="1643"/>
                    <a:pt x="652" y="2149"/>
                  </a:cubicBezTo>
                  <a:cubicBezTo>
                    <a:pt x="1104" y="2512"/>
                    <a:pt x="1225" y="3236"/>
                    <a:pt x="1617" y="3658"/>
                  </a:cubicBezTo>
                  <a:cubicBezTo>
                    <a:pt x="1868" y="3987"/>
                    <a:pt x="2255" y="4167"/>
                    <a:pt x="2644" y="4167"/>
                  </a:cubicBezTo>
                  <a:cubicBezTo>
                    <a:pt x="2862" y="4167"/>
                    <a:pt x="3081" y="4110"/>
                    <a:pt x="3277" y="3990"/>
                  </a:cubicBezTo>
                  <a:cubicBezTo>
                    <a:pt x="4333" y="3417"/>
                    <a:pt x="4937" y="2149"/>
                    <a:pt x="5631" y="1214"/>
                  </a:cubicBezTo>
                  <a:cubicBezTo>
                    <a:pt x="6054" y="600"/>
                    <a:pt x="5467" y="0"/>
                    <a:pt x="4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743900" y="2210350"/>
              <a:ext cx="203650" cy="146450"/>
            </a:xfrm>
            <a:custGeom>
              <a:avLst/>
              <a:gdLst/>
              <a:ahLst/>
              <a:cxnLst/>
              <a:rect l="l" t="t" r="r" b="b"/>
              <a:pathLst>
                <a:path w="8146" h="5858" extrusionOk="0">
                  <a:moveTo>
                    <a:pt x="1120" y="1"/>
                  </a:moveTo>
                  <a:cubicBezTo>
                    <a:pt x="586" y="1"/>
                    <a:pt x="0" y="611"/>
                    <a:pt x="289" y="1292"/>
                  </a:cubicBezTo>
                  <a:cubicBezTo>
                    <a:pt x="651" y="2227"/>
                    <a:pt x="862" y="3193"/>
                    <a:pt x="923" y="4189"/>
                  </a:cubicBezTo>
                  <a:cubicBezTo>
                    <a:pt x="983" y="4732"/>
                    <a:pt x="923" y="5275"/>
                    <a:pt x="1406" y="5637"/>
                  </a:cubicBezTo>
                  <a:cubicBezTo>
                    <a:pt x="1631" y="5797"/>
                    <a:pt x="1874" y="5857"/>
                    <a:pt x="2123" y="5857"/>
                  </a:cubicBezTo>
                  <a:cubicBezTo>
                    <a:pt x="2673" y="5857"/>
                    <a:pt x="3251" y="5562"/>
                    <a:pt x="3729" y="5396"/>
                  </a:cubicBezTo>
                  <a:cubicBezTo>
                    <a:pt x="4876" y="5003"/>
                    <a:pt x="6053" y="4702"/>
                    <a:pt x="7200" y="4400"/>
                  </a:cubicBezTo>
                  <a:cubicBezTo>
                    <a:pt x="8146" y="4149"/>
                    <a:pt x="7860" y="2770"/>
                    <a:pt x="6981" y="2770"/>
                  </a:cubicBezTo>
                  <a:cubicBezTo>
                    <a:pt x="6907" y="2770"/>
                    <a:pt x="6829" y="2779"/>
                    <a:pt x="6747" y="2800"/>
                  </a:cubicBezTo>
                  <a:cubicBezTo>
                    <a:pt x="5872" y="3042"/>
                    <a:pt x="5027" y="3253"/>
                    <a:pt x="4152" y="3525"/>
                  </a:cubicBezTo>
                  <a:cubicBezTo>
                    <a:pt x="3609" y="3736"/>
                    <a:pt x="3065" y="3947"/>
                    <a:pt x="2492" y="4128"/>
                  </a:cubicBezTo>
                  <a:cubicBezTo>
                    <a:pt x="2462" y="3706"/>
                    <a:pt x="2432" y="3283"/>
                    <a:pt x="2401" y="2921"/>
                  </a:cubicBezTo>
                  <a:cubicBezTo>
                    <a:pt x="2281" y="2076"/>
                    <a:pt x="2070" y="1231"/>
                    <a:pt x="1738" y="447"/>
                  </a:cubicBezTo>
                  <a:cubicBezTo>
                    <a:pt x="1604" y="132"/>
                    <a:pt x="1367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908800" y="2317125"/>
              <a:ext cx="166000" cy="175250"/>
            </a:xfrm>
            <a:custGeom>
              <a:avLst/>
              <a:gdLst/>
              <a:ahLst/>
              <a:cxnLst/>
              <a:rect l="l" t="t" r="r" b="b"/>
              <a:pathLst>
                <a:path w="6640" h="7010" extrusionOk="0">
                  <a:moveTo>
                    <a:pt x="2294" y="1"/>
                  </a:moveTo>
                  <a:cubicBezTo>
                    <a:pt x="1879" y="1"/>
                    <a:pt x="1479" y="265"/>
                    <a:pt x="1509" y="793"/>
                  </a:cubicBezTo>
                  <a:cubicBezTo>
                    <a:pt x="1599" y="2271"/>
                    <a:pt x="0" y="4263"/>
                    <a:pt x="936" y="5681"/>
                  </a:cubicBezTo>
                  <a:cubicBezTo>
                    <a:pt x="1781" y="7009"/>
                    <a:pt x="4104" y="6526"/>
                    <a:pt x="5462" y="6708"/>
                  </a:cubicBezTo>
                  <a:lnTo>
                    <a:pt x="5613" y="6708"/>
                  </a:lnTo>
                  <a:cubicBezTo>
                    <a:pt x="5654" y="6713"/>
                    <a:pt x="5695" y="6715"/>
                    <a:pt x="5735" y="6715"/>
                  </a:cubicBezTo>
                  <a:cubicBezTo>
                    <a:pt x="6170" y="6715"/>
                    <a:pt x="6556" y="6425"/>
                    <a:pt x="6639" y="5983"/>
                  </a:cubicBezTo>
                  <a:cubicBezTo>
                    <a:pt x="6609" y="5953"/>
                    <a:pt x="6609" y="5953"/>
                    <a:pt x="6609" y="5923"/>
                  </a:cubicBezTo>
                  <a:cubicBezTo>
                    <a:pt x="6609" y="5863"/>
                    <a:pt x="6609" y="5802"/>
                    <a:pt x="6609" y="5742"/>
                  </a:cubicBezTo>
                  <a:cubicBezTo>
                    <a:pt x="6609" y="5410"/>
                    <a:pt x="6337" y="5138"/>
                    <a:pt x="6005" y="5108"/>
                  </a:cubicBezTo>
                  <a:cubicBezTo>
                    <a:pt x="5509" y="5034"/>
                    <a:pt x="4992" y="4980"/>
                    <a:pt x="4471" y="4980"/>
                  </a:cubicBezTo>
                  <a:cubicBezTo>
                    <a:pt x="4359" y="4980"/>
                    <a:pt x="4247" y="4982"/>
                    <a:pt x="4134" y="4987"/>
                  </a:cubicBezTo>
                  <a:cubicBezTo>
                    <a:pt x="3712" y="4987"/>
                    <a:pt x="3289" y="4957"/>
                    <a:pt x="2897" y="4897"/>
                  </a:cubicBezTo>
                  <a:cubicBezTo>
                    <a:pt x="2716" y="4867"/>
                    <a:pt x="2535" y="4806"/>
                    <a:pt x="2354" y="4716"/>
                  </a:cubicBezTo>
                  <a:cubicBezTo>
                    <a:pt x="2414" y="4505"/>
                    <a:pt x="2444" y="4022"/>
                    <a:pt x="2475" y="3931"/>
                  </a:cubicBezTo>
                  <a:cubicBezTo>
                    <a:pt x="2565" y="3599"/>
                    <a:pt x="2686" y="3237"/>
                    <a:pt x="2807" y="2905"/>
                  </a:cubicBezTo>
                  <a:cubicBezTo>
                    <a:pt x="3048" y="2241"/>
                    <a:pt x="3199" y="1517"/>
                    <a:pt x="3169" y="793"/>
                  </a:cubicBezTo>
                  <a:cubicBezTo>
                    <a:pt x="3139" y="265"/>
                    <a:pt x="2708" y="1"/>
                    <a:pt x="2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949525" y="2533950"/>
              <a:ext cx="133525" cy="188900"/>
            </a:xfrm>
            <a:custGeom>
              <a:avLst/>
              <a:gdLst/>
              <a:ahLst/>
              <a:cxnLst/>
              <a:rect l="l" t="t" r="r" b="b"/>
              <a:pathLst>
                <a:path w="5341" h="7556" extrusionOk="0">
                  <a:moveTo>
                    <a:pt x="4342" y="1"/>
                  </a:moveTo>
                  <a:cubicBezTo>
                    <a:pt x="4005" y="1"/>
                    <a:pt x="3672" y="184"/>
                    <a:pt x="3562" y="600"/>
                  </a:cubicBezTo>
                  <a:cubicBezTo>
                    <a:pt x="3411" y="1082"/>
                    <a:pt x="2294" y="1595"/>
                    <a:pt x="1841" y="1837"/>
                  </a:cubicBezTo>
                  <a:cubicBezTo>
                    <a:pt x="1328" y="2139"/>
                    <a:pt x="604" y="2350"/>
                    <a:pt x="302" y="2923"/>
                  </a:cubicBezTo>
                  <a:cubicBezTo>
                    <a:pt x="1" y="3497"/>
                    <a:pt x="272" y="4191"/>
                    <a:pt x="574" y="4734"/>
                  </a:cubicBezTo>
                  <a:cubicBezTo>
                    <a:pt x="695" y="4975"/>
                    <a:pt x="815" y="5217"/>
                    <a:pt x="966" y="5458"/>
                  </a:cubicBezTo>
                  <a:cubicBezTo>
                    <a:pt x="1238" y="6001"/>
                    <a:pt x="1540" y="6575"/>
                    <a:pt x="1811" y="7148"/>
                  </a:cubicBezTo>
                  <a:cubicBezTo>
                    <a:pt x="1969" y="7436"/>
                    <a:pt x="2213" y="7555"/>
                    <a:pt x="2460" y="7555"/>
                  </a:cubicBezTo>
                  <a:cubicBezTo>
                    <a:pt x="3017" y="7555"/>
                    <a:pt x="3594" y="6951"/>
                    <a:pt x="3260" y="6303"/>
                  </a:cubicBezTo>
                  <a:cubicBezTo>
                    <a:pt x="2958" y="5760"/>
                    <a:pt x="2717" y="5186"/>
                    <a:pt x="2445" y="4673"/>
                  </a:cubicBezTo>
                  <a:cubicBezTo>
                    <a:pt x="2354" y="4492"/>
                    <a:pt x="2264" y="4311"/>
                    <a:pt x="2143" y="4130"/>
                  </a:cubicBezTo>
                  <a:cubicBezTo>
                    <a:pt x="2063" y="3996"/>
                    <a:pt x="1982" y="3693"/>
                    <a:pt x="1880" y="3693"/>
                  </a:cubicBezTo>
                  <a:cubicBezTo>
                    <a:pt x="1871" y="3693"/>
                    <a:pt x="1863" y="3695"/>
                    <a:pt x="1855" y="3700"/>
                  </a:cubicBezTo>
                  <a:lnTo>
                    <a:pt x="1855" y="3700"/>
                  </a:lnTo>
                  <a:cubicBezTo>
                    <a:pt x="2093" y="3553"/>
                    <a:pt x="2359" y="3434"/>
                    <a:pt x="2626" y="3315"/>
                  </a:cubicBezTo>
                  <a:cubicBezTo>
                    <a:pt x="3531" y="2802"/>
                    <a:pt x="4859" y="2108"/>
                    <a:pt x="5161" y="1022"/>
                  </a:cubicBezTo>
                  <a:cubicBezTo>
                    <a:pt x="5340" y="394"/>
                    <a:pt x="4837" y="1"/>
                    <a:pt x="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869525" y="2753525"/>
              <a:ext cx="168725" cy="153175"/>
            </a:xfrm>
            <a:custGeom>
              <a:avLst/>
              <a:gdLst/>
              <a:ahLst/>
              <a:cxnLst/>
              <a:rect l="l" t="t" r="r" b="b"/>
              <a:pathLst>
                <a:path w="6749" h="6127" extrusionOk="0">
                  <a:moveTo>
                    <a:pt x="5525" y="0"/>
                  </a:moveTo>
                  <a:cubicBezTo>
                    <a:pt x="5458" y="0"/>
                    <a:pt x="5387" y="8"/>
                    <a:pt x="5313" y="25"/>
                  </a:cubicBezTo>
                  <a:cubicBezTo>
                    <a:pt x="5055" y="80"/>
                    <a:pt x="4767" y="95"/>
                    <a:pt x="4462" y="95"/>
                  </a:cubicBezTo>
                  <a:cubicBezTo>
                    <a:pt x="4083" y="95"/>
                    <a:pt x="3679" y="71"/>
                    <a:pt x="3280" y="71"/>
                  </a:cubicBezTo>
                  <a:cubicBezTo>
                    <a:pt x="2426" y="71"/>
                    <a:pt x="1597" y="181"/>
                    <a:pt x="1088" y="870"/>
                  </a:cubicBezTo>
                  <a:cubicBezTo>
                    <a:pt x="998" y="990"/>
                    <a:pt x="937" y="1111"/>
                    <a:pt x="907" y="1262"/>
                  </a:cubicBezTo>
                  <a:cubicBezTo>
                    <a:pt x="817" y="1624"/>
                    <a:pt x="726" y="1956"/>
                    <a:pt x="696" y="2318"/>
                  </a:cubicBezTo>
                  <a:cubicBezTo>
                    <a:pt x="575" y="3254"/>
                    <a:pt x="394" y="4189"/>
                    <a:pt x="183" y="5094"/>
                  </a:cubicBezTo>
                  <a:cubicBezTo>
                    <a:pt x="0" y="5716"/>
                    <a:pt x="514" y="6127"/>
                    <a:pt x="1015" y="6127"/>
                  </a:cubicBezTo>
                  <a:cubicBezTo>
                    <a:pt x="1342" y="6127"/>
                    <a:pt x="1663" y="5952"/>
                    <a:pt x="1782" y="5547"/>
                  </a:cubicBezTo>
                  <a:cubicBezTo>
                    <a:pt x="1903" y="5094"/>
                    <a:pt x="1994" y="4642"/>
                    <a:pt x="2084" y="4189"/>
                  </a:cubicBezTo>
                  <a:cubicBezTo>
                    <a:pt x="2114" y="3978"/>
                    <a:pt x="2144" y="3767"/>
                    <a:pt x="2175" y="3525"/>
                  </a:cubicBezTo>
                  <a:cubicBezTo>
                    <a:pt x="2235" y="3133"/>
                    <a:pt x="2205" y="2197"/>
                    <a:pt x="2446" y="1866"/>
                  </a:cubicBezTo>
                  <a:cubicBezTo>
                    <a:pt x="2519" y="1757"/>
                    <a:pt x="2852" y="1735"/>
                    <a:pt x="3178" y="1735"/>
                  </a:cubicBezTo>
                  <a:cubicBezTo>
                    <a:pt x="3396" y="1735"/>
                    <a:pt x="3611" y="1745"/>
                    <a:pt x="3744" y="1745"/>
                  </a:cubicBezTo>
                  <a:cubicBezTo>
                    <a:pt x="3901" y="1752"/>
                    <a:pt x="4059" y="1756"/>
                    <a:pt x="4218" y="1756"/>
                  </a:cubicBezTo>
                  <a:cubicBezTo>
                    <a:pt x="4734" y="1756"/>
                    <a:pt x="5259" y="1716"/>
                    <a:pt x="5766" y="1624"/>
                  </a:cubicBezTo>
                  <a:cubicBezTo>
                    <a:pt x="6748" y="1400"/>
                    <a:pt x="6425" y="0"/>
                    <a:pt x="5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73150" y="2859525"/>
              <a:ext cx="180875" cy="110425"/>
            </a:xfrm>
            <a:custGeom>
              <a:avLst/>
              <a:gdLst/>
              <a:ahLst/>
              <a:cxnLst/>
              <a:rect l="l" t="t" r="r" b="b"/>
              <a:pathLst>
                <a:path w="7235" h="4417" extrusionOk="0">
                  <a:moveTo>
                    <a:pt x="3826" y="1"/>
                  </a:moveTo>
                  <a:cubicBezTo>
                    <a:pt x="3772" y="1"/>
                    <a:pt x="3717" y="4"/>
                    <a:pt x="3662" y="10"/>
                  </a:cubicBezTo>
                  <a:cubicBezTo>
                    <a:pt x="3029" y="70"/>
                    <a:pt x="2606" y="553"/>
                    <a:pt x="2244" y="1005"/>
                  </a:cubicBezTo>
                  <a:cubicBezTo>
                    <a:pt x="1731" y="1699"/>
                    <a:pt x="1188" y="2363"/>
                    <a:pt x="584" y="2997"/>
                  </a:cubicBezTo>
                  <a:cubicBezTo>
                    <a:pt x="1" y="3581"/>
                    <a:pt x="572" y="4417"/>
                    <a:pt x="1211" y="4417"/>
                  </a:cubicBezTo>
                  <a:cubicBezTo>
                    <a:pt x="1398" y="4417"/>
                    <a:pt x="1590" y="4345"/>
                    <a:pt x="1761" y="4174"/>
                  </a:cubicBezTo>
                  <a:cubicBezTo>
                    <a:pt x="2184" y="3751"/>
                    <a:pt x="2576" y="3299"/>
                    <a:pt x="2938" y="2816"/>
                  </a:cubicBezTo>
                  <a:cubicBezTo>
                    <a:pt x="3179" y="2514"/>
                    <a:pt x="3421" y="2001"/>
                    <a:pt x="3723" y="1790"/>
                  </a:cubicBezTo>
                  <a:cubicBezTo>
                    <a:pt x="3806" y="1740"/>
                    <a:pt x="3797" y="1718"/>
                    <a:pt x="3818" y="1718"/>
                  </a:cubicBezTo>
                  <a:cubicBezTo>
                    <a:pt x="3835" y="1718"/>
                    <a:pt x="3872" y="1733"/>
                    <a:pt x="3994" y="1760"/>
                  </a:cubicBezTo>
                  <a:cubicBezTo>
                    <a:pt x="4175" y="1850"/>
                    <a:pt x="4356" y="1971"/>
                    <a:pt x="4477" y="2122"/>
                  </a:cubicBezTo>
                  <a:cubicBezTo>
                    <a:pt x="4809" y="2363"/>
                    <a:pt x="5081" y="2635"/>
                    <a:pt x="5413" y="2876"/>
                  </a:cubicBezTo>
                  <a:cubicBezTo>
                    <a:pt x="5582" y="3014"/>
                    <a:pt x="5767" y="3073"/>
                    <a:pt x="5947" y="3073"/>
                  </a:cubicBezTo>
                  <a:cubicBezTo>
                    <a:pt x="6631" y="3073"/>
                    <a:pt x="7235" y="2225"/>
                    <a:pt x="6589" y="1699"/>
                  </a:cubicBezTo>
                  <a:cubicBezTo>
                    <a:pt x="5786" y="1068"/>
                    <a:pt x="4874" y="1"/>
                    <a:pt x="3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5470125" y="2855525"/>
              <a:ext cx="164075" cy="117875"/>
            </a:xfrm>
            <a:custGeom>
              <a:avLst/>
              <a:gdLst/>
              <a:ahLst/>
              <a:cxnLst/>
              <a:rect l="l" t="t" r="r" b="b"/>
              <a:pathLst>
                <a:path w="6563" h="4715" extrusionOk="0">
                  <a:moveTo>
                    <a:pt x="4762" y="0"/>
                  </a:moveTo>
                  <a:cubicBezTo>
                    <a:pt x="4258" y="0"/>
                    <a:pt x="3781" y="281"/>
                    <a:pt x="3364" y="501"/>
                  </a:cubicBezTo>
                  <a:cubicBezTo>
                    <a:pt x="2549" y="954"/>
                    <a:pt x="1644" y="1135"/>
                    <a:pt x="829" y="1558"/>
                  </a:cubicBezTo>
                  <a:cubicBezTo>
                    <a:pt x="0" y="1972"/>
                    <a:pt x="505" y="3075"/>
                    <a:pt x="1275" y="3075"/>
                  </a:cubicBezTo>
                  <a:cubicBezTo>
                    <a:pt x="1402" y="3075"/>
                    <a:pt x="1537" y="3045"/>
                    <a:pt x="1674" y="2976"/>
                  </a:cubicBezTo>
                  <a:cubicBezTo>
                    <a:pt x="2549" y="2523"/>
                    <a:pt x="3666" y="2403"/>
                    <a:pt x="4450" y="1799"/>
                  </a:cubicBezTo>
                  <a:lnTo>
                    <a:pt x="4511" y="2071"/>
                  </a:lnTo>
                  <a:cubicBezTo>
                    <a:pt x="4601" y="2704"/>
                    <a:pt x="4812" y="3278"/>
                    <a:pt x="4843" y="3911"/>
                  </a:cubicBezTo>
                  <a:cubicBezTo>
                    <a:pt x="4888" y="4443"/>
                    <a:pt x="5332" y="4715"/>
                    <a:pt x="5753" y="4715"/>
                  </a:cubicBezTo>
                  <a:cubicBezTo>
                    <a:pt x="6168" y="4715"/>
                    <a:pt x="6562" y="4451"/>
                    <a:pt x="6532" y="3911"/>
                  </a:cubicBezTo>
                  <a:cubicBezTo>
                    <a:pt x="6472" y="3067"/>
                    <a:pt x="6201" y="2252"/>
                    <a:pt x="6080" y="1407"/>
                  </a:cubicBezTo>
                  <a:cubicBezTo>
                    <a:pt x="5989" y="803"/>
                    <a:pt x="5778" y="200"/>
                    <a:pt x="5114" y="49"/>
                  </a:cubicBezTo>
                  <a:cubicBezTo>
                    <a:pt x="4996" y="15"/>
                    <a:pt x="4878" y="0"/>
                    <a:pt x="4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335350" y="2689050"/>
              <a:ext cx="144200" cy="189200"/>
            </a:xfrm>
            <a:custGeom>
              <a:avLst/>
              <a:gdLst/>
              <a:ahLst/>
              <a:cxnLst/>
              <a:rect l="l" t="t" r="r" b="b"/>
              <a:pathLst>
                <a:path w="5768" h="7568" extrusionOk="0">
                  <a:moveTo>
                    <a:pt x="1112" y="1"/>
                  </a:moveTo>
                  <a:cubicBezTo>
                    <a:pt x="274" y="1"/>
                    <a:pt x="1" y="1362"/>
                    <a:pt x="939" y="1638"/>
                  </a:cubicBezTo>
                  <a:cubicBezTo>
                    <a:pt x="1573" y="1819"/>
                    <a:pt x="2176" y="2091"/>
                    <a:pt x="2840" y="2272"/>
                  </a:cubicBezTo>
                  <a:cubicBezTo>
                    <a:pt x="3082" y="2332"/>
                    <a:pt x="3353" y="2392"/>
                    <a:pt x="3595" y="2483"/>
                  </a:cubicBezTo>
                  <a:cubicBezTo>
                    <a:pt x="3715" y="2513"/>
                    <a:pt x="3836" y="2543"/>
                    <a:pt x="3957" y="2604"/>
                  </a:cubicBezTo>
                  <a:cubicBezTo>
                    <a:pt x="3896" y="3087"/>
                    <a:pt x="3836" y="3539"/>
                    <a:pt x="3745" y="3992"/>
                  </a:cubicBezTo>
                  <a:cubicBezTo>
                    <a:pt x="3655" y="4776"/>
                    <a:pt x="3685" y="5591"/>
                    <a:pt x="3293" y="6316"/>
                  </a:cubicBezTo>
                  <a:cubicBezTo>
                    <a:pt x="2938" y="6963"/>
                    <a:pt x="3523" y="7568"/>
                    <a:pt x="4087" y="7568"/>
                  </a:cubicBezTo>
                  <a:cubicBezTo>
                    <a:pt x="4337" y="7568"/>
                    <a:pt x="4584" y="7448"/>
                    <a:pt x="4741" y="7160"/>
                  </a:cubicBezTo>
                  <a:cubicBezTo>
                    <a:pt x="5224" y="6225"/>
                    <a:pt x="5254" y="5259"/>
                    <a:pt x="5375" y="4263"/>
                  </a:cubicBezTo>
                  <a:cubicBezTo>
                    <a:pt x="5435" y="3569"/>
                    <a:pt x="5767" y="2755"/>
                    <a:pt x="5586" y="2061"/>
                  </a:cubicBezTo>
                  <a:cubicBezTo>
                    <a:pt x="5405" y="1336"/>
                    <a:pt x="4771" y="1125"/>
                    <a:pt x="4168" y="914"/>
                  </a:cubicBezTo>
                  <a:cubicBezTo>
                    <a:pt x="3263" y="612"/>
                    <a:pt x="2297" y="310"/>
                    <a:pt x="1361" y="39"/>
                  </a:cubicBezTo>
                  <a:cubicBezTo>
                    <a:pt x="1274" y="13"/>
                    <a:pt x="119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315550" y="2425875"/>
              <a:ext cx="127775" cy="234775"/>
            </a:xfrm>
            <a:custGeom>
              <a:avLst/>
              <a:gdLst/>
              <a:ahLst/>
              <a:cxnLst/>
              <a:rect l="l" t="t" r="r" b="b"/>
              <a:pathLst>
                <a:path w="5111" h="9391" extrusionOk="0">
                  <a:moveTo>
                    <a:pt x="1837" y="1"/>
                  </a:moveTo>
                  <a:cubicBezTo>
                    <a:pt x="1246" y="1"/>
                    <a:pt x="682" y="838"/>
                    <a:pt x="1188" y="1482"/>
                  </a:cubicBezTo>
                  <a:cubicBezTo>
                    <a:pt x="1580" y="1995"/>
                    <a:pt x="3330" y="3806"/>
                    <a:pt x="3240" y="4349"/>
                  </a:cubicBezTo>
                  <a:cubicBezTo>
                    <a:pt x="3149" y="4802"/>
                    <a:pt x="2425" y="5556"/>
                    <a:pt x="2153" y="5979"/>
                  </a:cubicBezTo>
                  <a:cubicBezTo>
                    <a:pt x="1701" y="6703"/>
                    <a:pt x="1188" y="7367"/>
                    <a:pt x="584" y="7970"/>
                  </a:cubicBezTo>
                  <a:cubicBezTo>
                    <a:pt x="1" y="8554"/>
                    <a:pt x="555" y="9390"/>
                    <a:pt x="1184" y="9390"/>
                  </a:cubicBezTo>
                  <a:cubicBezTo>
                    <a:pt x="1369" y="9390"/>
                    <a:pt x="1560" y="9318"/>
                    <a:pt x="1731" y="9147"/>
                  </a:cubicBezTo>
                  <a:cubicBezTo>
                    <a:pt x="2516" y="8363"/>
                    <a:pt x="3180" y="7518"/>
                    <a:pt x="3723" y="6582"/>
                  </a:cubicBezTo>
                  <a:cubicBezTo>
                    <a:pt x="4115" y="5979"/>
                    <a:pt x="4900" y="5194"/>
                    <a:pt x="4960" y="4440"/>
                  </a:cubicBezTo>
                  <a:cubicBezTo>
                    <a:pt x="5111" y="2991"/>
                    <a:pt x="3119" y="1301"/>
                    <a:pt x="2365" y="275"/>
                  </a:cubicBezTo>
                  <a:cubicBezTo>
                    <a:pt x="2207" y="82"/>
                    <a:pt x="2021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386750" y="2237925"/>
              <a:ext cx="139200" cy="189600"/>
            </a:xfrm>
            <a:custGeom>
              <a:avLst/>
              <a:gdLst/>
              <a:ahLst/>
              <a:cxnLst/>
              <a:rect l="l" t="t" r="r" b="b"/>
              <a:pathLst>
                <a:path w="5568" h="7584" extrusionOk="0">
                  <a:moveTo>
                    <a:pt x="4760" y="0"/>
                  </a:moveTo>
                  <a:cubicBezTo>
                    <a:pt x="4345" y="0"/>
                    <a:pt x="3907" y="264"/>
                    <a:pt x="3862" y="792"/>
                  </a:cubicBezTo>
                  <a:cubicBezTo>
                    <a:pt x="3772" y="2271"/>
                    <a:pt x="3560" y="3750"/>
                    <a:pt x="3379" y="5198"/>
                  </a:cubicBezTo>
                  <a:cubicBezTo>
                    <a:pt x="3307" y="5706"/>
                    <a:pt x="3332" y="5898"/>
                    <a:pt x="3187" y="5898"/>
                  </a:cubicBezTo>
                  <a:cubicBezTo>
                    <a:pt x="3091" y="5898"/>
                    <a:pt x="2920" y="5813"/>
                    <a:pt x="2595" y="5681"/>
                  </a:cubicBezTo>
                  <a:cubicBezTo>
                    <a:pt x="2082" y="5439"/>
                    <a:pt x="1569" y="5289"/>
                    <a:pt x="1056" y="5198"/>
                  </a:cubicBezTo>
                  <a:cubicBezTo>
                    <a:pt x="1019" y="5194"/>
                    <a:pt x="983" y="5192"/>
                    <a:pt x="949" y="5192"/>
                  </a:cubicBezTo>
                  <a:cubicBezTo>
                    <a:pt x="1" y="5192"/>
                    <a:pt x="37" y="6741"/>
                    <a:pt x="1056" y="6858"/>
                  </a:cubicBezTo>
                  <a:cubicBezTo>
                    <a:pt x="1823" y="6946"/>
                    <a:pt x="2475" y="7583"/>
                    <a:pt x="3293" y="7583"/>
                  </a:cubicBezTo>
                  <a:cubicBezTo>
                    <a:pt x="3312" y="7583"/>
                    <a:pt x="3330" y="7583"/>
                    <a:pt x="3349" y="7582"/>
                  </a:cubicBezTo>
                  <a:cubicBezTo>
                    <a:pt x="3983" y="7582"/>
                    <a:pt x="4556" y="7160"/>
                    <a:pt x="4768" y="6556"/>
                  </a:cubicBezTo>
                  <a:cubicBezTo>
                    <a:pt x="4949" y="5892"/>
                    <a:pt x="5069" y="5198"/>
                    <a:pt x="5099" y="4504"/>
                  </a:cubicBezTo>
                  <a:cubicBezTo>
                    <a:pt x="5281" y="3267"/>
                    <a:pt x="5431" y="2029"/>
                    <a:pt x="5522" y="792"/>
                  </a:cubicBezTo>
                  <a:cubicBezTo>
                    <a:pt x="5567" y="264"/>
                    <a:pt x="5175" y="0"/>
                    <a:pt x="4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540200" y="2199225"/>
              <a:ext cx="197925" cy="135275"/>
            </a:xfrm>
            <a:custGeom>
              <a:avLst/>
              <a:gdLst/>
              <a:ahLst/>
              <a:cxnLst/>
              <a:rect l="l" t="t" r="r" b="b"/>
              <a:pathLst>
                <a:path w="7917" h="5411" extrusionOk="0">
                  <a:moveTo>
                    <a:pt x="6784" y="1"/>
                  </a:moveTo>
                  <a:cubicBezTo>
                    <a:pt x="6532" y="1"/>
                    <a:pt x="6281" y="120"/>
                    <a:pt x="6113" y="409"/>
                  </a:cubicBezTo>
                  <a:cubicBezTo>
                    <a:pt x="5721" y="1163"/>
                    <a:pt x="5299" y="1918"/>
                    <a:pt x="4937" y="2672"/>
                  </a:cubicBezTo>
                  <a:cubicBezTo>
                    <a:pt x="4786" y="2914"/>
                    <a:pt x="4665" y="3276"/>
                    <a:pt x="4514" y="3547"/>
                  </a:cubicBezTo>
                  <a:cubicBezTo>
                    <a:pt x="4454" y="3644"/>
                    <a:pt x="4432" y="3692"/>
                    <a:pt x="4412" y="3692"/>
                  </a:cubicBezTo>
                  <a:cubicBezTo>
                    <a:pt x="4382" y="3692"/>
                    <a:pt x="4357" y="3583"/>
                    <a:pt x="4212" y="3366"/>
                  </a:cubicBezTo>
                  <a:cubicBezTo>
                    <a:pt x="3579" y="2491"/>
                    <a:pt x="2160" y="2340"/>
                    <a:pt x="1708" y="1314"/>
                  </a:cubicBezTo>
                  <a:cubicBezTo>
                    <a:pt x="1573" y="998"/>
                    <a:pt x="1339" y="867"/>
                    <a:pt x="1095" y="867"/>
                  </a:cubicBezTo>
                  <a:cubicBezTo>
                    <a:pt x="570" y="867"/>
                    <a:pt x="1" y="1470"/>
                    <a:pt x="289" y="2129"/>
                  </a:cubicBezTo>
                  <a:cubicBezTo>
                    <a:pt x="621" y="2944"/>
                    <a:pt x="1376" y="3396"/>
                    <a:pt x="2070" y="3819"/>
                  </a:cubicBezTo>
                  <a:cubicBezTo>
                    <a:pt x="2734" y="4241"/>
                    <a:pt x="3307" y="5056"/>
                    <a:pt x="4061" y="5328"/>
                  </a:cubicBezTo>
                  <a:cubicBezTo>
                    <a:pt x="4223" y="5384"/>
                    <a:pt x="4386" y="5411"/>
                    <a:pt x="4546" y="5411"/>
                  </a:cubicBezTo>
                  <a:cubicBezTo>
                    <a:pt x="5071" y="5411"/>
                    <a:pt x="5557" y="5120"/>
                    <a:pt x="5812" y="4634"/>
                  </a:cubicBezTo>
                  <a:cubicBezTo>
                    <a:pt x="6476" y="3577"/>
                    <a:pt x="6958" y="2340"/>
                    <a:pt x="7562" y="1224"/>
                  </a:cubicBezTo>
                  <a:cubicBezTo>
                    <a:pt x="7917" y="598"/>
                    <a:pt x="7348" y="1"/>
                    <a:pt x="6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2"/>
          <p:cNvSpPr/>
          <p:nvPr/>
        </p:nvSpPr>
        <p:spPr>
          <a:xfrm flipH="1">
            <a:off x="503482" y="3722283"/>
            <a:ext cx="1932687" cy="1778728"/>
          </a:xfrm>
          <a:custGeom>
            <a:avLst/>
            <a:gdLst/>
            <a:ahLst/>
            <a:cxnLst/>
            <a:rect l="l" t="t" r="r" b="b"/>
            <a:pathLst>
              <a:path w="42430" h="39050" extrusionOk="0">
                <a:moveTo>
                  <a:pt x="23388" y="272"/>
                </a:moveTo>
                <a:cubicBezTo>
                  <a:pt x="23448" y="302"/>
                  <a:pt x="23418" y="393"/>
                  <a:pt x="23328" y="393"/>
                </a:cubicBezTo>
                <a:cubicBezTo>
                  <a:pt x="23354" y="367"/>
                  <a:pt x="23179" y="363"/>
                  <a:pt x="23034" y="362"/>
                </a:cubicBezTo>
                <a:lnTo>
                  <a:pt x="23034" y="362"/>
                </a:lnTo>
                <a:cubicBezTo>
                  <a:pt x="23141" y="321"/>
                  <a:pt x="23265" y="297"/>
                  <a:pt x="23388" y="272"/>
                </a:cubicBezTo>
                <a:close/>
                <a:moveTo>
                  <a:pt x="25454" y="1050"/>
                </a:moveTo>
                <a:cubicBezTo>
                  <a:pt x="25464" y="1050"/>
                  <a:pt x="25470" y="1067"/>
                  <a:pt x="25470" y="1117"/>
                </a:cubicBezTo>
                <a:lnTo>
                  <a:pt x="25380" y="1117"/>
                </a:lnTo>
                <a:cubicBezTo>
                  <a:pt x="25400" y="1117"/>
                  <a:pt x="25433" y="1050"/>
                  <a:pt x="25454" y="1050"/>
                </a:cubicBezTo>
                <a:close/>
                <a:moveTo>
                  <a:pt x="22272" y="1449"/>
                </a:moveTo>
                <a:cubicBezTo>
                  <a:pt x="22302" y="1449"/>
                  <a:pt x="22302" y="1479"/>
                  <a:pt x="22302" y="1479"/>
                </a:cubicBezTo>
                <a:cubicBezTo>
                  <a:pt x="22272" y="1479"/>
                  <a:pt x="22272" y="1479"/>
                  <a:pt x="22241" y="1449"/>
                </a:cubicBezTo>
                <a:close/>
                <a:moveTo>
                  <a:pt x="29936" y="1569"/>
                </a:moveTo>
                <a:cubicBezTo>
                  <a:pt x="29936" y="1569"/>
                  <a:pt x="29936" y="1600"/>
                  <a:pt x="29936" y="1600"/>
                </a:cubicBezTo>
                <a:lnTo>
                  <a:pt x="29906" y="1600"/>
                </a:lnTo>
                <a:lnTo>
                  <a:pt x="29936" y="1569"/>
                </a:lnTo>
                <a:close/>
                <a:moveTo>
                  <a:pt x="27251" y="1690"/>
                </a:moveTo>
                <a:cubicBezTo>
                  <a:pt x="27281" y="1690"/>
                  <a:pt x="27281" y="1720"/>
                  <a:pt x="27281" y="1751"/>
                </a:cubicBezTo>
                <a:cubicBezTo>
                  <a:pt x="27251" y="1720"/>
                  <a:pt x="27221" y="1720"/>
                  <a:pt x="27190" y="1720"/>
                </a:cubicBezTo>
                <a:lnTo>
                  <a:pt x="27190" y="1690"/>
                </a:lnTo>
                <a:close/>
                <a:moveTo>
                  <a:pt x="23099" y="1753"/>
                </a:moveTo>
                <a:cubicBezTo>
                  <a:pt x="23094" y="1761"/>
                  <a:pt x="23090" y="1770"/>
                  <a:pt x="23086" y="1781"/>
                </a:cubicBezTo>
                <a:cubicBezTo>
                  <a:pt x="23091" y="1771"/>
                  <a:pt x="23096" y="1761"/>
                  <a:pt x="23099" y="1753"/>
                </a:cubicBezTo>
                <a:close/>
                <a:moveTo>
                  <a:pt x="21909" y="1751"/>
                </a:moveTo>
                <a:lnTo>
                  <a:pt x="21909" y="1751"/>
                </a:lnTo>
                <a:cubicBezTo>
                  <a:pt x="21914" y="1760"/>
                  <a:pt x="21921" y="1771"/>
                  <a:pt x="21929" y="1782"/>
                </a:cubicBezTo>
                <a:lnTo>
                  <a:pt x="21929" y="1782"/>
                </a:lnTo>
                <a:cubicBezTo>
                  <a:pt x="21923" y="1772"/>
                  <a:pt x="21917" y="1761"/>
                  <a:pt x="21909" y="1751"/>
                </a:cubicBezTo>
                <a:close/>
                <a:moveTo>
                  <a:pt x="22814" y="1810"/>
                </a:moveTo>
                <a:lnTo>
                  <a:pt x="22814" y="1810"/>
                </a:lnTo>
                <a:cubicBezTo>
                  <a:pt x="22814" y="1811"/>
                  <a:pt x="22814" y="1811"/>
                  <a:pt x="22814" y="1812"/>
                </a:cubicBezTo>
                <a:lnTo>
                  <a:pt x="22814" y="1812"/>
                </a:lnTo>
                <a:lnTo>
                  <a:pt x="22815" y="1811"/>
                </a:lnTo>
                <a:lnTo>
                  <a:pt x="22814" y="1810"/>
                </a:lnTo>
                <a:close/>
                <a:moveTo>
                  <a:pt x="21608" y="1841"/>
                </a:moveTo>
                <a:lnTo>
                  <a:pt x="21608" y="1871"/>
                </a:lnTo>
                <a:lnTo>
                  <a:pt x="21577" y="1841"/>
                </a:lnTo>
                <a:close/>
                <a:moveTo>
                  <a:pt x="21728" y="1811"/>
                </a:moveTo>
                <a:cubicBezTo>
                  <a:pt x="21728" y="1841"/>
                  <a:pt x="21698" y="1871"/>
                  <a:pt x="21668" y="1871"/>
                </a:cubicBezTo>
                <a:lnTo>
                  <a:pt x="21668" y="1811"/>
                </a:lnTo>
                <a:close/>
                <a:moveTo>
                  <a:pt x="24203" y="1871"/>
                </a:moveTo>
                <a:lnTo>
                  <a:pt x="24203" y="1871"/>
                </a:lnTo>
                <a:cubicBezTo>
                  <a:pt x="24197" y="1871"/>
                  <a:pt x="24194" y="1873"/>
                  <a:pt x="24191" y="1877"/>
                </a:cubicBezTo>
                <a:lnTo>
                  <a:pt x="24191" y="1877"/>
                </a:lnTo>
                <a:cubicBezTo>
                  <a:pt x="24195" y="1875"/>
                  <a:pt x="24199" y="1873"/>
                  <a:pt x="24203" y="1871"/>
                </a:cubicBezTo>
                <a:close/>
                <a:moveTo>
                  <a:pt x="22814" y="1812"/>
                </a:moveTo>
                <a:lnTo>
                  <a:pt x="22724" y="1871"/>
                </a:lnTo>
                <a:cubicBezTo>
                  <a:pt x="22747" y="1894"/>
                  <a:pt x="22764" y="1903"/>
                  <a:pt x="22777" y="1903"/>
                </a:cubicBezTo>
                <a:cubicBezTo>
                  <a:pt x="22804" y="1903"/>
                  <a:pt x="22811" y="1861"/>
                  <a:pt x="22814" y="1812"/>
                </a:cubicBezTo>
                <a:close/>
                <a:moveTo>
                  <a:pt x="21970" y="1630"/>
                </a:moveTo>
                <a:cubicBezTo>
                  <a:pt x="22000" y="1690"/>
                  <a:pt x="22030" y="1720"/>
                  <a:pt x="22030" y="1781"/>
                </a:cubicBezTo>
                <a:cubicBezTo>
                  <a:pt x="22030" y="1824"/>
                  <a:pt x="22018" y="1840"/>
                  <a:pt x="22002" y="1840"/>
                </a:cubicBezTo>
                <a:cubicBezTo>
                  <a:pt x="21980" y="1840"/>
                  <a:pt x="21950" y="1812"/>
                  <a:pt x="21929" y="1782"/>
                </a:cubicBezTo>
                <a:lnTo>
                  <a:pt x="21929" y="1782"/>
                </a:lnTo>
                <a:cubicBezTo>
                  <a:pt x="21970" y="1855"/>
                  <a:pt x="21970" y="1909"/>
                  <a:pt x="21970" y="1962"/>
                </a:cubicBezTo>
                <a:cubicBezTo>
                  <a:pt x="22030" y="1871"/>
                  <a:pt x="22060" y="1751"/>
                  <a:pt x="22030" y="1630"/>
                </a:cubicBezTo>
                <a:close/>
                <a:moveTo>
                  <a:pt x="26223" y="1457"/>
                </a:moveTo>
                <a:cubicBezTo>
                  <a:pt x="26242" y="1457"/>
                  <a:pt x="26263" y="1472"/>
                  <a:pt x="26285" y="1509"/>
                </a:cubicBezTo>
                <a:lnTo>
                  <a:pt x="26195" y="1720"/>
                </a:lnTo>
                <a:cubicBezTo>
                  <a:pt x="26204" y="1725"/>
                  <a:pt x="26213" y="1727"/>
                  <a:pt x="26221" y="1727"/>
                </a:cubicBezTo>
                <a:cubicBezTo>
                  <a:pt x="26299" y="1727"/>
                  <a:pt x="26337" y="1548"/>
                  <a:pt x="26402" y="1548"/>
                </a:cubicBezTo>
                <a:cubicBezTo>
                  <a:pt x="26421" y="1548"/>
                  <a:pt x="26442" y="1563"/>
                  <a:pt x="26466" y="1600"/>
                </a:cubicBezTo>
                <a:cubicBezTo>
                  <a:pt x="26406" y="1690"/>
                  <a:pt x="26345" y="1660"/>
                  <a:pt x="26345" y="1690"/>
                </a:cubicBezTo>
                <a:cubicBezTo>
                  <a:pt x="26353" y="1745"/>
                  <a:pt x="26363" y="1765"/>
                  <a:pt x="26375" y="1765"/>
                </a:cubicBezTo>
                <a:cubicBezTo>
                  <a:pt x="26409" y="1765"/>
                  <a:pt x="26459" y="1600"/>
                  <a:pt x="26526" y="1600"/>
                </a:cubicBezTo>
                <a:lnTo>
                  <a:pt x="26466" y="1781"/>
                </a:lnTo>
                <a:cubicBezTo>
                  <a:pt x="26255" y="1871"/>
                  <a:pt x="26044" y="1932"/>
                  <a:pt x="25832" y="1962"/>
                </a:cubicBezTo>
                <a:cubicBezTo>
                  <a:pt x="25847" y="1826"/>
                  <a:pt x="25915" y="1826"/>
                  <a:pt x="25983" y="1826"/>
                </a:cubicBezTo>
                <a:cubicBezTo>
                  <a:pt x="26051" y="1826"/>
                  <a:pt x="26119" y="1826"/>
                  <a:pt x="26134" y="1690"/>
                </a:cubicBezTo>
                <a:lnTo>
                  <a:pt x="26074" y="1690"/>
                </a:lnTo>
                <a:cubicBezTo>
                  <a:pt x="26119" y="1599"/>
                  <a:pt x="26165" y="1457"/>
                  <a:pt x="26223" y="1457"/>
                </a:cubicBezTo>
                <a:close/>
                <a:moveTo>
                  <a:pt x="27039" y="1720"/>
                </a:moveTo>
                <a:lnTo>
                  <a:pt x="27039" y="1720"/>
                </a:lnTo>
                <a:cubicBezTo>
                  <a:pt x="26979" y="1781"/>
                  <a:pt x="26979" y="1841"/>
                  <a:pt x="26979" y="1901"/>
                </a:cubicBezTo>
                <a:lnTo>
                  <a:pt x="27009" y="1901"/>
                </a:lnTo>
                <a:lnTo>
                  <a:pt x="26979" y="1932"/>
                </a:lnTo>
                <a:cubicBezTo>
                  <a:pt x="26979" y="1932"/>
                  <a:pt x="26979" y="1962"/>
                  <a:pt x="26979" y="1962"/>
                </a:cubicBezTo>
                <a:lnTo>
                  <a:pt x="26949" y="1901"/>
                </a:lnTo>
                <a:lnTo>
                  <a:pt x="26979" y="1901"/>
                </a:lnTo>
                <a:cubicBezTo>
                  <a:pt x="26954" y="1864"/>
                  <a:pt x="26926" y="1851"/>
                  <a:pt x="26895" y="1851"/>
                </a:cubicBezTo>
                <a:cubicBezTo>
                  <a:pt x="26826" y="1851"/>
                  <a:pt x="26749" y="1919"/>
                  <a:pt x="26693" y="1919"/>
                </a:cubicBezTo>
                <a:cubicBezTo>
                  <a:pt x="26659" y="1919"/>
                  <a:pt x="26632" y="1893"/>
                  <a:pt x="26620" y="1809"/>
                </a:cubicBezTo>
                <a:lnTo>
                  <a:pt x="26620" y="1809"/>
                </a:lnTo>
                <a:cubicBezTo>
                  <a:pt x="26740" y="1751"/>
                  <a:pt x="26890" y="1750"/>
                  <a:pt x="27039" y="1720"/>
                </a:cubicBezTo>
                <a:close/>
                <a:moveTo>
                  <a:pt x="27281" y="1962"/>
                </a:moveTo>
                <a:cubicBezTo>
                  <a:pt x="27251" y="1992"/>
                  <a:pt x="27221" y="1992"/>
                  <a:pt x="27221" y="1992"/>
                </a:cubicBezTo>
                <a:cubicBezTo>
                  <a:pt x="27221" y="1992"/>
                  <a:pt x="27221" y="1962"/>
                  <a:pt x="27221" y="1962"/>
                </a:cubicBezTo>
                <a:close/>
                <a:moveTo>
                  <a:pt x="21125" y="2113"/>
                </a:moveTo>
                <a:cubicBezTo>
                  <a:pt x="21125" y="2143"/>
                  <a:pt x="21125" y="2143"/>
                  <a:pt x="21125" y="2173"/>
                </a:cubicBezTo>
                <a:lnTo>
                  <a:pt x="21095" y="2143"/>
                </a:lnTo>
                <a:lnTo>
                  <a:pt x="21095" y="2113"/>
                </a:lnTo>
                <a:close/>
                <a:moveTo>
                  <a:pt x="30480" y="2143"/>
                </a:moveTo>
                <a:cubicBezTo>
                  <a:pt x="30540" y="2143"/>
                  <a:pt x="30600" y="2173"/>
                  <a:pt x="30661" y="2233"/>
                </a:cubicBezTo>
                <a:cubicBezTo>
                  <a:pt x="30600" y="2203"/>
                  <a:pt x="30540" y="2173"/>
                  <a:pt x="30480" y="2173"/>
                </a:cubicBezTo>
                <a:lnTo>
                  <a:pt x="30480" y="2143"/>
                </a:lnTo>
                <a:close/>
                <a:moveTo>
                  <a:pt x="30872" y="2173"/>
                </a:moveTo>
                <a:lnTo>
                  <a:pt x="30963" y="2233"/>
                </a:lnTo>
                <a:lnTo>
                  <a:pt x="30993" y="2264"/>
                </a:lnTo>
                <a:lnTo>
                  <a:pt x="31083" y="2324"/>
                </a:lnTo>
                <a:lnTo>
                  <a:pt x="30993" y="2475"/>
                </a:lnTo>
                <a:lnTo>
                  <a:pt x="30963" y="2475"/>
                </a:lnTo>
                <a:cubicBezTo>
                  <a:pt x="30963" y="2414"/>
                  <a:pt x="30932" y="2354"/>
                  <a:pt x="30872" y="2294"/>
                </a:cubicBezTo>
                <a:lnTo>
                  <a:pt x="30872" y="2294"/>
                </a:lnTo>
                <a:cubicBezTo>
                  <a:pt x="30893" y="2301"/>
                  <a:pt x="30910" y="2305"/>
                  <a:pt x="30921" y="2305"/>
                </a:cubicBezTo>
                <a:cubicBezTo>
                  <a:pt x="30957" y="2305"/>
                  <a:pt x="30941" y="2265"/>
                  <a:pt x="30872" y="2173"/>
                </a:cubicBezTo>
                <a:close/>
                <a:moveTo>
                  <a:pt x="25636" y="1185"/>
                </a:moveTo>
                <a:cubicBezTo>
                  <a:pt x="25651" y="1185"/>
                  <a:pt x="25666" y="1192"/>
                  <a:pt x="25682" y="1207"/>
                </a:cubicBezTo>
                <a:cubicBezTo>
                  <a:pt x="25651" y="1419"/>
                  <a:pt x="25500" y="1268"/>
                  <a:pt x="25561" y="1449"/>
                </a:cubicBezTo>
                <a:lnTo>
                  <a:pt x="25470" y="1358"/>
                </a:lnTo>
                <a:lnTo>
                  <a:pt x="25470" y="1358"/>
                </a:lnTo>
                <a:cubicBezTo>
                  <a:pt x="25483" y="1496"/>
                  <a:pt x="25475" y="1514"/>
                  <a:pt x="25461" y="1514"/>
                </a:cubicBezTo>
                <a:cubicBezTo>
                  <a:pt x="25456" y="1514"/>
                  <a:pt x="25450" y="1512"/>
                  <a:pt x="25444" y="1512"/>
                </a:cubicBezTo>
                <a:cubicBezTo>
                  <a:pt x="25427" y="1512"/>
                  <a:pt x="25410" y="1532"/>
                  <a:pt x="25410" y="1690"/>
                </a:cubicBezTo>
                <a:cubicBezTo>
                  <a:pt x="25436" y="1701"/>
                  <a:pt x="25459" y="1705"/>
                  <a:pt x="25480" y="1705"/>
                </a:cubicBezTo>
                <a:cubicBezTo>
                  <a:pt x="25546" y="1705"/>
                  <a:pt x="25585" y="1660"/>
                  <a:pt x="25637" y="1660"/>
                </a:cubicBezTo>
                <a:cubicBezTo>
                  <a:pt x="25658" y="1660"/>
                  <a:pt x="25682" y="1668"/>
                  <a:pt x="25712" y="1690"/>
                </a:cubicBezTo>
                <a:cubicBezTo>
                  <a:pt x="25772" y="1569"/>
                  <a:pt x="25742" y="1509"/>
                  <a:pt x="25802" y="1388"/>
                </a:cubicBezTo>
                <a:cubicBezTo>
                  <a:pt x="25824" y="1378"/>
                  <a:pt x="25842" y="1373"/>
                  <a:pt x="25857" y="1373"/>
                </a:cubicBezTo>
                <a:cubicBezTo>
                  <a:pt x="25970" y="1373"/>
                  <a:pt x="25926" y="1641"/>
                  <a:pt x="25953" y="1720"/>
                </a:cubicBezTo>
                <a:cubicBezTo>
                  <a:pt x="25830" y="1819"/>
                  <a:pt x="25707" y="1917"/>
                  <a:pt x="25584" y="1917"/>
                </a:cubicBezTo>
                <a:cubicBezTo>
                  <a:pt x="25556" y="1917"/>
                  <a:pt x="25528" y="1913"/>
                  <a:pt x="25500" y="1901"/>
                </a:cubicBezTo>
                <a:cubicBezTo>
                  <a:pt x="25440" y="1841"/>
                  <a:pt x="25531" y="1781"/>
                  <a:pt x="25561" y="1720"/>
                </a:cubicBezTo>
                <a:lnTo>
                  <a:pt x="25561" y="1720"/>
                </a:lnTo>
                <a:cubicBezTo>
                  <a:pt x="25496" y="1745"/>
                  <a:pt x="25435" y="1752"/>
                  <a:pt x="25377" y="1752"/>
                </a:cubicBezTo>
                <a:cubicBezTo>
                  <a:pt x="25302" y="1752"/>
                  <a:pt x="25230" y="1740"/>
                  <a:pt x="25160" y="1740"/>
                </a:cubicBezTo>
                <a:cubicBezTo>
                  <a:pt x="25083" y="1740"/>
                  <a:pt x="25007" y="1754"/>
                  <a:pt x="24927" y="1811"/>
                </a:cubicBezTo>
                <a:cubicBezTo>
                  <a:pt x="24927" y="1781"/>
                  <a:pt x="24927" y="1751"/>
                  <a:pt x="24957" y="1751"/>
                </a:cubicBezTo>
                <a:cubicBezTo>
                  <a:pt x="24942" y="1751"/>
                  <a:pt x="24920" y="1735"/>
                  <a:pt x="24901" y="1735"/>
                </a:cubicBezTo>
                <a:cubicBezTo>
                  <a:pt x="24882" y="1735"/>
                  <a:pt x="24867" y="1751"/>
                  <a:pt x="24867" y="1811"/>
                </a:cubicBezTo>
                <a:lnTo>
                  <a:pt x="24927" y="1781"/>
                </a:lnTo>
                <a:lnTo>
                  <a:pt x="24927" y="1781"/>
                </a:lnTo>
                <a:cubicBezTo>
                  <a:pt x="24927" y="1901"/>
                  <a:pt x="24897" y="1992"/>
                  <a:pt x="24837" y="2082"/>
                </a:cubicBezTo>
                <a:lnTo>
                  <a:pt x="24806" y="2113"/>
                </a:lnTo>
                <a:cubicBezTo>
                  <a:pt x="24776" y="2143"/>
                  <a:pt x="24776" y="2203"/>
                  <a:pt x="24746" y="2233"/>
                </a:cubicBezTo>
                <a:cubicBezTo>
                  <a:pt x="24806" y="1932"/>
                  <a:pt x="24565" y="2143"/>
                  <a:pt x="24655" y="1751"/>
                </a:cubicBezTo>
                <a:lnTo>
                  <a:pt x="24655" y="1751"/>
                </a:lnTo>
                <a:cubicBezTo>
                  <a:pt x="24625" y="1781"/>
                  <a:pt x="24595" y="1841"/>
                  <a:pt x="24595" y="1901"/>
                </a:cubicBezTo>
                <a:cubicBezTo>
                  <a:pt x="24565" y="1871"/>
                  <a:pt x="24565" y="1841"/>
                  <a:pt x="24595" y="1751"/>
                </a:cubicBezTo>
                <a:lnTo>
                  <a:pt x="24595" y="1751"/>
                </a:lnTo>
                <a:cubicBezTo>
                  <a:pt x="24474" y="1811"/>
                  <a:pt x="24505" y="1932"/>
                  <a:pt x="24384" y="1932"/>
                </a:cubicBezTo>
                <a:cubicBezTo>
                  <a:pt x="24384" y="1871"/>
                  <a:pt x="24414" y="1841"/>
                  <a:pt x="24414" y="1781"/>
                </a:cubicBezTo>
                <a:lnTo>
                  <a:pt x="24414" y="1781"/>
                </a:lnTo>
                <a:cubicBezTo>
                  <a:pt x="24365" y="1879"/>
                  <a:pt x="24316" y="1978"/>
                  <a:pt x="24233" y="1978"/>
                </a:cubicBezTo>
                <a:cubicBezTo>
                  <a:pt x="24215" y="1978"/>
                  <a:pt x="24195" y="1973"/>
                  <a:pt x="24173" y="1962"/>
                </a:cubicBezTo>
                <a:cubicBezTo>
                  <a:pt x="24197" y="1937"/>
                  <a:pt x="24182" y="1893"/>
                  <a:pt x="24191" y="1877"/>
                </a:cubicBezTo>
                <a:lnTo>
                  <a:pt x="24191" y="1877"/>
                </a:lnTo>
                <a:cubicBezTo>
                  <a:pt x="24135" y="1905"/>
                  <a:pt x="24078" y="1934"/>
                  <a:pt x="24022" y="1962"/>
                </a:cubicBezTo>
                <a:cubicBezTo>
                  <a:pt x="23954" y="2030"/>
                  <a:pt x="23886" y="2115"/>
                  <a:pt x="23805" y="2115"/>
                </a:cubicBezTo>
                <a:cubicBezTo>
                  <a:pt x="23778" y="2115"/>
                  <a:pt x="23750" y="2105"/>
                  <a:pt x="23720" y="2082"/>
                </a:cubicBezTo>
                <a:cubicBezTo>
                  <a:pt x="23750" y="1841"/>
                  <a:pt x="23629" y="2022"/>
                  <a:pt x="23599" y="1781"/>
                </a:cubicBezTo>
                <a:lnTo>
                  <a:pt x="23509" y="1871"/>
                </a:lnTo>
                <a:lnTo>
                  <a:pt x="23569" y="1962"/>
                </a:lnTo>
                <a:cubicBezTo>
                  <a:pt x="23509" y="1962"/>
                  <a:pt x="23479" y="1992"/>
                  <a:pt x="23479" y="2022"/>
                </a:cubicBezTo>
                <a:cubicBezTo>
                  <a:pt x="23358" y="1962"/>
                  <a:pt x="23298" y="1932"/>
                  <a:pt x="23147" y="1901"/>
                </a:cubicBezTo>
                <a:cubicBezTo>
                  <a:pt x="23130" y="1895"/>
                  <a:pt x="23115" y="1892"/>
                  <a:pt x="23101" y="1892"/>
                </a:cubicBezTo>
                <a:cubicBezTo>
                  <a:pt x="22988" y="1892"/>
                  <a:pt x="22956" y="2092"/>
                  <a:pt x="22875" y="2173"/>
                </a:cubicBezTo>
                <a:cubicBezTo>
                  <a:pt x="22875" y="2143"/>
                  <a:pt x="22875" y="2082"/>
                  <a:pt x="22875" y="2022"/>
                </a:cubicBezTo>
                <a:cubicBezTo>
                  <a:pt x="22875" y="2082"/>
                  <a:pt x="22845" y="2113"/>
                  <a:pt x="22815" y="2143"/>
                </a:cubicBezTo>
                <a:cubicBezTo>
                  <a:pt x="22815" y="2113"/>
                  <a:pt x="22754" y="2113"/>
                  <a:pt x="22724" y="2113"/>
                </a:cubicBezTo>
                <a:lnTo>
                  <a:pt x="22815" y="1962"/>
                </a:lnTo>
                <a:lnTo>
                  <a:pt x="22815" y="1962"/>
                </a:lnTo>
                <a:cubicBezTo>
                  <a:pt x="22682" y="2006"/>
                  <a:pt x="22533" y="2034"/>
                  <a:pt x="22392" y="2034"/>
                </a:cubicBezTo>
                <a:cubicBezTo>
                  <a:pt x="22341" y="2034"/>
                  <a:pt x="22290" y="2030"/>
                  <a:pt x="22241" y="2022"/>
                </a:cubicBezTo>
                <a:lnTo>
                  <a:pt x="22241" y="2294"/>
                </a:lnTo>
                <a:cubicBezTo>
                  <a:pt x="22199" y="2315"/>
                  <a:pt x="22141" y="2336"/>
                  <a:pt x="22089" y="2336"/>
                </a:cubicBezTo>
                <a:cubicBezTo>
                  <a:pt x="22068" y="2336"/>
                  <a:pt x="22048" y="2333"/>
                  <a:pt x="22030" y="2324"/>
                </a:cubicBezTo>
                <a:cubicBezTo>
                  <a:pt x="21940" y="2113"/>
                  <a:pt x="22151" y="2264"/>
                  <a:pt x="22060" y="2082"/>
                </a:cubicBezTo>
                <a:lnTo>
                  <a:pt x="22060" y="2082"/>
                </a:lnTo>
                <a:cubicBezTo>
                  <a:pt x="21849" y="2143"/>
                  <a:pt x="21698" y="2414"/>
                  <a:pt x="21487" y="2414"/>
                </a:cubicBezTo>
                <a:lnTo>
                  <a:pt x="21517" y="2414"/>
                </a:lnTo>
                <a:cubicBezTo>
                  <a:pt x="21527" y="2495"/>
                  <a:pt x="21517" y="2522"/>
                  <a:pt x="21497" y="2522"/>
                </a:cubicBezTo>
                <a:cubicBezTo>
                  <a:pt x="21457" y="2522"/>
                  <a:pt x="21376" y="2414"/>
                  <a:pt x="21336" y="2414"/>
                </a:cubicBezTo>
                <a:cubicBezTo>
                  <a:pt x="21336" y="2354"/>
                  <a:pt x="21336" y="2324"/>
                  <a:pt x="21336" y="2264"/>
                </a:cubicBezTo>
                <a:cubicBezTo>
                  <a:pt x="21366" y="2143"/>
                  <a:pt x="21366" y="2022"/>
                  <a:pt x="21366" y="1901"/>
                </a:cubicBezTo>
                <a:lnTo>
                  <a:pt x="21457" y="1841"/>
                </a:lnTo>
                <a:cubicBezTo>
                  <a:pt x="21457" y="1871"/>
                  <a:pt x="21457" y="1901"/>
                  <a:pt x="21457" y="1962"/>
                </a:cubicBezTo>
                <a:cubicBezTo>
                  <a:pt x="21478" y="1967"/>
                  <a:pt x="21497" y="1970"/>
                  <a:pt x="21513" y="1970"/>
                </a:cubicBezTo>
                <a:cubicBezTo>
                  <a:pt x="21588" y="1970"/>
                  <a:pt x="21613" y="1916"/>
                  <a:pt x="21638" y="1841"/>
                </a:cubicBezTo>
                <a:cubicBezTo>
                  <a:pt x="21668" y="1901"/>
                  <a:pt x="21698" y="1932"/>
                  <a:pt x="21758" y="1962"/>
                </a:cubicBezTo>
                <a:cubicBezTo>
                  <a:pt x="21784" y="1936"/>
                  <a:pt x="21699" y="1799"/>
                  <a:pt x="21751" y="1799"/>
                </a:cubicBezTo>
                <a:cubicBezTo>
                  <a:pt x="21759" y="1799"/>
                  <a:pt x="21772" y="1802"/>
                  <a:pt x="21789" y="1811"/>
                </a:cubicBezTo>
                <a:cubicBezTo>
                  <a:pt x="21819" y="1871"/>
                  <a:pt x="21819" y="1962"/>
                  <a:pt x="21849" y="2022"/>
                </a:cubicBezTo>
                <a:cubicBezTo>
                  <a:pt x="21879" y="1962"/>
                  <a:pt x="21879" y="1871"/>
                  <a:pt x="21909" y="1811"/>
                </a:cubicBezTo>
                <a:lnTo>
                  <a:pt x="21909" y="1751"/>
                </a:lnTo>
                <a:cubicBezTo>
                  <a:pt x="21909" y="1720"/>
                  <a:pt x="21940" y="1660"/>
                  <a:pt x="21970" y="1630"/>
                </a:cubicBezTo>
                <a:cubicBezTo>
                  <a:pt x="22000" y="1600"/>
                  <a:pt x="22030" y="1569"/>
                  <a:pt x="22090" y="1539"/>
                </a:cubicBezTo>
                <a:cubicBezTo>
                  <a:pt x="22090" y="1660"/>
                  <a:pt x="22151" y="1781"/>
                  <a:pt x="22211" y="1871"/>
                </a:cubicBezTo>
                <a:cubicBezTo>
                  <a:pt x="22151" y="1690"/>
                  <a:pt x="22211" y="1751"/>
                  <a:pt x="22151" y="1509"/>
                </a:cubicBezTo>
                <a:cubicBezTo>
                  <a:pt x="22151" y="1539"/>
                  <a:pt x="22151" y="1539"/>
                  <a:pt x="22151" y="1569"/>
                </a:cubicBezTo>
                <a:cubicBezTo>
                  <a:pt x="22121" y="1569"/>
                  <a:pt x="22121" y="1539"/>
                  <a:pt x="22121" y="1539"/>
                </a:cubicBezTo>
                <a:lnTo>
                  <a:pt x="22151" y="1509"/>
                </a:lnTo>
                <a:cubicBezTo>
                  <a:pt x="22159" y="1501"/>
                  <a:pt x="22167" y="1497"/>
                  <a:pt x="22175" y="1497"/>
                </a:cubicBezTo>
                <a:cubicBezTo>
                  <a:pt x="22197" y="1497"/>
                  <a:pt x="22219" y="1525"/>
                  <a:pt x="22241" y="1569"/>
                </a:cubicBezTo>
                <a:lnTo>
                  <a:pt x="22272" y="1569"/>
                </a:lnTo>
                <a:lnTo>
                  <a:pt x="22302" y="1630"/>
                </a:lnTo>
                <a:cubicBezTo>
                  <a:pt x="22272" y="1569"/>
                  <a:pt x="22332" y="1630"/>
                  <a:pt x="22332" y="1539"/>
                </a:cubicBezTo>
                <a:lnTo>
                  <a:pt x="22422" y="1509"/>
                </a:lnTo>
                <a:lnTo>
                  <a:pt x="22422" y="1539"/>
                </a:lnTo>
                <a:lnTo>
                  <a:pt x="22392" y="1539"/>
                </a:lnTo>
                <a:lnTo>
                  <a:pt x="22453" y="1751"/>
                </a:lnTo>
                <a:lnTo>
                  <a:pt x="22483" y="1660"/>
                </a:lnTo>
                <a:cubicBezTo>
                  <a:pt x="22543" y="1751"/>
                  <a:pt x="22603" y="1841"/>
                  <a:pt x="22694" y="1901"/>
                </a:cubicBezTo>
                <a:lnTo>
                  <a:pt x="22724" y="1720"/>
                </a:lnTo>
                <a:lnTo>
                  <a:pt x="22814" y="1810"/>
                </a:lnTo>
                <a:lnTo>
                  <a:pt x="22814" y="1810"/>
                </a:lnTo>
                <a:cubicBezTo>
                  <a:pt x="22815" y="1790"/>
                  <a:pt x="22815" y="1770"/>
                  <a:pt x="22815" y="1751"/>
                </a:cubicBezTo>
                <a:cubicBezTo>
                  <a:pt x="22845" y="1811"/>
                  <a:pt x="22875" y="1841"/>
                  <a:pt x="22905" y="1901"/>
                </a:cubicBezTo>
                <a:lnTo>
                  <a:pt x="22905" y="1600"/>
                </a:lnTo>
                <a:cubicBezTo>
                  <a:pt x="22966" y="1690"/>
                  <a:pt x="22935" y="1811"/>
                  <a:pt x="23026" y="1841"/>
                </a:cubicBezTo>
                <a:cubicBezTo>
                  <a:pt x="23026" y="1720"/>
                  <a:pt x="22905" y="1630"/>
                  <a:pt x="22966" y="1539"/>
                </a:cubicBezTo>
                <a:lnTo>
                  <a:pt x="22966" y="1539"/>
                </a:lnTo>
                <a:cubicBezTo>
                  <a:pt x="23026" y="1600"/>
                  <a:pt x="23056" y="1660"/>
                  <a:pt x="23056" y="1660"/>
                </a:cubicBezTo>
                <a:cubicBezTo>
                  <a:pt x="23056" y="1690"/>
                  <a:pt x="23026" y="1720"/>
                  <a:pt x="23026" y="1751"/>
                </a:cubicBezTo>
                <a:lnTo>
                  <a:pt x="23086" y="1660"/>
                </a:lnTo>
                <a:cubicBezTo>
                  <a:pt x="23111" y="1685"/>
                  <a:pt x="23116" y="1710"/>
                  <a:pt x="23099" y="1753"/>
                </a:cubicBezTo>
                <a:lnTo>
                  <a:pt x="23099" y="1753"/>
                </a:lnTo>
                <a:cubicBezTo>
                  <a:pt x="23136" y="1689"/>
                  <a:pt x="23207" y="1680"/>
                  <a:pt x="23207" y="1600"/>
                </a:cubicBezTo>
                <a:lnTo>
                  <a:pt x="23237" y="1600"/>
                </a:lnTo>
                <a:cubicBezTo>
                  <a:pt x="23249" y="1611"/>
                  <a:pt x="23261" y="1615"/>
                  <a:pt x="23272" y="1615"/>
                </a:cubicBezTo>
                <a:cubicBezTo>
                  <a:pt x="23293" y="1615"/>
                  <a:pt x="23314" y="1603"/>
                  <a:pt x="23335" y="1603"/>
                </a:cubicBezTo>
                <a:cubicBezTo>
                  <a:pt x="23363" y="1603"/>
                  <a:pt x="23391" y="1624"/>
                  <a:pt x="23418" y="1720"/>
                </a:cubicBezTo>
                <a:cubicBezTo>
                  <a:pt x="23418" y="1660"/>
                  <a:pt x="23448" y="1509"/>
                  <a:pt x="23509" y="1479"/>
                </a:cubicBezTo>
                <a:lnTo>
                  <a:pt x="23509" y="1479"/>
                </a:lnTo>
                <a:cubicBezTo>
                  <a:pt x="23494" y="1645"/>
                  <a:pt x="23539" y="1645"/>
                  <a:pt x="23592" y="1645"/>
                </a:cubicBezTo>
                <a:cubicBezTo>
                  <a:pt x="23645" y="1645"/>
                  <a:pt x="23705" y="1645"/>
                  <a:pt x="23720" y="1811"/>
                </a:cubicBezTo>
                <a:cubicBezTo>
                  <a:pt x="23750" y="1509"/>
                  <a:pt x="23931" y="1630"/>
                  <a:pt x="24022" y="1479"/>
                </a:cubicBezTo>
                <a:lnTo>
                  <a:pt x="24022" y="1479"/>
                </a:lnTo>
                <a:cubicBezTo>
                  <a:pt x="24022" y="1509"/>
                  <a:pt x="23992" y="1539"/>
                  <a:pt x="23992" y="1539"/>
                </a:cubicBezTo>
                <a:cubicBezTo>
                  <a:pt x="24052" y="1539"/>
                  <a:pt x="24082" y="1630"/>
                  <a:pt x="24142" y="1690"/>
                </a:cubicBezTo>
                <a:cubicBezTo>
                  <a:pt x="24112" y="1539"/>
                  <a:pt x="24173" y="1388"/>
                  <a:pt x="24233" y="1268"/>
                </a:cubicBezTo>
                <a:lnTo>
                  <a:pt x="24263" y="1268"/>
                </a:lnTo>
                <a:cubicBezTo>
                  <a:pt x="24354" y="1479"/>
                  <a:pt x="24233" y="1539"/>
                  <a:pt x="24263" y="1720"/>
                </a:cubicBezTo>
                <a:cubicBezTo>
                  <a:pt x="24263" y="1509"/>
                  <a:pt x="24384" y="1509"/>
                  <a:pt x="24354" y="1358"/>
                </a:cubicBezTo>
                <a:lnTo>
                  <a:pt x="24354" y="1358"/>
                </a:lnTo>
                <a:cubicBezTo>
                  <a:pt x="24414" y="1419"/>
                  <a:pt x="24444" y="1509"/>
                  <a:pt x="24444" y="1630"/>
                </a:cubicBezTo>
                <a:cubicBezTo>
                  <a:pt x="24444" y="1479"/>
                  <a:pt x="24459" y="1464"/>
                  <a:pt x="24482" y="1464"/>
                </a:cubicBezTo>
                <a:cubicBezTo>
                  <a:pt x="24488" y="1464"/>
                  <a:pt x="24494" y="1465"/>
                  <a:pt x="24500" y="1465"/>
                </a:cubicBezTo>
                <a:cubicBezTo>
                  <a:pt x="24520" y="1465"/>
                  <a:pt x="24542" y="1456"/>
                  <a:pt x="24565" y="1388"/>
                </a:cubicBezTo>
                <a:cubicBezTo>
                  <a:pt x="24634" y="1503"/>
                  <a:pt x="24615" y="1601"/>
                  <a:pt x="24643" y="1601"/>
                </a:cubicBezTo>
                <a:cubicBezTo>
                  <a:pt x="24651" y="1601"/>
                  <a:pt x="24664" y="1591"/>
                  <a:pt x="24686" y="1569"/>
                </a:cubicBezTo>
                <a:lnTo>
                  <a:pt x="24686" y="1569"/>
                </a:lnTo>
                <a:cubicBezTo>
                  <a:pt x="24686" y="1630"/>
                  <a:pt x="24686" y="1690"/>
                  <a:pt x="24655" y="1751"/>
                </a:cubicBezTo>
                <a:cubicBezTo>
                  <a:pt x="24746" y="1751"/>
                  <a:pt x="24716" y="1539"/>
                  <a:pt x="24716" y="1419"/>
                </a:cubicBezTo>
                <a:cubicBezTo>
                  <a:pt x="24729" y="1412"/>
                  <a:pt x="24740" y="1409"/>
                  <a:pt x="24749" y="1409"/>
                </a:cubicBezTo>
                <a:cubicBezTo>
                  <a:pt x="24824" y="1409"/>
                  <a:pt x="24779" y="1610"/>
                  <a:pt x="24806" y="1690"/>
                </a:cubicBezTo>
                <a:cubicBezTo>
                  <a:pt x="24867" y="1660"/>
                  <a:pt x="24927" y="1449"/>
                  <a:pt x="24987" y="1449"/>
                </a:cubicBezTo>
                <a:cubicBezTo>
                  <a:pt x="24987" y="1479"/>
                  <a:pt x="24987" y="1509"/>
                  <a:pt x="24987" y="1539"/>
                </a:cubicBezTo>
                <a:cubicBezTo>
                  <a:pt x="25033" y="1464"/>
                  <a:pt x="25086" y="1464"/>
                  <a:pt x="25138" y="1464"/>
                </a:cubicBezTo>
                <a:cubicBezTo>
                  <a:pt x="25191" y="1464"/>
                  <a:pt x="25244" y="1464"/>
                  <a:pt x="25289" y="1388"/>
                </a:cubicBezTo>
                <a:lnTo>
                  <a:pt x="25440" y="1388"/>
                </a:lnTo>
                <a:cubicBezTo>
                  <a:pt x="25440" y="1268"/>
                  <a:pt x="25531" y="1238"/>
                  <a:pt x="25591" y="1207"/>
                </a:cubicBezTo>
                <a:cubicBezTo>
                  <a:pt x="25606" y="1192"/>
                  <a:pt x="25621" y="1185"/>
                  <a:pt x="25636" y="1185"/>
                </a:cubicBezTo>
                <a:close/>
                <a:moveTo>
                  <a:pt x="31264" y="2656"/>
                </a:moveTo>
                <a:cubicBezTo>
                  <a:pt x="31279" y="2656"/>
                  <a:pt x="31294" y="2656"/>
                  <a:pt x="31310" y="2660"/>
                </a:cubicBezTo>
                <a:lnTo>
                  <a:pt x="31310" y="2660"/>
                </a:lnTo>
                <a:cubicBezTo>
                  <a:pt x="31302" y="2656"/>
                  <a:pt x="31294" y="2656"/>
                  <a:pt x="31294" y="2656"/>
                </a:cubicBezTo>
                <a:close/>
                <a:moveTo>
                  <a:pt x="31338" y="2672"/>
                </a:moveTo>
                <a:cubicBezTo>
                  <a:pt x="31344" y="2676"/>
                  <a:pt x="31349" y="2681"/>
                  <a:pt x="31355" y="2686"/>
                </a:cubicBezTo>
                <a:lnTo>
                  <a:pt x="31325" y="2686"/>
                </a:lnTo>
                <a:cubicBezTo>
                  <a:pt x="31329" y="2682"/>
                  <a:pt x="31333" y="2677"/>
                  <a:pt x="31338" y="2672"/>
                </a:cubicBezTo>
                <a:close/>
                <a:moveTo>
                  <a:pt x="16643" y="2764"/>
                </a:moveTo>
                <a:cubicBezTo>
                  <a:pt x="16638" y="2764"/>
                  <a:pt x="16632" y="2764"/>
                  <a:pt x="16627" y="2764"/>
                </a:cubicBezTo>
                <a:lnTo>
                  <a:pt x="16627" y="2764"/>
                </a:lnTo>
                <a:lnTo>
                  <a:pt x="16749" y="2777"/>
                </a:lnTo>
                <a:cubicBezTo>
                  <a:pt x="16714" y="2768"/>
                  <a:pt x="16678" y="2764"/>
                  <a:pt x="16643" y="2764"/>
                </a:cubicBezTo>
                <a:close/>
                <a:moveTo>
                  <a:pt x="14335" y="3109"/>
                </a:moveTo>
                <a:cubicBezTo>
                  <a:pt x="14244" y="3109"/>
                  <a:pt x="14244" y="3139"/>
                  <a:pt x="14154" y="3169"/>
                </a:cubicBezTo>
                <a:cubicBezTo>
                  <a:pt x="14124" y="3169"/>
                  <a:pt x="14124" y="3139"/>
                  <a:pt x="14094" y="3139"/>
                </a:cubicBezTo>
                <a:cubicBezTo>
                  <a:pt x="14154" y="3109"/>
                  <a:pt x="14244" y="3109"/>
                  <a:pt x="14335" y="3109"/>
                </a:cubicBezTo>
                <a:close/>
                <a:moveTo>
                  <a:pt x="26666" y="3305"/>
                </a:moveTo>
                <a:cubicBezTo>
                  <a:pt x="26715" y="3305"/>
                  <a:pt x="26768" y="3320"/>
                  <a:pt x="26828" y="3350"/>
                </a:cubicBezTo>
                <a:lnTo>
                  <a:pt x="26557" y="3380"/>
                </a:lnTo>
                <a:cubicBezTo>
                  <a:pt x="26545" y="3368"/>
                  <a:pt x="26537" y="3356"/>
                  <a:pt x="26533" y="3346"/>
                </a:cubicBezTo>
                <a:lnTo>
                  <a:pt x="26533" y="3346"/>
                </a:lnTo>
                <a:cubicBezTo>
                  <a:pt x="26576" y="3318"/>
                  <a:pt x="26619" y="3305"/>
                  <a:pt x="26666" y="3305"/>
                </a:cubicBezTo>
                <a:close/>
                <a:moveTo>
                  <a:pt x="22226" y="3584"/>
                </a:moveTo>
                <a:cubicBezTo>
                  <a:pt x="22241" y="3584"/>
                  <a:pt x="22256" y="3606"/>
                  <a:pt x="22272" y="3652"/>
                </a:cubicBezTo>
                <a:lnTo>
                  <a:pt x="22241" y="3682"/>
                </a:lnTo>
                <a:cubicBezTo>
                  <a:pt x="22241" y="3652"/>
                  <a:pt x="22211" y="3652"/>
                  <a:pt x="22181" y="3652"/>
                </a:cubicBezTo>
                <a:cubicBezTo>
                  <a:pt x="22196" y="3606"/>
                  <a:pt x="22211" y="3584"/>
                  <a:pt x="22226" y="3584"/>
                </a:cubicBezTo>
                <a:close/>
                <a:moveTo>
                  <a:pt x="13037" y="3773"/>
                </a:moveTo>
                <a:cubicBezTo>
                  <a:pt x="13060" y="3795"/>
                  <a:pt x="13078" y="3817"/>
                  <a:pt x="13095" y="3838"/>
                </a:cubicBezTo>
                <a:lnTo>
                  <a:pt x="13095" y="3838"/>
                </a:lnTo>
                <a:cubicBezTo>
                  <a:pt x="13076" y="3811"/>
                  <a:pt x="13057" y="3792"/>
                  <a:pt x="13037" y="3773"/>
                </a:cubicBezTo>
                <a:close/>
                <a:moveTo>
                  <a:pt x="23780" y="3833"/>
                </a:moveTo>
                <a:cubicBezTo>
                  <a:pt x="23780" y="3863"/>
                  <a:pt x="23780" y="3863"/>
                  <a:pt x="23780" y="3893"/>
                </a:cubicBezTo>
                <a:lnTo>
                  <a:pt x="23720" y="3923"/>
                </a:lnTo>
                <a:cubicBezTo>
                  <a:pt x="23750" y="3893"/>
                  <a:pt x="23750" y="3863"/>
                  <a:pt x="23780" y="3833"/>
                </a:cubicBezTo>
                <a:close/>
                <a:moveTo>
                  <a:pt x="23599" y="3771"/>
                </a:moveTo>
                <a:cubicBezTo>
                  <a:pt x="23600" y="3878"/>
                  <a:pt x="23603" y="3931"/>
                  <a:pt x="23652" y="3931"/>
                </a:cubicBezTo>
                <a:cubicBezTo>
                  <a:pt x="23662" y="3931"/>
                  <a:pt x="23675" y="3928"/>
                  <a:pt x="23690" y="3923"/>
                </a:cubicBezTo>
                <a:lnTo>
                  <a:pt x="23690" y="3923"/>
                </a:lnTo>
                <a:cubicBezTo>
                  <a:pt x="23629" y="3953"/>
                  <a:pt x="23569" y="3953"/>
                  <a:pt x="23539" y="3953"/>
                </a:cubicBezTo>
                <a:cubicBezTo>
                  <a:pt x="23539" y="3923"/>
                  <a:pt x="23569" y="3863"/>
                  <a:pt x="23569" y="3803"/>
                </a:cubicBezTo>
                <a:cubicBezTo>
                  <a:pt x="23580" y="3792"/>
                  <a:pt x="23590" y="3782"/>
                  <a:pt x="23599" y="3771"/>
                </a:cubicBezTo>
                <a:close/>
                <a:moveTo>
                  <a:pt x="23931" y="3984"/>
                </a:moveTo>
                <a:cubicBezTo>
                  <a:pt x="23961" y="3984"/>
                  <a:pt x="23961" y="3984"/>
                  <a:pt x="23992" y="4014"/>
                </a:cubicBezTo>
                <a:lnTo>
                  <a:pt x="23961" y="4014"/>
                </a:lnTo>
                <a:cubicBezTo>
                  <a:pt x="23931" y="4044"/>
                  <a:pt x="23931" y="4044"/>
                  <a:pt x="23931" y="4044"/>
                </a:cubicBezTo>
                <a:lnTo>
                  <a:pt x="23931" y="3984"/>
                </a:lnTo>
                <a:close/>
                <a:moveTo>
                  <a:pt x="24142" y="3923"/>
                </a:moveTo>
                <a:lnTo>
                  <a:pt x="24082" y="3953"/>
                </a:lnTo>
                <a:cubicBezTo>
                  <a:pt x="24044" y="4010"/>
                  <a:pt x="24018" y="4091"/>
                  <a:pt x="24004" y="4091"/>
                </a:cubicBezTo>
                <a:cubicBezTo>
                  <a:pt x="23996" y="4091"/>
                  <a:pt x="23992" y="4062"/>
                  <a:pt x="23992" y="3984"/>
                </a:cubicBezTo>
                <a:cubicBezTo>
                  <a:pt x="23992" y="3984"/>
                  <a:pt x="23992" y="3953"/>
                  <a:pt x="24022" y="3953"/>
                </a:cubicBezTo>
                <a:lnTo>
                  <a:pt x="24052" y="3923"/>
                </a:lnTo>
                <a:close/>
                <a:moveTo>
                  <a:pt x="23388" y="3984"/>
                </a:moveTo>
                <a:lnTo>
                  <a:pt x="23388" y="3984"/>
                </a:lnTo>
                <a:cubicBezTo>
                  <a:pt x="23388" y="3984"/>
                  <a:pt x="23418" y="3984"/>
                  <a:pt x="23448" y="4014"/>
                </a:cubicBezTo>
                <a:lnTo>
                  <a:pt x="23418" y="4014"/>
                </a:lnTo>
                <a:cubicBezTo>
                  <a:pt x="23418" y="4044"/>
                  <a:pt x="23418" y="4074"/>
                  <a:pt x="23418" y="4104"/>
                </a:cubicBezTo>
                <a:lnTo>
                  <a:pt x="23388" y="4104"/>
                </a:lnTo>
                <a:cubicBezTo>
                  <a:pt x="23418" y="4074"/>
                  <a:pt x="23388" y="4044"/>
                  <a:pt x="23388" y="3984"/>
                </a:cubicBezTo>
                <a:close/>
                <a:moveTo>
                  <a:pt x="24142" y="4014"/>
                </a:moveTo>
                <a:cubicBezTo>
                  <a:pt x="24142" y="4044"/>
                  <a:pt x="24142" y="4074"/>
                  <a:pt x="24142" y="4104"/>
                </a:cubicBezTo>
                <a:lnTo>
                  <a:pt x="24203" y="4074"/>
                </a:lnTo>
                <a:lnTo>
                  <a:pt x="24203" y="4074"/>
                </a:lnTo>
                <a:cubicBezTo>
                  <a:pt x="24183" y="4133"/>
                  <a:pt x="24151" y="4179"/>
                  <a:pt x="24122" y="4179"/>
                </a:cubicBezTo>
                <a:cubicBezTo>
                  <a:pt x="24107" y="4179"/>
                  <a:pt x="24093" y="4166"/>
                  <a:pt x="24082" y="4135"/>
                </a:cubicBezTo>
                <a:lnTo>
                  <a:pt x="24142" y="4014"/>
                </a:lnTo>
                <a:close/>
                <a:moveTo>
                  <a:pt x="24535" y="4016"/>
                </a:moveTo>
                <a:cubicBezTo>
                  <a:pt x="24535" y="4046"/>
                  <a:pt x="24535" y="4083"/>
                  <a:pt x="24535" y="4104"/>
                </a:cubicBezTo>
                <a:cubicBezTo>
                  <a:pt x="24505" y="4104"/>
                  <a:pt x="24474" y="4135"/>
                  <a:pt x="24444" y="4225"/>
                </a:cubicBezTo>
                <a:lnTo>
                  <a:pt x="24505" y="4225"/>
                </a:lnTo>
                <a:lnTo>
                  <a:pt x="24474" y="4255"/>
                </a:lnTo>
                <a:cubicBezTo>
                  <a:pt x="24453" y="4266"/>
                  <a:pt x="24436" y="4271"/>
                  <a:pt x="24423" y="4271"/>
                </a:cubicBezTo>
                <a:cubicBezTo>
                  <a:pt x="24364" y="4271"/>
                  <a:pt x="24384" y="4168"/>
                  <a:pt x="24384" y="4044"/>
                </a:cubicBezTo>
                <a:cubicBezTo>
                  <a:pt x="24434" y="4044"/>
                  <a:pt x="24484" y="4023"/>
                  <a:pt x="24535" y="4016"/>
                </a:cubicBezTo>
                <a:close/>
                <a:moveTo>
                  <a:pt x="25147" y="4285"/>
                </a:moveTo>
                <a:cubicBezTo>
                  <a:pt x="25138" y="4303"/>
                  <a:pt x="25138" y="4316"/>
                  <a:pt x="25138" y="4316"/>
                </a:cubicBezTo>
                <a:lnTo>
                  <a:pt x="25138" y="4285"/>
                </a:lnTo>
                <a:close/>
                <a:moveTo>
                  <a:pt x="25470" y="3917"/>
                </a:moveTo>
                <a:cubicBezTo>
                  <a:pt x="25470" y="3941"/>
                  <a:pt x="25470" y="3969"/>
                  <a:pt x="25470" y="4014"/>
                </a:cubicBezTo>
                <a:cubicBezTo>
                  <a:pt x="25380" y="4074"/>
                  <a:pt x="25350" y="4165"/>
                  <a:pt x="25380" y="4225"/>
                </a:cubicBezTo>
                <a:cubicBezTo>
                  <a:pt x="25380" y="4176"/>
                  <a:pt x="25400" y="4147"/>
                  <a:pt x="25440" y="4121"/>
                </a:cubicBezTo>
                <a:lnTo>
                  <a:pt x="25440" y="4121"/>
                </a:lnTo>
                <a:cubicBezTo>
                  <a:pt x="25440" y="4123"/>
                  <a:pt x="25440" y="4125"/>
                  <a:pt x="25440" y="4127"/>
                </a:cubicBezTo>
                <a:lnTo>
                  <a:pt x="25440" y="4127"/>
                </a:lnTo>
                <a:cubicBezTo>
                  <a:pt x="25448" y="4118"/>
                  <a:pt x="25458" y="4111"/>
                  <a:pt x="25470" y="4104"/>
                </a:cubicBezTo>
                <a:lnTo>
                  <a:pt x="25470" y="4104"/>
                </a:lnTo>
                <a:cubicBezTo>
                  <a:pt x="25459" y="4115"/>
                  <a:pt x="25449" y="4129"/>
                  <a:pt x="25440" y="4145"/>
                </a:cubicBezTo>
                <a:lnTo>
                  <a:pt x="25440" y="4145"/>
                </a:lnTo>
                <a:cubicBezTo>
                  <a:pt x="25440" y="4139"/>
                  <a:pt x="25440" y="4133"/>
                  <a:pt x="25440" y="4127"/>
                </a:cubicBezTo>
                <a:lnTo>
                  <a:pt x="25440" y="4127"/>
                </a:lnTo>
                <a:cubicBezTo>
                  <a:pt x="25420" y="4148"/>
                  <a:pt x="25413" y="4176"/>
                  <a:pt x="25411" y="4207"/>
                </a:cubicBezTo>
                <a:lnTo>
                  <a:pt x="25411" y="4207"/>
                </a:lnTo>
                <a:cubicBezTo>
                  <a:pt x="25420" y="4185"/>
                  <a:pt x="25429" y="4164"/>
                  <a:pt x="25440" y="4145"/>
                </a:cubicBezTo>
                <a:lnTo>
                  <a:pt x="25440" y="4145"/>
                </a:lnTo>
                <a:cubicBezTo>
                  <a:pt x="25440" y="4182"/>
                  <a:pt x="25440" y="4210"/>
                  <a:pt x="25440" y="4255"/>
                </a:cubicBezTo>
                <a:lnTo>
                  <a:pt x="25410" y="4255"/>
                </a:lnTo>
                <a:cubicBezTo>
                  <a:pt x="25410" y="4239"/>
                  <a:pt x="25410" y="4223"/>
                  <a:pt x="25411" y="4207"/>
                </a:cubicBezTo>
                <a:lnTo>
                  <a:pt x="25411" y="4207"/>
                </a:lnTo>
                <a:cubicBezTo>
                  <a:pt x="25386" y="4270"/>
                  <a:pt x="25368" y="4339"/>
                  <a:pt x="25350" y="4376"/>
                </a:cubicBezTo>
                <a:cubicBezTo>
                  <a:pt x="25341" y="4378"/>
                  <a:pt x="25333" y="4379"/>
                  <a:pt x="25326" y="4379"/>
                </a:cubicBezTo>
                <a:cubicBezTo>
                  <a:pt x="25246" y="4379"/>
                  <a:pt x="25350" y="4216"/>
                  <a:pt x="25350" y="4104"/>
                </a:cubicBezTo>
                <a:cubicBezTo>
                  <a:pt x="25319" y="4104"/>
                  <a:pt x="25289" y="4135"/>
                  <a:pt x="25259" y="4165"/>
                </a:cubicBezTo>
                <a:cubicBezTo>
                  <a:pt x="25308" y="4068"/>
                  <a:pt x="25414" y="3990"/>
                  <a:pt x="25470" y="3917"/>
                </a:cubicBezTo>
                <a:close/>
                <a:moveTo>
                  <a:pt x="25524" y="4315"/>
                </a:moveTo>
                <a:cubicBezTo>
                  <a:pt x="25518" y="4325"/>
                  <a:pt x="25511" y="4335"/>
                  <a:pt x="25500" y="4346"/>
                </a:cubicBezTo>
                <a:lnTo>
                  <a:pt x="25561" y="4376"/>
                </a:lnTo>
                <a:lnTo>
                  <a:pt x="25531" y="4376"/>
                </a:lnTo>
                <a:cubicBezTo>
                  <a:pt x="25533" y="4380"/>
                  <a:pt x="25535" y="4384"/>
                  <a:pt x="25536" y="4388"/>
                </a:cubicBezTo>
                <a:lnTo>
                  <a:pt x="25536" y="4388"/>
                </a:lnTo>
                <a:cubicBezTo>
                  <a:pt x="25531" y="4396"/>
                  <a:pt x="25531" y="4406"/>
                  <a:pt x="25531" y="4406"/>
                </a:cubicBezTo>
                <a:cubicBezTo>
                  <a:pt x="25526" y="4411"/>
                  <a:pt x="25522" y="4413"/>
                  <a:pt x="25518" y="4413"/>
                </a:cubicBezTo>
                <a:cubicBezTo>
                  <a:pt x="25509" y="4413"/>
                  <a:pt x="25502" y="4402"/>
                  <a:pt x="25492" y="4402"/>
                </a:cubicBezTo>
                <a:cubicBezTo>
                  <a:pt x="25481" y="4402"/>
                  <a:pt x="25466" y="4414"/>
                  <a:pt x="25440" y="4466"/>
                </a:cubicBezTo>
                <a:cubicBezTo>
                  <a:pt x="25440" y="4436"/>
                  <a:pt x="25440" y="4406"/>
                  <a:pt x="25440" y="4406"/>
                </a:cubicBezTo>
                <a:cubicBezTo>
                  <a:pt x="25474" y="4372"/>
                  <a:pt x="25498" y="4339"/>
                  <a:pt x="25524" y="4315"/>
                </a:cubicBezTo>
                <a:close/>
                <a:moveTo>
                  <a:pt x="24776" y="4074"/>
                </a:moveTo>
                <a:cubicBezTo>
                  <a:pt x="24806" y="4074"/>
                  <a:pt x="24837" y="4074"/>
                  <a:pt x="24837" y="4104"/>
                </a:cubicBezTo>
                <a:cubicBezTo>
                  <a:pt x="24867" y="4104"/>
                  <a:pt x="24837" y="4135"/>
                  <a:pt x="24837" y="4165"/>
                </a:cubicBezTo>
                <a:cubicBezTo>
                  <a:pt x="24806" y="4195"/>
                  <a:pt x="24806" y="4195"/>
                  <a:pt x="24776" y="4225"/>
                </a:cubicBezTo>
                <a:lnTo>
                  <a:pt x="24837" y="4225"/>
                </a:lnTo>
                <a:cubicBezTo>
                  <a:pt x="24837" y="4255"/>
                  <a:pt x="24837" y="4285"/>
                  <a:pt x="24837" y="4316"/>
                </a:cubicBezTo>
                <a:cubicBezTo>
                  <a:pt x="24837" y="4285"/>
                  <a:pt x="24837" y="4255"/>
                  <a:pt x="24867" y="4225"/>
                </a:cubicBezTo>
                <a:cubicBezTo>
                  <a:pt x="24927" y="4225"/>
                  <a:pt x="24987" y="4255"/>
                  <a:pt x="25078" y="4285"/>
                </a:cubicBezTo>
                <a:cubicBezTo>
                  <a:pt x="25063" y="4290"/>
                  <a:pt x="25049" y="4292"/>
                  <a:pt x="25035" y="4292"/>
                </a:cubicBezTo>
                <a:cubicBezTo>
                  <a:pt x="25007" y="4292"/>
                  <a:pt x="24981" y="4285"/>
                  <a:pt x="24953" y="4285"/>
                </a:cubicBezTo>
                <a:cubicBezTo>
                  <a:pt x="24912" y="4285"/>
                  <a:pt x="24867" y="4301"/>
                  <a:pt x="24806" y="4376"/>
                </a:cubicBezTo>
                <a:lnTo>
                  <a:pt x="24806" y="4316"/>
                </a:lnTo>
                <a:cubicBezTo>
                  <a:pt x="24806" y="4326"/>
                  <a:pt x="24806" y="4336"/>
                  <a:pt x="24805" y="4346"/>
                </a:cubicBezTo>
                <a:lnTo>
                  <a:pt x="24805" y="4346"/>
                </a:lnTo>
                <a:cubicBezTo>
                  <a:pt x="24730" y="4372"/>
                  <a:pt x="24634" y="4481"/>
                  <a:pt x="24569" y="4481"/>
                </a:cubicBezTo>
                <a:cubicBezTo>
                  <a:pt x="24556" y="4481"/>
                  <a:pt x="24545" y="4476"/>
                  <a:pt x="24535" y="4466"/>
                </a:cubicBezTo>
                <a:lnTo>
                  <a:pt x="24505" y="4436"/>
                </a:lnTo>
                <a:cubicBezTo>
                  <a:pt x="24565" y="4225"/>
                  <a:pt x="24655" y="4406"/>
                  <a:pt x="24625" y="4225"/>
                </a:cubicBezTo>
                <a:lnTo>
                  <a:pt x="24625" y="4225"/>
                </a:lnTo>
                <a:lnTo>
                  <a:pt x="24686" y="4346"/>
                </a:lnTo>
                <a:cubicBezTo>
                  <a:pt x="24698" y="4209"/>
                  <a:pt x="24711" y="4185"/>
                  <a:pt x="24723" y="4185"/>
                </a:cubicBezTo>
                <a:cubicBezTo>
                  <a:pt x="24730" y="4185"/>
                  <a:pt x="24736" y="4192"/>
                  <a:pt x="24743" y="4192"/>
                </a:cubicBezTo>
                <a:cubicBezTo>
                  <a:pt x="24754" y="4192"/>
                  <a:pt x="24765" y="4173"/>
                  <a:pt x="24776" y="4074"/>
                </a:cubicBezTo>
                <a:close/>
                <a:moveTo>
                  <a:pt x="25863" y="4346"/>
                </a:moveTo>
                <a:cubicBezTo>
                  <a:pt x="25832" y="4406"/>
                  <a:pt x="25802" y="4466"/>
                  <a:pt x="25772" y="4527"/>
                </a:cubicBezTo>
                <a:lnTo>
                  <a:pt x="25742" y="4376"/>
                </a:lnTo>
                <a:cubicBezTo>
                  <a:pt x="25772" y="4376"/>
                  <a:pt x="25802" y="4376"/>
                  <a:pt x="25832" y="4346"/>
                </a:cubicBezTo>
                <a:close/>
                <a:moveTo>
                  <a:pt x="25863" y="4376"/>
                </a:moveTo>
                <a:cubicBezTo>
                  <a:pt x="25893" y="4436"/>
                  <a:pt x="25893" y="4466"/>
                  <a:pt x="25893" y="4497"/>
                </a:cubicBezTo>
                <a:lnTo>
                  <a:pt x="25863" y="4527"/>
                </a:lnTo>
                <a:cubicBezTo>
                  <a:pt x="25863" y="4466"/>
                  <a:pt x="25863" y="4436"/>
                  <a:pt x="25863" y="4376"/>
                </a:cubicBezTo>
                <a:close/>
                <a:moveTo>
                  <a:pt x="25923" y="4527"/>
                </a:moveTo>
                <a:lnTo>
                  <a:pt x="25923" y="4557"/>
                </a:lnTo>
                <a:lnTo>
                  <a:pt x="25872" y="4557"/>
                </a:lnTo>
                <a:cubicBezTo>
                  <a:pt x="25884" y="4540"/>
                  <a:pt x="25903" y="4527"/>
                  <a:pt x="25923" y="4527"/>
                </a:cubicBezTo>
                <a:close/>
                <a:moveTo>
                  <a:pt x="25678" y="4459"/>
                </a:moveTo>
                <a:cubicBezTo>
                  <a:pt x="25712" y="4459"/>
                  <a:pt x="25742" y="4482"/>
                  <a:pt x="25742" y="4527"/>
                </a:cubicBezTo>
                <a:lnTo>
                  <a:pt x="25682" y="4617"/>
                </a:lnTo>
                <a:cubicBezTo>
                  <a:pt x="25682" y="4557"/>
                  <a:pt x="25682" y="4527"/>
                  <a:pt x="25651" y="4527"/>
                </a:cubicBezTo>
                <a:lnTo>
                  <a:pt x="25591" y="4527"/>
                </a:lnTo>
                <a:cubicBezTo>
                  <a:pt x="25606" y="4482"/>
                  <a:pt x="25644" y="4459"/>
                  <a:pt x="25678" y="4459"/>
                </a:cubicBezTo>
                <a:close/>
                <a:moveTo>
                  <a:pt x="24805" y="4349"/>
                </a:moveTo>
                <a:cubicBezTo>
                  <a:pt x="24799" y="4429"/>
                  <a:pt x="24772" y="4511"/>
                  <a:pt x="24746" y="4617"/>
                </a:cubicBezTo>
                <a:lnTo>
                  <a:pt x="24746" y="4587"/>
                </a:lnTo>
                <a:lnTo>
                  <a:pt x="24716" y="4617"/>
                </a:lnTo>
                <a:cubicBezTo>
                  <a:pt x="24701" y="4632"/>
                  <a:pt x="24686" y="4648"/>
                  <a:pt x="24678" y="4648"/>
                </a:cubicBezTo>
                <a:cubicBezTo>
                  <a:pt x="24671" y="4648"/>
                  <a:pt x="24671" y="4632"/>
                  <a:pt x="24686" y="4587"/>
                </a:cubicBezTo>
                <a:cubicBezTo>
                  <a:pt x="24686" y="4587"/>
                  <a:pt x="24716" y="4527"/>
                  <a:pt x="24746" y="4497"/>
                </a:cubicBezTo>
                <a:lnTo>
                  <a:pt x="24746" y="4497"/>
                </a:lnTo>
                <a:lnTo>
                  <a:pt x="24686" y="4557"/>
                </a:lnTo>
                <a:cubicBezTo>
                  <a:pt x="24716" y="4347"/>
                  <a:pt x="24746" y="4494"/>
                  <a:pt x="24805" y="4349"/>
                </a:cubicBezTo>
                <a:close/>
                <a:moveTo>
                  <a:pt x="15029" y="4557"/>
                </a:moveTo>
                <a:lnTo>
                  <a:pt x="15059" y="4648"/>
                </a:lnTo>
                <a:lnTo>
                  <a:pt x="15059" y="4678"/>
                </a:lnTo>
                <a:lnTo>
                  <a:pt x="15029" y="4557"/>
                </a:lnTo>
                <a:close/>
                <a:moveTo>
                  <a:pt x="14938" y="4527"/>
                </a:moveTo>
                <a:cubicBezTo>
                  <a:pt x="14908" y="4587"/>
                  <a:pt x="14908" y="4648"/>
                  <a:pt x="14938" y="4708"/>
                </a:cubicBezTo>
                <a:lnTo>
                  <a:pt x="14908" y="4708"/>
                </a:lnTo>
                <a:lnTo>
                  <a:pt x="14757" y="4738"/>
                </a:lnTo>
                <a:cubicBezTo>
                  <a:pt x="14727" y="4648"/>
                  <a:pt x="14727" y="4617"/>
                  <a:pt x="14878" y="4587"/>
                </a:cubicBezTo>
                <a:cubicBezTo>
                  <a:pt x="14878" y="4557"/>
                  <a:pt x="14908" y="4557"/>
                  <a:pt x="14938" y="4527"/>
                </a:cubicBezTo>
                <a:close/>
                <a:moveTo>
                  <a:pt x="15079" y="4667"/>
                </a:moveTo>
                <a:lnTo>
                  <a:pt x="15120" y="4708"/>
                </a:lnTo>
                <a:cubicBezTo>
                  <a:pt x="15120" y="4738"/>
                  <a:pt x="15120" y="4738"/>
                  <a:pt x="15120" y="4738"/>
                </a:cubicBezTo>
                <a:lnTo>
                  <a:pt x="15059" y="4738"/>
                </a:lnTo>
                <a:lnTo>
                  <a:pt x="15059" y="4708"/>
                </a:lnTo>
                <a:cubicBezTo>
                  <a:pt x="15093" y="4708"/>
                  <a:pt x="15089" y="4689"/>
                  <a:pt x="15079" y="4667"/>
                </a:cubicBezTo>
                <a:close/>
                <a:moveTo>
                  <a:pt x="14425" y="4708"/>
                </a:moveTo>
                <a:cubicBezTo>
                  <a:pt x="14425" y="4773"/>
                  <a:pt x="14425" y="4823"/>
                  <a:pt x="14403" y="4823"/>
                </a:cubicBezTo>
                <a:cubicBezTo>
                  <a:pt x="14394" y="4823"/>
                  <a:pt x="14382" y="4815"/>
                  <a:pt x="14365" y="4798"/>
                </a:cubicBezTo>
                <a:lnTo>
                  <a:pt x="14335" y="4708"/>
                </a:lnTo>
                <a:close/>
                <a:moveTo>
                  <a:pt x="14154" y="4738"/>
                </a:moveTo>
                <a:lnTo>
                  <a:pt x="14124" y="4798"/>
                </a:lnTo>
                <a:lnTo>
                  <a:pt x="14154" y="4829"/>
                </a:lnTo>
                <a:lnTo>
                  <a:pt x="14184" y="4829"/>
                </a:lnTo>
                <a:cubicBezTo>
                  <a:pt x="14183" y="4787"/>
                  <a:pt x="14179" y="4763"/>
                  <a:pt x="14154" y="4738"/>
                </a:cubicBezTo>
                <a:close/>
                <a:moveTo>
                  <a:pt x="14150" y="4700"/>
                </a:moveTo>
                <a:cubicBezTo>
                  <a:pt x="14162" y="4700"/>
                  <a:pt x="14173" y="4703"/>
                  <a:pt x="14184" y="4708"/>
                </a:cubicBezTo>
                <a:lnTo>
                  <a:pt x="14244" y="4708"/>
                </a:lnTo>
                <a:cubicBezTo>
                  <a:pt x="14275" y="4768"/>
                  <a:pt x="14275" y="4829"/>
                  <a:pt x="14214" y="4829"/>
                </a:cubicBezTo>
                <a:lnTo>
                  <a:pt x="14184" y="4829"/>
                </a:lnTo>
                <a:cubicBezTo>
                  <a:pt x="14184" y="4838"/>
                  <a:pt x="14184" y="4848"/>
                  <a:pt x="14184" y="4859"/>
                </a:cubicBezTo>
                <a:cubicBezTo>
                  <a:pt x="14154" y="4829"/>
                  <a:pt x="14154" y="4829"/>
                  <a:pt x="14154" y="4829"/>
                </a:cubicBezTo>
                <a:lnTo>
                  <a:pt x="14063" y="4829"/>
                </a:lnTo>
                <a:cubicBezTo>
                  <a:pt x="14039" y="4754"/>
                  <a:pt x="14095" y="4700"/>
                  <a:pt x="14150" y="4700"/>
                </a:cubicBezTo>
                <a:close/>
                <a:moveTo>
                  <a:pt x="26587" y="4678"/>
                </a:moveTo>
                <a:cubicBezTo>
                  <a:pt x="26587" y="4738"/>
                  <a:pt x="26557" y="4768"/>
                  <a:pt x="26557" y="4798"/>
                </a:cubicBezTo>
                <a:cubicBezTo>
                  <a:pt x="26526" y="4798"/>
                  <a:pt x="26526" y="4829"/>
                  <a:pt x="26526" y="4829"/>
                </a:cubicBezTo>
                <a:lnTo>
                  <a:pt x="26496" y="4829"/>
                </a:lnTo>
                <a:lnTo>
                  <a:pt x="26466" y="4889"/>
                </a:lnTo>
                <a:cubicBezTo>
                  <a:pt x="26496" y="4768"/>
                  <a:pt x="26436" y="4798"/>
                  <a:pt x="26406" y="4768"/>
                </a:cubicBezTo>
                <a:cubicBezTo>
                  <a:pt x="26466" y="4768"/>
                  <a:pt x="26526" y="4738"/>
                  <a:pt x="26587" y="4678"/>
                </a:cubicBezTo>
                <a:close/>
                <a:moveTo>
                  <a:pt x="10955" y="4859"/>
                </a:moveTo>
                <a:cubicBezTo>
                  <a:pt x="10955" y="4948"/>
                  <a:pt x="10998" y="4932"/>
                  <a:pt x="11026" y="4947"/>
                </a:cubicBezTo>
                <a:lnTo>
                  <a:pt x="11026" y="4947"/>
                </a:lnTo>
                <a:lnTo>
                  <a:pt x="10955" y="4859"/>
                </a:lnTo>
                <a:close/>
                <a:moveTo>
                  <a:pt x="11026" y="4947"/>
                </a:moveTo>
                <a:lnTo>
                  <a:pt x="11045" y="4971"/>
                </a:lnTo>
                <a:lnTo>
                  <a:pt x="11045" y="4971"/>
                </a:lnTo>
                <a:cubicBezTo>
                  <a:pt x="11041" y="4959"/>
                  <a:pt x="11034" y="4952"/>
                  <a:pt x="11026" y="4947"/>
                </a:cubicBezTo>
                <a:close/>
                <a:moveTo>
                  <a:pt x="11046" y="4980"/>
                </a:moveTo>
                <a:cubicBezTo>
                  <a:pt x="11033" y="4980"/>
                  <a:pt x="11031" y="4989"/>
                  <a:pt x="11033" y="5003"/>
                </a:cubicBezTo>
                <a:lnTo>
                  <a:pt x="11033" y="5003"/>
                </a:lnTo>
                <a:cubicBezTo>
                  <a:pt x="11041" y="4999"/>
                  <a:pt x="11046" y="4992"/>
                  <a:pt x="11046" y="4980"/>
                </a:cubicBezTo>
                <a:close/>
                <a:moveTo>
                  <a:pt x="26768" y="4889"/>
                </a:moveTo>
                <a:lnTo>
                  <a:pt x="26708" y="4980"/>
                </a:lnTo>
                <a:lnTo>
                  <a:pt x="26647" y="5010"/>
                </a:lnTo>
                <a:cubicBezTo>
                  <a:pt x="26677" y="4949"/>
                  <a:pt x="26708" y="4919"/>
                  <a:pt x="26738" y="4889"/>
                </a:cubicBezTo>
                <a:close/>
                <a:moveTo>
                  <a:pt x="26708" y="4889"/>
                </a:moveTo>
                <a:lnTo>
                  <a:pt x="26677" y="4919"/>
                </a:lnTo>
                <a:cubicBezTo>
                  <a:pt x="26677" y="4949"/>
                  <a:pt x="26647" y="5010"/>
                  <a:pt x="26617" y="5040"/>
                </a:cubicBezTo>
                <a:lnTo>
                  <a:pt x="26617" y="4919"/>
                </a:lnTo>
                <a:lnTo>
                  <a:pt x="26708" y="4889"/>
                </a:lnTo>
                <a:close/>
                <a:moveTo>
                  <a:pt x="26949" y="4919"/>
                </a:moveTo>
                <a:lnTo>
                  <a:pt x="26858" y="5040"/>
                </a:lnTo>
                <a:lnTo>
                  <a:pt x="26858" y="4919"/>
                </a:lnTo>
                <a:close/>
                <a:moveTo>
                  <a:pt x="13792" y="4859"/>
                </a:moveTo>
                <a:cubicBezTo>
                  <a:pt x="13762" y="4889"/>
                  <a:pt x="13762" y="4889"/>
                  <a:pt x="13792" y="4919"/>
                </a:cubicBezTo>
                <a:cubicBezTo>
                  <a:pt x="13816" y="4919"/>
                  <a:pt x="13840" y="4919"/>
                  <a:pt x="13880" y="4935"/>
                </a:cubicBezTo>
                <a:lnTo>
                  <a:pt x="13880" y="4935"/>
                </a:lnTo>
                <a:cubicBezTo>
                  <a:pt x="13881" y="4940"/>
                  <a:pt x="13882" y="4944"/>
                  <a:pt x="13882" y="4949"/>
                </a:cubicBezTo>
                <a:cubicBezTo>
                  <a:pt x="13882" y="4980"/>
                  <a:pt x="13852" y="5040"/>
                  <a:pt x="13822" y="5070"/>
                </a:cubicBezTo>
                <a:cubicBezTo>
                  <a:pt x="13792" y="5010"/>
                  <a:pt x="13792" y="4980"/>
                  <a:pt x="13762" y="4949"/>
                </a:cubicBezTo>
                <a:lnTo>
                  <a:pt x="13611" y="4949"/>
                </a:lnTo>
                <a:lnTo>
                  <a:pt x="13701" y="4919"/>
                </a:lnTo>
                <a:lnTo>
                  <a:pt x="13792" y="4859"/>
                </a:lnTo>
                <a:close/>
                <a:moveTo>
                  <a:pt x="13731" y="5191"/>
                </a:moveTo>
                <a:cubicBezTo>
                  <a:pt x="13761" y="5221"/>
                  <a:pt x="13792" y="5251"/>
                  <a:pt x="13792" y="5281"/>
                </a:cubicBezTo>
                <a:lnTo>
                  <a:pt x="13792" y="5281"/>
                </a:lnTo>
                <a:cubicBezTo>
                  <a:pt x="13792" y="5251"/>
                  <a:pt x="13761" y="5251"/>
                  <a:pt x="13731" y="5221"/>
                </a:cubicBezTo>
                <a:cubicBezTo>
                  <a:pt x="13731" y="5221"/>
                  <a:pt x="13731" y="5191"/>
                  <a:pt x="13731" y="5191"/>
                </a:cubicBezTo>
                <a:close/>
                <a:moveTo>
                  <a:pt x="27583" y="5221"/>
                </a:moveTo>
                <a:cubicBezTo>
                  <a:pt x="27613" y="5251"/>
                  <a:pt x="27643" y="5251"/>
                  <a:pt x="27643" y="5281"/>
                </a:cubicBezTo>
                <a:lnTo>
                  <a:pt x="27583" y="5311"/>
                </a:lnTo>
                <a:lnTo>
                  <a:pt x="27583" y="5221"/>
                </a:lnTo>
                <a:close/>
                <a:moveTo>
                  <a:pt x="27341" y="5130"/>
                </a:moveTo>
                <a:cubicBezTo>
                  <a:pt x="27402" y="5130"/>
                  <a:pt x="27432" y="5130"/>
                  <a:pt x="27432" y="5191"/>
                </a:cubicBezTo>
                <a:cubicBezTo>
                  <a:pt x="27402" y="5191"/>
                  <a:pt x="27402" y="5221"/>
                  <a:pt x="27402" y="5221"/>
                </a:cubicBezTo>
                <a:lnTo>
                  <a:pt x="27371" y="5221"/>
                </a:lnTo>
                <a:cubicBezTo>
                  <a:pt x="27371" y="5251"/>
                  <a:pt x="27371" y="5251"/>
                  <a:pt x="27371" y="5251"/>
                </a:cubicBezTo>
                <a:cubicBezTo>
                  <a:pt x="27371" y="5294"/>
                  <a:pt x="27371" y="5336"/>
                  <a:pt x="27361" y="5336"/>
                </a:cubicBezTo>
                <a:cubicBezTo>
                  <a:pt x="27356" y="5336"/>
                  <a:pt x="27350" y="5329"/>
                  <a:pt x="27341" y="5311"/>
                </a:cubicBezTo>
                <a:cubicBezTo>
                  <a:pt x="27341" y="5251"/>
                  <a:pt x="27341" y="5191"/>
                  <a:pt x="27341" y="5130"/>
                </a:cubicBezTo>
                <a:close/>
                <a:moveTo>
                  <a:pt x="27107" y="5194"/>
                </a:moveTo>
                <a:lnTo>
                  <a:pt x="27107" y="5194"/>
                </a:lnTo>
                <a:cubicBezTo>
                  <a:pt x="27096" y="5199"/>
                  <a:pt x="27084" y="5216"/>
                  <a:pt x="27070" y="5251"/>
                </a:cubicBezTo>
                <a:cubicBezTo>
                  <a:pt x="27070" y="5276"/>
                  <a:pt x="27070" y="5300"/>
                  <a:pt x="27070" y="5342"/>
                </a:cubicBezTo>
                <a:cubicBezTo>
                  <a:pt x="27070" y="5285"/>
                  <a:pt x="27083" y="5234"/>
                  <a:pt x="27107" y="5194"/>
                </a:cubicBezTo>
                <a:close/>
                <a:moveTo>
                  <a:pt x="27552" y="5221"/>
                </a:moveTo>
                <a:cubicBezTo>
                  <a:pt x="27552" y="5281"/>
                  <a:pt x="27522" y="5251"/>
                  <a:pt x="27522" y="5281"/>
                </a:cubicBezTo>
                <a:lnTo>
                  <a:pt x="27492" y="5281"/>
                </a:lnTo>
                <a:cubicBezTo>
                  <a:pt x="27522" y="5281"/>
                  <a:pt x="27522" y="5281"/>
                  <a:pt x="27492" y="5251"/>
                </a:cubicBezTo>
                <a:cubicBezTo>
                  <a:pt x="27492" y="5281"/>
                  <a:pt x="27462" y="5311"/>
                  <a:pt x="27462" y="5311"/>
                </a:cubicBezTo>
                <a:lnTo>
                  <a:pt x="27402" y="5342"/>
                </a:lnTo>
                <a:cubicBezTo>
                  <a:pt x="27432" y="5311"/>
                  <a:pt x="27432" y="5281"/>
                  <a:pt x="27432" y="5221"/>
                </a:cubicBezTo>
                <a:close/>
                <a:moveTo>
                  <a:pt x="27024" y="5388"/>
                </a:moveTo>
                <a:lnTo>
                  <a:pt x="27024" y="5388"/>
                </a:lnTo>
                <a:cubicBezTo>
                  <a:pt x="27028" y="5394"/>
                  <a:pt x="27032" y="5399"/>
                  <a:pt x="27037" y="5405"/>
                </a:cubicBezTo>
                <a:lnTo>
                  <a:pt x="27037" y="5405"/>
                </a:lnTo>
                <a:cubicBezTo>
                  <a:pt x="27038" y="5404"/>
                  <a:pt x="27039" y="5403"/>
                  <a:pt x="27039" y="5402"/>
                </a:cubicBezTo>
                <a:cubicBezTo>
                  <a:pt x="27039" y="5402"/>
                  <a:pt x="27039" y="5404"/>
                  <a:pt x="27039" y="5409"/>
                </a:cubicBezTo>
                <a:lnTo>
                  <a:pt x="27039" y="5409"/>
                </a:lnTo>
                <a:cubicBezTo>
                  <a:pt x="27039" y="5407"/>
                  <a:pt x="27038" y="5406"/>
                  <a:pt x="27037" y="5405"/>
                </a:cubicBezTo>
                <a:lnTo>
                  <a:pt x="27037" y="5405"/>
                </a:lnTo>
                <a:cubicBezTo>
                  <a:pt x="27025" y="5417"/>
                  <a:pt x="27019" y="5429"/>
                  <a:pt x="27015" y="5439"/>
                </a:cubicBezTo>
                <a:lnTo>
                  <a:pt x="27015" y="5439"/>
                </a:lnTo>
                <a:cubicBezTo>
                  <a:pt x="27018" y="5422"/>
                  <a:pt x="27022" y="5405"/>
                  <a:pt x="27024" y="5388"/>
                </a:cubicBezTo>
                <a:close/>
                <a:moveTo>
                  <a:pt x="27371" y="5342"/>
                </a:moveTo>
                <a:lnTo>
                  <a:pt x="27371" y="5432"/>
                </a:lnTo>
                <a:cubicBezTo>
                  <a:pt x="27371" y="5432"/>
                  <a:pt x="27341" y="5462"/>
                  <a:pt x="27311" y="5462"/>
                </a:cubicBezTo>
                <a:lnTo>
                  <a:pt x="27281" y="5462"/>
                </a:lnTo>
                <a:cubicBezTo>
                  <a:pt x="27311" y="5432"/>
                  <a:pt x="27371" y="5342"/>
                  <a:pt x="27371" y="5342"/>
                </a:cubicBezTo>
                <a:close/>
                <a:moveTo>
                  <a:pt x="27432" y="5462"/>
                </a:moveTo>
                <a:lnTo>
                  <a:pt x="27432" y="5493"/>
                </a:lnTo>
                <a:lnTo>
                  <a:pt x="27402" y="5493"/>
                </a:lnTo>
                <a:lnTo>
                  <a:pt x="27432" y="5462"/>
                </a:lnTo>
                <a:close/>
                <a:moveTo>
                  <a:pt x="12701" y="5261"/>
                </a:moveTo>
                <a:cubicBezTo>
                  <a:pt x="12720" y="5261"/>
                  <a:pt x="12740" y="5282"/>
                  <a:pt x="12766" y="5342"/>
                </a:cubicBezTo>
                <a:cubicBezTo>
                  <a:pt x="12766" y="5402"/>
                  <a:pt x="12826" y="5432"/>
                  <a:pt x="12856" y="5432"/>
                </a:cubicBezTo>
                <a:cubicBezTo>
                  <a:pt x="12817" y="5491"/>
                  <a:pt x="12766" y="5524"/>
                  <a:pt x="12710" y="5524"/>
                </a:cubicBezTo>
                <a:cubicBezTo>
                  <a:pt x="12679" y="5524"/>
                  <a:pt x="12647" y="5514"/>
                  <a:pt x="12615" y="5493"/>
                </a:cubicBezTo>
                <a:lnTo>
                  <a:pt x="12615" y="5432"/>
                </a:lnTo>
                <a:lnTo>
                  <a:pt x="12554" y="5402"/>
                </a:lnTo>
                <a:cubicBezTo>
                  <a:pt x="12620" y="5402"/>
                  <a:pt x="12654" y="5261"/>
                  <a:pt x="12701" y="5261"/>
                </a:cubicBezTo>
                <a:close/>
                <a:moveTo>
                  <a:pt x="27160" y="4980"/>
                </a:moveTo>
                <a:cubicBezTo>
                  <a:pt x="27221" y="5010"/>
                  <a:pt x="27251" y="5040"/>
                  <a:pt x="27281" y="5100"/>
                </a:cubicBezTo>
                <a:lnTo>
                  <a:pt x="27221" y="5161"/>
                </a:lnTo>
                <a:lnTo>
                  <a:pt x="27281" y="5161"/>
                </a:lnTo>
                <a:cubicBezTo>
                  <a:pt x="27251" y="5221"/>
                  <a:pt x="27221" y="5251"/>
                  <a:pt x="27160" y="5311"/>
                </a:cubicBezTo>
                <a:cubicBezTo>
                  <a:pt x="27160" y="5221"/>
                  <a:pt x="27190" y="5161"/>
                  <a:pt x="27221" y="5100"/>
                </a:cubicBezTo>
                <a:lnTo>
                  <a:pt x="27221" y="5100"/>
                </a:lnTo>
                <a:cubicBezTo>
                  <a:pt x="27173" y="5116"/>
                  <a:pt x="27133" y="5149"/>
                  <a:pt x="27107" y="5194"/>
                </a:cubicBezTo>
                <a:lnTo>
                  <a:pt x="27107" y="5194"/>
                </a:lnTo>
                <a:cubicBezTo>
                  <a:pt x="27109" y="5193"/>
                  <a:pt x="27111" y="5192"/>
                  <a:pt x="27113" y="5192"/>
                </a:cubicBezTo>
                <a:cubicBezTo>
                  <a:pt x="27145" y="5192"/>
                  <a:pt x="27160" y="5298"/>
                  <a:pt x="27160" y="5342"/>
                </a:cubicBezTo>
                <a:lnTo>
                  <a:pt x="27130" y="5402"/>
                </a:lnTo>
                <a:cubicBezTo>
                  <a:pt x="27130" y="5432"/>
                  <a:pt x="27160" y="5462"/>
                  <a:pt x="27160" y="5493"/>
                </a:cubicBezTo>
                <a:lnTo>
                  <a:pt x="27160" y="5553"/>
                </a:lnTo>
                <a:cubicBezTo>
                  <a:pt x="27100" y="5523"/>
                  <a:pt x="27070" y="5462"/>
                  <a:pt x="27009" y="5462"/>
                </a:cubicBezTo>
                <a:cubicBezTo>
                  <a:pt x="27009" y="5462"/>
                  <a:pt x="27009" y="5453"/>
                  <a:pt x="27015" y="5439"/>
                </a:cubicBezTo>
                <a:lnTo>
                  <a:pt x="27015" y="5439"/>
                </a:lnTo>
                <a:cubicBezTo>
                  <a:pt x="27013" y="5447"/>
                  <a:pt x="27011" y="5454"/>
                  <a:pt x="27009" y="5462"/>
                </a:cubicBezTo>
                <a:lnTo>
                  <a:pt x="27039" y="5462"/>
                </a:lnTo>
                <a:cubicBezTo>
                  <a:pt x="27039" y="5441"/>
                  <a:pt x="27039" y="5419"/>
                  <a:pt x="27039" y="5409"/>
                </a:cubicBezTo>
                <a:lnTo>
                  <a:pt x="27039" y="5409"/>
                </a:lnTo>
                <a:cubicBezTo>
                  <a:pt x="27060" y="5436"/>
                  <a:pt x="27080" y="5462"/>
                  <a:pt x="27100" y="5462"/>
                </a:cubicBezTo>
                <a:cubicBezTo>
                  <a:pt x="27100" y="5432"/>
                  <a:pt x="27100" y="5402"/>
                  <a:pt x="27070" y="5372"/>
                </a:cubicBezTo>
                <a:cubicBezTo>
                  <a:pt x="27070" y="5361"/>
                  <a:pt x="27070" y="5351"/>
                  <a:pt x="27070" y="5342"/>
                </a:cubicBezTo>
                <a:cubicBezTo>
                  <a:pt x="27055" y="5342"/>
                  <a:pt x="27040" y="5342"/>
                  <a:pt x="27029" y="5345"/>
                </a:cubicBezTo>
                <a:lnTo>
                  <a:pt x="27029" y="5345"/>
                </a:lnTo>
                <a:cubicBezTo>
                  <a:pt x="27036" y="5263"/>
                  <a:pt x="27030" y="5182"/>
                  <a:pt x="27009" y="5100"/>
                </a:cubicBezTo>
                <a:cubicBezTo>
                  <a:pt x="26979" y="5281"/>
                  <a:pt x="26949" y="5191"/>
                  <a:pt x="26949" y="5432"/>
                </a:cubicBezTo>
                <a:cubicBezTo>
                  <a:pt x="26949" y="5372"/>
                  <a:pt x="26949" y="5311"/>
                  <a:pt x="26919" y="5251"/>
                </a:cubicBezTo>
                <a:cubicBezTo>
                  <a:pt x="26949" y="5191"/>
                  <a:pt x="26979" y="5100"/>
                  <a:pt x="26979" y="5010"/>
                </a:cubicBezTo>
                <a:cubicBezTo>
                  <a:pt x="27039" y="5010"/>
                  <a:pt x="27100" y="5010"/>
                  <a:pt x="27160" y="4980"/>
                </a:cubicBezTo>
                <a:close/>
                <a:moveTo>
                  <a:pt x="12585" y="5462"/>
                </a:moveTo>
                <a:cubicBezTo>
                  <a:pt x="12585" y="5523"/>
                  <a:pt x="12585" y="5583"/>
                  <a:pt x="12585" y="5643"/>
                </a:cubicBezTo>
                <a:cubicBezTo>
                  <a:pt x="12554" y="5613"/>
                  <a:pt x="12524" y="5553"/>
                  <a:pt x="12524" y="5523"/>
                </a:cubicBezTo>
                <a:lnTo>
                  <a:pt x="12585" y="5462"/>
                </a:lnTo>
                <a:close/>
                <a:moveTo>
                  <a:pt x="12615" y="5674"/>
                </a:moveTo>
                <a:cubicBezTo>
                  <a:pt x="12615" y="5718"/>
                  <a:pt x="12615" y="5746"/>
                  <a:pt x="12591" y="5746"/>
                </a:cubicBezTo>
                <a:cubicBezTo>
                  <a:pt x="12583" y="5746"/>
                  <a:pt x="12571" y="5742"/>
                  <a:pt x="12554" y="5734"/>
                </a:cubicBezTo>
                <a:lnTo>
                  <a:pt x="12554" y="5704"/>
                </a:lnTo>
                <a:lnTo>
                  <a:pt x="12494" y="5704"/>
                </a:lnTo>
                <a:lnTo>
                  <a:pt x="12494" y="5674"/>
                </a:lnTo>
                <a:close/>
                <a:moveTo>
                  <a:pt x="28126" y="5764"/>
                </a:moveTo>
                <a:lnTo>
                  <a:pt x="28126" y="5794"/>
                </a:lnTo>
                <a:lnTo>
                  <a:pt x="28066" y="5794"/>
                </a:lnTo>
                <a:cubicBezTo>
                  <a:pt x="28096" y="5764"/>
                  <a:pt x="28126" y="5764"/>
                  <a:pt x="28126" y="5764"/>
                </a:cubicBezTo>
                <a:close/>
                <a:moveTo>
                  <a:pt x="28141" y="5749"/>
                </a:moveTo>
                <a:cubicBezTo>
                  <a:pt x="28148" y="5749"/>
                  <a:pt x="28156" y="5764"/>
                  <a:pt x="28156" y="5794"/>
                </a:cubicBezTo>
                <a:cubicBezTo>
                  <a:pt x="28156" y="5794"/>
                  <a:pt x="28143" y="5781"/>
                  <a:pt x="28134" y="5781"/>
                </a:cubicBezTo>
                <a:cubicBezTo>
                  <a:pt x="28129" y="5781"/>
                  <a:pt x="28126" y="5784"/>
                  <a:pt x="28126" y="5794"/>
                </a:cubicBezTo>
                <a:cubicBezTo>
                  <a:pt x="28126" y="5764"/>
                  <a:pt x="28133" y="5749"/>
                  <a:pt x="28141" y="5749"/>
                </a:cubicBezTo>
                <a:close/>
                <a:moveTo>
                  <a:pt x="12404" y="5704"/>
                </a:moveTo>
                <a:lnTo>
                  <a:pt x="12434" y="5734"/>
                </a:lnTo>
                <a:lnTo>
                  <a:pt x="12313" y="5794"/>
                </a:lnTo>
                <a:lnTo>
                  <a:pt x="12253" y="5824"/>
                </a:lnTo>
                <a:cubicBezTo>
                  <a:pt x="12223" y="5855"/>
                  <a:pt x="12162" y="5855"/>
                  <a:pt x="12102" y="5855"/>
                </a:cubicBezTo>
                <a:lnTo>
                  <a:pt x="12072" y="5855"/>
                </a:lnTo>
                <a:cubicBezTo>
                  <a:pt x="12162" y="5794"/>
                  <a:pt x="12283" y="5734"/>
                  <a:pt x="12404" y="5704"/>
                </a:cubicBezTo>
                <a:close/>
                <a:moveTo>
                  <a:pt x="11740" y="6006"/>
                </a:moveTo>
                <a:cubicBezTo>
                  <a:pt x="11770" y="6036"/>
                  <a:pt x="11800" y="6066"/>
                  <a:pt x="11800" y="6126"/>
                </a:cubicBezTo>
                <a:cubicBezTo>
                  <a:pt x="11770" y="6066"/>
                  <a:pt x="11710" y="6036"/>
                  <a:pt x="11649" y="6006"/>
                </a:cubicBezTo>
                <a:close/>
                <a:moveTo>
                  <a:pt x="37126" y="6624"/>
                </a:moveTo>
                <a:cubicBezTo>
                  <a:pt x="37144" y="6639"/>
                  <a:pt x="37161" y="6655"/>
                  <a:pt x="37179" y="6669"/>
                </a:cubicBezTo>
                <a:cubicBezTo>
                  <a:pt x="37168" y="6647"/>
                  <a:pt x="37148" y="6633"/>
                  <a:pt x="37126" y="6624"/>
                </a:cubicBezTo>
                <a:close/>
                <a:moveTo>
                  <a:pt x="34520" y="7024"/>
                </a:moveTo>
                <a:cubicBezTo>
                  <a:pt x="34512" y="7026"/>
                  <a:pt x="34503" y="7028"/>
                  <a:pt x="34493" y="7032"/>
                </a:cubicBezTo>
                <a:cubicBezTo>
                  <a:pt x="34504" y="7032"/>
                  <a:pt x="34513" y="7029"/>
                  <a:pt x="34520" y="7024"/>
                </a:cubicBezTo>
                <a:close/>
                <a:moveTo>
                  <a:pt x="34554" y="6881"/>
                </a:moveTo>
                <a:cubicBezTo>
                  <a:pt x="34554" y="6930"/>
                  <a:pt x="34554" y="7001"/>
                  <a:pt x="34520" y="7024"/>
                </a:cubicBezTo>
                <a:lnTo>
                  <a:pt x="34520" y="7024"/>
                </a:lnTo>
                <a:cubicBezTo>
                  <a:pt x="34531" y="7021"/>
                  <a:pt x="34541" y="7020"/>
                  <a:pt x="34548" y="7020"/>
                </a:cubicBezTo>
                <a:cubicBezTo>
                  <a:pt x="34584" y="7020"/>
                  <a:pt x="34584" y="7048"/>
                  <a:pt x="34584" y="7092"/>
                </a:cubicBezTo>
                <a:cubicBezTo>
                  <a:pt x="34554" y="7122"/>
                  <a:pt x="34554" y="7182"/>
                  <a:pt x="34584" y="7213"/>
                </a:cubicBezTo>
                <a:cubicBezTo>
                  <a:pt x="34457" y="7176"/>
                  <a:pt x="34341" y="7129"/>
                  <a:pt x="34255" y="7058"/>
                </a:cubicBezTo>
                <a:lnTo>
                  <a:pt x="34255" y="7058"/>
                </a:lnTo>
                <a:cubicBezTo>
                  <a:pt x="34296" y="7018"/>
                  <a:pt x="34337" y="6997"/>
                  <a:pt x="34372" y="6997"/>
                </a:cubicBezTo>
                <a:cubicBezTo>
                  <a:pt x="34413" y="6997"/>
                  <a:pt x="34447" y="7027"/>
                  <a:pt x="34463" y="7092"/>
                </a:cubicBezTo>
                <a:lnTo>
                  <a:pt x="34493" y="6881"/>
                </a:lnTo>
                <a:close/>
                <a:moveTo>
                  <a:pt x="16628" y="7243"/>
                </a:moveTo>
                <a:lnTo>
                  <a:pt x="16628" y="7273"/>
                </a:lnTo>
                <a:lnTo>
                  <a:pt x="16598" y="7303"/>
                </a:lnTo>
                <a:lnTo>
                  <a:pt x="16628" y="7243"/>
                </a:lnTo>
                <a:close/>
                <a:moveTo>
                  <a:pt x="16275" y="7449"/>
                </a:moveTo>
                <a:cubicBezTo>
                  <a:pt x="16276" y="7451"/>
                  <a:pt x="16277" y="7452"/>
                  <a:pt x="16278" y="7454"/>
                </a:cubicBezTo>
                <a:lnTo>
                  <a:pt x="16296" y="7454"/>
                </a:lnTo>
                <a:cubicBezTo>
                  <a:pt x="16296" y="7454"/>
                  <a:pt x="16288" y="7454"/>
                  <a:pt x="16275" y="7449"/>
                </a:cubicBezTo>
                <a:close/>
                <a:moveTo>
                  <a:pt x="16288" y="7412"/>
                </a:moveTo>
                <a:cubicBezTo>
                  <a:pt x="16307" y="7412"/>
                  <a:pt x="16338" y="7416"/>
                  <a:pt x="16387" y="7424"/>
                </a:cubicBezTo>
                <a:lnTo>
                  <a:pt x="16447" y="7454"/>
                </a:lnTo>
                <a:lnTo>
                  <a:pt x="16296" y="7484"/>
                </a:lnTo>
                <a:cubicBezTo>
                  <a:pt x="16291" y="7473"/>
                  <a:pt x="16284" y="7463"/>
                  <a:pt x="16278" y="7454"/>
                </a:cubicBezTo>
                <a:lnTo>
                  <a:pt x="16266" y="7454"/>
                </a:lnTo>
                <a:lnTo>
                  <a:pt x="16236" y="7424"/>
                </a:lnTo>
                <a:lnTo>
                  <a:pt x="16236" y="7424"/>
                </a:lnTo>
                <a:cubicBezTo>
                  <a:pt x="16250" y="7438"/>
                  <a:pt x="16264" y="7445"/>
                  <a:pt x="16275" y="7449"/>
                </a:cubicBezTo>
                <a:lnTo>
                  <a:pt x="16275" y="7449"/>
                </a:lnTo>
                <a:cubicBezTo>
                  <a:pt x="16260" y="7426"/>
                  <a:pt x="16252" y="7412"/>
                  <a:pt x="16288" y="7412"/>
                </a:cubicBezTo>
                <a:close/>
                <a:moveTo>
                  <a:pt x="11332" y="7590"/>
                </a:moveTo>
                <a:cubicBezTo>
                  <a:pt x="11340" y="7605"/>
                  <a:pt x="11347" y="7620"/>
                  <a:pt x="11347" y="7635"/>
                </a:cubicBezTo>
                <a:lnTo>
                  <a:pt x="11332" y="7590"/>
                </a:lnTo>
                <a:close/>
                <a:moveTo>
                  <a:pt x="11649" y="7575"/>
                </a:moveTo>
                <a:cubicBezTo>
                  <a:pt x="11679" y="7635"/>
                  <a:pt x="11679" y="7695"/>
                  <a:pt x="11679" y="7726"/>
                </a:cubicBezTo>
                <a:lnTo>
                  <a:pt x="11649" y="7726"/>
                </a:lnTo>
                <a:lnTo>
                  <a:pt x="11649" y="7605"/>
                </a:lnTo>
                <a:lnTo>
                  <a:pt x="11649" y="7575"/>
                </a:lnTo>
                <a:close/>
                <a:moveTo>
                  <a:pt x="11619" y="7786"/>
                </a:moveTo>
                <a:lnTo>
                  <a:pt x="11619" y="7786"/>
                </a:lnTo>
                <a:lnTo>
                  <a:pt x="11619" y="7786"/>
                </a:lnTo>
                <a:close/>
                <a:moveTo>
                  <a:pt x="11619" y="7786"/>
                </a:moveTo>
                <a:lnTo>
                  <a:pt x="11559" y="7816"/>
                </a:lnTo>
                <a:cubicBezTo>
                  <a:pt x="11594" y="7852"/>
                  <a:pt x="11609" y="7866"/>
                  <a:pt x="11615" y="7866"/>
                </a:cubicBezTo>
                <a:cubicBezTo>
                  <a:pt x="11619" y="7866"/>
                  <a:pt x="11619" y="7859"/>
                  <a:pt x="11619" y="7846"/>
                </a:cubicBezTo>
                <a:lnTo>
                  <a:pt x="11619" y="7786"/>
                </a:lnTo>
                <a:close/>
                <a:moveTo>
                  <a:pt x="32779" y="7786"/>
                </a:moveTo>
                <a:lnTo>
                  <a:pt x="32779" y="7786"/>
                </a:lnTo>
                <a:cubicBezTo>
                  <a:pt x="32764" y="7809"/>
                  <a:pt x="32744" y="7836"/>
                  <a:pt x="32683" y="7877"/>
                </a:cubicBezTo>
                <a:cubicBezTo>
                  <a:pt x="32652" y="7846"/>
                  <a:pt x="32683" y="7816"/>
                  <a:pt x="32683" y="7786"/>
                </a:cubicBezTo>
                <a:close/>
                <a:moveTo>
                  <a:pt x="32773" y="7816"/>
                </a:moveTo>
                <a:cubicBezTo>
                  <a:pt x="32773" y="7816"/>
                  <a:pt x="32773" y="7846"/>
                  <a:pt x="32773" y="7877"/>
                </a:cubicBezTo>
                <a:lnTo>
                  <a:pt x="32713" y="7877"/>
                </a:lnTo>
                <a:lnTo>
                  <a:pt x="32773" y="7816"/>
                </a:lnTo>
                <a:close/>
                <a:moveTo>
                  <a:pt x="11679" y="7545"/>
                </a:moveTo>
                <a:cubicBezTo>
                  <a:pt x="11743" y="7608"/>
                  <a:pt x="11762" y="7686"/>
                  <a:pt x="11767" y="7686"/>
                </a:cubicBezTo>
                <a:cubicBezTo>
                  <a:pt x="11770" y="7686"/>
                  <a:pt x="11770" y="7671"/>
                  <a:pt x="11770" y="7635"/>
                </a:cubicBezTo>
                <a:cubicBezTo>
                  <a:pt x="11800" y="7695"/>
                  <a:pt x="11800" y="7756"/>
                  <a:pt x="11800" y="7786"/>
                </a:cubicBezTo>
                <a:cubicBezTo>
                  <a:pt x="11800" y="7695"/>
                  <a:pt x="11860" y="7726"/>
                  <a:pt x="11830" y="7605"/>
                </a:cubicBezTo>
                <a:lnTo>
                  <a:pt x="11830" y="7575"/>
                </a:lnTo>
                <a:cubicBezTo>
                  <a:pt x="11852" y="7629"/>
                  <a:pt x="11866" y="7636"/>
                  <a:pt x="11879" y="7636"/>
                </a:cubicBezTo>
                <a:cubicBezTo>
                  <a:pt x="11884" y="7636"/>
                  <a:pt x="11889" y="7635"/>
                  <a:pt x="11894" y="7635"/>
                </a:cubicBezTo>
                <a:cubicBezTo>
                  <a:pt x="11913" y="7635"/>
                  <a:pt x="11936" y="7650"/>
                  <a:pt x="11981" y="7786"/>
                </a:cubicBezTo>
                <a:lnTo>
                  <a:pt x="11981" y="7635"/>
                </a:lnTo>
                <a:lnTo>
                  <a:pt x="12041" y="7695"/>
                </a:lnTo>
                <a:lnTo>
                  <a:pt x="12072" y="7695"/>
                </a:lnTo>
                <a:lnTo>
                  <a:pt x="12072" y="7726"/>
                </a:lnTo>
                <a:cubicBezTo>
                  <a:pt x="12041" y="7756"/>
                  <a:pt x="12011" y="7786"/>
                  <a:pt x="11981" y="7786"/>
                </a:cubicBezTo>
                <a:lnTo>
                  <a:pt x="11981" y="7786"/>
                </a:lnTo>
                <a:cubicBezTo>
                  <a:pt x="11981" y="7786"/>
                  <a:pt x="11981" y="7786"/>
                  <a:pt x="11981" y="7786"/>
                </a:cubicBezTo>
                <a:cubicBezTo>
                  <a:pt x="11921" y="7786"/>
                  <a:pt x="11891" y="7756"/>
                  <a:pt x="11861" y="7726"/>
                </a:cubicBezTo>
                <a:lnTo>
                  <a:pt x="11861" y="7726"/>
                </a:lnTo>
                <a:cubicBezTo>
                  <a:pt x="11951" y="7816"/>
                  <a:pt x="11921" y="7816"/>
                  <a:pt x="11891" y="7816"/>
                </a:cubicBezTo>
                <a:cubicBezTo>
                  <a:pt x="11860" y="7816"/>
                  <a:pt x="11860" y="7816"/>
                  <a:pt x="11981" y="7967"/>
                </a:cubicBezTo>
                <a:cubicBezTo>
                  <a:pt x="11921" y="7907"/>
                  <a:pt x="11860" y="7877"/>
                  <a:pt x="11830" y="7816"/>
                </a:cubicBezTo>
                <a:lnTo>
                  <a:pt x="11800" y="7786"/>
                </a:lnTo>
                <a:lnTo>
                  <a:pt x="11800" y="7786"/>
                </a:lnTo>
                <a:cubicBezTo>
                  <a:pt x="11800" y="7786"/>
                  <a:pt x="11800" y="7786"/>
                  <a:pt x="11800" y="7786"/>
                </a:cubicBezTo>
                <a:lnTo>
                  <a:pt x="11770" y="7756"/>
                </a:lnTo>
                <a:lnTo>
                  <a:pt x="11740" y="7756"/>
                </a:lnTo>
                <a:cubicBezTo>
                  <a:pt x="11710" y="7695"/>
                  <a:pt x="11679" y="7605"/>
                  <a:pt x="11679" y="7545"/>
                </a:cubicBezTo>
                <a:close/>
                <a:moveTo>
                  <a:pt x="11317" y="8027"/>
                </a:moveTo>
                <a:cubicBezTo>
                  <a:pt x="11317" y="8034"/>
                  <a:pt x="11319" y="8043"/>
                  <a:pt x="11321" y="8052"/>
                </a:cubicBezTo>
                <a:lnTo>
                  <a:pt x="11321" y="8052"/>
                </a:lnTo>
                <a:cubicBezTo>
                  <a:pt x="11321" y="8047"/>
                  <a:pt x="11320" y="8040"/>
                  <a:pt x="11317" y="8027"/>
                </a:cubicBezTo>
                <a:close/>
                <a:moveTo>
                  <a:pt x="6180" y="8129"/>
                </a:moveTo>
                <a:cubicBezTo>
                  <a:pt x="6182" y="8135"/>
                  <a:pt x="6184" y="8141"/>
                  <a:pt x="6187" y="8148"/>
                </a:cubicBezTo>
                <a:cubicBezTo>
                  <a:pt x="6187" y="8139"/>
                  <a:pt x="6185" y="8133"/>
                  <a:pt x="6180" y="8129"/>
                </a:cubicBezTo>
                <a:close/>
                <a:moveTo>
                  <a:pt x="33346" y="8178"/>
                </a:moveTo>
                <a:lnTo>
                  <a:pt x="33346" y="8178"/>
                </a:lnTo>
                <a:cubicBezTo>
                  <a:pt x="33497" y="8208"/>
                  <a:pt x="33678" y="8239"/>
                  <a:pt x="33829" y="8299"/>
                </a:cubicBezTo>
                <a:cubicBezTo>
                  <a:pt x="33783" y="8357"/>
                  <a:pt x="33745" y="8375"/>
                  <a:pt x="33713" y="8375"/>
                </a:cubicBezTo>
                <a:cubicBezTo>
                  <a:pt x="33662" y="8375"/>
                  <a:pt x="33625" y="8329"/>
                  <a:pt x="33588" y="8329"/>
                </a:cubicBezTo>
                <a:cubicBezTo>
                  <a:pt x="33588" y="8308"/>
                  <a:pt x="33558" y="8286"/>
                  <a:pt x="33540" y="8286"/>
                </a:cubicBezTo>
                <a:cubicBezTo>
                  <a:pt x="33533" y="8286"/>
                  <a:pt x="33528" y="8290"/>
                  <a:pt x="33528" y="8299"/>
                </a:cubicBezTo>
                <a:cubicBezTo>
                  <a:pt x="33497" y="8359"/>
                  <a:pt x="33437" y="8390"/>
                  <a:pt x="33407" y="8390"/>
                </a:cubicBezTo>
                <a:cubicBezTo>
                  <a:pt x="33407" y="8329"/>
                  <a:pt x="33407" y="8239"/>
                  <a:pt x="33346" y="8178"/>
                </a:cubicBezTo>
                <a:close/>
                <a:moveTo>
                  <a:pt x="10020" y="8390"/>
                </a:moveTo>
                <a:cubicBezTo>
                  <a:pt x="10020" y="8390"/>
                  <a:pt x="10050" y="8390"/>
                  <a:pt x="10050" y="8420"/>
                </a:cubicBezTo>
                <a:lnTo>
                  <a:pt x="10020" y="8420"/>
                </a:lnTo>
                <a:lnTo>
                  <a:pt x="10020" y="8390"/>
                </a:lnTo>
                <a:close/>
                <a:moveTo>
                  <a:pt x="10291" y="8435"/>
                </a:moveTo>
                <a:lnTo>
                  <a:pt x="10291" y="8450"/>
                </a:lnTo>
                <a:cubicBezTo>
                  <a:pt x="10291" y="8450"/>
                  <a:pt x="10311" y="8470"/>
                  <a:pt x="10335" y="8477"/>
                </a:cubicBezTo>
                <a:lnTo>
                  <a:pt x="10335" y="8477"/>
                </a:lnTo>
                <a:lnTo>
                  <a:pt x="10321" y="8450"/>
                </a:lnTo>
                <a:cubicBezTo>
                  <a:pt x="10306" y="8450"/>
                  <a:pt x="10299" y="8442"/>
                  <a:pt x="10291" y="8435"/>
                </a:cubicBezTo>
                <a:close/>
                <a:moveTo>
                  <a:pt x="10335" y="8477"/>
                </a:moveTo>
                <a:lnTo>
                  <a:pt x="10352" y="8510"/>
                </a:lnTo>
                <a:cubicBezTo>
                  <a:pt x="10352" y="8495"/>
                  <a:pt x="10352" y="8488"/>
                  <a:pt x="10352" y="8480"/>
                </a:cubicBezTo>
                <a:cubicBezTo>
                  <a:pt x="10346" y="8480"/>
                  <a:pt x="10340" y="8479"/>
                  <a:pt x="10335" y="8477"/>
                </a:cubicBezTo>
                <a:close/>
                <a:moveTo>
                  <a:pt x="10261" y="8420"/>
                </a:moveTo>
                <a:cubicBezTo>
                  <a:pt x="10276" y="8464"/>
                  <a:pt x="10298" y="8508"/>
                  <a:pt x="10313" y="8542"/>
                </a:cubicBezTo>
                <a:lnTo>
                  <a:pt x="10313" y="8542"/>
                </a:lnTo>
                <a:cubicBezTo>
                  <a:pt x="10302" y="8501"/>
                  <a:pt x="10281" y="8460"/>
                  <a:pt x="10261" y="8420"/>
                </a:cubicBezTo>
                <a:close/>
                <a:moveTo>
                  <a:pt x="10313" y="8542"/>
                </a:moveTo>
                <a:lnTo>
                  <a:pt x="10313" y="8542"/>
                </a:lnTo>
                <a:cubicBezTo>
                  <a:pt x="10318" y="8562"/>
                  <a:pt x="10321" y="8581"/>
                  <a:pt x="10321" y="8601"/>
                </a:cubicBezTo>
                <a:cubicBezTo>
                  <a:pt x="10337" y="8601"/>
                  <a:pt x="10329" y="8577"/>
                  <a:pt x="10313" y="8542"/>
                </a:cubicBezTo>
                <a:close/>
                <a:moveTo>
                  <a:pt x="5795" y="8601"/>
                </a:moveTo>
                <a:lnTo>
                  <a:pt x="5750" y="8631"/>
                </a:lnTo>
                <a:cubicBezTo>
                  <a:pt x="5765" y="8623"/>
                  <a:pt x="5780" y="8616"/>
                  <a:pt x="5795" y="8601"/>
                </a:cubicBezTo>
                <a:close/>
                <a:moveTo>
                  <a:pt x="10024" y="8591"/>
                </a:moveTo>
                <a:cubicBezTo>
                  <a:pt x="10034" y="8613"/>
                  <a:pt x="10057" y="8631"/>
                  <a:pt x="10080" y="8631"/>
                </a:cubicBezTo>
                <a:cubicBezTo>
                  <a:pt x="10058" y="8620"/>
                  <a:pt x="10041" y="8606"/>
                  <a:pt x="10024" y="8591"/>
                </a:cubicBezTo>
                <a:close/>
                <a:moveTo>
                  <a:pt x="11287" y="7545"/>
                </a:moveTo>
                <a:cubicBezTo>
                  <a:pt x="11317" y="7575"/>
                  <a:pt x="11317" y="7605"/>
                  <a:pt x="11347" y="7665"/>
                </a:cubicBezTo>
                <a:lnTo>
                  <a:pt x="11408" y="7726"/>
                </a:lnTo>
                <a:cubicBezTo>
                  <a:pt x="11408" y="7756"/>
                  <a:pt x="11438" y="7756"/>
                  <a:pt x="11468" y="7756"/>
                </a:cubicBezTo>
                <a:lnTo>
                  <a:pt x="11498" y="7756"/>
                </a:lnTo>
                <a:cubicBezTo>
                  <a:pt x="11498" y="7786"/>
                  <a:pt x="11528" y="7786"/>
                  <a:pt x="11559" y="7816"/>
                </a:cubicBezTo>
                <a:lnTo>
                  <a:pt x="11559" y="7726"/>
                </a:lnTo>
                <a:lnTo>
                  <a:pt x="11589" y="7726"/>
                </a:lnTo>
                <a:lnTo>
                  <a:pt x="11619" y="7786"/>
                </a:lnTo>
                <a:lnTo>
                  <a:pt x="11619" y="7756"/>
                </a:lnTo>
                <a:cubicBezTo>
                  <a:pt x="11619" y="7786"/>
                  <a:pt x="11649" y="7846"/>
                  <a:pt x="11679" y="7877"/>
                </a:cubicBezTo>
                <a:lnTo>
                  <a:pt x="11679" y="7846"/>
                </a:lnTo>
                <a:cubicBezTo>
                  <a:pt x="11710" y="7877"/>
                  <a:pt x="11710" y="7937"/>
                  <a:pt x="11710" y="7997"/>
                </a:cubicBezTo>
                <a:lnTo>
                  <a:pt x="11619" y="7846"/>
                </a:lnTo>
                <a:lnTo>
                  <a:pt x="11679" y="8058"/>
                </a:lnTo>
                <a:lnTo>
                  <a:pt x="11528" y="7877"/>
                </a:lnTo>
                <a:lnTo>
                  <a:pt x="11528" y="7937"/>
                </a:lnTo>
                <a:cubicBezTo>
                  <a:pt x="11559" y="7937"/>
                  <a:pt x="11619" y="7997"/>
                  <a:pt x="11649" y="8027"/>
                </a:cubicBezTo>
                <a:cubicBezTo>
                  <a:pt x="11641" y="8060"/>
                  <a:pt x="11622" y="8073"/>
                  <a:pt x="11597" y="8073"/>
                </a:cubicBezTo>
                <a:cubicBezTo>
                  <a:pt x="11530" y="8073"/>
                  <a:pt x="11422" y="7981"/>
                  <a:pt x="11378" y="7937"/>
                </a:cubicBezTo>
                <a:lnTo>
                  <a:pt x="11347" y="8148"/>
                </a:lnTo>
                <a:cubicBezTo>
                  <a:pt x="11347" y="8125"/>
                  <a:pt x="11329" y="8083"/>
                  <a:pt x="11321" y="8052"/>
                </a:cubicBezTo>
                <a:lnTo>
                  <a:pt x="11321" y="8052"/>
                </a:lnTo>
                <a:cubicBezTo>
                  <a:pt x="11321" y="8055"/>
                  <a:pt x="11320" y="8057"/>
                  <a:pt x="11318" y="8057"/>
                </a:cubicBezTo>
                <a:cubicBezTo>
                  <a:pt x="11305" y="8057"/>
                  <a:pt x="11253" y="7968"/>
                  <a:pt x="11232" y="7968"/>
                </a:cubicBezTo>
                <a:cubicBezTo>
                  <a:pt x="11223" y="7968"/>
                  <a:pt x="11219" y="7983"/>
                  <a:pt x="11227" y="8027"/>
                </a:cubicBezTo>
                <a:cubicBezTo>
                  <a:pt x="11257" y="8058"/>
                  <a:pt x="11287" y="8118"/>
                  <a:pt x="11317" y="8148"/>
                </a:cubicBezTo>
                <a:cubicBezTo>
                  <a:pt x="11285" y="8127"/>
                  <a:pt x="11257" y="8117"/>
                  <a:pt x="11232" y="8117"/>
                </a:cubicBezTo>
                <a:cubicBezTo>
                  <a:pt x="11188" y="8117"/>
                  <a:pt x="11156" y="8150"/>
                  <a:pt x="11136" y="8208"/>
                </a:cubicBezTo>
                <a:lnTo>
                  <a:pt x="11076" y="8088"/>
                </a:lnTo>
                <a:cubicBezTo>
                  <a:pt x="10955" y="8118"/>
                  <a:pt x="10925" y="8269"/>
                  <a:pt x="10834" y="8329"/>
                </a:cubicBezTo>
                <a:cubicBezTo>
                  <a:pt x="10895" y="8359"/>
                  <a:pt x="11015" y="8540"/>
                  <a:pt x="11015" y="8571"/>
                </a:cubicBezTo>
                <a:lnTo>
                  <a:pt x="10895" y="8450"/>
                </a:lnTo>
                <a:lnTo>
                  <a:pt x="10895" y="8450"/>
                </a:lnTo>
                <a:cubicBezTo>
                  <a:pt x="10925" y="8540"/>
                  <a:pt x="10955" y="8480"/>
                  <a:pt x="11015" y="8631"/>
                </a:cubicBezTo>
                <a:cubicBezTo>
                  <a:pt x="10955" y="8631"/>
                  <a:pt x="10834" y="8450"/>
                  <a:pt x="10834" y="8390"/>
                </a:cubicBezTo>
                <a:lnTo>
                  <a:pt x="10834" y="8480"/>
                </a:lnTo>
                <a:cubicBezTo>
                  <a:pt x="10804" y="8420"/>
                  <a:pt x="10774" y="8390"/>
                  <a:pt x="10744" y="8329"/>
                </a:cubicBezTo>
                <a:lnTo>
                  <a:pt x="10744" y="8329"/>
                </a:lnTo>
                <a:cubicBezTo>
                  <a:pt x="10754" y="8349"/>
                  <a:pt x="10754" y="8356"/>
                  <a:pt x="10747" y="8356"/>
                </a:cubicBezTo>
                <a:cubicBezTo>
                  <a:pt x="10734" y="8356"/>
                  <a:pt x="10694" y="8329"/>
                  <a:pt x="10653" y="8329"/>
                </a:cubicBezTo>
                <a:cubicBezTo>
                  <a:pt x="10684" y="8329"/>
                  <a:pt x="10684" y="8269"/>
                  <a:pt x="10684" y="8269"/>
                </a:cubicBezTo>
                <a:lnTo>
                  <a:pt x="10653" y="8208"/>
                </a:lnTo>
                <a:lnTo>
                  <a:pt x="10653" y="8178"/>
                </a:lnTo>
                <a:cubicBezTo>
                  <a:pt x="10653" y="8188"/>
                  <a:pt x="10657" y="8195"/>
                  <a:pt x="10661" y="8195"/>
                </a:cubicBezTo>
                <a:cubicBezTo>
                  <a:pt x="10670" y="8195"/>
                  <a:pt x="10684" y="8168"/>
                  <a:pt x="10684" y="8088"/>
                </a:cubicBezTo>
                <a:cubicBezTo>
                  <a:pt x="10694" y="8098"/>
                  <a:pt x="10700" y="8098"/>
                  <a:pt x="10707" y="8098"/>
                </a:cubicBezTo>
                <a:lnTo>
                  <a:pt x="10707" y="8098"/>
                </a:lnTo>
                <a:cubicBezTo>
                  <a:pt x="10720" y="8098"/>
                  <a:pt x="10734" y="8098"/>
                  <a:pt x="10774" y="8178"/>
                </a:cubicBezTo>
                <a:cubicBezTo>
                  <a:pt x="10804" y="8118"/>
                  <a:pt x="10714" y="8118"/>
                  <a:pt x="10684" y="8058"/>
                </a:cubicBezTo>
                <a:cubicBezTo>
                  <a:pt x="10665" y="7994"/>
                  <a:pt x="10683" y="7977"/>
                  <a:pt x="10714" y="7977"/>
                </a:cubicBezTo>
                <a:cubicBezTo>
                  <a:pt x="10749" y="7977"/>
                  <a:pt x="10800" y="7998"/>
                  <a:pt x="10836" y="7998"/>
                </a:cubicBezTo>
                <a:cubicBezTo>
                  <a:pt x="10875" y="7998"/>
                  <a:pt x="10897" y="7974"/>
                  <a:pt x="10865" y="7877"/>
                </a:cubicBezTo>
                <a:cubicBezTo>
                  <a:pt x="10865" y="7846"/>
                  <a:pt x="10865" y="7846"/>
                  <a:pt x="10865" y="7816"/>
                </a:cubicBezTo>
                <a:cubicBezTo>
                  <a:pt x="10955" y="7816"/>
                  <a:pt x="11076" y="7816"/>
                  <a:pt x="11166" y="7786"/>
                </a:cubicBezTo>
                <a:cubicBezTo>
                  <a:pt x="11197" y="7786"/>
                  <a:pt x="11257" y="7786"/>
                  <a:pt x="11287" y="7816"/>
                </a:cubicBezTo>
                <a:cubicBezTo>
                  <a:pt x="11257" y="7786"/>
                  <a:pt x="11257" y="7726"/>
                  <a:pt x="11227" y="7695"/>
                </a:cubicBezTo>
                <a:cubicBezTo>
                  <a:pt x="11257" y="7665"/>
                  <a:pt x="11257" y="7605"/>
                  <a:pt x="11227" y="7575"/>
                </a:cubicBezTo>
                <a:lnTo>
                  <a:pt x="11227" y="7575"/>
                </a:lnTo>
                <a:cubicBezTo>
                  <a:pt x="11236" y="7584"/>
                  <a:pt x="11244" y="7587"/>
                  <a:pt x="11252" y="7587"/>
                </a:cubicBezTo>
                <a:cubicBezTo>
                  <a:pt x="11272" y="7587"/>
                  <a:pt x="11287" y="7566"/>
                  <a:pt x="11287" y="7545"/>
                </a:cubicBezTo>
                <a:close/>
                <a:moveTo>
                  <a:pt x="10115" y="8551"/>
                </a:moveTo>
                <a:cubicBezTo>
                  <a:pt x="10125" y="8588"/>
                  <a:pt x="10148" y="8616"/>
                  <a:pt x="10171" y="8661"/>
                </a:cubicBezTo>
                <a:cubicBezTo>
                  <a:pt x="10152" y="8624"/>
                  <a:pt x="10134" y="8588"/>
                  <a:pt x="10115" y="8551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67" y="8842"/>
                  <a:pt x="34367" y="8842"/>
                  <a:pt x="34367" y="8842"/>
                </a:cubicBezTo>
                <a:lnTo>
                  <a:pt x="34367" y="8842"/>
                </a:lnTo>
                <a:cubicBezTo>
                  <a:pt x="34369" y="8842"/>
                  <a:pt x="34371" y="8842"/>
                  <a:pt x="34373" y="8842"/>
                </a:cubicBezTo>
                <a:cubicBezTo>
                  <a:pt x="34371" y="8842"/>
                  <a:pt x="34369" y="8842"/>
                  <a:pt x="34367" y="8842"/>
                </a:cubicBezTo>
                <a:close/>
                <a:moveTo>
                  <a:pt x="34367" y="8842"/>
                </a:moveTo>
                <a:lnTo>
                  <a:pt x="34367" y="8842"/>
                </a:lnTo>
                <a:cubicBezTo>
                  <a:pt x="34339" y="8846"/>
                  <a:pt x="34310" y="8872"/>
                  <a:pt x="34282" y="8872"/>
                </a:cubicBezTo>
                <a:cubicBezTo>
                  <a:pt x="34300" y="8891"/>
                  <a:pt x="34308" y="8920"/>
                  <a:pt x="34331" y="8920"/>
                </a:cubicBezTo>
                <a:cubicBezTo>
                  <a:pt x="34346" y="8920"/>
                  <a:pt x="34367" y="8908"/>
                  <a:pt x="34403" y="8872"/>
                </a:cubicBezTo>
                <a:lnTo>
                  <a:pt x="34342" y="8872"/>
                </a:lnTo>
                <a:cubicBezTo>
                  <a:pt x="34350" y="8862"/>
                  <a:pt x="34358" y="8852"/>
                  <a:pt x="34367" y="8842"/>
                </a:cubicBezTo>
                <a:close/>
                <a:moveTo>
                  <a:pt x="35006" y="9265"/>
                </a:moveTo>
                <a:lnTo>
                  <a:pt x="35006" y="9265"/>
                </a:lnTo>
                <a:cubicBezTo>
                  <a:pt x="34992" y="9279"/>
                  <a:pt x="34985" y="9293"/>
                  <a:pt x="34984" y="9304"/>
                </a:cubicBezTo>
                <a:lnTo>
                  <a:pt x="34984" y="9304"/>
                </a:lnTo>
                <a:cubicBezTo>
                  <a:pt x="34988" y="9292"/>
                  <a:pt x="34996" y="9279"/>
                  <a:pt x="35006" y="9265"/>
                </a:cubicBezTo>
                <a:close/>
                <a:moveTo>
                  <a:pt x="9235" y="9295"/>
                </a:moveTo>
                <a:lnTo>
                  <a:pt x="9295" y="9355"/>
                </a:lnTo>
                <a:lnTo>
                  <a:pt x="9235" y="9355"/>
                </a:lnTo>
                <a:cubicBezTo>
                  <a:pt x="9235" y="9325"/>
                  <a:pt x="9235" y="9325"/>
                  <a:pt x="9235" y="9295"/>
                </a:cubicBezTo>
                <a:close/>
                <a:moveTo>
                  <a:pt x="9144" y="9385"/>
                </a:moveTo>
                <a:cubicBezTo>
                  <a:pt x="9144" y="9385"/>
                  <a:pt x="9175" y="9416"/>
                  <a:pt x="9175" y="9416"/>
                </a:cubicBezTo>
                <a:lnTo>
                  <a:pt x="9160" y="9385"/>
                </a:lnTo>
                <a:close/>
                <a:moveTo>
                  <a:pt x="9144" y="9355"/>
                </a:moveTo>
                <a:lnTo>
                  <a:pt x="9160" y="9385"/>
                </a:lnTo>
                <a:lnTo>
                  <a:pt x="9175" y="9385"/>
                </a:lnTo>
                <a:cubicBezTo>
                  <a:pt x="9175" y="9385"/>
                  <a:pt x="9175" y="9385"/>
                  <a:pt x="9175" y="9416"/>
                </a:cubicBezTo>
                <a:lnTo>
                  <a:pt x="9114" y="9385"/>
                </a:lnTo>
                <a:lnTo>
                  <a:pt x="9114" y="9355"/>
                </a:lnTo>
                <a:close/>
                <a:moveTo>
                  <a:pt x="10533" y="8208"/>
                </a:moveTo>
                <a:cubicBezTo>
                  <a:pt x="10533" y="8208"/>
                  <a:pt x="10533" y="8239"/>
                  <a:pt x="10623" y="8359"/>
                </a:cubicBezTo>
                <a:cubicBezTo>
                  <a:pt x="10623" y="8359"/>
                  <a:pt x="10623" y="8390"/>
                  <a:pt x="10653" y="8420"/>
                </a:cubicBezTo>
                <a:lnTo>
                  <a:pt x="10593" y="8390"/>
                </a:lnTo>
                <a:cubicBezTo>
                  <a:pt x="10502" y="8450"/>
                  <a:pt x="10502" y="8540"/>
                  <a:pt x="10442" y="8601"/>
                </a:cubicBezTo>
                <a:cubicBezTo>
                  <a:pt x="10563" y="8752"/>
                  <a:pt x="10502" y="8721"/>
                  <a:pt x="10563" y="8872"/>
                </a:cubicBezTo>
                <a:cubicBezTo>
                  <a:pt x="10502" y="8872"/>
                  <a:pt x="10415" y="8832"/>
                  <a:pt x="10346" y="8832"/>
                </a:cubicBezTo>
                <a:cubicBezTo>
                  <a:pt x="10311" y="8832"/>
                  <a:pt x="10281" y="8842"/>
                  <a:pt x="10261" y="8872"/>
                </a:cubicBezTo>
                <a:cubicBezTo>
                  <a:pt x="10291" y="8963"/>
                  <a:pt x="10352" y="8993"/>
                  <a:pt x="10382" y="9084"/>
                </a:cubicBezTo>
                <a:cubicBezTo>
                  <a:pt x="10291" y="8963"/>
                  <a:pt x="10231" y="9023"/>
                  <a:pt x="10201" y="8903"/>
                </a:cubicBezTo>
                <a:cubicBezTo>
                  <a:pt x="10140" y="8993"/>
                  <a:pt x="10110" y="9114"/>
                  <a:pt x="10110" y="9204"/>
                </a:cubicBezTo>
                <a:cubicBezTo>
                  <a:pt x="10171" y="9234"/>
                  <a:pt x="10201" y="9265"/>
                  <a:pt x="10231" y="9295"/>
                </a:cubicBezTo>
                <a:cubicBezTo>
                  <a:pt x="10231" y="9303"/>
                  <a:pt x="10224" y="9307"/>
                  <a:pt x="10214" y="9307"/>
                </a:cubicBezTo>
                <a:cubicBezTo>
                  <a:pt x="10185" y="9307"/>
                  <a:pt x="10124" y="9279"/>
                  <a:pt x="10080" y="9234"/>
                </a:cubicBezTo>
                <a:lnTo>
                  <a:pt x="10080" y="9234"/>
                </a:lnTo>
                <a:cubicBezTo>
                  <a:pt x="10095" y="9295"/>
                  <a:pt x="10065" y="9317"/>
                  <a:pt x="10023" y="9317"/>
                </a:cubicBezTo>
                <a:cubicBezTo>
                  <a:pt x="9982" y="9317"/>
                  <a:pt x="9929" y="9295"/>
                  <a:pt x="9899" y="9265"/>
                </a:cubicBezTo>
                <a:cubicBezTo>
                  <a:pt x="9864" y="9230"/>
                  <a:pt x="9829" y="9195"/>
                  <a:pt x="9818" y="9195"/>
                </a:cubicBezTo>
                <a:lnTo>
                  <a:pt x="9818" y="9195"/>
                </a:lnTo>
                <a:cubicBezTo>
                  <a:pt x="9809" y="9195"/>
                  <a:pt x="9813" y="9214"/>
                  <a:pt x="9839" y="9265"/>
                </a:cubicBezTo>
                <a:cubicBezTo>
                  <a:pt x="9839" y="9325"/>
                  <a:pt x="9869" y="9385"/>
                  <a:pt x="9869" y="9446"/>
                </a:cubicBezTo>
                <a:cubicBezTo>
                  <a:pt x="9839" y="9416"/>
                  <a:pt x="9839" y="9325"/>
                  <a:pt x="9778" y="9234"/>
                </a:cubicBezTo>
                <a:lnTo>
                  <a:pt x="9778" y="9234"/>
                </a:lnTo>
                <a:cubicBezTo>
                  <a:pt x="9814" y="9331"/>
                  <a:pt x="9802" y="9350"/>
                  <a:pt x="9773" y="9350"/>
                </a:cubicBezTo>
                <a:cubicBezTo>
                  <a:pt x="9753" y="9350"/>
                  <a:pt x="9726" y="9342"/>
                  <a:pt x="9700" y="9342"/>
                </a:cubicBezTo>
                <a:cubicBezTo>
                  <a:pt x="9668" y="9342"/>
                  <a:pt x="9637" y="9355"/>
                  <a:pt x="9627" y="9416"/>
                </a:cubicBezTo>
                <a:cubicBezTo>
                  <a:pt x="9567" y="9325"/>
                  <a:pt x="9537" y="9265"/>
                  <a:pt x="9476" y="9265"/>
                </a:cubicBezTo>
                <a:cubicBezTo>
                  <a:pt x="9416" y="9174"/>
                  <a:pt x="9356" y="9084"/>
                  <a:pt x="9295" y="9023"/>
                </a:cubicBezTo>
                <a:lnTo>
                  <a:pt x="9326" y="9023"/>
                </a:lnTo>
                <a:lnTo>
                  <a:pt x="9416" y="9144"/>
                </a:lnTo>
                <a:cubicBezTo>
                  <a:pt x="9476" y="9084"/>
                  <a:pt x="9688" y="9174"/>
                  <a:pt x="9597" y="8963"/>
                </a:cubicBezTo>
                <a:lnTo>
                  <a:pt x="9597" y="8963"/>
                </a:lnTo>
                <a:cubicBezTo>
                  <a:pt x="9623" y="8989"/>
                  <a:pt x="9627" y="9059"/>
                  <a:pt x="9646" y="9059"/>
                </a:cubicBezTo>
                <a:cubicBezTo>
                  <a:pt x="9650" y="9059"/>
                  <a:pt x="9653" y="9058"/>
                  <a:pt x="9657" y="9053"/>
                </a:cubicBezTo>
                <a:cubicBezTo>
                  <a:pt x="9713" y="9026"/>
                  <a:pt x="9869" y="9074"/>
                  <a:pt x="9710" y="8897"/>
                </a:cubicBezTo>
                <a:lnTo>
                  <a:pt x="9710" y="8897"/>
                </a:lnTo>
                <a:cubicBezTo>
                  <a:pt x="9718" y="8903"/>
                  <a:pt x="9724" y="8905"/>
                  <a:pt x="9729" y="8905"/>
                </a:cubicBezTo>
                <a:cubicBezTo>
                  <a:pt x="9760" y="8905"/>
                  <a:pt x="9739" y="8806"/>
                  <a:pt x="9718" y="8721"/>
                </a:cubicBezTo>
                <a:lnTo>
                  <a:pt x="9718" y="8721"/>
                </a:lnTo>
                <a:lnTo>
                  <a:pt x="9748" y="8782"/>
                </a:lnTo>
                <a:cubicBezTo>
                  <a:pt x="9748" y="8752"/>
                  <a:pt x="9748" y="8752"/>
                  <a:pt x="9748" y="8721"/>
                </a:cubicBezTo>
                <a:lnTo>
                  <a:pt x="9748" y="8721"/>
                </a:lnTo>
                <a:lnTo>
                  <a:pt x="9748" y="8721"/>
                </a:lnTo>
                <a:cubicBezTo>
                  <a:pt x="9766" y="8730"/>
                  <a:pt x="9781" y="8734"/>
                  <a:pt x="9793" y="8734"/>
                </a:cubicBezTo>
                <a:cubicBezTo>
                  <a:pt x="9823" y="8734"/>
                  <a:pt x="9839" y="8713"/>
                  <a:pt x="9839" y="8691"/>
                </a:cubicBezTo>
                <a:cubicBezTo>
                  <a:pt x="9839" y="8691"/>
                  <a:pt x="9869" y="8721"/>
                  <a:pt x="9929" y="8812"/>
                </a:cubicBezTo>
                <a:cubicBezTo>
                  <a:pt x="9855" y="8589"/>
                  <a:pt x="9943" y="8610"/>
                  <a:pt x="9944" y="8542"/>
                </a:cubicBezTo>
                <a:lnTo>
                  <a:pt x="9944" y="8542"/>
                </a:lnTo>
                <a:cubicBezTo>
                  <a:pt x="9975" y="8547"/>
                  <a:pt x="9998" y="8569"/>
                  <a:pt x="10024" y="8591"/>
                </a:cubicBezTo>
                <a:lnTo>
                  <a:pt x="10024" y="8591"/>
                </a:lnTo>
                <a:cubicBezTo>
                  <a:pt x="10021" y="8585"/>
                  <a:pt x="10020" y="8578"/>
                  <a:pt x="10020" y="8571"/>
                </a:cubicBezTo>
                <a:lnTo>
                  <a:pt x="10050" y="8480"/>
                </a:lnTo>
                <a:lnTo>
                  <a:pt x="10080" y="8480"/>
                </a:lnTo>
                <a:cubicBezTo>
                  <a:pt x="10092" y="8504"/>
                  <a:pt x="10104" y="8527"/>
                  <a:pt x="10115" y="8551"/>
                </a:cubicBezTo>
                <a:lnTo>
                  <a:pt x="10115" y="8551"/>
                </a:lnTo>
                <a:cubicBezTo>
                  <a:pt x="10112" y="8539"/>
                  <a:pt x="10110" y="8525"/>
                  <a:pt x="10110" y="8510"/>
                </a:cubicBezTo>
                <a:lnTo>
                  <a:pt x="10110" y="8510"/>
                </a:lnTo>
                <a:cubicBezTo>
                  <a:pt x="10171" y="8571"/>
                  <a:pt x="10201" y="8631"/>
                  <a:pt x="10261" y="8691"/>
                </a:cubicBezTo>
                <a:cubicBezTo>
                  <a:pt x="10234" y="8637"/>
                  <a:pt x="10182" y="8558"/>
                  <a:pt x="10172" y="8498"/>
                </a:cubicBezTo>
                <a:lnTo>
                  <a:pt x="10172" y="8498"/>
                </a:lnTo>
                <a:cubicBezTo>
                  <a:pt x="10179" y="8512"/>
                  <a:pt x="10187" y="8526"/>
                  <a:pt x="10201" y="8540"/>
                </a:cubicBezTo>
                <a:lnTo>
                  <a:pt x="10171" y="8480"/>
                </a:lnTo>
                <a:lnTo>
                  <a:pt x="10171" y="8480"/>
                </a:lnTo>
                <a:cubicBezTo>
                  <a:pt x="10171" y="8486"/>
                  <a:pt x="10171" y="8492"/>
                  <a:pt x="10172" y="8498"/>
                </a:cubicBezTo>
                <a:lnTo>
                  <a:pt x="10172" y="8498"/>
                </a:lnTo>
                <a:cubicBezTo>
                  <a:pt x="10164" y="8482"/>
                  <a:pt x="10156" y="8466"/>
                  <a:pt x="10140" y="8450"/>
                </a:cubicBezTo>
                <a:cubicBezTo>
                  <a:pt x="10140" y="8390"/>
                  <a:pt x="10140" y="8390"/>
                  <a:pt x="10171" y="8390"/>
                </a:cubicBezTo>
                <a:lnTo>
                  <a:pt x="10201" y="8420"/>
                </a:lnTo>
                <a:cubicBezTo>
                  <a:pt x="10231" y="8450"/>
                  <a:pt x="10246" y="8465"/>
                  <a:pt x="10253" y="8465"/>
                </a:cubicBezTo>
                <a:cubicBezTo>
                  <a:pt x="10261" y="8465"/>
                  <a:pt x="10261" y="8450"/>
                  <a:pt x="10261" y="8420"/>
                </a:cubicBezTo>
                <a:cubicBezTo>
                  <a:pt x="10276" y="8420"/>
                  <a:pt x="10284" y="8427"/>
                  <a:pt x="10291" y="8435"/>
                </a:cubicBezTo>
                <a:lnTo>
                  <a:pt x="10291" y="8435"/>
                </a:lnTo>
                <a:lnTo>
                  <a:pt x="10291" y="8420"/>
                </a:lnTo>
                <a:lnTo>
                  <a:pt x="10321" y="8420"/>
                </a:lnTo>
                <a:lnTo>
                  <a:pt x="10352" y="8480"/>
                </a:lnTo>
                <a:cubicBezTo>
                  <a:pt x="10352" y="8473"/>
                  <a:pt x="10352" y="8465"/>
                  <a:pt x="10352" y="8450"/>
                </a:cubicBezTo>
                <a:cubicBezTo>
                  <a:pt x="10382" y="8450"/>
                  <a:pt x="10412" y="8450"/>
                  <a:pt x="10382" y="8420"/>
                </a:cubicBezTo>
                <a:cubicBezTo>
                  <a:pt x="10352" y="8390"/>
                  <a:pt x="10352" y="8420"/>
                  <a:pt x="10352" y="8359"/>
                </a:cubicBezTo>
                <a:lnTo>
                  <a:pt x="10352" y="8239"/>
                </a:lnTo>
                <a:cubicBezTo>
                  <a:pt x="10352" y="8269"/>
                  <a:pt x="10382" y="8299"/>
                  <a:pt x="10382" y="8329"/>
                </a:cubicBezTo>
                <a:cubicBezTo>
                  <a:pt x="10382" y="8299"/>
                  <a:pt x="10382" y="8299"/>
                  <a:pt x="10382" y="8269"/>
                </a:cubicBezTo>
                <a:lnTo>
                  <a:pt x="10442" y="8329"/>
                </a:lnTo>
                <a:cubicBezTo>
                  <a:pt x="10442" y="8299"/>
                  <a:pt x="10442" y="8299"/>
                  <a:pt x="10442" y="8269"/>
                </a:cubicBezTo>
                <a:lnTo>
                  <a:pt x="10472" y="8269"/>
                </a:lnTo>
                <a:cubicBezTo>
                  <a:pt x="10472" y="8269"/>
                  <a:pt x="10486" y="8282"/>
                  <a:pt x="10495" y="8282"/>
                </a:cubicBezTo>
                <a:cubicBezTo>
                  <a:pt x="10499" y="8282"/>
                  <a:pt x="10502" y="8279"/>
                  <a:pt x="10502" y="8269"/>
                </a:cubicBezTo>
                <a:lnTo>
                  <a:pt x="10502" y="8239"/>
                </a:lnTo>
                <a:cubicBezTo>
                  <a:pt x="10533" y="8239"/>
                  <a:pt x="10533" y="8208"/>
                  <a:pt x="10533" y="8208"/>
                </a:cubicBezTo>
                <a:close/>
                <a:moveTo>
                  <a:pt x="9114" y="9416"/>
                </a:moveTo>
                <a:lnTo>
                  <a:pt x="9175" y="9446"/>
                </a:lnTo>
                <a:cubicBezTo>
                  <a:pt x="9144" y="9446"/>
                  <a:pt x="9114" y="9476"/>
                  <a:pt x="9114" y="9476"/>
                </a:cubicBezTo>
                <a:lnTo>
                  <a:pt x="9084" y="9476"/>
                </a:lnTo>
                <a:cubicBezTo>
                  <a:pt x="9084" y="9446"/>
                  <a:pt x="9084" y="9446"/>
                  <a:pt x="9114" y="9416"/>
                </a:cubicBezTo>
                <a:close/>
                <a:moveTo>
                  <a:pt x="8903" y="9476"/>
                </a:moveTo>
                <a:lnTo>
                  <a:pt x="8963" y="9506"/>
                </a:lnTo>
                <a:lnTo>
                  <a:pt x="8933" y="9506"/>
                </a:lnTo>
                <a:lnTo>
                  <a:pt x="8903" y="9476"/>
                </a:lnTo>
                <a:close/>
                <a:moveTo>
                  <a:pt x="38114" y="9747"/>
                </a:moveTo>
                <a:cubicBezTo>
                  <a:pt x="38114" y="9778"/>
                  <a:pt x="38084" y="9778"/>
                  <a:pt x="38084" y="9778"/>
                </a:cubicBezTo>
                <a:cubicBezTo>
                  <a:pt x="38084" y="9778"/>
                  <a:pt x="38084" y="9778"/>
                  <a:pt x="38084" y="9747"/>
                </a:cubicBezTo>
                <a:close/>
                <a:moveTo>
                  <a:pt x="37933" y="9778"/>
                </a:moveTo>
                <a:cubicBezTo>
                  <a:pt x="37933" y="9778"/>
                  <a:pt x="37933" y="9808"/>
                  <a:pt x="37964" y="9808"/>
                </a:cubicBezTo>
                <a:lnTo>
                  <a:pt x="37933" y="9778"/>
                </a:lnTo>
                <a:close/>
                <a:moveTo>
                  <a:pt x="37903" y="9627"/>
                </a:moveTo>
                <a:cubicBezTo>
                  <a:pt x="37933" y="9687"/>
                  <a:pt x="37994" y="9717"/>
                  <a:pt x="38054" y="9747"/>
                </a:cubicBezTo>
                <a:cubicBezTo>
                  <a:pt x="38024" y="9778"/>
                  <a:pt x="37994" y="9808"/>
                  <a:pt x="37964" y="9808"/>
                </a:cubicBezTo>
                <a:cubicBezTo>
                  <a:pt x="37918" y="9823"/>
                  <a:pt x="37881" y="9830"/>
                  <a:pt x="37850" y="9830"/>
                </a:cubicBezTo>
                <a:cubicBezTo>
                  <a:pt x="37820" y="9830"/>
                  <a:pt x="37798" y="9823"/>
                  <a:pt x="37783" y="9808"/>
                </a:cubicBezTo>
                <a:lnTo>
                  <a:pt x="37964" y="9717"/>
                </a:lnTo>
                <a:cubicBezTo>
                  <a:pt x="37834" y="9717"/>
                  <a:pt x="37882" y="9784"/>
                  <a:pt x="37785" y="9784"/>
                </a:cubicBezTo>
                <a:cubicBezTo>
                  <a:pt x="37768" y="9784"/>
                  <a:pt x="37748" y="9782"/>
                  <a:pt x="37722" y="9778"/>
                </a:cubicBezTo>
                <a:lnTo>
                  <a:pt x="37692" y="9778"/>
                </a:lnTo>
                <a:cubicBezTo>
                  <a:pt x="37692" y="9687"/>
                  <a:pt x="37783" y="9657"/>
                  <a:pt x="37903" y="9627"/>
                </a:cubicBezTo>
                <a:close/>
                <a:moveTo>
                  <a:pt x="27824" y="3350"/>
                </a:moveTo>
                <a:cubicBezTo>
                  <a:pt x="27734" y="3561"/>
                  <a:pt x="28035" y="3440"/>
                  <a:pt x="27824" y="3803"/>
                </a:cubicBezTo>
                <a:cubicBezTo>
                  <a:pt x="27854" y="3772"/>
                  <a:pt x="27915" y="3742"/>
                  <a:pt x="27915" y="3682"/>
                </a:cubicBezTo>
                <a:lnTo>
                  <a:pt x="27915" y="3682"/>
                </a:lnTo>
                <a:cubicBezTo>
                  <a:pt x="27945" y="3712"/>
                  <a:pt x="27945" y="3742"/>
                  <a:pt x="27884" y="3833"/>
                </a:cubicBezTo>
                <a:cubicBezTo>
                  <a:pt x="28036" y="3808"/>
                  <a:pt x="28040" y="3698"/>
                  <a:pt x="28125" y="3698"/>
                </a:cubicBezTo>
                <a:cubicBezTo>
                  <a:pt x="28142" y="3698"/>
                  <a:pt x="28161" y="3702"/>
                  <a:pt x="28186" y="3712"/>
                </a:cubicBezTo>
                <a:cubicBezTo>
                  <a:pt x="28186" y="3772"/>
                  <a:pt x="28126" y="3772"/>
                  <a:pt x="28096" y="3833"/>
                </a:cubicBezTo>
                <a:cubicBezTo>
                  <a:pt x="28181" y="3769"/>
                  <a:pt x="28251" y="3705"/>
                  <a:pt x="28328" y="3705"/>
                </a:cubicBezTo>
                <a:cubicBezTo>
                  <a:pt x="28360" y="3705"/>
                  <a:pt x="28392" y="3716"/>
                  <a:pt x="28428" y="3742"/>
                </a:cubicBezTo>
                <a:cubicBezTo>
                  <a:pt x="28428" y="3772"/>
                  <a:pt x="28428" y="3803"/>
                  <a:pt x="28397" y="3803"/>
                </a:cubicBezTo>
                <a:cubicBezTo>
                  <a:pt x="28422" y="3810"/>
                  <a:pt x="28447" y="3813"/>
                  <a:pt x="28472" y="3813"/>
                </a:cubicBezTo>
                <a:cubicBezTo>
                  <a:pt x="28603" y="3813"/>
                  <a:pt x="28742" y="3734"/>
                  <a:pt x="28876" y="3734"/>
                </a:cubicBezTo>
                <a:cubicBezTo>
                  <a:pt x="28939" y="3734"/>
                  <a:pt x="29002" y="3751"/>
                  <a:pt x="29061" y="3803"/>
                </a:cubicBezTo>
                <a:cubicBezTo>
                  <a:pt x="28910" y="4044"/>
                  <a:pt x="29122" y="3923"/>
                  <a:pt x="29061" y="4135"/>
                </a:cubicBezTo>
                <a:lnTo>
                  <a:pt x="29212" y="4104"/>
                </a:lnTo>
                <a:lnTo>
                  <a:pt x="29212" y="3984"/>
                </a:lnTo>
                <a:cubicBezTo>
                  <a:pt x="29223" y="3987"/>
                  <a:pt x="29234" y="3989"/>
                  <a:pt x="29246" y="3989"/>
                </a:cubicBezTo>
                <a:cubicBezTo>
                  <a:pt x="29308" y="3989"/>
                  <a:pt x="29386" y="3949"/>
                  <a:pt x="29456" y="3949"/>
                </a:cubicBezTo>
                <a:cubicBezTo>
                  <a:pt x="29488" y="3949"/>
                  <a:pt x="29519" y="3958"/>
                  <a:pt x="29544" y="3984"/>
                </a:cubicBezTo>
                <a:lnTo>
                  <a:pt x="29423" y="4044"/>
                </a:lnTo>
                <a:lnTo>
                  <a:pt x="29665" y="4074"/>
                </a:lnTo>
                <a:lnTo>
                  <a:pt x="29574" y="3953"/>
                </a:lnTo>
                <a:lnTo>
                  <a:pt x="29605" y="3953"/>
                </a:lnTo>
                <a:cubicBezTo>
                  <a:pt x="29605" y="3991"/>
                  <a:pt x="29616" y="4017"/>
                  <a:pt x="29639" y="4017"/>
                </a:cubicBezTo>
                <a:cubicBezTo>
                  <a:pt x="29653" y="4017"/>
                  <a:pt x="29672" y="4007"/>
                  <a:pt x="29695" y="3984"/>
                </a:cubicBezTo>
                <a:cubicBezTo>
                  <a:pt x="29665" y="3953"/>
                  <a:pt x="29635" y="3923"/>
                  <a:pt x="29635" y="3893"/>
                </a:cubicBezTo>
                <a:cubicBezTo>
                  <a:pt x="29677" y="3829"/>
                  <a:pt x="29675" y="3765"/>
                  <a:pt x="29702" y="3765"/>
                </a:cubicBezTo>
                <a:cubicBezTo>
                  <a:pt x="29713" y="3765"/>
                  <a:pt x="29729" y="3776"/>
                  <a:pt x="29755" y="3803"/>
                </a:cubicBezTo>
                <a:cubicBezTo>
                  <a:pt x="29755" y="3803"/>
                  <a:pt x="29786" y="3803"/>
                  <a:pt x="29816" y="3833"/>
                </a:cubicBezTo>
                <a:lnTo>
                  <a:pt x="29786" y="3953"/>
                </a:lnTo>
                <a:lnTo>
                  <a:pt x="29876" y="3893"/>
                </a:lnTo>
                <a:cubicBezTo>
                  <a:pt x="29876" y="3923"/>
                  <a:pt x="29906" y="3953"/>
                  <a:pt x="29906" y="3984"/>
                </a:cubicBezTo>
                <a:cubicBezTo>
                  <a:pt x="29936" y="3953"/>
                  <a:pt x="29967" y="3953"/>
                  <a:pt x="30027" y="3923"/>
                </a:cubicBezTo>
                <a:lnTo>
                  <a:pt x="30027" y="3923"/>
                </a:lnTo>
                <a:lnTo>
                  <a:pt x="29876" y="4014"/>
                </a:lnTo>
                <a:lnTo>
                  <a:pt x="29786" y="4044"/>
                </a:lnTo>
                <a:cubicBezTo>
                  <a:pt x="29816" y="4059"/>
                  <a:pt x="29869" y="4074"/>
                  <a:pt x="29921" y="4074"/>
                </a:cubicBezTo>
                <a:cubicBezTo>
                  <a:pt x="29974" y="4074"/>
                  <a:pt x="30027" y="4059"/>
                  <a:pt x="30057" y="4014"/>
                </a:cubicBezTo>
                <a:cubicBezTo>
                  <a:pt x="30037" y="4014"/>
                  <a:pt x="30004" y="4027"/>
                  <a:pt x="29983" y="4027"/>
                </a:cubicBezTo>
                <a:cubicBezTo>
                  <a:pt x="29973" y="4027"/>
                  <a:pt x="29967" y="4024"/>
                  <a:pt x="29967" y="4014"/>
                </a:cubicBezTo>
                <a:cubicBezTo>
                  <a:pt x="29997" y="3953"/>
                  <a:pt x="30027" y="3923"/>
                  <a:pt x="30057" y="3923"/>
                </a:cubicBezTo>
                <a:cubicBezTo>
                  <a:pt x="30087" y="3923"/>
                  <a:pt x="30118" y="3923"/>
                  <a:pt x="30118" y="3953"/>
                </a:cubicBezTo>
                <a:cubicBezTo>
                  <a:pt x="30118" y="4014"/>
                  <a:pt x="30027" y="4165"/>
                  <a:pt x="30027" y="4225"/>
                </a:cubicBezTo>
                <a:cubicBezTo>
                  <a:pt x="30060" y="4171"/>
                  <a:pt x="30100" y="4156"/>
                  <a:pt x="30144" y="4156"/>
                </a:cubicBezTo>
                <a:cubicBezTo>
                  <a:pt x="30200" y="4156"/>
                  <a:pt x="30261" y="4180"/>
                  <a:pt x="30320" y="4180"/>
                </a:cubicBezTo>
                <a:cubicBezTo>
                  <a:pt x="30344" y="4180"/>
                  <a:pt x="30367" y="4176"/>
                  <a:pt x="30389" y="4165"/>
                </a:cubicBezTo>
                <a:lnTo>
                  <a:pt x="30389" y="4165"/>
                </a:lnTo>
                <a:cubicBezTo>
                  <a:pt x="30359" y="4195"/>
                  <a:pt x="30359" y="4225"/>
                  <a:pt x="30329" y="4285"/>
                </a:cubicBezTo>
                <a:lnTo>
                  <a:pt x="30419" y="4165"/>
                </a:lnTo>
                <a:cubicBezTo>
                  <a:pt x="30449" y="4195"/>
                  <a:pt x="30449" y="4195"/>
                  <a:pt x="30449" y="4195"/>
                </a:cubicBezTo>
                <a:cubicBezTo>
                  <a:pt x="30480" y="4255"/>
                  <a:pt x="30449" y="4285"/>
                  <a:pt x="30449" y="4316"/>
                </a:cubicBezTo>
                <a:cubicBezTo>
                  <a:pt x="30458" y="4324"/>
                  <a:pt x="30467" y="4328"/>
                  <a:pt x="30475" y="4328"/>
                </a:cubicBezTo>
                <a:cubicBezTo>
                  <a:pt x="30495" y="4328"/>
                  <a:pt x="30510" y="4307"/>
                  <a:pt x="30510" y="4285"/>
                </a:cubicBezTo>
                <a:cubicBezTo>
                  <a:pt x="30540" y="4316"/>
                  <a:pt x="30540" y="4376"/>
                  <a:pt x="30510" y="4436"/>
                </a:cubicBezTo>
                <a:cubicBezTo>
                  <a:pt x="30553" y="4415"/>
                  <a:pt x="30595" y="4405"/>
                  <a:pt x="30635" y="4405"/>
                </a:cubicBezTo>
                <a:cubicBezTo>
                  <a:pt x="30709" y="4405"/>
                  <a:pt x="30773" y="4438"/>
                  <a:pt x="30812" y="4497"/>
                </a:cubicBezTo>
                <a:lnTo>
                  <a:pt x="30842" y="4587"/>
                </a:lnTo>
                <a:lnTo>
                  <a:pt x="30872" y="4557"/>
                </a:lnTo>
                <a:lnTo>
                  <a:pt x="30932" y="4587"/>
                </a:lnTo>
                <a:cubicBezTo>
                  <a:pt x="30932" y="4617"/>
                  <a:pt x="30932" y="4617"/>
                  <a:pt x="30932" y="4648"/>
                </a:cubicBezTo>
                <a:lnTo>
                  <a:pt x="31023" y="4648"/>
                </a:lnTo>
                <a:cubicBezTo>
                  <a:pt x="31053" y="4648"/>
                  <a:pt x="31083" y="4678"/>
                  <a:pt x="31113" y="4678"/>
                </a:cubicBezTo>
                <a:cubicBezTo>
                  <a:pt x="31144" y="4678"/>
                  <a:pt x="31144" y="4648"/>
                  <a:pt x="31113" y="4648"/>
                </a:cubicBezTo>
                <a:lnTo>
                  <a:pt x="31234" y="4648"/>
                </a:lnTo>
                <a:cubicBezTo>
                  <a:pt x="31234" y="4678"/>
                  <a:pt x="31234" y="4708"/>
                  <a:pt x="31234" y="4738"/>
                </a:cubicBezTo>
                <a:cubicBezTo>
                  <a:pt x="31234" y="4708"/>
                  <a:pt x="31234" y="4678"/>
                  <a:pt x="31264" y="4648"/>
                </a:cubicBezTo>
                <a:lnTo>
                  <a:pt x="31445" y="4648"/>
                </a:lnTo>
                <a:cubicBezTo>
                  <a:pt x="31445" y="4768"/>
                  <a:pt x="31385" y="4708"/>
                  <a:pt x="31355" y="4768"/>
                </a:cubicBezTo>
                <a:cubicBezTo>
                  <a:pt x="31445" y="4859"/>
                  <a:pt x="31325" y="4949"/>
                  <a:pt x="31385" y="5070"/>
                </a:cubicBezTo>
                <a:cubicBezTo>
                  <a:pt x="31405" y="4990"/>
                  <a:pt x="31439" y="4949"/>
                  <a:pt x="31477" y="4949"/>
                </a:cubicBezTo>
                <a:cubicBezTo>
                  <a:pt x="31496" y="4949"/>
                  <a:pt x="31516" y="4959"/>
                  <a:pt x="31536" y="4980"/>
                </a:cubicBezTo>
                <a:lnTo>
                  <a:pt x="31506" y="4798"/>
                </a:lnTo>
                <a:cubicBezTo>
                  <a:pt x="31534" y="4784"/>
                  <a:pt x="31557" y="4778"/>
                  <a:pt x="31574" y="4778"/>
                </a:cubicBezTo>
                <a:cubicBezTo>
                  <a:pt x="31689" y="4778"/>
                  <a:pt x="31588" y="5052"/>
                  <a:pt x="31699" y="5052"/>
                </a:cubicBezTo>
                <a:cubicBezTo>
                  <a:pt x="31712" y="5052"/>
                  <a:pt x="31728" y="5048"/>
                  <a:pt x="31747" y="5040"/>
                </a:cubicBezTo>
                <a:lnTo>
                  <a:pt x="31747" y="5040"/>
                </a:lnTo>
                <a:lnTo>
                  <a:pt x="31657" y="5100"/>
                </a:lnTo>
                <a:cubicBezTo>
                  <a:pt x="31666" y="5098"/>
                  <a:pt x="31677" y="5097"/>
                  <a:pt x="31687" y="5097"/>
                </a:cubicBezTo>
                <a:cubicBezTo>
                  <a:pt x="31753" y="5097"/>
                  <a:pt x="31833" y="5137"/>
                  <a:pt x="31925" y="5137"/>
                </a:cubicBezTo>
                <a:cubicBezTo>
                  <a:pt x="32000" y="5137"/>
                  <a:pt x="32082" y="5110"/>
                  <a:pt x="32170" y="5010"/>
                </a:cubicBezTo>
                <a:lnTo>
                  <a:pt x="32170" y="5010"/>
                </a:lnTo>
                <a:cubicBezTo>
                  <a:pt x="32139" y="5070"/>
                  <a:pt x="32139" y="5161"/>
                  <a:pt x="32079" y="5161"/>
                </a:cubicBezTo>
                <a:cubicBezTo>
                  <a:pt x="32109" y="5191"/>
                  <a:pt x="32139" y="5191"/>
                  <a:pt x="32170" y="5191"/>
                </a:cubicBezTo>
                <a:cubicBezTo>
                  <a:pt x="32245" y="5206"/>
                  <a:pt x="32328" y="5206"/>
                  <a:pt x="32407" y="5206"/>
                </a:cubicBezTo>
                <a:cubicBezTo>
                  <a:pt x="32486" y="5206"/>
                  <a:pt x="32562" y="5206"/>
                  <a:pt x="32622" y="5221"/>
                </a:cubicBezTo>
                <a:cubicBezTo>
                  <a:pt x="32652" y="5251"/>
                  <a:pt x="32713" y="5281"/>
                  <a:pt x="32773" y="5342"/>
                </a:cubicBezTo>
                <a:cubicBezTo>
                  <a:pt x="32833" y="5281"/>
                  <a:pt x="32864" y="5311"/>
                  <a:pt x="32894" y="5191"/>
                </a:cubicBezTo>
                <a:cubicBezTo>
                  <a:pt x="32924" y="5462"/>
                  <a:pt x="33105" y="5493"/>
                  <a:pt x="33286" y="5493"/>
                </a:cubicBezTo>
                <a:cubicBezTo>
                  <a:pt x="33346" y="5493"/>
                  <a:pt x="33407" y="5493"/>
                  <a:pt x="33467" y="5553"/>
                </a:cubicBezTo>
                <a:cubicBezTo>
                  <a:pt x="33528" y="5583"/>
                  <a:pt x="33558" y="5674"/>
                  <a:pt x="33528" y="5764"/>
                </a:cubicBezTo>
                <a:cubicBezTo>
                  <a:pt x="33528" y="5754"/>
                  <a:pt x="33517" y="5751"/>
                  <a:pt x="33504" y="5751"/>
                </a:cubicBezTo>
                <a:cubicBezTo>
                  <a:pt x="33477" y="5751"/>
                  <a:pt x="33437" y="5764"/>
                  <a:pt x="33437" y="5764"/>
                </a:cubicBezTo>
                <a:lnTo>
                  <a:pt x="33678" y="5915"/>
                </a:lnTo>
                <a:cubicBezTo>
                  <a:pt x="33769" y="5794"/>
                  <a:pt x="33709" y="5824"/>
                  <a:pt x="33769" y="5704"/>
                </a:cubicBezTo>
                <a:cubicBezTo>
                  <a:pt x="33799" y="5689"/>
                  <a:pt x="33837" y="5681"/>
                  <a:pt x="33875" y="5681"/>
                </a:cubicBezTo>
                <a:cubicBezTo>
                  <a:pt x="33912" y="5681"/>
                  <a:pt x="33950" y="5689"/>
                  <a:pt x="33980" y="5704"/>
                </a:cubicBezTo>
                <a:cubicBezTo>
                  <a:pt x="33969" y="5701"/>
                  <a:pt x="33958" y="5700"/>
                  <a:pt x="33949" y="5700"/>
                </a:cubicBezTo>
                <a:cubicBezTo>
                  <a:pt x="33829" y="5700"/>
                  <a:pt x="33827" y="5861"/>
                  <a:pt x="33799" y="5945"/>
                </a:cubicBezTo>
                <a:cubicBezTo>
                  <a:pt x="33829" y="5915"/>
                  <a:pt x="33859" y="5885"/>
                  <a:pt x="33890" y="5855"/>
                </a:cubicBezTo>
                <a:lnTo>
                  <a:pt x="33890" y="5855"/>
                </a:lnTo>
                <a:cubicBezTo>
                  <a:pt x="33875" y="5923"/>
                  <a:pt x="33882" y="5945"/>
                  <a:pt x="33902" y="5945"/>
                </a:cubicBezTo>
                <a:cubicBezTo>
                  <a:pt x="33942" y="5945"/>
                  <a:pt x="34030" y="5855"/>
                  <a:pt x="34085" y="5855"/>
                </a:cubicBezTo>
                <a:cubicBezTo>
                  <a:pt x="34112" y="5855"/>
                  <a:pt x="34131" y="5877"/>
                  <a:pt x="34131" y="5945"/>
                </a:cubicBezTo>
                <a:lnTo>
                  <a:pt x="34071" y="5975"/>
                </a:lnTo>
                <a:lnTo>
                  <a:pt x="34101" y="5975"/>
                </a:lnTo>
                <a:lnTo>
                  <a:pt x="33920" y="6187"/>
                </a:lnTo>
                <a:cubicBezTo>
                  <a:pt x="33950" y="6247"/>
                  <a:pt x="33980" y="6307"/>
                  <a:pt x="34010" y="6368"/>
                </a:cubicBezTo>
                <a:lnTo>
                  <a:pt x="33950" y="6428"/>
                </a:lnTo>
                <a:cubicBezTo>
                  <a:pt x="34071" y="6488"/>
                  <a:pt x="34191" y="6549"/>
                  <a:pt x="34191" y="6700"/>
                </a:cubicBezTo>
                <a:lnTo>
                  <a:pt x="34252" y="6579"/>
                </a:lnTo>
                <a:lnTo>
                  <a:pt x="34275" y="6626"/>
                </a:lnTo>
                <a:lnTo>
                  <a:pt x="34275" y="6626"/>
                </a:lnTo>
                <a:cubicBezTo>
                  <a:pt x="34268" y="6663"/>
                  <a:pt x="34262" y="6710"/>
                  <a:pt x="34282" y="6730"/>
                </a:cubicBezTo>
                <a:cubicBezTo>
                  <a:pt x="34312" y="6669"/>
                  <a:pt x="34282" y="6609"/>
                  <a:pt x="34342" y="6579"/>
                </a:cubicBezTo>
                <a:cubicBezTo>
                  <a:pt x="34403" y="6609"/>
                  <a:pt x="34433" y="6639"/>
                  <a:pt x="34493" y="6669"/>
                </a:cubicBezTo>
                <a:lnTo>
                  <a:pt x="34493" y="6700"/>
                </a:lnTo>
                <a:cubicBezTo>
                  <a:pt x="34482" y="6744"/>
                  <a:pt x="34463" y="6756"/>
                  <a:pt x="34441" y="6756"/>
                </a:cubicBezTo>
                <a:cubicBezTo>
                  <a:pt x="34418" y="6756"/>
                  <a:pt x="34391" y="6742"/>
                  <a:pt x="34371" y="6742"/>
                </a:cubicBezTo>
                <a:cubicBezTo>
                  <a:pt x="34359" y="6742"/>
                  <a:pt x="34349" y="6746"/>
                  <a:pt x="34342" y="6760"/>
                </a:cubicBezTo>
                <a:cubicBezTo>
                  <a:pt x="34432" y="6909"/>
                  <a:pt x="34257" y="6911"/>
                  <a:pt x="34252" y="7055"/>
                </a:cubicBezTo>
                <a:lnTo>
                  <a:pt x="34252" y="7055"/>
                </a:lnTo>
                <a:cubicBezTo>
                  <a:pt x="34197" y="7008"/>
                  <a:pt x="34155" y="6951"/>
                  <a:pt x="34131" y="6881"/>
                </a:cubicBezTo>
                <a:lnTo>
                  <a:pt x="34191" y="6881"/>
                </a:lnTo>
                <a:cubicBezTo>
                  <a:pt x="34174" y="6851"/>
                  <a:pt x="34149" y="6840"/>
                  <a:pt x="34120" y="6840"/>
                </a:cubicBezTo>
                <a:cubicBezTo>
                  <a:pt x="34040" y="6840"/>
                  <a:pt x="33932" y="6923"/>
                  <a:pt x="33863" y="6923"/>
                </a:cubicBezTo>
                <a:cubicBezTo>
                  <a:pt x="33831" y="6923"/>
                  <a:pt x="33807" y="6905"/>
                  <a:pt x="33799" y="6850"/>
                </a:cubicBezTo>
                <a:lnTo>
                  <a:pt x="33829" y="6850"/>
                </a:lnTo>
                <a:cubicBezTo>
                  <a:pt x="33588" y="6549"/>
                  <a:pt x="33135" y="6488"/>
                  <a:pt x="33045" y="6126"/>
                </a:cubicBezTo>
                <a:cubicBezTo>
                  <a:pt x="33013" y="6158"/>
                  <a:pt x="32983" y="6171"/>
                  <a:pt x="32956" y="6171"/>
                </a:cubicBezTo>
                <a:cubicBezTo>
                  <a:pt x="32869" y="6171"/>
                  <a:pt x="32799" y="6050"/>
                  <a:pt x="32708" y="6050"/>
                </a:cubicBezTo>
                <a:cubicBezTo>
                  <a:pt x="32665" y="6050"/>
                  <a:pt x="32618" y="6077"/>
                  <a:pt x="32562" y="6156"/>
                </a:cubicBezTo>
                <a:cubicBezTo>
                  <a:pt x="32471" y="5915"/>
                  <a:pt x="32562" y="5855"/>
                  <a:pt x="32320" y="5643"/>
                </a:cubicBezTo>
                <a:cubicBezTo>
                  <a:pt x="32312" y="5635"/>
                  <a:pt x="32302" y="5631"/>
                  <a:pt x="32291" y="5631"/>
                </a:cubicBezTo>
                <a:cubicBezTo>
                  <a:pt x="32226" y="5631"/>
                  <a:pt x="32122" y="5764"/>
                  <a:pt x="32019" y="5764"/>
                </a:cubicBezTo>
                <a:lnTo>
                  <a:pt x="32109" y="5613"/>
                </a:lnTo>
                <a:lnTo>
                  <a:pt x="31898" y="5734"/>
                </a:lnTo>
                <a:lnTo>
                  <a:pt x="31928" y="5493"/>
                </a:lnTo>
                <a:lnTo>
                  <a:pt x="31807" y="5493"/>
                </a:lnTo>
                <a:cubicBezTo>
                  <a:pt x="31838" y="5523"/>
                  <a:pt x="31838" y="5583"/>
                  <a:pt x="31807" y="5643"/>
                </a:cubicBezTo>
                <a:cubicBezTo>
                  <a:pt x="31798" y="5646"/>
                  <a:pt x="31789" y="5647"/>
                  <a:pt x="31781" y="5647"/>
                </a:cubicBezTo>
                <a:cubicBezTo>
                  <a:pt x="31673" y="5647"/>
                  <a:pt x="31594" y="5486"/>
                  <a:pt x="31566" y="5402"/>
                </a:cubicBezTo>
                <a:cubicBezTo>
                  <a:pt x="31536" y="5372"/>
                  <a:pt x="31536" y="5342"/>
                  <a:pt x="31566" y="5311"/>
                </a:cubicBezTo>
                <a:cubicBezTo>
                  <a:pt x="31445" y="5311"/>
                  <a:pt x="31294" y="5342"/>
                  <a:pt x="31174" y="5342"/>
                </a:cubicBezTo>
                <a:cubicBezTo>
                  <a:pt x="31195" y="5299"/>
                  <a:pt x="31216" y="5271"/>
                  <a:pt x="31249" y="5259"/>
                </a:cubicBezTo>
                <a:lnTo>
                  <a:pt x="31249" y="5259"/>
                </a:lnTo>
                <a:cubicBezTo>
                  <a:pt x="31251" y="5260"/>
                  <a:pt x="31254" y="5260"/>
                  <a:pt x="31258" y="5260"/>
                </a:cubicBezTo>
                <a:cubicBezTo>
                  <a:pt x="31267" y="5260"/>
                  <a:pt x="31279" y="5257"/>
                  <a:pt x="31294" y="5251"/>
                </a:cubicBezTo>
                <a:cubicBezTo>
                  <a:pt x="31277" y="5251"/>
                  <a:pt x="31262" y="5254"/>
                  <a:pt x="31249" y="5259"/>
                </a:cubicBezTo>
                <a:lnTo>
                  <a:pt x="31249" y="5259"/>
                </a:lnTo>
                <a:cubicBezTo>
                  <a:pt x="31198" y="5245"/>
                  <a:pt x="31266" y="5112"/>
                  <a:pt x="31202" y="5112"/>
                </a:cubicBezTo>
                <a:cubicBezTo>
                  <a:pt x="31189" y="5112"/>
                  <a:pt x="31170" y="5117"/>
                  <a:pt x="31144" y="5130"/>
                </a:cubicBezTo>
                <a:cubicBezTo>
                  <a:pt x="31144" y="5191"/>
                  <a:pt x="31083" y="5251"/>
                  <a:pt x="31083" y="5281"/>
                </a:cubicBezTo>
                <a:cubicBezTo>
                  <a:pt x="31053" y="5161"/>
                  <a:pt x="30842" y="5100"/>
                  <a:pt x="30691" y="5100"/>
                </a:cubicBezTo>
                <a:lnTo>
                  <a:pt x="30751" y="4980"/>
                </a:lnTo>
                <a:cubicBezTo>
                  <a:pt x="30480" y="4919"/>
                  <a:pt x="30178" y="4889"/>
                  <a:pt x="29906" y="4859"/>
                </a:cubicBezTo>
                <a:lnTo>
                  <a:pt x="29906" y="4859"/>
                </a:lnTo>
                <a:cubicBezTo>
                  <a:pt x="29936" y="4919"/>
                  <a:pt x="29967" y="4980"/>
                  <a:pt x="29936" y="5070"/>
                </a:cubicBezTo>
                <a:cubicBezTo>
                  <a:pt x="29973" y="5067"/>
                  <a:pt x="30011" y="5065"/>
                  <a:pt x="30048" y="5065"/>
                </a:cubicBezTo>
                <a:cubicBezTo>
                  <a:pt x="30378" y="5065"/>
                  <a:pt x="30722" y="5182"/>
                  <a:pt x="30993" y="5372"/>
                </a:cubicBezTo>
                <a:cubicBezTo>
                  <a:pt x="31687" y="5855"/>
                  <a:pt x="32109" y="6730"/>
                  <a:pt x="31536" y="7484"/>
                </a:cubicBezTo>
                <a:cubicBezTo>
                  <a:pt x="31234" y="7816"/>
                  <a:pt x="30842" y="8058"/>
                  <a:pt x="30389" y="8208"/>
                </a:cubicBezTo>
                <a:cubicBezTo>
                  <a:pt x="30057" y="8299"/>
                  <a:pt x="29725" y="8390"/>
                  <a:pt x="29393" y="8450"/>
                </a:cubicBezTo>
                <a:cubicBezTo>
                  <a:pt x="29273" y="8480"/>
                  <a:pt x="28579" y="8752"/>
                  <a:pt x="28186" y="8903"/>
                </a:cubicBezTo>
                <a:cubicBezTo>
                  <a:pt x="28186" y="8993"/>
                  <a:pt x="28156" y="9084"/>
                  <a:pt x="28126" y="9204"/>
                </a:cubicBezTo>
                <a:cubicBezTo>
                  <a:pt x="28241" y="9522"/>
                  <a:pt x="27997" y="9840"/>
                  <a:pt x="27685" y="9840"/>
                </a:cubicBezTo>
                <a:cubicBezTo>
                  <a:pt x="27671" y="9840"/>
                  <a:pt x="27657" y="9839"/>
                  <a:pt x="27643" y="9838"/>
                </a:cubicBezTo>
                <a:cubicBezTo>
                  <a:pt x="27595" y="9852"/>
                  <a:pt x="27548" y="9859"/>
                  <a:pt x="27502" y="9859"/>
                </a:cubicBezTo>
                <a:cubicBezTo>
                  <a:pt x="27262" y="9859"/>
                  <a:pt x="27070" y="9669"/>
                  <a:pt x="27070" y="9416"/>
                </a:cubicBezTo>
                <a:lnTo>
                  <a:pt x="27070" y="9355"/>
                </a:lnTo>
                <a:cubicBezTo>
                  <a:pt x="26708" y="8691"/>
                  <a:pt x="26134" y="8148"/>
                  <a:pt x="25440" y="7846"/>
                </a:cubicBezTo>
                <a:cubicBezTo>
                  <a:pt x="25018" y="7665"/>
                  <a:pt x="24655" y="7333"/>
                  <a:pt x="24414" y="6941"/>
                </a:cubicBezTo>
                <a:cubicBezTo>
                  <a:pt x="24052" y="6277"/>
                  <a:pt x="24293" y="5402"/>
                  <a:pt x="24987" y="5070"/>
                </a:cubicBezTo>
                <a:cubicBezTo>
                  <a:pt x="25195" y="4970"/>
                  <a:pt x="25404" y="4926"/>
                  <a:pt x="25608" y="4926"/>
                </a:cubicBezTo>
                <a:cubicBezTo>
                  <a:pt x="26269" y="4926"/>
                  <a:pt x="26889" y="5385"/>
                  <a:pt x="27281" y="5915"/>
                </a:cubicBezTo>
                <a:cubicBezTo>
                  <a:pt x="27552" y="6247"/>
                  <a:pt x="27734" y="6639"/>
                  <a:pt x="27854" y="7032"/>
                </a:cubicBezTo>
                <a:cubicBezTo>
                  <a:pt x="28035" y="6488"/>
                  <a:pt x="28337" y="5975"/>
                  <a:pt x="28790" y="5583"/>
                </a:cubicBezTo>
                <a:cubicBezTo>
                  <a:pt x="29061" y="5311"/>
                  <a:pt x="29393" y="5161"/>
                  <a:pt x="29755" y="5070"/>
                </a:cubicBezTo>
                <a:cubicBezTo>
                  <a:pt x="29755" y="5010"/>
                  <a:pt x="29755" y="4949"/>
                  <a:pt x="29816" y="4889"/>
                </a:cubicBezTo>
                <a:lnTo>
                  <a:pt x="29816" y="4889"/>
                </a:lnTo>
                <a:lnTo>
                  <a:pt x="29695" y="4949"/>
                </a:lnTo>
                <a:cubicBezTo>
                  <a:pt x="29695" y="4889"/>
                  <a:pt x="29725" y="4859"/>
                  <a:pt x="29725" y="4768"/>
                </a:cubicBezTo>
                <a:lnTo>
                  <a:pt x="29725" y="4768"/>
                </a:lnTo>
                <a:cubicBezTo>
                  <a:pt x="29725" y="4783"/>
                  <a:pt x="29718" y="4791"/>
                  <a:pt x="29706" y="4791"/>
                </a:cubicBezTo>
                <a:cubicBezTo>
                  <a:pt x="29695" y="4791"/>
                  <a:pt x="29680" y="4783"/>
                  <a:pt x="29665" y="4768"/>
                </a:cubicBezTo>
                <a:lnTo>
                  <a:pt x="29635" y="4768"/>
                </a:lnTo>
                <a:lnTo>
                  <a:pt x="29635" y="4738"/>
                </a:lnTo>
                <a:cubicBezTo>
                  <a:pt x="29635" y="4708"/>
                  <a:pt x="29642" y="4686"/>
                  <a:pt x="29642" y="4685"/>
                </a:cubicBezTo>
                <a:lnTo>
                  <a:pt x="29642" y="4685"/>
                </a:lnTo>
                <a:cubicBezTo>
                  <a:pt x="29642" y="4686"/>
                  <a:pt x="29640" y="4692"/>
                  <a:pt x="29633" y="4708"/>
                </a:cubicBezTo>
                <a:lnTo>
                  <a:pt x="29605" y="4708"/>
                </a:lnTo>
                <a:lnTo>
                  <a:pt x="29514" y="4678"/>
                </a:lnTo>
                <a:cubicBezTo>
                  <a:pt x="29423" y="4648"/>
                  <a:pt x="29333" y="4587"/>
                  <a:pt x="29242" y="4557"/>
                </a:cubicBezTo>
                <a:cubicBezTo>
                  <a:pt x="29152" y="4708"/>
                  <a:pt x="29092" y="4617"/>
                  <a:pt x="28971" y="4708"/>
                </a:cubicBezTo>
                <a:cubicBezTo>
                  <a:pt x="28850" y="4557"/>
                  <a:pt x="28760" y="4346"/>
                  <a:pt x="28579" y="4255"/>
                </a:cubicBezTo>
                <a:cubicBezTo>
                  <a:pt x="28428" y="4255"/>
                  <a:pt x="28488" y="4376"/>
                  <a:pt x="28367" y="4406"/>
                </a:cubicBezTo>
                <a:cubicBezTo>
                  <a:pt x="28458" y="4285"/>
                  <a:pt x="28277" y="4195"/>
                  <a:pt x="28397" y="4165"/>
                </a:cubicBezTo>
                <a:cubicBezTo>
                  <a:pt x="28216" y="4074"/>
                  <a:pt x="28005" y="4014"/>
                  <a:pt x="27794" y="4014"/>
                </a:cubicBezTo>
                <a:cubicBezTo>
                  <a:pt x="27794" y="4066"/>
                  <a:pt x="27839" y="4141"/>
                  <a:pt x="27812" y="4141"/>
                </a:cubicBezTo>
                <a:cubicBezTo>
                  <a:pt x="27808" y="4141"/>
                  <a:pt x="27802" y="4139"/>
                  <a:pt x="27794" y="4135"/>
                </a:cubicBezTo>
                <a:cubicBezTo>
                  <a:pt x="27734" y="4135"/>
                  <a:pt x="27703" y="4044"/>
                  <a:pt x="27734" y="3984"/>
                </a:cubicBezTo>
                <a:lnTo>
                  <a:pt x="27764" y="3984"/>
                </a:lnTo>
                <a:cubicBezTo>
                  <a:pt x="27540" y="3984"/>
                  <a:pt x="27420" y="3776"/>
                  <a:pt x="27307" y="3602"/>
                </a:cubicBezTo>
                <a:lnTo>
                  <a:pt x="27307" y="3602"/>
                </a:lnTo>
                <a:cubicBezTo>
                  <a:pt x="27371" y="3635"/>
                  <a:pt x="27455" y="3652"/>
                  <a:pt x="27522" y="3652"/>
                </a:cubicBezTo>
                <a:cubicBezTo>
                  <a:pt x="27522" y="3682"/>
                  <a:pt x="27492" y="3682"/>
                  <a:pt x="27462" y="3712"/>
                </a:cubicBezTo>
                <a:cubicBezTo>
                  <a:pt x="27492" y="3712"/>
                  <a:pt x="27522" y="3727"/>
                  <a:pt x="27545" y="3727"/>
                </a:cubicBezTo>
                <a:cubicBezTo>
                  <a:pt x="27568" y="3727"/>
                  <a:pt x="27583" y="3712"/>
                  <a:pt x="27583" y="3652"/>
                </a:cubicBezTo>
                <a:lnTo>
                  <a:pt x="27583" y="3652"/>
                </a:lnTo>
                <a:lnTo>
                  <a:pt x="27552" y="3682"/>
                </a:lnTo>
                <a:cubicBezTo>
                  <a:pt x="27522" y="3531"/>
                  <a:pt x="27673" y="3410"/>
                  <a:pt x="27764" y="3350"/>
                </a:cubicBezTo>
                <a:close/>
                <a:moveTo>
                  <a:pt x="35720" y="9978"/>
                </a:moveTo>
                <a:cubicBezTo>
                  <a:pt x="35714" y="9981"/>
                  <a:pt x="35707" y="9985"/>
                  <a:pt x="35700" y="9989"/>
                </a:cubicBezTo>
                <a:cubicBezTo>
                  <a:pt x="35707" y="9986"/>
                  <a:pt x="35714" y="9982"/>
                  <a:pt x="35720" y="9978"/>
                </a:cubicBezTo>
                <a:close/>
                <a:moveTo>
                  <a:pt x="36093" y="10381"/>
                </a:moveTo>
                <a:lnTo>
                  <a:pt x="36032" y="10472"/>
                </a:lnTo>
                <a:lnTo>
                  <a:pt x="36153" y="10411"/>
                </a:lnTo>
                <a:lnTo>
                  <a:pt x="36093" y="10381"/>
                </a:lnTo>
                <a:close/>
                <a:moveTo>
                  <a:pt x="11477" y="10700"/>
                </a:moveTo>
                <a:cubicBezTo>
                  <a:pt x="11482" y="10700"/>
                  <a:pt x="11488" y="10703"/>
                  <a:pt x="11498" y="10713"/>
                </a:cubicBezTo>
                <a:cubicBezTo>
                  <a:pt x="11528" y="10743"/>
                  <a:pt x="11589" y="10774"/>
                  <a:pt x="11619" y="10804"/>
                </a:cubicBezTo>
                <a:lnTo>
                  <a:pt x="11649" y="10804"/>
                </a:lnTo>
                <a:cubicBezTo>
                  <a:pt x="11649" y="10834"/>
                  <a:pt x="11619" y="10834"/>
                  <a:pt x="11589" y="10834"/>
                </a:cubicBezTo>
                <a:cubicBezTo>
                  <a:pt x="11559" y="10804"/>
                  <a:pt x="11468" y="10713"/>
                  <a:pt x="11468" y="10713"/>
                </a:cubicBezTo>
                <a:cubicBezTo>
                  <a:pt x="11468" y="10713"/>
                  <a:pt x="11468" y="10700"/>
                  <a:pt x="11477" y="10700"/>
                </a:cubicBezTo>
                <a:close/>
                <a:moveTo>
                  <a:pt x="9934" y="10705"/>
                </a:moveTo>
                <a:lnTo>
                  <a:pt x="9959" y="10743"/>
                </a:lnTo>
                <a:cubicBezTo>
                  <a:pt x="9984" y="10768"/>
                  <a:pt x="10009" y="10835"/>
                  <a:pt x="10017" y="10891"/>
                </a:cubicBezTo>
                <a:lnTo>
                  <a:pt x="10017" y="10891"/>
                </a:lnTo>
                <a:cubicBezTo>
                  <a:pt x="9859" y="10726"/>
                  <a:pt x="9964" y="10771"/>
                  <a:pt x="9934" y="10705"/>
                </a:cubicBezTo>
                <a:close/>
                <a:moveTo>
                  <a:pt x="9778" y="10834"/>
                </a:moveTo>
                <a:cubicBezTo>
                  <a:pt x="9798" y="10854"/>
                  <a:pt x="9805" y="10873"/>
                  <a:pt x="9807" y="10893"/>
                </a:cubicBezTo>
                <a:lnTo>
                  <a:pt x="9807" y="10893"/>
                </a:lnTo>
                <a:cubicBezTo>
                  <a:pt x="9797" y="10883"/>
                  <a:pt x="9788" y="10874"/>
                  <a:pt x="9778" y="10864"/>
                </a:cubicBezTo>
                <a:cubicBezTo>
                  <a:pt x="9778" y="10864"/>
                  <a:pt x="9778" y="10834"/>
                  <a:pt x="9778" y="10834"/>
                </a:cubicBezTo>
                <a:close/>
                <a:moveTo>
                  <a:pt x="9748" y="10864"/>
                </a:moveTo>
                <a:cubicBezTo>
                  <a:pt x="9794" y="10887"/>
                  <a:pt x="9787" y="10893"/>
                  <a:pt x="9808" y="10920"/>
                </a:cubicBezTo>
                <a:lnTo>
                  <a:pt x="9808" y="10920"/>
                </a:lnTo>
                <a:cubicBezTo>
                  <a:pt x="9808" y="10922"/>
                  <a:pt x="9808" y="10923"/>
                  <a:pt x="9808" y="10924"/>
                </a:cubicBezTo>
                <a:lnTo>
                  <a:pt x="9811" y="10924"/>
                </a:lnTo>
                <a:cubicBezTo>
                  <a:pt x="9818" y="10932"/>
                  <a:pt x="9826" y="10942"/>
                  <a:pt x="9839" y="10955"/>
                </a:cubicBezTo>
                <a:cubicBezTo>
                  <a:pt x="9808" y="10955"/>
                  <a:pt x="9778" y="10985"/>
                  <a:pt x="9748" y="11015"/>
                </a:cubicBezTo>
                <a:cubicBezTo>
                  <a:pt x="9696" y="10963"/>
                  <a:pt x="9621" y="10888"/>
                  <a:pt x="9660" y="10888"/>
                </a:cubicBezTo>
                <a:cubicBezTo>
                  <a:pt x="9666" y="10888"/>
                  <a:pt x="9675" y="10890"/>
                  <a:pt x="9688" y="10894"/>
                </a:cubicBezTo>
                <a:lnTo>
                  <a:pt x="9748" y="10955"/>
                </a:lnTo>
                <a:cubicBezTo>
                  <a:pt x="9718" y="10924"/>
                  <a:pt x="9688" y="10864"/>
                  <a:pt x="9688" y="10864"/>
                </a:cubicBezTo>
                <a:close/>
                <a:moveTo>
                  <a:pt x="38463" y="11033"/>
                </a:moveTo>
                <a:lnTo>
                  <a:pt x="38463" y="11033"/>
                </a:lnTo>
                <a:cubicBezTo>
                  <a:pt x="38466" y="11037"/>
                  <a:pt x="38471" y="11041"/>
                  <a:pt x="38477" y="11045"/>
                </a:cubicBezTo>
                <a:cubicBezTo>
                  <a:pt x="38472" y="11040"/>
                  <a:pt x="38467" y="11037"/>
                  <a:pt x="38463" y="11033"/>
                </a:cubicBezTo>
                <a:close/>
                <a:moveTo>
                  <a:pt x="35580" y="10924"/>
                </a:moveTo>
                <a:cubicBezTo>
                  <a:pt x="35580" y="10955"/>
                  <a:pt x="35610" y="10955"/>
                  <a:pt x="35640" y="10985"/>
                </a:cubicBezTo>
                <a:lnTo>
                  <a:pt x="35610" y="10985"/>
                </a:lnTo>
                <a:cubicBezTo>
                  <a:pt x="35588" y="11029"/>
                  <a:pt x="35533" y="11057"/>
                  <a:pt x="35517" y="11057"/>
                </a:cubicBezTo>
                <a:cubicBezTo>
                  <a:pt x="35512" y="11057"/>
                  <a:pt x="35511" y="11053"/>
                  <a:pt x="35519" y="11045"/>
                </a:cubicBezTo>
                <a:cubicBezTo>
                  <a:pt x="35580" y="11045"/>
                  <a:pt x="35580" y="10985"/>
                  <a:pt x="35580" y="10924"/>
                </a:cubicBezTo>
                <a:close/>
                <a:moveTo>
                  <a:pt x="10080" y="11015"/>
                </a:moveTo>
                <a:cubicBezTo>
                  <a:pt x="10110" y="11015"/>
                  <a:pt x="10140" y="11045"/>
                  <a:pt x="10171" y="11075"/>
                </a:cubicBezTo>
                <a:cubicBezTo>
                  <a:pt x="10110" y="11045"/>
                  <a:pt x="10080" y="11045"/>
                  <a:pt x="10050" y="11045"/>
                </a:cubicBezTo>
                <a:cubicBezTo>
                  <a:pt x="10050" y="11015"/>
                  <a:pt x="10050" y="11015"/>
                  <a:pt x="10080" y="11015"/>
                </a:cubicBezTo>
                <a:close/>
                <a:moveTo>
                  <a:pt x="9718" y="11166"/>
                </a:moveTo>
                <a:cubicBezTo>
                  <a:pt x="9739" y="11166"/>
                  <a:pt x="9746" y="11181"/>
                  <a:pt x="9758" y="11190"/>
                </a:cubicBezTo>
                <a:lnTo>
                  <a:pt x="9758" y="11190"/>
                </a:lnTo>
                <a:cubicBezTo>
                  <a:pt x="9737" y="11186"/>
                  <a:pt x="9713" y="11178"/>
                  <a:pt x="9688" y="11166"/>
                </a:cubicBezTo>
                <a:close/>
                <a:moveTo>
                  <a:pt x="9657" y="11196"/>
                </a:moveTo>
                <a:lnTo>
                  <a:pt x="9657" y="11196"/>
                </a:lnTo>
                <a:cubicBezTo>
                  <a:pt x="9676" y="11215"/>
                  <a:pt x="9695" y="11246"/>
                  <a:pt x="9707" y="11273"/>
                </a:cubicBezTo>
                <a:lnTo>
                  <a:pt x="9707" y="11273"/>
                </a:lnTo>
                <a:cubicBezTo>
                  <a:pt x="9689" y="11247"/>
                  <a:pt x="9669" y="11219"/>
                  <a:pt x="9657" y="11196"/>
                </a:cubicBezTo>
                <a:close/>
                <a:moveTo>
                  <a:pt x="9738" y="11346"/>
                </a:moveTo>
                <a:cubicBezTo>
                  <a:pt x="9745" y="11364"/>
                  <a:pt x="9738" y="11377"/>
                  <a:pt x="9718" y="11377"/>
                </a:cubicBezTo>
                <a:cubicBezTo>
                  <a:pt x="9732" y="11370"/>
                  <a:pt x="9738" y="11359"/>
                  <a:pt x="9738" y="11346"/>
                </a:cubicBezTo>
                <a:close/>
                <a:moveTo>
                  <a:pt x="9537" y="11347"/>
                </a:moveTo>
                <a:cubicBezTo>
                  <a:pt x="9567" y="11347"/>
                  <a:pt x="9597" y="11377"/>
                  <a:pt x="9657" y="11377"/>
                </a:cubicBezTo>
                <a:cubicBezTo>
                  <a:pt x="9657" y="11377"/>
                  <a:pt x="9657" y="11407"/>
                  <a:pt x="9657" y="11407"/>
                </a:cubicBezTo>
                <a:lnTo>
                  <a:pt x="9627" y="11407"/>
                </a:lnTo>
                <a:lnTo>
                  <a:pt x="9567" y="11377"/>
                </a:lnTo>
                <a:lnTo>
                  <a:pt x="9537" y="11347"/>
                </a:lnTo>
                <a:close/>
                <a:moveTo>
                  <a:pt x="11166" y="11256"/>
                </a:moveTo>
                <a:cubicBezTo>
                  <a:pt x="11378" y="11407"/>
                  <a:pt x="11287" y="11287"/>
                  <a:pt x="11468" y="11407"/>
                </a:cubicBezTo>
                <a:lnTo>
                  <a:pt x="11438" y="11407"/>
                </a:lnTo>
                <a:lnTo>
                  <a:pt x="11408" y="11377"/>
                </a:lnTo>
                <a:cubicBezTo>
                  <a:pt x="11378" y="11377"/>
                  <a:pt x="11378" y="11377"/>
                  <a:pt x="11347" y="11407"/>
                </a:cubicBezTo>
                <a:cubicBezTo>
                  <a:pt x="11287" y="11347"/>
                  <a:pt x="11197" y="11287"/>
                  <a:pt x="11166" y="11256"/>
                </a:cubicBezTo>
                <a:close/>
                <a:moveTo>
                  <a:pt x="8813" y="11377"/>
                </a:moveTo>
                <a:lnTo>
                  <a:pt x="8903" y="11407"/>
                </a:lnTo>
                <a:lnTo>
                  <a:pt x="8933" y="11407"/>
                </a:lnTo>
                <a:cubicBezTo>
                  <a:pt x="8933" y="11407"/>
                  <a:pt x="8933" y="11437"/>
                  <a:pt x="8933" y="11468"/>
                </a:cubicBezTo>
                <a:lnTo>
                  <a:pt x="8843" y="11437"/>
                </a:lnTo>
                <a:cubicBezTo>
                  <a:pt x="8843" y="11437"/>
                  <a:pt x="8813" y="11407"/>
                  <a:pt x="8813" y="11377"/>
                </a:cubicBezTo>
                <a:close/>
                <a:moveTo>
                  <a:pt x="9657" y="11468"/>
                </a:moveTo>
                <a:cubicBezTo>
                  <a:pt x="9657" y="11498"/>
                  <a:pt x="9657" y="11528"/>
                  <a:pt x="9657" y="11528"/>
                </a:cubicBezTo>
                <a:lnTo>
                  <a:pt x="9688" y="11528"/>
                </a:lnTo>
                <a:lnTo>
                  <a:pt x="9748" y="11558"/>
                </a:lnTo>
                <a:lnTo>
                  <a:pt x="9718" y="11558"/>
                </a:lnTo>
                <a:lnTo>
                  <a:pt x="9688" y="11528"/>
                </a:lnTo>
                <a:cubicBezTo>
                  <a:pt x="9688" y="11528"/>
                  <a:pt x="9657" y="11558"/>
                  <a:pt x="9657" y="11558"/>
                </a:cubicBezTo>
                <a:lnTo>
                  <a:pt x="9633" y="11546"/>
                </a:lnTo>
                <a:lnTo>
                  <a:pt x="9633" y="11546"/>
                </a:lnTo>
                <a:cubicBezTo>
                  <a:pt x="9635" y="11546"/>
                  <a:pt x="9637" y="11546"/>
                  <a:pt x="9638" y="11546"/>
                </a:cubicBezTo>
                <a:cubicBezTo>
                  <a:pt x="9648" y="11546"/>
                  <a:pt x="9648" y="11542"/>
                  <a:pt x="9627" y="11528"/>
                </a:cubicBezTo>
                <a:lnTo>
                  <a:pt x="9597" y="11528"/>
                </a:lnTo>
                <a:lnTo>
                  <a:pt x="9633" y="11546"/>
                </a:lnTo>
                <a:lnTo>
                  <a:pt x="9633" y="11546"/>
                </a:lnTo>
                <a:cubicBezTo>
                  <a:pt x="9611" y="11544"/>
                  <a:pt x="9567" y="11532"/>
                  <a:pt x="9542" y="11532"/>
                </a:cubicBezTo>
                <a:cubicBezTo>
                  <a:pt x="9517" y="11532"/>
                  <a:pt x="9511" y="11544"/>
                  <a:pt x="9567" y="11588"/>
                </a:cubicBezTo>
                <a:lnTo>
                  <a:pt x="9507" y="11558"/>
                </a:lnTo>
                <a:cubicBezTo>
                  <a:pt x="9507" y="11558"/>
                  <a:pt x="9507" y="11588"/>
                  <a:pt x="9507" y="11588"/>
                </a:cubicBezTo>
                <a:cubicBezTo>
                  <a:pt x="9507" y="11558"/>
                  <a:pt x="9476" y="11498"/>
                  <a:pt x="9476" y="11468"/>
                </a:cubicBezTo>
                <a:lnTo>
                  <a:pt x="9476" y="11468"/>
                </a:lnTo>
                <a:lnTo>
                  <a:pt x="9537" y="11528"/>
                </a:lnTo>
                <a:cubicBezTo>
                  <a:pt x="9597" y="11528"/>
                  <a:pt x="9627" y="11468"/>
                  <a:pt x="9657" y="11468"/>
                </a:cubicBezTo>
                <a:close/>
                <a:moveTo>
                  <a:pt x="7515" y="11558"/>
                </a:moveTo>
                <a:cubicBezTo>
                  <a:pt x="7545" y="11588"/>
                  <a:pt x="7515" y="11618"/>
                  <a:pt x="7515" y="11618"/>
                </a:cubicBezTo>
                <a:cubicBezTo>
                  <a:pt x="7515" y="11618"/>
                  <a:pt x="7515" y="11588"/>
                  <a:pt x="7485" y="11588"/>
                </a:cubicBezTo>
                <a:cubicBezTo>
                  <a:pt x="7485" y="11588"/>
                  <a:pt x="7485" y="11588"/>
                  <a:pt x="7485" y="11558"/>
                </a:cubicBezTo>
                <a:close/>
                <a:moveTo>
                  <a:pt x="9537" y="11739"/>
                </a:moveTo>
                <a:lnTo>
                  <a:pt x="9537" y="11739"/>
                </a:lnTo>
                <a:cubicBezTo>
                  <a:pt x="9528" y="11748"/>
                  <a:pt x="9519" y="11754"/>
                  <a:pt x="9508" y="11759"/>
                </a:cubicBezTo>
                <a:lnTo>
                  <a:pt x="9508" y="11759"/>
                </a:lnTo>
                <a:cubicBezTo>
                  <a:pt x="9514" y="11739"/>
                  <a:pt x="9537" y="11739"/>
                  <a:pt x="9537" y="11739"/>
                </a:cubicBezTo>
                <a:close/>
                <a:moveTo>
                  <a:pt x="9239" y="11663"/>
                </a:moveTo>
                <a:cubicBezTo>
                  <a:pt x="9264" y="11663"/>
                  <a:pt x="9360" y="11703"/>
                  <a:pt x="9390" y="11703"/>
                </a:cubicBezTo>
                <a:cubicBezTo>
                  <a:pt x="9402" y="11703"/>
                  <a:pt x="9403" y="11696"/>
                  <a:pt x="9386" y="11679"/>
                </a:cubicBezTo>
                <a:lnTo>
                  <a:pt x="9386" y="11679"/>
                </a:lnTo>
                <a:cubicBezTo>
                  <a:pt x="9414" y="11707"/>
                  <a:pt x="9467" y="11734"/>
                  <a:pt x="9499" y="11762"/>
                </a:cubicBezTo>
                <a:lnTo>
                  <a:pt x="9499" y="11762"/>
                </a:lnTo>
                <a:cubicBezTo>
                  <a:pt x="9473" y="11769"/>
                  <a:pt x="9436" y="11769"/>
                  <a:pt x="9367" y="11769"/>
                </a:cubicBezTo>
                <a:lnTo>
                  <a:pt x="9367" y="11769"/>
                </a:lnTo>
                <a:cubicBezTo>
                  <a:pt x="9360" y="11751"/>
                  <a:pt x="9356" y="11739"/>
                  <a:pt x="9356" y="11739"/>
                </a:cubicBezTo>
                <a:lnTo>
                  <a:pt x="9326" y="11739"/>
                </a:lnTo>
                <a:cubicBezTo>
                  <a:pt x="9238" y="11681"/>
                  <a:pt x="9222" y="11663"/>
                  <a:pt x="9239" y="11663"/>
                </a:cubicBezTo>
                <a:close/>
                <a:moveTo>
                  <a:pt x="9371" y="11778"/>
                </a:moveTo>
                <a:cubicBezTo>
                  <a:pt x="9453" y="11828"/>
                  <a:pt x="9426" y="11837"/>
                  <a:pt x="9405" y="11850"/>
                </a:cubicBezTo>
                <a:lnTo>
                  <a:pt x="9405" y="11850"/>
                </a:lnTo>
                <a:cubicBezTo>
                  <a:pt x="9390" y="11822"/>
                  <a:pt x="9379" y="11797"/>
                  <a:pt x="9371" y="11778"/>
                </a:cubicBezTo>
                <a:close/>
                <a:moveTo>
                  <a:pt x="9235" y="11890"/>
                </a:moveTo>
                <a:lnTo>
                  <a:pt x="9295" y="11920"/>
                </a:lnTo>
                <a:lnTo>
                  <a:pt x="9205" y="11920"/>
                </a:lnTo>
                <a:lnTo>
                  <a:pt x="9235" y="11890"/>
                </a:lnTo>
                <a:close/>
                <a:moveTo>
                  <a:pt x="9440" y="11923"/>
                </a:moveTo>
                <a:cubicBezTo>
                  <a:pt x="9463" y="11938"/>
                  <a:pt x="9494" y="11957"/>
                  <a:pt x="9537" y="11981"/>
                </a:cubicBezTo>
                <a:lnTo>
                  <a:pt x="9386" y="11950"/>
                </a:lnTo>
                <a:lnTo>
                  <a:pt x="9440" y="11923"/>
                </a:lnTo>
                <a:close/>
                <a:moveTo>
                  <a:pt x="8511" y="11981"/>
                </a:moveTo>
                <a:lnTo>
                  <a:pt x="8601" y="12011"/>
                </a:lnTo>
                <a:cubicBezTo>
                  <a:pt x="8601" y="12041"/>
                  <a:pt x="8571" y="12071"/>
                  <a:pt x="8571" y="12071"/>
                </a:cubicBezTo>
                <a:cubicBezTo>
                  <a:pt x="8541" y="12071"/>
                  <a:pt x="8541" y="12071"/>
                  <a:pt x="8511" y="12041"/>
                </a:cubicBezTo>
                <a:cubicBezTo>
                  <a:pt x="8511" y="12011"/>
                  <a:pt x="8511" y="12011"/>
                  <a:pt x="8511" y="11981"/>
                </a:cubicBezTo>
                <a:close/>
                <a:moveTo>
                  <a:pt x="41538" y="12066"/>
                </a:moveTo>
                <a:lnTo>
                  <a:pt x="41538" y="12066"/>
                </a:lnTo>
                <a:cubicBezTo>
                  <a:pt x="41544" y="12069"/>
                  <a:pt x="41549" y="12071"/>
                  <a:pt x="41555" y="12071"/>
                </a:cubicBezTo>
                <a:lnTo>
                  <a:pt x="41538" y="12066"/>
                </a:lnTo>
                <a:close/>
                <a:moveTo>
                  <a:pt x="9175" y="11981"/>
                </a:moveTo>
                <a:cubicBezTo>
                  <a:pt x="9235" y="12011"/>
                  <a:pt x="9295" y="12071"/>
                  <a:pt x="9356" y="12101"/>
                </a:cubicBezTo>
                <a:lnTo>
                  <a:pt x="9243" y="12064"/>
                </a:lnTo>
                <a:lnTo>
                  <a:pt x="9243" y="12064"/>
                </a:lnTo>
                <a:lnTo>
                  <a:pt x="9356" y="12131"/>
                </a:lnTo>
                <a:lnTo>
                  <a:pt x="9356" y="12131"/>
                </a:lnTo>
                <a:lnTo>
                  <a:pt x="9205" y="12101"/>
                </a:lnTo>
                <a:cubicBezTo>
                  <a:pt x="9144" y="12071"/>
                  <a:pt x="9024" y="12011"/>
                  <a:pt x="9114" y="12011"/>
                </a:cubicBezTo>
                <a:cubicBezTo>
                  <a:pt x="9144" y="12041"/>
                  <a:pt x="9175" y="12041"/>
                  <a:pt x="9175" y="12071"/>
                </a:cubicBezTo>
                <a:cubicBezTo>
                  <a:pt x="9175" y="12071"/>
                  <a:pt x="9188" y="12057"/>
                  <a:pt x="9197" y="12048"/>
                </a:cubicBezTo>
                <a:lnTo>
                  <a:pt x="9197" y="12048"/>
                </a:lnTo>
                <a:lnTo>
                  <a:pt x="9243" y="12064"/>
                </a:lnTo>
                <a:lnTo>
                  <a:pt x="9243" y="12064"/>
                </a:lnTo>
                <a:lnTo>
                  <a:pt x="9205" y="12041"/>
                </a:lnTo>
                <a:cubicBezTo>
                  <a:pt x="9205" y="12041"/>
                  <a:pt x="9202" y="12044"/>
                  <a:pt x="9197" y="12048"/>
                </a:cubicBezTo>
                <a:lnTo>
                  <a:pt x="9197" y="12048"/>
                </a:lnTo>
                <a:lnTo>
                  <a:pt x="9175" y="12041"/>
                </a:lnTo>
                <a:cubicBezTo>
                  <a:pt x="9175" y="12011"/>
                  <a:pt x="9175" y="11981"/>
                  <a:pt x="9175" y="11981"/>
                </a:cubicBezTo>
                <a:close/>
                <a:moveTo>
                  <a:pt x="3924" y="12131"/>
                </a:moveTo>
                <a:cubicBezTo>
                  <a:pt x="3916" y="12145"/>
                  <a:pt x="3909" y="12160"/>
                  <a:pt x="3902" y="12174"/>
                </a:cubicBezTo>
                <a:lnTo>
                  <a:pt x="3902" y="12174"/>
                </a:lnTo>
                <a:lnTo>
                  <a:pt x="3924" y="12131"/>
                </a:lnTo>
                <a:close/>
                <a:moveTo>
                  <a:pt x="9054" y="12071"/>
                </a:moveTo>
                <a:cubicBezTo>
                  <a:pt x="9073" y="12081"/>
                  <a:pt x="9090" y="12091"/>
                  <a:pt x="9105" y="12101"/>
                </a:cubicBezTo>
                <a:lnTo>
                  <a:pt x="9144" y="12101"/>
                </a:lnTo>
                <a:lnTo>
                  <a:pt x="9175" y="12131"/>
                </a:lnTo>
                <a:lnTo>
                  <a:pt x="9326" y="12131"/>
                </a:lnTo>
                <a:cubicBezTo>
                  <a:pt x="9376" y="12182"/>
                  <a:pt x="9301" y="12190"/>
                  <a:pt x="9205" y="12192"/>
                </a:cubicBezTo>
                <a:lnTo>
                  <a:pt x="9205" y="12192"/>
                </a:lnTo>
                <a:cubicBezTo>
                  <a:pt x="9164" y="12151"/>
                  <a:pt x="9137" y="12124"/>
                  <a:pt x="9105" y="12101"/>
                </a:cubicBezTo>
                <a:lnTo>
                  <a:pt x="9095" y="12101"/>
                </a:lnTo>
                <a:cubicBezTo>
                  <a:pt x="9109" y="12113"/>
                  <a:pt x="9119" y="12124"/>
                  <a:pt x="9127" y="12133"/>
                </a:cubicBezTo>
                <a:lnTo>
                  <a:pt x="9127" y="12133"/>
                </a:lnTo>
                <a:lnTo>
                  <a:pt x="9084" y="12101"/>
                </a:lnTo>
                <a:lnTo>
                  <a:pt x="9095" y="12101"/>
                </a:lnTo>
                <a:cubicBezTo>
                  <a:pt x="9084" y="12092"/>
                  <a:pt x="9070" y="12082"/>
                  <a:pt x="9054" y="12071"/>
                </a:cubicBezTo>
                <a:close/>
                <a:moveTo>
                  <a:pt x="9127" y="12133"/>
                </a:moveTo>
                <a:lnTo>
                  <a:pt x="9204" y="12192"/>
                </a:lnTo>
                <a:lnTo>
                  <a:pt x="9204" y="12192"/>
                </a:lnTo>
                <a:cubicBezTo>
                  <a:pt x="9204" y="12192"/>
                  <a:pt x="9205" y="12192"/>
                  <a:pt x="9205" y="12192"/>
                </a:cubicBezTo>
                <a:lnTo>
                  <a:pt x="9205" y="12192"/>
                </a:lnTo>
                <a:cubicBezTo>
                  <a:pt x="9205" y="12192"/>
                  <a:pt x="9205" y="12192"/>
                  <a:pt x="9205" y="12192"/>
                </a:cubicBezTo>
                <a:lnTo>
                  <a:pt x="9204" y="12192"/>
                </a:lnTo>
                <a:lnTo>
                  <a:pt x="9204" y="12192"/>
                </a:lnTo>
                <a:cubicBezTo>
                  <a:pt x="9185" y="12192"/>
                  <a:pt x="9165" y="12192"/>
                  <a:pt x="9144" y="12192"/>
                </a:cubicBezTo>
                <a:cubicBezTo>
                  <a:pt x="9144" y="12174"/>
                  <a:pt x="9144" y="12157"/>
                  <a:pt x="9127" y="12133"/>
                </a:cubicBezTo>
                <a:close/>
                <a:moveTo>
                  <a:pt x="9024" y="12192"/>
                </a:moveTo>
                <a:cubicBezTo>
                  <a:pt x="9037" y="12205"/>
                  <a:pt x="9057" y="12219"/>
                  <a:pt x="9077" y="12232"/>
                </a:cubicBezTo>
                <a:lnTo>
                  <a:pt x="9077" y="12232"/>
                </a:lnTo>
                <a:cubicBezTo>
                  <a:pt x="9084" y="12221"/>
                  <a:pt x="9083" y="12207"/>
                  <a:pt x="9054" y="12192"/>
                </a:cubicBezTo>
                <a:close/>
                <a:moveTo>
                  <a:pt x="8963" y="12101"/>
                </a:moveTo>
                <a:lnTo>
                  <a:pt x="9084" y="12162"/>
                </a:lnTo>
                <a:lnTo>
                  <a:pt x="9144" y="12282"/>
                </a:lnTo>
                <a:cubicBezTo>
                  <a:pt x="9128" y="12266"/>
                  <a:pt x="9102" y="12249"/>
                  <a:pt x="9077" y="12232"/>
                </a:cubicBezTo>
                <a:lnTo>
                  <a:pt x="9077" y="12232"/>
                </a:lnTo>
                <a:cubicBezTo>
                  <a:pt x="9070" y="12244"/>
                  <a:pt x="9054" y="12252"/>
                  <a:pt x="9054" y="12252"/>
                </a:cubicBezTo>
                <a:lnTo>
                  <a:pt x="8994" y="12222"/>
                </a:lnTo>
                <a:lnTo>
                  <a:pt x="9024" y="12252"/>
                </a:lnTo>
                <a:cubicBezTo>
                  <a:pt x="8989" y="12235"/>
                  <a:pt x="8954" y="12217"/>
                  <a:pt x="8942" y="12217"/>
                </a:cubicBezTo>
                <a:cubicBezTo>
                  <a:pt x="8934" y="12217"/>
                  <a:pt x="8938" y="12227"/>
                  <a:pt x="8963" y="12252"/>
                </a:cubicBezTo>
                <a:cubicBezTo>
                  <a:pt x="8994" y="12252"/>
                  <a:pt x="9024" y="12282"/>
                  <a:pt x="9054" y="12282"/>
                </a:cubicBezTo>
                <a:cubicBezTo>
                  <a:pt x="9054" y="12313"/>
                  <a:pt x="9024" y="12313"/>
                  <a:pt x="9054" y="12313"/>
                </a:cubicBezTo>
                <a:lnTo>
                  <a:pt x="9024" y="12313"/>
                </a:lnTo>
                <a:cubicBezTo>
                  <a:pt x="8933" y="12252"/>
                  <a:pt x="8782" y="12192"/>
                  <a:pt x="8873" y="12192"/>
                </a:cubicBezTo>
                <a:cubicBezTo>
                  <a:pt x="8873" y="12192"/>
                  <a:pt x="8873" y="12178"/>
                  <a:pt x="8909" y="12178"/>
                </a:cubicBezTo>
                <a:cubicBezTo>
                  <a:pt x="8927" y="12178"/>
                  <a:pt x="8953" y="12182"/>
                  <a:pt x="8994" y="12192"/>
                </a:cubicBezTo>
                <a:cubicBezTo>
                  <a:pt x="8963" y="12162"/>
                  <a:pt x="8903" y="12101"/>
                  <a:pt x="8963" y="12101"/>
                </a:cubicBezTo>
                <a:close/>
                <a:moveTo>
                  <a:pt x="36911" y="12256"/>
                </a:moveTo>
                <a:cubicBezTo>
                  <a:pt x="36908" y="12256"/>
                  <a:pt x="36904" y="12257"/>
                  <a:pt x="36900" y="12258"/>
                </a:cubicBezTo>
                <a:lnTo>
                  <a:pt x="36900" y="12258"/>
                </a:lnTo>
                <a:cubicBezTo>
                  <a:pt x="36892" y="12286"/>
                  <a:pt x="36878" y="12319"/>
                  <a:pt x="36877" y="12340"/>
                </a:cubicBezTo>
                <a:lnTo>
                  <a:pt x="36877" y="12340"/>
                </a:lnTo>
                <a:cubicBezTo>
                  <a:pt x="36877" y="12340"/>
                  <a:pt x="36877" y="12340"/>
                  <a:pt x="36877" y="12340"/>
                </a:cubicBezTo>
                <a:lnTo>
                  <a:pt x="36877" y="12340"/>
                </a:lnTo>
                <a:cubicBezTo>
                  <a:pt x="36879" y="12318"/>
                  <a:pt x="36893" y="12284"/>
                  <a:pt x="36911" y="12256"/>
                </a:cubicBezTo>
                <a:close/>
                <a:moveTo>
                  <a:pt x="8028" y="12343"/>
                </a:moveTo>
                <a:cubicBezTo>
                  <a:pt x="8058" y="12343"/>
                  <a:pt x="8088" y="12343"/>
                  <a:pt x="8118" y="12373"/>
                </a:cubicBezTo>
                <a:lnTo>
                  <a:pt x="8179" y="12373"/>
                </a:lnTo>
                <a:cubicBezTo>
                  <a:pt x="8134" y="12373"/>
                  <a:pt x="8173" y="12424"/>
                  <a:pt x="8119" y="12424"/>
                </a:cubicBezTo>
                <a:cubicBezTo>
                  <a:pt x="8101" y="12424"/>
                  <a:pt x="8073" y="12418"/>
                  <a:pt x="8028" y="12403"/>
                </a:cubicBezTo>
                <a:lnTo>
                  <a:pt x="8028" y="12343"/>
                </a:lnTo>
                <a:close/>
                <a:moveTo>
                  <a:pt x="37179" y="12494"/>
                </a:moveTo>
                <a:cubicBezTo>
                  <a:pt x="37175" y="12494"/>
                  <a:pt x="37172" y="12494"/>
                  <a:pt x="37168" y="12495"/>
                </a:cubicBezTo>
                <a:lnTo>
                  <a:pt x="37168" y="12495"/>
                </a:lnTo>
                <a:cubicBezTo>
                  <a:pt x="37172" y="12495"/>
                  <a:pt x="37175" y="12494"/>
                  <a:pt x="37179" y="12494"/>
                </a:cubicBezTo>
                <a:close/>
                <a:moveTo>
                  <a:pt x="33826" y="8393"/>
                </a:moveTo>
                <a:cubicBezTo>
                  <a:pt x="33903" y="8393"/>
                  <a:pt x="33969" y="8411"/>
                  <a:pt x="34010" y="8480"/>
                </a:cubicBezTo>
                <a:cubicBezTo>
                  <a:pt x="34041" y="8540"/>
                  <a:pt x="33920" y="8571"/>
                  <a:pt x="33890" y="8571"/>
                </a:cubicBezTo>
                <a:cubicBezTo>
                  <a:pt x="34099" y="8630"/>
                  <a:pt x="34160" y="8839"/>
                  <a:pt x="34367" y="8842"/>
                </a:cubicBezTo>
                <a:lnTo>
                  <a:pt x="34367" y="8842"/>
                </a:lnTo>
                <a:cubicBezTo>
                  <a:pt x="34459" y="8741"/>
                  <a:pt x="34594" y="8689"/>
                  <a:pt x="34704" y="8661"/>
                </a:cubicBezTo>
                <a:lnTo>
                  <a:pt x="34735" y="8661"/>
                </a:lnTo>
                <a:cubicBezTo>
                  <a:pt x="34704" y="8691"/>
                  <a:pt x="34704" y="8691"/>
                  <a:pt x="34674" y="8721"/>
                </a:cubicBezTo>
                <a:lnTo>
                  <a:pt x="34674" y="8691"/>
                </a:lnTo>
                <a:cubicBezTo>
                  <a:pt x="34584" y="8812"/>
                  <a:pt x="34644" y="8903"/>
                  <a:pt x="34433" y="8993"/>
                </a:cubicBezTo>
                <a:lnTo>
                  <a:pt x="34614" y="8993"/>
                </a:lnTo>
                <a:cubicBezTo>
                  <a:pt x="34554" y="9023"/>
                  <a:pt x="34523" y="9053"/>
                  <a:pt x="34493" y="9084"/>
                </a:cubicBezTo>
                <a:cubicBezTo>
                  <a:pt x="34554" y="9084"/>
                  <a:pt x="34614" y="9053"/>
                  <a:pt x="34644" y="8993"/>
                </a:cubicBezTo>
                <a:lnTo>
                  <a:pt x="34644" y="8993"/>
                </a:lnTo>
                <a:cubicBezTo>
                  <a:pt x="34644" y="9023"/>
                  <a:pt x="34614" y="9084"/>
                  <a:pt x="34523" y="9114"/>
                </a:cubicBezTo>
                <a:cubicBezTo>
                  <a:pt x="34541" y="9117"/>
                  <a:pt x="34557" y="9119"/>
                  <a:pt x="34572" y="9119"/>
                </a:cubicBezTo>
                <a:cubicBezTo>
                  <a:pt x="34651" y="9119"/>
                  <a:pt x="34701" y="9079"/>
                  <a:pt x="34742" y="9079"/>
                </a:cubicBezTo>
                <a:cubicBezTo>
                  <a:pt x="34761" y="9079"/>
                  <a:pt x="34778" y="9088"/>
                  <a:pt x="34795" y="9114"/>
                </a:cubicBezTo>
                <a:cubicBezTo>
                  <a:pt x="34765" y="9144"/>
                  <a:pt x="34735" y="9144"/>
                  <a:pt x="34674" y="9204"/>
                </a:cubicBezTo>
                <a:cubicBezTo>
                  <a:pt x="34741" y="9160"/>
                  <a:pt x="34807" y="9132"/>
                  <a:pt x="34861" y="9132"/>
                </a:cubicBezTo>
                <a:cubicBezTo>
                  <a:pt x="34881" y="9132"/>
                  <a:pt x="34900" y="9136"/>
                  <a:pt x="34916" y="9144"/>
                </a:cubicBezTo>
                <a:cubicBezTo>
                  <a:pt x="34916" y="9174"/>
                  <a:pt x="34916" y="9174"/>
                  <a:pt x="34946" y="9204"/>
                </a:cubicBezTo>
                <a:cubicBezTo>
                  <a:pt x="34916" y="9204"/>
                  <a:pt x="34886" y="9234"/>
                  <a:pt x="34855" y="9234"/>
                </a:cubicBezTo>
                <a:cubicBezTo>
                  <a:pt x="34916" y="9265"/>
                  <a:pt x="34946" y="9265"/>
                  <a:pt x="35006" y="9265"/>
                </a:cubicBezTo>
                <a:cubicBezTo>
                  <a:pt x="35006" y="9265"/>
                  <a:pt x="35006" y="9265"/>
                  <a:pt x="35006" y="9265"/>
                </a:cubicBezTo>
                <a:lnTo>
                  <a:pt x="35006" y="9265"/>
                </a:lnTo>
                <a:lnTo>
                  <a:pt x="35036" y="9295"/>
                </a:lnTo>
                <a:lnTo>
                  <a:pt x="35067" y="9295"/>
                </a:lnTo>
                <a:cubicBezTo>
                  <a:pt x="35036" y="9295"/>
                  <a:pt x="35006" y="9325"/>
                  <a:pt x="35006" y="9325"/>
                </a:cubicBezTo>
                <a:cubicBezTo>
                  <a:pt x="34990" y="9325"/>
                  <a:pt x="34983" y="9316"/>
                  <a:pt x="34984" y="9304"/>
                </a:cubicBezTo>
                <a:lnTo>
                  <a:pt x="34984" y="9304"/>
                </a:lnTo>
                <a:cubicBezTo>
                  <a:pt x="34950" y="9393"/>
                  <a:pt x="35070" y="9423"/>
                  <a:pt x="35097" y="9476"/>
                </a:cubicBezTo>
                <a:cubicBezTo>
                  <a:pt x="35187" y="9385"/>
                  <a:pt x="35248" y="9416"/>
                  <a:pt x="35278" y="9325"/>
                </a:cubicBezTo>
                <a:cubicBezTo>
                  <a:pt x="35308" y="9355"/>
                  <a:pt x="35308" y="9385"/>
                  <a:pt x="35308" y="9416"/>
                </a:cubicBezTo>
                <a:cubicBezTo>
                  <a:pt x="35097" y="9536"/>
                  <a:pt x="35278" y="9506"/>
                  <a:pt x="35127" y="9657"/>
                </a:cubicBezTo>
                <a:lnTo>
                  <a:pt x="35248" y="9657"/>
                </a:lnTo>
                <a:lnTo>
                  <a:pt x="35308" y="9566"/>
                </a:lnTo>
                <a:cubicBezTo>
                  <a:pt x="35308" y="9597"/>
                  <a:pt x="35338" y="9597"/>
                  <a:pt x="35368" y="9597"/>
                </a:cubicBezTo>
                <a:cubicBezTo>
                  <a:pt x="35368" y="9627"/>
                  <a:pt x="35368" y="9627"/>
                  <a:pt x="35368" y="9627"/>
                </a:cubicBezTo>
                <a:cubicBezTo>
                  <a:pt x="35399" y="9657"/>
                  <a:pt x="35429" y="9657"/>
                  <a:pt x="35459" y="9687"/>
                </a:cubicBezTo>
                <a:lnTo>
                  <a:pt x="35399" y="9687"/>
                </a:lnTo>
                <a:lnTo>
                  <a:pt x="35549" y="9778"/>
                </a:lnTo>
                <a:lnTo>
                  <a:pt x="35549" y="9717"/>
                </a:lnTo>
                <a:cubicBezTo>
                  <a:pt x="35640" y="9808"/>
                  <a:pt x="35761" y="9838"/>
                  <a:pt x="35881" y="9838"/>
                </a:cubicBezTo>
                <a:cubicBezTo>
                  <a:pt x="35828" y="9892"/>
                  <a:pt x="35774" y="9945"/>
                  <a:pt x="35720" y="9978"/>
                </a:cubicBezTo>
                <a:lnTo>
                  <a:pt x="35720" y="9978"/>
                </a:lnTo>
                <a:cubicBezTo>
                  <a:pt x="35746" y="9965"/>
                  <a:pt x="35768" y="9960"/>
                  <a:pt x="35786" y="9960"/>
                </a:cubicBezTo>
                <a:cubicBezTo>
                  <a:pt x="35851" y="9960"/>
                  <a:pt x="35879" y="10023"/>
                  <a:pt x="35963" y="10023"/>
                </a:cubicBezTo>
                <a:cubicBezTo>
                  <a:pt x="35975" y="10023"/>
                  <a:pt x="35988" y="10022"/>
                  <a:pt x="36002" y="10019"/>
                </a:cubicBezTo>
                <a:lnTo>
                  <a:pt x="36002" y="10019"/>
                </a:lnTo>
                <a:cubicBezTo>
                  <a:pt x="35942" y="10049"/>
                  <a:pt x="35912" y="10079"/>
                  <a:pt x="35881" y="10110"/>
                </a:cubicBezTo>
                <a:lnTo>
                  <a:pt x="36032" y="10049"/>
                </a:lnTo>
                <a:lnTo>
                  <a:pt x="36032" y="10049"/>
                </a:lnTo>
                <a:cubicBezTo>
                  <a:pt x="36002" y="10110"/>
                  <a:pt x="36002" y="10140"/>
                  <a:pt x="35912" y="10170"/>
                </a:cubicBezTo>
                <a:cubicBezTo>
                  <a:pt x="35922" y="10191"/>
                  <a:pt x="35935" y="10199"/>
                  <a:pt x="35948" y="10199"/>
                </a:cubicBezTo>
                <a:cubicBezTo>
                  <a:pt x="35992" y="10199"/>
                  <a:pt x="36046" y="10111"/>
                  <a:pt x="36074" y="10111"/>
                </a:cubicBezTo>
                <a:cubicBezTo>
                  <a:pt x="36085" y="10111"/>
                  <a:pt x="36093" y="10126"/>
                  <a:pt x="36093" y="10170"/>
                </a:cubicBezTo>
                <a:lnTo>
                  <a:pt x="36032" y="10170"/>
                </a:lnTo>
                <a:cubicBezTo>
                  <a:pt x="36062" y="10230"/>
                  <a:pt x="36093" y="10261"/>
                  <a:pt x="36153" y="10291"/>
                </a:cubicBezTo>
                <a:cubicBezTo>
                  <a:pt x="36153" y="10321"/>
                  <a:pt x="36153" y="10381"/>
                  <a:pt x="36153" y="10411"/>
                </a:cubicBezTo>
                <a:cubicBezTo>
                  <a:pt x="36153" y="10442"/>
                  <a:pt x="36183" y="10472"/>
                  <a:pt x="36213" y="10502"/>
                </a:cubicBezTo>
                <a:cubicBezTo>
                  <a:pt x="36206" y="10505"/>
                  <a:pt x="36200" y="10507"/>
                  <a:pt x="36194" y="10507"/>
                </a:cubicBezTo>
                <a:cubicBezTo>
                  <a:pt x="36169" y="10507"/>
                  <a:pt x="36155" y="10477"/>
                  <a:pt x="36131" y="10477"/>
                </a:cubicBezTo>
                <a:cubicBezTo>
                  <a:pt x="36115" y="10477"/>
                  <a:pt x="36094" y="10490"/>
                  <a:pt x="36062" y="10532"/>
                </a:cubicBezTo>
                <a:cubicBezTo>
                  <a:pt x="36153" y="10653"/>
                  <a:pt x="36394" y="10653"/>
                  <a:pt x="36485" y="10774"/>
                </a:cubicBezTo>
                <a:lnTo>
                  <a:pt x="36425" y="10804"/>
                </a:lnTo>
                <a:lnTo>
                  <a:pt x="36515" y="10804"/>
                </a:lnTo>
                <a:cubicBezTo>
                  <a:pt x="36545" y="10804"/>
                  <a:pt x="36545" y="10834"/>
                  <a:pt x="36545" y="10834"/>
                </a:cubicBezTo>
                <a:lnTo>
                  <a:pt x="36545" y="10804"/>
                </a:lnTo>
                <a:cubicBezTo>
                  <a:pt x="36575" y="10834"/>
                  <a:pt x="36606" y="10834"/>
                  <a:pt x="36636" y="10864"/>
                </a:cubicBezTo>
                <a:cubicBezTo>
                  <a:pt x="36606" y="10924"/>
                  <a:pt x="36606" y="10985"/>
                  <a:pt x="36666" y="10985"/>
                </a:cubicBezTo>
                <a:cubicBezTo>
                  <a:pt x="36606" y="10985"/>
                  <a:pt x="36575" y="11015"/>
                  <a:pt x="36545" y="11045"/>
                </a:cubicBezTo>
                <a:cubicBezTo>
                  <a:pt x="36545" y="11136"/>
                  <a:pt x="36636" y="11166"/>
                  <a:pt x="36756" y="11196"/>
                </a:cubicBezTo>
                <a:cubicBezTo>
                  <a:pt x="36726" y="11256"/>
                  <a:pt x="36696" y="11287"/>
                  <a:pt x="36666" y="11347"/>
                </a:cubicBezTo>
                <a:cubicBezTo>
                  <a:pt x="36696" y="11332"/>
                  <a:pt x="36726" y="11324"/>
                  <a:pt x="36756" y="11324"/>
                </a:cubicBezTo>
                <a:cubicBezTo>
                  <a:pt x="36787" y="11324"/>
                  <a:pt x="36817" y="11332"/>
                  <a:pt x="36847" y="11347"/>
                </a:cubicBezTo>
                <a:cubicBezTo>
                  <a:pt x="36847" y="11407"/>
                  <a:pt x="36847" y="11468"/>
                  <a:pt x="36907" y="11528"/>
                </a:cubicBezTo>
                <a:cubicBezTo>
                  <a:pt x="36862" y="11513"/>
                  <a:pt x="36817" y="11505"/>
                  <a:pt x="36775" y="11505"/>
                </a:cubicBezTo>
                <a:cubicBezTo>
                  <a:pt x="36734" y="11505"/>
                  <a:pt x="36696" y="11513"/>
                  <a:pt x="36666" y="11528"/>
                </a:cubicBezTo>
                <a:cubicBezTo>
                  <a:pt x="36680" y="11526"/>
                  <a:pt x="36693" y="11525"/>
                  <a:pt x="36706" y="11525"/>
                </a:cubicBezTo>
                <a:cubicBezTo>
                  <a:pt x="36820" y="11525"/>
                  <a:pt x="36868" y="11614"/>
                  <a:pt x="36949" y="11614"/>
                </a:cubicBezTo>
                <a:cubicBezTo>
                  <a:pt x="36972" y="11614"/>
                  <a:pt x="36997" y="11607"/>
                  <a:pt x="37028" y="11588"/>
                </a:cubicBezTo>
                <a:lnTo>
                  <a:pt x="37028" y="11588"/>
                </a:lnTo>
                <a:cubicBezTo>
                  <a:pt x="36998" y="11618"/>
                  <a:pt x="36998" y="11649"/>
                  <a:pt x="36968" y="11679"/>
                </a:cubicBezTo>
                <a:lnTo>
                  <a:pt x="37028" y="11649"/>
                </a:lnTo>
                <a:lnTo>
                  <a:pt x="37028" y="11649"/>
                </a:lnTo>
                <a:cubicBezTo>
                  <a:pt x="36998" y="11769"/>
                  <a:pt x="37088" y="11800"/>
                  <a:pt x="37179" y="11860"/>
                </a:cubicBezTo>
                <a:lnTo>
                  <a:pt x="37270" y="11890"/>
                </a:lnTo>
                <a:cubicBezTo>
                  <a:pt x="37300" y="11981"/>
                  <a:pt x="37300" y="12071"/>
                  <a:pt x="37270" y="12131"/>
                </a:cubicBezTo>
                <a:lnTo>
                  <a:pt x="37239" y="12131"/>
                </a:lnTo>
                <a:lnTo>
                  <a:pt x="37179" y="12162"/>
                </a:lnTo>
                <a:cubicBezTo>
                  <a:pt x="37179" y="12192"/>
                  <a:pt x="37179" y="12192"/>
                  <a:pt x="37209" y="12192"/>
                </a:cubicBezTo>
                <a:lnTo>
                  <a:pt x="37239" y="12252"/>
                </a:lnTo>
                <a:lnTo>
                  <a:pt x="37270" y="12343"/>
                </a:lnTo>
                <a:cubicBezTo>
                  <a:pt x="37300" y="12403"/>
                  <a:pt x="37360" y="12463"/>
                  <a:pt x="37420" y="12494"/>
                </a:cubicBezTo>
                <a:lnTo>
                  <a:pt x="37300" y="12554"/>
                </a:lnTo>
                <a:cubicBezTo>
                  <a:pt x="37254" y="12569"/>
                  <a:pt x="37202" y="12577"/>
                  <a:pt x="37164" y="12577"/>
                </a:cubicBezTo>
                <a:cubicBezTo>
                  <a:pt x="37126" y="12577"/>
                  <a:pt x="37104" y="12569"/>
                  <a:pt x="37119" y="12554"/>
                </a:cubicBezTo>
                <a:cubicBezTo>
                  <a:pt x="37145" y="12528"/>
                  <a:pt x="37148" y="12502"/>
                  <a:pt x="37168" y="12495"/>
                </a:cubicBezTo>
                <a:lnTo>
                  <a:pt x="37168" y="12495"/>
                </a:lnTo>
                <a:cubicBezTo>
                  <a:pt x="37160" y="12496"/>
                  <a:pt x="37153" y="12497"/>
                  <a:pt x="37145" y="12497"/>
                </a:cubicBezTo>
                <a:cubicBezTo>
                  <a:pt x="37011" y="12497"/>
                  <a:pt x="37015" y="12340"/>
                  <a:pt x="36881" y="12340"/>
                </a:cubicBezTo>
                <a:cubicBezTo>
                  <a:pt x="36880" y="12340"/>
                  <a:pt x="36878" y="12340"/>
                  <a:pt x="36877" y="12340"/>
                </a:cubicBezTo>
                <a:lnTo>
                  <a:pt x="36877" y="12340"/>
                </a:lnTo>
                <a:cubicBezTo>
                  <a:pt x="36877" y="12341"/>
                  <a:pt x="36877" y="12342"/>
                  <a:pt x="36877" y="12343"/>
                </a:cubicBezTo>
                <a:cubicBezTo>
                  <a:pt x="36877" y="12342"/>
                  <a:pt x="36877" y="12341"/>
                  <a:pt x="36877" y="12340"/>
                </a:cubicBezTo>
                <a:lnTo>
                  <a:pt x="36877" y="12340"/>
                </a:lnTo>
                <a:cubicBezTo>
                  <a:pt x="36868" y="12340"/>
                  <a:pt x="36858" y="12341"/>
                  <a:pt x="36847" y="12343"/>
                </a:cubicBezTo>
                <a:cubicBezTo>
                  <a:pt x="36847" y="12343"/>
                  <a:pt x="36847" y="12313"/>
                  <a:pt x="36847" y="12282"/>
                </a:cubicBezTo>
                <a:cubicBezTo>
                  <a:pt x="36865" y="12270"/>
                  <a:pt x="36883" y="12263"/>
                  <a:pt x="36900" y="12258"/>
                </a:cubicBezTo>
                <a:lnTo>
                  <a:pt x="36900" y="12258"/>
                </a:lnTo>
                <a:cubicBezTo>
                  <a:pt x="36904" y="12245"/>
                  <a:pt x="36907" y="12232"/>
                  <a:pt x="36907" y="12222"/>
                </a:cubicBezTo>
                <a:lnTo>
                  <a:pt x="36938" y="12222"/>
                </a:lnTo>
                <a:cubicBezTo>
                  <a:pt x="36929" y="12231"/>
                  <a:pt x="36919" y="12243"/>
                  <a:pt x="36911" y="12256"/>
                </a:cubicBezTo>
                <a:lnTo>
                  <a:pt x="36911" y="12256"/>
                </a:lnTo>
                <a:cubicBezTo>
                  <a:pt x="36971" y="12243"/>
                  <a:pt x="37006" y="12260"/>
                  <a:pt x="36938" y="12192"/>
                </a:cubicBezTo>
                <a:cubicBezTo>
                  <a:pt x="36907" y="12192"/>
                  <a:pt x="36907" y="12192"/>
                  <a:pt x="36907" y="12162"/>
                </a:cubicBezTo>
                <a:lnTo>
                  <a:pt x="36787" y="12252"/>
                </a:lnTo>
                <a:cubicBezTo>
                  <a:pt x="36787" y="12222"/>
                  <a:pt x="36787" y="12222"/>
                  <a:pt x="36845" y="12193"/>
                </a:cubicBezTo>
                <a:lnTo>
                  <a:pt x="36845" y="12193"/>
                </a:lnTo>
                <a:cubicBezTo>
                  <a:pt x="36786" y="12223"/>
                  <a:pt x="36726" y="12252"/>
                  <a:pt x="36696" y="12282"/>
                </a:cubicBezTo>
                <a:cubicBezTo>
                  <a:pt x="36636" y="12282"/>
                  <a:pt x="36606" y="12282"/>
                  <a:pt x="36575" y="12252"/>
                </a:cubicBezTo>
                <a:cubicBezTo>
                  <a:pt x="36606" y="12252"/>
                  <a:pt x="36666" y="12192"/>
                  <a:pt x="36726" y="12162"/>
                </a:cubicBezTo>
                <a:lnTo>
                  <a:pt x="36726" y="12222"/>
                </a:lnTo>
                <a:cubicBezTo>
                  <a:pt x="36791" y="12148"/>
                  <a:pt x="36819" y="12128"/>
                  <a:pt x="36834" y="12128"/>
                </a:cubicBezTo>
                <a:cubicBezTo>
                  <a:pt x="36850" y="12128"/>
                  <a:pt x="36849" y="12155"/>
                  <a:pt x="36867" y="12155"/>
                </a:cubicBezTo>
                <a:cubicBezTo>
                  <a:pt x="36884" y="12155"/>
                  <a:pt x="36917" y="12131"/>
                  <a:pt x="36998" y="12041"/>
                </a:cubicBezTo>
                <a:cubicBezTo>
                  <a:pt x="36938" y="11890"/>
                  <a:pt x="36817" y="11950"/>
                  <a:pt x="36756" y="11800"/>
                </a:cubicBezTo>
                <a:cubicBezTo>
                  <a:pt x="36636" y="11860"/>
                  <a:pt x="36636" y="11920"/>
                  <a:pt x="36515" y="11950"/>
                </a:cubicBezTo>
                <a:cubicBezTo>
                  <a:pt x="36262" y="11922"/>
                  <a:pt x="36771" y="11552"/>
                  <a:pt x="36569" y="11552"/>
                </a:cubicBezTo>
                <a:cubicBezTo>
                  <a:pt x="36555" y="11552"/>
                  <a:pt x="36537" y="11554"/>
                  <a:pt x="36515" y="11558"/>
                </a:cubicBezTo>
                <a:lnTo>
                  <a:pt x="36364" y="11618"/>
                </a:lnTo>
                <a:cubicBezTo>
                  <a:pt x="36334" y="11649"/>
                  <a:pt x="36274" y="11649"/>
                  <a:pt x="36243" y="11649"/>
                </a:cubicBezTo>
                <a:cubicBezTo>
                  <a:pt x="36274" y="11618"/>
                  <a:pt x="36274" y="11588"/>
                  <a:pt x="36243" y="11588"/>
                </a:cubicBezTo>
                <a:lnTo>
                  <a:pt x="36425" y="11468"/>
                </a:lnTo>
                <a:cubicBezTo>
                  <a:pt x="36413" y="11444"/>
                  <a:pt x="36394" y="11435"/>
                  <a:pt x="36371" y="11435"/>
                </a:cubicBezTo>
                <a:cubicBezTo>
                  <a:pt x="36314" y="11435"/>
                  <a:pt x="36233" y="11491"/>
                  <a:pt x="36187" y="11491"/>
                </a:cubicBezTo>
                <a:cubicBezTo>
                  <a:pt x="36159" y="11491"/>
                  <a:pt x="36144" y="11471"/>
                  <a:pt x="36153" y="11407"/>
                </a:cubicBezTo>
                <a:cubicBezTo>
                  <a:pt x="36177" y="11391"/>
                  <a:pt x="36198" y="11386"/>
                  <a:pt x="36217" y="11386"/>
                </a:cubicBezTo>
                <a:cubicBezTo>
                  <a:pt x="36260" y="11386"/>
                  <a:pt x="36290" y="11414"/>
                  <a:pt x="36300" y="11414"/>
                </a:cubicBezTo>
                <a:cubicBezTo>
                  <a:pt x="36302" y="11414"/>
                  <a:pt x="36304" y="11412"/>
                  <a:pt x="36304" y="11407"/>
                </a:cubicBezTo>
                <a:cubicBezTo>
                  <a:pt x="36323" y="11340"/>
                  <a:pt x="36315" y="11319"/>
                  <a:pt x="36293" y="11319"/>
                </a:cubicBezTo>
                <a:cubicBezTo>
                  <a:pt x="36254" y="11319"/>
                  <a:pt x="36170" y="11387"/>
                  <a:pt x="36119" y="11387"/>
                </a:cubicBezTo>
                <a:cubicBezTo>
                  <a:pt x="36109" y="11387"/>
                  <a:pt x="36100" y="11384"/>
                  <a:pt x="36093" y="11377"/>
                </a:cubicBezTo>
                <a:lnTo>
                  <a:pt x="36243" y="11226"/>
                </a:lnTo>
                <a:cubicBezTo>
                  <a:pt x="36153" y="11136"/>
                  <a:pt x="35912" y="11105"/>
                  <a:pt x="35761" y="10985"/>
                </a:cubicBezTo>
                <a:cubicBezTo>
                  <a:pt x="35821" y="10955"/>
                  <a:pt x="35881" y="10955"/>
                  <a:pt x="35912" y="10864"/>
                </a:cubicBezTo>
                <a:cubicBezTo>
                  <a:pt x="35670" y="10774"/>
                  <a:pt x="35610" y="10502"/>
                  <a:pt x="35549" y="10291"/>
                </a:cubicBezTo>
                <a:lnTo>
                  <a:pt x="35368" y="10351"/>
                </a:lnTo>
                <a:cubicBezTo>
                  <a:pt x="35368" y="10321"/>
                  <a:pt x="35399" y="10261"/>
                  <a:pt x="35459" y="10261"/>
                </a:cubicBezTo>
                <a:cubicBezTo>
                  <a:pt x="35453" y="10236"/>
                  <a:pt x="35444" y="10226"/>
                  <a:pt x="35434" y="10226"/>
                </a:cubicBezTo>
                <a:cubicBezTo>
                  <a:pt x="35396" y="10226"/>
                  <a:pt x="35336" y="10354"/>
                  <a:pt x="35289" y="10354"/>
                </a:cubicBezTo>
                <a:cubicBezTo>
                  <a:pt x="35285" y="10354"/>
                  <a:pt x="35281" y="10353"/>
                  <a:pt x="35278" y="10351"/>
                </a:cubicBezTo>
                <a:cubicBezTo>
                  <a:pt x="35248" y="10321"/>
                  <a:pt x="35308" y="10230"/>
                  <a:pt x="35368" y="10230"/>
                </a:cubicBezTo>
                <a:cubicBezTo>
                  <a:pt x="35157" y="10230"/>
                  <a:pt x="34855" y="10170"/>
                  <a:pt x="34886" y="9929"/>
                </a:cubicBezTo>
                <a:lnTo>
                  <a:pt x="34946" y="9898"/>
                </a:lnTo>
                <a:cubicBezTo>
                  <a:pt x="34941" y="9877"/>
                  <a:pt x="34927" y="9869"/>
                  <a:pt x="34907" y="9869"/>
                </a:cubicBezTo>
                <a:cubicBezTo>
                  <a:pt x="34848" y="9869"/>
                  <a:pt x="34740" y="9946"/>
                  <a:pt x="34682" y="9946"/>
                </a:cubicBezTo>
                <a:cubicBezTo>
                  <a:pt x="34653" y="9946"/>
                  <a:pt x="34636" y="9926"/>
                  <a:pt x="34644" y="9868"/>
                </a:cubicBezTo>
                <a:lnTo>
                  <a:pt x="34674" y="9868"/>
                </a:lnTo>
                <a:cubicBezTo>
                  <a:pt x="34644" y="9838"/>
                  <a:pt x="34614" y="9778"/>
                  <a:pt x="34554" y="9747"/>
                </a:cubicBezTo>
                <a:cubicBezTo>
                  <a:pt x="34584" y="9597"/>
                  <a:pt x="34312" y="9597"/>
                  <a:pt x="34433" y="9416"/>
                </a:cubicBezTo>
                <a:lnTo>
                  <a:pt x="34433" y="9416"/>
                </a:lnTo>
                <a:lnTo>
                  <a:pt x="34342" y="9506"/>
                </a:lnTo>
                <a:cubicBezTo>
                  <a:pt x="34282" y="9446"/>
                  <a:pt x="34252" y="9355"/>
                  <a:pt x="34282" y="9265"/>
                </a:cubicBezTo>
                <a:lnTo>
                  <a:pt x="34282" y="9265"/>
                </a:lnTo>
                <a:cubicBezTo>
                  <a:pt x="34248" y="9289"/>
                  <a:pt x="34222" y="9298"/>
                  <a:pt x="34201" y="9298"/>
                </a:cubicBezTo>
                <a:cubicBezTo>
                  <a:pt x="34125" y="9298"/>
                  <a:pt x="34117" y="9171"/>
                  <a:pt x="34050" y="9171"/>
                </a:cubicBezTo>
                <a:cubicBezTo>
                  <a:pt x="34021" y="9171"/>
                  <a:pt x="33981" y="9195"/>
                  <a:pt x="33920" y="9265"/>
                </a:cubicBezTo>
                <a:cubicBezTo>
                  <a:pt x="33920" y="9053"/>
                  <a:pt x="33980" y="9023"/>
                  <a:pt x="33920" y="8812"/>
                </a:cubicBezTo>
                <a:cubicBezTo>
                  <a:pt x="33920" y="8810"/>
                  <a:pt x="33919" y="8809"/>
                  <a:pt x="33917" y="8809"/>
                </a:cubicBezTo>
                <a:cubicBezTo>
                  <a:pt x="33897" y="8809"/>
                  <a:pt x="33764" y="8963"/>
                  <a:pt x="33709" y="8963"/>
                </a:cubicBezTo>
                <a:lnTo>
                  <a:pt x="33859" y="8842"/>
                </a:lnTo>
                <a:lnTo>
                  <a:pt x="33859" y="8842"/>
                </a:lnTo>
                <a:cubicBezTo>
                  <a:pt x="33799" y="8872"/>
                  <a:pt x="33739" y="8903"/>
                  <a:pt x="33678" y="8933"/>
                </a:cubicBezTo>
                <a:lnTo>
                  <a:pt x="33829" y="8752"/>
                </a:lnTo>
                <a:lnTo>
                  <a:pt x="33739" y="8752"/>
                </a:lnTo>
                <a:cubicBezTo>
                  <a:pt x="33739" y="8782"/>
                  <a:pt x="33709" y="8842"/>
                  <a:pt x="33678" y="8872"/>
                </a:cubicBezTo>
                <a:cubicBezTo>
                  <a:pt x="33558" y="8842"/>
                  <a:pt x="33618" y="8601"/>
                  <a:pt x="33709" y="8540"/>
                </a:cubicBezTo>
                <a:lnTo>
                  <a:pt x="33437" y="8450"/>
                </a:lnTo>
                <a:cubicBezTo>
                  <a:pt x="33467" y="8420"/>
                  <a:pt x="33528" y="8420"/>
                  <a:pt x="33558" y="8420"/>
                </a:cubicBezTo>
                <a:lnTo>
                  <a:pt x="33528" y="8420"/>
                </a:lnTo>
                <a:cubicBezTo>
                  <a:pt x="33626" y="8420"/>
                  <a:pt x="33734" y="8393"/>
                  <a:pt x="33826" y="8393"/>
                </a:cubicBezTo>
                <a:close/>
                <a:moveTo>
                  <a:pt x="5463" y="12463"/>
                </a:moveTo>
                <a:lnTo>
                  <a:pt x="5403" y="12614"/>
                </a:lnTo>
                <a:cubicBezTo>
                  <a:pt x="5372" y="12584"/>
                  <a:pt x="5372" y="12584"/>
                  <a:pt x="5372" y="12554"/>
                </a:cubicBezTo>
                <a:lnTo>
                  <a:pt x="5372" y="12494"/>
                </a:lnTo>
                <a:cubicBezTo>
                  <a:pt x="5403" y="12494"/>
                  <a:pt x="5403" y="12463"/>
                  <a:pt x="5403" y="12463"/>
                </a:cubicBezTo>
                <a:close/>
                <a:moveTo>
                  <a:pt x="8028" y="12554"/>
                </a:moveTo>
                <a:cubicBezTo>
                  <a:pt x="8118" y="12614"/>
                  <a:pt x="8118" y="12614"/>
                  <a:pt x="8118" y="12644"/>
                </a:cubicBezTo>
                <a:lnTo>
                  <a:pt x="8058" y="12614"/>
                </a:lnTo>
                <a:lnTo>
                  <a:pt x="7998" y="12584"/>
                </a:lnTo>
                <a:lnTo>
                  <a:pt x="8028" y="12584"/>
                </a:lnTo>
                <a:lnTo>
                  <a:pt x="8028" y="12554"/>
                </a:lnTo>
                <a:close/>
                <a:moveTo>
                  <a:pt x="8994" y="12614"/>
                </a:moveTo>
                <a:lnTo>
                  <a:pt x="8994" y="12614"/>
                </a:lnTo>
                <a:cubicBezTo>
                  <a:pt x="9054" y="12644"/>
                  <a:pt x="9084" y="12675"/>
                  <a:pt x="9114" y="12705"/>
                </a:cubicBezTo>
                <a:cubicBezTo>
                  <a:pt x="9114" y="12715"/>
                  <a:pt x="9111" y="12718"/>
                  <a:pt x="9104" y="12718"/>
                </a:cubicBezTo>
                <a:cubicBezTo>
                  <a:pt x="9091" y="12718"/>
                  <a:pt x="9064" y="12705"/>
                  <a:pt x="9024" y="12705"/>
                </a:cubicBezTo>
                <a:lnTo>
                  <a:pt x="9084" y="12705"/>
                </a:lnTo>
                <a:cubicBezTo>
                  <a:pt x="9078" y="12699"/>
                  <a:pt x="9073" y="12694"/>
                  <a:pt x="9069" y="12690"/>
                </a:cubicBezTo>
                <a:lnTo>
                  <a:pt x="9069" y="12690"/>
                </a:lnTo>
                <a:lnTo>
                  <a:pt x="9114" y="12705"/>
                </a:lnTo>
                <a:cubicBezTo>
                  <a:pt x="9084" y="12675"/>
                  <a:pt x="9054" y="12675"/>
                  <a:pt x="9024" y="12645"/>
                </a:cubicBezTo>
                <a:lnTo>
                  <a:pt x="9024" y="12645"/>
                </a:lnTo>
                <a:cubicBezTo>
                  <a:pt x="9048" y="12669"/>
                  <a:pt x="9053" y="12673"/>
                  <a:pt x="9069" y="12690"/>
                </a:cubicBezTo>
                <a:lnTo>
                  <a:pt x="9069" y="12690"/>
                </a:lnTo>
                <a:lnTo>
                  <a:pt x="9024" y="12675"/>
                </a:lnTo>
                <a:lnTo>
                  <a:pt x="8994" y="12614"/>
                </a:lnTo>
                <a:close/>
                <a:moveTo>
                  <a:pt x="5342" y="12735"/>
                </a:moveTo>
                <a:lnTo>
                  <a:pt x="5312" y="12765"/>
                </a:lnTo>
                <a:cubicBezTo>
                  <a:pt x="5312" y="12735"/>
                  <a:pt x="5312" y="12735"/>
                  <a:pt x="5342" y="12735"/>
                </a:cubicBezTo>
                <a:close/>
                <a:moveTo>
                  <a:pt x="8601" y="12765"/>
                </a:moveTo>
                <a:lnTo>
                  <a:pt x="8692" y="12795"/>
                </a:lnTo>
                <a:lnTo>
                  <a:pt x="8692" y="12820"/>
                </a:lnTo>
                <a:lnTo>
                  <a:pt x="8692" y="12820"/>
                </a:lnTo>
                <a:cubicBezTo>
                  <a:pt x="8658" y="12796"/>
                  <a:pt x="8627" y="12778"/>
                  <a:pt x="8601" y="12765"/>
                </a:cubicBezTo>
                <a:close/>
                <a:moveTo>
                  <a:pt x="37330" y="12735"/>
                </a:moveTo>
                <a:lnTo>
                  <a:pt x="37330" y="12795"/>
                </a:lnTo>
                <a:lnTo>
                  <a:pt x="37330" y="12826"/>
                </a:lnTo>
                <a:lnTo>
                  <a:pt x="37300" y="12826"/>
                </a:lnTo>
                <a:cubicBezTo>
                  <a:pt x="37300" y="12826"/>
                  <a:pt x="37300" y="12856"/>
                  <a:pt x="37270" y="12856"/>
                </a:cubicBezTo>
                <a:cubicBezTo>
                  <a:pt x="37209" y="12826"/>
                  <a:pt x="37270" y="12765"/>
                  <a:pt x="37330" y="12735"/>
                </a:cubicBezTo>
                <a:close/>
                <a:moveTo>
                  <a:pt x="8719" y="12839"/>
                </a:moveTo>
                <a:lnTo>
                  <a:pt x="8719" y="12839"/>
                </a:lnTo>
                <a:cubicBezTo>
                  <a:pt x="8770" y="12866"/>
                  <a:pt x="8817" y="12895"/>
                  <a:pt x="8843" y="12946"/>
                </a:cubicBezTo>
                <a:cubicBezTo>
                  <a:pt x="8801" y="12904"/>
                  <a:pt x="8758" y="12869"/>
                  <a:pt x="8719" y="12839"/>
                </a:cubicBezTo>
                <a:close/>
                <a:moveTo>
                  <a:pt x="37360" y="12916"/>
                </a:moveTo>
                <a:cubicBezTo>
                  <a:pt x="37390" y="12946"/>
                  <a:pt x="37390" y="12976"/>
                  <a:pt x="37420" y="13007"/>
                </a:cubicBezTo>
                <a:lnTo>
                  <a:pt x="37300" y="13007"/>
                </a:lnTo>
                <a:cubicBezTo>
                  <a:pt x="37330" y="12976"/>
                  <a:pt x="37330" y="12946"/>
                  <a:pt x="37360" y="12916"/>
                </a:cubicBezTo>
                <a:close/>
                <a:moveTo>
                  <a:pt x="7364" y="13067"/>
                </a:moveTo>
                <a:lnTo>
                  <a:pt x="7394" y="13097"/>
                </a:lnTo>
                <a:lnTo>
                  <a:pt x="7394" y="13127"/>
                </a:lnTo>
                <a:lnTo>
                  <a:pt x="7364" y="13067"/>
                </a:lnTo>
                <a:close/>
                <a:moveTo>
                  <a:pt x="3864" y="13127"/>
                </a:moveTo>
                <a:lnTo>
                  <a:pt x="3864" y="13158"/>
                </a:lnTo>
                <a:lnTo>
                  <a:pt x="3894" y="13127"/>
                </a:lnTo>
                <a:close/>
                <a:moveTo>
                  <a:pt x="5403" y="13127"/>
                </a:moveTo>
                <a:cubicBezTo>
                  <a:pt x="5433" y="13218"/>
                  <a:pt x="5463" y="13278"/>
                  <a:pt x="5493" y="13339"/>
                </a:cubicBezTo>
                <a:lnTo>
                  <a:pt x="5398" y="13263"/>
                </a:lnTo>
                <a:lnTo>
                  <a:pt x="5398" y="13263"/>
                </a:lnTo>
                <a:cubicBezTo>
                  <a:pt x="5411" y="13262"/>
                  <a:pt x="5392" y="13216"/>
                  <a:pt x="5372" y="13158"/>
                </a:cubicBezTo>
                <a:lnTo>
                  <a:pt x="5372" y="13127"/>
                </a:lnTo>
                <a:close/>
                <a:moveTo>
                  <a:pt x="5342" y="13248"/>
                </a:moveTo>
                <a:lnTo>
                  <a:pt x="5433" y="13369"/>
                </a:lnTo>
                <a:cubicBezTo>
                  <a:pt x="5372" y="13369"/>
                  <a:pt x="5342" y="13339"/>
                  <a:pt x="5312" y="13308"/>
                </a:cubicBezTo>
                <a:lnTo>
                  <a:pt x="5342" y="13248"/>
                </a:lnTo>
                <a:close/>
                <a:moveTo>
                  <a:pt x="7274" y="13339"/>
                </a:moveTo>
                <a:lnTo>
                  <a:pt x="7334" y="13369"/>
                </a:lnTo>
                <a:lnTo>
                  <a:pt x="7304" y="13369"/>
                </a:lnTo>
                <a:cubicBezTo>
                  <a:pt x="7274" y="13369"/>
                  <a:pt x="7274" y="13339"/>
                  <a:pt x="7274" y="13339"/>
                </a:cubicBezTo>
                <a:close/>
                <a:moveTo>
                  <a:pt x="3803" y="13429"/>
                </a:moveTo>
                <a:lnTo>
                  <a:pt x="3864" y="13459"/>
                </a:lnTo>
                <a:lnTo>
                  <a:pt x="3803" y="13459"/>
                </a:lnTo>
                <a:lnTo>
                  <a:pt x="3803" y="13429"/>
                </a:lnTo>
                <a:close/>
                <a:moveTo>
                  <a:pt x="41645" y="13429"/>
                </a:moveTo>
                <a:cubicBezTo>
                  <a:pt x="41645" y="13429"/>
                  <a:pt x="41645" y="13459"/>
                  <a:pt x="41645" y="13459"/>
                </a:cubicBezTo>
                <a:cubicBezTo>
                  <a:pt x="41615" y="13429"/>
                  <a:pt x="41615" y="13429"/>
                  <a:pt x="41615" y="13429"/>
                </a:cubicBezTo>
                <a:close/>
                <a:moveTo>
                  <a:pt x="7224" y="13467"/>
                </a:moveTo>
                <a:cubicBezTo>
                  <a:pt x="7251" y="13467"/>
                  <a:pt x="7289" y="13474"/>
                  <a:pt x="7334" y="13489"/>
                </a:cubicBezTo>
                <a:cubicBezTo>
                  <a:pt x="7364" y="13520"/>
                  <a:pt x="7364" y="13550"/>
                  <a:pt x="7364" y="13580"/>
                </a:cubicBezTo>
                <a:cubicBezTo>
                  <a:pt x="7308" y="13543"/>
                  <a:pt x="7272" y="13528"/>
                  <a:pt x="7248" y="13528"/>
                </a:cubicBezTo>
                <a:cubicBezTo>
                  <a:pt x="7196" y="13528"/>
                  <a:pt x="7204" y="13599"/>
                  <a:pt x="7183" y="13640"/>
                </a:cubicBezTo>
                <a:cubicBezTo>
                  <a:pt x="7183" y="13610"/>
                  <a:pt x="7183" y="13550"/>
                  <a:pt x="7183" y="13520"/>
                </a:cubicBezTo>
                <a:cubicBezTo>
                  <a:pt x="7183" y="13489"/>
                  <a:pt x="7183" y="13489"/>
                  <a:pt x="7183" y="13489"/>
                </a:cubicBezTo>
                <a:cubicBezTo>
                  <a:pt x="7183" y="13474"/>
                  <a:pt x="7198" y="13467"/>
                  <a:pt x="7224" y="13467"/>
                </a:cubicBezTo>
                <a:close/>
                <a:moveTo>
                  <a:pt x="41494" y="13431"/>
                </a:moveTo>
                <a:cubicBezTo>
                  <a:pt x="41494" y="13492"/>
                  <a:pt x="41495" y="13581"/>
                  <a:pt x="41524" y="13671"/>
                </a:cubicBezTo>
                <a:lnTo>
                  <a:pt x="41434" y="13671"/>
                </a:lnTo>
                <a:lnTo>
                  <a:pt x="41374" y="13489"/>
                </a:lnTo>
                <a:cubicBezTo>
                  <a:pt x="41399" y="13464"/>
                  <a:pt x="41445" y="13439"/>
                  <a:pt x="41494" y="13431"/>
                </a:cubicBezTo>
                <a:close/>
                <a:moveTo>
                  <a:pt x="7032" y="13640"/>
                </a:moveTo>
                <a:cubicBezTo>
                  <a:pt x="7062" y="13671"/>
                  <a:pt x="7092" y="13701"/>
                  <a:pt x="7092" y="13731"/>
                </a:cubicBezTo>
                <a:lnTo>
                  <a:pt x="7002" y="13640"/>
                </a:lnTo>
                <a:close/>
                <a:moveTo>
                  <a:pt x="6821" y="14334"/>
                </a:moveTo>
                <a:lnTo>
                  <a:pt x="6821" y="14344"/>
                </a:lnTo>
                <a:lnTo>
                  <a:pt x="6821" y="14344"/>
                </a:lnTo>
                <a:cubicBezTo>
                  <a:pt x="6811" y="14341"/>
                  <a:pt x="6801" y="14338"/>
                  <a:pt x="6791" y="14334"/>
                </a:cubicBezTo>
                <a:lnTo>
                  <a:pt x="6791" y="14334"/>
                </a:lnTo>
                <a:cubicBezTo>
                  <a:pt x="6801" y="14340"/>
                  <a:pt x="6811" y="14345"/>
                  <a:pt x="6821" y="14349"/>
                </a:cubicBezTo>
                <a:lnTo>
                  <a:pt x="6821" y="14349"/>
                </a:lnTo>
                <a:lnTo>
                  <a:pt x="6821" y="14344"/>
                </a:lnTo>
                <a:lnTo>
                  <a:pt x="6821" y="14344"/>
                </a:lnTo>
                <a:cubicBezTo>
                  <a:pt x="6823" y="14345"/>
                  <a:pt x="6825" y="14346"/>
                  <a:pt x="6828" y="14347"/>
                </a:cubicBezTo>
                <a:lnTo>
                  <a:pt x="6828" y="14347"/>
                </a:lnTo>
                <a:cubicBezTo>
                  <a:pt x="6825" y="14343"/>
                  <a:pt x="6823" y="14339"/>
                  <a:pt x="6821" y="14334"/>
                </a:cubicBezTo>
                <a:close/>
                <a:moveTo>
                  <a:pt x="6760" y="14274"/>
                </a:moveTo>
                <a:cubicBezTo>
                  <a:pt x="6846" y="14302"/>
                  <a:pt x="6904" y="14331"/>
                  <a:pt x="6986" y="14359"/>
                </a:cubicBezTo>
                <a:lnTo>
                  <a:pt x="6986" y="14359"/>
                </a:lnTo>
                <a:cubicBezTo>
                  <a:pt x="6953" y="14336"/>
                  <a:pt x="6900" y="14305"/>
                  <a:pt x="6791" y="14274"/>
                </a:cubicBezTo>
                <a:close/>
                <a:moveTo>
                  <a:pt x="6840" y="13791"/>
                </a:moveTo>
                <a:cubicBezTo>
                  <a:pt x="6850" y="13791"/>
                  <a:pt x="6878" y="13806"/>
                  <a:pt x="6942" y="13852"/>
                </a:cubicBezTo>
                <a:cubicBezTo>
                  <a:pt x="6972" y="13852"/>
                  <a:pt x="7032" y="13882"/>
                  <a:pt x="7062" y="13882"/>
                </a:cubicBezTo>
                <a:cubicBezTo>
                  <a:pt x="7032" y="13972"/>
                  <a:pt x="7062" y="14033"/>
                  <a:pt x="7092" y="14123"/>
                </a:cubicBezTo>
                <a:cubicBezTo>
                  <a:pt x="7062" y="14093"/>
                  <a:pt x="7062" y="14063"/>
                  <a:pt x="7062" y="14063"/>
                </a:cubicBezTo>
                <a:cubicBezTo>
                  <a:pt x="7002" y="14123"/>
                  <a:pt x="6911" y="14123"/>
                  <a:pt x="6851" y="14153"/>
                </a:cubicBezTo>
                <a:cubicBezTo>
                  <a:pt x="6942" y="14184"/>
                  <a:pt x="7032" y="14244"/>
                  <a:pt x="7092" y="14304"/>
                </a:cubicBezTo>
                <a:lnTo>
                  <a:pt x="7153" y="14365"/>
                </a:lnTo>
                <a:lnTo>
                  <a:pt x="7243" y="14425"/>
                </a:lnTo>
                <a:cubicBezTo>
                  <a:pt x="7153" y="14425"/>
                  <a:pt x="7062" y="14395"/>
                  <a:pt x="7002" y="14365"/>
                </a:cubicBezTo>
                <a:cubicBezTo>
                  <a:pt x="6997" y="14363"/>
                  <a:pt x="6992" y="14361"/>
                  <a:pt x="6986" y="14359"/>
                </a:cubicBezTo>
                <a:lnTo>
                  <a:pt x="6986" y="14359"/>
                </a:lnTo>
                <a:cubicBezTo>
                  <a:pt x="7018" y="14381"/>
                  <a:pt x="7033" y="14395"/>
                  <a:pt x="7062" y="14395"/>
                </a:cubicBezTo>
                <a:cubicBezTo>
                  <a:pt x="6984" y="14395"/>
                  <a:pt x="6906" y="14372"/>
                  <a:pt x="6828" y="14347"/>
                </a:cubicBezTo>
                <a:lnTo>
                  <a:pt x="6828" y="14347"/>
                </a:lnTo>
                <a:cubicBezTo>
                  <a:pt x="6830" y="14350"/>
                  <a:pt x="6831" y="14352"/>
                  <a:pt x="6833" y="14355"/>
                </a:cubicBezTo>
                <a:lnTo>
                  <a:pt x="6833" y="14355"/>
                </a:lnTo>
                <a:cubicBezTo>
                  <a:pt x="6829" y="14353"/>
                  <a:pt x="6825" y="14351"/>
                  <a:pt x="6821" y="14349"/>
                </a:cubicBezTo>
                <a:lnTo>
                  <a:pt x="6821" y="14349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07" y="14368"/>
                  <a:pt x="6796" y="14362"/>
                  <a:pt x="6790" y="14362"/>
                </a:cubicBezTo>
                <a:cubicBezTo>
                  <a:pt x="6783" y="14362"/>
                  <a:pt x="6783" y="14371"/>
                  <a:pt x="6791" y="14395"/>
                </a:cubicBezTo>
                <a:lnTo>
                  <a:pt x="6730" y="14334"/>
                </a:lnTo>
                <a:lnTo>
                  <a:pt x="6670" y="14334"/>
                </a:lnTo>
                <a:lnTo>
                  <a:pt x="6640" y="14304"/>
                </a:lnTo>
                <a:cubicBezTo>
                  <a:pt x="6670" y="14274"/>
                  <a:pt x="6670" y="14244"/>
                  <a:pt x="6640" y="14244"/>
                </a:cubicBezTo>
                <a:lnTo>
                  <a:pt x="6640" y="14184"/>
                </a:lnTo>
                <a:lnTo>
                  <a:pt x="6730" y="14184"/>
                </a:lnTo>
                <a:cubicBezTo>
                  <a:pt x="6881" y="14153"/>
                  <a:pt x="6881" y="14002"/>
                  <a:pt x="7032" y="14002"/>
                </a:cubicBezTo>
                <a:cubicBezTo>
                  <a:pt x="6972" y="13972"/>
                  <a:pt x="6911" y="13942"/>
                  <a:pt x="6851" y="13852"/>
                </a:cubicBezTo>
                <a:lnTo>
                  <a:pt x="6851" y="13852"/>
                </a:lnTo>
                <a:cubicBezTo>
                  <a:pt x="6856" y="13854"/>
                  <a:pt x="6859" y="13855"/>
                  <a:pt x="6861" y="13855"/>
                </a:cubicBezTo>
                <a:cubicBezTo>
                  <a:pt x="6877" y="13855"/>
                  <a:pt x="6820" y="13791"/>
                  <a:pt x="6840" y="13791"/>
                </a:cubicBezTo>
                <a:close/>
                <a:moveTo>
                  <a:pt x="39458" y="14412"/>
                </a:moveTo>
                <a:cubicBezTo>
                  <a:pt x="39455" y="14412"/>
                  <a:pt x="39464" y="14434"/>
                  <a:pt x="39442" y="14455"/>
                </a:cubicBezTo>
                <a:cubicBezTo>
                  <a:pt x="39442" y="14455"/>
                  <a:pt x="39472" y="14455"/>
                  <a:pt x="39472" y="14425"/>
                </a:cubicBezTo>
                <a:cubicBezTo>
                  <a:pt x="39464" y="14416"/>
                  <a:pt x="39460" y="14412"/>
                  <a:pt x="39458" y="14412"/>
                </a:cubicBezTo>
                <a:close/>
                <a:moveTo>
                  <a:pt x="6833" y="14355"/>
                </a:moveTo>
                <a:cubicBezTo>
                  <a:pt x="6919" y="14395"/>
                  <a:pt x="6942" y="14395"/>
                  <a:pt x="6942" y="14395"/>
                </a:cubicBezTo>
                <a:cubicBezTo>
                  <a:pt x="6942" y="14425"/>
                  <a:pt x="6911" y="14395"/>
                  <a:pt x="6972" y="14455"/>
                </a:cubicBezTo>
                <a:cubicBezTo>
                  <a:pt x="6949" y="14449"/>
                  <a:pt x="6927" y="14440"/>
                  <a:pt x="6907" y="14430"/>
                </a:cubicBezTo>
                <a:lnTo>
                  <a:pt x="6907" y="14430"/>
                </a:lnTo>
                <a:cubicBezTo>
                  <a:pt x="6933" y="14453"/>
                  <a:pt x="6958" y="14472"/>
                  <a:pt x="6972" y="14485"/>
                </a:cubicBezTo>
                <a:lnTo>
                  <a:pt x="7002" y="14515"/>
                </a:lnTo>
                <a:cubicBezTo>
                  <a:pt x="6981" y="14557"/>
                  <a:pt x="6960" y="14574"/>
                  <a:pt x="6938" y="14574"/>
                </a:cubicBezTo>
                <a:cubicBezTo>
                  <a:pt x="6896" y="14574"/>
                  <a:pt x="6850" y="14514"/>
                  <a:pt x="6791" y="14455"/>
                </a:cubicBezTo>
                <a:lnTo>
                  <a:pt x="6791" y="14425"/>
                </a:lnTo>
                <a:lnTo>
                  <a:pt x="6821" y="14425"/>
                </a:lnTo>
                <a:lnTo>
                  <a:pt x="6821" y="14377"/>
                </a:lnTo>
                <a:lnTo>
                  <a:pt x="6821" y="14377"/>
                </a:lnTo>
                <a:cubicBezTo>
                  <a:pt x="6842" y="14391"/>
                  <a:pt x="6872" y="14412"/>
                  <a:pt x="6907" y="14430"/>
                </a:cubicBezTo>
                <a:lnTo>
                  <a:pt x="6907" y="14430"/>
                </a:lnTo>
                <a:cubicBezTo>
                  <a:pt x="6880" y="14408"/>
                  <a:pt x="6852" y="14382"/>
                  <a:pt x="6833" y="14355"/>
                </a:cubicBezTo>
                <a:close/>
                <a:moveTo>
                  <a:pt x="37149" y="14878"/>
                </a:moveTo>
                <a:cubicBezTo>
                  <a:pt x="37149" y="14878"/>
                  <a:pt x="37179" y="14908"/>
                  <a:pt x="37179" y="14908"/>
                </a:cubicBezTo>
                <a:lnTo>
                  <a:pt x="37119" y="14908"/>
                </a:lnTo>
                <a:cubicBezTo>
                  <a:pt x="37119" y="14893"/>
                  <a:pt x="37088" y="14893"/>
                  <a:pt x="37077" y="14893"/>
                </a:cubicBezTo>
                <a:cubicBezTo>
                  <a:pt x="37066" y="14893"/>
                  <a:pt x="37073" y="14893"/>
                  <a:pt x="37149" y="14878"/>
                </a:cubicBezTo>
                <a:close/>
                <a:moveTo>
                  <a:pt x="6429" y="14953"/>
                </a:moveTo>
                <a:cubicBezTo>
                  <a:pt x="6436" y="14961"/>
                  <a:pt x="6444" y="14968"/>
                  <a:pt x="6459" y="14968"/>
                </a:cubicBezTo>
                <a:lnTo>
                  <a:pt x="6429" y="14953"/>
                </a:lnTo>
                <a:close/>
                <a:moveTo>
                  <a:pt x="41977" y="14938"/>
                </a:moveTo>
                <a:cubicBezTo>
                  <a:pt x="42007" y="14938"/>
                  <a:pt x="42068" y="14938"/>
                  <a:pt x="42098" y="14968"/>
                </a:cubicBezTo>
                <a:lnTo>
                  <a:pt x="42037" y="15059"/>
                </a:lnTo>
                <a:cubicBezTo>
                  <a:pt x="42007" y="15028"/>
                  <a:pt x="42007" y="14968"/>
                  <a:pt x="41977" y="14938"/>
                </a:cubicBezTo>
                <a:close/>
                <a:moveTo>
                  <a:pt x="6700" y="14606"/>
                </a:moveTo>
                <a:cubicBezTo>
                  <a:pt x="6700" y="14660"/>
                  <a:pt x="6724" y="14762"/>
                  <a:pt x="6708" y="14762"/>
                </a:cubicBezTo>
                <a:cubicBezTo>
                  <a:pt x="6706" y="14762"/>
                  <a:pt x="6703" y="14760"/>
                  <a:pt x="6700" y="14757"/>
                </a:cubicBezTo>
                <a:cubicBezTo>
                  <a:pt x="6670" y="14727"/>
                  <a:pt x="6670" y="14727"/>
                  <a:pt x="6640" y="14697"/>
                </a:cubicBezTo>
                <a:lnTo>
                  <a:pt x="6640" y="14697"/>
                </a:lnTo>
                <a:cubicBezTo>
                  <a:pt x="6692" y="14854"/>
                  <a:pt x="6516" y="14897"/>
                  <a:pt x="6549" y="15065"/>
                </a:cubicBezTo>
                <a:lnTo>
                  <a:pt x="6549" y="15065"/>
                </a:lnTo>
                <a:cubicBezTo>
                  <a:pt x="6505" y="15023"/>
                  <a:pt x="6491" y="14978"/>
                  <a:pt x="6476" y="14978"/>
                </a:cubicBezTo>
                <a:cubicBezTo>
                  <a:pt x="6471" y="14978"/>
                  <a:pt x="6466" y="14984"/>
                  <a:pt x="6459" y="14998"/>
                </a:cubicBezTo>
                <a:cubicBezTo>
                  <a:pt x="6429" y="14998"/>
                  <a:pt x="6429" y="14968"/>
                  <a:pt x="6398" y="14938"/>
                </a:cubicBezTo>
                <a:lnTo>
                  <a:pt x="6398" y="14938"/>
                </a:lnTo>
                <a:lnTo>
                  <a:pt x="6429" y="14953"/>
                </a:lnTo>
                <a:cubicBezTo>
                  <a:pt x="6421" y="14946"/>
                  <a:pt x="6413" y="14938"/>
                  <a:pt x="6398" y="14938"/>
                </a:cubicBezTo>
                <a:cubicBezTo>
                  <a:pt x="6398" y="14908"/>
                  <a:pt x="6398" y="14908"/>
                  <a:pt x="6398" y="14878"/>
                </a:cubicBezTo>
                <a:cubicBezTo>
                  <a:pt x="6429" y="14938"/>
                  <a:pt x="6489" y="14938"/>
                  <a:pt x="6489" y="14938"/>
                </a:cubicBezTo>
                <a:lnTo>
                  <a:pt x="6429" y="14847"/>
                </a:lnTo>
                <a:lnTo>
                  <a:pt x="6429" y="14817"/>
                </a:lnTo>
                <a:cubicBezTo>
                  <a:pt x="6459" y="14847"/>
                  <a:pt x="6459" y="14878"/>
                  <a:pt x="6459" y="14878"/>
                </a:cubicBezTo>
                <a:lnTo>
                  <a:pt x="6489" y="14878"/>
                </a:lnTo>
                <a:cubicBezTo>
                  <a:pt x="6579" y="14878"/>
                  <a:pt x="6519" y="14787"/>
                  <a:pt x="6459" y="14697"/>
                </a:cubicBezTo>
                <a:cubicBezTo>
                  <a:pt x="6459" y="14697"/>
                  <a:pt x="6439" y="14658"/>
                  <a:pt x="6447" y="14658"/>
                </a:cubicBezTo>
                <a:lnTo>
                  <a:pt x="6447" y="14658"/>
                </a:lnTo>
                <a:cubicBezTo>
                  <a:pt x="6449" y="14658"/>
                  <a:pt x="6453" y="14660"/>
                  <a:pt x="6459" y="14666"/>
                </a:cubicBezTo>
                <a:cubicBezTo>
                  <a:pt x="6489" y="14666"/>
                  <a:pt x="6489" y="14697"/>
                  <a:pt x="6489" y="14697"/>
                </a:cubicBezTo>
                <a:cubicBezTo>
                  <a:pt x="6579" y="14697"/>
                  <a:pt x="6549" y="14636"/>
                  <a:pt x="6489" y="14606"/>
                </a:cubicBezTo>
                <a:close/>
                <a:moveTo>
                  <a:pt x="4618" y="15179"/>
                </a:moveTo>
                <a:lnTo>
                  <a:pt x="4648" y="15210"/>
                </a:lnTo>
                <a:lnTo>
                  <a:pt x="4618" y="15210"/>
                </a:lnTo>
                <a:cubicBezTo>
                  <a:pt x="4618" y="15179"/>
                  <a:pt x="4618" y="15179"/>
                  <a:pt x="4618" y="15179"/>
                </a:cubicBezTo>
                <a:close/>
                <a:moveTo>
                  <a:pt x="13539" y="8392"/>
                </a:moveTo>
                <a:cubicBezTo>
                  <a:pt x="15039" y="8392"/>
                  <a:pt x="15732" y="10820"/>
                  <a:pt x="16055" y="12735"/>
                </a:cubicBezTo>
                <a:cubicBezTo>
                  <a:pt x="16417" y="11800"/>
                  <a:pt x="17051" y="10955"/>
                  <a:pt x="17835" y="10321"/>
                </a:cubicBezTo>
                <a:cubicBezTo>
                  <a:pt x="18288" y="9962"/>
                  <a:pt x="18854" y="9724"/>
                  <a:pt x="19390" y="9724"/>
                </a:cubicBezTo>
                <a:cubicBezTo>
                  <a:pt x="19891" y="9724"/>
                  <a:pt x="20367" y="9932"/>
                  <a:pt x="20702" y="10442"/>
                </a:cubicBezTo>
                <a:cubicBezTo>
                  <a:pt x="21306" y="11317"/>
                  <a:pt x="21215" y="12705"/>
                  <a:pt x="20340" y="13369"/>
                </a:cubicBezTo>
                <a:cubicBezTo>
                  <a:pt x="19405" y="14093"/>
                  <a:pt x="16809" y="13701"/>
                  <a:pt x="16327" y="14787"/>
                </a:cubicBezTo>
                <a:cubicBezTo>
                  <a:pt x="16296" y="14847"/>
                  <a:pt x="16266" y="14938"/>
                  <a:pt x="16266" y="14998"/>
                </a:cubicBezTo>
                <a:cubicBezTo>
                  <a:pt x="16198" y="15219"/>
                  <a:pt x="16007" y="15334"/>
                  <a:pt x="15809" y="15334"/>
                </a:cubicBezTo>
                <a:cubicBezTo>
                  <a:pt x="15655" y="15334"/>
                  <a:pt x="15497" y="15264"/>
                  <a:pt x="15391" y="15119"/>
                </a:cubicBezTo>
                <a:cubicBezTo>
                  <a:pt x="15180" y="14636"/>
                  <a:pt x="15029" y="14123"/>
                  <a:pt x="14757" y="13701"/>
                </a:cubicBezTo>
                <a:cubicBezTo>
                  <a:pt x="14425" y="13158"/>
                  <a:pt x="13943" y="12735"/>
                  <a:pt x="13369" y="12463"/>
                </a:cubicBezTo>
                <a:cubicBezTo>
                  <a:pt x="12856" y="12222"/>
                  <a:pt x="12404" y="11830"/>
                  <a:pt x="12072" y="11377"/>
                </a:cubicBezTo>
                <a:cubicBezTo>
                  <a:pt x="11981" y="11287"/>
                  <a:pt x="11921" y="11136"/>
                  <a:pt x="11891" y="11015"/>
                </a:cubicBezTo>
                <a:lnTo>
                  <a:pt x="11830" y="10985"/>
                </a:lnTo>
                <a:lnTo>
                  <a:pt x="11891" y="10985"/>
                </a:lnTo>
                <a:cubicBezTo>
                  <a:pt x="11860" y="10924"/>
                  <a:pt x="11830" y="10894"/>
                  <a:pt x="11830" y="10834"/>
                </a:cubicBezTo>
                <a:cubicBezTo>
                  <a:pt x="11830" y="10834"/>
                  <a:pt x="11830" y="10864"/>
                  <a:pt x="11830" y="10894"/>
                </a:cubicBezTo>
                <a:lnTo>
                  <a:pt x="11740" y="10834"/>
                </a:lnTo>
                <a:cubicBezTo>
                  <a:pt x="11679" y="10774"/>
                  <a:pt x="11740" y="10774"/>
                  <a:pt x="11619" y="10653"/>
                </a:cubicBezTo>
                <a:lnTo>
                  <a:pt x="11619" y="10653"/>
                </a:lnTo>
                <a:lnTo>
                  <a:pt x="11770" y="10774"/>
                </a:lnTo>
                <a:lnTo>
                  <a:pt x="11679" y="10683"/>
                </a:lnTo>
                <a:cubicBezTo>
                  <a:pt x="11710" y="10683"/>
                  <a:pt x="11740" y="10713"/>
                  <a:pt x="11770" y="10743"/>
                </a:cubicBezTo>
                <a:cubicBezTo>
                  <a:pt x="11770" y="10713"/>
                  <a:pt x="11770" y="10713"/>
                  <a:pt x="11770" y="10713"/>
                </a:cubicBezTo>
                <a:cubicBezTo>
                  <a:pt x="11710" y="10653"/>
                  <a:pt x="11619" y="10623"/>
                  <a:pt x="11710" y="10623"/>
                </a:cubicBezTo>
                <a:cubicBezTo>
                  <a:pt x="11710" y="10653"/>
                  <a:pt x="11740" y="10683"/>
                  <a:pt x="11740" y="10683"/>
                </a:cubicBezTo>
                <a:cubicBezTo>
                  <a:pt x="11679" y="10321"/>
                  <a:pt x="11679" y="9929"/>
                  <a:pt x="11800" y="9597"/>
                </a:cubicBezTo>
                <a:cubicBezTo>
                  <a:pt x="11921" y="9234"/>
                  <a:pt x="12162" y="8933"/>
                  <a:pt x="12464" y="8752"/>
                </a:cubicBezTo>
                <a:cubicBezTo>
                  <a:pt x="12862" y="8502"/>
                  <a:pt x="13219" y="8392"/>
                  <a:pt x="13539" y="8392"/>
                </a:cubicBezTo>
                <a:close/>
                <a:moveTo>
                  <a:pt x="6368" y="14998"/>
                </a:moveTo>
                <a:cubicBezTo>
                  <a:pt x="6398" y="14998"/>
                  <a:pt x="6398" y="14998"/>
                  <a:pt x="6429" y="15028"/>
                </a:cubicBezTo>
                <a:lnTo>
                  <a:pt x="6459" y="15028"/>
                </a:lnTo>
                <a:lnTo>
                  <a:pt x="6489" y="15059"/>
                </a:lnTo>
                <a:lnTo>
                  <a:pt x="6553" y="15080"/>
                </a:lnTo>
                <a:lnTo>
                  <a:pt x="6553" y="15080"/>
                </a:lnTo>
                <a:cubicBezTo>
                  <a:pt x="6558" y="15099"/>
                  <a:pt x="6565" y="15120"/>
                  <a:pt x="6576" y="15142"/>
                </a:cubicBezTo>
                <a:lnTo>
                  <a:pt x="6576" y="15142"/>
                </a:lnTo>
                <a:cubicBezTo>
                  <a:pt x="6557" y="15133"/>
                  <a:pt x="6538" y="15125"/>
                  <a:pt x="6519" y="15119"/>
                </a:cubicBezTo>
                <a:lnTo>
                  <a:pt x="6519" y="15119"/>
                </a:lnTo>
                <a:lnTo>
                  <a:pt x="6579" y="15149"/>
                </a:lnTo>
                <a:cubicBezTo>
                  <a:pt x="6578" y="15147"/>
                  <a:pt x="6577" y="15144"/>
                  <a:pt x="6576" y="15142"/>
                </a:cubicBezTo>
                <a:lnTo>
                  <a:pt x="6576" y="15142"/>
                </a:lnTo>
                <a:cubicBezTo>
                  <a:pt x="6646" y="15176"/>
                  <a:pt x="6713" y="15229"/>
                  <a:pt x="6760" y="15300"/>
                </a:cubicBezTo>
                <a:cubicBezTo>
                  <a:pt x="6738" y="15322"/>
                  <a:pt x="6781" y="15394"/>
                  <a:pt x="6758" y="15394"/>
                </a:cubicBezTo>
                <a:cubicBezTo>
                  <a:pt x="6749" y="15394"/>
                  <a:pt x="6732" y="15384"/>
                  <a:pt x="6700" y="15360"/>
                </a:cubicBezTo>
                <a:lnTo>
                  <a:pt x="6730" y="15360"/>
                </a:lnTo>
                <a:cubicBezTo>
                  <a:pt x="6760" y="15330"/>
                  <a:pt x="6730" y="15300"/>
                  <a:pt x="6700" y="15240"/>
                </a:cubicBezTo>
                <a:lnTo>
                  <a:pt x="6700" y="15330"/>
                </a:lnTo>
                <a:cubicBezTo>
                  <a:pt x="6519" y="15240"/>
                  <a:pt x="6700" y="15240"/>
                  <a:pt x="6579" y="15149"/>
                </a:cubicBezTo>
                <a:lnTo>
                  <a:pt x="6579" y="15149"/>
                </a:lnTo>
                <a:cubicBezTo>
                  <a:pt x="6549" y="15270"/>
                  <a:pt x="6640" y="15451"/>
                  <a:pt x="6549" y="15481"/>
                </a:cubicBezTo>
                <a:cubicBezTo>
                  <a:pt x="6398" y="15421"/>
                  <a:pt x="6459" y="15330"/>
                  <a:pt x="6459" y="15300"/>
                </a:cubicBezTo>
                <a:lnTo>
                  <a:pt x="6489" y="15300"/>
                </a:lnTo>
                <a:cubicBezTo>
                  <a:pt x="6489" y="15270"/>
                  <a:pt x="6489" y="15240"/>
                  <a:pt x="6459" y="15240"/>
                </a:cubicBezTo>
                <a:lnTo>
                  <a:pt x="6519" y="15240"/>
                </a:lnTo>
                <a:lnTo>
                  <a:pt x="6459" y="15210"/>
                </a:lnTo>
                <a:cubicBezTo>
                  <a:pt x="6429" y="15210"/>
                  <a:pt x="6429" y="15179"/>
                  <a:pt x="6429" y="15149"/>
                </a:cubicBezTo>
                <a:cubicBezTo>
                  <a:pt x="6398" y="15119"/>
                  <a:pt x="6368" y="15059"/>
                  <a:pt x="6368" y="14998"/>
                </a:cubicBezTo>
                <a:close/>
                <a:moveTo>
                  <a:pt x="42128" y="15089"/>
                </a:moveTo>
                <a:lnTo>
                  <a:pt x="42128" y="15089"/>
                </a:lnTo>
                <a:cubicBezTo>
                  <a:pt x="42219" y="15210"/>
                  <a:pt x="42188" y="15421"/>
                  <a:pt x="42068" y="15511"/>
                </a:cubicBezTo>
                <a:lnTo>
                  <a:pt x="42037" y="15391"/>
                </a:lnTo>
                <a:lnTo>
                  <a:pt x="42037" y="15391"/>
                </a:lnTo>
                <a:cubicBezTo>
                  <a:pt x="42068" y="15421"/>
                  <a:pt x="42068" y="15360"/>
                  <a:pt x="42068" y="15481"/>
                </a:cubicBezTo>
                <a:cubicBezTo>
                  <a:pt x="42098" y="15330"/>
                  <a:pt x="42188" y="15270"/>
                  <a:pt x="41977" y="15149"/>
                </a:cubicBezTo>
                <a:lnTo>
                  <a:pt x="41977" y="15149"/>
                </a:lnTo>
                <a:cubicBezTo>
                  <a:pt x="41993" y="15157"/>
                  <a:pt x="42012" y="15161"/>
                  <a:pt x="42030" y="15161"/>
                </a:cubicBezTo>
                <a:cubicBezTo>
                  <a:pt x="42079" y="15161"/>
                  <a:pt x="42128" y="15133"/>
                  <a:pt x="42128" y="15089"/>
                </a:cubicBezTo>
                <a:close/>
                <a:moveTo>
                  <a:pt x="38688" y="15541"/>
                </a:moveTo>
                <a:cubicBezTo>
                  <a:pt x="38688" y="15541"/>
                  <a:pt x="38658" y="15572"/>
                  <a:pt x="38658" y="15572"/>
                </a:cubicBezTo>
                <a:lnTo>
                  <a:pt x="38627" y="15572"/>
                </a:lnTo>
                <a:lnTo>
                  <a:pt x="38627" y="15541"/>
                </a:lnTo>
                <a:close/>
                <a:moveTo>
                  <a:pt x="42123" y="15499"/>
                </a:moveTo>
                <a:cubicBezTo>
                  <a:pt x="42146" y="15499"/>
                  <a:pt x="42174" y="15527"/>
                  <a:pt x="42219" y="15572"/>
                </a:cubicBezTo>
                <a:cubicBezTo>
                  <a:pt x="42213" y="15566"/>
                  <a:pt x="42208" y="15563"/>
                  <a:pt x="42203" y="15563"/>
                </a:cubicBezTo>
                <a:cubicBezTo>
                  <a:pt x="42186" y="15563"/>
                  <a:pt x="42176" y="15602"/>
                  <a:pt x="42128" y="15602"/>
                </a:cubicBezTo>
                <a:lnTo>
                  <a:pt x="42098" y="15541"/>
                </a:lnTo>
                <a:lnTo>
                  <a:pt x="42098" y="15511"/>
                </a:lnTo>
                <a:cubicBezTo>
                  <a:pt x="42106" y="15503"/>
                  <a:pt x="42114" y="15499"/>
                  <a:pt x="42123" y="15499"/>
                </a:cubicBezTo>
                <a:close/>
                <a:moveTo>
                  <a:pt x="6247" y="15511"/>
                </a:moveTo>
                <a:lnTo>
                  <a:pt x="6278" y="15541"/>
                </a:lnTo>
                <a:cubicBezTo>
                  <a:pt x="6308" y="15541"/>
                  <a:pt x="6308" y="15572"/>
                  <a:pt x="6278" y="15602"/>
                </a:cubicBezTo>
                <a:lnTo>
                  <a:pt x="6278" y="15632"/>
                </a:lnTo>
                <a:cubicBezTo>
                  <a:pt x="6278" y="15602"/>
                  <a:pt x="6247" y="15541"/>
                  <a:pt x="6247" y="15541"/>
                </a:cubicBezTo>
                <a:cubicBezTo>
                  <a:pt x="6247" y="15541"/>
                  <a:pt x="6247" y="15511"/>
                  <a:pt x="6247" y="15511"/>
                </a:cubicBezTo>
                <a:close/>
                <a:moveTo>
                  <a:pt x="41917" y="15692"/>
                </a:moveTo>
                <a:cubicBezTo>
                  <a:pt x="41947" y="15723"/>
                  <a:pt x="41947" y="15783"/>
                  <a:pt x="41947" y="15843"/>
                </a:cubicBezTo>
                <a:cubicBezTo>
                  <a:pt x="41947" y="15813"/>
                  <a:pt x="41917" y="15783"/>
                  <a:pt x="41917" y="15783"/>
                </a:cubicBezTo>
                <a:lnTo>
                  <a:pt x="41917" y="15723"/>
                </a:lnTo>
                <a:lnTo>
                  <a:pt x="41887" y="15723"/>
                </a:lnTo>
                <a:cubicBezTo>
                  <a:pt x="41887" y="15692"/>
                  <a:pt x="41917" y="15692"/>
                  <a:pt x="41917" y="15692"/>
                </a:cubicBezTo>
                <a:close/>
                <a:moveTo>
                  <a:pt x="39563" y="15783"/>
                </a:moveTo>
                <a:cubicBezTo>
                  <a:pt x="39563" y="15813"/>
                  <a:pt x="39563" y="15843"/>
                  <a:pt x="39563" y="15873"/>
                </a:cubicBezTo>
                <a:lnTo>
                  <a:pt x="39465" y="15873"/>
                </a:lnTo>
                <a:cubicBezTo>
                  <a:pt x="39478" y="15862"/>
                  <a:pt x="39489" y="15843"/>
                  <a:pt x="39472" y="15843"/>
                </a:cubicBezTo>
                <a:cubicBezTo>
                  <a:pt x="39503" y="15813"/>
                  <a:pt x="39503" y="15813"/>
                  <a:pt x="39503" y="15783"/>
                </a:cubicBezTo>
                <a:close/>
                <a:moveTo>
                  <a:pt x="4437" y="15873"/>
                </a:moveTo>
                <a:cubicBezTo>
                  <a:pt x="4437" y="15904"/>
                  <a:pt x="4437" y="15904"/>
                  <a:pt x="4437" y="15934"/>
                </a:cubicBezTo>
                <a:lnTo>
                  <a:pt x="4407" y="15934"/>
                </a:lnTo>
                <a:lnTo>
                  <a:pt x="4437" y="15873"/>
                </a:lnTo>
                <a:close/>
                <a:moveTo>
                  <a:pt x="6006" y="15934"/>
                </a:moveTo>
                <a:lnTo>
                  <a:pt x="6097" y="15964"/>
                </a:lnTo>
                <a:lnTo>
                  <a:pt x="6097" y="15994"/>
                </a:lnTo>
                <a:cubicBezTo>
                  <a:pt x="6097" y="15994"/>
                  <a:pt x="6083" y="16008"/>
                  <a:pt x="6065" y="16008"/>
                </a:cubicBezTo>
                <a:cubicBezTo>
                  <a:pt x="6056" y="16008"/>
                  <a:pt x="6046" y="16004"/>
                  <a:pt x="6036" y="15994"/>
                </a:cubicBezTo>
                <a:lnTo>
                  <a:pt x="6006" y="15994"/>
                </a:lnTo>
                <a:cubicBezTo>
                  <a:pt x="6006" y="15964"/>
                  <a:pt x="6006" y="15964"/>
                  <a:pt x="6006" y="15934"/>
                </a:cubicBezTo>
                <a:close/>
                <a:moveTo>
                  <a:pt x="4286" y="16236"/>
                </a:moveTo>
                <a:cubicBezTo>
                  <a:pt x="4407" y="16326"/>
                  <a:pt x="4497" y="16386"/>
                  <a:pt x="4377" y="16507"/>
                </a:cubicBezTo>
                <a:lnTo>
                  <a:pt x="4316" y="16477"/>
                </a:lnTo>
                <a:cubicBezTo>
                  <a:pt x="4407" y="16417"/>
                  <a:pt x="4226" y="16386"/>
                  <a:pt x="4195" y="16326"/>
                </a:cubicBezTo>
                <a:cubicBezTo>
                  <a:pt x="4195" y="16296"/>
                  <a:pt x="4195" y="16296"/>
                  <a:pt x="4195" y="16266"/>
                </a:cubicBezTo>
                <a:cubicBezTo>
                  <a:pt x="4195" y="16236"/>
                  <a:pt x="4226" y="16236"/>
                  <a:pt x="4226" y="16236"/>
                </a:cubicBezTo>
                <a:lnTo>
                  <a:pt x="4286" y="16266"/>
                </a:lnTo>
                <a:lnTo>
                  <a:pt x="4286" y="16236"/>
                </a:lnTo>
                <a:close/>
                <a:moveTo>
                  <a:pt x="42037" y="16145"/>
                </a:moveTo>
                <a:cubicBezTo>
                  <a:pt x="42098" y="16296"/>
                  <a:pt x="42128" y="16477"/>
                  <a:pt x="42158" y="16658"/>
                </a:cubicBezTo>
                <a:lnTo>
                  <a:pt x="42158" y="16718"/>
                </a:lnTo>
                <a:lnTo>
                  <a:pt x="42128" y="16688"/>
                </a:lnTo>
                <a:lnTo>
                  <a:pt x="41977" y="16568"/>
                </a:lnTo>
                <a:cubicBezTo>
                  <a:pt x="42037" y="16447"/>
                  <a:pt x="42037" y="16296"/>
                  <a:pt x="42007" y="16145"/>
                </a:cubicBezTo>
                <a:close/>
                <a:moveTo>
                  <a:pt x="41977" y="16658"/>
                </a:moveTo>
                <a:lnTo>
                  <a:pt x="42007" y="16779"/>
                </a:lnTo>
                <a:lnTo>
                  <a:pt x="42037" y="16869"/>
                </a:lnTo>
                <a:cubicBezTo>
                  <a:pt x="42007" y="16839"/>
                  <a:pt x="42007" y="16809"/>
                  <a:pt x="41977" y="16779"/>
                </a:cubicBezTo>
                <a:cubicBezTo>
                  <a:pt x="41977" y="16749"/>
                  <a:pt x="41977" y="16688"/>
                  <a:pt x="41977" y="16658"/>
                </a:cubicBezTo>
                <a:close/>
                <a:moveTo>
                  <a:pt x="3984" y="17201"/>
                </a:moveTo>
                <a:cubicBezTo>
                  <a:pt x="3984" y="17201"/>
                  <a:pt x="3984" y="17231"/>
                  <a:pt x="3984" y="17262"/>
                </a:cubicBezTo>
                <a:lnTo>
                  <a:pt x="3954" y="17231"/>
                </a:lnTo>
                <a:lnTo>
                  <a:pt x="3984" y="17201"/>
                </a:lnTo>
                <a:close/>
                <a:moveTo>
                  <a:pt x="41675" y="17744"/>
                </a:moveTo>
                <a:cubicBezTo>
                  <a:pt x="41669" y="17757"/>
                  <a:pt x="41667" y="17766"/>
                  <a:pt x="41667" y="17774"/>
                </a:cubicBezTo>
                <a:lnTo>
                  <a:pt x="41667" y="17774"/>
                </a:lnTo>
                <a:cubicBezTo>
                  <a:pt x="41670" y="17774"/>
                  <a:pt x="41673" y="17775"/>
                  <a:pt x="41675" y="17775"/>
                </a:cubicBezTo>
                <a:cubicBezTo>
                  <a:pt x="41675" y="17775"/>
                  <a:pt x="41675" y="17744"/>
                  <a:pt x="41675" y="17744"/>
                </a:cubicBezTo>
                <a:close/>
                <a:moveTo>
                  <a:pt x="41675" y="17714"/>
                </a:moveTo>
                <a:lnTo>
                  <a:pt x="41675" y="17744"/>
                </a:lnTo>
                <a:lnTo>
                  <a:pt x="41766" y="17744"/>
                </a:lnTo>
                <a:cubicBezTo>
                  <a:pt x="41766" y="17775"/>
                  <a:pt x="41766" y="17775"/>
                  <a:pt x="41766" y="17805"/>
                </a:cubicBezTo>
                <a:lnTo>
                  <a:pt x="41736" y="17805"/>
                </a:lnTo>
                <a:cubicBezTo>
                  <a:pt x="41712" y="17805"/>
                  <a:pt x="41668" y="17805"/>
                  <a:pt x="41667" y="17774"/>
                </a:cubicBezTo>
                <a:lnTo>
                  <a:pt x="41667" y="17774"/>
                </a:lnTo>
                <a:cubicBezTo>
                  <a:pt x="41640" y="17769"/>
                  <a:pt x="41615" y="17742"/>
                  <a:pt x="41615" y="17714"/>
                </a:cubicBezTo>
                <a:close/>
                <a:moveTo>
                  <a:pt x="42037" y="17654"/>
                </a:moveTo>
                <a:cubicBezTo>
                  <a:pt x="42037" y="17654"/>
                  <a:pt x="42068" y="17684"/>
                  <a:pt x="42068" y="17714"/>
                </a:cubicBezTo>
                <a:cubicBezTo>
                  <a:pt x="42068" y="17714"/>
                  <a:pt x="42068" y="17714"/>
                  <a:pt x="42068" y="17744"/>
                </a:cubicBezTo>
                <a:cubicBezTo>
                  <a:pt x="42068" y="17744"/>
                  <a:pt x="42098" y="17775"/>
                  <a:pt x="42098" y="17835"/>
                </a:cubicBezTo>
                <a:lnTo>
                  <a:pt x="42068" y="17805"/>
                </a:lnTo>
                <a:cubicBezTo>
                  <a:pt x="42037" y="17805"/>
                  <a:pt x="41977" y="17835"/>
                  <a:pt x="41947" y="17835"/>
                </a:cubicBezTo>
                <a:cubicBezTo>
                  <a:pt x="41947" y="17805"/>
                  <a:pt x="41947" y="17775"/>
                  <a:pt x="41947" y="17744"/>
                </a:cubicBezTo>
                <a:lnTo>
                  <a:pt x="42007" y="17805"/>
                </a:lnTo>
                <a:cubicBezTo>
                  <a:pt x="42068" y="17744"/>
                  <a:pt x="42007" y="17714"/>
                  <a:pt x="41947" y="17714"/>
                </a:cubicBezTo>
                <a:lnTo>
                  <a:pt x="41947" y="17684"/>
                </a:lnTo>
                <a:cubicBezTo>
                  <a:pt x="42007" y="17684"/>
                  <a:pt x="42007" y="17654"/>
                  <a:pt x="42037" y="17654"/>
                </a:cubicBezTo>
                <a:close/>
                <a:moveTo>
                  <a:pt x="39853" y="18446"/>
                </a:moveTo>
                <a:cubicBezTo>
                  <a:pt x="39842" y="18446"/>
                  <a:pt x="39835" y="18454"/>
                  <a:pt x="39835" y="18469"/>
                </a:cubicBezTo>
                <a:lnTo>
                  <a:pt x="39895" y="18469"/>
                </a:lnTo>
                <a:cubicBezTo>
                  <a:pt x="39880" y="18454"/>
                  <a:pt x="39865" y="18446"/>
                  <a:pt x="39853" y="18446"/>
                </a:cubicBezTo>
                <a:close/>
                <a:moveTo>
                  <a:pt x="41736" y="19283"/>
                </a:moveTo>
                <a:cubicBezTo>
                  <a:pt x="41736" y="19344"/>
                  <a:pt x="41766" y="19374"/>
                  <a:pt x="41766" y="19434"/>
                </a:cubicBezTo>
                <a:lnTo>
                  <a:pt x="41706" y="19434"/>
                </a:lnTo>
                <a:lnTo>
                  <a:pt x="41706" y="19404"/>
                </a:lnTo>
                <a:cubicBezTo>
                  <a:pt x="41675" y="19374"/>
                  <a:pt x="41706" y="19314"/>
                  <a:pt x="41736" y="19283"/>
                </a:cubicBezTo>
                <a:close/>
                <a:moveTo>
                  <a:pt x="41731" y="19447"/>
                </a:moveTo>
                <a:lnTo>
                  <a:pt x="41766" y="19465"/>
                </a:lnTo>
                <a:cubicBezTo>
                  <a:pt x="41766" y="19465"/>
                  <a:pt x="41766" y="19495"/>
                  <a:pt x="41766" y="19495"/>
                </a:cubicBezTo>
                <a:cubicBezTo>
                  <a:pt x="41748" y="19477"/>
                  <a:pt x="41741" y="19459"/>
                  <a:pt x="41731" y="19447"/>
                </a:cubicBezTo>
                <a:close/>
                <a:moveTo>
                  <a:pt x="40106" y="19525"/>
                </a:moveTo>
                <a:lnTo>
                  <a:pt x="40035" y="19549"/>
                </a:lnTo>
                <a:lnTo>
                  <a:pt x="40035" y="19549"/>
                </a:lnTo>
                <a:cubicBezTo>
                  <a:pt x="40057" y="19544"/>
                  <a:pt x="40082" y="19537"/>
                  <a:pt x="40106" y="19525"/>
                </a:cubicBezTo>
                <a:close/>
                <a:moveTo>
                  <a:pt x="2633" y="19758"/>
                </a:moveTo>
                <a:cubicBezTo>
                  <a:pt x="2618" y="19758"/>
                  <a:pt x="2656" y="19796"/>
                  <a:pt x="2656" y="19796"/>
                </a:cubicBezTo>
                <a:lnTo>
                  <a:pt x="2656" y="19766"/>
                </a:lnTo>
                <a:cubicBezTo>
                  <a:pt x="2644" y="19760"/>
                  <a:pt x="2637" y="19758"/>
                  <a:pt x="2633" y="19758"/>
                </a:cubicBezTo>
                <a:close/>
                <a:moveTo>
                  <a:pt x="2596" y="19736"/>
                </a:moveTo>
                <a:lnTo>
                  <a:pt x="2656" y="19766"/>
                </a:lnTo>
                <a:cubicBezTo>
                  <a:pt x="2687" y="19796"/>
                  <a:pt x="2717" y="19857"/>
                  <a:pt x="2656" y="19887"/>
                </a:cubicBezTo>
                <a:lnTo>
                  <a:pt x="2626" y="19857"/>
                </a:lnTo>
                <a:cubicBezTo>
                  <a:pt x="2626" y="19857"/>
                  <a:pt x="2596" y="19887"/>
                  <a:pt x="2596" y="19917"/>
                </a:cubicBezTo>
                <a:lnTo>
                  <a:pt x="2596" y="19857"/>
                </a:lnTo>
                <a:lnTo>
                  <a:pt x="2566" y="19887"/>
                </a:lnTo>
                <a:lnTo>
                  <a:pt x="2566" y="19857"/>
                </a:lnTo>
                <a:cubicBezTo>
                  <a:pt x="2566" y="19827"/>
                  <a:pt x="2596" y="19766"/>
                  <a:pt x="2596" y="19736"/>
                </a:cubicBezTo>
                <a:close/>
                <a:moveTo>
                  <a:pt x="40163" y="19906"/>
                </a:moveTo>
                <a:cubicBezTo>
                  <a:pt x="40164" y="19910"/>
                  <a:pt x="40165" y="19913"/>
                  <a:pt x="40167" y="19917"/>
                </a:cubicBezTo>
                <a:cubicBezTo>
                  <a:pt x="40167" y="19911"/>
                  <a:pt x="40165" y="19908"/>
                  <a:pt x="40163" y="19906"/>
                </a:cubicBezTo>
                <a:close/>
                <a:moveTo>
                  <a:pt x="2506" y="19947"/>
                </a:moveTo>
                <a:lnTo>
                  <a:pt x="2536" y="20008"/>
                </a:lnTo>
                <a:lnTo>
                  <a:pt x="2536" y="20079"/>
                </a:lnTo>
                <a:lnTo>
                  <a:pt x="2536" y="20079"/>
                </a:lnTo>
                <a:cubicBezTo>
                  <a:pt x="2524" y="20057"/>
                  <a:pt x="2506" y="20038"/>
                  <a:pt x="2506" y="20038"/>
                </a:cubicBezTo>
                <a:cubicBezTo>
                  <a:pt x="2506" y="20008"/>
                  <a:pt x="2506" y="19978"/>
                  <a:pt x="2506" y="19947"/>
                </a:cubicBezTo>
                <a:close/>
                <a:moveTo>
                  <a:pt x="2445" y="20219"/>
                </a:moveTo>
                <a:cubicBezTo>
                  <a:pt x="2460" y="20234"/>
                  <a:pt x="2483" y="20242"/>
                  <a:pt x="2506" y="20242"/>
                </a:cubicBezTo>
                <a:cubicBezTo>
                  <a:pt x="2528" y="20242"/>
                  <a:pt x="2551" y="20234"/>
                  <a:pt x="2566" y="20219"/>
                </a:cubicBezTo>
                <a:lnTo>
                  <a:pt x="2566" y="20219"/>
                </a:lnTo>
                <a:cubicBezTo>
                  <a:pt x="2566" y="20309"/>
                  <a:pt x="2536" y="20400"/>
                  <a:pt x="2506" y="20491"/>
                </a:cubicBezTo>
                <a:cubicBezTo>
                  <a:pt x="2415" y="20400"/>
                  <a:pt x="2355" y="20309"/>
                  <a:pt x="2445" y="20219"/>
                </a:cubicBezTo>
                <a:close/>
                <a:moveTo>
                  <a:pt x="41149" y="20521"/>
                </a:moveTo>
                <a:cubicBezTo>
                  <a:pt x="41132" y="20562"/>
                  <a:pt x="41132" y="20587"/>
                  <a:pt x="41132" y="20611"/>
                </a:cubicBezTo>
                <a:cubicBezTo>
                  <a:pt x="41102" y="20611"/>
                  <a:pt x="41072" y="20581"/>
                  <a:pt x="41072" y="20581"/>
                </a:cubicBezTo>
                <a:cubicBezTo>
                  <a:pt x="41072" y="20551"/>
                  <a:pt x="41102" y="20521"/>
                  <a:pt x="41102" y="20521"/>
                </a:cubicBezTo>
                <a:close/>
                <a:moveTo>
                  <a:pt x="38250" y="9911"/>
                </a:moveTo>
                <a:cubicBezTo>
                  <a:pt x="38231" y="10171"/>
                  <a:pt x="38728" y="10016"/>
                  <a:pt x="38477" y="10351"/>
                </a:cubicBezTo>
                <a:cubicBezTo>
                  <a:pt x="38748" y="10472"/>
                  <a:pt x="39020" y="10653"/>
                  <a:pt x="39261" y="10894"/>
                </a:cubicBezTo>
                <a:cubicBezTo>
                  <a:pt x="39226" y="10912"/>
                  <a:pt x="39196" y="10919"/>
                  <a:pt x="39170" y="10919"/>
                </a:cubicBezTo>
                <a:cubicBezTo>
                  <a:pt x="39054" y="10919"/>
                  <a:pt x="39027" y="10766"/>
                  <a:pt x="38931" y="10766"/>
                </a:cubicBezTo>
                <a:cubicBezTo>
                  <a:pt x="38906" y="10766"/>
                  <a:pt x="38876" y="10777"/>
                  <a:pt x="38839" y="10804"/>
                </a:cubicBezTo>
                <a:cubicBezTo>
                  <a:pt x="39080" y="10955"/>
                  <a:pt x="39352" y="10985"/>
                  <a:pt x="39442" y="11226"/>
                </a:cubicBezTo>
                <a:cubicBezTo>
                  <a:pt x="39442" y="11265"/>
                  <a:pt x="39420" y="11276"/>
                  <a:pt x="39392" y="11276"/>
                </a:cubicBezTo>
                <a:cubicBezTo>
                  <a:pt x="39355" y="11276"/>
                  <a:pt x="39309" y="11256"/>
                  <a:pt x="39291" y="11256"/>
                </a:cubicBezTo>
                <a:lnTo>
                  <a:pt x="39291" y="11256"/>
                </a:lnTo>
                <a:cubicBezTo>
                  <a:pt x="39382" y="11347"/>
                  <a:pt x="39472" y="11468"/>
                  <a:pt x="39533" y="11588"/>
                </a:cubicBezTo>
                <a:cubicBezTo>
                  <a:pt x="39593" y="11679"/>
                  <a:pt x="39684" y="11800"/>
                  <a:pt x="39774" y="11860"/>
                </a:cubicBezTo>
                <a:cubicBezTo>
                  <a:pt x="39774" y="11870"/>
                  <a:pt x="39767" y="11873"/>
                  <a:pt x="39757" y="11873"/>
                </a:cubicBezTo>
                <a:cubicBezTo>
                  <a:pt x="39737" y="11873"/>
                  <a:pt x="39704" y="11860"/>
                  <a:pt x="39684" y="11860"/>
                </a:cubicBezTo>
                <a:cubicBezTo>
                  <a:pt x="39705" y="11903"/>
                  <a:pt x="39711" y="11945"/>
                  <a:pt x="39756" y="11945"/>
                </a:cubicBezTo>
                <a:cubicBezTo>
                  <a:pt x="39774" y="11945"/>
                  <a:pt x="39799" y="11938"/>
                  <a:pt x="39835" y="11920"/>
                </a:cubicBezTo>
                <a:lnTo>
                  <a:pt x="39774" y="11890"/>
                </a:lnTo>
                <a:cubicBezTo>
                  <a:pt x="39823" y="11829"/>
                  <a:pt x="39902" y="11812"/>
                  <a:pt x="39984" y="11812"/>
                </a:cubicBezTo>
                <a:cubicBezTo>
                  <a:pt x="40081" y="11812"/>
                  <a:pt x="40182" y="11835"/>
                  <a:pt x="40246" y="11835"/>
                </a:cubicBezTo>
                <a:cubicBezTo>
                  <a:pt x="40258" y="11835"/>
                  <a:pt x="40268" y="11834"/>
                  <a:pt x="40277" y="11832"/>
                </a:cubicBezTo>
                <a:lnTo>
                  <a:pt x="40277" y="11832"/>
                </a:lnTo>
                <a:cubicBezTo>
                  <a:pt x="39932" y="11924"/>
                  <a:pt x="40313" y="12102"/>
                  <a:pt x="39865" y="12192"/>
                </a:cubicBezTo>
                <a:cubicBezTo>
                  <a:pt x="39882" y="12201"/>
                  <a:pt x="39900" y="12204"/>
                  <a:pt x="39918" y="12204"/>
                </a:cubicBezTo>
                <a:cubicBezTo>
                  <a:pt x="39960" y="12204"/>
                  <a:pt x="40003" y="12183"/>
                  <a:pt x="40046" y="12162"/>
                </a:cubicBezTo>
                <a:lnTo>
                  <a:pt x="40046" y="12162"/>
                </a:lnTo>
                <a:cubicBezTo>
                  <a:pt x="40046" y="12222"/>
                  <a:pt x="39985" y="12252"/>
                  <a:pt x="39895" y="12252"/>
                </a:cubicBezTo>
                <a:cubicBezTo>
                  <a:pt x="40046" y="12373"/>
                  <a:pt x="40106" y="12252"/>
                  <a:pt x="40197" y="12403"/>
                </a:cubicBezTo>
                <a:cubicBezTo>
                  <a:pt x="40167" y="12418"/>
                  <a:pt x="40144" y="12418"/>
                  <a:pt x="40117" y="12418"/>
                </a:cubicBezTo>
                <a:cubicBezTo>
                  <a:pt x="40091" y="12418"/>
                  <a:pt x="40061" y="12418"/>
                  <a:pt x="40016" y="12433"/>
                </a:cubicBezTo>
                <a:cubicBezTo>
                  <a:pt x="40167" y="12433"/>
                  <a:pt x="40317" y="12463"/>
                  <a:pt x="40317" y="12614"/>
                </a:cubicBezTo>
                <a:cubicBezTo>
                  <a:pt x="40297" y="12614"/>
                  <a:pt x="40277" y="12628"/>
                  <a:pt x="40257" y="12628"/>
                </a:cubicBezTo>
                <a:cubicBezTo>
                  <a:pt x="40247" y="12628"/>
                  <a:pt x="40237" y="12624"/>
                  <a:pt x="40227" y="12614"/>
                </a:cubicBezTo>
                <a:lnTo>
                  <a:pt x="40227" y="12614"/>
                </a:lnTo>
                <a:cubicBezTo>
                  <a:pt x="40348" y="12795"/>
                  <a:pt x="40680" y="12826"/>
                  <a:pt x="40680" y="13097"/>
                </a:cubicBezTo>
                <a:cubicBezTo>
                  <a:pt x="40408" y="13127"/>
                  <a:pt x="40619" y="13218"/>
                  <a:pt x="40438" y="13308"/>
                </a:cubicBezTo>
                <a:lnTo>
                  <a:pt x="40529" y="13399"/>
                </a:lnTo>
                <a:lnTo>
                  <a:pt x="40619" y="13308"/>
                </a:lnTo>
                <a:cubicBezTo>
                  <a:pt x="40649" y="13429"/>
                  <a:pt x="40861" y="13459"/>
                  <a:pt x="40800" y="13580"/>
                </a:cubicBezTo>
                <a:lnTo>
                  <a:pt x="40710" y="13550"/>
                </a:lnTo>
                <a:lnTo>
                  <a:pt x="40800" y="13731"/>
                </a:lnTo>
                <a:lnTo>
                  <a:pt x="40861" y="13580"/>
                </a:lnTo>
                <a:cubicBezTo>
                  <a:pt x="40884" y="13589"/>
                  <a:pt x="40906" y="13593"/>
                  <a:pt x="40926" y="13593"/>
                </a:cubicBezTo>
                <a:cubicBezTo>
                  <a:pt x="40991" y="13593"/>
                  <a:pt x="41039" y="13557"/>
                  <a:pt x="41069" y="13557"/>
                </a:cubicBezTo>
                <a:cubicBezTo>
                  <a:pt x="41091" y="13557"/>
                  <a:pt x="41102" y="13576"/>
                  <a:pt x="41102" y="13640"/>
                </a:cubicBezTo>
                <a:cubicBezTo>
                  <a:pt x="41099" y="13638"/>
                  <a:pt x="41098" y="13636"/>
                  <a:pt x="41097" y="13636"/>
                </a:cubicBezTo>
                <a:lnTo>
                  <a:pt x="41097" y="13636"/>
                </a:lnTo>
                <a:cubicBezTo>
                  <a:pt x="41086" y="13636"/>
                  <a:pt x="41152" y="13769"/>
                  <a:pt x="41042" y="13852"/>
                </a:cubicBezTo>
                <a:cubicBezTo>
                  <a:pt x="41132" y="13882"/>
                  <a:pt x="41223" y="13912"/>
                  <a:pt x="41193" y="14033"/>
                </a:cubicBezTo>
                <a:cubicBezTo>
                  <a:pt x="41132" y="14063"/>
                  <a:pt x="40951" y="14093"/>
                  <a:pt x="40921" y="14123"/>
                </a:cubicBezTo>
                <a:cubicBezTo>
                  <a:pt x="41102" y="14123"/>
                  <a:pt x="41042" y="14365"/>
                  <a:pt x="41253" y="14365"/>
                </a:cubicBezTo>
                <a:cubicBezTo>
                  <a:pt x="41193" y="14365"/>
                  <a:pt x="41132" y="14365"/>
                  <a:pt x="41072" y="14395"/>
                </a:cubicBezTo>
                <a:lnTo>
                  <a:pt x="41223" y="14395"/>
                </a:lnTo>
                <a:cubicBezTo>
                  <a:pt x="41193" y="14485"/>
                  <a:pt x="41162" y="14515"/>
                  <a:pt x="41072" y="14515"/>
                </a:cubicBezTo>
                <a:cubicBezTo>
                  <a:pt x="41078" y="14549"/>
                  <a:pt x="41095" y="14560"/>
                  <a:pt x="41117" y="14560"/>
                </a:cubicBezTo>
                <a:cubicBezTo>
                  <a:pt x="41163" y="14560"/>
                  <a:pt x="41231" y="14508"/>
                  <a:pt x="41267" y="14508"/>
                </a:cubicBezTo>
                <a:cubicBezTo>
                  <a:pt x="41291" y="14508"/>
                  <a:pt x="41302" y="14531"/>
                  <a:pt x="41283" y="14606"/>
                </a:cubicBezTo>
                <a:cubicBezTo>
                  <a:pt x="41268" y="14591"/>
                  <a:pt x="41253" y="14591"/>
                  <a:pt x="41238" y="14591"/>
                </a:cubicBezTo>
                <a:cubicBezTo>
                  <a:pt x="41223" y="14591"/>
                  <a:pt x="41208" y="14591"/>
                  <a:pt x="41193" y="14576"/>
                </a:cubicBezTo>
                <a:lnTo>
                  <a:pt x="41193" y="14576"/>
                </a:lnTo>
                <a:cubicBezTo>
                  <a:pt x="41193" y="14787"/>
                  <a:pt x="41404" y="14908"/>
                  <a:pt x="41343" y="15119"/>
                </a:cubicBezTo>
                <a:cubicBezTo>
                  <a:pt x="41309" y="15134"/>
                  <a:pt x="41283" y="15140"/>
                  <a:pt x="41264" y="15140"/>
                </a:cubicBezTo>
                <a:cubicBezTo>
                  <a:pt x="41184" y="15140"/>
                  <a:pt x="41210" y="15038"/>
                  <a:pt x="41157" y="15038"/>
                </a:cubicBezTo>
                <a:cubicBezTo>
                  <a:pt x="41144" y="15038"/>
                  <a:pt x="41127" y="15044"/>
                  <a:pt x="41102" y="15059"/>
                </a:cubicBezTo>
                <a:cubicBezTo>
                  <a:pt x="41193" y="15300"/>
                  <a:pt x="41464" y="15541"/>
                  <a:pt x="41434" y="15813"/>
                </a:cubicBezTo>
                <a:lnTo>
                  <a:pt x="41464" y="15753"/>
                </a:lnTo>
                <a:cubicBezTo>
                  <a:pt x="41766" y="15753"/>
                  <a:pt x="41313" y="15964"/>
                  <a:pt x="41494" y="16055"/>
                </a:cubicBezTo>
                <a:lnTo>
                  <a:pt x="41343" y="16055"/>
                </a:lnTo>
                <a:cubicBezTo>
                  <a:pt x="41313" y="16236"/>
                  <a:pt x="41434" y="16386"/>
                  <a:pt x="41555" y="16658"/>
                </a:cubicBezTo>
                <a:lnTo>
                  <a:pt x="41464" y="16628"/>
                </a:lnTo>
                <a:cubicBezTo>
                  <a:pt x="41404" y="16749"/>
                  <a:pt x="41434" y="16899"/>
                  <a:pt x="41404" y="16990"/>
                </a:cubicBezTo>
                <a:cubicBezTo>
                  <a:pt x="41404" y="17020"/>
                  <a:pt x="41434" y="17020"/>
                  <a:pt x="41464" y="17050"/>
                </a:cubicBezTo>
                <a:lnTo>
                  <a:pt x="41585" y="17050"/>
                </a:lnTo>
                <a:cubicBezTo>
                  <a:pt x="41343" y="17201"/>
                  <a:pt x="41404" y="17382"/>
                  <a:pt x="41464" y="17533"/>
                </a:cubicBezTo>
                <a:cubicBezTo>
                  <a:pt x="41524" y="17684"/>
                  <a:pt x="41585" y="17865"/>
                  <a:pt x="41374" y="17986"/>
                </a:cubicBezTo>
                <a:cubicBezTo>
                  <a:pt x="41374" y="17944"/>
                  <a:pt x="41330" y="17887"/>
                  <a:pt x="41313" y="17887"/>
                </a:cubicBezTo>
                <a:cubicBezTo>
                  <a:pt x="41306" y="17887"/>
                  <a:pt x="41304" y="17898"/>
                  <a:pt x="41313" y="17925"/>
                </a:cubicBezTo>
                <a:cubicBezTo>
                  <a:pt x="41313" y="17986"/>
                  <a:pt x="41343" y="18076"/>
                  <a:pt x="41343" y="18167"/>
                </a:cubicBezTo>
                <a:cubicBezTo>
                  <a:pt x="41494" y="18167"/>
                  <a:pt x="41434" y="18137"/>
                  <a:pt x="41555" y="18107"/>
                </a:cubicBezTo>
                <a:cubicBezTo>
                  <a:pt x="41585" y="18137"/>
                  <a:pt x="41615" y="18167"/>
                  <a:pt x="41645" y="18197"/>
                </a:cubicBezTo>
                <a:lnTo>
                  <a:pt x="41645" y="18288"/>
                </a:lnTo>
                <a:cubicBezTo>
                  <a:pt x="41616" y="18259"/>
                  <a:pt x="41585" y="18248"/>
                  <a:pt x="41553" y="18248"/>
                </a:cubicBezTo>
                <a:cubicBezTo>
                  <a:pt x="41484" y="18248"/>
                  <a:pt x="41415" y="18297"/>
                  <a:pt x="41374" y="18318"/>
                </a:cubicBezTo>
                <a:lnTo>
                  <a:pt x="41494" y="18318"/>
                </a:lnTo>
                <a:cubicBezTo>
                  <a:pt x="41223" y="18408"/>
                  <a:pt x="41766" y="18408"/>
                  <a:pt x="41555" y="18559"/>
                </a:cubicBezTo>
                <a:lnTo>
                  <a:pt x="41494" y="18529"/>
                </a:lnTo>
                <a:lnTo>
                  <a:pt x="41494" y="18529"/>
                </a:lnTo>
                <a:cubicBezTo>
                  <a:pt x="41524" y="18589"/>
                  <a:pt x="41555" y="18650"/>
                  <a:pt x="41585" y="18710"/>
                </a:cubicBezTo>
                <a:lnTo>
                  <a:pt x="41555" y="18710"/>
                </a:lnTo>
                <a:lnTo>
                  <a:pt x="41555" y="18740"/>
                </a:lnTo>
                <a:cubicBezTo>
                  <a:pt x="41434" y="18740"/>
                  <a:pt x="41524" y="18650"/>
                  <a:pt x="41404" y="18620"/>
                </a:cubicBezTo>
                <a:lnTo>
                  <a:pt x="41404" y="18620"/>
                </a:lnTo>
                <a:cubicBezTo>
                  <a:pt x="41374" y="18710"/>
                  <a:pt x="41645" y="18891"/>
                  <a:pt x="41464" y="18952"/>
                </a:cubicBezTo>
                <a:cubicBezTo>
                  <a:pt x="41434" y="18891"/>
                  <a:pt x="41434" y="18831"/>
                  <a:pt x="41404" y="18770"/>
                </a:cubicBezTo>
                <a:cubicBezTo>
                  <a:pt x="41193" y="18831"/>
                  <a:pt x="41253" y="18861"/>
                  <a:pt x="41193" y="18921"/>
                </a:cubicBezTo>
                <a:lnTo>
                  <a:pt x="41072" y="19072"/>
                </a:lnTo>
                <a:lnTo>
                  <a:pt x="41072" y="19072"/>
                </a:lnTo>
                <a:lnTo>
                  <a:pt x="41132" y="19042"/>
                </a:lnTo>
                <a:cubicBezTo>
                  <a:pt x="41524" y="19283"/>
                  <a:pt x="41162" y="19314"/>
                  <a:pt x="41374" y="19555"/>
                </a:cubicBezTo>
                <a:cubicBezTo>
                  <a:pt x="41282" y="19451"/>
                  <a:pt x="41242" y="19425"/>
                  <a:pt x="41213" y="19425"/>
                </a:cubicBezTo>
                <a:cubicBezTo>
                  <a:pt x="41186" y="19425"/>
                  <a:pt x="41169" y="19447"/>
                  <a:pt x="41130" y="19447"/>
                </a:cubicBezTo>
                <a:cubicBezTo>
                  <a:pt x="41115" y="19447"/>
                  <a:pt x="41096" y="19444"/>
                  <a:pt x="41072" y="19434"/>
                </a:cubicBezTo>
                <a:cubicBezTo>
                  <a:pt x="41028" y="19479"/>
                  <a:pt x="40967" y="19507"/>
                  <a:pt x="40926" y="19507"/>
                </a:cubicBezTo>
                <a:cubicBezTo>
                  <a:pt x="40911" y="19507"/>
                  <a:pt x="40899" y="19503"/>
                  <a:pt x="40891" y="19495"/>
                </a:cubicBezTo>
                <a:lnTo>
                  <a:pt x="40891" y="19495"/>
                </a:lnTo>
                <a:cubicBezTo>
                  <a:pt x="41011" y="19615"/>
                  <a:pt x="40740" y="19585"/>
                  <a:pt x="40921" y="19766"/>
                </a:cubicBezTo>
                <a:cubicBezTo>
                  <a:pt x="40912" y="19762"/>
                  <a:pt x="40905" y="19760"/>
                  <a:pt x="40899" y="19760"/>
                </a:cubicBezTo>
                <a:cubicBezTo>
                  <a:pt x="40876" y="19760"/>
                  <a:pt x="40870" y="19788"/>
                  <a:pt x="40826" y="19788"/>
                </a:cubicBezTo>
                <a:cubicBezTo>
                  <a:pt x="40806" y="19788"/>
                  <a:pt x="40779" y="19782"/>
                  <a:pt x="40740" y="19766"/>
                </a:cubicBezTo>
                <a:lnTo>
                  <a:pt x="40740" y="19766"/>
                </a:lnTo>
                <a:cubicBezTo>
                  <a:pt x="40753" y="19819"/>
                  <a:pt x="40777" y="19831"/>
                  <a:pt x="40806" y="19831"/>
                </a:cubicBezTo>
                <a:cubicBezTo>
                  <a:pt x="40832" y="19831"/>
                  <a:pt x="40862" y="19820"/>
                  <a:pt x="40890" y="19820"/>
                </a:cubicBezTo>
                <a:cubicBezTo>
                  <a:pt x="40901" y="19820"/>
                  <a:pt x="40911" y="19822"/>
                  <a:pt x="40921" y="19827"/>
                </a:cubicBezTo>
                <a:cubicBezTo>
                  <a:pt x="41072" y="20038"/>
                  <a:pt x="40589" y="20098"/>
                  <a:pt x="40770" y="20430"/>
                </a:cubicBezTo>
                <a:cubicBezTo>
                  <a:pt x="40800" y="20641"/>
                  <a:pt x="40951" y="20732"/>
                  <a:pt x="41011" y="20913"/>
                </a:cubicBezTo>
                <a:lnTo>
                  <a:pt x="41011" y="20973"/>
                </a:lnTo>
                <a:cubicBezTo>
                  <a:pt x="40891" y="20973"/>
                  <a:pt x="40830" y="20853"/>
                  <a:pt x="40830" y="20853"/>
                </a:cubicBezTo>
                <a:cubicBezTo>
                  <a:pt x="40740" y="20883"/>
                  <a:pt x="40710" y="21004"/>
                  <a:pt x="40740" y="21094"/>
                </a:cubicBezTo>
                <a:cubicBezTo>
                  <a:pt x="40710" y="21064"/>
                  <a:pt x="40649" y="21064"/>
                  <a:pt x="40619" y="21064"/>
                </a:cubicBezTo>
                <a:cubicBezTo>
                  <a:pt x="40710" y="20943"/>
                  <a:pt x="40468" y="20853"/>
                  <a:pt x="40710" y="20732"/>
                </a:cubicBezTo>
                <a:lnTo>
                  <a:pt x="40619" y="20732"/>
                </a:lnTo>
                <a:cubicBezTo>
                  <a:pt x="40619" y="20732"/>
                  <a:pt x="40619" y="20672"/>
                  <a:pt x="40619" y="20672"/>
                </a:cubicBezTo>
                <a:cubicBezTo>
                  <a:pt x="40589" y="20702"/>
                  <a:pt x="40589" y="20702"/>
                  <a:pt x="40559" y="20732"/>
                </a:cubicBezTo>
                <a:cubicBezTo>
                  <a:pt x="40498" y="20702"/>
                  <a:pt x="40468" y="20672"/>
                  <a:pt x="40408" y="20641"/>
                </a:cubicBezTo>
                <a:cubicBezTo>
                  <a:pt x="40770" y="20641"/>
                  <a:pt x="40317" y="20400"/>
                  <a:pt x="40619" y="20249"/>
                </a:cubicBezTo>
                <a:lnTo>
                  <a:pt x="40619" y="20249"/>
                </a:lnTo>
                <a:cubicBezTo>
                  <a:pt x="40592" y="20255"/>
                  <a:pt x="40568" y="20257"/>
                  <a:pt x="40546" y="20257"/>
                </a:cubicBezTo>
                <a:cubicBezTo>
                  <a:pt x="40321" y="20257"/>
                  <a:pt x="40326" y="20000"/>
                  <a:pt x="40106" y="19917"/>
                </a:cubicBezTo>
                <a:cubicBezTo>
                  <a:pt x="40126" y="19917"/>
                  <a:pt x="40146" y="19904"/>
                  <a:pt x="40158" y="19904"/>
                </a:cubicBezTo>
                <a:cubicBezTo>
                  <a:pt x="40160" y="19904"/>
                  <a:pt x="40162" y="19904"/>
                  <a:pt x="40163" y="19906"/>
                </a:cubicBezTo>
                <a:lnTo>
                  <a:pt x="40163" y="19906"/>
                </a:lnTo>
                <a:cubicBezTo>
                  <a:pt x="40144" y="19819"/>
                  <a:pt x="40227" y="19734"/>
                  <a:pt x="40227" y="19676"/>
                </a:cubicBezTo>
                <a:lnTo>
                  <a:pt x="40227" y="19676"/>
                </a:lnTo>
                <a:cubicBezTo>
                  <a:pt x="40163" y="19697"/>
                  <a:pt x="40114" y="19718"/>
                  <a:pt x="40059" y="19718"/>
                </a:cubicBezTo>
                <a:cubicBezTo>
                  <a:pt x="40036" y="19718"/>
                  <a:pt x="40012" y="19715"/>
                  <a:pt x="39985" y="19706"/>
                </a:cubicBezTo>
                <a:lnTo>
                  <a:pt x="39895" y="19706"/>
                </a:lnTo>
                <a:cubicBezTo>
                  <a:pt x="39895" y="19676"/>
                  <a:pt x="39925" y="19646"/>
                  <a:pt x="39925" y="19646"/>
                </a:cubicBezTo>
                <a:lnTo>
                  <a:pt x="39985" y="19646"/>
                </a:lnTo>
                <a:cubicBezTo>
                  <a:pt x="40045" y="19616"/>
                  <a:pt x="40135" y="19586"/>
                  <a:pt x="40196" y="19526"/>
                </a:cubicBezTo>
                <a:lnTo>
                  <a:pt x="40196" y="19526"/>
                </a:lnTo>
                <a:cubicBezTo>
                  <a:pt x="40135" y="19586"/>
                  <a:pt x="40045" y="19615"/>
                  <a:pt x="39925" y="19615"/>
                </a:cubicBezTo>
                <a:lnTo>
                  <a:pt x="39925" y="19585"/>
                </a:lnTo>
                <a:lnTo>
                  <a:pt x="40035" y="19549"/>
                </a:lnTo>
                <a:lnTo>
                  <a:pt x="40035" y="19549"/>
                </a:lnTo>
                <a:cubicBezTo>
                  <a:pt x="40002" y="19555"/>
                  <a:pt x="39973" y="19555"/>
                  <a:pt x="39955" y="19555"/>
                </a:cubicBezTo>
                <a:lnTo>
                  <a:pt x="39955" y="19495"/>
                </a:lnTo>
                <a:lnTo>
                  <a:pt x="40076" y="19495"/>
                </a:lnTo>
                <a:cubicBezTo>
                  <a:pt x="40076" y="19465"/>
                  <a:pt x="40076" y="19465"/>
                  <a:pt x="40046" y="19434"/>
                </a:cubicBezTo>
                <a:cubicBezTo>
                  <a:pt x="40061" y="19424"/>
                  <a:pt x="40077" y="19420"/>
                  <a:pt x="40093" y="19420"/>
                </a:cubicBezTo>
                <a:cubicBezTo>
                  <a:pt x="40173" y="19420"/>
                  <a:pt x="40257" y="19525"/>
                  <a:pt x="40257" y="19525"/>
                </a:cubicBezTo>
                <a:cubicBezTo>
                  <a:pt x="40257" y="19404"/>
                  <a:pt x="40106" y="19404"/>
                  <a:pt x="39985" y="19404"/>
                </a:cubicBezTo>
                <a:lnTo>
                  <a:pt x="39985" y="19283"/>
                </a:lnTo>
                <a:lnTo>
                  <a:pt x="40197" y="19283"/>
                </a:lnTo>
                <a:cubicBezTo>
                  <a:pt x="40136" y="19223"/>
                  <a:pt x="40106" y="19163"/>
                  <a:pt x="40046" y="19102"/>
                </a:cubicBezTo>
                <a:lnTo>
                  <a:pt x="40106" y="18740"/>
                </a:lnTo>
                <a:lnTo>
                  <a:pt x="39955" y="18831"/>
                </a:lnTo>
                <a:cubicBezTo>
                  <a:pt x="39955" y="18710"/>
                  <a:pt x="39985" y="18559"/>
                  <a:pt x="39835" y="18469"/>
                </a:cubicBezTo>
                <a:lnTo>
                  <a:pt x="39593" y="18469"/>
                </a:lnTo>
                <a:cubicBezTo>
                  <a:pt x="39593" y="18378"/>
                  <a:pt x="39442" y="18318"/>
                  <a:pt x="39593" y="18318"/>
                </a:cubicBezTo>
                <a:cubicBezTo>
                  <a:pt x="39563" y="18348"/>
                  <a:pt x="39623" y="18348"/>
                  <a:pt x="39684" y="18378"/>
                </a:cubicBezTo>
                <a:lnTo>
                  <a:pt x="39623" y="18288"/>
                </a:lnTo>
                <a:cubicBezTo>
                  <a:pt x="39653" y="18279"/>
                  <a:pt x="39676" y="18275"/>
                  <a:pt x="39694" y="18275"/>
                </a:cubicBezTo>
                <a:cubicBezTo>
                  <a:pt x="39798" y="18275"/>
                  <a:pt x="39705" y="18408"/>
                  <a:pt x="39835" y="18408"/>
                </a:cubicBezTo>
                <a:cubicBezTo>
                  <a:pt x="39774" y="18257"/>
                  <a:pt x="39593" y="18107"/>
                  <a:pt x="39653" y="17986"/>
                </a:cubicBezTo>
                <a:cubicBezTo>
                  <a:pt x="39822" y="17986"/>
                  <a:pt x="39779" y="18140"/>
                  <a:pt x="39848" y="18140"/>
                </a:cubicBezTo>
                <a:cubicBezTo>
                  <a:pt x="39865" y="18140"/>
                  <a:pt x="39889" y="18131"/>
                  <a:pt x="39925" y="18107"/>
                </a:cubicBezTo>
                <a:lnTo>
                  <a:pt x="39925" y="18107"/>
                </a:lnTo>
                <a:lnTo>
                  <a:pt x="39835" y="18257"/>
                </a:lnTo>
                <a:cubicBezTo>
                  <a:pt x="39896" y="18241"/>
                  <a:pt x="39934" y="18234"/>
                  <a:pt x="39957" y="18234"/>
                </a:cubicBezTo>
                <a:cubicBezTo>
                  <a:pt x="40028" y="18234"/>
                  <a:pt x="39955" y="18296"/>
                  <a:pt x="40013" y="18296"/>
                </a:cubicBezTo>
                <a:cubicBezTo>
                  <a:pt x="40037" y="18296"/>
                  <a:pt x="40082" y="18286"/>
                  <a:pt x="40167" y="18257"/>
                </a:cubicBezTo>
                <a:cubicBezTo>
                  <a:pt x="40227" y="18046"/>
                  <a:pt x="40046" y="18016"/>
                  <a:pt x="40106" y="17805"/>
                </a:cubicBezTo>
                <a:cubicBezTo>
                  <a:pt x="40073" y="17788"/>
                  <a:pt x="40046" y="17783"/>
                  <a:pt x="40023" y="17783"/>
                </a:cubicBezTo>
                <a:cubicBezTo>
                  <a:pt x="39985" y="17783"/>
                  <a:pt x="39956" y="17796"/>
                  <a:pt x="39918" y="17796"/>
                </a:cubicBezTo>
                <a:cubicBezTo>
                  <a:pt x="39894" y="17796"/>
                  <a:pt x="39868" y="17791"/>
                  <a:pt x="39835" y="17775"/>
                </a:cubicBezTo>
                <a:cubicBezTo>
                  <a:pt x="39623" y="17473"/>
                  <a:pt x="40317" y="17503"/>
                  <a:pt x="40046" y="17292"/>
                </a:cubicBezTo>
                <a:cubicBezTo>
                  <a:pt x="39895" y="17262"/>
                  <a:pt x="39653" y="17231"/>
                  <a:pt x="39774" y="17081"/>
                </a:cubicBezTo>
                <a:lnTo>
                  <a:pt x="39774" y="17081"/>
                </a:lnTo>
                <a:lnTo>
                  <a:pt x="40016" y="17111"/>
                </a:lnTo>
                <a:cubicBezTo>
                  <a:pt x="40016" y="16899"/>
                  <a:pt x="39684" y="17020"/>
                  <a:pt x="39804" y="16779"/>
                </a:cubicBezTo>
                <a:lnTo>
                  <a:pt x="39804" y="16779"/>
                </a:lnTo>
                <a:cubicBezTo>
                  <a:pt x="39887" y="16806"/>
                  <a:pt x="39894" y="16934"/>
                  <a:pt x="39918" y="16934"/>
                </a:cubicBezTo>
                <a:cubicBezTo>
                  <a:pt x="39920" y="16934"/>
                  <a:pt x="39922" y="16932"/>
                  <a:pt x="39925" y="16930"/>
                </a:cubicBezTo>
                <a:cubicBezTo>
                  <a:pt x="40106" y="16749"/>
                  <a:pt x="39774" y="16839"/>
                  <a:pt x="39774" y="16718"/>
                </a:cubicBezTo>
                <a:lnTo>
                  <a:pt x="39985" y="16688"/>
                </a:lnTo>
                <a:cubicBezTo>
                  <a:pt x="39925" y="16447"/>
                  <a:pt x="39744" y="16236"/>
                  <a:pt x="39684" y="15994"/>
                </a:cubicBezTo>
                <a:cubicBezTo>
                  <a:pt x="39714" y="15994"/>
                  <a:pt x="39744" y="16002"/>
                  <a:pt x="39774" y="16002"/>
                </a:cubicBezTo>
                <a:cubicBezTo>
                  <a:pt x="39804" y="16002"/>
                  <a:pt x="39835" y="15994"/>
                  <a:pt x="39865" y="15964"/>
                </a:cubicBezTo>
                <a:cubicBezTo>
                  <a:pt x="39744" y="15632"/>
                  <a:pt x="39744" y="15300"/>
                  <a:pt x="39835" y="14968"/>
                </a:cubicBezTo>
                <a:lnTo>
                  <a:pt x="39623" y="14878"/>
                </a:lnTo>
                <a:cubicBezTo>
                  <a:pt x="39623" y="14856"/>
                  <a:pt x="39669" y="14835"/>
                  <a:pt x="39706" y="14835"/>
                </a:cubicBezTo>
                <a:cubicBezTo>
                  <a:pt x="39721" y="14835"/>
                  <a:pt x="39735" y="14839"/>
                  <a:pt x="39744" y="14847"/>
                </a:cubicBezTo>
                <a:cubicBezTo>
                  <a:pt x="39752" y="14805"/>
                  <a:pt x="39742" y="14791"/>
                  <a:pt x="39722" y="14791"/>
                </a:cubicBezTo>
                <a:cubicBezTo>
                  <a:pt x="39686" y="14791"/>
                  <a:pt x="39616" y="14841"/>
                  <a:pt x="39583" y="14841"/>
                </a:cubicBezTo>
                <a:cubicBezTo>
                  <a:pt x="39571" y="14841"/>
                  <a:pt x="39563" y="14834"/>
                  <a:pt x="39563" y="14817"/>
                </a:cubicBezTo>
                <a:cubicBezTo>
                  <a:pt x="39540" y="14749"/>
                  <a:pt x="39586" y="14715"/>
                  <a:pt x="39635" y="14715"/>
                </a:cubicBezTo>
                <a:cubicBezTo>
                  <a:pt x="39652" y="14715"/>
                  <a:pt x="39669" y="14719"/>
                  <a:pt x="39684" y="14727"/>
                </a:cubicBezTo>
                <a:cubicBezTo>
                  <a:pt x="39623" y="14697"/>
                  <a:pt x="39563" y="14636"/>
                  <a:pt x="39533" y="14576"/>
                </a:cubicBezTo>
                <a:cubicBezTo>
                  <a:pt x="39593" y="14515"/>
                  <a:pt x="39533" y="14515"/>
                  <a:pt x="39472" y="14515"/>
                </a:cubicBezTo>
                <a:lnTo>
                  <a:pt x="39442" y="14455"/>
                </a:lnTo>
                <a:cubicBezTo>
                  <a:pt x="39382" y="14365"/>
                  <a:pt x="39322" y="14274"/>
                  <a:pt x="39322" y="14184"/>
                </a:cubicBezTo>
                <a:cubicBezTo>
                  <a:pt x="39322" y="14153"/>
                  <a:pt x="39322" y="14153"/>
                  <a:pt x="39322" y="14123"/>
                </a:cubicBezTo>
                <a:cubicBezTo>
                  <a:pt x="39322" y="14093"/>
                  <a:pt x="39382" y="14063"/>
                  <a:pt x="39322" y="14063"/>
                </a:cubicBezTo>
                <a:cubicBezTo>
                  <a:pt x="39322" y="14033"/>
                  <a:pt x="39322" y="14002"/>
                  <a:pt x="39322" y="14002"/>
                </a:cubicBezTo>
                <a:lnTo>
                  <a:pt x="39382" y="14002"/>
                </a:lnTo>
                <a:cubicBezTo>
                  <a:pt x="39382" y="13821"/>
                  <a:pt x="38959" y="13942"/>
                  <a:pt x="39080" y="13731"/>
                </a:cubicBezTo>
                <a:lnTo>
                  <a:pt x="39080" y="13731"/>
                </a:lnTo>
                <a:lnTo>
                  <a:pt x="39110" y="13761"/>
                </a:lnTo>
                <a:cubicBezTo>
                  <a:pt x="39110" y="13731"/>
                  <a:pt x="39110" y="13731"/>
                  <a:pt x="39110" y="13731"/>
                </a:cubicBezTo>
                <a:cubicBezTo>
                  <a:pt x="39080" y="13550"/>
                  <a:pt x="39020" y="13369"/>
                  <a:pt x="38959" y="13188"/>
                </a:cubicBezTo>
                <a:cubicBezTo>
                  <a:pt x="38990" y="13158"/>
                  <a:pt x="38990" y="13097"/>
                  <a:pt x="39020" y="13037"/>
                </a:cubicBezTo>
                <a:cubicBezTo>
                  <a:pt x="39020" y="13007"/>
                  <a:pt x="38959" y="13007"/>
                  <a:pt x="38899" y="13007"/>
                </a:cubicBezTo>
                <a:cubicBezTo>
                  <a:pt x="38899" y="12976"/>
                  <a:pt x="38899" y="12946"/>
                  <a:pt x="38899" y="12946"/>
                </a:cubicBezTo>
                <a:cubicBezTo>
                  <a:pt x="38899" y="12856"/>
                  <a:pt x="38899" y="12765"/>
                  <a:pt x="38929" y="12705"/>
                </a:cubicBezTo>
                <a:lnTo>
                  <a:pt x="38929" y="12705"/>
                </a:lnTo>
                <a:cubicBezTo>
                  <a:pt x="38914" y="12709"/>
                  <a:pt x="38901" y="12710"/>
                  <a:pt x="38889" y="12710"/>
                </a:cubicBezTo>
                <a:cubicBezTo>
                  <a:pt x="38739" y="12710"/>
                  <a:pt x="38834" y="12432"/>
                  <a:pt x="38661" y="12432"/>
                </a:cubicBezTo>
                <a:cubicBezTo>
                  <a:pt x="38629" y="12432"/>
                  <a:pt x="38589" y="12442"/>
                  <a:pt x="38537" y="12463"/>
                </a:cubicBezTo>
                <a:cubicBezTo>
                  <a:pt x="38567" y="12373"/>
                  <a:pt x="38627" y="12282"/>
                  <a:pt x="38658" y="12192"/>
                </a:cubicBezTo>
                <a:cubicBezTo>
                  <a:pt x="38658" y="12162"/>
                  <a:pt x="38688" y="12101"/>
                  <a:pt x="38688" y="12071"/>
                </a:cubicBezTo>
                <a:cubicBezTo>
                  <a:pt x="38688" y="12071"/>
                  <a:pt x="38688" y="12041"/>
                  <a:pt x="38718" y="12041"/>
                </a:cubicBezTo>
                <a:cubicBezTo>
                  <a:pt x="38718" y="12011"/>
                  <a:pt x="38718" y="12011"/>
                  <a:pt x="38748" y="12011"/>
                </a:cubicBezTo>
                <a:cubicBezTo>
                  <a:pt x="38748" y="12006"/>
                  <a:pt x="38742" y="12004"/>
                  <a:pt x="38731" y="12004"/>
                </a:cubicBezTo>
                <a:cubicBezTo>
                  <a:pt x="38705" y="12004"/>
                  <a:pt x="38650" y="12015"/>
                  <a:pt x="38598" y="12015"/>
                </a:cubicBezTo>
                <a:cubicBezTo>
                  <a:pt x="38542" y="12015"/>
                  <a:pt x="38490" y="12003"/>
                  <a:pt x="38477" y="11950"/>
                </a:cubicBezTo>
                <a:lnTo>
                  <a:pt x="38658" y="11920"/>
                </a:lnTo>
                <a:lnTo>
                  <a:pt x="38416" y="11830"/>
                </a:lnTo>
                <a:lnTo>
                  <a:pt x="38627" y="11709"/>
                </a:lnTo>
                <a:cubicBezTo>
                  <a:pt x="38627" y="11679"/>
                  <a:pt x="38597" y="11649"/>
                  <a:pt x="38567" y="11618"/>
                </a:cubicBezTo>
                <a:cubicBezTo>
                  <a:pt x="38567" y="11649"/>
                  <a:pt x="38507" y="11709"/>
                  <a:pt x="38446" y="11709"/>
                </a:cubicBezTo>
                <a:cubicBezTo>
                  <a:pt x="38326" y="11588"/>
                  <a:pt x="38507" y="11347"/>
                  <a:pt x="38597" y="11317"/>
                </a:cubicBezTo>
                <a:cubicBezTo>
                  <a:pt x="38507" y="11196"/>
                  <a:pt x="38446" y="11105"/>
                  <a:pt x="38356" y="11015"/>
                </a:cubicBezTo>
                <a:cubicBezTo>
                  <a:pt x="38407" y="11015"/>
                  <a:pt x="38436" y="11015"/>
                  <a:pt x="38463" y="11033"/>
                </a:cubicBezTo>
                <a:lnTo>
                  <a:pt x="38463" y="11033"/>
                </a:lnTo>
                <a:cubicBezTo>
                  <a:pt x="38386" y="10957"/>
                  <a:pt x="38678" y="10979"/>
                  <a:pt x="38477" y="10864"/>
                </a:cubicBezTo>
                <a:lnTo>
                  <a:pt x="38477" y="10864"/>
                </a:lnTo>
                <a:cubicBezTo>
                  <a:pt x="38446" y="10894"/>
                  <a:pt x="38386" y="10894"/>
                  <a:pt x="38326" y="10894"/>
                </a:cubicBezTo>
                <a:cubicBezTo>
                  <a:pt x="38416" y="10774"/>
                  <a:pt x="38386" y="10592"/>
                  <a:pt x="38265" y="10472"/>
                </a:cubicBezTo>
                <a:lnTo>
                  <a:pt x="38416" y="10472"/>
                </a:lnTo>
                <a:cubicBezTo>
                  <a:pt x="38356" y="10291"/>
                  <a:pt x="38296" y="10140"/>
                  <a:pt x="38205" y="9989"/>
                </a:cubicBezTo>
                <a:lnTo>
                  <a:pt x="38175" y="9989"/>
                </a:lnTo>
                <a:cubicBezTo>
                  <a:pt x="38210" y="9971"/>
                  <a:pt x="38235" y="9943"/>
                  <a:pt x="38250" y="9911"/>
                </a:cubicBezTo>
                <a:close/>
                <a:moveTo>
                  <a:pt x="40740" y="21185"/>
                </a:moveTo>
                <a:cubicBezTo>
                  <a:pt x="40800" y="21185"/>
                  <a:pt x="40861" y="21215"/>
                  <a:pt x="40921" y="21245"/>
                </a:cubicBezTo>
                <a:lnTo>
                  <a:pt x="40830" y="21366"/>
                </a:lnTo>
                <a:lnTo>
                  <a:pt x="40830" y="21336"/>
                </a:lnTo>
                <a:lnTo>
                  <a:pt x="40740" y="21185"/>
                </a:lnTo>
                <a:close/>
                <a:moveTo>
                  <a:pt x="40770" y="21336"/>
                </a:moveTo>
                <a:lnTo>
                  <a:pt x="40861" y="21396"/>
                </a:lnTo>
                <a:lnTo>
                  <a:pt x="40800" y="21396"/>
                </a:lnTo>
                <a:lnTo>
                  <a:pt x="40830" y="21426"/>
                </a:lnTo>
                <a:lnTo>
                  <a:pt x="40800" y="21517"/>
                </a:lnTo>
                <a:cubicBezTo>
                  <a:pt x="40770" y="21547"/>
                  <a:pt x="40740" y="21547"/>
                  <a:pt x="40710" y="21577"/>
                </a:cubicBezTo>
                <a:cubicBezTo>
                  <a:pt x="40710" y="21517"/>
                  <a:pt x="40710" y="21486"/>
                  <a:pt x="40680" y="21486"/>
                </a:cubicBezTo>
                <a:cubicBezTo>
                  <a:pt x="40770" y="21426"/>
                  <a:pt x="40800" y="21396"/>
                  <a:pt x="40680" y="21366"/>
                </a:cubicBezTo>
                <a:cubicBezTo>
                  <a:pt x="40710" y="21336"/>
                  <a:pt x="40740" y="21336"/>
                  <a:pt x="40770" y="21336"/>
                </a:cubicBezTo>
                <a:close/>
                <a:moveTo>
                  <a:pt x="40770" y="21577"/>
                </a:moveTo>
                <a:cubicBezTo>
                  <a:pt x="40770" y="21577"/>
                  <a:pt x="40770" y="21607"/>
                  <a:pt x="40770" y="21607"/>
                </a:cubicBezTo>
                <a:lnTo>
                  <a:pt x="40710" y="21607"/>
                </a:lnTo>
                <a:cubicBezTo>
                  <a:pt x="40740" y="21577"/>
                  <a:pt x="40770" y="21577"/>
                  <a:pt x="40770" y="21577"/>
                </a:cubicBezTo>
                <a:close/>
                <a:moveTo>
                  <a:pt x="41313" y="22358"/>
                </a:moveTo>
                <a:lnTo>
                  <a:pt x="41313" y="22358"/>
                </a:lnTo>
                <a:cubicBezTo>
                  <a:pt x="41313" y="22359"/>
                  <a:pt x="41313" y="22360"/>
                  <a:pt x="41313" y="22362"/>
                </a:cubicBezTo>
                <a:cubicBezTo>
                  <a:pt x="41313" y="22360"/>
                  <a:pt x="41313" y="22359"/>
                  <a:pt x="41313" y="22358"/>
                </a:cubicBezTo>
                <a:close/>
                <a:moveTo>
                  <a:pt x="39332" y="22432"/>
                </a:moveTo>
                <a:cubicBezTo>
                  <a:pt x="39339" y="22434"/>
                  <a:pt x="39345" y="22435"/>
                  <a:pt x="39351" y="22435"/>
                </a:cubicBezTo>
                <a:lnTo>
                  <a:pt x="39351" y="22435"/>
                </a:lnTo>
                <a:lnTo>
                  <a:pt x="39332" y="22432"/>
                </a:lnTo>
                <a:close/>
                <a:moveTo>
                  <a:pt x="39397" y="22430"/>
                </a:moveTo>
                <a:cubicBezTo>
                  <a:pt x="39379" y="22430"/>
                  <a:pt x="39367" y="22435"/>
                  <a:pt x="39351" y="22435"/>
                </a:cubicBezTo>
                <a:cubicBezTo>
                  <a:pt x="39351" y="22435"/>
                  <a:pt x="39351" y="22435"/>
                  <a:pt x="39351" y="22435"/>
                </a:cubicBezTo>
                <a:lnTo>
                  <a:pt x="39351" y="22435"/>
                </a:lnTo>
                <a:lnTo>
                  <a:pt x="39472" y="22452"/>
                </a:lnTo>
                <a:cubicBezTo>
                  <a:pt x="39437" y="22434"/>
                  <a:pt x="39414" y="22430"/>
                  <a:pt x="39397" y="22430"/>
                </a:cubicBezTo>
                <a:close/>
                <a:moveTo>
                  <a:pt x="39327" y="22357"/>
                </a:moveTo>
                <a:cubicBezTo>
                  <a:pt x="39368" y="22357"/>
                  <a:pt x="39420" y="22374"/>
                  <a:pt x="39472" y="22392"/>
                </a:cubicBezTo>
                <a:cubicBezTo>
                  <a:pt x="39472" y="22422"/>
                  <a:pt x="39472" y="22452"/>
                  <a:pt x="39503" y="22482"/>
                </a:cubicBezTo>
                <a:lnTo>
                  <a:pt x="39503" y="22512"/>
                </a:lnTo>
                <a:lnTo>
                  <a:pt x="39472" y="22512"/>
                </a:lnTo>
                <a:cubicBezTo>
                  <a:pt x="39382" y="22512"/>
                  <a:pt x="39231" y="22452"/>
                  <a:pt x="39261" y="22422"/>
                </a:cubicBezTo>
                <a:lnTo>
                  <a:pt x="39261" y="22422"/>
                </a:lnTo>
                <a:lnTo>
                  <a:pt x="39332" y="22432"/>
                </a:lnTo>
                <a:lnTo>
                  <a:pt x="39332" y="22432"/>
                </a:lnTo>
                <a:cubicBezTo>
                  <a:pt x="39315" y="22427"/>
                  <a:pt x="39294" y="22416"/>
                  <a:pt x="39261" y="22392"/>
                </a:cubicBezTo>
                <a:cubicBezTo>
                  <a:pt x="39274" y="22366"/>
                  <a:pt x="39297" y="22357"/>
                  <a:pt x="39327" y="22357"/>
                </a:cubicBezTo>
                <a:close/>
                <a:moveTo>
                  <a:pt x="39503" y="22573"/>
                </a:moveTo>
                <a:cubicBezTo>
                  <a:pt x="39533" y="22573"/>
                  <a:pt x="39563" y="22603"/>
                  <a:pt x="39593" y="22603"/>
                </a:cubicBezTo>
                <a:lnTo>
                  <a:pt x="39503" y="22603"/>
                </a:lnTo>
                <a:lnTo>
                  <a:pt x="39503" y="22573"/>
                </a:lnTo>
                <a:close/>
                <a:moveTo>
                  <a:pt x="9020" y="19623"/>
                </a:moveTo>
                <a:cubicBezTo>
                  <a:pt x="9373" y="19623"/>
                  <a:pt x="9726" y="20004"/>
                  <a:pt x="9476" y="20400"/>
                </a:cubicBezTo>
                <a:cubicBezTo>
                  <a:pt x="9114" y="21094"/>
                  <a:pt x="8813" y="21849"/>
                  <a:pt x="8420" y="22512"/>
                </a:cubicBezTo>
                <a:cubicBezTo>
                  <a:pt x="8259" y="22812"/>
                  <a:pt x="7940" y="22988"/>
                  <a:pt x="7624" y="22988"/>
                </a:cubicBezTo>
                <a:cubicBezTo>
                  <a:pt x="7525" y="22988"/>
                  <a:pt x="7427" y="22971"/>
                  <a:pt x="7334" y="22935"/>
                </a:cubicBezTo>
                <a:cubicBezTo>
                  <a:pt x="6851" y="22754"/>
                  <a:pt x="6489" y="22271"/>
                  <a:pt x="6066" y="21999"/>
                </a:cubicBezTo>
                <a:cubicBezTo>
                  <a:pt x="5614" y="21788"/>
                  <a:pt x="5221" y="21426"/>
                  <a:pt x="4980" y="20973"/>
                </a:cubicBezTo>
                <a:lnTo>
                  <a:pt x="4950" y="21034"/>
                </a:lnTo>
                <a:cubicBezTo>
                  <a:pt x="4760" y="20613"/>
                  <a:pt x="5143" y="20177"/>
                  <a:pt x="5485" y="20177"/>
                </a:cubicBezTo>
                <a:cubicBezTo>
                  <a:pt x="5633" y="20177"/>
                  <a:pt x="5773" y="20259"/>
                  <a:pt x="5855" y="20460"/>
                </a:cubicBezTo>
                <a:cubicBezTo>
                  <a:pt x="6127" y="21094"/>
                  <a:pt x="7002" y="21185"/>
                  <a:pt x="7394" y="21728"/>
                </a:cubicBezTo>
                <a:cubicBezTo>
                  <a:pt x="7488" y="21859"/>
                  <a:pt x="7500" y="21932"/>
                  <a:pt x="7518" y="21932"/>
                </a:cubicBezTo>
                <a:cubicBezTo>
                  <a:pt x="7528" y="21932"/>
                  <a:pt x="7541" y="21905"/>
                  <a:pt x="7575" y="21849"/>
                </a:cubicBezTo>
                <a:cubicBezTo>
                  <a:pt x="7696" y="21667"/>
                  <a:pt x="7756" y="21456"/>
                  <a:pt x="7847" y="21305"/>
                </a:cubicBezTo>
                <a:cubicBezTo>
                  <a:pt x="8088" y="20822"/>
                  <a:pt x="8330" y="20340"/>
                  <a:pt x="8601" y="19887"/>
                </a:cubicBezTo>
                <a:cubicBezTo>
                  <a:pt x="8704" y="19700"/>
                  <a:pt x="8862" y="19623"/>
                  <a:pt x="9020" y="19623"/>
                </a:cubicBezTo>
                <a:close/>
                <a:moveTo>
                  <a:pt x="39352" y="22905"/>
                </a:moveTo>
                <a:lnTo>
                  <a:pt x="39442" y="22935"/>
                </a:lnTo>
                <a:cubicBezTo>
                  <a:pt x="39442" y="22965"/>
                  <a:pt x="39352" y="22995"/>
                  <a:pt x="39503" y="23086"/>
                </a:cubicBezTo>
                <a:lnTo>
                  <a:pt x="39472" y="23086"/>
                </a:lnTo>
                <a:cubicBezTo>
                  <a:pt x="39442" y="23056"/>
                  <a:pt x="39382" y="23025"/>
                  <a:pt x="39322" y="23025"/>
                </a:cubicBezTo>
                <a:cubicBezTo>
                  <a:pt x="39352" y="22995"/>
                  <a:pt x="39352" y="22935"/>
                  <a:pt x="39352" y="22905"/>
                </a:cubicBezTo>
                <a:close/>
                <a:moveTo>
                  <a:pt x="39291" y="23086"/>
                </a:moveTo>
                <a:cubicBezTo>
                  <a:pt x="39291" y="23086"/>
                  <a:pt x="39291" y="23116"/>
                  <a:pt x="39291" y="23116"/>
                </a:cubicBezTo>
                <a:lnTo>
                  <a:pt x="39231" y="23086"/>
                </a:lnTo>
                <a:close/>
                <a:moveTo>
                  <a:pt x="39171" y="23146"/>
                </a:moveTo>
                <a:cubicBezTo>
                  <a:pt x="39201" y="23146"/>
                  <a:pt x="39231" y="23146"/>
                  <a:pt x="39231" y="23176"/>
                </a:cubicBezTo>
                <a:lnTo>
                  <a:pt x="39171" y="23176"/>
                </a:lnTo>
                <a:lnTo>
                  <a:pt x="39171" y="23146"/>
                </a:lnTo>
                <a:close/>
                <a:moveTo>
                  <a:pt x="39322" y="23176"/>
                </a:moveTo>
                <a:lnTo>
                  <a:pt x="39322" y="23206"/>
                </a:lnTo>
                <a:cubicBezTo>
                  <a:pt x="39291" y="23206"/>
                  <a:pt x="39291" y="23176"/>
                  <a:pt x="39291" y="23176"/>
                </a:cubicBezTo>
                <a:close/>
                <a:moveTo>
                  <a:pt x="39110" y="23357"/>
                </a:moveTo>
                <a:cubicBezTo>
                  <a:pt x="39110" y="23418"/>
                  <a:pt x="39171" y="23508"/>
                  <a:pt x="39140" y="23508"/>
                </a:cubicBezTo>
                <a:lnTo>
                  <a:pt x="39140" y="23478"/>
                </a:lnTo>
                <a:cubicBezTo>
                  <a:pt x="39110" y="23493"/>
                  <a:pt x="39080" y="23501"/>
                  <a:pt x="39054" y="23501"/>
                </a:cubicBezTo>
                <a:cubicBezTo>
                  <a:pt x="39027" y="23501"/>
                  <a:pt x="39005" y="23493"/>
                  <a:pt x="38990" y="23478"/>
                </a:cubicBezTo>
                <a:cubicBezTo>
                  <a:pt x="38959" y="23418"/>
                  <a:pt x="39050" y="23357"/>
                  <a:pt x="39110" y="23357"/>
                </a:cubicBezTo>
                <a:close/>
                <a:moveTo>
                  <a:pt x="39020" y="23538"/>
                </a:moveTo>
                <a:lnTo>
                  <a:pt x="39020" y="23569"/>
                </a:lnTo>
                <a:lnTo>
                  <a:pt x="38959" y="23538"/>
                </a:lnTo>
                <a:close/>
                <a:moveTo>
                  <a:pt x="10510" y="19979"/>
                </a:moveTo>
                <a:cubicBezTo>
                  <a:pt x="10663" y="19979"/>
                  <a:pt x="10809" y="20058"/>
                  <a:pt x="10895" y="20249"/>
                </a:cubicBezTo>
                <a:cubicBezTo>
                  <a:pt x="11076" y="20732"/>
                  <a:pt x="11227" y="21245"/>
                  <a:pt x="11287" y="21788"/>
                </a:cubicBezTo>
                <a:cubicBezTo>
                  <a:pt x="11317" y="21999"/>
                  <a:pt x="11317" y="22271"/>
                  <a:pt x="11378" y="22543"/>
                </a:cubicBezTo>
                <a:cubicBezTo>
                  <a:pt x="11710" y="22422"/>
                  <a:pt x="12041" y="22301"/>
                  <a:pt x="12373" y="22150"/>
                </a:cubicBezTo>
                <a:cubicBezTo>
                  <a:pt x="12917" y="21999"/>
                  <a:pt x="13460" y="21849"/>
                  <a:pt x="14003" y="21698"/>
                </a:cubicBezTo>
                <a:cubicBezTo>
                  <a:pt x="14033" y="21693"/>
                  <a:pt x="14063" y="21691"/>
                  <a:pt x="14092" y="21691"/>
                </a:cubicBezTo>
                <a:cubicBezTo>
                  <a:pt x="14629" y="21691"/>
                  <a:pt x="14819" y="22464"/>
                  <a:pt x="14275" y="22693"/>
                </a:cubicBezTo>
                <a:cubicBezTo>
                  <a:pt x="13550" y="22875"/>
                  <a:pt x="12826" y="23056"/>
                  <a:pt x="12132" y="23297"/>
                </a:cubicBezTo>
                <a:cubicBezTo>
                  <a:pt x="11821" y="23401"/>
                  <a:pt x="11466" y="23590"/>
                  <a:pt x="11128" y="23590"/>
                </a:cubicBezTo>
                <a:cubicBezTo>
                  <a:pt x="10975" y="23590"/>
                  <a:pt x="10825" y="23551"/>
                  <a:pt x="10684" y="23448"/>
                </a:cubicBezTo>
                <a:cubicBezTo>
                  <a:pt x="10382" y="23237"/>
                  <a:pt x="10412" y="22905"/>
                  <a:pt x="10382" y="22573"/>
                </a:cubicBezTo>
                <a:cubicBezTo>
                  <a:pt x="10321" y="21939"/>
                  <a:pt x="10201" y="21336"/>
                  <a:pt x="9989" y="20762"/>
                </a:cubicBezTo>
                <a:cubicBezTo>
                  <a:pt x="9824" y="20349"/>
                  <a:pt x="10181" y="19979"/>
                  <a:pt x="10510" y="19979"/>
                </a:cubicBezTo>
                <a:close/>
                <a:moveTo>
                  <a:pt x="38929" y="23599"/>
                </a:moveTo>
                <a:lnTo>
                  <a:pt x="39020" y="23629"/>
                </a:lnTo>
                <a:lnTo>
                  <a:pt x="39020" y="23689"/>
                </a:lnTo>
                <a:cubicBezTo>
                  <a:pt x="38990" y="23659"/>
                  <a:pt x="38959" y="23629"/>
                  <a:pt x="38929" y="23599"/>
                </a:cubicBezTo>
                <a:close/>
                <a:moveTo>
                  <a:pt x="40589" y="23750"/>
                </a:moveTo>
                <a:cubicBezTo>
                  <a:pt x="40589" y="23780"/>
                  <a:pt x="40589" y="23840"/>
                  <a:pt x="40589" y="23870"/>
                </a:cubicBezTo>
                <a:cubicBezTo>
                  <a:pt x="40559" y="23870"/>
                  <a:pt x="40498" y="23840"/>
                  <a:pt x="40468" y="23810"/>
                </a:cubicBezTo>
                <a:lnTo>
                  <a:pt x="40498" y="23780"/>
                </a:lnTo>
                <a:lnTo>
                  <a:pt x="40589" y="23750"/>
                </a:lnTo>
                <a:close/>
                <a:moveTo>
                  <a:pt x="40076" y="23840"/>
                </a:moveTo>
                <a:cubicBezTo>
                  <a:pt x="40076" y="23870"/>
                  <a:pt x="40076" y="23870"/>
                  <a:pt x="40076" y="23901"/>
                </a:cubicBezTo>
                <a:cubicBezTo>
                  <a:pt x="40076" y="23870"/>
                  <a:pt x="40046" y="23870"/>
                  <a:pt x="40046" y="23840"/>
                </a:cubicBezTo>
                <a:close/>
                <a:moveTo>
                  <a:pt x="38990" y="23850"/>
                </a:moveTo>
                <a:cubicBezTo>
                  <a:pt x="38990" y="23910"/>
                  <a:pt x="38990" y="23994"/>
                  <a:pt x="38990" y="24051"/>
                </a:cubicBezTo>
                <a:cubicBezTo>
                  <a:pt x="38839" y="23961"/>
                  <a:pt x="38929" y="23931"/>
                  <a:pt x="38929" y="23870"/>
                </a:cubicBezTo>
                <a:lnTo>
                  <a:pt x="38990" y="23850"/>
                </a:lnTo>
                <a:close/>
                <a:moveTo>
                  <a:pt x="38839" y="23870"/>
                </a:moveTo>
                <a:cubicBezTo>
                  <a:pt x="38869" y="24021"/>
                  <a:pt x="38929" y="24142"/>
                  <a:pt x="38839" y="24202"/>
                </a:cubicBezTo>
                <a:cubicBezTo>
                  <a:pt x="38839" y="24202"/>
                  <a:pt x="38809" y="24172"/>
                  <a:pt x="38778" y="24172"/>
                </a:cubicBezTo>
                <a:lnTo>
                  <a:pt x="38839" y="24172"/>
                </a:lnTo>
                <a:cubicBezTo>
                  <a:pt x="38627" y="24021"/>
                  <a:pt x="39020" y="24021"/>
                  <a:pt x="38688" y="23870"/>
                </a:cubicBezTo>
                <a:close/>
                <a:moveTo>
                  <a:pt x="26327" y="19084"/>
                </a:moveTo>
                <a:cubicBezTo>
                  <a:pt x="26768" y="19084"/>
                  <a:pt x="27231" y="19227"/>
                  <a:pt x="27703" y="19555"/>
                </a:cubicBezTo>
                <a:cubicBezTo>
                  <a:pt x="28458" y="20038"/>
                  <a:pt x="28669" y="21034"/>
                  <a:pt x="28186" y="21758"/>
                </a:cubicBezTo>
                <a:cubicBezTo>
                  <a:pt x="27824" y="22241"/>
                  <a:pt x="27160" y="22422"/>
                  <a:pt x="26677" y="22633"/>
                </a:cubicBezTo>
                <a:cubicBezTo>
                  <a:pt x="25561" y="23056"/>
                  <a:pt x="24414" y="23388"/>
                  <a:pt x="23479" y="24142"/>
                </a:cubicBezTo>
                <a:cubicBezTo>
                  <a:pt x="23418" y="24172"/>
                  <a:pt x="23388" y="24202"/>
                  <a:pt x="23328" y="24202"/>
                </a:cubicBezTo>
                <a:cubicBezTo>
                  <a:pt x="23251" y="24260"/>
                  <a:pt x="23163" y="24281"/>
                  <a:pt x="23077" y="24281"/>
                </a:cubicBezTo>
                <a:cubicBezTo>
                  <a:pt x="23028" y="24281"/>
                  <a:pt x="22980" y="24274"/>
                  <a:pt x="22935" y="24263"/>
                </a:cubicBezTo>
                <a:lnTo>
                  <a:pt x="22935" y="24293"/>
                </a:lnTo>
                <a:cubicBezTo>
                  <a:pt x="21819" y="23901"/>
                  <a:pt x="17292" y="22633"/>
                  <a:pt x="18982" y="20551"/>
                </a:cubicBezTo>
                <a:cubicBezTo>
                  <a:pt x="19325" y="20154"/>
                  <a:pt x="19862" y="19962"/>
                  <a:pt x="20399" y="19962"/>
                </a:cubicBezTo>
                <a:cubicBezTo>
                  <a:pt x="20761" y="19962"/>
                  <a:pt x="21123" y="20049"/>
                  <a:pt x="21427" y="20219"/>
                </a:cubicBezTo>
                <a:cubicBezTo>
                  <a:pt x="22211" y="20641"/>
                  <a:pt x="22694" y="21456"/>
                  <a:pt x="23056" y="22301"/>
                </a:cubicBezTo>
                <a:cubicBezTo>
                  <a:pt x="23569" y="20738"/>
                  <a:pt x="24822" y="19084"/>
                  <a:pt x="26327" y="19084"/>
                </a:cubicBezTo>
                <a:close/>
                <a:moveTo>
                  <a:pt x="38569" y="24505"/>
                </a:moveTo>
                <a:cubicBezTo>
                  <a:pt x="38578" y="24515"/>
                  <a:pt x="38587" y="24524"/>
                  <a:pt x="38597" y="24534"/>
                </a:cubicBezTo>
                <a:cubicBezTo>
                  <a:pt x="38595" y="24528"/>
                  <a:pt x="38592" y="24521"/>
                  <a:pt x="38590" y="24515"/>
                </a:cubicBezTo>
                <a:lnTo>
                  <a:pt x="38590" y="24515"/>
                </a:lnTo>
                <a:cubicBezTo>
                  <a:pt x="38583" y="24511"/>
                  <a:pt x="38576" y="24508"/>
                  <a:pt x="38569" y="24505"/>
                </a:cubicBezTo>
                <a:close/>
                <a:moveTo>
                  <a:pt x="38537" y="24444"/>
                </a:moveTo>
                <a:lnTo>
                  <a:pt x="38537" y="24444"/>
                </a:lnTo>
                <a:cubicBezTo>
                  <a:pt x="38537" y="24474"/>
                  <a:pt x="38477" y="24474"/>
                  <a:pt x="38567" y="24564"/>
                </a:cubicBezTo>
                <a:lnTo>
                  <a:pt x="38567" y="24504"/>
                </a:lnTo>
                <a:cubicBezTo>
                  <a:pt x="38568" y="24504"/>
                  <a:pt x="38568" y="24505"/>
                  <a:pt x="38569" y="24505"/>
                </a:cubicBezTo>
                <a:lnTo>
                  <a:pt x="38569" y="24505"/>
                </a:lnTo>
                <a:cubicBezTo>
                  <a:pt x="38551" y="24484"/>
                  <a:pt x="38537" y="24464"/>
                  <a:pt x="38537" y="24444"/>
                </a:cubicBezTo>
                <a:close/>
                <a:moveTo>
                  <a:pt x="40619" y="24625"/>
                </a:moveTo>
                <a:lnTo>
                  <a:pt x="40619" y="24746"/>
                </a:lnTo>
                <a:lnTo>
                  <a:pt x="40529" y="24685"/>
                </a:lnTo>
                <a:cubicBezTo>
                  <a:pt x="40559" y="24655"/>
                  <a:pt x="40589" y="24655"/>
                  <a:pt x="40619" y="24625"/>
                </a:cubicBezTo>
                <a:close/>
                <a:moveTo>
                  <a:pt x="38688" y="24202"/>
                </a:moveTo>
                <a:cubicBezTo>
                  <a:pt x="38659" y="24318"/>
                  <a:pt x="38547" y="24378"/>
                  <a:pt x="38590" y="24515"/>
                </a:cubicBezTo>
                <a:lnTo>
                  <a:pt x="38590" y="24515"/>
                </a:lnTo>
                <a:cubicBezTo>
                  <a:pt x="38727" y="24586"/>
                  <a:pt x="38812" y="24779"/>
                  <a:pt x="38869" y="24836"/>
                </a:cubicBezTo>
                <a:cubicBezTo>
                  <a:pt x="38763" y="24744"/>
                  <a:pt x="38721" y="24738"/>
                  <a:pt x="38682" y="24738"/>
                </a:cubicBezTo>
                <a:cubicBezTo>
                  <a:pt x="38676" y="24738"/>
                  <a:pt x="38671" y="24738"/>
                  <a:pt x="38665" y="24738"/>
                </a:cubicBezTo>
                <a:cubicBezTo>
                  <a:pt x="38620" y="24738"/>
                  <a:pt x="38567" y="24730"/>
                  <a:pt x="38416" y="24595"/>
                </a:cubicBezTo>
                <a:lnTo>
                  <a:pt x="38416" y="24595"/>
                </a:lnTo>
                <a:lnTo>
                  <a:pt x="38446" y="24625"/>
                </a:lnTo>
                <a:cubicBezTo>
                  <a:pt x="38446" y="24685"/>
                  <a:pt x="38477" y="24715"/>
                  <a:pt x="38537" y="24746"/>
                </a:cubicBezTo>
                <a:lnTo>
                  <a:pt x="38507" y="24746"/>
                </a:lnTo>
                <a:cubicBezTo>
                  <a:pt x="38477" y="24746"/>
                  <a:pt x="38446" y="24715"/>
                  <a:pt x="38416" y="24625"/>
                </a:cubicBezTo>
                <a:cubicBezTo>
                  <a:pt x="38416" y="24655"/>
                  <a:pt x="38416" y="24685"/>
                  <a:pt x="38416" y="24715"/>
                </a:cubicBezTo>
                <a:cubicBezTo>
                  <a:pt x="38356" y="24655"/>
                  <a:pt x="38326" y="24595"/>
                  <a:pt x="38416" y="24595"/>
                </a:cubicBezTo>
                <a:cubicBezTo>
                  <a:pt x="38477" y="24534"/>
                  <a:pt x="38507" y="24474"/>
                  <a:pt x="38537" y="24414"/>
                </a:cubicBezTo>
                <a:lnTo>
                  <a:pt x="38537" y="24444"/>
                </a:lnTo>
                <a:cubicBezTo>
                  <a:pt x="38567" y="24353"/>
                  <a:pt x="38627" y="24263"/>
                  <a:pt x="38688" y="24202"/>
                </a:cubicBezTo>
                <a:close/>
                <a:moveTo>
                  <a:pt x="38443" y="24813"/>
                </a:moveTo>
                <a:cubicBezTo>
                  <a:pt x="38446" y="24813"/>
                  <a:pt x="38446" y="24821"/>
                  <a:pt x="38446" y="24836"/>
                </a:cubicBezTo>
                <a:lnTo>
                  <a:pt x="38477" y="24836"/>
                </a:lnTo>
                <a:cubicBezTo>
                  <a:pt x="38477" y="24866"/>
                  <a:pt x="38477" y="24866"/>
                  <a:pt x="38477" y="24866"/>
                </a:cubicBezTo>
                <a:cubicBezTo>
                  <a:pt x="38446" y="24836"/>
                  <a:pt x="38446" y="24836"/>
                  <a:pt x="38416" y="24836"/>
                </a:cubicBezTo>
                <a:cubicBezTo>
                  <a:pt x="38431" y="24821"/>
                  <a:pt x="38439" y="24813"/>
                  <a:pt x="38443" y="24813"/>
                </a:cubicBezTo>
                <a:close/>
                <a:moveTo>
                  <a:pt x="40498" y="24776"/>
                </a:moveTo>
                <a:lnTo>
                  <a:pt x="40619" y="24806"/>
                </a:lnTo>
                <a:cubicBezTo>
                  <a:pt x="40619" y="24866"/>
                  <a:pt x="40619" y="24896"/>
                  <a:pt x="40619" y="24957"/>
                </a:cubicBezTo>
                <a:lnTo>
                  <a:pt x="40619" y="24987"/>
                </a:lnTo>
                <a:cubicBezTo>
                  <a:pt x="40559" y="24927"/>
                  <a:pt x="40498" y="24836"/>
                  <a:pt x="40498" y="24776"/>
                </a:cubicBezTo>
                <a:close/>
                <a:moveTo>
                  <a:pt x="4618" y="24957"/>
                </a:moveTo>
                <a:lnTo>
                  <a:pt x="4648" y="25077"/>
                </a:lnTo>
                <a:lnTo>
                  <a:pt x="4618" y="25077"/>
                </a:lnTo>
                <a:lnTo>
                  <a:pt x="4618" y="24957"/>
                </a:lnTo>
                <a:close/>
                <a:moveTo>
                  <a:pt x="4588" y="25168"/>
                </a:moveTo>
                <a:lnTo>
                  <a:pt x="4588" y="25168"/>
                </a:lnTo>
                <a:cubicBezTo>
                  <a:pt x="4617" y="25227"/>
                  <a:pt x="4647" y="25257"/>
                  <a:pt x="4648" y="25286"/>
                </a:cubicBezTo>
                <a:lnTo>
                  <a:pt x="4648" y="25286"/>
                </a:lnTo>
                <a:cubicBezTo>
                  <a:pt x="4575" y="25275"/>
                  <a:pt x="4534" y="25221"/>
                  <a:pt x="4588" y="25168"/>
                </a:cubicBezTo>
                <a:close/>
                <a:moveTo>
                  <a:pt x="38395" y="24846"/>
                </a:moveTo>
                <a:cubicBezTo>
                  <a:pt x="38441" y="24906"/>
                  <a:pt x="38445" y="25021"/>
                  <a:pt x="38424" y="25021"/>
                </a:cubicBezTo>
                <a:cubicBezTo>
                  <a:pt x="38421" y="25021"/>
                  <a:pt x="38419" y="25020"/>
                  <a:pt x="38416" y="25017"/>
                </a:cubicBezTo>
                <a:cubicBezTo>
                  <a:pt x="38386" y="24987"/>
                  <a:pt x="38356" y="24957"/>
                  <a:pt x="38356" y="24957"/>
                </a:cubicBezTo>
                <a:lnTo>
                  <a:pt x="38356" y="24957"/>
                </a:lnTo>
                <a:cubicBezTo>
                  <a:pt x="38296" y="25017"/>
                  <a:pt x="38416" y="25198"/>
                  <a:pt x="38356" y="25289"/>
                </a:cubicBezTo>
                <a:cubicBezTo>
                  <a:pt x="38356" y="25289"/>
                  <a:pt x="38356" y="25319"/>
                  <a:pt x="38356" y="25319"/>
                </a:cubicBezTo>
                <a:cubicBezTo>
                  <a:pt x="38296" y="25289"/>
                  <a:pt x="38265" y="25289"/>
                  <a:pt x="38205" y="25259"/>
                </a:cubicBezTo>
                <a:cubicBezTo>
                  <a:pt x="38214" y="25240"/>
                  <a:pt x="38230" y="25233"/>
                  <a:pt x="38247" y="25233"/>
                </a:cubicBezTo>
                <a:cubicBezTo>
                  <a:pt x="38286" y="25233"/>
                  <a:pt x="38335" y="25268"/>
                  <a:pt x="38356" y="25289"/>
                </a:cubicBezTo>
                <a:cubicBezTo>
                  <a:pt x="38299" y="25145"/>
                  <a:pt x="38268" y="24920"/>
                  <a:pt x="38395" y="24846"/>
                </a:cubicBezTo>
                <a:close/>
                <a:moveTo>
                  <a:pt x="39322" y="25319"/>
                </a:moveTo>
                <a:cubicBezTo>
                  <a:pt x="39303" y="25328"/>
                  <a:pt x="39294" y="25337"/>
                  <a:pt x="39291" y="25346"/>
                </a:cubicBezTo>
                <a:lnTo>
                  <a:pt x="39291" y="25346"/>
                </a:lnTo>
                <a:lnTo>
                  <a:pt x="39291" y="25319"/>
                </a:lnTo>
                <a:close/>
                <a:moveTo>
                  <a:pt x="3939" y="20657"/>
                </a:moveTo>
                <a:cubicBezTo>
                  <a:pt x="4195" y="20657"/>
                  <a:pt x="4437" y="20822"/>
                  <a:pt x="4407" y="21154"/>
                </a:cubicBezTo>
                <a:cubicBezTo>
                  <a:pt x="4346" y="21939"/>
                  <a:pt x="4256" y="22693"/>
                  <a:pt x="4135" y="23448"/>
                </a:cubicBezTo>
                <a:cubicBezTo>
                  <a:pt x="4135" y="23870"/>
                  <a:pt x="4045" y="24323"/>
                  <a:pt x="3924" y="24715"/>
                </a:cubicBezTo>
                <a:cubicBezTo>
                  <a:pt x="3803" y="25108"/>
                  <a:pt x="3441" y="25349"/>
                  <a:pt x="3049" y="25349"/>
                </a:cubicBezTo>
                <a:cubicBezTo>
                  <a:pt x="2506" y="25349"/>
                  <a:pt x="2113" y="24957"/>
                  <a:pt x="1630" y="24896"/>
                </a:cubicBezTo>
                <a:cubicBezTo>
                  <a:pt x="1015" y="24838"/>
                  <a:pt x="969" y="23868"/>
                  <a:pt x="1575" y="23868"/>
                </a:cubicBezTo>
                <a:cubicBezTo>
                  <a:pt x="1593" y="23868"/>
                  <a:pt x="1611" y="23869"/>
                  <a:pt x="1630" y="23870"/>
                </a:cubicBezTo>
                <a:cubicBezTo>
                  <a:pt x="1962" y="23931"/>
                  <a:pt x="2294" y="24021"/>
                  <a:pt x="2596" y="24172"/>
                </a:cubicBezTo>
                <a:cubicBezTo>
                  <a:pt x="2808" y="24259"/>
                  <a:pt x="2912" y="24316"/>
                  <a:pt x="2967" y="24316"/>
                </a:cubicBezTo>
                <a:cubicBezTo>
                  <a:pt x="3045" y="24316"/>
                  <a:pt x="3026" y="24202"/>
                  <a:pt x="3079" y="23901"/>
                </a:cubicBezTo>
                <a:cubicBezTo>
                  <a:pt x="3200" y="22965"/>
                  <a:pt x="3320" y="22060"/>
                  <a:pt x="3381" y="21154"/>
                </a:cubicBezTo>
                <a:cubicBezTo>
                  <a:pt x="3411" y="20822"/>
                  <a:pt x="3682" y="20657"/>
                  <a:pt x="3939" y="20657"/>
                </a:cubicBezTo>
                <a:close/>
                <a:moveTo>
                  <a:pt x="38296" y="25319"/>
                </a:moveTo>
                <a:lnTo>
                  <a:pt x="38296" y="25349"/>
                </a:lnTo>
                <a:lnTo>
                  <a:pt x="38265" y="25319"/>
                </a:lnTo>
                <a:close/>
                <a:moveTo>
                  <a:pt x="39443" y="25506"/>
                </a:moveTo>
                <a:cubicBezTo>
                  <a:pt x="39442" y="25514"/>
                  <a:pt x="39442" y="25522"/>
                  <a:pt x="39442" y="25530"/>
                </a:cubicBezTo>
                <a:cubicBezTo>
                  <a:pt x="39445" y="25522"/>
                  <a:pt x="39445" y="25514"/>
                  <a:pt x="39443" y="25506"/>
                </a:cubicBezTo>
                <a:close/>
                <a:moveTo>
                  <a:pt x="37843" y="25590"/>
                </a:moveTo>
                <a:cubicBezTo>
                  <a:pt x="37813" y="25621"/>
                  <a:pt x="37813" y="25621"/>
                  <a:pt x="37783" y="25651"/>
                </a:cubicBezTo>
                <a:lnTo>
                  <a:pt x="37722" y="25590"/>
                </a:lnTo>
                <a:close/>
                <a:moveTo>
                  <a:pt x="39198" y="25784"/>
                </a:moveTo>
                <a:lnTo>
                  <a:pt x="39198" y="25784"/>
                </a:lnTo>
                <a:cubicBezTo>
                  <a:pt x="39199" y="25789"/>
                  <a:pt x="39200" y="25795"/>
                  <a:pt x="39201" y="25802"/>
                </a:cubicBezTo>
                <a:cubicBezTo>
                  <a:pt x="39201" y="25796"/>
                  <a:pt x="39200" y="25790"/>
                  <a:pt x="39198" y="25784"/>
                </a:cubicBezTo>
                <a:close/>
                <a:moveTo>
                  <a:pt x="38145" y="25590"/>
                </a:moveTo>
                <a:cubicBezTo>
                  <a:pt x="38145" y="25621"/>
                  <a:pt x="38205" y="25651"/>
                  <a:pt x="38235" y="25681"/>
                </a:cubicBezTo>
                <a:cubicBezTo>
                  <a:pt x="38235" y="25711"/>
                  <a:pt x="38235" y="25741"/>
                  <a:pt x="38265" y="25741"/>
                </a:cubicBezTo>
                <a:lnTo>
                  <a:pt x="38205" y="25741"/>
                </a:lnTo>
                <a:cubicBezTo>
                  <a:pt x="38205" y="25741"/>
                  <a:pt x="38192" y="25768"/>
                  <a:pt x="38147" y="25768"/>
                </a:cubicBezTo>
                <a:cubicBezTo>
                  <a:pt x="38125" y="25768"/>
                  <a:pt x="38094" y="25761"/>
                  <a:pt x="38054" y="25741"/>
                </a:cubicBezTo>
                <a:lnTo>
                  <a:pt x="38054" y="25741"/>
                </a:lnTo>
                <a:cubicBezTo>
                  <a:pt x="38084" y="25802"/>
                  <a:pt x="38114" y="25892"/>
                  <a:pt x="38054" y="25892"/>
                </a:cubicBezTo>
                <a:cubicBezTo>
                  <a:pt x="38024" y="25862"/>
                  <a:pt x="37994" y="25862"/>
                  <a:pt x="37964" y="25832"/>
                </a:cubicBezTo>
                <a:cubicBezTo>
                  <a:pt x="37994" y="25772"/>
                  <a:pt x="37994" y="25741"/>
                  <a:pt x="38024" y="25711"/>
                </a:cubicBezTo>
                <a:cubicBezTo>
                  <a:pt x="38024" y="25711"/>
                  <a:pt x="38054" y="25741"/>
                  <a:pt x="38054" y="25741"/>
                </a:cubicBezTo>
                <a:lnTo>
                  <a:pt x="38024" y="25681"/>
                </a:lnTo>
                <a:cubicBezTo>
                  <a:pt x="38054" y="25651"/>
                  <a:pt x="38084" y="25621"/>
                  <a:pt x="38145" y="25590"/>
                </a:cubicBezTo>
                <a:close/>
                <a:moveTo>
                  <a:pt x="37783" y="25922"/>
                </a:moveTo>
                <a:lnTo>
                  <a:pt x="37843" y="26013"/>
                </a:lnTo>
                <a:lnTo>
                  <a:pt x="37783" y="25983"/>
                </a:lnTo>
                <a:lnTo>
                  <a:pt x="37783" y="25922"/>
                </a:lnTo>
                <a:close/>
                <a:moveTo>
                  <a:pt x="37813" y="25741"/>
                </a:moveTo>
                <a:lnTo>
                  <a:pt x="37873" y="25802"/>
                </a:lnTo>
                <a:cubicBezTo>
                  <a:pt x="37873" y="25862"/>
                  <a:pt x="37813" y="25892"/>
                  <a:pt x="37903" y="26013"/>
                </a:cubicBezTo>
                <a:lnTo>
                  <a:pt x="37903" y="26013"/>
                </a:lnTo>
                <a:lnTo>
                  <a:pt x="37873" y="25983"/>
                </a:lnTo>
                <a:cubicBezTo>
                  <a:pt x="37843" y="25953"/>
                  <a:pt x="37843" y="25922"/>
                  <a:pt x="37813" y="25892"/>
                </a:cubicBezTo>
                <a:cubicBezTo>
                  <a:pt x="37813" y="25862"/>
                  <a:pt x="37813" y="25802"/>
                  <a:pt x="37813" y="25741"/>
                </a:cubicBezTo>
                <a:close/>
                <a:moveTo>
                  <a:pt x="37783" y="26013"/>
                </a:moveTo>
                <a:cubicBezTo>
                  <a:pt x="37813" y="26043"/>
                  <a:pt x="37813" y="26043"/>
                  <a:pt x="37783" y="26073"/>
                </a:cubicBezTo>
                <a:cubicBezTo>
                  <a:pt x="37783" y="26073"/>
                  <a:pt x="37783" y="26043"/>
                  <a:pt x="37783" y="26043"/>
                </a:cubicBezTo>
                <a:lnTo>
                  <a:pt x="37783" y="26013"/>
                </a:lnTo>
                <a:close/>
                <a:moveTo>
                  <a:pt x="37571" y="26103"/>
                </a:moveTo>
                <a:lnTo>
                  <a:pt x="37632" y="26134"/>
                </a:lnTo>
                <a:cubicBezTo>
                  <a:pt x="37632" y="26134"/>
                  <a:pt x="37654" y="26200"/>
                  <a:pt x="37641" y="26200"/>
                </a:cubicBezTo>
                <a:cubicBezTo>
                  <a:pt x="37639" y="26200"/>
                  <a:pt x="37636" y="26198"/>
                  <a:pt x="37632" y="26194"/>
                </a:cubicBezTo>
                <a:cubicBezTo>
                  <a:pt x="37571" y="26164"/>
                  <a:pt x="37571" y="26134"/>
                  <a:pt x="37571" y="26103"/>
                </a:cubicBezTo>
                <a:close/>
                <a:moveTo>
                  <a:pt x="9619" y="23634"/>
                </a:moveTo>
                <a:cubicBezTo>
                  <a:pt x="9981" y="23634"/>
                  <a:pt x="10313" y="23995"/>
                  <a:pt x="10020" y="24414"/>
                </a:cubicBezTo>
                <a:cubicBezTo>
                  <a:pt x="9597" y="24987"/>
                  <a:pt x="9205" y="25741"/>
                  <a:pt x="8571" y="26134"/>
                </a:cubicBezTo>
                <a:cubicBezTo>
                  <a:pt x="8449" y="26200"/>
                  <a:pt x="8312" y="26234"/>
                  <a:pt x="8174" y="26234"/>
                </a:cubicBezTo>
                <a:cubicBezTo>
                  <a:pt x="7936" y="26234"/>
                  <a:pt x="7698" y="26133"/>
                  <a:pt x="7545" y="25922"/>
                </a:cubicBezTo>
                <a:cubicBezTo>
                  <a:pt x="7304" y="25651"/>
                  <a:pt x="7213" y="25228"/>
                  <a:pt x="6942" y="24987"/>
                </a:cubicBezTo>
                <a:cubicBezTo>
                  <a:pt x="6532" y="24674"/>
                  <a:pt x="6911" y="24150"/>
                  <a:pt x="7341" y="24150"/>
                </a:cubicBezTo>
                <a:cubicBezTo>
                  <a:pt x="7450" y="24150"/>
                  <a:pt x="7562" y="24183"/>
                  <a:pt x="7666" y="24263"/>
                </a:cubicBezTo>
                <a:cubicBezTo>
                  <a:pt x="7877" y="24474"/>
                  <a:pt x="8058" y="24715"/>
                  <a:pt x="8149" y="24987"/>
                </a:cubicBezTo>
                <a:cubicBezTo>
                  <a:pt x="8179" y="25017"/>
                  <a:pt x="8209" y="25047"/>
                  <a:pt x="8209" y="25077"/>
                </a:cubicBezTo>
                <a:cubicBezTo>
                  <a:pt x="8511" y="24685"/>
                  <a:pt x="8843" y="24293"/>
                  <a:pt x="9114" y="23870"/>
                </a:cubicBezTo>
                <a:lnTo>
                  <a:pt x="9175" y="23870"/>
                </a:lnTo>
                <a:cubicBezTo>
                  <a:pt x="9295" y="23704"/>
                  <a:pt x="9460" y="23634"/>
                  <a:pt x="9619" y="23634"/>
                </a:cubicBezTo>
                <a:close/>
                <a:moveTo>
                  <a:pt x="37571" y="26164"/>
                </a:moveTo>
                <a:cubicBezTo>
                  <a:pt x="37594" y="26164"/>
                  <a:pt x="37599" y="26180"/>
                  <a:pt x="37601" y="26201"/>
                </a:cubicBezTo>
                <a:lnTo>
                  <a:pt x="37601" y="26201"/>
                </a:lnTo>
                <a:cubicBezTo>
                  <a:pt x="37597" y="26229"/>
                  <a:pt x="37569" y="26254"/>
                  <a:pt x="37541" y="26254"/>
                </a:cubicBezTo>
                <a:cubicBezTo>
                  <a:pt x="37511" y="26194"/>
                  <a:pt x="37481" y="26164"/>
                  <a:pt x="37571" y="26164"/>
                </a:cubicBezTo>
                <a:close/>
                <a:moveTo>
                  <a:pt x="37239" y="26496"/>
                </a:moveTo>
                <a:lnTo>
                  <a:pt x="37330" y="26556"/>
                </a:lnTo>
                <a:lnTo>
                  <a:pt x="37330" y="26526"/>
                </a:lnTo>
                <a:cubicBezTo>
                  <a:pt x="37360" y="26586"/>
                  <a:pt x="37352" y="26601"/>
                  <a:pt x="37330" y="26601"/>
                </a:cubicBezTo>
                <a:cubicBezTo>
                  <a:pt x="37307" y="26601"/>
                  <a:pt x="37270" y="26586"/>
                  <a:pt x="37239" y="26586"/>
                </a:cubicBezTo>
                <a:cubicBezTo>
                  <a:pt x="37209" y="26526"/>
                  <a:pt x="37239" y="26496"/>
                  <a:pt x="37239" y="26496"/>
                </a:cubicBezTo>
                <a:close/>
                <a:moveTo>
                  <a:pt x="36995" y="26586"/>
                </a:moveTo>
                <a:cubicBezTo>
                  <a:pt x="36988" y="26628"/>
                  <a:pt x="36968" y="26652"/>
                  <a:pt x="36968" y="26677"/>
                </a:cubicBezTo>
                <a:cubicBezTo>
                  <a:pt x="36968" y="26648"/>
                  <a:pt x="36968" y="26590"/>
                  <a:pt x="36995" y="26586"/>
                </a:cubicBezTo>
                <a:close/>
                <a:moveTo>
                  <a:pt x="15308" y="22618"/>
                </a:moveTo>
                <a:cubicBezTo>
                  <a:pt x="15565" y="22618"/>
                  <a:pt x="15829" y="22784"/>
                  <a:pt x="15844" y="23116"/>
                </a:cubicBezTo>
                <a:cubicBezTo>
                  <a:pt x="15874" y="23538"/>
                  <a:pt x="15783" y="23991"/>
                  <a:pt x="15633" y="24414"/>
                </a:cubicBezTo>
                <a:cubicBezTo>
                  <a:pt x="15542" y="24625"/>
                  <a:pt x="15482" y="24836"/>
                  <a:pt x="15421" y="25047"/>
                </a:cubicBezTo>
                <a:cubicBezTo>
                  <a:pt x="15421" y="25108"/>
                  <a:pt x="15391" y="25409"/>
                  <a:pt x="15361" y="25530"/>
                </a:cubicBezTo>
                <a:cubicBezTo>
                  <a:pt x="15451" y="25560"/>
                  <a:pt x="15542" y="25621"/>
                  <a:pt x="15663" y="25651"/>
                </a:cubicBezTo>
                <a:cubicBezTo>
                  <a:pt x="15904" y="25681"/>
                  <a:pt x="16176" y="25681"/>
                  <a:pt x="16417" y="25681"/>
                </a:cubicBezTo>
                <a:cubicBezTo>
                  <a:pt x="16809" y="25681"/>
                  <a:pt x="17202" y="25711"/>
                  <a:pt x="17594" y="25772"/>
                </a:cubicBezTo>
                <a:cubicBezTo>
                  <a:pt x="18220" y="25885"/>
                  <a:pt x="18014" y="26778"/>
                  <a:pt x="17432" y="26778"/>
                </a:cubicBezTo>
                <a:cubicBezTo>
                  <a:pt x="17397" y="26778"/>
                  <a:pt x="17360" y="26774"/>
                  <a:pt x="17322" y="26767"/>
                </a:cubicBezTo>
                <a:cubicBezTo>
                  <a:pt x="17145" y="26734"/>
                  <a:pt x="16934" y="26727"/>
                  <a:pt x="16707" y="26727"/>
                </a:cubicBezTo>
                <a:cubicBezTo>
                  <a:pt x="16537" y="26727"/>
                  <a:pt x="16359" y="26731"/>
                  <a:pt x="16179" y="26731"/>
                </a:cubicBezTo>
                <a:cubicBezTo>
                  <a:pt x="15497" y="26731"/>
                  <a:pt x="14792" y="26675"/>
                  <a:pt x="14456" y="26134"/>
                </a:cubicBezTo>
                <a:cubicBezTo>
                  <a:pt x="13882" y="25228"/>
                  <a:pt x="14878" y="24021"/>
                  <a:pt x="14818" y="23116"/>
                </a:cubicBezTo>
                <a:cubicBezTo>
                  <a:pt x="14803" y="22784"/>
                  <a:pt x="15052" y="22618"/>
                  <a:pt x="15308" y="22618"/>
                </a:cubicBezTo>
                <a:close/>
                <a:moveTo>
                  <a:pt x="39774" y="26798"/>
                </a:moveTo>
                <a:cubicBezTo>
                  <a:pt x="39778" y="26805"/>
                  <a:pt x="39782" y="26812"/>
                  <a:pt x="39785" y="26818"/>
                </a:cubicBezTo>
                <a:lnTo>
                  <a:pt x="39785" y="26818"/>
                </a:lnTo>
                <a:cubicBezTo>
                  <a:pt x="39782" y="26811"/>
                  <a:pt x="39779" y="26804"/>
                  <a:pt x="39774" y="26798"/>
                </a:cubicBezTo>
                <a:close/>
                <a:moveTo>
                  <a:pt x="36789" y="26644"/>
                </a:moveTo>
                <a:cubicBezTo>
                  <a:pt x="36798" y="26644"/>
                  <a:pt x="36815" y="26653"/>
                  <a:pt x="36847" y="26677"/>
                </a:cubicBezTo>
                <a:cubicBezTo>
                  <a:pt x="36817" y="26677"/>
                  <a:pt x="36877" y="26707"/>
                  <a:pt x="36907" y="26767"/>
                </a:cubicBezTo>
                <a:lnTo>
                  <a:pt x="36877" y="26677"/>
                </a:lnTo>
                <a:lnTo>
                  <a:pt x="36877" y="26677"/>
                </a:lnTo>
                <a:cubicBezTo>
                  <a:pt x="36968" y="26737"/>
                  <a:pt x="36968" y="26767"/>
                  <a:pt x="36968" y="26767"/>
                </a:cubicBezTo>
                <a:cubicBezTo>
                  <a:pt x="36968" y="26798"/>
                  <a:pt x="36968" y="26828"/>
                  <a:pt x="36938" y="26858"/>
                </a:cubicBezTo>
                <a:lnTo>
                  <a:pt x="36907" y="26798"/>
                </a:lnTo>
                <a:lnTo>
                  <a:pt x="36877" y="26798"/>
                </a:lnTo>
                <a:cubicBezTo>
                  <a:pt x="36847" y="26767"/>
                  <a:pt x="36817" y="26737"/>
                  <a:pt x="36787" y="26737"/>
                </a:cubicBezTo>
                <a:cubicBezTo>
                  <a:pt x="36809" y="26715"/>
                  <a:pt x="36766" y="26644"/>
                  <a:pt x="36789" y="26644"/>
                </a:cubicBezTo>
                <a:close/>
                <a:moveTo>
                  <a:pt x="37783" y="26858"/>
                </a:moveTo>
                <a:lnTo>
                  <a:pt x="37903" y="26979"/>
                </a:lnTo>
                <a:cubicBezTo>
                  <a:pt x="37903" y="26948"/>
                  <a:pt x="37873" y="26948"/>
                  <a:pt x="37783" y="26858"/>
                </a:cubicBezTo>
                <a:close/>
                <a:moveTo>
                  <a:pt x="10925" y="24512"/>
                </a:moveTo>
                <a:cubicBezTo>
                  <a:pt x="11166" y="24512"/>
                  <a:pt x="11408" y="24670"/>
                  <a:pt x="11438" y="24987"/>
                </a:cubicBezTo>
                <a:cubicBezTo>
                  <a:pt x="11438" y="25259"/>
                  <a:pt x="11378" y="25530"/>
                  <a:pt x="11378" y="25772"/>
                </a:cubicBezTo>
                <a:cubicBezTo>
                  <a:pt x="11378" y="25892"/>
                  <a:pt x="11408" y="26043"/>
                  <a:pt x="11378" y="26164"/>
                </a:cubicBezTo>
                <a:lnTo>
                  <a:pt x="11468" y="26134"/>
                </a:lnTo>
                <a:cubicBezTo>
                  <a:pt x="11619" y="26073"/>
                  <a:pt x="11770" y="26013"/>
                  <a:pt x="11891" y="25922"/>
                </a:cubicBezTo>
                <a:cubicBezTo>
                  <a:pt x="12162" y="25772"/>
                  <a:pt x="12404" y="25651"/>
                  <a:pt x="12675" y="25560"/>
                </a:cubicBezTo>
                <a:cubicBezTo>
                  <a:pt x="12737" y="25540"/>
                  <a:pt x="12795" y="25530"/>
                  <a:pt x="12849" y="25530"/>
                </a:cubicBezTo>
                <a:cubicBezTo>
                  <a:pt x="13348" y="25530"/>
                  <a:pt x="13491" y="26335"/>
                  <a:pt x="12947" y="26526"/>
                </a:cubicBezTo>
                <a:cubicBezTo>
                  <a:pt x="12488" y="26719"/>
                  <a:pt x="11798" y="27241"/>
                  <a:pt x="11200" y="27241"/>
                </a:cubicBezTo>
                <a:cubicBezTo>
                  <a:pt x="11050" y="27241"/>
                  <a:pt x="10907" y="27208"/>
                  <a:pt x="10774" y="27130"/>
                </a:cubicBezTo>
                <a:cubicBezTo>
                  <a:pt x="10080" y="26737"/>
                  <a:pt x="10412" y="25621"/>
                  <a:pt x="10412" y="24987"/>
                </a:cubicBezTo>
                <a:cubicBezTo>
                  <a:pt x="10442" y="24670"/>
                  <a:pt x="10684" y="24512"/>
                  <a:pt x="10925" y="24512"/>
                </a:cubicBezTo>
                <a:close/>
                <a:moveTo>
                  <a:pt x="6157" y="24588"/>
                </a:moveTo>
                <a:cubicBezTo>
                  <a:pt x="6477" y="24588"/>
                  <a:pt x="6786" y="24832"/>
                  <a:pt x="6640" y="25198"/>
                </a:cubicBezTo>
                <a:cubicBezTo>
                  <a:pt x="6519" y="25470"/>
                  <a:pt x="6459" y="25741"/>
                  <a:pt x="6398" y="26043"/>
                </a:cubicBezTo>
                <a:cubicBezTo>
                  <a:pt x="6398" y="26224"/>
                  <a:pt x="6429" y="26405"/>
                  <a:pt x="6429" y="26617"/>
                </a:cubicBezTo>
                <a:cubicBezTo>
                  <a:pt x="6459" y="26979"/>
                  <a:pt x="6217" y="27311"/>
                  <a:pt x="5855" y="27401"/>
                </a:cubicBezTo>
                <a:cubicBezTo>
                  <a:pt x="5750" y="27425"/>
                  <a:pt x="5645" y="27435"/>
                  <a:pt x="5540" y="27435"/>
                </a:cubicBezTo>
                <a:cubicBezTo>
                  <a:pt x="4981" y="27435"/>
                  <a:pt x="4422" y="27145"/>
                  <a:pt x="3864" y="27069"/>
                </a:cubicBezTo>
                <a:cubicBezTo>
                  <a:pt x="3257" y="26983"/>
                  <a:pt x="3480" y="26068"/>
                  <a:pt x="4055" y="26068"/>
                </a:cubicBezTo>
                <a:cubicBezTo>
                  <a:pt x="4081" y="26068"/>
                  <a:pt x="4108" y="26069"/>
                  <a:pt x="4135" y="26073"/>
                </a:cubicBezTo>
                <a:cubicBezTo>
                  <a:pt x="4377" y="26134"/>
                  <a:pt x="4588" y="26164"/>
                  <a:pt x="4829" y="26254"/>
                </a:cubicBezTo>
                <a:cubicBezTo>
                  <a:pt x="5010" y="26285"/>
                  <a:pt x="5191" y="26315"/>
                  <a:pt x="5372" y="26345"/>
                </a:cubicBezTo>
                <a:lnTo>
                  <a:pt x="5372" y="26103"/>
                </a:lnTo>
                <a:cubicBezTo>
                  <a:pt x="5403" y="25681"/>
                  <a:pt x="5493" y="25289"/>
                  <a:pt x="5644" y="24927"/>
                </a:cubicBezTo>
                <a:cubicBezTo>
                  <a:pt x="5739" y="24690"/>
                  <a:pt x="5950" y="24588"/>
                  <a:pt x="6157" y="24588"/>
                </a:cubicBezTo>
                <a:close/>
                <a:moveTo>
                  <a:pt x="5221" y="27612"/>
                </a:moveTo>
                <a:cubicBezTo>
                  <a:pt x="5252" y="27643"/>
                  <a:pt x="5282" y="27673"/>
                  <a:pt x="5312" y="27703"/>
                </a:cubicBezTo>
                <a:cubicBezTo>
                  <a:pt x="5252" y="27703"/>
                  <a:pt x="5191" y="27703"/>
                  <a:pt x="5221" y="27643"/>
                </a:cubicBezTo>
                <a:lnTo>
                  <a:pt x="5221" y="27612"/>
                </a:lnTo>
                <a:close/>
                <a:moveTo>
                  <a:pt x="5403" y="27793"/>
                </a:moveTo>
                <a:cubicBezTo>
                  <a:pt x="5433" y="27824"/>
                  <a:pt x="5433" y="27854"/>
                  <a:pt x="5403" y="27854"/>
                </a:cubicBezTo>
                <a:lnTo>
                  <a:pt x="5312" y="27824"/>
                </a:lnTo>
                <a:lnTo>
                  <a:pt x="5372" y="27944"/>
                </a:lnTo>
                <a:lnTo>
                  <a:pt x="5312" y="27944"/>
                </a:lnTo>
                <a:lnTo>
                  <a:pt x="5252" y="27854"/>
                </a:lnTo>
                <a:cubicBezTo>
                  <a:pt x="5252" y="27854"/>
                  <a:pt x="5252" y="27824"/>
                  <a:pt x="5252" y="27824"/>
                </a:cubicBezTo>
                <a:lnTo>
                  <a:pt x="5403" y="27793"/>
                </a:lnTo>
                <a:close/>
                <a:moveTo>
                  <a:pt x="39322" y="28246"/>
                </a:moveTo>
                <a:cubicBezTo>
                  <a:pt x="39310" y="28246"/>
                  <a:pt x="39307" y="28250"/>
                  <a:pt x="39310" y="28257"/>
                </a:cubicBezTo>
                <a:lnTo>
                  <a:pt x="39310" y="28257"/>
                </a:lnTo>
                <a:cubicBezTo>
                  <a:pt x="39314" y="28254"/>
                  <a:pt x="39318" y="28250"/>
                  <a:pt x="39322" y="28246"/>
                </a:cubicBezTo>
                <a:close/>
                <a:moveTo>
                  <a:pt x="5674" y="27859"/>
                </a:moveTo>
                <a:cubicBezTo>
                  <a:pt x="5693" y="27859"/>
                  <a:pt x="5704" y="27872"/>
                  <a:pt x="5704" y="27914"/>
                </a:cubicBezTo>
                <a:cubicBezTo>
                  <a:pt x="5644" y="27914"/>
                  <a:pt x="5704" y="28005"/>
                  <a:pt x="5644" y="28095"/>
                </a:cubicBezTo>
                <a:lnTo>
                  <a:pt x="5614" y="28125"/>
                </a:lnTo>
                <a:lnTo>
                  <a:pt x="5553" y="28125"/>
                </a:lnTo>
                <a:cubicBezTo>
                  <a:pt x="5569" y="28140"/>
                  <a:pt x="5584" y="28148"/>
                  <a:pt x="5599" y="28148"/>
                </a:cubicBezTo>
                <a:cubicBezTo>
                  <a:pt x="5614" y="28148"/>
                  <a:pt x="5629" y="28140"/>
                  <a:pt x="5644" y="28125"/>
                </a:cubicBezTo>
                <a:cubicBezTo>
                  <a:pt x="5674" y="28125"/>
                  <a:pt x="5704" y="28156"/>
                  <a:pt x="5734" y="28156"/>
                </a:cubicBezTo>
                <a:cubicBezTo>
                  <a:pt x="5765" y="28186"/>
                  <a:pt x="5795" y="28216"/>
                  <a:pt x="5765" y="28246"/>
                </a:cubicBezTo>
                <a:lnTo>
                  <a:pt x="5734" y="28276"/>
                </a:lnTo>
                <a:lnTo>
                  <a:pt x="5734" y="28246"/>
                </a:lnTo>
                <a:lnTo>
                  <a:pt x="5704" y="28246"/>
                </a:lnTo>
                <a:cubicBezTo>
                  <a:pt x="5644" y="28276"/>
                  <a:pt x="5584" y="28306"/>
                  <a:pt x="5553" y="28337"/>
                </a:cubicBezTo>
                <a:lnTo>
                  <a:pt x="5493" y="28367"/>
                </a:lnTo>
                <a:cubicBezTo>
                  <a:pt x="5463" y="28337"/>
                  <a:pt x="5433" y="28337"/>
                  <a:pt x="5403" y="28306"/>
                </a:cubicBezTo>
                <a:cubicBezTo>
                  <a:pt x="5403" y="28306"/>
                  <a:pt x="5403" y="28276"/>
                  <a:pt x="5403" y="28246"/>
                </a:cubicBezTo>
                <a:cubicBezTo>
                  <a:pt x="5418" y="28231"/>
                  <a:pt x="5433" y="28223"/>
                  <a:pt x="5448" y="28223"/>
                </a:cubicBezTo>
                <a:cubicBezTo>
                  <a:pt x="5463" y="28223"/>
                  <a:pt x="5478" y="28231"/>
                  <a:pt x="5493" y="28246"/>
                </a:cubicBezTo>
                <a:cubicBezTo>
                  <a:pt x="5463" y="28216"/>
                  <a:pt x="5463" y="28186"/>
                  <a:pt x="5463" y="28186"/>
                </a:cubicBezTo>
                <a:lnTo>
                  <a:pt x="5493" y="28125"/>
                </a:lnTo>
                <a:lnTo>
                  <a:pt x="5523" y="28095"/>
                </a:lnTo>
                <a:cubicBezTo>
                  <a:pt x="5523" y="28125"/>
                  <a:pt x="5553" y="28125"/>
                  <a:pt x="5553" y="28125"/>
                </a:cubicBezTo>
                <a:cubicBezTo>
                  <a:pt x="5614" y="28035"/>
                  <a:pt x="5674" y="27974"/>
                  <a:pt x="5553" y="27944"/>
                </a:cubicBezTo>
                <a:lnTo>
                  <a:pt x="5403" y="27944"/>
                </a:lnTo>
                <a:lnTo>
                  <a:pt x="5433" y="27884"/>
                </a:lnTo>
                <a:lnTo>
                  <a:pt x="5493" y="27884"/>
                </a:lnTo>
                <a:cubicBezTo>
                  <a:pt x="5507" y="27888"/>
                  <a:pt x="5521" y="27889"/>
                  <a:pt x="5534" y="27889"/>
                </a:cubicBezTo>
                <a:cubicBezTo>
                  <a:pt x="5595" y="27889"/>
                  <a:pt x="5644" y="27859"/>
                  <a:pt x="5674" y="27859"/>
                </a:cubicBezTo>
                <a:close/>
                <a:moveTo>
                  <a:pt x="35821" y="28548"/>
                </a:moveTo>
                <a:lnTo>
                  <a:pt x="35821" y="28598"/>
                </a:lnTo>
                <a:lnTo>
                  <a:pt x="35791" y="28548"/>
                </a:lnTo>
                <a:close/>
                <a:moveTo>
                  <a:pt x="5765" y="28638"/>
                </a:moveTo>
                <a:cubicBezTo>
                  <a:pt x="5795" y="28638"/>
                  <a:pt x="5795" y="28669"/>
                  <a:pt x="5795" y="28669"/>
                </a:cubicBezTo>
                <a:lnTo>
                  <a:pt x="5765" y="28638"/>
                </a:lnTo>
                <a:close/>
                <a:moveTo>
                  <a:pt x="5825" y="28653"/>
                </a:moveTo>
                <a:lnTo>
                  <a:pt x="5825" y="28653"/>
                </a:lnTo>
                <a:cubicBezTo>
                  <a:pt x="5817" y="28661"/>
                  <a:pt x="5810" y="28669"/>
                  <a:pt x="5795" y="28669"/>
                </a:cubicBezTo>
                <a:lnTo>
                  <a:pt x="5825" y="28653"/>
                </a:lnTo>
                <a:close/>
                <a:moveTo>
                  <a:pt x="5912" y="28659"/>
                </a:moveTo>
                <a:cubicBezTo>
                  <a:pt x="5925" y="28659"/>
                  <a:pt x="5928" y="28678"/>
                  <a:pt x="5916" y="28729"/>
                </a:cubicBezTo>
                <a:lnTo>
                  <a:pt x="5855" y="28729"/>
                </a:lnTo>
                <a:cubicBezTo>
                  <a:pt x="5855" y="28729"/>
                  <a:pt x="5855" y="28703"/>
                  <a:pt x="5855" y="28699"/>
                </a:cubicBezTo>
                <a:lnTo>
                  <a:pt x="5855" y="28699"/>
                </a:lnTo>
                <a:cubicBezTo>
                  <a:pt x="5879" y="28677"/>
                  <a:pt x="5900" y="28659"/>
                  <a:pt x="5912" y="28659"/>
                </a:cubicBezTo>
                <a:close/>
                <a:moveTo>
                  <a:pt x="5825" y="28729"/>
                </a:moveTo>
                <a:lnTo>
                  <a:pt x="5765" y="28759"/>
                </a:lnTo>
                <a:lnTo>
                  <a:pt x="5765" y="28729"/>
                </a:lnTo>
                <a:cubicBezTo>
                  <a:pt x="5775" y="28739"/>
                  <a:pt x="5781" y="28742"/>
                  <a:pt x="5787" y="28742"/>
                </a:cubicBezTo>
                <a:cubicBezTo>
                  <a:pt x="5798" y="28742"/>
                  <a:pt x="5805" y="28729"/>
                  <a:pt x="5825" y="28729"/>
                </a:cubicBezTo>
                <a:close/>
                <a:moveTo>
                  <a:pt x="5885" y="28789"/>
                </a:moveTo>
                <a:cubicBezTo>
                  <a:pt x="5916" y="28880"/>
                  <a:pt x="6006" y="28940"/>
                  <a:pt x="6066" y="29031"/>
                </a:cubicBezTo>
                <a:cubicBezTo>
                  <a:pt x="6036" y="29061"/>
                  <a:pt x="6036" y="29061"/>
                  <a:pt x="6006" y="29061"/>
                </a:cubicBezTo>
                <a:cubicBezTo>
                  <a:pt x="5946" y="29061"/>
                  <a:pt x="5916" y="28970"/>
                  <a:pt x="5885" y="28910"/>
                </a:cubicBezTo>
                <a:cubicBezTo>
                  <a:pt x="5855" y="28880"/>
                  <a:pt x="5825" y="28850"/>
                  <a:pt x="5795" y="28850"/>
                </a:cubicBezTo>
                <a:cubicBezTo>
                  <a:pt x="5795" y="28819"/>
                  <a:pt x="5795" y="28789"/>
                  <a:pt x="5795" y="28789"/>
                </a:cubicBezTo>
                <a:close/>
                <a:moveTo>
                  <a:pt x="1932" y="28850"/>
                </a:moveTo>
                <a:cubicBezTo>
                  <a:pt x="1993" y="28880"/>
                  <a:pt x="1993" y="28910"/>
                  <a:pt x="2053" y="28910"/>
                </a:cubicBezTo>
                <a:lnTo>
                  <a:pt x="2113" y="28880"/>
                </a:lnTo>
                <a:cubicBezTo>
                  <a:pt x="2174" y="28940"/>
                  <a:pt x="2234" y="29001"/>
                  <a:pt x="2204" y="29121"/>
                </a:cubicBezTo>
                <a:lnTo>
                  <a:pt x="2174" y="29121"/>
                </a:lnTo>
                <a:lnTo>
                  <a:pt x="2023" y="28970"/>
                </a:lnTo>
                <a:cubicBezTo>
                  <a:pt x="2043" y="28970"/>
                  <a:pt x="2063" y="28984"/>
                  <a:pt x="2092" y="28984"/>
                </a:cubicBezTo>
                <a:cubicBezTo>
                  <a:pt x="2107" y="28984"/>
                  <a:pt x="2123" y="28980"/>
                  <a:pt x="2143" y="28970"/>
                </a:cubicBezTo>
                <a:cubicBezTo>
                  <a:pt x="2143" y="28940"/>
                  <a:pt x="2083" y="28940"/>
                  <a:pt x="2023" y="28940"/>
                </a:cubicBezTo>
                <a:lnTo>
                  <a:pt x="1962" y="28880"/>
                </a:lnTo>
                <a:lnTo>
                  <a:pt x="1932" y="28850"/>
                </a:lnTo>
                <a:close/>
                <a:moveTo>
                  <a:pt x="2294" y="29121"/>
                </a:moveTo>
                <a:lnTo>
                  <a:pt x="2204" y="29182"/>
                </a:lnTo>
                <a:cubicBezTo>
                  <a:pt x="2204" y="29151"/>
                  <a:pt x="2234" y="29121"/>
                  <a:pt x="2234" y="29121"/>
                </a:cubicBezTo>
                <a:close/>
                <a:moveTo>
                  <a:pt x="6066" y="29061"/>
                </a:moveTo>
                <a:cubicBezTo>
                  <a:pt x="6097" y="29091"/>
                  <a:pt x="6127" y="29121"/>
                  <a:pt x="6127" y="29182"/>
                </a:cubicBezTo>
                <a:cubicBezTo>
                  <a:pt x="6066" y="29182"/>
                  <a:pt x="6036" y="29151"/>
                  <a:pt x="6006" y="29151"/>
                </a:cubicBezTo>
                <a:cubicBezTo>
                  <a:pt x="6036" y="29121"/>
                  <a:pt x="6066" y="29091"/>
                  <a:pt x="6066" y="29091"/>
                </a:cubicBezTo>
                <a:cubicBezTo>
                  <a:pt x="6066" y="29061"/>
                  <a:pt x="6066" y="29061"/>
                  <a:pt x="6066" y="29061"/>
                </a:cubicBezTo>
                <a:close/>
                <a:moveTo>
                  <a:pt x="33226" y="29182"/>
                </a:moveTo>
                <a:lnTo>
                  <a:pt x="33226" y="29212"/>
                </a:lnTo>
                <a:lnTo>
                  <a:pt x="33196" y="29212"/>
                </a:lnTo>
                <a:lnTo>
                  <a:pt x="33226" y="29182"/>
                </a:lnTo>
                <a:close/>
                <a:moveTo>
                  <a:pt x="2355" y="29121"/>
                </a:moveTo>
                <a:lnTo>
                  <a:pt x="2385" y="29151"/>
                </a:lnTo>
                <a:lnTo>
                  <a:pt x="2355" y="29151"/>
                </a:lnTo>
                <a:cubicBezTo>
                  <a:pt x="2324" y="29182"/>
                  <a:pt x="2294" y="29212"/>
                  <a:pt x="2264" y="29272"/>
                </a:cubicBezTo>
                <a:lnTo>
                  <a:pt x="2234" y="29212"/>
                </a:lnTo>
                <a:cubicBezTo>
                  <a:pt x="2294" y="29182"/>
                  <a:pt x="2294" y="29121"/>
                  <a:pt x="2355" y="29121"/>
                </a:cubicBezTo>
                <a:close/>
                <a:moveTo>
                  <a:pt x="9147" y="26894"/>
                </a:moveTo>
                <a:cubicBezTo>
                  <a:pt x="9507" y="26894"/>
                  <a:pt x="9834" y="27404"/>
                  <a:pt x="9537" y="27793"/>
                </a:cubicBezTo>
                <a:cubicBezTo>
                  <a:pt x="9235" y="28156"/>
                  <a:pt x="9144" y="28699"/>
                  <a:pt x="8933" y="29121"/>
                </a:cubicBezTo>
                <a:cubicBezTo>
                  <a:pt x="8828" y="29279"/>
                  <a:pt x="8631" y="29368"/>
                  <a:pt x="8442" y="29368"/>
                </a:cubicBezTo>
                <a:cubicBezTo>
                  <a:pt x="8414" y="29368"/>
                  <a:pt x="8387" y="29366"/>
                  <a:pt x="8360" y="29363"/>
                </a:cubicBezTo>
                <a:cubicBezTo>
                  <a:pt x="7847" y="29212"/>
                  <a:pt x="7394" y="28970"/>
                  <a:pt x="7002" y="28638"/>
                </a:cubicBezTo>
                <a:cubicBezTo>
                  <a:pt x="6519" y="28359"/>
                  <a:pt x="6807" y="27651"/>
                  <a:pt x="7252" y="27651"/>
                </a:cubicBezTo>
                <a:cubicBezTo>
                  <a:pt x="7336" y="27651"/>
                  <a:pt x="7424" y="27676"/>
                  <a:pt x="7515" y="27733"/>
                </a:cubicBezTo>
                <a:cubicBezTo>
                  <a:pt x="7726" y="27914"/>
                  <a:pt x="7968" y="28065"/>
                  <a:pt x="8209" y="28216"/>
                </a:cubicBezTo>
                <a:cubicBezTo>
                  <a:pt x="8360" y="27793"/>
                  <a:pt x="8571" y="27401"/>
                  <a:pt x="8813" y="27069"/>
                </a:cubicBezTo>
                <a:cubicBezTo>
                  <a:pt x="8915" y="26945"/>
                  <a:pt x="9032" y="26894"/>
                  <a:pt x="9147" y="26894"/>
                </a:cubicBezTo>
                <a:close/>
                <a:moveTo>
                  <a:pt x="2475" y="29242"/>
                </a:moveTo>
                <a:cubicBezTo>
                  <a:pt x="2506" y="29332"/>
                  <a:pt x="2536" y="29423"/>
                  <a:pt x="2566" y="29514"/>
                </a:cubicBezTo>
                <a:cubicBezTo>
                  <a:pt x="2445" y="29483"/>
                  <a:pt x="2324" y="29453"/>
                  <a:pt x="2445" y="29272"/>
                </a:cubicBezTo>
                <a:lnTo>
                  <a:pt x="2475" y="29242"/>
                </a:lnTo>
                <a:close/>
                <a:moveTo>
                  <a:pt x="2306" y="29551"/>
                </a:moveTo>
                <a:cubicBezTo>
                  <a:pt x="2324" y="29551"/>
                  <a:pt x="2340" y="29559"/>
                  <a:pt x="2355" y="29574"/>
                </a:cubicBezTo>
                <a:lnTo>
                  <a:pt x="2294" y="29634"/>
                </a:lnTo>
                <a:cubicBezTo>
                  <a:pt x="2264" y="29604"/>
                  <a:pt x="2264" y="29604"/>
                  <a:pt x="2264" y="29574"/>
                </a:cubicBezTo>
                <a:lnTo>
                  <a:pt x="2234" y="29574"/>
                </a:lnTo>
                <a:cubicBezTo>
                  <a:pt x="2264" y="29559"/>
                  <a:pt x="2287" y="29551"/>
                  <a:pt x="2306" y="29551"/>
                </a:cubicBezTo>
                <a:close/>
                <a:moveTo>
                  <a:pt x="3109" y="30208"/>
                </a:moveTo>
                <a:lnTo>
                  <a:pt x="3109" y="30238"/>
                </a:lnTo>
                <a:lnTo>
                  <a:pt x="3049" y="30238"/>
                </a:lnTo>
                <a:lnTo>
                  <a:pt x="3109" y="30208"/>
                </a:lnTo>
                <a:close/>
                <a:moveTo>
                  <a:pt x="34191" y="30419"/>
                </a:moveTo>
                <a:lnTo>
                  <a:pt x="34191" y="30479"/>
                </a:lnTo>
                <a:lnTo>
                  <a:pt x="34191" y="30570"/>
                </a:lnTo>
                <a:cubicBezTo>
                  <a:pt x="34191" y="30540"/>
                  <a:pt x="34312" y="30479"/>
                  <a:pt x="34191" y="30419"/>
                </a:cubicBezTo>
                <a:close/>
                <a:moveTo>
                  <a:pt x="10328" y="28459"/>
                </a:moveTo>
                <a:cubicBezTo>
                  <a:pt x="10677" y="28459"/>
                  <a:pt x="11022" y="28829"/>
                  <a:pt x="10774" y="29242"/>
                </a:cubicBezTo>
                <a:cubicBezTo>
                  <a:pt x="10744" y="29302"/>
                  <a:pt x="10714" y="29363"/>
                  <a:pt x="10684" y="29393"/>
                </a:cubicBezTo>
                <a:cubicBezTo>
                  <a:pt x="10865" y="29453"/>
                  <a:pt x="11015" y="29544"/>
                  <a:pt x="11166" y="29634"/>
                </a:cubicBezTo>
                <a:cubicBezTo>
                  <a:pt x="11408" y="29785"/>
                  <a:pt x="11498" y="30087"/>
                  <a:pt x="11347" y="30328"/>
                </a:cubicBezTo>
                <a:cubicBezTo>
                  <a:pt x="11247" y="30489"/>
                  <a:pt x="11079" y="30583"/>
                  <a:pt x="10907" y="30583"/>
                </a:cubicBezTo>
                <a:cubicBezTo>
                  <a:pt x="10821" y="30583"/>
                  <a:pt x="10734" y="30560"/>
                  <a:pt x="10653" y="30509"/>
                </a:cubicBezTo>
                <a:cubicBezTo>
                  <a:pt x="10382" y="30389"/>
                  <a:pt x="10140" y="30268"/>
                  <a:pt x="9869" y="30208"/>
                </a:cubicBezTo>
                <a:cubicBezTo>
                  <a:pt x="9657" y="30117"/>
                  <a:pt x="9507" y="29936"/>
                  <a:pt x="9507" y="29695"/>
                </a:cubicBezTo>
                <a:cubicBezTo>
                  <a:pt x="9567" y="29363"/>
                  <a:pt x="9688" y="29031"/>
                  <a:pt x="9899" y="28729"/>
                </a:cubicBezTo>
                <a:cubicBezTo>
                  <a:pt x="10004" y="28538"/>
                  <a:pt x="10166" y="28459"/>
                  <a:pt x="10328" y="28459"/>
                </a:cubicBezTo>
                <a:close/>
                <a:moveTo>
                  <a:pt x="7726" y="30781"/>
                </a:moveTo>
                <a:lnTo>
                  <a:pt x="7787" y="30841"/>
                </a:lnTo>
                <a:cubicBezTo>
                  <a:pt x="7765" y="30863"/>
                  <a:pt x="7729" y="30884"/>
                  <a:pt x="7688" y="30884"/>
                </a:cubicBezTo>
                <a:cubicBezTo>
                  <a:pt x="7671" y="30884"/>
                  <a:pt x="7653" y="30880"/>
                  <a:pt x="7636" y="30871"/>
                </a:cubicBezTo>
                <a:cubicBezTo>
                  <a:pt x="7666" y="30841"/>
                  <a:pt x="7696" y="30811"/>
                  <a:pt x="7726" y="30781"/>
                </a:cubicBezTo>
                <a:close/>
                <a:moveTo>
                  <a:pt x="13672" y="27411"/>
                </a:moveTo>
                <a:cubicBezTo>
                  <a:pt x="13979" y="27411"/>
                  <a:pt x="14292" y="27668"/>
                  <a:pt x="14184" y="28065"/>
                </a:cubicBezTo>
                <a:cubicBezTo>
                  <a:pt x="14063" y="28457"/>
                  <a:pt x="13852" y="28850"/>
                  <a:pt x="13581" y="29151"/>
                </a:cubicBezTo>
                <a:cubicBezTo>
                  <a:pt x="13490" y="29272"/>
                  <a:pt x="13399" y="29363"/>
                  <a:pt x="13309" y="29453"/>
                </a:cubicBezTo>
                <a:lnTo>
                  <a:pt x="13249" y="29544"/>
                </a:lnTo>
                <a:cubicBezTo>
                  <a:pt x="13279" y="29574"/>
                  <a:pt x="13309" y="29604"/>
                  <a:pt x="13339" y="29604"/>
                </a:cubicBezTo>
                <a:cubicBezTo>
                  <a:pt x="13490" y="29695"/>
                  <a:pt x="13641" y="29785"/>
                  <a:pt x="13792" y="29845"/>
                </a:cubicBezTo>
                <a:cubicBezTo>
                  <a:pt x="14033" y="29966"/>
                  <a:pt x="14305" y="30087"/>
                  <a:pt x="14546" y="30238"/>
                </a:cubicBezTo>
                <a:cubicBezTo>
                  <a:pt x="15027" y="30516"/>
                  <a:pt x="14723" y="31197"/>
                  <a:pt x="14274" y="31197"/>
                </a:cubicBezTo>
                <a:cubicBezTo>
                  <a:pt x="14188" y="31197"/>
                  <a:pt x="14096" y="31172"/>
                  <a:pt x="14003" y="31113"/>
                </a:cubicBezTo>
                <a:cubicBezTo>
                  <a:pt x="13430" y="30751"/>
                  <a:pt x="12464" y="30540"/>
                  <a:pt x="12162" y="29876"/>
                </a:cubicBezTo>
                <a:cubicBezTo>
                  <a:pt x="11770" y="29091"/>
                  <a:pt x="13007" y="28487"/>
                  <a:pt x="13188" y="27793"/>
                </a:cubicBezTo>
                <a:cubicBezTo>
                  <a:pt x="13261" y="27527"/>
                  <a:pt x="13465" y="27411"/>
                  <a:pt x="13672" y="27411"/>
                </a:cubicBezTo>
                <a:close/>
                <a:moveTo>
                  <a:pt x="31023" y="31384"/>
                </a:moveTo>
                <a:lnTo>
                  <a:pt x="31023" y="31415"/>
                </a:lnTo>
                <a:lnTo>
                  <a:pt x="31023" y="31445"/>
                </a:lnTo>
                <a:lnTo>
                  <a:pt x="30993" y="31384"/>
                </a:lnTo>
                <a:close/>
                <a:moveTo>
                  <a:pt x="30842" y="31445"/>
                </a:moveTo>
                <a:cubicBezTo>
                  <a:pt x="30842" y="31445"/>
                  <a:pt x="30842" y="31475"/>
                  <a:pt x="30842" y="31505"/>
                </a:cubicBezTo>
                <a:cubicBezTo>
                  <a:pt x="30812" y="31445"/>
                  <a:pt x="30842" y="31445"/>
                  <a:pt x="30842" y="31445"/>
                </a:cubicBezTo>
                <a:close/>
                <a:moveTo>
                  <a:pt x="3203" y="27961"/>
                </a:moveTo>
                <a:cubicBezTo>
                  <a:pt x="3316" y="27961"/>
                  <a:pt x="3430" y="28001"/>
                  <a:pt x="3532" y="28095"/>
                </a:cubicBezTo>
                <a:cubicBezTo>
                  <a:pt x="3984" y="28518"/>
                  <a:pt x="4678" y="28910"/>
                  <a:pt x="4739" y="29604"/>
                </a:cubicBezTo>
                <a:cubicBezTo>
                  <a:pt x="4799" y="30389"/>
                  <a:pt x="4075" y="30781"/>
                  <a:pt x="3652" y="31324"/>
                </a:cubicBezTo>
                <a:cubicBezTo>
                  <a:pt x="3537" y="31475"/>
                  <a:pt x="3379" y="31537"/>
                  <a:pt x="3224" y="31537"/>
                </a:cubicBezTo>
                <a:cubicBezTo>
                  <a:pt x="2854" y="31537"/>
                  <a:pt x="2500" y="31182"/>
                  <a:pt x="2777" y="30841"/>
                </a:cubicBezTo>
                <a:cubicBezTo>
                  <a:pt x="2928" y="30600"/>
                  <a:pt x="3109" y="30419"/>
                  <a:pt x="3320" y="30238"/>
                </a:cubicBezTo>
                <a:cubicBezTo>
                  <a:pt x="3441" y="30117"/>
                  <a:pt x="3713" y="29906"/>
                  <a:pt x="3713" y="29725"/>
                </a:cubicBezTo>
                <a:cubicBezTo>
                  <a:pt x="3713" y="29423"/>
                  <a:pt x="3019" y="29001"/>
                  <a:pt x="2807" y="28819"/>
                </a:cubicBezTo>
                <a:cubicBezTo>
                  <a:pt x="2456" y="28445"/>
                  <a:pt x="2814" y="27961"/>
                  <a:pt x="3203" y="27961"/>
                </a:cubicBezTo>
                <a:close/>
                <a:moveTo>
                  <a:pt x="7515" y="31807"/>
                </a:moveTo>
                <a:lnTo>
                  <a:pt x="7485" y="31898"/>
                </a:lnTo>
                <a:lnTo>
                  <a:pt x="7455" y="31898"/>
                </a:lnTo>
                <a:lnTo>
                  <a:pt x="7455" y="31867"/>
                </a:lnTo>
                <a:lnTo>
                  <a:pt x="7515" y="31807"/>
                </a:lnTo>
                <a:close/>
                <a:moveTo>
                  <a:pt x="7575" y="31898"/>
                </a:moveTo>
                <a:lnTo>
                  <a:pt x="7575" y="31898"/>
                </a:lnTo>
                <a:cubicBezTo>
                  <a:pt x="7570" y="31903"/>
                  <a:pt x="7565" y="31910"/>
                  <a:pt x="7561" y="31917"/>
                </a:cubicBezTo>
                <a:lnTo>
                  <a:pt x="7561" y="31917"/>
                </a:lnTo>
                <a:cubicBezTo>
                  <a:pt x="7569" y="31914"/>
                  <a:pt x="7575" y="31907"/>
                  <a:pt x="7575" y="31898"/>
                </a:cubicBezTo>
                <a:close/>
                <a:moveTo>
                  <a:pt x="7433" y="31908"/>
                </a:moveTo>
                <a:cubicBezTo>
                  <a:pt x="7424" y="31921"/>
                  <a:pt x="7412" y="31945"/>
                  <a:pt x="7394" y="31988"/>
                </a:cubicBezTo>
                <a:cubicBezTo>
                  <a:pt x="7394" y="31958"/>
                  <a:pt x="7394" y="31958"/>
                  <a:pt x="7394" y="31928"/>
                </a:cubicBezTo>
                <a:lnTo>
                  <a:pt x="7433" y="31908"/>
                </a:lnTo>
                <a:close/>
                <a:moveTo>
                  <a:pt x="7515" y="32109"/>
                </a:moveTo>
                <a:cubicBezTo>
                  <a:pt x="7485" y="32109"/>
                  <a:pt x="7485" y="32139"/>
                  <a:pt x="7485" y="32169"/>
                </a:cubicBezTo>
                <a:lnTo>
                  <a:pt x="7485" y="32109"/>
                </a:lnTo>
                <a:close/>
                <a:moveTo>
                  <a:pt x="7545" y="32199"/>
                </a:moveTo>
                <a:lnTo>
                  <a:pt x="7545" y="32199"/>
                </a:lnTo>
                <a:cubicBezTo>
                  <a:pt x="7545" y="32199"/>
                  <a:pt x="7545" y="32199"/>
                  <a:pt x="7545" y="32199"/>
                </a:cubicBezTo>
                <a:cubicBezTo>
                  <a:pt x="7545" y="32199"/>
                  <a:pt x="7545" y="32199"/>
                  <a:pt x="7545" y="32199"/>
                </a:cubicBezTo>
                <a:close/>
                <a:moveTo>
                  <a:pt x="36123" y="32109"/>
                </a:moveTo>
                <a:cubicBezTo>
                  <a:pt x="36183" y="32169"/>
                  <a:pt x="36183" y="32199"/>
                  <a:pt x="36153" y="32229"/>
                </a:cubicBezTo>
                <a:cubicBezTo>
                  <a:pt x="36153" y="32169"/>
                  <a:pt x="36062" y="32169"/>
                  <a:pt x="36002" y="32169"/>
                </a:cubicBezTo>
                <a:cubicBezTo>
                  <a:pt x="36032" y="32169"/>
                  <a:pt x="36093" y="32139"/>
                  <a:pt x="36123" y="32109"/>
                </a:cubicBezTo>
                <a:close/>
                <a:moveTo>
                  <a:pt x="8118" y="32260"/>
                </a:moveTo>
                <a:cubicBezTo>
                  <a:pt x="8118" y="32290"/>
                  <a:pt x="8088" y="32290"/>
                  <a:pt x="8088" y="32290"/>
                </a:cubicBezTo>
                <a:lnTo>
                  <a:pt x="8118" y="32260"/>
                </a:lnTo>
                <a:close/>
                <a:moveTo>
                  <a:pt x="8179" y="32411"/>
                </a:moveTo>
                <a:lnTo>
                  <a:pt x="8179" y="32441"/>
                </a:lnTo>
                <a:lnTo>
                  <a:pt x="8179" y="32501"/>
                </a:lnTo>
                <a:cubicBezTo>
                  <a:pt x="8179" y="32531"/>
                  <a:pt x="8149" y="32531"/>
                  <a:pt x="8149" y="32561"/>
                </a:cubicBezTo>
                <a:lnTo>
                  <a:pt x="8149" y="32441"/>
                </a:lnTo>
                <a:lnTo>
                  <a:pt x="8118" y="32561"/>
                </a:lnTo>
                <a:lnTo>
                  <a:pt x="8118" y="32471"/>
                </a:lnTo>
                <a:lnTo>
                  <a:pt x="8179" y="32411"/>
                </a:lnTo>
                <a:close/>
                <a:moveTo>
                  <a:pt x="17571" y="27976"/>
                </a:moveTo>
                <a:cubicBezTo>
                  <a:pt x="17869" y="27976"/>
                  <a:pt x="18180" y="28226"/>
                  <a:pt x="18107" y="28608"/>
                </a:cubicBezTo>
                <a:cubicBezTo>
                  <a:pt x="17926" y="29272"/>
                  <a:pt x="17081" y="29695"/>
                  <a:pt x="16538" y="30027"/>
                </a:cubicBezTo>
                <a:cubicBezTo>
                  <a:pt x="16357" y="30087"/>
                  <a:pt x="16176" y="30147"/>
                  <a:pt x="16025" y="30238"/>
                </a:cubicBezTo>
                <a:cubicBezTo>
                  <a:pt x="16030" y="30236"/>
                  <a:pt x="16035" y="30235"/>
                  <a:pt x="16040" y="30235"/>
                </a:cubicBezTo>
                <a:cubicBezTo>
                  <a:pt x="16122" y="30235"/>
                  <a:pt x="16179" y="30453"/>
                  <a:pt x="16236" y="30509"/>
                </a:cubicBezTo>
                <a:cubicBezTo>
                  <a:pt x="16508" y="30962"/>
                  <a:pt x="16689" y="31415"/>
                  <a:pt x="16900" y="31867"/>
                </a:cubicBezTo>
                <a:cubicBezTo>
                  <a:pt x="17109" y="32264"/>
                  <a:pt x="16755" y="32631"/>
                  <a:pt x="16417" y="32631"/>
                </a:cubicBezTo>
                <a:cubicBezTo>
                  <a:pt x="16266" y="32631"/>
                  <a:pt x="16118" y="32557"/>
                  <a:pt x="16025" y="32380"/>
                </a:cubicBezTo>
                <a:cubicBezTo>
                  <a:pt x="15783" y="31867"/>
                  <a:pt x="15542" y="31384"/>
                  <a:pt x="15270" y="30902"/>
                </a:cubicBezTo>
                <a:lnTo>
                  <a:pt x="15270" y="30932"/>
                </a:lnTo>
                <a:cubicBezTo>
                  <a:pt x="14999" y="30600"/>
                  <a:pt x="14938" y="30147"/>
                  <a:pt x="15089" y="29755"/>
                </a:cubicBezTo>
                <a:cubicBezTo>
                  <a:pt x="15270" y="29393"/>
                  <a:pt x="15723" y="29272"/>
                  <a:pt x="16055" y="29091"/>
                </a:cubicBezTo>
                <a:cubicBezTo>
                  <a:pt x="16327" y="28940"/>
                  <a:pt x="17021" y="28638"/>
                  <a:pt x="17111" y="28337"/>
                </a:cubicBezTo>
                <a:cubicBezTo>
                  <a:pt x="17183" y="28085"/>
                  <a:pt x="17374" y="27976"/>
                  <a:pt x="17571" y="27976"/>
                </a:cubicBezTo>
                <a:close/>
                <a:moveTo>
                  <a:pt x="5788" y="29166"/>
                </a:moveTo>
                <a:cubicBezTo>
                  <a:pt x="5829" y="29166"/>
                  <a:pt x="5871" y="29171"/>
                  <a:pt x="5916" y="29182"/>
                </a:cubicBezTo>
                <a:cubicBezTo>
                  <a:pt x="6489" y="29302"/>
                  <a:pt x="7485" y="29363"/>
                  <a:pt x="7666" y="30057"/>
                </a:cubicBezTo>
                <a:cubicBezTo>
                  <a:pt x="7696" y="30389"/>
                  <a:pt x="7605" y="30690"/>
                  <a:pt x="7455" y="30962"/>
                </a:cubicBezTo>
                <a:cubicBezTo>
                  <a:pt x="7605" y="31022"/>
                  <a:pt x="7756" y="31053"/>
                  <a:pt x="7726" y="31294"/>
                </a:cubicBezTo>
                <a:cubicBezTo>
                  <a:pt x="7716" y="31284"/>
                  <a:pt x="7703" y="31281"/>
                  <a:pt x="7689" y="31281"/>
                </a:cubicBezTo>
                <a:cubicBezTo>
                  <a:pt x="7662" y="31281"/>
                  <a:pt x="7636" y="31294"/>
                  <a:pt x="7636" y="31294"/>
                </a:cubicBezTo>
                <a:lnTo>
                  <a:pt x="7877" y="31415"/>
                </a:lnTo>
                <a:cubicBezTo>
                  <a:pt x="7937" y="31294"/>
                  <a:pt x="7907" y="31324"/>
                  <a:pt x="7937" y="31203"/>
                </a:cubicBezTo>
                <a:cubicBezTo>
                  <a:pt x="7968" y="31188"/>
                  <a:pt x="8005" y="31181"/>
                  <a:pt x="8043" y="31181"/>
                </a:cubicBezTo>
                <a:cubicBezTo>
                  <a:pt x="8081" y="31181"/>
                  <a:pt x="8118" y="31188"/>
                  <a:pt x="8149" y="31203"/>
                </a:cubicBezTo>
                <a:cubicBezTo>
                  <a:pt x="7998" y="31203"/>
                  <a:pt x="7998" y="31384"/>
                  <a:pt x="7998" y="31475"/>
                </a:cubicBezTo>
                <a:cubicBezTo>
                  <a:pt x="8028" y="31415"/>
                  <a:pt x="8058" y="31415"/>
                  <a:pt x="8088" y="31354"/>
                </a:cubicBezTo>
                <a:lnTo>
                  <a:pt x="8088" y="31354"/>
                </a:lnTo>
                <a:cubicBezTo>
                  <a:pt x="8067" y="31411"/>
                  <a:pt x="8066" y="31431"/>
                  <a:pt x="8076" y="31431"/>
                </a:cubicBezTo>
                <a:cubicBezTo>
                  <a:pt x="8101" y="31431"/>
                  <a:pt x="8191" y="31323"/>
                  <a:pt x="8238" y="31323"/>
                </a:cubicBezTo>
                <a:cubicBezTo>
                  <a:pt x="8257" y="31323"/>
                  <a:pt x="8269" y="31339"/>
                  <a:pt x="8269" y="31384"/>
                </a:cubicBezTo>
                <a:lnTo>
                  <a:pt x="8209" y="31445"/>
                </a:lnTo>
                <a:lnTo>
                  <a:pt x="8330" y="31445"/>
                </a:lnTo>
                <a:cubicBezTo>
                  <a:pt x="8360" y="31445"/>
                  <a:pt x="8390" y="31445"/>
                  <a:pt x="8390" y="31505"/>
                </a:cubicBezTo>
                <a:cubicBezTo>
                  <a:pt x="8353" y="31533"/>
                  <a:pt x="8330" y="31541"/>
                  <a:pt x="8313" y="31541"/>
                </a:cubicBezTo>
                <a:cubicBezTo>
                  <a:pt x="8293" y="31541"/>
                  <a:pt x="8282" y="31530"/>
                  <a:pt x="8267" y="31530"/>
                </a:cubicBezTo>
                <a:cubicBezTo>
                  <a:pt x="8254" y="31530"/>
                  <a:pt x="8237" y="31537"/>
                  <a:pt x="8209" y="31566"/>
                </a:cubicBezTo>
                <a:cubicBezTo>
                  <a:pt x="8209" y="31596"/>
                  <a:pt x="8300" y="31596"/>
                  <a:pt x="8360" y="31596"/>
                </a:cubicBezTo>
                <a:cubicBezTo>
                  <a:pt x="8390" y="31596"/>
                  <a:pt x="8390" y="31596"/>
                  <a:pt x="8420" y="31626"/>
                </a:cubicBezTo>
                <a:cubicBezTo>
                  <a:pt x="8450" y="31535"/>
                  <a:pt x="8450" y="31475"/>
                  <a:pt x="8481" y="31415"/>
                </a:cubicBezTo>
                <a:cubicBezTo>
                  <a:pt x="8541" y="31203"/>
                  <a:pt x="8601" y="30992"/>
                  <a:pt x="8692" y="30811"/>
                </a:cubicBezTo>
                <a:cubicBezTo>
                  <a:pt x="8792" y="30650"/>
                  <a:pt x="8973" y="30556"/>
                  <a:pt x="9155" y="30556"/>
                </a:cubicBezTo>
                <a:cubicBezTo>
                  <a:pt x="9245" y="30556"/>
                  <a:pt x="9336" y="30580"/>
                  <a:pt x="9416" y="30630"/>
                </a:cubicBezTo>
                <a:cubicBezTo>
                  <a:pt x="9808" y="30811"/>
                  <a:pt x="10140" y="31143"/>
                  <a:pt x="10502" y="31384"/>
                </a:cubicBezTo>
                <a:lnTo>
                  <a:pt x="10502" y="31354"/>
                </a:lnTo>
                <a:lnTo>
                  <a:pt x="10502" y="31354"/>
                </a:lnTo>
                <a:cubicBezTo>
                  <a:pt x="10841" y="31719"/>
                  <a:pt x="10573" y="32241"/>
                  <a:pt x="10163" y="32241"/>
                </a:cubicBezTo>
                <a:cubicBezTo>
                  <a:pt x="10098" y="32241"/>
                  <a:pt x="10029" y="32228"/>
                  <a:pt x="9959" y="32199"/>
                </a:cubicBezTo>
                <a:cubicBezTo>
                  <a:pt x="9748" y="32079"/>
                  <a:pt x="9567" y="31928"/>
                  <a:pt x="9386" y="31777"/>
                </a:cubicBezTo>
                <a:lnTo>
                  <a:pt x="9356" y="31867"/>
                </a:lnTo>
                <a:cubicBezTo>
                  <a:pt x="9295" y="32109"/>
                  <a:pt x="9144" y="32350"/>
                  <a:pt x="8994" y="32531"/>
                </a:cubicBezTo>
                <a:cubicBezTo>
                  <a:pt x="8900" y="32641"/>
                  <a:pt x="8765" y="32694"/>
                  <a:pt x="8632" y="32694"/>
                </a:cubicBezTo>
                <a:cubicBezTo>
                  <a:pt x="8508" y="32694"/>
                  <a:pt x="8387" y="32648"/>
                  <a:pt x="8300" y="32561"/>
                </a:cubicBezTo>
                <a:cubicBezTo>
                  <a:pt x="8269" y="32561"/>
                  <a:pt x="8269" y="32531"/>
                  <a:pt x="8300" y="32531"/>
                </a:cubicBezTo>
                <a:cubicBezTo>
                  <a:pt x="8239" y="32471"/>
                  <a:pt x="8209" y="32411"/>
                  <a:pt x="8179" y="32350"/>
                </a:cubicBezTo>
                <a:cubicBezTo>
                  <a:pt x="8149" y="32380"/>
                  <a:pt x="8149" y="32380"/>
                  <a:pt x="8118" y="32411"/>
                </a:cubicBezTo>
                <a:cubicBezTo>
                  <a:pt x="8118" y="32411"/>
                  <a:pt x="8118" y="32380"/>
                  <a:pt x="8118" y="32350"/>
                </a:cubicBezTo>
                <a:lnTo>
                  <a:pt x="8179" y="32350"/>
                </a:lnTo>
                <a:cubicBezTo>
                  <a:pt x="8179" y="32290"/>
                  <a:pt x="8149" y="32260"/>
                  <a:pt x="8149" y="32229"/>
                </a:cubicBezTo>
                <a:lnTo>
                  <a:pt x="8118" y="32229"/>
                </a:lnTo>
                <a:lnTo>
                  <a:pt x="8118" y="32199"/>
                </a:lnTo>
                <a:lnTo>
                  <a:pt x="8179" y="32139"/>
                </a:lnTo>
                <a:cubicBezTo>
                  <a:pt x="8179" y="32109"/>
                  <a:pt x="8179" y="32109"/>
                  <a:pt x="8179" y="32079"/>
                </a:cubicBezTo>
                <a:cubicBezTo>
                  <a:pt x="8088" y="32109"/>
                  <a:pt x="8028" y="32109"/>
                  <a:pt x="7937" y="32139"/>
                </a:cubicBezTo>
                <a:cubicBezTo>
                  <a:pt x="7968" y="32018"/>
                  <a:pt x="8058" y="32018"/>
                  <a:pt x="8118" y="31988"/>
                </a:cubicBezTo>
                <a:cubicBezTo>
                  <a:pt x="8076" y="31967"/>
                  <a:pt x="8029" y="31957"/>
                  <a:pt x="7983" y="31957"/>
                </a:cubicBezTo>
                <a:cubicBezTo>
                  <a:pt x="7898" y="31957"/>
                  <a:pt x="7815" y="31990"/>
                  <a:pt x="7756" y="32048"/>
                </a:cubicBezTo>
                <a:lnTo>
                  <a:pt x="7756" y="32109"/>
                </a:lnTo>
                <a:cubicBezTo>
                  <a:pt x="7787" y="32079"/>
                  <a:pt x="7817" y="32018"/>
                  <a:pt x="7847" y="31988"/>
                </a:cubicBezTo>
                <a:cubicBezTo>
                  <a:pt x="7868" y="31980"/>
                  <a:pt x="7885" y="31976"/>
                  <a:pt x="7898" y="31976"/>
                </a:cubicBezTo>
                <a:cubicBezTo>
                  <a:pt x="7981" y="31976"/>
                  <a:pt x="7933" y="32117"/>
                  <a:pt x="7907" y="32169"/>
                </a:cubicBezTo>
                <a:lnTo>
                  <a:pt x="7817" y="32169"/>
                </a:lnTo>
                <a:cubicBezTo>
                  <a:pt x="7769" y="32297"/>
                  <a:pt x="7805" y="32332"/>
                  <a:pt x="7868" y="32332"/>
                </a:cubicBezTo>
                <a:cubicBezTo>
                  <a:pt x="7924" y="32332"/>
                  <a:pt x="8001" y="32304"/>
                  <a:pt x="8058" y="32290"/>
                </a:cubicBezTo>
                <a:lnTo>
                  <a:pt x="8058" y="32320"/>
                </a:lnTo>
                <a:cubicBezTo>
                  <a:pt x="8058" y="32320"/>
                  <a:pt x="8028" y="32380"/>
                  <a:pt x="7998" y="32441"/>
                </a:cubicBezTo>
                <a:lnTo>
                  <a:pt x="7998" y="32411"/>
                </a:lnTo>
                <a:lnTo>
                  <a:pt x="7968" y="32441"/>
                </a:lnTo>
                <a:lnTo>
                  <a:pt x="7847" y="32380"/>
                </a:lnTo>
                <a:lnTo>
                  <a:pt x="7787" y="32380"/>
                </a:lnTo>
                <a:lnTo>
                  <a:pt x="7726" y="32320"/>
                </a:lnTo>
                <a:cubicBezTo>
                  <a:pt x="7726" y="32290"/>
                  <a:pt x="7726" y="32229"/>
                  <a:pt x="7756" y="32199"/>
                </a:cubicBezTo>
                <a:cubicBezTo>
                  <a:pt x="7756" y="32182"/>
                  <a:pt x="7751" y="32174"/>
                  <a:pt x="7742" y="32174"/>
                </a:cubicBezTo>
                <a:cubicBezTo>
                  <a:pt x="7718" y="32174"/>
                  <a:pt x="7669" y="32217"/>
                  <a:pt x="7605" y="32260"/>
                </a:cubicBezTo>
                <a:lnTo>
                  <a:pt x="7696" y="32169"/>
                </a:lnTo>
                <a:lnTo>
                  <a:pt x="7575" y="32229"/>
                </a:lnTo>
                <a:lnTo>
                  <a:pt x="7545" y="32199"/>
                </a:lnTo>
                <a:cubicBezTo>
                  <a:pt x="7545" y="32169"/>
                  <a:pt x="7575" y="32109"/>
                  <a:pt x="7605" y="32079"/>
                </a:cubicBezTo>
                <a:lnTo>
                  <a:pt x="7636" y="32079"/>
                </a:lnTo>
                <a:cubicBezTo>
                  <a:pt x="7605" y="32139"/>
                  <a:pt x="7575" y="32169"/>
                  <a:pt x="7545" y="32199"/>
                </a:cubicBezTo>
                <a:cubicBezTo>
                  <a:pt x="7696" y="32139"/>
                  <a:pt x="7787" y="32018"/>
                  <a:pt x="7847" y="31867"/>
                </a:cubicBezTo>
                <a:lnTo>
                  <a:pt x="7847" y="31867"/>
                </a:lnTo>
                <a:cubicBezTo>
                  <a:pt x="7726" y="31988"/>
                  <a:pt x="7726" y="31928"/>
                  <a:pt x="7636" y="32048"/>
                </a:cubicBezTo>
                <a:cubicBezTo>
                  <a:pt x="7621" y="32033"/>
                  <a:pt x="7613" y="32026"/>
                  <a:pt x="7602" y="32026"/>
                </a:cubicBezTo>
                <a:cubicBezTo>
                  <a:pt x="7590" y="32026"/>
                  <a:pt x="7575" y="32033"/>
                  <a:pt x="7545" y="32048"/>
                </a:cubicBezTo>
                <a:lnTo>
                  <a:pt x="7575" y="31988"/>
                </a:lnTo>
                <a:lnTo>
                  <a:pt x="7545" y="32018"/>
                </a:lnTo>
                <a:cubicBezTo>
                  <a:pt x="7545" y="31994"/>
                  <a:pt x="7545" y="31949"/>
                  <a:pt x="7561" y="31917"/>
                </a:cubicBezTo>
                <a:lnTo>
                  <a:pt x="7561" y="31917"/>
                </a:lnTo>
                <a:cubicBezTo>
                  <a:pt x="7557" y="31919"/>
                  <a:pt x="7553" y="31920"/>
                  <a:pt x="7549" y="31920"/>
                </a:cubicBezTo>
                <a:cubicBezTo>
                  <a:pt x="7538" y="31920"/>
                  <a:pt x="7530" y="31913"/>
                  <a:pt x="7545" y="31898"/>
                </a:cubicBezTo>
                <a:cubicBezTo>
                  <a:pt x="7545" y="31867"/>
                  <a:pt x="7545" y="31837"/>
                  <a:pt x="7545" y="31777"/>
                </a:cubicBezTo>
                <a:lnTo>
                  <a:pt x="7545" y="31747"/>
                </a:lnTo>
                <a:cubicBezTo>
                  <a:pt x="7636" y="31686"/>
                  <a:pt x="7696" y="31566"/>
                  <a:pt x="7696" y="31445"/>
                </a:cubicBezTo>
                <a:lnTo>
                  <a:pt x="7696" y="31445"/>
                </a:lnTo>
                <a:lnTo>
                  <a:pt x="7485" y="31475"/>
                </a:lnTo>
                <a:lnTo>
                  <a:pt x="7575" y="31354"/>
                </a:lnTo>
                <a:lnTo>
                  <a:pt x="7636" y="31415"/>
                </a:lnTo>
                <a:cubicBezTo>
                  <a:pt x="7666" y="31354"/>
                  <a:pt x="7658" y="31339"/>
                  <a:pt x="7632" y="31339"/>
                </a:cubicBezTo>
                <a:cubicBezTo>
                  <a:pt x="7605" y="31339"/>
                  <a:pt x="7560" y="31354"/>
                  <a:pt x="7515" y="31354"/>
                </a:cubicBezTo>
                <a:cubicBezTo>
                  <a:pt x="7545" y="31324"/>
                  <a:pt x="7575" y="31294"/>
                  <a:pt x="7575" y="31234"/>
                </a:cubicBezTo>
                <a:lnTo>
                  <a:pt x="7575" y="31234"/>
                </a:lnTo>
                <a:lnTo>
                  <a:pt x="7304" y="31294"/>
                </a:lnTo>
                <a:cubicBezTo>
                  <a:pt x="7364" y="31234"/>
                  <a:pt x="7485" y="31203"/>
                  <a:pt x="7485" y="31113"/>
                </a:cubicBezTo>
                <a:cubicBezTo>
                  <a:pt x="7394" y="31113"/>
                  <a:pt x="7364" y="31203"/>
                  <a:pt x="7304" y="31264"/>
                </a:cubicBezTo>
                <a:cubicBezTo>
                  <a:pt x="7183" y="31475"/>
                  <a:pt x="7032" y="31686"/>
                  <a:pt x="6851" y="31867"/>
                </a:cubicBezTo>
                <a:cubicBezTo>
                  <a:pt x="6743" y="31968"/>
                  <a:pt x="6624" y="32011"/>
                  <a:pt x="6508" y="32011"/>
                </a:cubicBezTo>
                <a:cubicBezTo>
                  <a:pt x="6105" y="32011"/>
                  <a:pt x="5752" y="31495"/>
                  <a:pt x="6127" y="31143"/>
                </a:cubicBezTo>
                <a:cubicBezTo>
                  <a:pt x="6247" y="31022"/>
                  <a:pt x="6368" y="30871"/>
                  <a:pt x="6459" y="30690"/>
                </a:cubicBezTo>
                <a:cubicBezTo>
                  <a:pt x="6489" y="30630"/>
                  <a:pt x="6549" y="30509"/>
                  <a:pt x="6579" y="30389"/>
                </a:cubicBezTo>
                <a:cubicBezTo>
                  <a:pt x="6489" y="30358"/>
                  <a:pt x="6368" y="30328"/>
                  <a:pt x="6278" y="30298"/>
                </a:cubicBezTo>
                <a:cubicBezTo>
                  <a:pt x="6066" y="30238"/>
                  <a:pt x="5855" y="30208"/>
                  <a:pt x="5644" y="30177"/>
                </a:cubicBezTo>
                <a:cubicBezTo>
                  <a:pt x="5055" y="30037"/>
                  <a:pt x="5248" y="29166"/>
                  <a:pt x="5788" y="29166"/>
                </a:cubicBezTo>
                <a:close/>
                <a:moveTo>
                  <a:pt x="36606" y="32924"/>
                </a:moveTo>
                <a:lnTo>
                  <a:pt x="36606" y="32924"/>
                </a:lnTo>
                <a:cubicBezTo>
                  <a:pt x="36606" y="32924"/>
                  <a:pt x="36575" y="32954"/>
                  <a:pt x="36575" y="32954"/>
                </a:cubicBezTo>
                <a:lnTo>
                  <a:pt x="36545" y="32954"/>
                </a:lnTo>
                <a:lnTo>
                  <a:pt x="36606" y="32924"/>
                </a:lnTo>
                <a:close/>
                <a:moveTo>
                  <a:pt x="10714" y="33406"/>
                </a:moveTo>
                <a:lnTo>
                  <a:pt x="10684" y="33437"/>
                </a:lnTo>
                <a:cubicBezTo>
                  <a:pt x="10684" y="33426"/>
                  <a:pt x="10684" y="33416"/>
                  <a:pt x="10684" y="33406"/>
                </a:cubicBezTo>
                <a:close/>
                <a:moveTo>
                  <a:pt x="28367" y="34010"/>
                </a:moveTo>
                <a:lnTo>
                  <a:pt x="28367" y="34010"/>
                </a:lnTo>
                <a:cubicBezTo>
                  <a:pt x="28397" y="34040"/>
                  <a:pt x="28428" y="34070"/>
                  <a:pt x="28458" y="34131"/>
                </a:cubicBezTo>
                <a:cubicBezTo>
                  <a:pt x="28397" y="34100"/>
                  <a:pt x="28367" y="34040"/>
                  <a:pt x="28367" y="34010"/>
                </a:cubicBezTo>
                <a:close/>
                <a:moveTo>
                  <a:pt x="13801" y="31920"/>
                </a:moveTo>
                <a:cubicBezTo>
                  <a:pt x="14292" y="31920"/>
                  <a:pt x="14448" y="32738"/>
                  <a:pt x="13882" y="32954"/>
                </a:cubicBezTo>
                <a:lnTo>
                  <a:pt x="13912" y="32954"/>
                </a:lnTo>
                <a:cubicBezTo>
                  <a:pt x="13664" y="33022"/>
                  <a:pt x="13415" y="33056"/>
                  <a:pt x="13166" y="33056"/>
                </a:cubicBezTo>
                <a:cubicBezTo>
                  <a:pt x="13083" y="33056"/>
                  <a:pt x="13000" y="33052"/>
                  <a:pt x="12917" y="33044"/>
                </a:cubicBezTo>
                <a:cubicBezTo>
                  <a:pt x="12796" y="33044"/>
                  <a:pt x="12645" y="33014"/>
                  <a:pt x="12554" y="33014"/>
                </a:cubicBezTo>
                <a:lnTo>
                  <a:pt x="12253" y="33014"/>
                </a:lnTo>
                <a:lnTo>
                  <a:pt x="12253" y="33225"/>
                </a:lnTo>
                <a:cubicBezTo>
                  <a:pt x="12253" y="33467"/>
                  <a:pt x="12313" y="33678"/>
                  <a:pt x="12313" y="33919"/>
                </a:cubicBezTo>
                <a:cubicBezTo>
                  <a:pt x="12313" y="34251"/>
                  <a:pt x="12057" y="34417"/>
                  <a:pt x="11796" y="34417"/>
                </a:cubicBezTo>
                <a:cubicBezTo>
                  <a:pt x="11536" y="34417"/>
                  <a:pt x="11272" y="34251"/>
                  <a:pt x="11257" y="33919"/>
                </a:cubicBezTo>
                <a:cubicBezTo>
                  <a:pt x="11257" y="33376"/>
                  <a:pt x="11015" y="32652"/>
                  <a:pt x="11468" y="32199"/>
                </a:cubicBezTo>
                <a:cubicBezTo>
                  <a:pt x="11673" y="31995"/>
                  <a:pt x="11937" y="31940"/>
                  <a:pt x="12222" y="31940"/>
                </a:cubicBezTo>
                <a:cubicBezTo>
                  <a:pt x="12548" y="31940"/>
                  <a:pt x="12901" y="32012"/>
                  <a:pt x="13218" y="32012"/>
                </a:cubicBezTo>
                <a:cubicBezTo>
                  <a:pt x="13357" y="32012"/>
                  <a:pt x="13490" y="31998"/>
                  <a:pt x="13611" y="31958"/>
                </a:cubicBezTo>
                <a:cubicBezTo>
                  <a:pt x="13678" y="31932"/>
                  <a:pt x="13742" y="31920"/>
                  <a:pt x="13801" y="31920"/>
                </a:cubicBezTo>
                <a:close/>
                <a:moveTo>
                  <a:pt x="26617" y="34674"/>
                </a:moveTo>
                <a:cubicBezTo>
                  <a:pt x="26647" y="34704"/>
                  <a:pt x="26647" y="34734"/>
                  <a:pt x="26647" y="34764"/>
                </a:cubicBezTo>
                <a:cubicBezTo>
                  <a:pt x="26647" y="34734"/>
                  <a:pt x="26617" y="34734"/>
                  <a:pt x="26617" y="34704"/>
                </a:cubicBezTo>
                <a:lnTo>
                  <a:pt x="26617" y="34674"/>
                </a:lnTo>
                <a:close/>
                <a:moveTo>
                  <a:pt x="26647" y="34704"/>
                </a:moveTo>
                <a:cubicBezTo>
                  <a:pt x="26677" y="34704"/>
                  <a:pt x="26677" y="34734"/>
                  <a:pt x="26708" y="34764"/>
                </a:cubicBezTo>
                <a:lnTo>
                  <a:pt x="26677" y="34764"/>
                </a:lnTo>
                <a:cubicBezTo>
                  <a:pt x="26677" y="34734"/>
                  <a:pt x="26647" y="34734"/>
                  <a:pt x="26647" y="34704"/>
                </a:cubicBezTo>
                <a:close/>
                <a:moveTo>
                  <a:pt x="25802" y="34644"/>
                </a:moveTo>
                <a:lnTo>
                  <a:pt x="25802" y="34657"/>
                </a:lnTo>
                <a:lnTo>
                  <a:pt x="25802" y="34657"/>
                </a:lnTo>
                <a:cubicBezTo>
                  <a:pt x="25801" y="34656"/>
                  <a:pt x="25799" y="34654"/>
                  <a:pt x="25798" y="34652"/>
                </a:cubicBezTo>
                <a:lnTo>
                  <a:pt x="25798" y="34652"/>
                </a:lnTo>
                <a:lnTo>
                  <a:pt x="25802" y="34659"/>
                </a:lnTo>
                <a:lnTo>
                  <a:pt x="25802" y="34657"/>
                </a:lnTo>
                <a:lnTo>
                  <a:pt x="25802" y="34657"/>
                </a:lnTo>
                <a:cubicBezTo>
                  <a:pt x="25833" y="34692"/>
                  <a:pt x="25871" y="34720"/>
                  <a:pt x="25893" y="34764"/>
                </a:cubicBezTo>
                <a:cubicBezTo>
                  <a:pt x="25893" y="34764"/>
                  <a:pt x="25893" y="34795"/>
                  <a:pt x="25893" y="34795"/>
                </a:cubicBezTo>
                <a:lnTo>
                  <a:pt x="25802" y="34659"/>
                </a:lnTo>
                <a:lnTo>
                  <a:pt x="25802" y="34704"/>
                </a:lnTo>
                <a:lnTo>
                  <a:pt x="25832" y="34795"/>
                </a:lnTo>
                <a:lnTo>
                  <a:pt x="25832" y="34795"/>
                </a:lnTo>
                <a:lnTo>
                  <a:pt x="25772" y="34764"/>
                </a:lnTo>
                <a:lnTo>
                  <a:pt x="25742" y="34674"/>
                </a:lnTo>
                <a:cubicBezTo>
                  <a:pt x="25742" y="34674"/>
                  <a:pt x="25742" y="34644"/>
                  <a:pt x="25742" y="34644"/>
                </a:cubicBezTo>
                <a:lnTo>
                  <a:pt x="25802" y="34704"/>
                </a:lnTo>
                <a:lnTo>
                  <a:pt x="25772" y="34644"/>
                </a:lnTo>
                <a:lnTo>
                  <a:pt x="25791" y="34644"/>
                </a:lnTo>
                <a:cubicBezTo>
                  <a:pt x="25793" y="34647"/>
                  <a:pt x="25796" y="34649"/>
                  <a:pt x="25798" y="34652"/>
                </a:cubicBezTo>
                <a:lnTo>
                  <a:pt x="25798" y="34652"/>
                </a:lnTo>
                <a:lnTo>
                  <a:pt x="25792" y="34644"/>
                </a:lnTo>
                <a:close/>
                <a:moveTo>
                  <a:pt x="26255" y="34915"/>
                </a:moveTo>
                <a:lnTo>
                  <a:pt x="26255" y="34915"/>
                </a:lnTo>
                <a:cubicBezTo>
                  <a:pt x="26255" y="34915"/>
                  <a:pt x="26246" y="34915"/>
                  <a:pt x="26243" y="34930"/>
                </a:cubicBezTo>
                <a:lnTo>
                  <a:pt x="26243" y="34930"/>
                </a:lnTo>
                <a:cubicBezTo>
                  <a:pt x="26246" y="34925"/>
                  <a:pt x="26250" y="34920"/>
                  <a:pt x="26255" y="34915"/>
                </a:cubicBezTo>
                <a:close/>
                <a:moveTo>
                  <a:pt x="26080" y="34915"/>
                </a:moveTo>
                <a:cubicBezTo>
                  <a:pt x="26081" y="34921"/>
                  <a:pt x="26084" y="34927"/>
                  <a:pt x="26086" y="34933"/>
                </a:cubicBezTo>
                <a:lnTo>
                  <a:pt x="26086" y="34933"/>
                </a:lnTo>
                <a:cubicBezTo>
                  <a:pt x="26091" y="34929"/>
                  <a:pt x="26096" y="34923"/>
                  <a:pt x="26104" y="34915"/>
                </a:cubicBezTo>
                <a:close/>
                <a:moveTo>
                  <a:pt x="26243" y="34930"/>
                </a:moveTo>
                <a:lnTo>
                  <a:pt x="26243" y="34930"/>
                </a:lnTo>
                <a:cubicBezTo>
                  <a:pt x="26225" y="34955"/>
                  <a:pt x="26230" y="34980"/>
                  <a:pt x="26255" y="35006"/>
                </a:cubicBezTo>
                <a:cubicBezTo>
                  <a:pt x="26241" y="34964"/>
                  <a:pt x="26240" y="34942"/>
                  <a:pt x="26243" y="34930"/>
                </a:cubicBezTo>
                <a:close/>
                <a:moveTo>
                  <a:pt x="26225" y="34674"/>
                </a:moveTo>
                <a:cubicBezTo>
                  <a:pt x="26255" y="34704"/>
                  <a:pt x="26285" y="34704"/>
                  <a:pt x="26315" y="34734"/>
                </a:cubicBezTo>
                <a:lnTo>
                  <a:pt x="26315" y="34795"/>
                </a:lnTo>
                <a:lnTo>
                  <a:pt x="26376" y="34855"/>
                </a:lnTo>
                <a:cubicBezTo>
                  <a:pt x="26376" y="34885"/>
                  <a:pt x="26376" y="34915"/>
                  <a:pt x="26376" y="34945"/>
                </a:cubicBezTo>
                <a:lnTo>
                  <a:pt x="26406" y="34945"/>
                </a:lnTo>
                <a:cubicBezTo>
                  <a:pt x="26345" y="34976"/>
                  <a:pt x="26285" y="34976"/>
                  <a:pt x="26255" y="35006"/>
                </a:cubicBezTo>
                <a:lnTo>
                  <a:pt x="26134" y="35036"/>
                </a:lnTo>
                <a:cubicBezTo>
                  <a:pt x="26116" y="34999"/>
                  <a:pt x="26098" y="34963"/>
                  <a:pt x="26086" y="34933"/>
                </a:cubicBezTo>
                <a:lnTo>
                  <a:pt x="26086" y="34933"/>
                </a:lnTo>
                <a:cubicBezTo>
                  <a:pt x="26072" y="34945"/>
                  <a:pt x="26066" y="34945"/>
                  <a:pt x="26044" y="34945"/>
                </a:cubicBezTo>
                <a:lnTo>
                  <a:pt x="26013" y="34976"/>
                </a:lnTo>
                <a:cubicBezTo>
                  <a:pt x="25953" y="34976"/>
                  <a:pt x="25923" y="34945"/>
                  <a:pt x="25893" y="34915"/>
                </a:cubicBezTo>
                <a:lnTo>
                  <a:pt x="25863" y="34915"/>
                </a:lnTo>
                <a:lnTo>
                  <a:pt x="25832" y="34885"/>
                </a:lnTo>
                <a:cubicBezTo>
                  <a:pt x="25863" y="34855"/>
                  <a:pt x="25863" y="34825"/>
                  <a:pt x="25832" y="34795"/>
                </a:cubicBezTo>
                <a:lnTo>
                  <a:pt x="25832" y="34795"/>
                </a:lnTo>
                <a:cubicBezTo>
                  <a:pt x="25863" y="34825"/>
                  <a:pt x="25893" y="34855"/>
                  <a:pt x="25893" y="34855"/>
                </a:cubicBezTo>
                <a:cubicBezTo>
                  <a:pt x="25923" y="34885"/>
                  <a:pt x="25923" y="34885"/>
                  <a:pt x="25953" y="34915"/>
                </a:cubicBezTo>
                <a:lnTo>
                  <a:pt x="25983" y="34915"/>
                </a:lnTo>
                <a:cubicBezTo>
                  <a:pt x="25983" y="34885"/>
                  <a:pt x="25983" y="34855"/>
                  <a:pt x="25983" y="34855"/>
                </a:cubicBezTo>
                <a:lnTo>
                  <a:pt x="26044" y="34855"/>
                </a:lnTo>
                <a:lnTo>
                  <a:pt x="26074" y="34915"/>
                </a:lnTo>
                <a:lnTo>
                  <a:pt x="26080" y="34915"/>
                </a:lnTo>
                <a:cubicBezTo>
                  <a:pt x="26076" y="34903"/>
                  <a:pt x="26074" y="34893"/>
                  <a:pt x="26074" y="34885"/>
                </a:cubicBezTo>
                <a:cubicBezTo>
                  <a:pt x="26104" y="34885"/>
                  <a:pt x="26104" y="34915"/>
                  <a:pt x="26134" y="34915"/>
                </a:cubicBezTo>
                <a:cubicBezTo>
                  <a:pt x="26134" y="34885"/>
                  <a:pt x="26104" y="34855"/>
                  <a:pt x="26074" y="34855"/>
                </a:cubicBezTo>
                <a:lnTo>
                  <a:pt x="26074" y="34825"/>
                </a:lnTo>
                <a:cubicBezTo>
                  <a:pt x="26104" y="34825"/>
                  <a:pt x="26104" y="34795"/>
                  <a:pt x="26134" y="34795"/>
                </a:cubicBezTo>
                <a:cubicBezTo>
                  <a:pt x="26134" y="34825"/>
                  <a:pt x="26164" y="34885"/>
                  <a:pt x="26164" y="34915"/>
                </a:cubicBezTo>
                <a:cubicBezTo>
                  <a:pt x="26195" y="34855"/>
                  <a:pt x="26195" y="34795"/>
                  <a:pt x="26164" y="34734"/>
                </a:cubicBezTo>
                <a:lnTo>
                  <a:pt x="26164" y="34734"/>
                </a:lnTo>
                <a:cubicBezTo>
                  <a:pt x="26177" y="34747"/>
                  <a:pt x="26189" y="34754"/>
                  <a:pt x="26198" y="34754"/>
                </a:cubicBezTo>
                <a:cubicBezTo>
                  <a:pt x="26209" y="34754"/>
                  <a:pt x="26212" y="34739"/>
                  <a:pt x="26195" y="34704"/>
                </a:cubicBezTo>
                <a:lnTo>
                  <a:pt x="26195" y="34704"/>
                </a:lnTo>
                <a:lnTo>
                  <a:pt x="26164" y="34734"/>
                </a:lnTo>
                <a:lnTo>
                  <a:pt x="26195" y="34704"/>
                </a:lnTo>
                <a:lnTo>
                  <a:pt x="26195" y="34704"/>
                </a:lnTo>
                <a:lnTo>
                  <a:pt x="26225" y="34674"/>
                </a:lnTo>
                <a:close/>
                <a:moveTo>
                  <a:pt x="28749" y="35368"/>
                </a:moveTo>
                <a:lnTo>
                  <a:pt x="28749" y="35368"/>
                </a:lnTo>
                <a:cubicBezTo>
                  <a:pt x="28736" y="35375"/>
                  <a:pt x="28712" y="35395"/>
                  <a:pt x="28701" y="35395"/>
                </a:cubicBezTo>
                <a:cubicBezTo>
                  <a:pt x="28695" y="35395"/>
                  <a:pt x="28693" y="35388"/>
                  <a:pt x="28699" y="35368"/>
                </a:cubicBezTo>
                <a:close/>
                <a:moveTo>
                  <a:pt x="23871" y="35549"/>
                </a:moveTo>
                <a:lnTo>
                  <a:pt x="23931" y="35579"/>
                </a:lnTo>
                <a:lnTo>
                  <a:pt x="23841" y="35579"/>
                </a:lnTo>
                <a:lnTo>
                  <a:pt x="23871" y="35549"/>
                </a:lnTo>
                <a:close/>
                <a:moveTo>
                  <a:pt x="22996" y="35519"/>
                </a:moveTo>
                <a:cubicBezTo>
                  <a:pt x="23026" y="35549"/>
                  <a:pt x="22996" y="35639"/>
                  <a:pt x="23026" y="35700"/>
                </a:cubicBezTo>
                <a:lnTo>
                  <a:pt x="22996" y="35730"/>
                </a:lnTo>
                <a:cubicBezTo>
                  <a:pt x="22966" y="35730"/>
                  <a:pt x="22935" y="35730"/>
                  <a:pt x="22935" y="35700"/>
                </a:cubicBezTo>
                <a:cubicBezTo>
                  <a:pt x="22966" y="35670"/>
                  <a:pt x="22996" y="35579"/>
                  <a:pt x="22996" y="35519"/>
                </a:cubicBezTo>
                <a:close/>
                <a:moveTo>
                  <a:pt x="22256" y="35805"/>
                </a:moveTo>
                <a:cubicBezTo>
                  <a:pt x="22249" y="35813"/>
                  <a:pt x="22241" y="35821"/>
                  <a:pt x="22241" y="35821"/>
                </a:cubicBezTo>
                <a:cubicBezTo>
                  <a:pt x="22241" y="35821"/>
                  <a:pt x="22243" y="35823"/>
                  <a:pt x="22247" y="35826"/>
                </a:cubicBezTo>
                <a:lnTo>
                  <a:pt x="22247" y="35826"/>
                </a:lnTo>
                <a:cubicBezTo>
                  <a:pt x="22249" y="35819"/>
                  <a:pt x="22253" y="35812"/>
                  <a:pt x="22256" y="35805"/>
                </a:cubicBezTo>
                <a:close/>
                <a:moveTo>
                  <a:pt x="20008" y="35851"/>
                </a:moveTo>
                <a:lnTo>
                  <a:pt x="20038" y="35881"/>
                </a:lnTo>
                <a:lnTo>
                  <a:pt x="20038" y="35911"/>
                </a:lnTo>
                <a:cubicBezTo>
                  <a:pt x="20008" y="35911"/>
                  <a:pt x="20008" y="35911"/>
                  <a:pt x="20008" y="35851"/>
                </a:cubicBezTo>
                <a:close/>
                <a:moveTo>
                  <a:pt x="22219" y="35545"/>
                </a:moveTo>
                <a:cubicBezTo>
                  <a:pt x="22231" y="35545"/>
                  <a:pt x="22249" y="35563"/>
                  <a:pt x="22272" y="35609"/>
                </a:cubicBezTo>
                <a:lnTo>
                  <a:pt x="22272" y="35760"/>
                </a:lnTo>
                <a:cubicBezTo>
                  <a:pt x="22272" y="35775"/>
                  <a:pt x="22264" y="35790"/>
                  <a:pt x="22256" y="35805"/>
                </a:cubicBezTo>
                <a:cubicBezTo>
                  <a:pt x="22264" y="35798"/>
                  <a:pt x="22272" y="35790"/>
                  <a:pt x="22272" y="35790"/>
                </a:cubicBezTo>
                <a:cubicBezTo>
                  <a:pt x="22302" y="35790"/>
                  <a:pt x="22302" y="35821"/>
                  <a:pt x="22302" y="35881"/>
                </a:cubicBezTo>
                <a:lnTo>
                  <a:pt x="22302" y="35851"/>
                </a:lnTo>
                <a:cubicBezTo>
                  <a:pt x="22302" y="35821"/>
                  <a:pt x="22332" y="35760"/>
                  <a:pt x="22332" y="35730"/>
                </a:cubicBezTo>
                <a:cubicBezTo>
                  <a:pt x="22362" y="35700"/>
                  <a:pt x="22422" y="35670"/>
                  <a:pt x="22453" y="35670"/>
                </a:cubicBezTo>
                <a:cubicBezTo>
                  <a:pt x="22453" y="35660"/>
                  <a:pt x="22453" y="35650"/>
                  <a:pt x="22453" y="35639"/>
                </a:cubicBezTo>
                <a:lnTo>
                  <a:pt x="22573" y="35639"/>
                </a:lnTo>
                <a:cubicBezTo>
                  <a:pt x="22594" y="35660"/>
                  <a:pt x="22615" y="35695"/>
                  <a:pt x="22626" y="35695"/>
                </a:cubicBezTo>
                <a:cubicBezTo>
                  <a:pt x="22631" y="35695"/>
                  <a:pt x="22634" y="35688"/>
                  <a:pt x="22634" y="35670"/>
                </a:cubicBezTo>
                <a:lnTo>
                  <a:pt x="22634" y="35639"/>
                </a:lnTo>
                <a:cubicBezTo>
                  <a:pt x="22724" y="35639"/>
                  <a:pt x="22785" y="35609"/>
                  <a:pt x="22845" y="35549"/>
                </a:cubicBezTo>
                <a:lnTo>
                  <a:pt x="22845" y="35639"/>
                </a:lnTo>
                <a:cubicBezTo>
                  <a:pt x="22815" y="35639"/>
                  <a:pt x="22785" y="35670"/>
                  <a:pt x="22754" y="35700"/>
                </a:cubicBezTo>
                <a:lnTo>
                  <a:pt x="22815" y="35670"/>
                </a:lnTo>
                <a:lnTo>
                  <a:pt x="22815" y="35670"/>
                </a:lnTo>
                <a:cubicBezTo>
                  <a:pt x="22815" y="35700"/>
                  <a:pt x="22785" y="35730"/>
                  <a:pt x="22785" y="35760"/>
                </a:cubicBezTo>
                <a:cubicBezTo>
                  <a:pt x="22754" y="35790"/>
                  <a:pt x="22724" y="35821"/>
                  <a:pt x="22724" y="35851"/>
                </a:cubicBezTo>
                <a:cubicBezTo>
                  <a:pt x="22694" y="35821"/>
                  <a:pt x="22694" y="35790"/>
                  <a:pt x="22664" y="35760"/>
                </a:cubicBezTo>
                <a:lnTo>
                  <a:pt x="22664" y="35760"/>
                </a:lnTo>
                <a:cubicBezTo>
                  <a:pt x="22664" y="35790"/>
                  <a:pt x="22664" y="35851"/>
                  <a:pt x="22724" y="35881"/>
                </a:cubicBezTo>
                <a:cubicBezTo>
                  <a:pt x="22694" y="35911"/>
                  <a:pt x="22694" y="35941"/>
                  <a:pt x="22694" y="35941"/>
                </a:cubicBezTo>
                <a:cubicBezTo>
                  <a:pt x="22603" y="35881"/>
                  <a:pt x="22543" y="35730"/>
                  <a:pt x="22543" y="35730"/>
                </a:cubicBezTo>
                <a:cubicBezTo>
                  <a:pt x="22524" y="35716"/>
                  <a:pt x="22509" y="35710"/>
                  <a:pt x="22497" y="35710"/>
                </a:cubicBezTo>
                <a:cubicBezTo>
                  <a:pt x="22430" y="35710"/>
                  <a:pt x="22443" y="35890"/>
                  <a:pt x="22392" y="35941"/>
                </a:cubicBezTo>
                <a:cubicBezTo>
                  <a:pt x="22392" y="35941"/>
                  <a:pt x="22392" y="35941"/>
                  <a:pt x="22392" y="35911"/>
                </a:cubicBezTo>
                <a:cubicBezTo>
                  <a:pt x="22392" y="35851"/>
                  <a:pt x="22422" y="35760"/>
                  <a:pt x="22422" y="35700"/>
                </a:cubicBezTo>
                <a:lnTo>
                  <a:pt x="22422" y="35700"/>
                </a:lnTo>
                <a:cubicBezTo>
                  <a:pt x="22392" y="35730"/>
                  <a:pt x="22362" y="35851"/>
                  <a:pt x="22302" y="35881"/>
                </a:cubicBezTo>
                <a:lnTo>
                  <a:pt x="22302" y="35911"/>
                </a:lnTo>
                <a:cubicBezTo>
                  <a:pt x="22302" y="35891"/>
                  <a:pt x="22289" y="35884"/>
                  <a:pt x="22271" y="35873"/>
                </a:cubicBezTo>
                <a:lnTo>
                  <a:pt x="22271" y="35873"/>
                </a:lnTo>
                <a:cubicBezTo>
                  <a:pt x="22268" y="35854"/>
                  <a:pt x="22254" y="35836"/>
                  <a:pt x="22247" y="35826"/>
                </a:cubicBezTo>
                <a:lnTo>
                  <a:pt x="22247" y="35826"/>
                </a:lnTo>
                <a:cubicBezTo>
                  <a:pt x="22243" y="35835"/>
                  <a:pt x="22241" y="35843"/>
                  <a:pt x="22241" y="35851"/>
                </a:cubicBezTo>
                <a:lnTo>
                  <a:pt x="22241" y="35881"/>
                </a:lnTo>
                <a:cubicBezTo>
                  <a:pt x="22211" y="35851"/>
                  <a:pt x="22181" y="35821"/>
                  <a:pt x="22181" y="35821"/>
                </a:cubicBezTo>
                <a:cubicBezTo>
                  <a:pt x="22181" y="35708"/>
                  <a:pt x="22181" y="35545"/>
                  <a:pt x="22219" y="35545"/>
                </a:cubicBezTo>
                <a:close/>
                <a:moveTo>
                  <a:pt x="23539" y="35338"/>
                </a:moveTo>
                <a:cubicBezTo>
                  <a:pt x="23557" y="35485"/>
                  <a:pt x="23598" y="35531"/>
                  <a:pt x="23634" y="35531"/>
                </a:cubicBezTo>
                <a:cubicBezTo>
                  <a:pt x="23657" y="35531"/>
                  <a:pt x="23678" y="35512"/>
                  <a:pt x="23690" y="35489"/>
                </a:cubicBezTo>
                <a:lnTo>
                  <a:pt x="23750" y="35489"/>
                </a:lnTo>
                <a:cubicBezTo>
                  <a:pt x="23750" y="35489"/>
                  <a:pt x="23720" y="35519"/>
                  <a:pt x="23720" y="35549"/>
                </a:cubicBezTo>
                <a:lnTo>
                  <a:pt x="23418" y="35549"/>
                </a:lnTo>
                <a:cubicBezTo>
                  <a:pt x="23298" y="35700"/>
                  <a:pt x="23358" y="35700"/>
                  <a:pt x="23418" y="35760"/>
                </a:cubicBezTo>
                <a:cubicBezTo>
                  <a:pt x="23418" y="35760"/>
                  <a:pt x="23418" y="35790"/>
                  <a:pt x="23418" y="35821"/>
                </a:cubicBezTo>
                <a:cubicBezTo>
                  <a:pt x="23418" y="35898"/>
                  <a:pt x="23402" y="35904"/>
                  <a:pt x="23380" y="35904"/>
                </a:cubicBezTo>
                <a:cubicBezTo>
                  <a:pt x="23377" y="35904"/>
                  <a:pt x="23373" y="35904"/>
                  <a:pt x="23369" y="35904"/>
                </a:cubicBezTo>
                <a:cubicBezTo>
                  <a:pt x="23343" y="35904"/>
                  <a:pt x="23313" y="35911"/>
                  <a:pt x="23298" y="36032"/>
                </a:cubicBezTo>
                <a:cubicBezTo>
                  <a:pt x="23328" y="35760"/>
                  <a:pt x="23267" y="35881"/>
                  <a:pt x="23267" y="35700"/>
                </a:cubicBezTo>
                <a:cubicBezTo>
                  <a:pt x="23237" y="35700"/>
                  <a:pt x="23237" y="35670"/>
                  <a:pt x="23207" y="35639"/>
                </a:cubicBezTo>
                <a:cubicBezTo>
                  <a:pt x="23207" y="35639"/>
                  <a:pt x="23237" y="35609"/>
                  <a:pt x="23207" y="35549"/>
                </a:cubicBezTo>
                <a:lnTo>
                  <a:pt x="23207" y="35549"/>
                </a:lnTo>
                <a:cubicBezTo>
                  <a:pt x="23223" y="35560"/>
                  <a:pt x="23238" y="35564"/>
                  <a:pt x="23252" y="35564"/>
                </a:cubicBezTo>
                <a:cubicBezTo>
                  <a:pt x="23299" y="35564"/>
                  <a:pt x="23338" y="35519"/>
                  <a:pt x="23374" y="35519"/>
                </a:cubicBezTo>
                <a:cubicBezTo>
                  <a:pt x="23389" y="35519"/>
                  <a:pt x="23404" y="35527"/>
                  <a:pt x="23418" y="35549"/>
                </a:cubicBezTo>
                <a:cubicBezTo>
                  <a:pt x="23429" y="35476"/>
                  <a:pt x="23450" y="35461"/>
                  <a:pt x="23472" y="35461"/>
                </a:cubicBezTo>
                <a:cubicBezTo>
                  <a:pt x="23488" y="35461"/>
                  <a:pt x="23504" y="35469"/>
                  <a:pt x="23517" y="35469"/>
                </a:cubicBezTo>
                <a:cubicBezTo>
                  <a:pt x="23539" y="35469"/>
                  <a:pt x="23551" y="35448"/>
                  <a:pt x="23539" y="35338"/>
                </a:cubicBezTo>
                <a:close/>
                <a:moveTo>
                  <a:pt x="22272" y="35941"/>
                </a:moveTo>
                <a:cubicBezTo>
                  <a:pt x="22302" y="35941"/>
                  <a:pt x="22302" y="35941"/>
                  <a:pt x="22302" y="35971"/>
                </a:cubicBezTo>
                <a:cubicBezTo>
                  <a:pt x="22272" y="35971"/>
                  <a:pt x="22272" y="36002"/>
                  <a:pt x="22302" y="36002"/>
                </a:cubicBezTo>
                <a:cubicBezTo>
                  <a:pt x="22302" y="36062"/>
                  <a:pt x="22302" y="36092"/>
                  <a:pt x="22332" y="36122"/>
                </a:cubicBezTo>
                <a:cubicBezTo>
                  <a:pt x="22332" y="36122"/>
                  <a:pt x="22302" y="36152"/>
                  <a:pt x="22272" y="36152"/>
                </a:cubicBezTo>
                <a:cubicBezTo>
                  <a:pt x="22241" y="36092"/>
                  <a:pt x="22241" y="36002"/>
                  <a:pt x="22272" y="35941"/>
                </a:cubicBezTo>
                <a:close/>
                <a:moveTo>
                  <a:pt x="27251" y="36334"/>
                </a:moveTo>
                <a:lnTo>
                  <a:pt x="27190" y="36394"/>
                </a:lnTo>
                <a:lnTo>
                  <a:pt x="27100" y="36364"/>
                </a:lnTo>
                <a:lnTo>
                  <a:pt x="27251" y="36334"/>
                </a:lnTo>
                <a:close/>
                <a:moveTo>
                  <a:pt x="14244" y="36635"/>
                </a:moveTo>
                <a:lnTo>
                  <a:pt x="14244" y="36635"/>
                </a:lnTo>
                <a:cubicBezTo>
                  <a:pt x="14251" y="36637"/>
                  <a:pt x="14259" y="36639"/>
                  <a:pt x="14266" y="36640"/>
                </a:cubicBezTo>
                <a:lnTo>
                  <a:pt x="14266" y="36640"/>
                </a:lnTo>
                <a:lnTo>
                  <a:pt x="14290" y="36643"/>
                </a:lnTo>
                <a:lnTo>
                  <a:pt x="14290" y="36643"/>
                </a:lnTo>
                <a:lnTo>
                  <a:pt x="14244" y="36635"/>
                </a:lnTo>
                <a:close/>
                <a:moveTo>
                  <a:pt x="14214" y="36635"/>
                </a:moveTo>
                <a:lnTo>
                  <a:pt x="14278" y="36643"/>
                </a:lnTo>
                <a:lnTo>
                  <a:pt x="14278" y="36643"/>
                </a:lnTo>
                <a:cubicBezTo>
                  <a:pt x="14274" y="36642"/>
                  <a:pt x="14270" y="36641"/>
                  <a:pt x="14266" y="36640"/>
                </a:cubicBezTo>
                <a:lnTo>
                  <a:pt x="14266" y="36640"/>
                </a:lnTo>
                <a:lnTo>
                  <a:pt x="14214" y="36635"/>
                </a:lnTo>
                <a:close/>
                <a:moveTo>
                  <a:pt x="14877" y="36676"/>
                </a:moveTo>
                <a:cubicBezTo>
                  <a:pt x="14881" y="36677"/>
                  <a:pt x="14884" y="36678"/>
                  <a:pt x="14888" y="36679"/>
                </a:cubicBezTo>
                <a:lnTo>
                  <a:pt x="14888" y="36679"/>
                </a:lnTo>
                <a:lnTo>
                  <a:pt x="14884" y="36678"/>
                </a:lnTo>
                <a:lnTo>
                  <a:pt x="14884" y="36678"/>
                </a:lnTo>
                <a:lnTo>
                  <a:pt x="14877" y="36676"/>
                </a:lnTo>
                <a:close/>
                <a:moveTo>
                  <a:pt x="14278" y="36643"/>
                </a:moveTo>
                <a:cubicBezTo>
                  <a:pt x="14288" y="36645"/>
                  <a:pt x="14298" y="36648"/>
                  <a:pt x="14308" y="36650"/>
                </a:cubicBezTo>
                <a:lnTo>
                  <a:pt x="14308" y="36650"/>
                </a:lnTo>
                <a:lnTo>
                  <a:pt x="14607" y="36696"/>
                </a:lnTo>
                <a:lnTo>
                  <a:pt x="14335" y="36650"/>
                </a:lnTo>
                <a:lnTo>
                  <a:pt x="14278" y="36643"/>
                </a:lnTo>
                <a:close/>
                <a:moveTo>
                  <a:pt x="14655" y="36672"/>
                </a:moveTo>
                <a:cubicBezTo>
                  <a:pt x="14698" y="36681"/>
                  <a:pt x="14742" y="36689"/>
                  <a:pt x="14788" y="36696"/>
                </a:cubicBezTo>
                <a:cubicBezTo>
                  <a:pt x="14749" y="36688"/>
                  <a:pt x="14703" y="36680"/>
                  <a:pt x="14655" y="36672"/>
                </a:cubicBezTo>
                <a:close/>
                <a:moveTo>
                  <a:pt x="14290" y="36643"/>
                </a:moveTo>
                <a:lnTo>
                  <a:pt x="14335" y="36650"/>
                </a:lnTo>
                <a:lnTo>
                  <a:pt x="14697" y="36696"/>
                </a:lnTo>
                <a:lnTo>
                  <a:pt x="14516" y="36665"/>
                </a:lnTo>
                <a:lnTo>
                  <a:pt x="14290" y="36643"/>
                </a:lnTo>
                <a:close/>
                <a:moveTo>
                  <a:pt x="16025" y="36696"/>
                </a:moveTo>
                <a:cubicBezTo>
                  <a:pt x="16025" y="36696"/>
                  <a:pt x="16025" y="36696"/>
                  <a:pt x="16025" y="36696"/>
                </a:cubicBezTo>
                <a:lnTo>
                  <a:pt x="16025" y="36696"/>
                </a:lnTo>
                <a:close/>
                <a:moveTo>
                  <a:pt x="14888" y="36679"/>
                </a:moveTo>
                <a:lnTo>
                  <a:pt x="15029" y="36726"/>
                </a:lnTo>
                <a:cubicBezTo>
                  <a:pt x="14999" y="36713"/>
                  <a:pt x="14980" y="36704"/>
                  <a:pt x="14968" y="36698"/>
                </a:cubicBezTo>
                <a:lnTo>
                  <a:pt x="14968" y="36698"/>
                </a:lnTo>
                <a:cubicBezTo>
                  <a:pt x="14985" y="36702"/>
                  <a:pt x="14998" y="36704"/>
                  <a:pt x="15000" y="36704"/>
                </a:cubicBezTo>
                <a:cubicBezTo>
                  <a:pt x="15001" y="36704"/>
                  <a:pt x="14993" y="36702"/>
                  <a:pt x="14969" y="36696"/>
                </a:cubicBezTo>
                <a:lnTo>
                  <a:pt x="14962" y="36694"/>
                </a:lnTo>
                <a:lnTo>
                  <a:pt x="14962" y="36694"/>
                </a:lnTo>
                <a:cubicBezTo>
                  <a:pt x="14964" y="36695"/>
                  <a:pt x="14966" y="36697"/>
                  <a:pt x="14968" y="36698"/>
                </a:cubicBezTo>
                <a:lnTo>
                  <a:pt x="14968" y="36698"/>
                </a:lnTo>
                <a:cubicBezTo>
                  <a:pt x="14945" y="36693"/>
                  <a:pt x="14914" y="36685"/>
                  <a:pt x="14888" y="36679"/>
                </a:cubicBezTo>
                <a:close/>
                <a:moveTo>
                  <a:pt x="15139" y="36901"/>
                </a:moveTo>
                <a:cubicBezTo>
                  <a:pt x="15138" y="36901"/>
                  <a:pt x="15132" y="36903"/>
                  <a:pt x="15120" y="36907"/>
                </a:cubicBezTo>
                <a:cubicBezTo>
                  <a:pt x="15117" y="36909"/>
                  <a:pt x="15115" y="36911"/>
                  <a:pt x="15113" y="36913"/>
                </a:cubicBezTo>
                <a:lnTo>
                  <a:pt x="15113" y="36913"/>
                </a:lnTo>
                <a:cubicBezTo>
                  <a:pt x="15131" y="36906"/>
                  <a:pt x="15141" y="36901"/>
                  <a:pt x="15139" y="36901"/>
                </a:cubicBezTo>
                <a:close/>
                <a:moveTo>
                  <a:pt x="15113" y="36913"/>
                </a:moveTo>
                <a:lnTo>
                  <a:pt x="15113" y="36913"/>
                </a:lnTo>
                <a:cubicBezTo>
                  <a:pt x="15097" y="36920"/>
                  <a:pt x="15077" y="36929"/>
                  <a:pt x="15054" y="36939"/>
                </a:cubicBezTo>
                <a:lnTo>
                  <a:pt x="15054" y="36939"/>
                </a:lnTo>
                <a:cubicBezTo>
                  <a:pt x="15063" y="36938"/>
                  <a:pt x="15072" y="36937"/>
                  <a:pt x="15081" y="36937"/>
                </a:cubicBezTo>
                <a:lnTo>
                  <a:pt x="15081" y="36937"/>
                </a:lnTo>
                <a:cubicBezTo>
                  <a:pt x="15080" y="36938"/>
                  <a:pt x="15079" y="36939"/>
                  <a:pt x="15077" y="36940"/>
                </a:cubicBezTo>
                <a:lnTo>
                  <a:pt x="15077" y="36940"/>
                </a:lnTo>
                <a:cubicBezTo>
                  <a:pt x="15081" y="36939"/>
                  <a:pt x="15085" y="36938"/>
                  <a:pt x="15089" y="36937"/>
                </a:cubicBezTo>
                <a:cubicBezTo>
                  <a:pt x="15087" y="36937"/>
                  <a:pt x="15084" y="36937"/>
                  <a:pt x="15081" y="36937"/>
                </a:cubicBezTo>
                <a:lnTo>
                  <a:pt x="15081" y="36937"/>
                </a:lnTo>
                <a:cubicBezTo>
                  <a:pt x="15093" y="36929"/>
                  <a:pt x="15104" y="36921"/>
                  <a:pt x="15113" y="36913"/>
                </a:cubicBezTo>
                <a:close/>
                <a:moveTo>
                  <a:pt x="20401" y="37058"/>
                </a:moveTo>
                <a:cubicBezTo>
                  <a:pt x="20401" y="37058"/>
                  <a:pt x="20401" y="37058"/>
                  <a:pt x="20401" y="37058"/>
                </a:cubicBezTo>
                <a:cubicBezTo>
                  <a:pt x="20401" y="37058"/>
                  <a:pt x="20401" y="37058"/>
                  <a:pt x="20401" y="37058"/>
                </a:cubicBezTo>
                <a:close/>
                <a:moveTo>
                  <a:pt x="18255" y="37102"/>
                </a:moveTo>
                <a:cubicBezTo>
                  <a:pt x="18245" y="37105"/>
                  <a:pt x="18236" y="37110"/>
                  <a:pt x="18228" y="37118"/>
                </a:cubicBezTo>
                <a:cubicBezTo>
                  <a:pt x="18228" y="37118"/>
                  <a:pt x="18244" y="37110"/>
                  <a:pt x="18255" y="37102"/>
                </a:cubicBezTo>
                <a:close/>
                <a:moveTo>
                  <a:pt x="21155" y="36605"/>
                </a:moveTo>
                <a:lnTo>
                  <a:pt x="21155" y="36635"/>
                </a:lnTo>
                <a:cubicBezTo>
                  <a:pt x="21125" y="36937"/>
                  <a:pt x="21245" y="36786"/>
                  <a:pt x="21276" y="36997"/>
                </a:cubicBezTo>
                <a:lnTo>
                  <a:pt x="21245" y="36997"/>
                </a:lnTo>
                <a:cubicBezTo>
                  <a:pt x="21185" y="37028"/>
                  <a:pt x="21125" y="37058"/>
                  <a:pt x="21064" y="37088"/>
                </a:cubicBezTo>
                <a:lnTo>
                  <a:pt x="21064" y="37058"/>
                </a:lnTo>
                <a:lnTo>
                  <a:pt x="21034" y="37088"/>
                </a:lnTo>
                <a:cubicBezTo>
                  <a:pt x="21033" y="37084"/>
                  <a:pt x="21031" y="37079"/>
                  <a:pt x="21030" y="37075"/>
                </a:cubicBezTo>
                <a:lnTo>
                  <a:pt x="21030" y="37075"/>
                </a:lnTo>
                <a:cubicBezTo>
                  <a:pt x="21022" y="37090"/>
                  <a:pt x="21004" y="37095"/>
                  <a:pt x="21004" y="37118"/>
                </a:cubicBezTo>
                <a:lnTo>
                  <a:pt x="20952" y="37118"/>
                </a:lnTo>
                <a:cubicBezTo>
                  <a:pt x="20978" y="37100"/>
                  <a:pt x="21007" y="37082"/>
                  <a:pt x="21028" y="37064"/>
                </a:cubicBezTo>
                <a:lnTo>
                  <a:pt x="21028" y="37064"/>
                </a:lnTo>
                <a:cubicBezTo>
                  <a:pt x="21028" y="37068"/>
                  <a:pt x="21029" y="37071"/>
                  <a:pt x="21030" y="37075"/>
                </a:cubicBezTo>
                <a:lnTo>
                  <a:pt x="21030" y="37075"/>
                </a:lnTo>
                <a:cubicBezTo>
                  <a:pt x="21033" y="37070"/>
                  <a:pt x="21034" y="37065"/>
                  <a:pt x="21034" y="37058"/>
                </a:cubicBezTo>
                <a:lnTo>
                  <a:pt x="21034" y="37058"/>
                </a:lnTo>
                <a:cubicBezTo>
                  <a:pt x="21032" y="37060"/>
                  <a:pt x="21030" y="37062"/>
                  <a:pt x="21028" y="37064"/>
                </a:cubicBezTo>
                <a:lnTo>
                  <a:pt x="21028" y="37064"/>
                </a:lnTo>
                <a:cubicBezTo>
                  <a:pt x="20989" y="36889"/>
                  <a:pt x="21155" y="36692"/>
                  <a:pt x="21155" y="36605"/>
                </a:cubicBezTo>
                <a:close/>
                <a:moveTo>
                  <a:pt x="16885" y="37085"/>
                </a:moveTo>
                <a:cubicBezTo>
                  <a:pt x="16857" y="37085"/>
                  <a:pt x="16844" y="37119"/>
                  <a:pt x="16836" y="37167"/>
                </a:cubicBezTo>
                <a:lnTo>
                  <a:pt x="16836" y="37167"/>
                </a:lnTo>
                <a:cubicBezTo>
                  <a:pt x="16847" y="37133"/>
                  <a:pt x="16870" y="37103"/>
                  <a:pt x="16900" y="37088"/>
                </a:cubicBezTo>
                <a:cubicBezTo>
                  <a:pt x="16895" y="37086"/>
                  <a:pt x="16890" y="37085"/>
                  <a:pt x="16885" y="37085"/>
                </a:cubicBezTo>
                <a:close/>
                <a:moveTo>
                  <a:pt x="20442" y="37038"/>
                </a:moveTo>
                <a:cubicBezTo>
                  <a:pt x="20467" y="37038"/>
                  <a:pt x="20493" y="37044"/>
                  <a:pt x="20521" y="37058"/>
                </a:cubicBezTo>
                <a:cubicBezTo>
                  <a:pt x="20551" y="37088"/>
                  <a:pt x="20521" y="37118"/>
                  <a:pt x="20491" y="37179"/>
                </a:cubicBezTo>
                <a:cubicBezTo>
                  <a:pt x="20431" y="37148"/>
                  <a:pt x="20401" y="37118"/>
                  <a:pt x="20401" y="37058"/>
                </a:cubicBezTo>
                <a:cubicBezTo>
                  <a:pt x="20401" y="37100"/>
                  <a:pt x="20391" y="37111"/>
                  <a:pt x="20378" y="37111"/>
                </a:cubicBezTo>
                <a:cubicBezTo>
                  <a:pt x="20361" y="37111"/>
                  <a:pt x="20339" y="37095"/>
                  <a:pt x="20319" y="37095"/>
                </a:cubicBezTo>
                <a:cubicBezTo>
                  <a:pt x="20298" y="37095"/>
                  <a:pt x="20280" y="37116"/>
                  <a:pt x="20280" y="37209"/>
                </a:cubicBezTo>
                <a:cubicBezTo>
                  <a:pt x="20280" y="37179"/>
                  <a:pt x="20250" y="37179"/>
                  <a:pt x="20219" y="37148"/>
                </a:cubicBezTo>
                <a:cubicBezTo>
                  <a:pt x="20289" y="37102"/>
                  <a:pt x="20358" y="37038"/>
                  <a:pt x="20442" y="37038"/>
                </a:cubicBezTo>
                <a:close/>
                <a:moveTo>
                  <a:pt x="16339" y="33421"/>
                </a:moveTo>
                <a:cubicBezTo>
                  <a:pt x="16903" y="33421"/>
                  <a:pt x="17095" y="34292"/>
                  <a:pt x="16478" y="34432"/>
                </a:cubicBezTo>
                <a:cubicBezTo>
                  <a:pt x="16190" y="34477"/>
                  <a:pt x="15887" y="34505"/>
                  <a:pt x="15579" y="34505"/>
                </a:cubicBezTo>
                <a:cubicBezTo>
                  <a:pt x="15467" y="34505"/>
                  <a:pt x="15353" y="34501"/>
                  <a:pt x="15240" y="34493"/>
                </a:cubicBezTo>
                <a:cubicBezTo>
                  <a:pt x="15170" y="34493"/>
                  <a:pt x="15066" y="34489"/>
                  <a:pt x="14955" y="34489"/>
                </a:cubicBezTo>
                <a:cubicBezTo>
                  <a:pt x="14734" y="34489"/>
                  <a:pt x="14486" y="34503"/>
                  <a:pt x="14425" y="34583"/>
                </a:cubicBezTo>
                <a:cubicBezTo>
                  <a:pt x="14275" y="34795"/>
                  <a:pt x="14305" y="35368"/>
                  <a:pt x="14275" y="35609"/>
                </a:cubicBezTo>
                <a:cubicBezTo>
                  <a:pt x="14214" y="36032"/>
                  <a:pt x="14124" y="36454"/>
                  <a:pt x="14033" y="36847"/>
                </a:cubicBezTo>
                <a:cubicBezTo>
                  <a:pt x="13960" y="37113"/>
                  <a:pt x="13756" y="37229"/>
                  <a:pt x="13550" y="37229"/>
                </a:cubicBezTo>
                <a:cubicBezTo>
                  <a:pt x="13242" y="37229"/>
                  <a:pt x="12929" y="36972"/>
                  <a:pt x="13037" y="36575"/>
                </a:cubicBezTo>
                <a:cubicBezTo>
                  <a:pt x="13158" y="36002"/>
                  <a:pt x="13279" y="35428"/>
                  <a:pt x="13339" y="34855"/>
                </a:cubicBezTo>
                <a:cubicBezTo>
                  <a:pt x="13369" y="34553"/>
                  <a:pt x="13460" y="34251"/>
                  <a:pt x="13611" y="33980"/>
                </a:cubicBezTo>
                <a:cubicBezTo>
                  <a:pt x="13904" y="33539"/>
                  <a:pt x="14410" y="33469"/>
                  <a:pt x="14936" y="33469"/>
                </a:cubicBezTo>
                <a:cubicBezTo>
                  <a:pt x="15181" y="33469"/>
                  <a:pt x="15431" y="33484"/>
                  <a:pt x="15666" y="33484"/>
                </a:cubicBezTo>
                <a:cubicBezTo>
                  <a:pt x="15860" y="33484"/>
                  <a:pt x="16043" y="33474"/>
                  <a:pt x="16206" y="33437"/>
                </a:cubicBezTo>
                <a:cubicBezTo>
                  <a:pt x="16252" y="33426"/>
                  <a:pt x="16297" y="33421"/>
                  <a:pt x="16339" y="33421"/>
                </a:cubicBezTo>
                <a:close/>
                <a:moveTo>
                  <a:pt x="16836" y="37167"/>
                </a:moveTo>
                <a:cubicBezTo>
                  <a:pt x="16829" y="37188"/>
                  <a:pt x="16826" y="37211"/>
                  <a:pt x="16829" y="37233"/>
                </a:cubicBezTo>
                <a:lnTo>
                  <a:pt x="16829" y="37233"/>
                </a:lnTo>
                <a:cubicBezTo>
                  <a:pt x="16831" y="37210"/>
                  <a:pt x="16833" y="37187"/>
                  <a:pt x="16836" y="37167"/>
                </a:cubicBezTo>
                <a:close/>
                <a:moveTo>
                  <a:pt x="17021" y="37239"/>
                </a:moveTo>
                <a:cubicBezTo>
                  <a:pt x="17021" y="37239"/>
                  <a:pt x="17021" y="37239"/>
                  <a:pt x="17021" y="37239"/>
                </a:cubicBezTo>
                <a:cubicBezTo>
                  <a:pt x="17021" y="37239"/>
                  <a:pt x="17021" y="37239"/>
                  <a:pt x="17021" y="37239"/>
                </a:cubicBezTo>
                <a:close/>
                <a:moveTo>
                  <a:pt x="21215" y="37088"/>
                </a:moveTo>
                <a:lnTo>
                  <a:pt x="21215" y="37179"/>
                </a:lnTo>
                <a:lnTo>
                  <a:pt x="21155" y="37209"/>
                </a:lnTo>
                <a:lnTo>
                  <a:pt x="21064" y="37269"/>
                </a:lnTo>
                <a:cubicBezTo>
                  <a:pt x="21064" y="37239"/>
                  <a:pt x="21095" y="37239"/>
                  <a:pt x="21064" y="37148"/>
                </a:cubicBezTo>
                <a:cubicBezTo>
                  <a:pt x="21063" y="37148"/>
                  <a:pt x="21061" y="37149"/>
                  <a:pt x="21059" y="37149"/>
                </a:cubicBezTo>
                <a:lnTo>
                  <a:pt x="21059" y="37149"/>
                </a:lnTo>
                <a:cubicBezTo>
                  <a:pt x="21062" y="37143"/>
                  <a:pt x="21064" y="37134"/>
                  <a:pt x="21064" y="37118"/>
                </a:cubicBezTo>
                <a:lnTo>
                  <a:pt x="21215" y="37088"/>
                </a:lnTo>
                <a:close/>
                <a:moveTo>
                  <a:pt x="20219" y="37179"/>
                </a:moveTo>
                <a:cubicBezTo>
                  <a:pt x="20219" y="37179"/>
                  <a:pt x="20250" y="37209"/>
                  <a:pt x="20250" y="37239"/>
                </a:cubicBezTo>
                <a:cubicBezTo>
                  <a:pt x="20250" y="37294"/>
                  <a:pt x="20231" y="37311"/>
                  <a:pt x="20202" y="37311"/>
                </a:cubicBezTo>
                <a:cubicBezTo>
                  <a:pt x="20168" y="37311"/>
                  <a:pt x="20118" y="37286"/>
                  <a:pt x="20069" y="37269"/>
                </a:cubicBezTo>
                <a:cubicBezTo>
                  <a:pt x="20129" y="37239"/>
                  <a:pt x="20159" y="37209"/>
                  <a:pt x="20219" y="37179"/>
                </a:cubicBezTo>
                <a:close/>
                <a:moveTo>
                  <a:pt x="21004" y="37148"/>
                </a:moveTo>
                <a:cubicBezTo>
                  <a:pt x="21019" y="37148"/>
                  <a:pt x="21034" y="37156"/>
                  <a:pt x="21046" y="37156"/>
                </a:cubicBezTo>
                <a:lnTo>
                  <a:pt x="21046" y="37156"/>
                </a:lnTo>
                <a:cubicBezTo>
                  <a:pt x="21023" y="37174"/>
                  <a:pt x="21004" y="37221"/>
                  <a:pt x="21004" y="37269"/>
                </a:cubicBezTo>
                <a:lnTo>
                  <a:pt x="20944" y="37329"/>
                </a:lnTo>
                <a:cubicBezTo>
                  <a:pt x="20944" y="37269"/>
                  <a:pt x="20974" y="37269"/>
                  <a:pt x="20974" y="37209"/>
                </a:cubicBezTo>
                <a:lnTo>
                  <a:pt x="20914" y="37148"/>
                </a:lnTo>
                <a:close/>
                <a:moveTo>
                  <a:pt x="14938" y="37239"/>
                </a:moveTo>
                <a:cubicBezTo>
                  <a:pt x="14938" y="37254"/>
                  <a:pt x="14946" y="37261"/>
                  <a:pt x="14953" y="37265"/>
                </a:cubicBezTo>
                <a:lnTo>
                  <a:pt x="14953" y="37265"/>
                </a:lnTo>
                <a:cubicBezTo>
                  <a:pt x="14934" y="37294"/>
                  <a:pt x="14908" y="37325"/>
                  <a:pt x="14891" y="37345"/>
                </a:cubicBezTo>
                <a:lnTo>
                  <a:pt x="14891" y="37345"/>
                </a:lnTo>
                <a:cubicBezTo>
                  <a:pt x="14909" y="37319"/>
                  <a:pt x="14913" y="37289"/>
                  <a:pt x="14938" y="37239"/>
                </a:cubicBezTo>
                <a:close/>
                <a:moveTo>
                  <a:pt x="20732" y="37148"/>
                </a:moveTo>
                <a:cubicBezTo>
                  <a:pt x="20763" y="37390"/>
                  <a:pt x="20672" y="37329"/>
                  <a:pt x="20612" y="37390"/>
                </a:cubicBezTo>
                <a:lnTo>
                  <a:pt x="20582" y="37390"/>
                </a:lnTo>
                <a:cubicBezTo>
                  <a:pt x="20582" y="37299"/>
                  <a:pt x="20551" y="37360"/>
                  <a:pt x="20491" y="37209"/>
                </a:cubicBezTo>
                <a:cubicBezTo>
                  <a:pt x="20582" y="37148"/>
                  <a:pt x="20642" y="37148"/>
                  <a:pt x="20732" y="37148"/>
                </a:cubicBezTo>
                <a:close/>
                <a:moveTo>
                  <a:pt x="19133" y="37480"/>
                </a:moveTo>
                <a:lnTo>
                  <a:pt x="19073" y="37541"/>
                </a:lnTo>
                <a:cubicBezTo>
                  <a:pt x="19073" y="37541"/>
                  <a:pt x="19073" y="37510"/>
                  <a:pt x="19073" y="37510"/>
                </a:cubicBezTo>
                <a:lnTo>
                  <a:pt x="19133" y="37480"/>
                </a:lnTo>
                <a:close/>
                <a:moveTo>
                  <a:pt x="19043" y="37541"/>
                </a:moveTo>
                <a:lnTo>
                  <a:pt x="19043" y="37571"/>
                </a:lnTo>
                <a:lnTo>
                  <a:pt x="18831" y="37692"/>
                </a:lnTo>
                <a:lnTo>
                  <a:pt x="18831" y="37601"/>
                </a:lnTo>
                <a:lnTo>
                  <a:pt x="19043" y="37541"/>
                </a:lnTo>
                <a:close/>
                <a:moveTo>
                  <a:pt x="14664" y="36267"/>
                </a:moveTo>
                <a:cubicBezTo>
                  <a:pt x="14676" y="36267"/>
                  <a:pt x="14800" y="36346"/>
                  <a:pt x="14878" y="36424"/>
                </a:cubicBezTo>
                <a:cubicBezTo>
                  <a:pt x="14834" y="36380"/>
                  <a:pt x="14838" y="36352"/>
                  <a:pt x="14867" y="36352"/>
                </a:cubicBezTo>
                <a:cubicBezTo>
                  <a:pt x="14878" y="36352"/>
                  <a:pt x="14892" y="36356"/>
                  <a:pt x="14908" y="36364"/>
                </a:cubicBezTo>
                <a:cubicBezTo>
                  <a:pt x="14969" y="36394"/>
                  <a:pt x="15029" y="36454"/>
                  <a:pt x="15089" y="36515"/>
                </a:cubicBezTo>
                <a:cubicBezTo>
                  <a:pt x="15163" y="36570"/>
                  <a:pt x="15215" y="36625"/>
                  <a:pt x="15229" y="36625"/>
                </a:cubicBezTo>
                <a:cubicBezTo>
                  <a:pt x="15239" y="36625"/>
                  <a:pt x="15233" y="36603"/>
                  <a:pt x="15210" y="36545"/>
                </a:cubicBezTo>
                <a:cubicBezTo>
                  <a:pt x="15180" y="36515"/>
                  <a:pt x="15180" y="36454"/>
                  <a:pt x="15180" y="36394"/>
                </a:cubicBezTo>
                <a:lnTo>
                  <a:pt x="15180" y="36394"/>
                </a:lnTo>
                <a:cubicBezTo>
                  <a:pt x="15240" y="36424"/>
                  <a:pt x="15210" y="36515"/>
                  <a:pt x="15270" y="36605"/>
                </a:cubicBezTo>
                <a:cubicBezTo>
                  <a:pt x="15250" y="36525"/>
                  <a:pt x="15270" y="36498"/>
                  <a:pt x="15286" y="36498"/>
                </a:cubicBezTo>
                <a:cubicBezTo>
                  <a:pt x="15294" y="36498"/>
                  <a:pt x="15301" y="36505"/>
                  <a:pt x="15301" y="36515"/>
                </a:cubicBezTo>
                <a:lnTo>
                  <a:pt x="15331" y="36515"/>
                </a:lnTo>
                <a:cubicBezTo>
                  <a:pt x="15361" y="36515"/>
                  <a:pt x="15361" y="36515"/>
                  <a:pt x="15391" y="36454"/>
                </a:cubicBezTo>
                <a:cubicBezTo>
                  <a:pt x="15445" y="36616"/>
                  <a:pt x="15518" y="36658"/>
                  <a:pt x="15598" y="36658"/>
                </a:cubicBezTo>
                <a:cubicBezTo>
                  <a:pt x="15686" y="36658"/>
                  <a:pt x="15782" y="36607"/>
                  <a:pt x="15871" y="36607"/>
                </a:cubicBezTo>
                <a:cubicBezTo>
                  <a:pt x="15927" y="36607"/>
                  <a:pt x="15980" y="36628"/>
                  <a:pt x="16025" y="36696"/>
                </a:cubicBezTo>
                <a:lnTo>
                  <a:pt x="16025" y="36605"/>
                </a:lnTo>
                <a:cubicBezTo>
                  <a:pt x="16032" y="36575"/>
                  <a:pt x="16040" y="36564"/>
                  <a:pt x="16047" y="36564"/>
                </a:cubicBezTo>
                <a:cubicBezTo>
                  <a:pt x="16070" y="36564"/>
                  <a:pt x="16093" y="36665"/>
                  <a:pt x="16115" y="36665"/>
                </a:cubicBezTo>
                <a:cubicBezTo>
                  <a:pt x="16115" y="36605"/>
                  <a:pt x="16055" y="36575"/>
                  <a:pt x="16085" y="36515"/>
                </a:cubicBezTo>
                <a:cubicBezTo>
                  <a:pt x="16176" y="36484"/>
                  <a:pt x="16266" y="36484"/>
                  <a:pt x="16357" y="36484"/>
                </a:cubicBezTo>
                <a:cubicBezTo>
                  <a:pt x="16417" y="36484"/>
                  <a:pt x="16417" y="36515"/>
                  <a:pt x="16447" y="36545"/>
                </a:cubicBezTo>
                <a:cubicBezTo>
                  <a:pt x="16447" y="36575"/>
                  <a:pt x="16447" y="36605"/>
                  <a:pt x="16447" y="36605"/>
                </a:cubicBezTo>
                <a:cubicBezTo>
                  <a:pt x="16478" y="36635"/>
                  <a:pt x="16508" y="36665"/>
                  <a:pt x="16568" y="36726"/>
                </a:cubicBezTo>
                <a:cubicBezTo>
                  <a:pt x="16628" y="36786"/>
                  <a:pt x="16719" y="36847"/>
                  <a:pt x="16809" y="36907"/>
                </a:cubicBezTo>
                <a:cubicBezTo>
                  <a:pt x="16816" y="36910"/>
                  <a:pt x="16822" y="36911"/>
                  <a:pt x="16828" y="36911"/>
                </a:cubicBezTo>
                <a:cubicBezTo>
                  <a:pt x="16917" y="36911"/>
                  <a:pt x="17005" y="36607"/>
                  <a:pt x="17080" y="36607"/>
                </a:cubicBezTo>
                <a:cubicBezTo>
                  <a:pt x="17102" y="36607"/>
                  <a:pt x="17122" y="36632"/>
                  <a:pt x="17141" y="36696"/>
                </a:cubicBezTo>
                <a:lnTo>
                  <a:pt x="17051" y="36847"/>
                </a:lnTo>
                <a:cubicBezTo>
                  <a:pt x="17115" y="36817"/>
                  <a:pt x="17175" y="36806"/>
                  <a:pt x="17232" y="36806"/>
                </a:cubicBezTo>
                <a:cubicBezTo>
                  <a:pt x="17412" y="36806"/>
                  <a:pt x="17565" y="36917"/>
                  <a:pt x="17745" y="36917"/>
                </a:cubicBezTo>
                <a:cubicBezTo>
                  <a:pt x="17802" y="36917"/>
                  <a:pt x="17862" y="36906"/>
                  <a:pt x="17926" y="36877"/>
                </a:cubicBezTo>
                <a:lnTo>
                  <a:pt x="17926" y="36877"/>
                </a:lnTo>
                <a:cubicBezTo>
                  <a:pt x="17896" y="36907"/>
                  <a:pt x="17896" y="36967"/>
                  <a:pt x="17866" y="36967"/>
                </a:cubicBezTo>
                <a:cubicBezTo>
                  <a:pt x="17877" y="37024"/>
                  <a:pt x="17909" y="37046"/>
                  <a:pt x="17945" y="37046"/>
                </a:cubicBezTo>
                <a:cubicBezTo>
                  <a:pt x="18006" y="37046"/>
                  <a:pt x="18077" y="36983"/>
                  <a:pt x="18077" y="36907"/>
                </a:cubicBezTo>
                <a:lnTo>
                  <a:pt x="18077" y="36907"/>
                </a:lnTo>
                <a:cubicBezTo>
                  <a:pt x="18137" y="36937"/>
                  <a:pt x="18047" y="36967"/>
                  <a:pt x="18077" y="37088"/>
                </a:cubicBezTo>
                <a:cubicBezTo>
                  <a:pt x="18087" y="37103"/>
                  <a:pt x="18099" y="37109"/>
                  <a:pt x="18111" y="37109"/>
                </a:cubicBezTo>
                <a:cubicBezTo>
                  <a:pt x="18155" y="37109"/>
                  <a:pt x="18210" y="37037"/>
                  <a:pt x="18238" y="37037"/>
                </a:cubicBezTo>
                <a:cubicBezTo>
                  <a:pt x="18250" y="37037"/>
                  <a:pt x="18258" y="37050"/>
                  <a:pt x="18258" y="37088"/>
                </a:cubicBezTo>
                <a:cubicBezTo>
                  <a:pt x="18273" y="37088"/>
                  <a:pt x="18266" y="37095"/>
                  <a:pt x="18255" y="37102"/>
                </a:cubicBezTo>
                <a:lnTo>
                  <a:pt x="18255" y="37102"/>
                </a:lnTo>
                <a:cubicBezTo>
                  <a:pt x="18264" y="37100"/>
                  <a:pt x="18272" y="37099"/>
                  <a:pt x="18282" y="37099"/>
                </a:cubicBezTo>
                <a:cubicBezTo>
                  <a:pt x="18301" y="37099"/>
                  <a:pt x="18322" y="37103"/>
                  <a:pt x="18341" y="37103"/>
                </a:cubicBezTo>
                <a:cubicBezTo>
                  <a:pt x="18379" y="37103"/>
                  <a:pt x="18409" y="37088"/>
                  <a:pt x="18409" y="36997"/>
                </a:cubicBezTo>
                <a:cubicBezTo>
                  <a:pt x="18439" y="37038"/>
                  <a:pt x="18473" y="37048"/>
                  <a:pt x="18506" y="37048"/>
                </a:cubicBezTo>
                <a:cubicBezTo>
                  <a:pt x="18540" y="37048"/>
                  <a:pt x="18573" y="37038"/>
                  <a:pt x="18603" y="37038"/>
                </a:cubicBezTo>
                <a:cubicBezTo>
                  <a:pt x="18633" y="37038"/>
                  <a:pt x="18660" y="37048"/>
                  <a:pt x="18680" y="37088"/>
                </a:cubicBezTo>
                <a:cubicBezTo>
                  <a:pt x="18696" y="37040"/>
                  <a:pt x="18714" y="37026"/>
                  <a:pt x="18733" y="37026"/>
                </a:cubicBezTo>
                <a:cubicBezTo>
                  <a:pt x="18761" y="37026"/>
                  <a:pt x="18791" y="37057"/>
                  <a:pt x="18820" y="37057"/>
                </a:cubicBezTo>
                <a:cubicBezTo>
                  <a:pt x="18846" y="37057"/>
                  <a:pt x="18871" y="37032"/>
                  <a:pt x="18892" y="36937"/>
                </a:cubicBezTo>
                <a:lnTo>
                  <a:pt x="18892" y="36937"/>
                </a:lnTo>
                <a:cubicBezTo>
                  <a:pt x="18858" y="37089"/>
                  <a:pt x="18909" y="37147"/>
                  <a:pt x="18977" y="37147"/>
                </a:cubicBezTo>
                <a:cubicBezTo>
                  <a:pt x="19030" y="37147"/>
                  <a:pt x="19093" y="37111"/>
                  <a:pt x="19133" y="37058"/>
                </a:cubicBezTo>
                <a:lnTo>
                  <a:pt x="19133" y="37058"/>
                </a:lnTo>
                <a:cubicBezTo>
                  <a:pt x="19073" y="37148"/>
                  <a:pt x="19163" y="37148"/>
                  <a:pt x="19133" y="37269"/>
                </a:cubicBezTo>
                <a:cubicBezTo>
                  <a:pt x="19193" y="37269"/>
                  <a:pt x="19284" y="37209"/>
                  <a:pt x="19284" y="37088"/>
                </a:cubicBezTo>
                <a:cubicBezTo>
                  <a:pt x="19306" y="37170"/>
                  <a:pt x="19336" y="37197"/>
                  <a:pt x="19369" y="37197"/>
                </a:cubicBezTo>
                <a:cubicBezTo>
                  <a:pt x="19429" y="37197"/>
                  <a:pt x="19499" y="37106"/>
                  <a:pt x="19550" y="37106"/>
                </a:cubicBezTo>
                <a:cubicBezTo>
                  <a:pt x="19582" y="37106"/>
                  <a:pt x="19607" y="37144"/>
                  <a:pt x="19616" y="37269"/>
                </a:cubicBezTo>
                <a:cubicBezTo>
                  <a:pt x="19827" y="37148"/>
                  <a:pt x="20038" y="37058"/>
                  <a:pt x="20250" y="36997"/>
                </a:cubicBezTo>
                <a:lnTo>
                  <a:pt x="20250" y="36997"/>
                </a:lnTo>
                <a:cubicBezTo>
                  <a:pt x="20250" y="37058"/>
                  <a:pt x="20219" y="37118"/>
                  <a:pt x="20219" y="37118"/>
                </a:cubicBezTo>
                <a:cubicBezTo>
                  <a:pt x="20189" y="37118"/>
                  <a:pt x="20189" y="37088"/>
                  <a:pt x="20189" y="37058"/>
                </a:cubicBezTo>
                <a:cubicBezTo>
                  <a:pt x="20159" y="37088"/>
                  <a:pt x="20159" y="37118"/>
                  <a:pt x="20189" y="37118"/>
                </a:cubicBezTo>
                <a:lnTo>
                  <a:pt x="20189" y="37148"/>
                </a:lnTo>
                <a:cubicBezTo>
                  <a:pt x="20169" y="37148"/>
                  <a:pt x="20149" y="37145"/>
                  <a:pt x="20131" y="37145"/>
                </a:cubicBezTo>
                <a:cubicBezTo>
                  <a:pt x="20095" y="37145"/>
                  <a:pt x="20069" y="37158"/>
                  <a:pt x="20069" y="37239"/>
                </a:cubicBezTo>
                <a:cubicBezTo>
                  <a:pt x="19978" y="37239"/>
                  <a:pt x="19918" y="37239"/>
                  <a:pt x="19888" y="37360"/>
                </a:cubicBezTo>
                <a:cubicBezTo>
                  <a:pt x="19888" y="37390"/>
                  <a:pt x="19857" y="37420"/>
                  <a:pt x="19857" y="37480"/>
                </a:cubicBezTo>
                <a:lnTo>
                  <a:pt x="19767" y="37510"/>
                </a:lnTo>
                <a:cubicBezTo>
                  <a:pt x="19586" y="37480"/>
                  <a:pt x="19646" y="37390"/>
                  <a:pt x="19586" y="37329"/>
                </a:cubicBezTo>
                <a:cubicBezTo>
                  <a:pt x="19556" y="37329"/>
                  <a:pt x="19525" y="37299"/>
                  <a:pt x="19525" y="37299"/>
                </a:cubicBezTo>
                <a:cubicBezTo>
                  <a:pt x="19495" y="37329"/>
                  <a:pt x="19465" y="37329"/>
                  <a:pt x="19435" y="37360"/>
                </a:cubicBezTo>
                <a:cubicBezTo>
                  <a:pt x="19390" y="37375"/>
                  <a:pt x="19337" y="37382"/>
                  <a:pt x="19280" y="37382"/>
                </a:cubicBezTo>
                <a:cubicBezTo>
                  <a:pt x="19224" y="37382"/>
                  <a:pt x="19163" y="37375"/>
                  <a:pt x="19103" y="37360"/>
                </a:cubicBezTo>
                <a:cubicBezTo>
                  <a:pt x="19088" y="37375"/>
                  <a:pt x="19065" y="37382"/>
                  <a:pt x="19043" y="37382"/>
                </a:cubicBezTo>
                <a:cubicBezTo>
                  <a:pt x="19020" y="37382"/>
                  <a:pt x="18997" y="37375"/>
                  <a:pt x="18982" y="37360"/>
                </a:cubicBezTo>
                <a:lnTo>
                  <a:pt x="18711" y="37360"/>
                </a:lnTo>
                <a:cubicBezTo>
                  <a:pt x="18680" y="37329"/>
                  <a:pt x="18650" y="37299"/>
                  <a:pt x="18620" y="37239"/>
                </a:cubicBezTo>
                <a:lnTo>
                  <a:pt x="18590" y="37390"/>
                </a:lnTo>
                <a:lnTo>
                  <a:pt x="18560" y="37390"/>
                </a:lnTo>
                <a:lnTo>
                  <a:pt x="18530" y="37299"/>
                </a:lnTo>
                <a:lnTo>
                  <a:pt x="18590" y="37299"/>
                </a:lnTo>
                <a:cubicBezTo>
                  <a:pt x="18571" y="37262"/>
                  <a:pt x="18558" y="37248"/>
                  <a:pt x="18548" y="37248"/>
                </a:cubicBezTo>
                <a:cubicBezTo>
                  <a:pt x="18527" y="37248"/>
                  <a:pt x="18520" y="37318"/>
                  <a:pt x="18499" y="37360"/>
                </a:cubicBezTo>
                <a:cubicBezTo>
                  <a:pt x="18499" y="37329"/>
                  <a:pt x="18469" y="37269"/>
                  <a:pt x="18439" y="37209"/>
                </a:cubicBezTo>
                <a:lnTo>
                  <a:pt x="18379" y="37510"/>
                </a:lnTo>
                <a:cubicBezTo>
                  <a:pt x="18348" y="37390"/>
                  <a:pt x="18409" y="37269"/>
                  <a:pt x="18318" y="37239"/>
                </a:cubicBezTo>
                <a:lnTo>
                  <a:pt x="18318" y="37239"/>
                </a:lnTo>
                <a:cubicBezTo>
                  <a:pt x="18288" y="37360"/>
                  <a:pt x="18409" y="37480"/>
                  <a:pt x="18318" y="37571"/>
                </a:cubicBezTo>
                <a:cubicBezTo>
                  <a:pt x="18297" y="37485"/>
                  <a:pt x="18291" y="37400"/>
                  <a:pt x="18268" y="37400"/>
                </a:cubicBezTo>
                <a:cubicBezTo>
                  <a:pt x="18258" y="37400"/>
                  <a:pt x="18245" y="37415"/>
                  <a:pt x="18228" y="37450"/>
                </a:cubicBezTo>
                <a:cubicBezTo>
                  <a:pt x="18228" y="37390"/>
                  <a:pt x="18228" y="37329"/>
                  <a:pt x="18228" y="37299"/>
                </a:cubicBezTo>
                <a:cubicBezTo>
                  <a:pt x="18198" y="37390"/>
                  <a:pt x="18107" y="37329"/>
                  <a:pt x="18107" y="37480"/>
                </a:cubicBezTo>
                <a:cubicBezTo>
                  <a:pt x="18086" y="37426"/>
                  <a:pt x="18060" y="37419"/>
                  <a:pt x="18036" y="37419"/>
                </a:cubicBezTo>
                <a:cubicBezTo>
                  <a:pt x="18027" y="37419"/>
                  <a:pt x="18018" y="37420"/>
                  <a:pt x="18009" y="37420"/>
                </a:cubicBezTo>
                <a:cubicBezTo>
                  <a:pt x="17979" y="37420"/>
                  <a:pt x="17956" y="37405"/>
                  <a:pt x="17956" y="37269"/>
                </a:cubicBezTo>
                <a:cubicBezTo>
                  <a:pt x="17926" y="37329"/>
                  <a:pt x="17866" y="37510"/>
                  <a:pt x="17835" y="37510"/>
                </a:cubicBezTo>
                <a:cubicBezTo>
                  <a:pt x="17896" y="37179"/>
                  <a:pt x="17685" y="37480"/>
                  <a:pt x="17685" y="37148"/>
                </a:cubicBezTo>
                <a:cubicBezTo>
                  <a:pt x="17624" y="37450"/>
                  <a:pt x="17504" y="37269"/>
                  <a:pt x="17383" y="37450"/>
                </a:cubicBezTo>
                <a:cubicBezTo>
                  <a:pt x="17383" y="37420"/>
                  <a:pt x="17413" y="37390"/>
                  <a:pt x="17413" y="37390"/>
                </a:cubicBezTo>
                <a:cubicBezTo>
                  <a:pt x="17353" y="37360"/>
                  <a:pt x="17353" y="37269"/>
                  <a:pt x="17322" y="37209"/>
                </a:cubicBezTo>
                <a:cubicBezTo>
                  <a:pt x="17292" y="37360"/>
                  <a:pt x="17262" y="37510"/>
                  <a:pt x="17172" y="37631"/>
                </a:cubicBezTo>
                <a:cubicBezTo>
                  <a:pt x="17111" y="37420"/>
                  <a:pt x="17202" y="37360"/>
                  <a:pt x="17202" y="37149"/>
                </a:cubicBezTo>
                <a:lnTo>
                  <a:pt x="17202" y="37149"/>
                </a:lnTo>
                <a:cubicBezTo>
                  <a:pt x="17202" y="37360"/>
                  <a:pt x="17081" y="37329"/>
                  <a:pt x="17111" y="37510"/>
                </a:cubicBezTo>
                <a:cubicBezTo>
                  <a:pt x="17051" y="37420"/>
                  <a:pt x="17021" y="37329"/>
                  <a:pt x="17021" y="37239"/>
                </a:cubicBezTo>
                <a:cubicBezTo>
                  <a:pt x="17021" y="37367"/>
                  <a:pt x="17015" y="37392"/>
                  <a:pt x="17004" y="37392"/>
                </a:cubicBezTo>
                <a:cubicBezTo>
                  <a:pt x="16998" y="37392"/>
                  <a:pt x="16988" y="37382"/>
                  <a:pt x="16977" y="37382"/>
                </a:cubicBezTo>
                <a:cubicBezTo>
                  <a:pt x="16964" y="37382"/>
                  <a:pt x="16949" y="37395"/>
                  <a:pt x="16930" y="37450"/>
                </a:cubicBezTo>
                <a:cubicBezTo>
                  <a:pt x="16884" y="37335"/>
                  <a:pt x="16908" y="37238"/>
                  <a:pt x="16882" y="37238"/>
                </a:cubicBezTo>
                <a:cubicBezTo>
                  <a:pt x="16874" y="37238"/>
                  <a:pt x="16861" y="37247"/>
                  <a:pt x="16840" y="37269"/>
                </a:cubicBezTo>
                <a:cubicBezTo>
                  <a:pt x="16834" y="37258"/>
                  <a:pt x="16831" y="37246"/>
                  <a:pt x="16829" y="37233"/>
                </a:cubicBezTo>
                <a:lnTo>
                  <a:pt x="16829" y="37233"/>
                </a:lnTo>
                <a:cubicBezTo>
                  <a:pt x="16824" y="37297"/>
                  <a:pt x="16822" y="37369"/>
                  <a:pt x="16809" y="37420"/>
                </a:cubicBezTo>
                <a:cubicBezTo>
                  <a:pt x="16796" y="37426"/>
                  <a:pt x="16786" y="37429"/>
                  <a:pt x="16777" y="37429"/>
                </a:cubicBezTo>
                <a:cubicBezTo>
                  <a:pt x="16707" y="37429"/>
                  <a:pt x="16776" y="37226"/>
                  <a:pt x="16749" y="37118"/>
                </a:cubicBezTo>
                <a:lnTo>
                  <a:pt x="16749" y="37118"/>
                </a:lnTo>
                <a:cubicBezTo>
                  <a:pt x="16689" y="37179"/>
                  <a:pt x="16628" y="37360"/>
                  <a:pt x="16568" y="37360"/>
                </a:cubicBezTo>
                <a:cubicBezTo>
                  <a:pt x="16568" y="37329"/>
                  <a:pt x="16568" y="37299"/>
                  <a:pt x="16568" y="37269"/>
                </a:cubicBezTo>
                <a:cubicBezTo>
                  <a:pt x="16478" y="37450"/>
                  <a:pt x="16387" y="37269"/>
                  <a:pt x="16266" y="37480"/>
                </a:cubicBezTo>
                <a:cubicBezTo>
                  <a:pt x="16266" y="37532"/>
                  <a:pt x="16266" y="37589"/>
                  <a:pt x="16266" y="37631"/>
                </a:cubicBezTo>
                <a:cubicBezTo>
                  <a:pt x="16266" y="37661"/>
                  <a:pt x="16266" y="37692"/>
                  <a:pt x="16266" y="37722"/>
                </a:cubicBezTo>
                <a:cubicBezTo>
                  <a:pt x="16236" y="37722"/>
                  <a:pt x="16236" y="37752"/>
                  <a:pt x="16206" y="37752"/>
                </a:cubicBezTo>
                <a:lnTo>
                  <a:pt x="16176" y="37752"/>
                </a:lnTo>
                <a:cubicBezTo>
                  <a:pt x="16176" y="37722"/>
                  <a:pt x="16176" y="37722"/>
                  <a:pt x="16176" y="37692"/>
                </a:cubicBezTo>
                <a:cubicBezTo>
                  <a:pt x="16181" y="37697"/>
                  <a:pt x="16186" y="37700"/>
                  <a:pt x="16190" y="37700"/>
                </a:cubicBezTo>
                <a:cubicBezTo>
                  <a:pt x="16207" y="37700"/>
                  <a:pt x="16211" y="37650"/>
                  <a:pt x="16236" y="37601"/>
                </a:cubicBezTo>
                <a:lnTo>
                  <a:pt x="16236" y="37601"/>
                </a:lnTo>
                <a:lnTo>
                  <a:pt x="16176" y="37661"/>
                </a:lnTo>
                <a:cubicBezTo>
                  <a:pt x="16176" y="37450"/>
                  <a:pt x="16236" y="37601"/>
                  <a:pt x="16266" y="37450"/>
                </a:cubicBezTo>
                <a:lnTo>
                  <a:pt x="16266" y="37450"/>
                </a:lnTo>
                <a:cubicBezTo>
                  <a:pt x="16190" y="37501"/>
                  <a:pt x="16093" y="37615"/>
                  <a:pt x="16046" y="37615"/>
                </a:cubicBezTo>
                <a:cubicBezTo>
                  <a:pt x="16037" y="37615"/>
                  <a:pt x="16030" y="37611"/>
                  <a:pt x="16025" y="37601"/>
                </a:cubicBezTo>
                <a:cubicBezTo>
                  <a:pt x="16025" y="37390"/>
                  <a:pt x="16176" y="37541"/>
                  <a:pt x="16115" y="37360"/>
                </a:cubicBezTo>
                <a:lnTo>
                  <a:pt x="16115" y="37360"/>
                </a:lnTo>
                <a:lnTo>
                  <a:pt x="16206" y="37450"/>
                </a:lnTo>
                <a:cubicBezTo>
                  <a:pt x="16193" y="37312"/>
                  <a:pt x="16196" y="37294"/>
                  <a:pt x="16204" y="37294"/>
                </a:cubicBezTo>
                <a:cubicBezTo>
                  <a:pt x="16207" y="37294"/>
                  <a:pt x="16211" y="37296"/>
                  <a:pt x="16214" y="37296"/>
                </a:cubicBezTo>
                <a:cubicBezTo>
                  <a:pt x="16225" y="37296"/>
                  <a:pt x="16236" y="37276"/>
                  <a:pt x="16236" y="37118"/>
                </a:cubicBezTo>
                <a:cubicBezTo>
                  <a:pt x="16211" y="37099"/>
                  <a:pt x="16189" y="37092"/>
                  <a:pt x="16170" y="37092"/>
                </a:cubicBezTo>
                <a:cubicBezTo>
                  <a:pt x="16118" y="37092"/>
                  <a:pt x="16083" y="37144"/>
                  <a:pt x="16031" y="37144"/>
                </a:cubicBezTo>
                <a:cubicBezTo>
                  <a:pt x="16011" y="37144"/>
                  <a:pt x="15990" y="37137"/>
                  <a:pt x="15965" y="37118"/>
                </a:cubicBezTo>
                <a:cubicBezTo>
                  <a:pt x="15934" y="37239"/>
                  <a:pt x="15965" y="37299"/>
                  <a:pt x="15904" y="37390"/>
                </a:cubicBezTo>
                <a:cubicBezTo>
                  <a:pt x="15879" y="37411"/>
                  <a:pt x="15860" y="37420"/>
                  <a:pt x="15845" y="37420"/>
                </a:cubicBezTo>
                <a:cubicBezTo>
                  <a:pt x="15750" y="37420"/>
                  <a:pt x="15818" y="37067"/>
                  <a:pt x="15753" y="37067"/>
                </a:cubicBezTo>
                <a:cubicBezTo>
                  <a:pt x="15739" y="37067"/>
                  <a:pt x="15720" y="37082"/>
                  <a:pt x="15693" y="37118"/>
                </a:cubicBezTo>
                <a:cubicBezTo>
                  <a:pt x="15665" y="37202"/>
                  <a:pt x="15611" y="37363"/>
                  <a:pt x="15556" y="37363"/>
                </a:cubicBezTo>
                <a:cubicBezTo>
                  <a:pt x="15551" y="37363"/>
                  <a:pt x="15547" y="37362"/>
                  <a:pt x="15542" y="37360"/>
                </a:cubicBezTo>
                <a:cubicBezTo>
                  <a:pt x="15542" y="37360"/>
                  <a:pt x="15512" y="37329"/>
                  <a:pt x="15512" y="37329"/>
                </a:cubicBezTo>
                <a:lnTo>
                  <a:pt x="15602" y="37118"/>
                </a:lnTo>
                <a:cubicBezTo>
                  <a:pt x="15593" y="37113"/>
                  <a:pt x="15584" y="37111"/>
                  <a:pt x="15576" y="37111"/>
                </a:cubicBezTo>
                <a:cubicBezTo>
                  <a:pt x="15498" y="37111"/>
                  <a:pt x="15462" y="37290"/>
                  <a:pt x="15410" y="37290"/>
                </a:cubicBezTo>
                <a:cubicBezTo>
                  <a:pt x="15395" y="37290"/>
                  <a:pt x="15379" y="37276"/>
                  <a:pt x="15361" y="37239"/>
                </a:cubicBezTo>
                <a:cubicBezTo>
                  <a:pt x="15421" y="37148"/>
                  <a:pt x="15451" y="37179"/>
                  <a:pt x="15451" y="37148"/>
                </a:cubicBezTo>
                <a:cubicBezTo>
                  <a:pt x="15444" y="37103"/>
                  <a:pt x="15436" y="37086"/>
                  <a:pt x="15428" y="37086"/>
                </a:cubicBezTo>
                <a:cubicBezTo>
                  <a:pt x="15404" y="37086"/>
                  <a:pt x="15376" y="37239"/>
                  <a:pt x="15331" y="37239"/>
                </a:cubicBezTo>
                <a:lnTo>
                  <a:pt x="15361" y="37058"/>
                </a:lnTo>
                <a:lnTo>
                  <a:pt x="15270" y="37058"/>
                </a:lnTo>
                <a:cubicBezTo>
                  <a:pt x="15270" y="37088"/>
                  <a:pt x="15240" y="37118"/>
                  <a:pt x="15240" y="37118"/>
                </a:cubicBezTo>
                <a:cubicBezTo>
                  <a:pt x="15180" y="37148"/>
                  <a:pt x="15120" y="37179"/>
                  <a:pt x="15089" y="37179"/>
                </a:cubicBezTo>
                <a:cubicBezTo>
                  <a:pt x="15120" y="37148"/>
                  <a:pt x="15180" y="37088"/>
                  <a:pt x="15210" y="37028"/>
                </a:cubicBezTo>
                <a:lnTo>
                  <a:pt x="15210" y="37028"/>
                </a:lnTo>
                <a:cubicBezTo>
                  <a:pt x="15185" y="37040"/>
                  <a:pt x="15165" y="37047"/>
                  <a:pt x="15151" y="37047"/>
                </a:cubicBezTo>
                <a:cubicBezTo>
                  <a:pt x="15130" y="37047"/>
                  <a:pt x="15120" y="37033"/>
                  <a:pt x="15120" y="36997"/>
                </a:cubicBezTo>
                <a:cubicBezTo>
                  <a:pt x="15120" y="36967"/>
                  <a:pt x="15180" y="36907"/>
                  <a:pt x="15210" y="36877"/>
                </a:cubicBezTo>
                <a:lnTo>
                  <a:pt x="15210" y="36877"/>
                </a:lnTo>
                <a:lnTo>
                  <a:pt x="14999" y="36997"/>
                </a:lnTo>
                <a:cubicBezTo>
                  <a:pt x="15018" y="36978"/>
                  <a:pt x="15049" y="36959"/>
                  <a:pt x="15077" y="36940"/>
                </a:cubicBezTo>
                <a:lnTo>
                  <a:pt x="15077" y="36940"/>
                </a:lnTo>
                <a:cubicBezTo>
                  <a:pt x="15058" y="36945"/>
                  <a:pt x="15039" y="36950"/>
                  <a:pt x="15020" y="36954"/>
                </a:cubicBezTo>
                <a:lnTo>
                  <a:pt x="15020" y="36954"/>
                </a:lnTo>
                <a:cubicBezTo>
                  <a:pt x="15032" y="36949"/>
                  <a:pt x="15043" y="36944"/>
                  <a:pt x="15054" y="36939"/>
                </a:cubicBezTo>
                <a:lnTo>
                  <a:pt x="15054" y="36939"/>
                </a:lnTo>
                <a:cubicBezTo>
                  <a:pt x="15016" y="36943"/>
                  <a:pt x="14983" y="36953"/>
                  <a:pt x="14952" y="36970"/>
                </a:cubicBezTo>
                <a:lnTo>
                  <a:pt x="14952" y="36970"/>
                </a:lnTo>
                <a:cubicBezTo>
                  <a:pt x="14975" y="36965"/>
                  <a:pt x="14997" y="36960"/>
                  <a:pt x="15020" y="36954"/>
                </a:cubicBezTo>
                <a:lnTo>
                  <a:pt x="15020" y="36954"/>
                </a:lnTo>
                <a:cubicBezTo>
                  <a:pt x="14968" y="36978"/>
                  <a:pt x="14912" y="37005"/>
                  <a:pt x="14878" y="37028"/>
                </a:cubicBezTo>
                <a:cubicBezTo>
                  <a:pt x="14902" y="37003"/>
                  <a:pt x="14926" y="36984"/>
                  <a:pt x="14952" y="36970"/>
                </a:cubicBezTo>
                <a:lnTo>
                  <a:pt x="14952" y="36970"/>
                </a:lnTo>
                <a:cubicBezTo>
                  <a:pt x="14877" y="36986"/>
                  <a:pt x="14802" y="36997"/>
                  <a:pt x="14727" y="36997"/>
                </a:cubicBezTo>
                <a:cubicBezTo>
                  <a:pt x="14607" y="36997"/>
                  <a:pt x="14576" y="36967"/>
                  <a:pt x="14727" y="36937"/>
                </a:cubicBezTo>
                <a:lnTo>
                  <a:pt x="14818" y="36937"/>
                </a:lnTo>
                <a:cubicBezTo>
                  <a:pt x="14835" y="36928"/>
                  <a:pt x="14832" y="36925"/>
                  <a:pt x="14815" y="36925"/>
                </a:cubicBezTo>
                <a:cubicBezTo>
                  <a:pt x="14775" y="36925"/>
                  <a:pt x="14653" y="36946"/>
                  <a:pt x="14546" y="36967"/>
                </a:cubicBezTo>
                <a:lnTo>
                  <a:pt x="14456" y="36967"/>
                </a:lnTo>
                <a:cubicBezTo>
                  <a:pt x="14486" y="36907"/>
                  <a:pt x="14395" y="36907"/>
                  <a:pt x="14365" y="36877"/>
                </a:cubicBezTo>
                <a:cubicBezTo>
                  <a:pt x="14305" y="36847"/>
                  <a:pt x="14335" y="36816"/>
                  <a:pt x="14637" y="36816"/>
                </a:cubicBezTo>
                <a:cubicBezTo>
                  <a:pt x="14335" y="36816"/>
                  <a:pt x="14395" y="36816"/>
                  <a:pt x="14395" y="36786"/>
                </a:cubicBezTo>
                <a:cubicBezTo>
                  <a:pt x="14395" y="36756"/>
                  <a:pt x="14395" y="36756"/>
                  <a:pt x="14275" y="36756"/>
                </a:cubicBezTo>
                <a:lnTo>
                  <a:pt x="14275" y="36726"/>
                </a:lnTo>
                <a:lnTo>
                  <a:pt x="14878" y="36726"/>
                </a:lnTo>
                <a:cubicBezTo>
                  <a:pt x="14906" y="36726"/>
                  <a:pt x="14553" y="36700"/>
                  <a:pt x="14308" y="36650"/>
                </a:cubicBezTo>
                <a:lnTo>
                  <a:pt x="14308" y="36650"/>
                </a:lnTo>
                <a:lnTo>
                  <a:pt x="14214" y="36635"/>
                </a:lnTo>
                <a:lnTo>
                  <a:pt x="14214" y="36605"/>
                </a:lnTo>
                <a:cubicBezTo>
                  <a:pt x="14348" y="36628"/>
                  <a:pt x="14516" y="36650"/>
                  <a:pt x="14655" y="36672"/>
                </a:cubicBezTo>
                <a:lnTo>
                  <a:pt x="14655" y="36672"/>
                </a:lnTo>
                <a:cubicBezTo>
                  <a:pt x="14498" y="36639"/>
                  <a:pt x="14356" y="36592"/>
                  <a:pt x="14214" y="36545"/>
                </a:cubicBezTo>
                <a:lnTo>
                  <a:pt x="14214" y="36545"/>
                </a:lnTo>
                <a:lnTo>
                  <a:pt x="14667" y="36651"/>
                </a:lnTo>
                <a:lnTo>
                  <a:pt x="14667" y="36651"/>
                </a:lnTo>
                <a:cubicBezTo>
                  <a:pt x="14590" y="36635"/>
                  <a:pt x="14528" y="36622"/>
                  <a:pt x="14527" y="36622"/>
                </a:cubicBezTo>
                <a:lnTo>
                  <a:pt x="14527" y="36622"/>
                </a:lnTo>
                <a:cubicBezTo>
                  <a:pt x="14527" y="36622"/>
                  <a:pt x="14581" y="36634"/>
                  <a:pt x="14727" y="36665"/>
                </a:cubicBezTo>
                <a:lnTo>
                  <a:pt x="14667" y="36651"/>
                </a:lnTo>
                <a:lnTo>
                  <a:pt x="14667" y="36651"/>
                </a:lnTo>
                <a:cubicBezTo>
                  <a:pt x="14787" y="36677"/>
                  <a:pt x="14944" y="36709"/>
                  <a:pt x="14957" y="36709"/>
                </a:cubicBezTo>
                <a:cubicBezTo>
                  <a:pt x="14965" y="36709"/>
                  <a:pt x="14922" y="36697"/>
                  <a:pt x="14788" y="36665"/>
                </a:cubicBezTo>
                <a:lnTo>
                  <a:pt x="14275" y="36545"/>
                </a:lnTo>
                <a:lnTo>
                  <a:pt x="14275" y="36545"/>
                </a:lnTo>
                <a:lnTo>
                  <a:pt x="14607" y="36605"/>
                </a:lnTo>
                <a:cubicBezTo>
                  <a:pt x="14617" y="36615"/>
                  <a:pt x="14620" y="36619"/>
                  <a:pt x="14618" y="36619"/>
                </a:cubicBezTo>
                <a:cubicBezTo>
                  <a:pt x="14613" y="36619"/>
                  <a:pt x="14586" y="36605"/>
                  <a:pt x="14546" y="36605"/>
                </a:cubicBezTo>
                <a:lnTo>
                  <a:pt x="14877" y="36676"/>
                </a:lnTo>
                <a:lnTo>
                  <a:pt x="14877" y="36676"/>
                </a:lnTo>
                <a:cubicBezTo>
                  <a:pt x="14854" y="36670"/>
                  <a:pt x="14840" y="36665"/>
                  <a:pt x="14848" y="36665"/>
                </a:cubicBezTo>
                <a:lnTo>
                  <a:pt x="14659" y="36608"/>
                </a:lnTo>
                <a:lnTo>
                  <a:pt x="14659" y="36608"/>
                </a:lnTo>
                <a:lnTo>
                  <a:pt x="14576" y="36575"/>
                </a:lnTo>
                <a:lnTo>
                  <a:pt x="14884" y="36678"/>
                </a:lnTo>
                <a:lnTo>
                  <a:pt x="14884" y="36678"/>
                </a:lnTo>
                <a:lnTo>
                  <a:pt x="14962" y="36694"/>
                </a:lnTo>
                <a:lnTo>
                  <a:pt x="14962" y="36694"/>
                </a:lnTo>
                <a:cubicBezTo>
                  <a:pt x="14953" y="36689"/>
                  <a:pt x="14953" y="36687"/>
                  <a:pt x="14959" y="36687"/>
                </a:cubicBezTo>
                <a:cubicBezTo>
                  <a:pt x="14969" y="36687"/>
                  <a:pt x="14998" y="36694"/>
                  <a:pt x="15032" y="36704"/>
                </a:cubicBezTo>
                <a:lnTo>
                  <a:pt x="15032" y="36704"/>
                </a:lnTo>
                <a:cubicBezTo>
                  <a:pt x="15022" y="36701"/>
                  <a:pt x="15011" y="36699"/>
                  <a:pt x="14999" y="36696"/>
                </a:cubicBezTo>
                <a:lnTo>
                  <a:pt x="14999" y="36696"/>
                </a:lnTo>
                <a:lnTo>
                  <a:pt x="15180" y="36756"/>
                </a:lnTo>
                <a:cubicBezTo>
                  <a:pt x="15225" y="36756"/>
                  <a:pt x="15236" y="36756"/>
                  <a:pt x="15137" y="36731"/>
                </a:cubicBezTo>
                <a:lnTo>
                  <a:pt x="15137" y="36731"/>
                </a:lnTo>
                <a:cubicBezTo>
                  <a:pt x="15093" y="36704"/>
                  <a:pt x="15029" y="36665"/>
                  <a:pt x="15029" y="36665"/>
                </a:cubicBezTo>
                <a:cubicBezTo>
                  <a:pt x="14637" y="36545"/>
                  <a:pt x="14757" y="36575"/>
                  <a:pt x="14456" y="36454"/>
                </a:cubicBezTo>
                <a:lnTo>
                  <a:pt x="14456" y="36454"/>
                </a:lnTo>
                <a:cubicBezTo>
                  <a:pt x="14637" y="36484"/>
                  <a:pt x="14938" y="36575"/>
                  <a:pt x="14938" y="36575"/>
                </a:cubicBezTo>
                <a:cubicBezTo>
                  <a:pt x="14788" y="36515"/>
                  <a:pt x="14667" y="36454"/>
                  <a:pt x="14516" y="36364"/>
                </a:cubicBezTo>
                <a:lnTo>
                  <a:pt x="14516" y="36364"/>
                </a:lnTo>
                <a:cubicBezTo>
                  <a:pt x="14667" y="36424"/>
                  <a:pt x="14818" y="36515"/>
                  <a:pt x="14969" y="36575"/>
                </a:cubicBezTo>
                <a:cubicBezTo>
                  <a:pt x="14969" y="36545"/>
                  <a:pt x="14969" y="36545"/>
                  <a:pt x="14848" y="36424"/>
                </a:cubicBezTo>
                <a:cubicBezTo>
                  <a:pt x="14757" y="36364"/>
                  <a:pt x="14667" y="36303"/>
                  <a:pt x="14667" y="36273"/>
                </a:cubicBezTo>
                <a:cubicBezTo>
                  <a:pt x="14663" y="36269"/>
                  <a:pt x="14662" y="36267"/>
                  <a:pt x="14664" y="36267"/>
                </a:cubicBezTo>
                <a:close/>
                <a:moveTo>
                  <a:pt x="19012" y="37692"/>
                </a:moveTo>
                <a:cubicBezTo>
                  <a:pt x="19012" y="37722"/>
                  <a:pt x="19043" y="37782"/>
                  <a:pt x="19012" y="37782"/>
                </a:cubicBezTo>
                <a:cubicBezTo>
                  <a:pt x="19007" y="37788"/>
                  <a:pt x="19001" y="37790"/>
                  <a:pt x="18996" y="37790"/>
                </a:cubicBezTo>
                <a:cubicBezTo>
                  <a:pt x="18972" y="37790"/>
                  <a:pt x="18952" y="37741"/>
                  <a:pt x="18952" y="37692"/>
                </a:cubicBezTo>
                <a:close/>
                <a:moveTo>
                  <a:pt x="18861" y="37752"/>
                </a:moveTo>
                <a:lnTo>
                  <a:pt x="18861" y="37782"/>
                </a:lnTo>
                <a:cubicBezTo>
                  <a:pt x="18892" y="37782"/>
                  <a:pt x="18892" y="37812"/>
                  <a:pt x="18892" y="37812"/>
                </a:cubicBezTo>
                <a:lnTo>
                  <a:pt x="18801" y="37842"/>
                </a:lnTo>
                <a:lnTo>
                  <a:pt x="18801" y="37752"/>
                </a:lnTo>
                <a:close/>
                <a:moveTo>
                  <a:pt x="19284" y="37601"/>
                </a:moveTo>
                <a:lnTo>
                  <a:pt x="19254" y="37631"/>
                </a:lnTo>
                <a:lnTo>
                  <a:pt x="19163" y="37692"/>
                </a:lnTo>
                <a:cubicBezTo>
                  <a:pt x="19163" y="37701"/>
                  <a:pt x="19163" y="37711"/>
                  <a:pt x="19163" y="37722"/>
                </a:cubicBezTo>
                <a:cubicBezTo>
                  <a:pt x="19103" y="37752"/>
                  <a:pt x="19133" y="37752"/>
                  <a:pt x="19224" y="37812"/>
                </a:cubicBezTo>
                <a:lnTo>
                  <a:pt x="19254" y="37842"/>
                </a:lnTo>
                <a:cubicBezTo>
                  <a:pt x="19193" y="37812"/>
                  <a:pt x="19133" y="37782"/>
                  <a:pt x="19103" y="37782"/>
                </a:cubicBezTo>
                <a:lnTo>
                  <a:pt x="19103" y="37661"/>
                </a:lnTo>
                <a:lnTo>
                  <a:pt x="19163" y="37661"/>
                </a:lnTo>
                <a:cubicBezTo>
                  <a:pt x="19163" y="37652"/>
                  <a:pt x="19163" y="37642"/>
                  <a:pt x="19163" y="37631"/>
                </a:cubicBezTo>
                <a:lnTo>
                  <a:pt x="19254" y="37601"/>
                </a:lnTo>
                <a:close/>
                <a:moveTo>
                  <a:pt x="21879" y="37933"/>
                </a:moveTo>
                <a:lnTo>
                  <a:pt x="21728" y="38023"/>
                </a:lnTo>
                <a:cubicBezTo>
                  <a:pt x="21713" y="38021"/>
                  <a:pt x="21700" y="38018"/>
                  <a:pt x="21689" y="38013"/>
                </a:cubicBezTo>
                <a:lnTo>
                  <a:pt x="21689" y="38013"/>
                </a:lnTo>
                <a:cubicBezTo>
                  <a:pt x="21665" y="38046"/>
                  <a:pt x="21596" y="38095"/>
                  <a:pt x="21547" y="38144"/>
                </a:cubicBezTo>
                <a:cubicBezTo>
                  <a:pt x="21698" y="38084"/>
                  <a:pt x="21940" y="38023"/>
                  <a:pt x="21879" y="37933"/>
                </a:cubicBezTo>
                <a:close/>
                <a:moveTo>
                  <a:pt x="23871" y="0"/>
                </a:moveTo>
                <a:cubicBezTo>
                  <a:pt x="23599" y="30"/>
                  <a:pt x="23358" y="91"/>
                  <a:pt x="23086" y="151"/>
                </a:cubicBezTo>
                <a:cubicBezTo>
                  <a:pt x="22664" y="302"/>
                  <a:pt x="22302" y="423"/>
                  <a:pt x="22090" y="483"/>
                </a:cubicBezTo>
                <a:cubicBezTo>
                  <a:pt x="22030" y="513"/>
                  <a:pt x="21940" y="513"/>
                  <a:pt x="21879" y="513"/>
                </a:cubicBezTo>
                <a:cubicBezTo>
                  <a:pt x="21427" y="664"/>
                  <a:pt x="21004" y="845"/>
                  <a:pt x="20582" y="1087"/>
                </a:cubicBezTo>
                <a:cubicBezTo>
                  <a:pt x="20521" y="1207"/>
                  <a:pt x="20431" y="1328"/>
                  <a:pt x="20370" y="1449"/>
                </a:cubicBezTo>
                <a:cubicBezTo>
                  <a:pt x="20338" y="1470"/>
                  <a:pt x="20306" y="1480"/>
                  <a:pt x="20281" y="1480"/>
                </a:cubicBezTo>
                <a:cubicBezTo>
                  <a:pt x="20235" y="1480"/>
                  <a:pt x="20211" y="1447"/>
                  <a:pt x="20250" y="1388"/>
                </a:cubicBezTo>
                <a:lnTo>
                  <a:pt x="20250" y="1388"/>
                </a:lnTo>
                <a:cubicBezTo>
                  <a:pt x="19857" y="1600"/>
                  <a:pt x="20280" y="1509"/>
                  <a:pt x="20159" y="1660"/>
                </a:cubicBezTo>
                <a:cubicBezTo>
                  <a:pt x="20088" y="1731"/>
                  <a:pt x="20023" y="1762"/>
                  <a:pt x="19981" y="1762"/>
                </a:cubicBezTo>
                <a:cubicBezTo>
                  <a:pt x="19935" y="1762"/>
                  <a:pt x="19916" y="1724"/>
                  <a:pt x="19948" y="1660"/>
                </a:cubicBezTo>
                <a:lnTo>
                  <a:pt x="19948" y="1660"/>
                </a:lnTo>
                <a:cubicBezTo>
                  <a:pt x="19706" y="1932"/>
                  <a:pt x="19405" y="2294"/>
                  <a:pt x="19073" y="2686"/>
                </a:cubicBezTo>
                <a:cubicBezTo>
                  <a:pt x="18952" y="2807"/>
                  <a:pt x="18952" y="2807"/>
                  <a:pt x="18922" y="2867"/>
                </a:cubicBezTo>
                <a:lnTo>
                  <a:pt x="18831" y="2867"/>
                </a:lnTo>
                <a:lnTo>
                  <a:pt x="18680" y="2927"/>
                </a:lnTo>
                <a:cubicBezTo>
                  <a:pt x="18499" y="2988"/>
                  <a:pt x="18288" y="3018"/>
                  <a:pt x="18077" y="3048"/>
                </a:cubicBezTo>
                <a:lnTo>
                  <a:pt x="18198" y="2958"/>
                </a:lnTo>
                <a:cubicBezTo>
                  <a:pt x="18137" y="2958"/>
                  <a:pt x="18077" y="2988"/>
                  <a:pt x="18017" y="3018"/>
                </a:cubicBezTo>
                <a:lnTo>
                  <a:pt x="17926" y="3048"/>
                </a:lnTo>
                <a:lnTo>
                  <a:pt x="17926" y="3078"/>
                </a:lnTo>
                <a:cubicBezTo>
                  <a:pt x="17926" y="3109"/>
                  <a:pt x="17896" y="3139"/>
                  <a:pt x="17866" y="3199"/>
                </a:cubicBezTo>
                <a:lnTo>
                  <a:pt x="17866" y="3169"/>
                </a:lnTo>
                <a:lnTo>
                  <a:pt x="17861" y="3152"/>
                </a:lnTo>
                <a:lnTo>
                  <a:pt x="17861" y="3152"/>
                </a:lnTo>
                <a:cubicBezTo>
                  <a:pt x="17853" y="3097"/>
                  <a:pt x="17835" y="3034"/>
                  <a:pt x="17835" y="2988"/>
                </a:cubicBezTo>
                <a:cubicBezTo>
                  <a:pt x="17835" y="3076"/>
                  <a:pt x="17835" y="3132"/>
                  <a:pt x="17835" y="3132"/>
                </a:cubicBezTo>
                <a:cubicBezTo>
                  <a:pt x="17835" y="3165"/>
                  <a:pt x="17835" y="3197"/>
                  <a:pt x="17835" y="3229"/>
                </a:cubicBezTo>
                <a:lnTo>
                  <a:pt x="17805" y="3229"/>
                </a:lnTo>
                <a:lnTo>
                  <a:pt x="17775" y="3199"/>
                </a:lnTo>
                <a:lnTo>
                  <a:pt x="17745" y="3139"/>
                </a:lnTo>
                <a:lnTo>
                  <a:pt x="17745" y="3169"/>
                </a:lnTo>
                <a:lnTo>
                  <a:pt x="17232" y="2837"/>
                </a:lnTo>
                <a:lnTo>
                  <a:pt x="17383" y="3199"/>
                </a:lnTo>
                <a:lnTo>
                  <a:pt x="17322" y="3199"/>
                </a:lnTo>
                <a:cubicBezTo>
                  <a:pt x="17262" y="3169"/>
                  <a:pt x="17232" y="3169"/>
                  <a:pt x="17202" y="3169"/>
                </a:cubicBezTo>
                <a:lnTo>
                  <a:pt x="17172" y="3139"/>
                </a:lnTo>
                <a:lnTo>
                  <a:pt x="17051" y="3078"/>
                </a:lnTo>
                <a:lnTo>
                  <a:pt x="16840" y="2988"/>
                </a:lnTo>
                <a:lnTo>
                  <a:pt x="16387" y="2807"/>
                </a:lnTo>
                <a:cubicBezTo>
                  <a:pt x="16467" y="2787"/>
                  <a:pt x="16547" y="2767"/>
                  <a:pt x="16627" y="2764"/>
                </a:cubicBezTo>
                <a:lnTo>
                  <a:pt x="16627" y="2764"/>
                </a:lnTo>
                <a:lnTo>
                  <a:pt x="16146" y="2716"/>
                </a:lnTo>
                <a:lnTo>
                  <a:pt x="15995" y="2656"/>
                </a:lnTo>
                <a:cubicBezTo>
                  <a:pt x="15753" y="2565"/>
                  <a:pt x="15572" y="2445"/>
                  <a:pt x="15361" y="2354"/>
                </a:cubicBezTo>
                <a:cubicBezTo>
                  <a:pt x="15361" y="2324"/>
                  <a:pt x="15210" y="2264"/>
                  <a:pt x="15120" y="2233"/>
                </a:cubicBezTo>
                <a:cubicBezTo>
                  <a:pt x="14908" y="2143"/>
                  <a:pt x="14697" y="2022"/>
                  <a:pt x="14516" y="1901"/>
                </a:cubicBezTo>
                <a:cubicBezTo>
                  <a:pt x="14471" y="1917"/>
                  <a:pt x="14418" y="1924"/>
                  <a:pt x="14369" y="1924"/>
                </a:cubicBezTo>
                <a:cubicBezTo>
                  <a:pt x="14320" y="1924"/>
                  <a:pt x="14275" y="1917"/>
                  <a:pt x="14244" y="1901"/>
                </a:cubicBezTo>
                <a:lnTo>
                  <a:pt x="14244" y="1901"/>
                </a:lnTo>
                <a:cubicBezTo>
                  <a:pt x="14365" y="2294"/>
                  <a:pt x="14305" y="2746"/>
                  <a:pt x="14033" y="3078"/>
                </a:cubicBezTo>
                <a:cubicBezTo>
                  <a:pt x="14003" y="3109"/>
                  <a:pt x="13973" y="3109"/>
                  <a:pt x="13973" y="3139"/>
                </a:cubicBezTo>
                <a:cubicBezTo>
                  <a:pt x="13852" y="3259"/>
                  <a:pt x="13762" y="3350"/>
                  <a:pt x="13641" y="3410"/>
                </a:cubicBezTo>
                <a:lnTo>
                  <a:pt x="13671" y="3410"/>
                </a:lnTo>
                <a:cubicBezTo>
                  <a:pt x="13611" y="3420"/>
                  <a:pt x="13627" y="3424"/>
                  <a:pt x="13684" y="3424"/>
                </a:cubicBezTo>
                <a:cubicBezTo>
                  <a:pt x="13719" y="3424"/>
                  <a:pt x="13767" y="3423"/>
                  <a:pt x="13822" y="3421"/>
                </a:cubicBezTo>
                <a:lnTo>
                  <a:pt x="13822" y="3421"/>
                </a:lnTo>
                <a:cubicBezTo>
                  <a:pt x="13802" y="3418"/>
                  <a:pt x="13782" y="3414"/>
                  <a:pt x="13762" y="3410"/>
                </a:cubicBezTo>
                <a:cubicBezTo>
                  <a:pt x="13831" y="3410"/>
                  <a:pt x="13898" y="3412"/>
                  <a:pt x="13964" y="3416"/>
                </a:cubicBezTo>
                <a:lnTo>
                  <a:pt x="13964" y="3416"/>
                </a:lnTo>
                <a:cubicBezTo>
                  <a:pt x="14057" y="3413"/>
                  <a:pt x="14150" y="3410"/>
                  <a:pt x="14214" y="3410"/>
                </a:cubicBezTo>
                <a:cubicBezTo>
                  <a:pt x="14176" y="3418"/>
                  <a:pt x="14138" y="3424"/>
                  <a:pt x="14100" y="3427"/>
                </a:cubicBezTo>
                <a:lnTo>
                  <a:pt x="14100" y="3427"/>
                </a:lnTo>
                <a:cubicBezTo>
                  <a:pt x="14056" y="3423"/>
                  <a:pt x="14010" y="3419"/>
                  <a:pt x="13964" y="3416"/>
                </a:cubicBezTo>
                <a:lnTo>
                  <a:pt x="13964" y="3416"/>
                </a:lnTo>
                <a:cubicBezTo>
                  <a:pt x="13915" y="3418"/>
                  <a:pt x="13867" y="3419"/>
                  <a:pt x="13822" y="3421"/>
                </a:cubicBezTo>
                <a:lnTo>
                  <a:pt x="13822" y="3421"/>
                </a:lnTo>
                <a:cubicBezTo>
                  <a:pt x="13878" y="3429"/>
                  <a:pt x="13933" y="3433"/>
                  <a:pt x="13988" y="3433"/>
                </a:cubicBezTo>
                <a:cubicBezTo>
                  <a:pt x="14025" y="3433"/>
                  <a:pt x="14063" y="3431"/>
                  <a:pt x="14100" y="3427"/>
                </a:cubicBezTo>
                <a:lnTo>
                  <a:pt x="14100" y="3427"/>
                </a:lnTo>
                <a:cubicBezTo>
                  <a:pt x="14243" y="3442"/>
                  <a:pt x="14379" y="3467"/>
                  <a:pt x="14516" y="3501"/>
                </a:cubicBezTo>
                <a:cubicBezTo>
                  <a:pt x="14637" y="3501"/>
                  <a:pt x="14697" y="3531"/>
                  <a:pt x="14697" y="3531"/>
                </a:cubicBezTo>
                <a:lnTo>
                  <a:pt x="14305" y="3531"/>
                </a:lnTo>
                <a:lnTo>
                  <a:pt x="14637" y="3561"/>
                </a:lnTo>
                <a:lnTo>
                  <a:pt x="14576" y="3561"/>
                </a:lnTo>
                <a:cubicBezTo>
                  <a:pt x="14456" y="3561"/>
                  <a:pt x="14335" y="3591"/>
                  <a:pt x="14244" y="3591"/>
                </a:cubicBezTo>
                <a:cubicBezTo>
                  <a:pt x="14183" y="3600"/>
                  <a:pt x="14123" y="3604"/>
                  <a:pt x="14066" y="3604"/>
                </a:cubicBezTo>
                <a:cubicBezTo>
                  <a:pt x="13927" y="3604"/>
                  <a:pt x="13799" y="3583"/>
                  <a:pt x="13671" y="3561"/>
                </a:cubicBezTo>
                <a:lnTo>
                  <a:pt x="13671" y="3561"/>
                </a:lnTo>
                <a:cubicBezTo>
                  <a:pt x="13852" y="3615"/>
                  <a:pt x="13827" y="3626"/>
                  <a:pt x="13778" y="3626"/>
                </a:cubicBezTo>
                <a:cubicBezTo>
                  <a:pt x="13745" y="3626"/>
                  <a:pt x="13701" y="3622"/>
                  <a:pt x="13701" y="3622"/>
                </a:cubicBezTo>
                <a:lnTo>
                  <a:pt x="13701" y="3622"/>
                </a:lnTo>
                <a:cubicBezTo>
                  <a:pt x="13671" y="3652"/>
                  <a:pt x="13701" y="3652"/>
                  <a:pt x="13882" y="3742"/>
                </a:cubicBezTo>
                <a:cubicBezTo>
                  <a:pt x="13762" y="3712"/>
                  <a:pt x="13641" y="3682"/>
                  <a:pt x="13520" y="3652"/>
                </a:cubicBezTo>
                <a:lnTo>
                  <a:pt x="13339" y="3591"/>
                </a:lnTo>
                <a:lnTo>
                  <a:pt x="13309" y="3591"/>
                </a:lnTo>
                <a:cubicBezTo>
                  <a:pt x="13339" y="3652"/>
                  <a:pt x="13430" y="3742"/>
                  <a:pt x="13399" y="3772"/>
                </a:cubicBezTo>
                <a:lnTo>
                  <a:pt x="13098" y="3742"/>
                </a:lnTo>
                <a:lnTo>
                  <a:pt x="13098" y="3742"/>
                </a:lnTo>
                <a:cubicBezTo>
                  <a:pt x="13128" y="3803"/>
                  <a:pt x="13158" y="3863"/>
                  <a:pt x="13188" y="3923"/>
                </a:cubicBezTo>
                <a:cubicBezTo>
                  <a:pt x="13150" y="3904"/>
                  <a:pt x="13124" y="3873"/>
                  <a:pt x="13095" y="3838"/>
                </a:cubicBezTo>
                <a:lnTo>
                  <a:pt x="13095" y="3838"/>
                </a:lnTo>
                <a:cubicBezTo>
                  <a:pt x="13106" y="3853"/>
                  <a:pt x="13117" y="3871"/>
                  <a:pt x="13128" y="3893"/>
                </a:cubicBezTo>
                <a:cubicBezTo>
                  <a:pt x="13128" y="3893"/>
                  <a:pt x="13128" y="3893"/>
                  <a:pt x="13128" y="3923"/>
                </a:cubicBezTo>
                <a:lnTo>
                  <a:pt x="12917" y="3923"/>
                </a:lnTo>
                <a:cubicBezTo>
                  <a:pt x="12856" y="3893"/>
                  <a:pt x="12796" y="3893"/>
                  <a:pt x="12766" y="3863"/>
                </a:cubicBezTo>
                <a:cubicBezTo>
                  <a:pt x="12705" y="3893"/>
                  <a:pt x="12675" y="3923"/>
                  <a:pt x="12615" y="3923"/>
                </a:cubicBezTo>
                <a:lnTo>
                  <a:pt x="12404" y="4135"/>
                </a:lnTo>
                <a:cubicBezTo>
                  <a:pt x="12373" y="4074"/>
                  <a:pt x="12404" y="4044"/>
                  <a:pt x="12434" y="3984"/>
                </a:cubicBezTo>
                <a:lnTo>
                  <a:pt x="12434" y="3984"/>
                </a:lnTo>
                <a:cubicBezTo>
                  <a:pt x="12421" y="4009"/>
                  <a:pt x="12408" y="4019"/>
                  <a:pt x="12396" y="4019"/>
                </a:cubicBezTo>
                <a:cubicBezTo>
                  <a:pt x="12378" y="4019"/>
                  <a:pt x="12361" y="4001"/>
                  <a:pt x="12343" y="3984"/>
                </a:cubicBezTo>
                <a:lnTo>
                  <a:pt x="12223" y="4014"/>
                </a:lnTo>
                <a:cubicBezTo>
                  <a:pt x="12283" y="4044"/>
                  <a:pt x="12283" y="4104"/>
                  <a:pt x="12283" y="4135"/>
                </a:cubicBezTo>
                <a:cubicBezTo>
                  <a:pt x="12102" y="4135"/>
                  <a:pt x="11921" y="4195"/>
                  <a:pt x="11800" y="4316"/>
                </a:cubicBezTo>
                <a:lnTo>
                  <a:pt x="11770" y="4195"/>
                </a:lnTo>
                <a:cubicBezTo>
                  <a:pt x="11619" y="4255"/>
                  <a:pt x="11468" y="4346"/>
                  <a:pt x="11347" y="4466"/>
                </a:cubicBezTo>
                <a:cubicBezTo>
                  <a:pt x="11227" y="4557"/>
                  <a:pt x="11076" y="4648"/>
                  <a:pt x="10925" y="4768"/>
                </a:cubicBezTo>
                <a:cubicBezTo>
                  <a:pt x="10985" y="4768"/>
                  <a:pt x="11046" y="4798"/>
                  <a:pt x="11076" y="4859"/>
                </a:cubicBezTo>
                <a:cubicBezTo>
                  <a:pt x="11106" y="4859"/>
                  <a:pt x="11106" y="4889"/>
                  <a:pt x="11106" y="4919"/>
                </a:cubicBezTo>
                <a:lnTo>
                  <a:pt x="11076" y="4889"/>
                </a:lnTo>
                <a:lnTo>
                  <a:pt x="11076" y="4889"/>
                </a:lnTo>
                <a:cubicBezTo>
                  <a:pt x="11076" y="4919"/>
                  <a:pt x="11106" y="4919"/>
                  <a:pt x="11106" y="4949"/>
                </a:cubicBezTo>
                <a:cubicBezTo>
                  <a:pt x="11106" y="4980"/>
                  <a:pt x="11106" y="4980"/>
                  <a:pt x="11076" y="5010"/>
                </a:cubicBezTo>
                <a:lnTo>
                  <a:pt x="11045" y="4971"/>
                </a:lnTo>
                <a:lnTo>
                  <a:pt x="11045" y="4971"/>
                </a:lnTo>
                <a:cubicBezTo>
                  <a:pt x="11051" y="4989"/>
                  <a:pt x="11053" y="5019"/>
                  <a:pt x="11046" y="5070"/>
                </a:cubicBezTo>
                <a:cubicBezTo>
                  <a:pt x="11046" y="5052"/>
                  <a:pt x="11035" y="5024"/>
                  <a:pt x="11033" y="5003"/>
                </a:cubicBezTo>
                <a:lnTo>
                  <a:pt x="11033" y="5003"/>
                </a:lnTo>
                <a:cubicBezTo>
                  <a:pt x="11021" y="5010"/>
                  <a:pt x="11003" y="5010"/>
                  <a:pt x="10985" y="5010"/>
                </a:cubicBezTo>
                <a:cubicBezTo>
                  <a:pt x="10955" y="5010"/>
                  <a:pt x="10955" y="4980"/>
                  <a:pt x="10955" y="4949"/>
                </a:cubicBezTo>
                <a:lnTo>
                  <a:pt x="10895" y="4949"/>
                </a:lnTo>
                <a:cubicBezTo>
                  <a:pt x="10895" y="4919"/>
                  <a:pt x="10895" y="4889"/>
                  <a:pt x="10895" y="4829"/>
                </a:cubicBezTo>
                <a:lnTo>
                  <a:pt x="10804" y="4980"/>
                </a:lnTo>
                <a:cubicBezTo>
                  <a:pt x="10774" y="4919"/>
                  <a:pt x="10774" y="4889"/>
                  <a:pt x="10744" y="4829"/>
                </a:cubicBezTo>
                <a:cubicBezTo>
                  <a:pt x="10744" y="4889"/>
                  <a:pt x="10623" y="4889"/>
                  <a:pt x="10533" y="4889"/>
                </a:cubicBezTo>
                <a:cubicBezTo>
                  <a:pt x="10561" y="5204"/>
                  <a:pt x="10345" y="5465"/>
                  <a:pt x="10065" y="5465"/>
                </a:cubicBezTo>
                <a:cubicBezTo>
                  <a:pt x="10050" y="5465"/>
                  <a:pt x="10035" y="5464"/>
                  <a:pt x="10020" y="5462"/>
                </a:cubicBezTo>
                <a:cubicBezTo>
                  <a:pt x="9989" y="5477"/>
                  <a:pt x="9967" y="5485"/>
                  <a:pt x="9944" y="5485"/>
                </a:cubicBezTo>
                <a:cubicBezTo>
                  <a:pt x="9922" y="5485"/>
                  <a:pt x="9899" y="5477"/>
                  <a:pt x="9869" y="5462"/>
                </a:cubicBezTo>
                <a:lnTo>
                  <a:pt x="9839" y="5523"/>
                </a:lnTo>
                <a:cubicBezTo>
                  <a:pt x="9899" y="5643"/>
                  <a:pt x="9808" y="5704"/>
                  <a:pt x="9839" y="5855"/>
                </a:cubicBezTo>
                <a:cubicBezTo>
                  <a:pt x="9597" y="5915"/>
                  <a:pt x="9386" y="6036"/>
                  <a:pt x="9205" y="6156"/>
                </a:cubicBezTo>
                <a:cubicBezTo>
                  <a:pt x="9114" y="6337"/>
                  <a:pt x="9265" y="6307"/>
                  <a:pt x="9265" y="6428"/>
                </a:cubicBezTo>
                <a:cubicBezTo>
                  <a:pt x="9238" y="6407"/>
                  <a:pt x="9209" y="6401"/>
                  <a:pt x="9181" y="6401"/>
                </a:cubicBezTo>
                <a:cubicBezTo>
                  <a:pt x="9130" y="6401"/>
                  <a:pt x="9081" y="6422"/>
                  <a:pt x="9046" y="6422"/>
                </a:cubicBezTo>
                <a:cubicBezTo>
                  <a:pt x="9014" y="6422"/>
                  <a:pt x="8994" y="6404"/>
                  <a:pt x="8994" y="6337"/>
                </a:cubicBezTo>
                <a:cubicBezTo>
                  <a:pt x="8813" y="6519"/>
                  <a:pt x="8692" y="6730"/>
                  <a:pt x="8571" y="6971"/>
                </a:cubicBezTo>
                <a:cubicBezTo>
                  <a:pt x="8662" y="7001"/>
                  <a:pt x="8752" y="6971"/>
                  <a:pt x="8722" y="7032"/>
                </a:cubicBezTo>
                <a:cubicBezTo>
                  <a:pt x="8707" y="7062"/>
                  <a:pt x="8669" y="7077"/>
                  <a:pt x="8631" y="7077"/>
                </a:cubicBezTo>
                <a:cubicBezTo>
                  <a:pt x="8594" y="7077"/>
                  <a:pt x="8556" y="7062"/>
                  <a:pt x="8541" y="7032"/>
                </a:cubicBezTo>
                <a:lnTo>
                  <a:pt x="8541" y="7001"/>
                </a:lnTo>
                <a:cubicBezTo>
                  <a:pt x="8450" y="7243"/>
                  <a:pt x="8239" y="7333"/>
                  <a:pt x="7998" y="7424"/>
                </a:cubicBezTo>
                <a:cubicBezTo>
                  <a:pt x="7756" y="7545"/>
                  <a:pt x="7575" y="7635"/>
                  <a:pt x="7575" y="7877"/>
                </a:cubicBezTo>
                <a:lnTo>
                  <a:pt x="7575" y="7846"/>
                </a:lnTo>
                <a:cubicBezTo>
                  <a:pt x="7545" y="7997"/>
                  <a:pt x="7515" y="8118"/>
                  <a:pt x="7485" y="8239"/>
                </a:cubicBezTo>
                <a:cubicBezTo>
                  <a:pt x="7465" y="8253"/>
                  <a:pt x="7452" y="8259"/>
                  <a:pt x="7441" y="8259"/>
                </a:cubicBezTo>
                <a:cubicBezTo>
                  <a:pt x="7391" y="8259"/>
                  <a:pt x="7425" y="8115"/>
                  <a:pt x="7328" y="8115"/>
                </a:cubicBezTo>
                <a:cubicBezTo>
                  <a:pt x="7321" y="8115"/>
                  <a:pt x="7313" y="8116"/>
                  <a:pt x="7304" y="8118"/>
                </a:cubicBezTo>
                <a:cubicBezTo>
                  <a:pt x="7274" y="8571"/>
                  <a:pt x="6911" y="8540"/>
                  <a:pt x="6851" y="8903"/>
                </a:cubicBezTo>
                <a:cubicBezTo>
                  <a:pt x="6819" y="8895"/>
                  <a:pt x="6789" y="8891"/>
                  <a:pt x="6761" y="8891"/>
                </a:cubicBezTo>
                <a:cubicBezTo>
                  <a:pt x="6578" y="8891"/>
                  <a:pt x="6473" y="9051"/>
                  <a:pt x="6368" y="9234"/>
                </a:cubicBezTo>
                <a:cubicBezTo>
                  <a:pt x="6278" y="9416"/>
                  <a:pt x="6187" y="9627"/>
                  <a:pt x="5976" y="9687"/>
                </a:cubicBezTo>
                <a:lnTo>
                  <a:pt x="6066" y="9747"/>
                </a:lnTo>
                <a:cubicBezTo>
                  <a:pt x="6093" y="9800"/>
                  <a:pt x="6079" y="9812"/>
                  <a:pt x="6050" y="9812"/>
                </a:cubicBezTo>
                <a:cubicBezTo>
                  <a:pt x="6024" y="9812"/>
                  <a:pt x="5984" y="9801"/>
                  <a:pt x="5950" y="9801"/>
                </a:cubicBezTo>
                <a:cubicBezTo>
                  <a:pt x="5937" y="9801"/>
                  <a:pt x="5925" y="9803"/>
                  <a:pt x="5916" y="9808"/>
                </a:cubicBezTo>
                <a:cubicBezTo>
                  <a:pt x="5946" y="9838"/>
                  <a:pt x="5976" y="9838"/>
                  <a:pt x="6002" y="9838"/>
                </a:cubicBezTo>
                <a:cubicBezTo>
                  <a:pt x="6029" y="9838"/>
                  <a:pt x="6051" y="9838"/>
                  <a:pt x="6066" y="9868"/>
                </a:cubicBezTo>
                <a:lnTo>
                  <a:pt x="6006" y="9989"/>
                </a:lnTo>
                <a:lnTo>
                  <a:pt x="5976" y="10049"/>
                </a:lnTo>
                <a:lnTo>
                  <a:pt x="5976" y="10079"/>
                </a:lnTo>
                <a:lnTo>
                  <a:pt x="5946" y="10140"/>
                </a:lnTo>
                <a:lnTo>
                  <a:pt x="5855" y="10230"/>
                </a:lnTo>
                <a:cubicBezTo>
                  <a:pt x="5734" y="10351"/>
                  <a:pt x="5614" y="10472"/>
                  <a:pt x="5463" y="10592"/>
                </a:cubicBezTo>
                <a:lnTo>
                  <a:pt x="5282" y="10774"/>
                </a:lnTo>
                <a:cubicBezTo>
                  <a:pt x="5071" y="10955"/>
                  <a:pt x="4859" y="11166"/>
                  <a:pt x="4678" y="11377"/>
                </a:cubicBezTo>
                <a:cubicBezTo>
                  <a:pt x="4497" y="11558"/>
                  <a:pt x="5040" y="11800"/>
                  <a:pt x="4678" y="11950"/>
                </a:cubicBezTo>
                <a:lnTo>
                  <a:pt x="4558" y="11769"/>
                </a:lnTo>
                <a:cubicBezTo>
                  <a:pt x="4467" y="12343"/>
                  <a:pt x="3984" y="12675"/>
                  <a:pt x="3924" y="13248"/>
                </a:cubicBezTo>
                <a:cubicBezTo>
                  <a:pt x="3894" y="13188"/>
                  <a:pt x="3833" y="13158"/>
                  <a:pt x="3864" y="13097"/>
                </a:cubicBezTo>
                <a:lnTo>
                  <a:pt x="3803" y="13097"/>
                </a:lnTo>
                <a:cubicBezTo>
                  <a:pt x="3860" y="12811"/>
                  <a:pt x="3782" y="12443"/>
                  <a:pt x="3902" y="12174"/>
                </a:cubicBezTo>
                <a:lnTo>
                  <a:pt x="3902" y="12174"/>
                </a:lnTo>
                <a:lnTo>
                  <a:pt x="3894" y="12192"/>
                </a:lnTo>
                <a:cubicBezTo>
                  <a:pt x="3894" y="12131"/>
                  <a:pt x="3894" y="12041"/>
                  <a:pt x="3924" y="12011"/>
                </a:cubicBezTo>
                <a:cubicBezTo>
                  <a:pt x="3984" y="11981"/>
                  <a:pt x="4045" y="11950"/>
                  <a:pt x="4045" y="11890"/>
                </a:cubicBezTo>
                <a:lnTo>
                  <a:pt x="4105" y="11890"/>
                </a:lnTo>
                <a:cubicBezTo>
                  <a:pt x="4135" y="11950"/>
                  <a:pt x="4165" y="11950"/>
                  <a:pt x="4165" y="11950"/>
                </a:cubicBezTo>
                <a:cubicBezTo>
                  <a:pt x="4195" y="11890"/>
                  <a:pt x="4226" y="11860"/>
                  <a:pt x="4226" y="11800"/>
                </a:cubicBezTo>
                <a:cubicBezTo>
                  <a:pt x="4437" y="11588"/>
                  <a:pt x="4618" y="11317"/>
                  <a:pt x="4769" y="11045"/>
                </a:cubicBezTo>
                <a:lnTo>
                  <a:pt x="4769" y="11075"/>
                </a:lnTo>
                <a:cubicBezTo>
                  <a:pt x="4829" y="10985"/>
                  <a:pt x="4890" y="10864"/>
                  <a:pt x="4920" y="10774"/>
                </a:cubicBezTo>
                <a:cubicBezTo>
                  <a:pt x="5252" y="10019"/>
                  <a:pt x="5403" y="9385"/>
                  <a:pt x="5704" y="8661"/>
                </a:cubicBezTo>
                <a:lnTo>
                  <a:pt x="5750" y="8631"/>
                </a:lnTo>
                <a:lnTo>
                  <a:pt x="5750" y="8631"/>
                </a:lnTo>
                <a:cubicBezTo>
                  <a:pt x="5742" y="8635"/>
                  <a:pt x="5734" y="8639"/>
                  <a:pt x="5726" y="8644"/>
                </a:cubicBezTo>
                <a:lnTo>
                  <a:pt x="5726" y="8644"/>
                </a:lnTo>
                <a:lnTo>
                  <a:pt x="5855" y="8540"/>
                </a:lnTo>
                <a:lnTo>
                  <a:pt x="5855" y="8540"/>
                </a:lnTo>
                <a:lnTo>
                  <a:pt x="5765" y="8571"/>
                </a:lnTo>
                <a:lnTo>
                  <a:pt x="5765" y="8540"/>
                </a:lnTo>
                <a:lnTo>
                  <a:pt x="5825" y="8420"/>
                </a:lnTo>
                <a:cubicBezTo>
                  <a:pt x="5916" y="8329"/>
                  <a:pt x="6036" y="8239"/>
                  <a:pt x="6127" y="8118"/>
                </a:cubicBezTo>
                <a:cubicBezTo>
                  <a:pt x="6148" y="8118"/>
                  <a:pt x="6170" y="8118"/>
                  <a:pt x="6180" y="8129"/>
                </a:cubicBezTo>
                <a:lnTo>
                  <a:pt x="6180" y="8129"/>
                </a:lnTo>
                <a:cubicBezTo>
                  <a:pt x="6143" y="8000"/>
                  <a:pt x="6308" y="8022"/>
                  <a:pt x="6308" y="7907"/>
                </a:cubicBezTo>
                <a:cubicBezTo>
                  <a:pt x="6338" y="7877"/>
                  <a:pt x="6368" y="7846"/>
                  <a:pt x="6398" y="7786"/>
                </a:cubicBezTo>
                <a:cubicBezTo>
                  <a:pt x="6429" y="7816"/>
                  <a:pt x="6429" y="7816"/>
                  <a:pt x="6459" y="7846"/>
                </a:cubicBezTo>
                <a:cubicBezTo>
                  <a:pt x="6459" y="7756"/>
                  <a:pt x="6459" y="7756"/>
                  <a:pt x="6429" y="7756"/>
                </a:cubicBezTo>
                <a:cubicBezTo>
                  <a:pt x="6640" y="7484"/>
                  <a:pt x="6881" y="7122"/>
                  <a:pt x="7123" y="6820"/>
                </a:cubicBezTo>
                <a:cubicBezTo>
                  <a:pt x="7153" y="6790"/>
                  <a:pt x="7183" y="6760"/>
                  <a:pt x="7183" y="6730"/>
                </a:cubicBezTo>
                <a:cubicBezTo>
                  <a:pt x="7364" y="6488"/>
                  <a:pt x="7575" y="6247"/>
                  <a:pt x="7817" y="6036"/>
                </a:cubicBezTo>
                <a:lnTo>
                  <a:pt x="7817" y="6036"/>
                </a:lnTo>
                <a:cubicBezTo>
                  <a:pt x="7800" y="6047"/>
                  <a:pt x="7786" y="6052"/>
                  <a:pt x="7773" y="6052"/>
                </a:cubicBezTo>
                <a:cubicBezTo>
                  <a:pt x="7717" y="6052"/>
                  <a:pt x="7702" y="5953"/>
                  <a:pt x="7726" y="5855"/>
                </a:cubicBezTo>
                <a:lnTo>
                  <a:pt x="7726" y="5855"/>
                </a:lnTo>
                <a:cubicBezTo>
                  <a:pt x="7726" y="5855"/>
                  <a:pt x="7756" y="5885"/>
                  <a:pt x="7756" y="5885"/>
                </a:cubicBezTo>
                <a:lnTo>
                  <a:pt x="7726" y="5824"/>
                </a:lnTo>
                <a:cubicBezTo>
                  <a:pt x="7726" y="5794"/>
                  <a:pt x="7756" y="5764"/>
                  <a:pt x="7756" y="5734"/>
                </a:cubicBezTo>
                <a:cubicBezTo>
                  <a:pt x="7847" y="5643"/>
                  <a:pt x="7937" y="5553"/>
                  <a:pt x="7968" y="5432"/>
                </a:cubicBezTo>
                <a:lnTo>
                  <a:pt x="8028" y="5523"/>
                </a:lnTo>
                <a:lnTo>
                  <a:pt x="8058" y="5402"/>
                </a:lnTo>
                <a:cubicBezTo>
                  <a:pt x="8149" y="5493"/>
                  <a:pt x="8300" y="5493"/>
                  <a:pt x="8420" y="5493"/>
                </a:cubicBezTo>
                <a:lnTo>
                  <a:pt x="8420" y="5281"/>
                </a:lnTo>
                <a:lnTo>
                  <a:pt x="8481" y="5251"/>
                </a:lnTo>
                <a:lnTo>
                  <a:pt x="8541" y="5281"/>
                </a:lnTo>
                <a:lnTo>
                  <a:pt x="8450" y="5402"/>
                </a:lnTo>
                <a:cubicBezTo>
                  <a:pt x="8601" y="5402"/>
                  <a:pt x="8541" y="5311"/>
                  <a:pt x="8541" y="5191"/>
                </a:cubicBezTo>
                <a:lnTo>
                  <a:pt x="8541" y="5191"/>
                </a:lnTo>
                <a:cubicBezTo>
                  <a:pt x="8601" y="5221"/>
                  <a:pt x="8662" y="5251"/>
                  <a:pt x="8722" y="5251"/>
                </a:cubicBezTo>
                <a:lnTo>
                  <a:pt x="8662" y="5070"/>
                </a:lnTo>
                <a:cubicBezTo>
                  <a:pt x="8692" y="5070"/>
                  <a:pt x="8692" y="5040"/>
                  <a:pt x="8722" y="5040"/>
                </a:cubicBezTo>
                <a:cubicBezTo>
                  <a:pt x="8744" y="5084"/>
                  <a:pt x="8766" y="5112"/>
                  <a:pt x="8812" y="5112"/>
                </a:cubicBezTo>
                <a:cubicBezTo>
                  <a:pt x="8829" y="5112"/>
                  <a:pt x="8849" y="5108"/>
                  <a:pt x="8873" y="5100"/>
                </a:cubicBezTo>
                <a:cubicBezTo>
                  <a:pt x="8843" y="5040"/>
                  <a:pt x="8813" y="5010"/>
                  <a:pt x="8752" y="4980"/>
                </a:cubicBezTo>
                <a:lnTo>
                  <a:pt x="8903" y="4829"/>
                </a:lnTo>
                <a:cubicBezTo>
                  <a:pt x="8933" y="4859"/>
                  <a:pt x="8933" y="4889"/>
                  <a:pt x="8933" y="4919"/>
                </a:cubicBezTo>
                <a:cubicBezTo>
                  <a:pt x="8933" y="4798"/>
                  <a:pt x="9084" y="4738"/>
                  <a:pt x="8994" y="4587"/>
                </a:cubicBezTo>
                <a:lnTo>
                  <a:pt x="8994" y="4587"/>
                </a:lnTo>
                <a:cubicBezTo>
                  <a:pt x="9010" y="4591"/>
                  <a:pt x="9026" y="4593"/>
                  <a:pt x="9039" y="4593"/>
                </a:cubicBezTo>
                <a:cubicBezTo>
                  <a:pt x="9123" y="4593"/>
                  <a:pt x="9153" y="4523"/>
                  <a:pt x="9205" y="4497"/>
                </a:cubicBezTo>
                <a:cubicBezTo>
                  <a:pt x="9054" y="4255"/>
                  <a:pt x="8843" y="4074"/>
                  <a:pt x="8631" y="3893"/>
                </a:cubicBezTo>
                <a:cubicBezTo>
                  <a:pt x="8601" y="3953"/>
                  <a:pt x="8571" y="4014"/>
                  <a:pt x="8541" y="4074"/>
                </a:cubicBezTo>
                <a:cubicBezTo>
                  <a:pt x="8503" y="4123"/>
                  <a:pt x="8483" y="4142"/>
                  <a:pt x="8473" y="4142"/>
                </a:cubicBezTo>
                <a:cubicBezTo>
                  <a:pt x="8443" y="4142"/>
                  <a:pt x="8528" y="3947"/>
                  <a:pt x="8510" y="3947"/>
                </a:cubicBezTo>
                <a:lnTo>
                  <a:pt x="8510" y="3947"/>
                </a:lnTo>
                <a:cubicBezTo>
                  <a:pt x="8503" y="3947"/>
                  <a:pt x="8478" y="3980"/>
                  <a:pt x="8420" y="4074"/>
                </a:cubicBezTo>
                <a:cubicBezTo>
                  <a:pt x="8390" y="4135"/>
                  <a:pt x="8330" y="4225"/>
                  <a:pt x="8300" y="4285"/>
                </a:cubicBezTo>
                <a:cubicBezTo>
                  <a:pt x="8269" y="4346"/>
                  <a:pt x="8330" y="4285"/>
                  <a:pt x="8269" y="4406"/>
                </a:cubicBezTo>
                <a:cubicBezTo>
                  <a:pt x="8209" y="4557"/>
                  <a:pt x="8118" y="4738"/>
                  <a:pt x="8058" y="4859"/>
                </a:cubicBezTo>
                <a:lnTo>
                  <a:pt x="8088" y="4798"/>
                </a:lnTo>
                <a:lnTo>
                  <a:pt x="8088" y="4798"/>
                </a:lnTo>
                <a:cubicBezTo>
                  <a:pt x="7787" y="5553"/>
                  <a:pt x="6760" y="6519"/>
                  <a:pt x="6338" y="7454"/>
                </a:cubicBezTo>
                <a:lnTo>
                  <a:pt x="6338" y="7394"/>
                </a:lnTo>
                <a:cubicBezTo>
                  <a:pt x="6335" y="7391"/>
                  <a:pt x="6332" y="7390"/>
                  <a:pt x="6328" y="7390"/>
                </a:cubicBezTo>
                <a:cubicBezTo>
                  <a:pt x="6282" y="7390"/>
                  <a:pt x="6152" y="7528"/>
                  <a:pt x="6097" y="7665"/>
                </a:cubicBezTo>
                <a:cubicBezTo>
                  <a:pt x="6097" y="7679"/>
                  <a:pt x="6100" y="7685"/>
                  <a:pt x="6106" y="7685"/>
                </a:cubicBezTo>
                <a:cubicBezTo>
                  <a:pt x="6126" y="7685"/>
                  <a:pt x="6178" y="7621"/>
                  <a:pt x="6247" y="7575"/>
                </a:cubicBezTo>
                <a:lnTo>
                  <a:pt x="6247" y="7575"/>
                </a:lnTo>
                <a:cubicBezTo>
                  <a:pt x="5795" y="8390"/>
                  <a:pt x="5704" y="8540"/>
                  <a:pt x="5312" y="9174"/>
                </a:cubicBezTo>
                <a:cubicBezTo>
                  <a:pt x="5341" y="9102"/>
                  <a:pt x="5346" y="9075"/>
                  <a:pt x="5335" y="9075"/>
                </a:cubicBezTo>
                <a:lnTo>
                  <a:pt x="5335" y="9075"/>
                </a:lnTo>
                <a:cubicBezTo>
                  <a:pt x="5301" y="9075"/>
                  <a:pt x="5109" y="9355"/>
                  <a:pt x="5040" y="9355"/>
                </a:cubicBezTo>
                <a:cubicBezTo>
                  <a:pt x="4980" y="9566"/>
                  <a:pt x="5161" y="9325"/>
                  <a:pt x="4980" y="9687"/>
                </a:cubicBezTo>
                <a:cubicBezTo>
                  <a:pt x="4648" y="10200"/>
                  <a:pt x="4316" y="10653"/>
                  <a:pt x="4014" y="11045"/>
                </a:cubicBezTo>
                <a:cubicBezTo>
                  <a:pt x="3954" y="11256"/>
                  <a:pt x="3803" y="11468"/>
                  <a:pt x="3864" y="11528"/>
                </a:cubicBezTo>
                <a:cubicBezTo>
                  <a:pt x="3501" y="12101"/>
                  <a:pt x="3350" y="12433"/>
                  <a:pt x="2898" y="13158"/>
                </a:cubicBezTo>
                <a:lnTo>
                  <a:pt x="2868" y="13158"/>
                </a:lnTo>
                <a:cubicBezTo>
                  <a:pt x="2837" y="13399"/>
                  <a:pt x="2415" y="13731"/>
                  <a:pt x="2385" y="13912"/>
                </a:cubicBezTo>
                <a:cubicBezTo>
                  <a:pt x="2385" y="13852"/>
                  <a:pt x="2415" y="13791"/>
                  <a:pt x="2385" y="13791"/>
                </a:cubicBezTo>
                <a:lnTo>
                  <a:pt x="2204" y="14123"/>
                </a:lnTo>
                <a:cubicBezTo>
                  <a:pt x="2240" y="14015"/>
                  <a:pt x="2244" y="13928"/>
                  <a:pt x="2202" y="13928"/>
                </a:cubicBezTo>
                <a:cubicBezTo>
                  <a:pt x="2174" y="13928"/>
                  <a:pt x="2125" y="13966"/>
                  <a:pt x="2053" y="14063"/>
                </a:cubicBezTo>
                <a:cubicBezTo>
                  <a:pt x="2053" y="14123"/>
                  <a:pt x="2023" y="14184"/>
                  <a:pt x="2053" y="14184"/>
                </a:cubicBezTo>
                <a:cubicBezTo>
                  <a:pt x="2053" y="14184"/>
                  <a:pt x="2093" y="14143"/>
                  <a:pt x="2111" y="14143"/>
                </a:cubicBezTo>
                <a:cubicBezTo>
                  <a:pt x="2120" y="14143"/>
                  <a:pt x="2123" y="14153"/>
                  <a:pt x="2113" y="14184"/>
                </a:cubicBezTo>
                <a:lnTo>
                  <a:pt x="2053" y="14184"/>
                </a:lnTo>
                <a:cubicBezTo>
                  <a:pt x="2023" y="14274"/>
                  <a:pt x="1993" y="14334"/>
                  <a:pt x="1993" y="14425"/>
                </a:cubicBezTo>
                <a:cubicBezTo>
                  <a:pt x="2053" y="14365"/>
                  <a:pt x="2083" y="14334"/>
                  <a:pt x="2113" y="14304"/>
                </a:cubicBezTo>
                <a:lnTo>
                  <a:pt x="2113" y="14304"/>
                </a:lnTo>
                <a:lnTo>
                  <a:pt x="1993" y="14485"/>
                </a:lnTo>
                <a:cubicBezTo>
                  <a:pt x="1962" y="14666"/>
                  <a:pt x="1932" y="14847"/>
                  <a:pt x="1902" y="15059"/>
                </a:cubicBezTo>
                <a:cubicBezTo>
                  <a:pt x="1976" y="14985"/>
                  <a:pt x="2029" y="14892"/>
                  <a:pt x="2063" y="14892"/>
                </a:cubicBezTo>
                <a:cubicBezTo>
                  <a:pt x="2071" y="14892"/>
                  <a:pt x="2077" y="14896"/>
                  <a:pt x="2083" y="14908"/>
                </a:cubicBezTo>
                <a:cubicBezTo>
                  <a:pt x="2083" y="15103"/>
                  <a:pt x="1954" y="15273"/>
                  <a:pt x="1887" y="15273"/>
                </a:cubicBezTo>
                <a:cubicBezTo>
                  <a:pt x="1881" y="15273"/>
                  <a:pt x="1876" y="15272"/>
                  <a:pt x="1872" y="15270"/>
                </a:cubicBezTo>
                <a:lnTo>
                  <a:pt x="1872" y="15210"/>
                </a:lnTo>
                <a:cubicBezTo>
                  <a:pt x="1842" y="15451"/>
                  <a:pt x="1811" y="15723"/>
                  <a:pt x="1751" y="15964"/>
                </a:cubicBezTo>
                <a:cubicBezTo>
                  <a:pt x="1691" y="15994"/>
                  <a:pt x="1661" y="16024"/>
                  <a:pt x="1630" y="16085"/>
                </a:cubicBezTo>
                <a:lnTo>
                  <a:pt x="1600" y="15964"/>
                </a:lnTo>
                <a:cubicBezTo>
                  <a:pt x="1600" y="16024"/>
                  <a:pt x="1600" y="16085"/>
                  <a:pt x="1600" y="16145"/>
                </a:cubicBezTo>
                <a:lnTo>
                  <a:pt x="1721" y="16115"/>
                </a:lnTo>
                <a:lnTo>
                  <a:pt x="1691" y="16205"/>
                </a:lnTo>
                <a:lnTo>
                  <a:pt x="1661" y="16205"/>
                </a:lnTo>
                <a:cubicBezTo>
                  <a:pt x="1661" y="16205"/>
                  <a:pt x="1661" y="16205"/>
                  <a:pt x="1691" y="16236"/>
                </a:cubicBezTo>
                <a:cubicBezTo>
                  <a:pt x="1661" y="16326"/>
                  <a:pt x="1630" y="16417"/>
                  <a:pt x="1600" y="16507"/>
                </a:cubicBezTo>
                <a:lnTo>
                  <a:pt x="1600" y="16477"/>
                </a:lnTo>
                <a:cubicBezTo>
                  <a:pt x="1510" y="16568"/>
                  <a:pt x="1510" y="16598"/>
                  <a:pt x="1570" y="16628"/>
                </a:cubicBezTo>
                <a:cubicBezTo>
                  <a:pt x="1510" y="16779"/>
                  <a:pt x="1480" y="16899"/>
                  <a:pt x="1419" y="17020"/>
                </a:cubicBezTo>
                <a:cubicBezTo>
                  <a:pt x="1329" y="17322"/>
                  <a:pt x="1238" y="17624"/>
                  <a:pt x="1208" y="17925"/>
                </a:cubicBezTo>
                <a:cubicBezTo>
                  <a:pt x="1148" y="18197"/>
                  <a:pt x="1148" y="18469"/>
                  <a:pt x="1208" y="18710"/>
                </a:cubicBezTo>
                <a:lnTo>
                  <a:pt x="1208" y="18650"/>
                </a:lnTo>
                <a:cubicBezTo>
                  <a:pt x="1208" y="18770"/>
                  <a:pt x="1238" y="18770"/>
                  <a:pt x="1238" y="18770"/>
                </a:cubicBezTo>
                <a:lnTo>
                  <a:pt x="1238" y="19012"/>
                </a:lnTo>
                <a:lnTo>
                  <a:pt x="1208" y="19525"/>
                </a:lnTo>
                <a:cubicBezTo>
                  <a:pt x="1180" y="19616"/>
                  <a:pt x="1162" y="19649"/>
                  <a:pt x="1148" y="19649"/>
                </a:cubicBezTo>
                <a:cubicBezTo>
                  <a:pt x="1113" y="19649"/>
                  <a:pt x="1107" y="19446"/>
                  <a:pt x="1046" y="19446"/>
                </a:cubicBezTo>
                <a:cubicBezTo>
                  <a:pt x="1026" y="19446"/>
                  <a:pt x="1001" y="19468"/>
                  <a:pt x="967" y="19525"/>
                </a:cubicBezTo>
                <a:lnTo>
                  <a:pt x="967" y="19887"/>
                </a:lnTo>
                <a:cubicBezTo>
                  <a:pt x="997" y="20008"/>
                  <a:pt x="997" y="20128"/>
                  <a:pt x="967" y="20219"/>
                </a:cubicBezTo>
                <a:cubicBezTo>
                  <a:pt x="967" y="20430"/>
                  <a:pt x="936" y="20641"/>
                  <a:pt x="906" y="20853"/>
                </a:cubicBezTo>
                <a:lnTo>
                  <a:pt x="846" y="21124"/>
                </a:lnTo>
                <a:lnTo>
                  <a:pt x="846" y="21094"/>
                </a:lnTo>
                <a:lnTo>
                  <a:pt x="816" y="21245"/>
                </a:lnTo>
                <a:cubicBezTo>
                  <a:pt x="755" y="21426"/>
                  <a:pt x="725" y="21637"/>
                  <a:pt x="725" y="21849"/>
                </a:cubicBezTo>
                <a:cubicBezTo>
                  <a:pt x="423" y="22090"/>
                  <a:pt x="303" y="22693"/>
                  <a:pt x="242" y="23297"/>
                </a:cubicBezTo>
                <a:cubicBezTo>
                  <a:pt x="212" y="23870"/>
                  <a:pt x="152" y="24474"/>
                  <a:pt x="1" y="25047"/>
                </a:cubicBezTo>
                <a:lnTo>
                  <a:pt x="122" y="24987"/>
                </a:lnTo>
                <a:lnTo>
                  <a:pt x="122" y="24987"/>
                </a:lnTo>
                <a:cubicBezTo>
                  <a:pt x="212" y="25198"/>
                  <a:pt x="61" y="25259"/>
                  <a:pt x="31" y="25409"/>
                </a:cubicBezTo>
                <a:cubicBezTo>
                  <a:pt x="61" y="25409"/>
                  <a:pt x="61" y="25379"/>
                  <a:pt x="91" y="25379"/>
                </a:cubicBezTo>
                <a:cubicBezTo>
                  <a:pt x="113" y="25337"/>
                  <a:pt x="134" y="25294"/>
                  <a:pt x="155" y="25294"/>
                </a:cubicBezTo>
                <a:cubicBezTo>
                  <a:pt x="164" y="25294"/>
                  <a:pt x="173" y="25301"/>
                  <a:pt x="182" y="25319"/>
                </a:cubicBezTo>
                <a:cubicBezTo>
                  <a:pt x="238" y="25291"/>
                  <a:pt x="297" y="25277"/>
                  <a:pt x="354" y="25277"/>
                </a:cubicBezTo>
                <a:cubicBezTo>
                  <a:pt x="482" y="25277"/>
                  <a:pt x="602" y="25345"/>
                  <a:pt x="665" y="25470"/>
                </a:cubicBezTo>
                <a:cubicBezTo>
                  <a:pt x="1178" y="26073"/>
                  <a:pt x="2385" y="27130"/>
                  <a:pt x="2294" y="28005"/>
                </a:cubicBezTo>
                <a:cubicBezTo>
                  <a:pt x="2264" y="28487"/>
                  <a:pt x="1781" y="28970"/>
                  <a:pt x="1540" y="29363"/>
                </a:cubicBezTo>
                <a:cubicBezTo>
                  <a:pt x="1419" y="29514"/>
                  <a:pt x="1298" y="29725"/>
                  <a:pt x="1178" y="29906"/>
                </a:cubicBezTo>
                <a:cubicBezTo>
                  <a:pt x="1419" y="30419"/>
                  <a:pt x="1721" y="30902"/>
                  <a:pt x="2113" y="31324"/>
                </a:cubicBezTo>
                <a:cubicBezTo>
                  <a:pt x="2234" y="31535"/>
                  <a:pt x="2475" y="31626"/>
                  <a:pt x="2747" y="31626"/>
                </a:cubicBezTo>
                <a:cubicBezTo>
                  <a:pt x="2928" y="31626"/>
                  <a:pt x="3079" y="31686"/>
                  <a:pt x="3411" y="32048"/>
                </a:cubicBezTo>
                <a:lnTo>
                  <a:pt x="3049" y="32048"/>
                </a:lnTo>
                <a:cubicBezTo>
                  <a:pt x="3350" y="32199"/>
                  <a:pt x="3652" y="32380"/>
                  <a:pt x="3954" y="32501"/>
                </a:cubicBezTo>
                <a:cubicBezTo>
                  <a:pt x="4033" y="32370"/>
                  <a:pt x="4157" y="32284"/>
                  <a:pt x="4308" y="32284"/>
                </a:cubicBezTo>
                <a:cubicBezTo>
                  <a:pt x="4330" y="32284"/>
                  <a:pt x="4353" y="32286"/>
                  <a:pt x="4377" y="32290"/>
                </a:cubicBezTo>
                <a:cubicBezTo>
                  <a:pt x="4920" y="32320"/>
                  <a:pt x="5644" y="32320"/>
                  <a:pt x="6066" y="32742"/>
                </a:cubicBezTo>
                <a:cubicBezTo>
                  <a:pt x="6278" y="32984"/>
                  <a:pt x="6368" y="33346"/>
                  <a:pt x="6247" y="33648"/>
                </a:cubicBezTo>
                <a:cubicBezTo>
                  <a:pt x="6217" y="33738"/>
                  <a:pt x="6187" y="33799"/>
                  <a:pt x="6187" y="33859"/>
                </a:cubicBezTo>
                <a:cubicBezTo>
                  <a:pt x="6278" y="33980"/>
                  <a:pt x="6429" y="34100"/>
                  <a:pt x="6549" y="34191"/>
                </a:cubicBezTo>
                <a:cubicBezTo>
                  <a:pt x="6459" y="34161"/>
                  <a:pt x="6398" y="34221"/>
                  <a:pt x="6308" y="34100"/>
                </a:cubicBezTo>
                <a:lnTo>
                  <a:pt x="6308" y="34100"/>
                </a:lnTo>
                <a:cubicBezTo>
                  <a:pt x="6429" y="34312"/>
                  <a:pt x="6579" y="34493"/>
                  <a:pt x="6791" y="34613"/>
                </a:cubicBezTo>
                <a:cubicBezTo>
                  <a:pt x="6975" y="34745"/>
                  <a:pt x="7159" y="34830"/>
                  <a:pt x="7223" y="34830"/>
                </a:cubicBezTo>
                <a:cubicBezTo>
                  <a:pt x="7233" y="34830"/>
                  <a:pt x="7239" y="34829"/>
                  <a:pt x="7243" y="34825"/>
                </a:cubicBezTo>
                <a:lnTo>
                  <a:pt x="7243" y="34825"/>
                </a:lnTo>
                <a:cubicBezTo>
                  <a:pt x="7424" y="34976"/>
                  <a:pt x="7213" y="34945"/>
                  <a:pt x="7304" y="35066"/>
                </a:cubicBezTo>
                <a:cubicBezTo>
                  <a:pt x="7334" y="35126"/>
                  <a:pt x="7394" y="35187"/>
                  <a:pt x="7455" y="35217"/>
                </a:cubicBezTo>
                <a:cubicBezTo>
                  <a:pt x="7394" y="35036"/>
                  <a:pt x="7455" y="34825"/>
                  <a:pt x="7605" y="34704"/>
                </a:cubicBezTo>
                <a:cubicBezTo>
                  <a:pt x="7847" y="34372"/>
                  <a:pt x="8058" y="34010"/>
                  <a:pt x="8239" y="33648"/>
                </a:cubicBezTo>
                <a:cubicBezTo>
                  <a:pt x="8345" y="33482"/>
                  <a:pt x="8518" y="33399"/>
                  <a:pt x="8688" y="33399"/>
                </a:cubicBezTo>
                <a:cubicBezTo>
                  <a:pt x="8858" y="33399"/>
                  <a:pt x="9024" y="33482"/>
                  <a:pt x="9114" y="33648"/>
                </a:cubicBezTo>
                <a:cubicBezTo>
                  <a:pt x="9386" y="34070"/>
                  <a:pt x="9688" y="34463"/>
                  <a:pt x="10020" y="34825"/>
                </a:cubicBezTo>
                <a:cubicBezTo>
                  <a:pt x="10395" y="35176"/>
                  <a:pt x="10041" y="35692"/>
                  <a:pt x="9638" y="35692"/>
                </a:cubicBezTo>
                <a:cubicBezTo>
                  <a:pt x="9523" y="35692"/>
                  <a:pt x="9403" y="35650"/>
                  <a:pt x="9295" y="35549"/>
                </a:cubicBezTo>
                <a:cubicBezTo>
                  <a:pt x="9084" y="35338"/>
                  <a:pt x="8903" y="35126"/>
                  <a:pt x="8722" y="34885"/>
                </a:cubicBezTo>
                <a:cubicBezTo>
                  <a:pt x="8631" y="35096"/>
                  <a:pt x="8481" y="35277"/>
                  <a:pt x="8330" y="35428"/>
                </a:cubicBezTo>
                <a:cubicBezTo>
                  <a:pt x="8269" y="35489"/>
                  <a:pt x="8179" y="35519"/>
                  <a:pt x="8088" y="35549"/>
                </a:cubicBezTo>
                <a:cubicBezTo>
                  <a:pt x="8118" y="35549"/>
                  <a:pt x="8118" y="35579"/>
                  <a:pt x="8149" y="35609"/>
                </a:cubicBezTo>
                <a:cubicBezTo>
                  <a:pt x="8149" y="35619"/>
                  <a:pt x="8142" y="35623"/>
                  <a:pt x="8131" y="35623"/>
                </a:cubicBezTo>
                <a:cubicBezTo>
                  <a:pt x="8108" y="35623"/>
                  <a:pt x="8068" y="35609"/>
                  <a:pt x="8028" y="35609"/>
                </a:cubicBezTo>
                <a:cubicBezTo>
                  <a:pt x="8216" y="35680"/>
                  <a:pt x="8588" y="35916"/>
                  <a:pt x="8700" y="35916"/>
                </a:cubicBezTo>
                <a:cubicBezTo>
                  <a:pt x="8731" y="35916"/>
                  <a:pt x="8742" y="35897"/>
                  <a:pt x="8722" y="35851"/>
                </a:cubicBezTo>
                <a:lnTo>
                  <a:pt x="8722" y="35851"/>
                </a:lnTo>
                <a:cubicBezTo>
                  <a:pt x="9054" y="36032"/>
                  <a:pt x="9416" y="36183"/>
                  <a:pt x="9778" y="36273"/>
                </a:cubicBezTo>
                <a:cubicBezTo>
                  <a:pt x="9929" y="36152"/>
                  <a:pt x="10110" y="36062"/>
                  <a:pt x="10321" y="36032"/>
                </a:cubicBezTo>
                <a:cubicBezTo>
                  <a:pt x="10362" y="36027"/>
                  <a:pt x="10402" y="36024"/>
                  <a:pt x="10441" y="36024"/>
                </a:cubicBezTo>
                <a:cubicBezTo>
                  <a:pt x="11109" y="36024"/>
                  <a:pt x="11648" y="36718"/>
                  <a:pt x="12132" y="37088"/>
                </a:cubicBezTo>
                <a:cubicBezTo>
                  <a:pt x="12283" y="37209"/>
                  <a:pt x="12343" y="37420"/>
                  <a:pt x="12253" y="37601"/>
                </a:cubicBezTo>
                <a:cubicBezTo>
                  <a:pt x="12379" y="37655"/>
                  <a:pt x="12506" y="37699"/>
                  <a:pt x="12587" y="37699"/>
                </a:cubicBezTo>
                <a:cubicBezTo>
                  <a:pt x="12641" y="37699"/>
                  <a:pt x="12675" y="37679"/>
                  <a:pt x="12675" y="37631"/>
                </a:cubicBezTo>
                <a:cubicBezTo>
                  <a:pt x="12886" y="37933"/>
                  <a:pt x="13249" y="38114"/>
                  <a:pt x="13611" y="38174"/>
                </a:cubicBezTo>
                <a:cubicBezTo>
                  <a:pt x="13943" y="38265"/>
                  <a:pt x="14214" y="38325"/>
                  <a:pt x="14365" y="38597"/>
                </a:cubicBezTo>
                <a:cubicBezTo>
                  <a:pt x="15099" y="38736"/>
                  <a:pt x="15845" y="38809"/>
                  <a:pt x="16587" y="38809"/>
                </a:cubicBezTo>
                <a:cubicBezTo>
                  <a:pt x="16975" y="38809"/>
                  <a:pt x="17362" y="38789"/>
                  <a:pt x="17745" y="38748"/>
                </a:cubicBezTo>
                <a:lnTo>
                  <a:pt x="17745" y="38748"/>
                </a:lnTo>
                <a:cubicBezTo>
                  <a:pt x="17745" y="38865"/>
                  <a:pt x="17564" y="38909"/>
                  <a:pt x="17356" y="38909"/>
                </a:cubicBezTo>
                <a:cubicBezTo>
                  <a:pt x="17295" y="38909"/>
                  <a:pt x="17233" y="38905"/>
                  <a:pt x="17172" y="38899"/>
                </a:cubicBezTo>
                <a:cubicBezTo>
                  <a:pt x="16870" y="38899"/>
                  <a:pt x="16598" y="38899"/>
                  <a:pt x="16598" y="39049"/>
                </a:cubicBezTo>
                <a:cubicBezTo>
                  <a:pt x="17051" y="39019"/>
                  <a:pt x="17504" y="38959"/>
                  <a:pt x="17926" y="38868"/>
                </a:cubicBezTo>
                <a:cubicBezTo>
                  <a:pt x="18348" y="38748"/>
                  <a:pt x="18771" y="38687"/>
                  <a:pt x="19193" y="38657"/>
                </a:cubicBezTo>
                <a:cubicBezTo>
                  <a:pt x="19435" y="38657"/>
                  <a:pt x="19073" y="38778"/>
                  <a:pt x="18982" y="38838"/>
                </a:cubicBezTo>
                <a:cubicBezTo>
                  <a:pt x="19939" y="38599"/>
                  <a:pt x="20895" y="38478"/>
                  <a:pt x="21676" y="38007"/>
                </a:cubicBezTo>
                <a:lnTo>
                  <a:pt x="21676" y="38007"/>
                </a:lnTo>
                <a:cubicBezTo>
                  <a:pt x="21680" y="38009"/>
                  <a:pt x="21684" y="38011"/>
                  <a:pt x="21689" y="38013"/>
                </a:cubicBezTo>
                <a:lnTo>
                  <a:pt x="21689" y="38013"/>
                </a:lnTo>
                <a:cubicBezTo>
                  <a:pt x="21695" y="38006"/>
                  <a:pt x="21698" y="37999"/>
                  <a:pt x="21698" y="37993"/>
                </a:cubicBezTo>
                <a:lnTo>
                  <a:pt x="21698" y="37993"/>
                </a:lnTo>
                <a:cubicBezTo>
                  <a:pt x="21691" y="37998"/>
                  <a:pt x="21683" y="38002"/>
                  <a:pt x="21676" y="38007"/>
                </a:cubicBezTo>
                <a:lnTo>
                  <a:pt x="21676" y="38007"/>
                </a:lnTo>
                <a:cubicBezTo>
                  <a:pt x="21585" y="37956"/>
                  <a:pt x="21717" y="37824"/>
                  <a:pt x="21849" y="37692"/>
                </a:cubicBezTo>
                <a:lnTo>
                  <a:pt x="22060" y="37450"/>
                </a:lnTo>
                <a:lnTo>
                  <a:pt x="22090" y="37480"/>
                </a:lnTo>
                <a:lnTo>
                  <a:pt x="22090" y="37450"/>
                </a:lnTo>
                <a:lnTo>
                  <a:pt x="22151" y="37390"/>
                </a:lnTo>
                <a:cubicBezTo>
                  <a:pt x="22151" y="37420"/>
                  <a:pt x="22181" y="37450"/>
                  <a:pt x="22211" y="37480"/>
                </a:cubicBezTo>
                <a:cubicBezTo>
                  <a:pt x="22211" y="37450"/>
                  <a:pt x="22211" y="37450"/>
                  <a:pt x="22211" y="37420"/>
                </a:cubicBezTo>
                <a:cubicBezTo>
                  <a:pt x="22234" y="37443"/>
                  <a:pt x="22266" y="37453"/>
                  <a:pt x="22305" y="37453"/>
                </a:cubicBezTo>
                <a:cubicBezTo>
                  <a:pt x="22368" y="37453"/>
                  <a:pt x="22450" y="37427"/>
                  <a:pt x="22543" y="37390"/>
                </a:cubicBezTo>
                <a:cubicBezTo>
                  <a:pt x="22608" y="37368"/>
                  <a:pt x="22673" y="37350"/>
                  <a:pt x="22724" y="37350"/>
                </a:cubicBezTo>
                <a:cubicBezTo>
                  <a:pt x="22815" y="37350"/>
                  <a:pt x="22862" y="37407"/>
                  <a:pt x="22785" y="37601"/>
                </a:cubicBezTo>
                <a:cubicBezTo>
                  <a:pt x="22875" y="37541"/>
                  <a:pt x="22966" y="37420"/>
                  <a:pt x="22905" y="37360"/>
                </a:cubicBezTo>
                <a:cubicBezTo>
                  <a:pt x="22971" y="37337"/>
                  <a:pt x="23022" y="37323"/>
                  <a:pt x="23054" y="37323"/>
                </a:cubicBezTo>
                <a:cubicBezTo>
                  <a:pt x="23110" y="37323"/>
                  <a:pt x="23114" y="37365"/>
                  <a:pt x="23056" y="37480"/>
                </a:cubicBezTo>
                <a:cubicBezTo>
                  <a:pt x="23569" y="37118"/>
                  <a:pt x="23328" y="37118"/>
                  <a:pt x="23811" y="36816"/>
                </a:cubicBezTo>
                <a:lnTo>
                  <a:pt x="23811" y="36816"/>
                </a:lnTo>
                <a:cubicBezTo>
                  <a:pt x="23841" y="36877"/>
                  <a:pt x="23720" y="36967"/>
                  <a:pt x="23720" y="37058"/>
                </a:cubicBezTo>
                <a:lnTo>
                  <a:pt x="23811" y="36937"/>
                </a:lnTo>
                <a:lnTo>
                  <a:pt x="23841" y="36907"/>
                </a:lnTo>
                <a:cubicBezTo>
                  <a:pt x="23841" y="36877"/>
                  <a:pt x="23841" y="36877"/>
                  <a:pt x="23871" y="36877"/>
                </a:cubicBezTo>
                <a:cubicBezTo>
                  <a:pt x="23871" y="36816"/>
                  <a:pt x="23901" y="36786"/>
                  <a:pt x="23931" y="36756"/>
                </a:cubicBezTo>
                <a:cubicBezTo>
                  <a:pt x="23961" y="36726"/>
                  <a:pt x="24022" y="36696"/>
                  <a:pt x="24052" y="36696"/>
                </a:cubicBezTo>
                <a:cubicBezTo>
                  <a:pt x="24173" y="36665"/>
                  <a:pt x="24263" y="36665"/>
                  <a:pt x="24384" y="36665"/>
                </a:cubicBezTo>
                <a:cubicBezTo>
                  <a:pt x="24354" y="36696"/>
                  <a:pt x="24384" y="36756"/>
                  <a:pt x="24324" y="36756"/>
                </a:cubicBezTo>
                <a:cubicBezTo>
                  <a:pt x="24444" y="36756"/>
                  <a:pt x="24535" y="36696"/>
                  <a:pt x="24625" y="36696"/>
                </a:cubicBezTo>
                <a:lnTo>
                  <a:pt x="24655" y="36937"/>
                </a:lnTo>
                <a:cubicBezTo>
                  <a:pt x="24686" y="36937"/>
                  <a:pt x="24686" y="36967"/>
                  <a:pt x="24716" y="36967"/>
                </a:cubicBezTo>
                <a:cubicBezTo>
                  <a:pt x="24691" y="36867"/>
                  <a:pt x="24749" y="36809"/>
                  <a:pt x="24838" y="36809"/>
                </a:cubicBezTo>
                <a:cubicBezTo>
                  <a:pt x="24856" y="36809"/>
                  <a:pt x="24876" y="36811"/>
                  <a:pt x="24897" y="36816"/>
                </a:cubicBezTo>
                <a:lnTo>
                  <a:pt x="24746" y="36696"/>
                </a:lnTo>
                <a:lnTo>
                  <a:pt x="24897" y="36635"/>
                </a:lnTo>
                <a:lnTo>
                  <a:pt x="24927" y="36635"/>
                </a:lnTo>
                <a:cubicBezTo>
                  <a:pt x="24990" y="36698"/>
                  <a:pt x="25038" y="36790"/>
                  <a:pt x="25122" y="36790"/>
                </a:cubicBezTo>
                <a:cubicBezTo>
                  <a:pt x="25159" y="36790"/>
                  <a:pt x="25204" y="36772"/>
                  <a:pt x="25259" y="36726"/>
                </a:cubicBezTo>
                <a:lnTo>
                  <a:pt x="25259" y="36726"/>
                </a:lnTo>
                <a:lnTo>
                  <a:pt x="25169" y="36847"/>
                </a:lnTo>
                <a:cubicBezTo>
                  <a:pt x="25319" y="36756"/>
                  <a:pt x="25712" y="36786"/>
                  <a:pt x="25802" y="36484"/>
                </a:cubicBezTo>
                <a:lnTo>
                  <a:pt x="25832" y="36484"/>
                </a:lnTo>
                <a:cubicBezTo>
                  <a:pt x="25863" y="36545"/>
                  <a:pt x="25893" y="36605"/>
                  <a:pt x="25832" y="36665"/>
                </a:cubicBezTo>
                <a:cubicBezTo>
                  <a:pt x="26044" y="36635"/>
                  <a:pt x="26225" y="36545"/>
                  <a:pt x="26406" y="36454"/>
                </a:cubicBezTo>
                <a:cubicBezTo>
                  <a:pt x="26414" y="36480"/>
                  <a:pt x="26447" y="36486"/>
                  <a:pt x="26490" y="36486"/>
                </a:cubicBezTo>
                <a:cubicBezTo>
                  <a:pt x="26533" y="36486"/>
                  <a:pt x="26587" y="36480"/>
                  <a:pt x="26640" y="36480"/>
                </a:cubicBezTo>
                <a:cubicBezTo>
                  <a:pt x="26723" y="36480"/>
                  <a:pt x="26802" y="36495"/>
                  <a:pt x="26828" y="36575"/>
                </a:cubicBezTo>
                <a:lnTo>
                  <a:pt x="27311" y="36424"/>
                </a:lnTo>
                <a:lnTo>
                  <a:pt x="27251" y="36424"/>
                </a:lnTo>
                <a:cubicBezTo>
                  <a:pt x="27432" y="36424"/>
                  <a:pt x="27613" y="36334"/>
                  <a:pt x="27703" y="36183"/>
                </a:cubicBezTo>
                <a:cubicBezTo>
                  <a:pt x="27824" y="36122"/>
                  <a:pt x="27915" y="36122"/>
                  <a:pt x="28035" y="36092"/>
                </a:cubicBezTo>
                <a:lnTo>
                  <a:pt x="28035" y="36122"/>
                </a:lnTo>
                <a:cubicBezTo>
                  <a:pt x="28096" y="36062"/>
                  <a:pt x="28186" y="35971"/>
                  <a:pt x="28277" y="35881"/>
                </a:cubicBezTo>
                <a:lnTo>
                  <a:pt x="28247" y="35790"/>
                </a:lnTo>
                <a:cubicBezTo>
                  <a:pt x="28277" y="35670"/>
                  <a:pt x="28518" y="35549"/>
                  <a:pt x="28548" y="35489"/>
                </a:cubicBezTo>
                <a:lnTo>
                  <a:pt x="28548" y="35489"/>
                </a:lnTo>
                <a:cubicBezTo>
                  <a:pt x="28548" y="35490"/>
                  <a:pt x="28518" y="35549"/>
                  <a:pt x="28548" y="35549"/>
                </a:cubicBezTo>
                <a:lnTo>
                  <a:pt x="28655" y="35416"/>
                </a:lnTo>
                <a:lnTo>
                  <a:pt x="28655" y="35416"/>
                </a:lnTo>
                <a:cubicBezTo>
                  <a:pt x="28630" y="35454"/>
                  <a:pt x="28633" y="35501"/>
                  <a:pt x="28657" y="35501"/>
                </a:cubicBezTo>
                <a:cubicBezTo>
                  <a:pt x="28673" y="35501"/>
                  <a:pt x="28697" y="35482"/>
                  <a:pt x="28729" y="35428"/>
                </a:cubicBezTo>
                <a:cubicBezTo>
                  <a:pt x="28752" y="35391"/>
                  <a:pt x="28760" y="35374"/>
                  <a:pt x="28759" y="35368"/>
                </a:cubicBezTo>
                <a:lnTo>
                  <a:pt x="28790" y="35368"/>
                </a:lnTo>
                <a:cubicBezTo>
                  <a:pt x="28829" y="35309"/>
                  <a:pt x="28843" y="35263"/>
                  <a:pt x="28814" y="35263"/>
                </a:cubicBezTo>
                <a:cubicBezTo>
                  <a:pt x="28799" y="35263"/>
                  <a:pt x="28771" y="35276"/>
                  <a:pt x="28729" y="35308"/>
                </a:cubicBezTo>
                <a:cubicBezTo>
                  <a:pt x="28880" y="35157"/>
                  <a:pt x="29031" y="35006"/>
                  <a:pt x="29182" y="34825"/>
                </a:cubicBezTo>
                <a:lnTo>
                  <a:pt x="29122" y="34795"/>
                </a:lnTo>
                <a:lnTo>
                  <a:pt x="29182" y="34795"/>
                </a:lnTo>
                <a:cubicBezTo>
                  <a:pt x="29141" y="34745"/>
                  <a:pt x="29120" y="34730"/>
                  <a:pt x="29109" y="34730"/>
                </a:cubicBezTo>
                <a:cubicBezTo>
                  <a:pt x="29089" y="34730"/>
                  <a:pt x="29100" y="34782"/>
                  <a:pt x="29083" y="34782"/>
                </a:cubicBezTo>
                <a:cubicBezTo>
                  <a:pt x="29075" y="34782"/>
                  <a:pt x="29060" y="34770"/>
                  <a:pt x="29031" y="34734"/>
                </a:cubicBezTo>
                <a:cubicBezTo>
                  <a:pt x="29061" y="34704"/>
                  <a:pt x="29061" y="34704"/>
                  <a:pt x="29031" y="34644"/>
                </a:cubicBezTo>
                <a:lnTo>
                  <a:pt x="28941" y="34644"/>
                </a:lnTo>
                <a:cubicBezTo>
                  <a:pt x="28941" y="34613"/>
                  <a:pt x="28971" y="34613"/>
                  <a:pt x="29001" y="34613"/>
                </a:cubicBezTo>
                <a:cubicBezTo>
                  <a:pt x="28880" y="34583"/>
                  <a:pt x="28729" y="34372"/>
                  <a:pt x="28639" y="34372"/>
                </a:cubicBezTo>
                <a:cubicBezTo>
                  <a:pt x="28639" y="34342"/>
                  <a:pt x="28729" y="34342"/>
                  <a:pt x="28729" y="34312"/>
                </a:cubicBezTo>
                <a:cubicBezTo>
                  <a:pt x="28669" y="34251"/>
                  <a:pt x="28609" y="34191"/>
                  <a:pt x="28518" y="34161"/>
                </a:cubicBezTo>
                <a:cubicBezTo>
                  <a:pt x="28518" y="34170"/>
                  <a:pt x="28516" y="34173"/>
                  <a:pt x="28511" y="34173"/>
                </a:cubicBezTo>
                <a:cubicBezTo>
                  <a:pt x="28500" y="34173"/>
                  <a:pt x="28479" y="34152"/>
                  <a:pt x="28458" y="34131"/>
                </a:cubicBezTo>
                <a:lnTo>
                  <a:pt x="28458" y="34131"/>
                </a:lnTo>
                <a:lnTo>
                  <a:pt x="28518" y="34161"/>
                </a:lnTo>
                <a:cubicBezTo>
                  <a:pt x="28518" y="34106"/>
                  <a:pt x="28418" y="33976"/>
                  <a:pt x="28423" y="33976"/>
                </a:cubicBezTo>
                <a:lnTo>
                  <a:pt x="28423" y="33976"/>
                </a:lnTo>
                <a:cubicBezTo>
                  <a:pt x="28423" y="33976"/>
                  <a:pt x="28425" y="33977"/>
                  <a:pt x="28428" y="33980"/>
                </a:cubicBezTo>
                <a:cubicBezTo>
                  <a:pt x="28392" y="33896"/>
                  <a:pt x="28375" y="33879"/>
                  <a:pt x="28362" y="33879"/>
                </a:cubicBezTo>
                <a:cubicBezTo>
                  <a:pt x="28353" y="33879"/>
                  <a:pt x="28345" y="33888"/>
                  <a:pt x="28334" y="33888"/>
                </a:cubicBezTo>
                <a:cubicBezTo>
                  <a:pt x="28322" y="33888"/>
                  <a:pt x="28305" y="33877"/>
                  <a:pt x="28277" y="33829"/>
                </a:cubicBezTo>
                <a:lnTo>
                  <a:pt x="28277" y="33829"/>
                </a:lnTo>
                <a:cubicBezTo>
                  <a:pt x="28277" y="33889"/>
                  <a:pt x="28307" y="33950"/>
                  <a:pt x="28307" y="34010"/>
                </a:cubicBezTo>
                <a:cubicBezTo>
                  <a:pt x="28247" y="33919"/>
                  <a:pt x="28216" y="33829"/>
                  <a:pt x="28216" y="33708"/>
                </a:cubicBezTo>
                <a:lnTo>
                  <a:pt x="28216" y="33708"/>
                </a:lnTo>
                <a:lnTo>
                  <a:pt x="28247" y="33829"/>
                </a:lnTo>
                <a:cubicBezTo>
                  <a:pt x="28247" y="33648"/>
                  <a:pt x="28247" y="33467"/>
                  <a:pt x="28307" y="33316"/>
                </a:cubicBezTo>
                <a:lnTo>
                  <a:pt x="28307" y="33316"/>
                </a:lnTo>
                <a:cubicBezTo>
                  <a:pt x="28287" y="33335"/>
                  <a:pt x="28268" y="33355"/>
                  <a:pt x="28256" y="33375"/>
                </a:cubicBezTo>
                <a:lnTo>
                  <a:pt x="28256" y="33375"/>
                </a:lnTo>
                <a:cubicBezTo>
                  <a:pt x="28278" y="33301"/>
                  <a:pt x="28284" y="33245"/>
                  <a:pt x="28337" y="33165"/>
                </a:cubicBezTo>
                <a:cubicBezTo>
                  <a:pt x="28385" y="33165"/>
                  <a:pt x="28472" y="33010"/>
                  <a:pt x="28490" y="33010"/>
                </a:cubicBezTo>
                <a:lnTo>
                  <a:pt x="28490" y="33010"/>
                </a:lnTo>
                <a:cubicBezTo>
                  <a:pt x="28494" y="33010"/>
                  <a:pt x="28494" y="33020"/>
                  <a:pt x="28488" y="33044"/>
                </a:cubicBezTo>
                <a:cubicBezTo>
                  <a:pt x="28639" y="32924"/>
                  <a:pt x="28760" y="32803"/>
                  <a:pt x="28941" y="32682"/>
                </a:cubicBezTo>
                <a:cubicBezTo>
                  <a:pt x="29061" y="32592"/>
                  <a:pt x="29212" y="32531"/>
                  <a:pt x="29393" y="32501"/>
                </a:cubicBezTo>
                <a:cubicBezTo>
                  <a:pt x="29484" y="32531"/>
                  <a:pt x="29574" y="32531"/>
                  <a:pt x="29635" y="32561"/>
                </a:cubicBezTo>
                <a:cubicBezTo>
                  <a:pt x="29725" y="32561"/>
                  <a:pt x="29786" y="32592"/>
                  <a:pt x="29846" y="32592"/>
                </a:cubicBezTo>
                <a:lnTo>
                  <a:pt x="29755" y="32592"/>
                </a:lnTo>
                <a:cubicBezTo>
                  <a:pt x="29906" y="32742"/>
                  <a:pt x="29876" y="32652"/>
                  <a:pt x="30057" y="32773"/>
                </a:cubicBezTo>
                <a:cubicBezTo>
                  <a:pt x="29997" y="32773"/>
                  <a:pt x="29997" y="32773"/>
                  <a:pt x="30027" y="32833"/>
                </a:cubicBezTo>
                <a:cubicBezTo>
                  <a:pt x="30027" y="32818"/>
                  <a:pt x="30042" y="32810"/>
                  <a:pt x="30061" y="32810"/>
                </a:cubicBezTo>
                <a:cubicBezTo>
                  <a:pt x="30080" y="32810"/>
                  <a:pt x="30102" y="32818"/>
                  <a:pt x="30118" y="32833"/>
                </a:cubicBezTo>
                <a:cubicBezTo>
                  <a:pt x="29906" y="32833"/>
                  <a:pt x="30238" y="33044"/>
                  <a:pt x="30087" y="33044"/>
                </a:cubicBezTo>
                <a:cubicBezTo>
                  <a:pt x="30110" y="33044"/>
                  <a:pt x="30268" y="33146"/>
                  <a:pt x="30333" y="33146"/>
                </a:cubicBezTo>
                <a:cubicBezTo>
                  <a:pt x="30355" y="33146"/>
                  <a:pt x="30367" y="33135"/>
                  <a:pt x="30359" y="33105"/>
                </a:cubicBezTo>
                <a:lnTo>
                  <a:pt x="30299" y="33074"/>
                </a:lnTo>
                <a:cubicBezTo>
                  <a:pt x="30303" y="33070"/>
                  <a:pt x="30308" y="33068"/>
                  <a:pt x="30315" y="33068"/>
                </a:cubicBezTo>
                <a:cubicBezTo>
                  <a:pt x="30353" y="33068"/>
                  <a:pt x="30419" y="33135"/>
                  <a:pt x="30419" y="33135"/>
                </a:cubicBezTo>
                <a:lnTo>
                  <a:pt x="30359" y="33135"/>
                </a:lnTo>
                <a:cubicBezTo>
                  <a:pt x="30480" y="33225"/>
                  <a:pt x="30600" y="33316"/>
                  <a:pt x="30691" y="33437"/>
                </a:cubicBezTo>
                <a:cubicBezTo>
                  <a:pt x="30751" y="33376"/>
                  <a:pt x="30812" y="33316"/>
                  <a:pt x="30872" y="33255"/>
                </a:cubicBezTo>
                <a:lnTo>
                  <a:pt x="30872" y="33255"/>
                </a:lnTo>
                <a:cubicBezTo>
                  <a:pt x="30872" y="33256"/>
                  <a:pt x="30812" y="33286"/>
                  <a:pt x="30781" y="33316"/>
                </a:cubicBezTo>
                <a:lnTo>
                  <a:pt x="30842" y="33195"/>
                </a:lnTo>
                <a:lnTo>
                  <a:pt x="30963" y="33165"/>
                </a:lnTo>
                <a:lnTo>
                  <a:pt x="31053" y="33014"/>
                </a:lnTo>
                <a:lnTo>
                  <a:pt x="31083" y="32984"/>
                </a:lnTo>
                <a:lnTo>
                  <a:pt x="31083" y="33014"/>
                </a:lnTo>
                <a:lnTo>
                  <a:pt x="31113" y="33044"/>
                </a:lnTo>
                <a:cubicBezTo>
                  <a:pt x="31204" y="32924"/>
                  <a:pt x="31204" y="32833"/>
                  <a:pt x="31264" y="32773"/>
                </a:cubicBezTo>
                <a:cubicBezTo>
                  <a:pt x="31566" y="32471"/>
                  <a:pt x="31506" y="32531"/>
                  <a:pt x="31747" y="32320"/>
                </a:cubicBezTo>
                <a:cubicBezTo>
                  <a:pt x="31717" y="32290"/>
                  <a:pt x="31807" y="32169"/>
                  <a:pt x="31928" y="32048"/>
                </a:cubicBezTo>
                <a:cubicBezTo>
                  <a:pt x="32049" y="31928"/>
                  <a:pt x="32200" y="31867"/>
                  <a:pt x="32230" y="31837"/>
                </a:cubicBezTo>
                <a:cubicBezTo>
                  <a:pt x="32351" y="31792"/>
                  <a:pt x="32479" y="31769"/>
                  <a:pt x="32607" y="31769"/>
                </a:cubicBezTo>
                <a:cubicBezTo>
                  <a:pt x="32735" y="31769"/>
                  <a:pt x="32864" y="31792"/>
                  <a:pt x="32984" y="31837"/>
                </a:cubicBezTo>
                <a:lnTo>
                  <a:pt x="33015" y="31867"/>
                </a:lnTo>
                <a:cubicBezTo>
                  <a:pt x="33015" y="31867"/>
                  <a:pt x="33015" y="31867"/>
                  <a:pt x="33015" y="31837"/>
                </a:cubicBezTo>
                <a:lnTo>
                  <a:pt x="33045" y="31898"/>
                </a:lnTo>
                <a:cubicBezTo>
                  <a:pt x="33133" y="31831"/>
                  <a:pt x="33173" y="31765"/>
                  <a:pt x="33223" y="31699"/>
                </a:cubicBezTo>
                <a:lnTo>
                  <a:pt x="33223" y="31699"/>
                </a:lnTo>
                <a:cubicBezTo>
                  <a:pt x="33224" y="31703"/>
                  <a:pt x="33225" y="31707"/>
                  <a:pt x="33225" y="31711"/>
                </a:cubicBezTo>
                <a:lnTo>
                  <a:pt x="33225" y="31711"/>
                </a:lnTo>
                <a:cubicBezTo>
                  <a:pt x="33225" y="31706"/>
                  <a:pt x="33225" y="31701"/>
                  <a:pt x="33225" y="31697"/>
                </a:cubicBezTo>
                <a:lnTo>
                  <a:pt x="33225" y="31697"/>
                </a:lnTo>
                <a:cubicBezTo>
                  <a:pt x="33224" y="31698"/>
                  <a:pt x="33224" y="31699"/>
                  <a:pt x="33223" y="31699"/>
                </a:cubicBezTo>
                <a:lnTo>
                  <a:pt x="33223" y="31699"/>
                </a:lnTo>
                <a:cubicBezTo>
                  <a:pt x="33215" y="31676"/>
                  <a:pt x="33196" y="31656"/>
                  <a:pt x="33196" y="31656"/>
                </a:cubicBezTo>
                <a:cubicBezTo>
                  <a:pt x="33216" y="31656"/>
                  <a:pt x="33223" y="31670"/>
                  <a:pt x="33225" y="31697"/>
                </a:cubicBezTo>
                <a:lnTo>
                  <a:pt x="33225" y="31697"/>
                </a:lnTo>
                <a:cubicBezTo>
                  <a:pt x="33243" y="31673"/>
                  <a:pt x="33262" y="31650"/>
                  <a:pt x="33286" y="31626"/>
                </a:cubicBezTo>
                <a:lnTo>
                  <a:pt x="33286" y="31626"/>
                </a:lnTo>
                <a:cubicBezTo>
                  <a:pt x="33276" y="31667"/>
                  <a:pt x="33252" y="31704"/>
                  <a:pt x="33226" y="31739"/>
                </a:cubicBezTo>
                <a:lnTo>
                  <a:pt x="33226" y="31739"/>
                </a:lnTo>
                <a:lnTo>
                  <a:pt x="33226" y="31716"/>
                </a:lnTo>
                <a:cubicBezTo>
                  <a:pt x="33226" y="31715"/>
                  <a:pt x="33226" y="31713"/>
                  <a:pt x="33225" y="31711"/>
                </a:cubicBezTo>
                <a:lnTo>
                  <a:pt x="33225" y="31711"/>
                </a:lnTo>
                <a:cubicBezTo>
                  <a:pt x="33226" y="31719"/>
                  <a:pt x="33226" y="31729"/>
                  <a:pt x="33226" y="31739"/>
                </a:cubicBezTo>
                <a:lnTo>
                  <a:pt x="33226" y="31739"/>
                </a:lnTo>
                <a:cubicBezTo>
                  <a:pt x="33175" y="31808"/>
                  <a:pt x="33115" y="31868"/>
                  <a:pt x="33135" y="31928"/>
                </a:cubicBezTo>
                <a:lnTo>
                  <a:pt x="33196" y="31988"/>
                </a:lnTo>
                <a:cubicBezTo>
                  <a:pt x="33286" y="31807"/>
                  <a:pt x="33316" y="31626"/>
                  <a:pt x="33377" y="31475"/>
                </a:cubicBezTo>
                <a:lnTo>
                  <a:pt x="33407" y="31475"/>
                </a:lnTo>
                <a:lnTo>
                  <a:pt x="33377" y="31445"/>
                </a:lnTo>
                <a:cubicBezTo>
                  <a:pt x="33437" y="31354"/>
                  <a:pt x="33497" y="31234"/>
                  <a:pt x="33588" y="31173"/>
                </a:cubicBezTo>
                <a:cubicBezTo>
                  <a:pt x="33601" y="31165"/>
                  <a:pt x="33612" y="31161"/>
                  <a:pt x="33621" y="31161"/>
                </a:cubicBezTo>
                <a:cubicBezTo>
                  <a:pt x="33678" y="31161"/>
                  <a:pt x="33678" y="31298"/>
                  <a:pt x="33678" y="31324"/>
                </a:cubicBezTo>
                <a:cubicBezTo>
                  <a:pt x="33829" y="30992"/>
                  <a:pt x="34131" y="30841"/>
                  <a:pt x="34191" y="30479"/>
                </a:cubicBezTo>
                <a:cubicBezTo>
                  <a:pt x="34101" y="30479"/>
                  <a:pt x="34071" y="30358"/>
                  <a:pt x="34041" y="30268"/>
                </a:cubicBezTo>
                <a:cubicBezTo>
                  <a:pt x="34010" y="30208"/>
                  <a:pt x="34010" y="30177"/>
                  <a:pt x="34010" y="30117"/>
                </a:cubicBezTo>
                <a:lnTo>
                  <a:pt x="34010" y="30117"/>
                </a:lnTo>
                <a:cubicBezTo>
                  <a:pt x="34025" y="30132"/>
                  <a:pt x="34033" y="30140"/>
                  <a:pt x="34037" y="30140"/>
                </a:cubicBezTo>
                <a:cubicBezTo>
                  <a:pt x="34041" y="30140"/>
                  <a:pt x="34041" y="30132"/>
                  <a:pt x="34041" y="30117"/>
                </a:cubicBezTo>
                <a:lnTo>
                  <a:pt x="34101" y="30147"/>
                </a:lnTo>
                <a:lnTo>
                  <a:pt x="34252" y="30147"/>
                </a:lnTo>
                <a:cubicBezTo>
                  <a:pt x="34312" y="30147"/>
                  <a:pt x="34373" y="30208"/>
                  <a:pt x="34433" y="30328"/>
                </a:cubicBezTo>
                <a:cubicBezTo>
                  <a:pt x="34433" y="30268"/>
                  <a:pt x="34403" y="30208"/>
                  <a:pt x="34342" y="30147"/>
                </a:cubicBezTo>
                <a:cubicBezTo>
                  <a:pt x="34357" y="30140"/>
                  <a:pt x="34371" y="30136"/>
                  <a:pt x="34385" y="30136"/>
                </a:cubicBezTo>
                <a:cubicBezTo>
                  <a:pt x="34429" y="30136"/>
                  <a:pt x="34470" y="30176"/>
                  <a:pt x="34493" y="30268"/>
                </a:cubicBezTo>
                <a:cubicBezTo>
                  <a:pt x="34584" y="30057"/>
                  <a:pt x="34433" y="30027"/>
                  <a:pt x="34584" y="29876"/>
                </a:cubicBezTo>
                <a:cubicBezTo>
                  <a:pt x="34614" y="29906"/>
                  <a:pt x="34614" y="29966"/>
                  <a:pt x="34644" y="30027"/>
                </a:cubicBezTo>
                <a:cubicBezTo>
                  <a:pt x="34644" y="29936"/>
                  <a:pt x="34644" y="29876"/>
                  <a:pt x="34644" y="29785"/>
                </a:cubicBezTo>
                <a:lnTo>
                  <a:pt x="34674" y="29785"/>
                </a:lnTo>
                <a:cubicBezTo>
                  <a:pt x="34704" y="29755"/>
                  <a:pt x="34735" y="29755"/>
                  <a:pt x="34765" y="29755"/>
                </a:cubicBezTo>
                <a:cubicBezTo>
                  <a:pt x="34735" y="29725"/>
                  <a:pt x="34704" y="29725"/>
                  <a:pt x="34704" y="29695"/>
                </a:cubicBezTo>
                <a:lnTo>
                  <a:pt x="34765" y="29634"/>
                </a:lnTo>
                <a:cubicBezTo>
                  <a:pt x="34795" y="29664"/>
                  <a:pt x="34825" y="29695"/>
                  <a:pt x="34795" y="29725"/>
                </a:cubicBezTo>
                <a:cubicBezTo>
                  <a:pt x="34825" y="29695"/>
                  <a:pt x="34825" y="29664"/>
                  <a:pt x="34855" y="29634"/>
                </a:cubicBezTo>
                <a:cubicBezTo>
                  <a:pt x="34886" y="29634"/>
                  <a:pt x="34886" y="29604"/>
                  <a:pt x="34886" y="29574"/>
                </a:cubicBezTo>
                <a:lnTo>
                  <a:pt x="34855" y="29544"/>
                </a:lnTo>
                <a:cubicBezTo>
                  <a:pt x="34855" y="29544"/>
                  <a:pt x="34855" y="29514"/>
                  <a:pt x="34886" y="29514"/>
                </a:cubicBezTo>
                <a:lnTo>
                  <a:pt x="34886" y="29483"/>
                </a:lnTo>
                <a:cubicBezTo>
                  <a:pt x="34946" y="29363"/>
                  <a:pt x="35036" y="29272"/>
                  <a:pt x="35187" y="29212"/>
                </a:cubicBezTo>
                <a:cubicBezTo>
                  <a:pt x="35214" y="29333"/>
                  <a:pt x="35247" y="29352"/>
                  <a:pt x="35286" y="29352"/>
                </a:cubicBezTo>
                <a:cubicBezTo>
                  <a:pt x="35304" y="29352"/>
                  <a:pt x="35323" y="29348"/>
                  <a:pt x="35343" y="29348"/>
                </a:cubicBezTo>
                <a:cubicBezTo>
                  <a:pt x="35378" y="29348"/>
                  <a:pt x="35417" y="29360"/>
                  <a:pt x="35459" y="29423"/>
                </a:cubicBezTo>
                <a:lnTo>
                  <a:pt x="35549" y="29272"/>
                </a:lnTo>
                <a:lnTo>
                  <a:pt x="35459" y="29212"/>
                </a:lnTo>
                <a:cubicBezTo>
                  <a:pt x="35580" y="29121"/>
                  <a:pt x="35580" y="28910"/>
                  <a:pt x="35730" y="28910"/>
                </a:cubicBezTo>
                <a:lnTo>
                  <a:pt x="35700" y="29061"/>
                </a:lnTo>
                <a:lnTo>
                  <a:pt x="35881" y="28850"/>
                </a:lnTo>
                <a:lnTo>
                  <a:pt x="35700" y="28880"/>
                </a:lnTo>
                <a:cubicBezTo>
                  <a:pt x="35730" y="28789"/>
                  <a:pt x="35700" y="28729"/>
                  <a:pt x="35670" y="28669"/>
                </a:cubicBezTo>
                <a:lnTo>
                  <a:pt x="35730" y="28669"/>
                </a:lnTo>
                <a:cubicBezTo>
                  <a:pt x="35761" y="28669"/>
                  <a:pt x="35821" y="28699"/>
                  <a:pt x="35881" y="28699"/>
                </a:cubicBezTo>
                <a:lnTo>
                  <a:pt x="35827" y="28608"/>
                </a:lnTo>
                <a:lnTo>
                  <a:pt x="35881" y="28608"/>
                </a:lnTo>
                <a:lnTo>
                  <a:pt x="35881" y="28638"/>
                </a:lnTo>
                <a:cubicBezTo>
                  <a:pt x="35897" y="28644"/>
                  <a:pt x="35909" y="28646"/>
                  <a:pt x="35916" y="28646"/>
                </a:cubicBezTo>
                <a:cubicBezTo>
                  <a:pt x="35951" y="28646"/>
                  <a:pt x="35906" y="28592"/>
                  <a:pt x="35881" y="28518"/>
                </a:cubicBezTo>
                <a:lnTo>
                  <a:pt x="35881" y="28518"/>
                </a:lnTo>
                <a:lnTo>
                  <a:pt x="35942" y="28578"/>
                </a:lnTo>
                <a:cubicBezTo>
                  <a:pt x="35942" y="28608"/>
                  <a:pt x="35942" y="28638"/>
                  <a:pt x="35942" y="28669"/>
                </a:cubicBezTo>
                <a:cubicBezTo>
                  <a:pt x="35972" y="28638"/>
                  <a:pt x="36002" y="28638"/>
                  <a:pt x="35972" y="28578"/>
                </a:cubicBezTo>
                <a:lnTo>
                  <a:pt x="36002" y="28578"/>
                </a:lnTo>
                <a:lnTo>
                  <a:pt x="35972" y="28518"/>
                </a:lnTo>
                <a:cubicBezTo>
                  <a:pt x="35972" y="28518"/>
                  <a:pt x="35972" y="28487"/>
                  <a:pt x="35972" y="28457"/>
                </a:cubicBezTo>
                <a:cubicBezTo>
                  <a:pt x="36002" y="28487"/>
                  <a:pt x="36032" y="28487"/>
                  <a:pt x="36062" y="28487"/>
                </a:cubicBezTo>
                <a:cubicBezTo>
                  <a:pt x="36032" y="28457"/>
                  <a:pt x="36002" y="28427"/>
                  <a:pt x="35972" y="28427"/>
                </a:cubicBezTo>
                <a:cubicBezTo>
                  <a:pt x="35972" y="28397"/>
                  <a:pt x="36002" y="28367"/>
                  <a:pt x="36032" y="28337"/>
                </a:cubicBezTo>
                <a:cubicBezTo>
                  <a:pt x="36032" y="28367"/>
                  <a:pt x="36032" y="28367"/>
                  <a:pt x="36062" y="28397"/>
                </a:cubicBezTo>
                <a:cubicBezTo>
                  <a:pt x="36032" y="28367"/>
                  <a:pt x="36032" y="28367"/>
                  <a:pt x="36062" y="28337"/>
                </a:cubicBezTo>
                <a:cubicBezTo>
                  <a:pt x="36062" y="28337"/>
                  <a:pt x="36093" y="28337"/>
                  <a:pt x="36123" y="28306"/>
                </a:cubicBezTo>
                <a:lnTo>
                  <a:pt x="36123" y="28337"/>
                </a:lnTo>
                <a:cubicBezTo>
                  <a:pt x="36123" y="28367"/>
                  <a:pt x="36153" y="28397"/>
                  <a:pt x="36183" y="28397"/>
                </a:cubicBezTo>
                <a:cubicBezTo>
                  <a:pt x="36213" y="28457"/>
                  <a:pt x="36243" y="28518"/>
                  <a:pt x="36274" y="28548"/>
                </a:cubicBezTo>
                <a:cubicBezTo>
                  <a:pt x="36245" y="28375"/>
                  <a:pt x="36490" y="28312"/>
                  <a:pt x="36487" y="28124"/>
                </a:cubicBezTo>
                <a:lnTo>
                  <a:pt x="36487" y="28124"/>
                </a:lnTo>
                <a:cubicBezTo>
                  <a:pt x="36495" y="28174"/>
                  <a:pt x="36525" y="28221"/>
                  <a:pt x="36575" y="28246"/>
                </a:cubicBezTo>
                <a:lnTo>
                  <a:pt x="36515" y="28095"/>
                </a:lnTo>
                <a:cubicBezTo>
                  <a:pt x="36606" y="28095"/>
                  <a:pt x="36636" y="28095"/>
                  <a:pt x="36666" y="28186"/>
                </a:cubicBezTo>
                <a:cubicBezTo>
                  <a:pt x="36847" y="28095"/>
                  <a:pt x="36485" y="28005"/>
                  <a:pt x="36666" y="27944"/>
                </a:cubicBezTo>
                <a:lnTo>
                  <a:pt x="36696" y="27944"/>
                </a:lnTo>
                <a:lnTo>
                  <a:pt x="36696" y="28035"/>
                </a:lnTo>
                <a:lnTo>
                  <a:pt x="36756" y="28005"/>
                </a:lnTo>
                <a:cubicBezTo>
                  <a:pt x="36877" y="27884"/>
                  <a:pt x="36968" y="27793"/>
                  <a:pt x="37088" y="27643"/>
                </a:cubicBezTo>
                <a:lnTo>
                  <a:pt x="37149" y="27612"/>
                </a:lnTo>
                <a:lnTo>
                  <a:pt x="37179" y="27612"/>
                </a:lnTo>
                <a:cubicBezTo>
                  <a:pt x="37179" y="27582"/>
                  <a:pt x="37179" y="27582"/>
                  <a:pt x="37179" y="27582"/>
                </a:cubicBezTo>
                <a:lnTo>
                  <a:pt x="37209" y="27552"/>
                </a:lnTo>
                <a:lnTo>
                  <a:pt x="37209" y="27552"/>
                </a:lnTo>
                <a:cubicBezTo>
                  <a:pt x="37420" y="27673"/>
                  <a:pt x="37088" y="27733"/>
                  <a:pt x="37270" y="27824"/>
                </a:cubicBezTo>
                <a:cubicBezTo>
                  <a:pt x="37511" y="27582"/>
                  <a:pt x="37601" y="27160"/>
                  <a:pt x="37843" y="26979"/>
                </a:cubicBezTo>
                <a:lnTo>
                  <a:pt x="37843" y="26979"/>
                </a:lnTo>
                <a:lnTo>
                  <a:pt x="37783" y="27009"/>
                </a:lnTo>
                <a:cubicBezTo>
                  <a:pt x="37722" y="26918"/>
                  <a:pt x="37752" y="26858"/>
                  <a:pt x="37783" y="26858"/>
                </a:cubicBezTo>
                <a:cubicBezTo>
                  <a:pt x="37813" y="26858"/>
                  <a:pt x="37853" y="26861"/>
                  <a:pt x="37894" y="26861"/>
                </a:cubicBezTo>
                <a:cubicBezTo>
                  <a:pt x="37977" y="26861"/>
                  <a:pt x="38064" y="26848"/>
                  <a:pt x="38084" y="26767"/>
                </a:cubicBezTo>
                <a:cubicBezTo>
                  <a:pt x="38084" y="26817"/>
                  <a:pt x="38125" y="26866"/>
                  <a:pt x="38139" y="26866"/>
                </a:cubicBezTo>
                <a:cubicBezTo>
                  <a:pt x="38143" y="26866"/>
                  <a:pt x="38145" y="26863"/>
                  <a:pt x="38145" y="26858"/>
                </a:cubicBezTo>
                <a:cubicBezTo>
                  <a:pt x="38175" y="26858"/>
                  <a:pt x="38235" y="26798"/>
                  <a:pt x="38265" y="26767"/>
                </a:cubicBezTo>
                <a:cubicBezTo>
                  <a:pt x="38326" y="26767"/>
                  <a:pt x="38296" y="26707"/>
                  <a:pt x="38326" y="26647"/>
                </a:cubicBezTo>
                <a:cubicBezTo>
                  <a:pt x="38356" y="26556"/>
                  <a:pt x="38386" y="26496"/>
                  <a:pt x="38416" y="26405"/>
                </a:cubicBezTo>
                <a:lnTo>
                  <a:pt x="38507" y="26435"/>
                </a:lnTo>
                <a:cubicBezTo>
                  <a:pt x="38477" y="26405"/>
                  <a:pt x="38446" y="26405"/>
                  <a:pt x="38446" y="26405"/>
                </a:cubicBezTo>
                <a:lnTo>
                  <a:pt x="38477" y="26345"/>
                </a:lnTo>
                <a:cubicBezTo>
                  <a:pt x="38507" y="26375"/>
                  <a:pt x="38567" y="26375"/>
                  <a:pt x="38627" y="26375"/>
                </a:cubicBezTo>
                <a:cubicBezTo>
                  <a:pt x="38688" y="26375"/>
                  <a:pt x="38658" y="26315"/>
                  <a:pt x="38627" y="26254"/>
                </a:cubicBezTo>
                <a:cubicBezTo>
                  <a:pt x="38688" y="26194"/>
                  <a:pt x="38748" y="26134"/>
                  <a:pt x="38809" y="26073"/>
                </a:cubicBezTo>
                <a:cubicBezTo>
                  <a:pt x="38839" y="26073"/>
                  <a:pt x="38869" y="26103"/>
                  <a:pt x="38869" y="26103"/>
                </a:cubicBezTo>
                <a:cubicBezTo>
                  <a:pt x="38869" y="26103"/>
                  <a:pt x="38869" y="26073"/>
                  <a:pt x="38839" y="26043"/>
                </a:cubicBezTo>
                <a:cubicBezTo>
                  <a:pt x="38869" y="26013"/>
                  <a:pt x="38899" y="25983"/>
                  <a:pt x="38929" y="25983"/>
                </a:cubicBezTo>
                <a:cubicBezTo>
                  <a:pt x="38929" y="25953"/>
                  <a:pt x="38929" y="25922"/>
                  <a:pt x="38929" y="25892"/>
                </a:cubicBezTo>
                <a:lnTo>
                  <a:pt x="38990" y="25892"/>
                </a:lnTo>
                <a:lnTo>
                  <a:pt x="38929" y="25862"/>
                </a:lnTo>
                <a:cubicBezTo>
                  <a:pt x="38929" y="25832"/>
                  <a:pt x="38899" y="25832"/>
                  <a:pt x="38899" y="25802"/>
                </a:cubicBezTo>
                <a:lnTo>
                  <a:pt x="38929" y="25802"/>
                </a:lnTo>
                <a:cubicBezTo>
                  <a:pt x="38990" y="25772"/>
                  <a:pt x="39080" y="25741"/>
                  <a:pt x="39140" y="25681"/>
                </a:cubicBezTo>
                <a:cubicBezTo>
                  <a:pt x="39165" y="25706"/>
                  <a:pt x="39190" y="25752"/>
                  <a:pt x="39198" y="25784"/>
                </a:cubicBezTo>
                <a:lnTo>
                  <a:pt x="39198" y="25784"/>
                </a:lnTo>
                <a:cubicBezTo>
                  <a:pt x="39188" y="25656"/>
                  <a:pt x="39384" y="25710"/>
                  <a:pt x="39442" y="25681"/>
                </a:cubicBezTo>
                <a:lnTo>
                  <a:pt x="39442" y="25772"/>
                </a:lnTo>
                <a:cubicBezTo>
                  <a:pt x="39442" y="25741"/>
                  <a:pt x="39442" y="25711"/>
                  <a:pt x="39472" y="25681"/>
                </a:cubicBezTo>
                <a:lnTo>
                  <a:pt x="39352" y="25621"/>
                </a:lnTo>
                <a:cubicBezTo>
                  <a:pt x="39367" y="25606"/>
                  <a:pt x="39374" y="25598"/>
                  <a:pt x="39386" y="25598"/>
                </a:cubicBezTo>
                <a:cubicBezTo>
                  <a:pt x="39397" y="25598"/>
                  <a:pt x="39412" y="25606"/>
                  <a:pt x="39442" y="25621"/>
                </a:cubicBezTo>
                <a:cubicBezTo>
                  <a:pt x="39382" y="25560"/>
                  <a:pt x="39322" y="25530"/>
                  <a:pt x="39261" y="25470"/>
                </a:cubicBezTo>
                <a:cubicBezTo>
                  <a:pt x="39291" y="25440"/>
                  <a:pt x="39291" y="25409"/>
                  <a:pt x="39291" y="25379"/>
                </a:cubicBezTo>
                <a:lnTo>
                  <a:pt x="39291" y="25359"/>
                </a:lnTo>
                <a:lnTo>
                  <a:pt x="39291" y="25359"/>
                </a:lnTo>
                <a:cubicBezTo>
                  <a:pt x="39304" y="25401"/>
                  <a:pt x="39430" y="25447"/>
                  <a:pt x="39443" y="25506"/>
                </a:cubicBezTo>
                <a:lnTo>
                  <a:pt x="39443" y="25506"/>
                </a:lnTo>
                <a:cubicBezTo>
                  <a:pt x="39447" y="25486"/>
                  <a:pt x="39459" y="25470"/>
                  <a:pt x="39503" y="25470"/>
                </a:cubicBezTo>
                <a:cubicBezTo>
                  <a:pt x="39503" y="25470"/>
                  <a:pt x="39533" y="25500"/>
                  <a:pt x="39533" y="25500"/>
                </a:cubicBezTo>
                <a:cubicBezTo>
                  <a:pt x="39546" y="25502"/>
                  <a:pt x="39557" y="25503"/>
                  <a:pt x="39565" y="25503"/>
                </a:cubicBezTo>
                <a:cubicBezTo>
                  <a:pt x="39666" y="25503"/>
                  <a:pt x="39386" y="25342"/>
                  <a:pt x="39442" y="25259"/>
                </a:cubicBezTo>
                <a:lnTo>
                  <a:pt x="39442" y="25259"/>
                </a:lnTo>
                <a:cubicBezTo>
                  <a:pt x="39509" y="25303"/>
                  <a:pt x="39575" y="25331"/>
                  <a:pt x="39606" y="25331"/>
                </a:cubicBezTo>
                <a:cubicBezTo>
                  <a:pt x="39617" y="25331"/>
                  <a:pt x="39623" y="25327"/>
                  <a:pt x="39623" y="25319"/>
                </a:cubicBezTo>
                <a:lnTo>
                  <a:pt x="39623" y="25319"/>
                </a:lnTo>
                <a:cubicBezTo>
                  <a:pt x="39620" y="25322"/>
                  <a:pt x="39616" y="25324"/>
                  <a:pt x="39611" y="25324"/>
                </a:cubicBezTo>
                <a:cubicBezTo>
                  <a:pt x="39568" y="25324"/>
                  <a:pt x="39466" y="25222"/>
                  <a:pt x="39412" y="25168"/>
                </a:cubicBezTo>
                <a:cubicBezTo>
                  <a:pt x="39533" y="25138"/>
                  <a:pt x="39412" y="25047"/>
                  <a:pt x="39442" y="25017"/>
                </a:cubicBezTo>
                <a:lnTo>
                  <a:pt x="39412" y="25017"/>
                </a:lnTo>
                <a:cubicBezTo>
                  <a:pt x="39472" y="24957"/>
                  <a:pt x="39563" y="24927"/>
                  <a:pt x="39653" y="24896"/>
                </a:cubicBezTo>
                <a:lnTo>
                  <a:pt x="39653" y="24896"/>
                </a:lnTo>
                <a:cubicBezTo>
                  <a:pt x="39601" y="24949"/>
                  <a:pt x="39617" y="25023"/>
                  <a:pt x="39641" y="25023"/>
                </a:cubicBezTo>
                <a:cubicBezTo>
                  <a:pt x="39645" y="25023"/>
                  <a:pt x="39649" y="25021"/>
                  <a:pt x="39653" y="25017"/>
                </a:cubicBezTo>
                <a:lnTo>
                  <a:pt x="39684" y="24896"/>
                </a:lnTo>
                <a:cubicBezTo>
                  <a:pt x="39714" y="24927"/>
                  <a:pt x="39744" y="24927"/>
                  <a:pt x="39804" y="24927"/>
                </a:cubicBezTo>
                <a:cubicBezTo>
                  <a:pt x="39759" y="24866"/>
                  <a:pt x="39797" y="24866"/>
                  <a:pt x="39842" y="24866"/>
                </a:cubicBezTo>
                <a:cubicBezTo>
                  <a:pt x="39887" y="24866"/>
                  <a:pt x="39940" y="24866"/>
                  <a:pt x="39925" y="24806"/>
                </a:cubicBezTo>
                <a:cubicBezTo>
                  <a:pt x="39774" y="24746"/>
                  <a:pt x="39804" y="24746"/>
                  <a:pt x="39744" y="24625"/>
                </a:cubicBezTo>
                <a:lnTo>
                  <a:pt x="39744" y="24685"/>
                </a:lnTo>
                <a:lnTo>
                  <a:pt x="39653" y="24685"/>
                </a:lnTo>
                <a:lnTo>
                  <a:pt x="39623" y="24625"/>
                </a:lnTo>
                <a:cubicBezTo>
                  <a:pt x="39593" y="24655"/>
                  <a:pt x="39593" y="24685"/>
                  <a:pt x="39623" y="24685"/>
                </a:cubicBezTo>
                <a:lnTo>
                  <a:pt x="39563" y="24685"/>
                </a:lnTo>
                <a:cubicBezTo>
                  <a:pt x="39563" y="24685"/>
                  <a:pt x="39563" y="24685"/>
                  <a:pt x="39563" y="24655"/>
                </a:cubicBezTo>
                <a:cubicBezTo>
                  <a:pt x="39593" y="24625"/>
                  <a:pt x="39503" y="24504"/>
                  <a:pt x="39563" y="24504"/>
                </a:cubicBezTo>
                <a:cubicBezTo>
                  <a:pt x="39593" y="24595"/>
                  <a:pt x="39653" y="24595"/>
                  <a:pt x="39714" y="24595"/>
                </a:cubicBezTo>
                <a:lnTo>
                  <a:pt x="39895" y="24685"/>
                </a:lnTo>
                <a:cubicBezTo>
                  <a:pt x="40076" y="24685"/>
                  <a:pt x="39835" y="24444"/>
                  <a:pt x="39985" y="24353"/>
                </a:cubicBezTo>
                <a:lnTo>
                  <a:pt x="39925" y="24353"/>
                </a:lnTo>
                <a:cubicBezTo>
                  <a:pt x="39804" y="24263"/>
                  <a:pt x="39955" y="24263"/>
                  <a:pt x="39925" y="24202"/>
                </a:cubicBezTo>
                <a:lnTo>
                  <a:pt x="39925" y="24202"/>
                </a:lnTo>
                <a:cubicBezTo>
                  <a:pt x="39985" y="24263"/>
                  <a:pt x="40076" y="24293"/>
                  <a:pt x="40136" y="24293"/>
                </a:cubicBezTo>
                <a:cubicBezTo>
                  <a:pt x="40076" y="24233"/>
                  <a:pt x="40197" y="24202"/>
                  <a:pt x="40016" y="24082"/>
                </a:cubicBezTo>
                <a:lnTo>
                  <a:pt x="40167" y="24082"/>
                </a:lnTo>
                <a:cubicBezTo>
                  <a:pt x="40227" y="24082"/>
                  <a:pt x="40197" y="24021"/>
                  <a:pt x="40167" y="23991"/>
                </a:cubicBezTo>
                <a:cubicBezTo>
                  <a:pt x="40197" y="23991"/>
                  <a:pt x="40227" y="23961"/>
                  <a:pt x="40257" y="23931"/>
                </a:cubicBezTo>
                <a:cubicBezTo>
                  <a:pt x="40378" y="24112"/>
                  <a:pt x="40559" y="24172"/>
                  <a:pt x="40649" y="24323"/>
                </a:cubicBezTo>
                <a:cubicBezTo>
                  <a:pt x="40649" y="24353"/>
                  <a:pt x="40649" y="24353"/>
                  <a:pt x="40649" y="24383"/>
                </a:cubicBezTo>
                <a:cubicBezTo>
                  <a:pt x="40641" y="24388"/>
                  <a:pt x="40631" y="24390"/>
                  <a:pt x="40620" y="24390"/>
                </a:cubicBezTo>
                <a:cubicBezTo>
                  <a:pt x="40557" y="24390"/>
                  <a:pt x="40468" y="24323"/>
                  <a:pt x="40468" y="24323"/>
                </a:cubicBezTo>
                <a:lnTo>
                  <a:pt x="40468" y="24323"/>
                </a:lnTo>
                <a:cubicBezTo>
                  <a:pt x="40408" y="24414"/>
                  <a:pt x="40408" y="24564"/>
                  <a:pt x="40498" y="24655"/>
                </a:cubicBezTo>
                <a:cubicBezTo>
                  <a:pt x="40481" y="24646"/>
                  <a:pt x="40466" y="24642"/>
                  <a:pt x="40452" y="24642"/>
                </a:cubicBezTo>
                <a:cubicBezTo>
                  <a:pt x="40418" y="24642"/>
                  <a:pt x="40390" y="24664"/>
                  <a:pt x="40348" y="24685"/>
                </a:cubicBezTo>
                <a:cubicBezTo>
                  <a:pt x="40348" y="24776"/>
                  <a:pt x="40559" y="24746"/>
                  <a:pt x="40468" y="24866"/>
                </a:cubicBezTo>
                <a:cubicBezTo>
                  <a:pt x="40408" y="24866"/>
                  <a:pt x="40317" y="24836"/>
                  <a:pt x="40227" y="24776"/>
                </a:cubicBezTo>
                <a:lnTo>
                  <a:pt x="40227" y="24776"/>
                </a:lnTo>
                <a:cubicBezTo>
                  <a:pt x="40287" y="24896"/>
                  <a:pt x="40408" y="24987"/>
                  <a:pt x="40468" y="25108"/>
                </a:cubicBezTo>
                <a:cubicBezTo>
                  <a:pt x="40452" y="25112"/>
                  <a:pt x="40437" y="25114"/>
                  <a:pt x="40423" y="25114"/>
                </a:cubicBezTo>
                <a:cubicBezTo>
                  <a:pt x="40338" y="25114"/>
                  <a:pt x="40305" y="25039"/>
                  <a:pt x="40227" y="24987"/>
                </a:cubicBezTo>
                <a:lnTo>
                  <a:pt x="40227" y="24987"/>
                </a:lnTo>
                <a:cubicBezTo>
                  <a:pt x="40287" y="25138"/>
                  <a:pt x="40317" y="25319"/>
                  <a:pt x="40498" y="25379"/>
                </a:cubicBezTo>
                <a:lnTo>
                  <a:pt x="40529" y="25319"/>
                </a:lnTo>
                <a:cubicBezTo>
                  <a:pt x="40468" y="25319"/>
                  <a:pt x="40438" y="25319"/>
                  <a:pt x="40378" y="25289"/>
                </a:cubicBezTo>
                <a:cubicBezTo>
                  <a:pt x="40257" y="25168"/>
                  <a:pt x="40438" y="25138"/>
                  <a:pt x="40498" y="25138"/>
                </a:cubicBezTo>
                <a:lnTo>
                  <a:pt x="40529" y="25198"/>
                </a:lnTo>
                <a:lnTo>
                  <a:pt x="40589" y="25198"/>
                </a:lnTo>
                <a:cubicBezTo>
                  <a:pt x="40559" y="25259"/>
                  <a:pt x="40559" y="25349"/>
                  <a:pt x="40559" y="25409"/>
                </a:cubicBezTo>
                <a:lnTo>
                  <a:pt x="40559" y="25530"/>
                </a:lnTo>
                <a:cubicBezTo>
                  <a:pt x="40438" y="25470"/>
                  <a:pt x="40317" y="25470"/>
                  <a:pt x="40227" y="25470"/>
                </a:cubicBezTo>
                <a:cubicBezTo>
                  <a:pt x="40408" y="25560"/>
                  <a:pt x="40348" y="25560"/>
                  <a:pt x="40529" y="25651"/>
                </a:cubicBezTo>
                <a:cubicBezTo>
                  <a:pt x="40529" y="25681"/>
                  <a:pt x="40529" y="25711"/>
                  <a:pt x="40529" y="25741"/>
                </a:cubicBezTo>
                <a:lnTo>
                  <a:pt x="40408" y="25741"/>
                </a:lnTo>
                <a:cubicBezTo>
                  <a:pt x="40498" y="25772"/>
                  <a:pt x="40378" y="25832"/>
                  <a:pt x="40498" y="25892"/>
                </a:cubicBezTo>
                <a:lnTo>
                  <a:pt x="40529" y="25862"/>
                </a:lnTo>
                <a:cubicBezTo>
                  <a:pt x="40559" y="25922"/>
                  <a:pt x="40589" y="25983"/>
                  <a:pt x="40589" y="26043"/>
                </a:cubicBezTo>
                <a:lnTo>
                  <a:pt x="40408" y="25983"/>
                </a:lnTo>
                <a:cubicBezTo>
                  <a:pt x="40408" y="25983"/>
                  <a:pt x="40438" y="25983"/>
                  <a:pt x="40438" y="25953"/>
                </a:cubicBezTo>
                <a:lnTo>
                  <a:pt x="40227" y="25892"/>
                </a:lnTo>
                <a:lnTo>
                  <a:pt x="40287" y="25983"/>
                </a:lnTo>
                <a:cubicBezTo>
                  <a:pt x="40136" y="25983"/>
                  <a:pt x="40016" y="26043"/>
                  <a:pt x="39925" y="26103"/>
                </a:cubicBezTo>
                <a:lnTo>
                  <a:pt x="40076" y="26315"/>
                </a:lnTo>
                <a:lnTo>
                  <a:pt x="39925" y="26345"/>
                </a:lnTo>
                <a:lnTo>
                  <a:pt x="39925" y="26194"/>
                </a:lnTo>
                <a:lnTo>
                  <a:pt x="39925" y="26194"/>
                </a:lnTo>
                <a:cubicBezTo>
                  <a:pt x="39804" y="26254"/>
                  <a:pt x="39895" y="26315"/>
                  <a:pt x="39955" y="26405"/>
                </a:cubicBezTo>
                <a:cubicBezTo>
                  <a:pt x="39938" y="26396"/>
                  <a:pt x="39920" y="26393"/>
                  <a:pt x="39903" y="26393"/>
                </a:cubicBezTo>
                <a:cubicBezTo>
                  <a:pt x="39862" y="26393"/>
                  <a:pt x="39826" y="26414"/>
                  <a:pt x="39804" y="26435"/>
                </a:cubicBezTo>
                <a:lnTo>
                  <a:pt x="40046" y="26647"/>
                </a:lnTo>
                <a:cubicBezTo>
                  <a:pt x="39963" y="26626"/>
                  <a:pt x="39895" y="26577"/>
                  <a:pt x="39841" y="26577"/>
                </a:cubicBezTo>
                <a:cubicBezTo>
                  <a:pt x="39815" y="26577"/>
                  <a:pt x="39793" y="26588"/>
                  <a:pt x="39774" y="26617"/>
                </a:cubicBezTo>
                <a:cubicBezTo>
                  <a:pt x="39819" y="26677"/>
                  <a:pt x="39880" y="26677"/>
                  <a:pt x="39936" y="26677"/>
                </a:cubicBezTo>
                <a:cubicBezTo>
                  <a:pt x="39993" y="26677"/>
                  <a:pt x="40046" y="26677"/>
                  <a:pt x="40076" y="26737"/>
                </a:cubicBezTo>
                <a:cubicBezTo>
                  <a:pt x="39895" y="26798"/>
                  <a:pt x="39835" y="26767"/>
                  <a:pt x="39895" y="26858"/>
                </a:cubicBezTo>
                <a:cubicBezTo>
                  <a:pt x="39879" y="26866"/>
                  <a:pt x="39865" y="26870"/>
                  <a:pt x="39852" y="26870"/>
                </a:cubicBezTo>
                <a:cubicBezTo>
                  <a:pt x="39824" y="26870"/>
                  <a:pt x="39804" y="26850"/>
                  <a:pt x="39785" y="26818"/>
                </a:cubicBezTo>
                <a:lnTo>
                  <a:pt x="39785" y="26818"/>
                </a:lnTo>
                <a:cubicBezTo>
                  <a:pt x="39822" y="26906"/>
                  <a:pt x="39755" y="27016"/>
                  <a:pt x="39895" y="27099"/>
                </a:cubicBezTo>
                <a:cubicBezTo>
                  <a:pt x="39740" y="27125"/>
                  <a:pt x="39829" y="27329"/>
                  <a:pt x="39685" y="27329"/>
                </a:cubicBezTo>
                <a:cubicBezTo>
                  <a:pt x="39662" y="27329"/>
                  <a:pt x="39632" y="27323"/>
                  <a:pt x="39593" y="27311"/>
                </a:cubicBezTo>
                <a:lnTo>
                  <a:pt x="39593" y="27311"/>
                </a:lnTo>
                <a:cubicBezTo>
                  <a:pt x="39684" y="27371"/>
                  <a:pt x="39714" y="27461"/>
                  <a:pt x="39714" y="27582"/>
                </a:cubicBezTo>
                <a:cubicBezTo>
                  <a:pt x="39666" y="27535"/>
                  <a:pt x="39633" y="27516"/>
                  <a:pt x="39607" y="27516"/>
                </a:cubicBezTo>
                <a:cubicBezTo>
                  <a:pt x="39524" y="27516"/>
                  <a:pt x="39527" y="27712"/>
                  <a:pt x="39405" y="27712"/>
                </a:cubicBezTo>
                <a:cubicBezTo>
                  <a:pt x="39375" y="27712"/>
                  <a:pt x="39338" y="27701"/>
                  <a:pt x="39291" y="27673"/>
                </a:cubicBezTo>
                <a:lnTo>
                  <a:pt x="39291" y="27673"/>
                </a:lnTo>
                <a:cubicBezTo>
                  <a:pt x="39533" y="27884"/>
                  <a:pt x="39261" y="28065"/>
                  <a:pt x="39352" y="28306"/>
                </a:cubicBezTo>
                <a:cubicBezTo>
                  <a:pt x="39333" y="28288"/>
                  <a:pt x="39314" y="28269"/>
                  <a:pt x="39310" y="28257"/>
                </a:cubicBezTo>
                <a:lnTo>
                  <a:pt x="39310" y="28257"/>
                </a:lnTo>
                <a:cubicBezTo>
                  <a:pt x="39223" y="28334"/>
                  <a:pt x="39138" y="28308"/>
                  <a:pt x="39080" y="28337"/>
                </a:cubicBezTo>
                <a:cubicBezTo>
                  <a:pt x="39171" y="28397"/>
                  <a:pt x="39231" y="28457"/>
                  <a:pt x="39261" y="28548"/>
                </a:cubicBezTo>
                <a:cubicBezTo>
                  <a:pt x="39261" y="28638"/>
                  <a:pt x="39291" y="28699"/>
                  <a:pt x="39322" y="28789"/>
                </a:cubicBezTo>
                <a:cubicBezTo>
                  <a:pt x="39080" y="28789"/>
                  <a:pt x="39140" y="28578"/>
                  <a:pt x="38929" y="28518"/>
                </a:cubicBezTo>
                <a:lnTo>
                  <a:pt x="38929" y="28518"/>
                </a:lnTo>
                <a:cubicBezTo>
                  <a:pt x="39080" y="28608"/>
                  <a:pt x="38959" y="28789"/>
                  <a:pt x="39140" y="28850"/>
                </a:cubicBezTo>
                <a:cubicBezTo>
                  <a:pt x="39050" y="28850"/>
                  <a:pt x="39020" y="28857"/>
                  <a:pt x="38990" y="28857"/>
                </a:cubicBezTo>
                <a:cubicBezTo>
                  <a:pt x="38959" y="28857"/>
                  <a:pt x="38929" y="28850"/>
                  <a:pt x="38839" y="28819"/>
                </a:cubicBezTo>
                <a:lnTo>
                  <a:pt x="38839" y="28819"/>
                </a:lnTo>
                <a:cubicBezTo>
                  <a:pt x="39080" y="28970"/>
                  <a:pt x="38839" y="28910"/>
                  <a:pt x="38959" y="29091"/>
                </a:cubicBezTo>
                <a:cubicBezTo>
                  <a:pt x="38927" y="29100"/>
                  <a:pt x="38898" y="29104"/>
                  <a:pt x="38872" y="29104"/>
                </a:cubicBezTo>
                <a:cubicBezTo>
                  <a:pt x="38790" y="29104"/>
                  <a:pt x="38741" y="29068"/>
                  <a:pt x="38715" y="29068"/>
                </a:cubicBezTo>
                <a:cubicBezTo>
                  <a:pt x="38695" y="29068"/>
                  <a:pt x="38688" y="29087"/>
                  <a:pt x="38688" y="29151"/>
                </a:cubicBezTo>
                <a:cubicBezTo>
                  <a:pt x="38567" y="29151"/>
                  <a:pt x="38567" y="28970"/>
                  <a:pt x="38567" y="28970"/>
                </a:cubicBezTo>
                <a:lnTo>
                  <a:pt x="38567" y="28970"/>
                </a:lnTo>
                <a:cubicBezTo>
                  <a:pt x="38477" y="29121"/>
                  <a:pt x="38688" y="29182"/>
                  <a:pt x="38778" y="29272"/>
                </a:cubicBezTo>
                <a:cubicBezTo>
                  <a:pt x="38762" y="29321"/>
                  <a:pt x="38741" y="29339"/>
                  <a:pt x="38717" y="29339"/>
                </a:cubicBezTo>
                <a:cubicBezTo>
                  <a:pt x="38652" y="29339"/>
                  <a:pt x="38564" y="29212"/>
                  <a:pt x="38477" y="29212"/>
                </a:cubicBezTo>
                <a:cubicBezTo>
                  <a:pt x="38446" y="29332"/>
                  <a:pt x="38567" y="29544"/>
                  <a:pt x="38507" y="29604"/>
                </a:cubicBezTo>
                <a:cubicBezTo>
                  <a:pt x="38477" y="29604"/>
                  <a:pt x="38446" y="29604"/>
                  <a:pt x="38416" y="29544"/>
                </a:cubicBezTo>
                <a:lnTo>
                  <a:pt x="38416" y="29544"/>
                </a:lnTo>
                <a:cubicBezTo>
                  <a:pt x="38477" y="29755"/>
                  <a:pt x="38205" y="29845"/>
                  <a:pt x="38265" y="30087"/>
                </a:cubicBezTo>
                <a:lnTo>
                  <a:pt x="38205" y="30087"/>
                </a:lnTo>
                <a:cubicBezTo>
                  <a:pt x="38296" y="30117"/>
                  <a:pt x="38386" y="30177"/>
                  <a:pt x="38477" y="30268"/>
                </a:cubicBezTo>
                <a:cubicBezTo>
                  <a:pt x="38446" y="30268"/>
                  <a:pt x="38446" y="30298"/>
                  <a:pt x="38477" y="30298"/>
                </a:cubicBezTo>
                <a:lnTo>
                  <a:pt x="38446" y="30328"/>
                </a:lnTo>
                <a:lnTo>
                  <a:pt x="38386" y="30389"/>
                </a:lnTo>
                <a:lnTo>
                  <a:pt x="38356" y="30389"/>
                </a:lnTo>
                <a:cubicBezTo>
                  <a:pt x="38386" y="30358"/>
                  <a:pt x="38356" y="30328"/>
                  <a:pt x="38326" y="30268"/>
                </a:cubicBezTo>
                <a:lnTo>
                  <a:pt x="38326" y="30389"/>
                </a:lnTo>
                <a:cubicBezTo>
                  <a:pt x="38145" y="30298"/>
                  <a:pt x="38356" y="30238"/>
                  <a:pt x="38235" y="30147"/>
                </a:cubicBezTo>
                <a:lnTo>
                  <a:pt x="38235" y="30147"/>
                </a:lnTo>
                <a:cubicBezTo>
                  <a:pt x="38205" y="30298"/>
                  <a:pt x="38175" y="30540"/>
                  <a:pt x="38054" y="30600"/>
                </a:cubicBezTo>
                <a:cubicBezTo>
                  <a:pt x="37903" y="30479"/>
                  <a:pt x="38205" y="30328"/>
                  <a:pt x="37964" y="30328"/>
                </a:cubicBezTo>
                <a:lnTo>
                  <a:pt x="38145" y="30268"/>
                </a:lnTo>
                <a:cubicBezTo>
                  <a:pt x="37813" y="30147"/>
                  <a:pt x="38235" y="30208"/>
                  <a:pt x="37903" y="30057"/>
                </a:cubicBezTo>
                <a:lnTo>
                  <a:pt x="37903" y="30057"/>
                </a:lnTo>
                <a:cubicBezTo>
                  <a:pt x="37692" y="30177"/>
                  <a:pt x="37783" y="30298"/>
                  <a:pt x="37601" y="30419"/>
                </a:cubicBezTo>
                <a:cubicBezTo>
                  <a:pt x="37632" y="30540"/>
                  <a:pt x="37722" y="30540"/>
                  <a:pt x="37752" y="30660"/>
                </a:cubicBezTo>
                <a:cubicBezTo>
                  <a:pt x="37728" y="30765"/>
                  <a:pt x="37680" y="30799"/>
                  <a:pt x="37623" y="30799"/>
                </a:cubicBezTo>
                <a:cubicBezTo>
                  <a:pt x="37520" y="30799"/>
                  <a:pt x="37387" y="30690"/>
                  <a:pt x="37308" y="30690"/>
                </a:cubicBezTo>
                <a:cubicBezTo>
                  <a:pt x="37266" y="30690"/>
                  <a:pt x="37239" y="30720"/>
                  <a:pt x="37239" y="30811"/>
                </a:cubicBezTo>
                <a:cubicBezTo>
                  <a:pt x="37300" y="30962"/>
                  <a:pt x="37451" y="31203"/>
                  <a:pt x="37239" y="31203"/>
                </a:cubicBezTo>
                <a:lnTo>
                  <a:pt x="37119" y="30992"/>
                </a:lnTo>
                <a:lnTo>
                  <a:pt x="37119" y="30992"/>
                </a:lnTo>
                <a:cubicBezTo>
                  <a:pt x="36968" y="31113"/>
                  <a:pt x="37239" y="31324"/>
                  <a:pt x="36968" y="31354"/>
                </a:cubicBezTo>
                <a:cubicBezTo>
                  <a:pt x="36938" y="31264"/>
                  <a:pt x="37058" y="31203"/>
                  <a:pt x="36998" y="31203"/>
                </a:cubicBezTo>
                <a:cubicBezTo>
                  <a:pt x="36969" y="31196"/>
                  <a:pt x="36946" y="31193"/>
                  <a:pt x="36930" y="31193"/>
                </a:cubicBezTo>
                <a:cubicBezTo>
                  <a:pt x="36810" y="31193"/>
                  <a:pt x="36987" y="31365"/>
                  <a:pt x="36907" y="31445"/>
                </a:cubicBezTo>
                <a:lnTo>
                  <a:pt x="36756" y="31294"/>
                </a:lnTo>
                <a:cubicBezTo>
                  <a:pt x="36606" y="31475"/>
                  <a:pt x="36485" y="31747"/>
                  <a:pt x="36274" y="31928"/>
                </a:cubicBezTo>
                <a:cubicBezTo>
                  <a:pt x="36243" y="31867"/>
                  <a:pt x="36243" y="31777"/>
                  <a:pt x="36153" y="31777"/>
                </a:cubicBezTo>
                <a:cubicBezTo>
                  <a:pt x="36062" y="31898"/>
                  <a:pt x="35912" y="32018"/>
                  <a:pt x="35730" y="32079"/>
                </a:cubicBezTo>
                <a:cubicBezTo>
                  <a:pt x="35549" y="32139"/>
                  <a:pt x="35399" y="32169"/>
                  <a:pt x="35217" y="32199"/>
                </a:cubicBezTo>
                <a:lnTo>
                  <a:pt x="35187" y="32411"/>
                </a:lnTo>
                <a:cubicBezTo>
                  <a:pt x="35182" y="32416"/>
                  <a:pt x="35176" y="32419"/>
                  <a:pt x="35171" y="32419"/>
                </a:cubicBezTo>
                <a:cubicBezTo>
                  <a:pt x="35147" y="32419"/>
                  <a:pt x="35127" y="32369"/>
                  <a:pt x="35127" y="32320"/>
                </a:cubicBezTo>
                <a:lnTo>
                  <a:pt x="35127" y="32320"/>
                </a:lnTo>
                <a:cubicBezTo>
                  <a:pt x="34976" y="32350"/>
                  <a:pt x="35187" y="32471"/>
                  <a:pt x="35157" y="32531"/>
                </a:cubicBezTo>
                <a:cubicBezTo>
                  <a:pt x="35149" y="32535"/>
                  <a:pt x="35141" y="32537"/>
                  <a:pt x="35133" y="32537"/>
                </a:cubicBezTo>
                <a:cubicBezTo>
                  <a:pt x="35081" y="32537"/>
                  <a:pt x="35036" y="32463"/>
                  <a:pt x="35036" y="32411"/>
                </a:cubicBezTo>
                <a:cubicBezTo>
                  <a:pt x="34925" y="32634"/>
                  <a:pt x="34658" y="32960"/>
                  <a:pt x="34380" y="32960"/>
                </a:cubicBezTo>
                <a:cubicBezTo>
                  <a:pt x="34357" y="32960"/>
                  <a:pt x="34335" y="32958"/>
                  <a:pt x="34312" y="32954"/>
                </a:cubicBezTo>
                <a:lnTo>
                  <a:pt x="34342" y="32863"/>
                </a:lnTo>
                <a:lnTo>
                  <a:pt x="34342" y="32863"/>
                </a:lnTo>
                <a:cubicBezTo>
                  <a:pt x="34146" y="32891"/>
                  <a:pt x="34288" y="33232"/>
                  <a:pt x="34116" y="33232"/>
                </a:cubicBezTo>
                <a:cubicBezTo>
                  <a:pt x="34103" y="33232"/>
                  <a:pt x="34088" y="33230"/>
                  <a:pt x="34071" y="33225"/>
                </a:cubicBezTo>
                <a:lnTo>
                  <a:pt x="34071" y="33165"/>
                </a:lnTo>
                <a:cubicBezTo>
                  <a:pt x="33890" y="33225"/>
                  <a:pt x="33678" y="33316"/>
                  <a:pt x="33497" y="33406"/>
                </a:cubicBezTo>
                <a:cubicBezTo>
                  <a:pt x="33377" y="33467"/>
                  <a:pt x="33256" y="33497"/>
                  <a:pt x="33135" y="33497"/>
                </a:cubicBezTo>
                <a:lnTo>
                  <a:pt x="33105" y="33497"/>
                </a:lnTo>
                <a:cubicBezTo>
                  <a:pt x="33045" y="33497"/>
                  <a:pt x="32984" y="33467"/>
                  <a:pt x="32954" y="33467"/>
                </a:cubicBezTo>
                <a:cubicBezTo>
                  <a:pt x="32954" y="33587"/>
                  <a:pt x="32894" y="33587"/>
                  <a:pt x="32803" y="33618"/>
                </a:cubicBezTo>
                <a:lnTo>
                  <a:pt x="32518" y="33960"/>
                </a:lnTo>
                <a:lnTo>
                  <a:pt x="32518" y="33960"/>
                </a:lnTo>
                <a:cubicBezTo>
                  <a:pt x="32517" y="33960"/>
                  <a:pt x="32515" y="33960"/>
                  <a:pt x="32514" y="33960"/>
                </a:cubicBezTo>
                <a:cubicBezTo>
                  <a:pt x="32497" y="33960"/>
                  <a:pt x="32459" y="33975"/>
                  <a:pt x="32441" y="34010"/>
                </a:cubicBezTo>
                <a:cubicBezTo>
                  <a:pt x="32411" y="34100"/>
                  <a:pt x="32532" y="34010"/>
                  <a:pt x="32411" y="34131"/>
                </a:cubicBezTo>
                <a:cubicBezTo>
                  <a:pt x="32424" y="34105"/>
                  <a:pt x="32420" y="34096"/>
                  <a:pt x="32410" y="34096"/>
                </a:cubicBezTo>
                <a:cubicBezTo>
                  <a:pt x="32396" y="34096"/>
                  <a:pt x="32368" y="34113"/>
                  <a:pt x="32351" y="34131"/>
                </a:cubicBezTo>
                <a:lnTo>
                  <a:pt x="32290" y="34281"/>
                </a:lnTo>
                <a:lnTo>
                  <a:pt x="31898" y="34583"/>
                </a:lnTo>
                <a:cubicBezTo>
                  <a:pt x="31989" y="34674"/>
                  <a:pt x="32079" y="34734"/>
                  <a:pt x="32170" y="34795"/>
                </a:cubicBezTo>
                <a:cubicBezTo>
                  <a:pt x="32170" y="34945"/>
                  <a:pt x="32320" y="35006"/>
                  <a:pt x="32441" y="35096"/>
                </a:cubicBezTo>
                <a:cubicBezTo>
                  <a:pt x="32502" y="35036"/>
                  <a:pt x="32532" y="35006"/>
                  <a:pt x="32592" y="34945"/>
                </a:cubicBezTo>
                <a:lnTo>
                  <a:pt x="32622" y="35096"/>
                </a:lnTo>
                <a:cubicBezTo>
                  <a:pt x="32864" y="35066"/>
                  <a:pt x="33075" y="35006"/>
                  <a:pt x="33286" y="34885"/>
                </a:cubicBezTo>
                <a:lnTo>
                  <a:pt x="33286" y="35036"/>
                </a:lnTo>
                <a:cubicBezTo>
                  <a:pt x="33377" y="35006"/>
                  <a:pt x="33346" y="34674"/>
                  <a:pt x="33377" y="34523"/>
                </a:cubicBezTo>
                <a:lnTo>
                  <a:pt x="33467" y="34493"/>
                </a:lnTo>
                <a:lnTo>
                  <a:pt x="33558" y="34613"/>
                </a:lnTo>
                <a:cubicBezTo>
                  <a:pt x="33437" y="34674"/>
                  <a:pt x="33286" y="34734"/>
                  <a:pt x="33437" y="34795"/>
                </a:cubicBezTo>
                <a:lnTo>
                  <a:pt x="33437" y="34795"/>
                </a:lnTo>
                <a:cubicBezTo>
                  <a:pt x="33558" y="34734"/>
                  <a:pt x="33709" y="34644"/>
                  <a:pt x="33829" y="34583"/>
                </a:cubicBezTo>
                <a:lnTo>
                  <a:pt x="34010" y="34553"/>
                </a:lnTo>
                <a:cubicBezTo>
                  <a:pt x="34191" y="34523"/>
                  <a:pt x="34312" y="34432"/>
                  <a:pt x="34403" y="34281"/>
                </a:cubicBezTo>
                <a:cubicBezTo>
                  <a:pt x="34403" y="34312"/>
                  <a:pt x="34433" y="34402"/>
                  <a:pt x="34403" y="34432"/>
                </a:cubicBezTo>
                <a:cubicBezTo>
                  <a:pt x="34520" y="34374"/>
                  <a:pt x="34950" y="34344"/>
                  <a:pt x="34782" y="34066"/>
                </a:cubicBezTo>
                <a:lnTo>
                  <a:pt x="34782" y="34066"/>
                </a:lnTo>
                <a:cubicBezTo>
                  <a:pt x="34807" y="34099"/>
                  <a:pt x="34834" y="34113"/>
                  <a:pt x="34862" y="34113"/>
                </a:cubicBezTo>
                <a:cubicBezTo>
                  <a:pt x="34969" y="34113"/>
                  <a:pt x="35089" y="33913"/>
                  <a:pt x="35157" y="33799"/>
                </a:cubicBezTo>
                <a:lnTo>
                  <a:pt x="35187" y="33799"/>
                </a:lnTo>
                <a:lnTo>
                  <a:pt x="35217" y="33919"/>
                </a:lnTo>
                <a:lnTo>
                  <a:pt x="35217" y="33738"/>
                </a:lnTo>
                <a:cubicBezTo>
                  <a:pt x="35429" y="33618"/>
                  <a:pt x="35640" y="33497"/>
                  <a:pt x="35851" y="33406"/>
                </a:cubicBezTo>
                <a:lnTo>
                  <a:pt x="35851" y="33406"/>
                </a:lnTo>
                <a:lnTo>
                  <a:pt x="35700" y="33467"/>
                </a:lnTo>
                <a:lnTo>
                  <a:pt x="35700" y="33406"/>
                </a:lnTo>
                <a:cubicBezTo>
                  <a:pt x="35700" y="33406"/>
                  <a:pt x="35700" y="33376"/>
                  <a:pt x="35700" y="33346"/>
                </a:cubicBezTo>
                <a:cubicBezTo>
                  <a:pt x="35730" y="33255"/>
                  <a:pt x="35851" y="33225"/>
                  <a:pt x="36002" y="33195"/>
                </a:cubicBezTo>
                <a:lnTo>
                  <a:pt x="36002" y="33195"/>
                </a:lnTo>
                <a:cubicBezTo>
                  <a:pt x="35972" y="33210"/>
                  <a:pt x="35995" y="33218"/>
                  <a:pt x="36021" y="33218"/>
                </a:cubicBezTo>
                <a:cubicBezTo>
                  <a:pt x="36047" y="33218"/>
                  <a:pt x="36078" y="33210"/>
                  <a:pt x="36062" y="33195"/>
                </a:cubicBezTo>
                <a:cubicBezTo>
                  <a:pt x="36183" y="33165"/>
                  <a:pt x="36304" y="33105"/>
                  <a:pt x="36425" y="33044"/>
                </a:cubicBezTo>
                <a:cubicBezTo>
                  <a:pt x="36515" y="33165"/>
                  <a:pt x="36666" y="33105"/>
                  <a:pt x="36666" y="33346"/>
                </a:cubicBezTo>
                <a:cubicBezTo>
                  <a:pt x="36696" y="33255"/>
                  <a:pt x="36696" y="33135"/>
                  <a:pt x="36756" y="33014"/>
                </a:cubicBezTo>
                <a:lnTo>
                  <a:pt x="36756" y="32984"/>
                </a:lnTo>
                <a:cubicBezTo>
                  <a:pt x="36817" y="32954"/>
                  <a:pt x="36907" y="32893"/>
                  <a:pt x="36968" y="32833"/>
                </a:cubicBezTo>
                <a:cubicBezTo>
                  <a:pt x="36998" y="32833"/>
                  <a:pt x="37028" y="32803"/>
                  <a:pt x="37028" y="32773"/>
                </a:cubicBezTo>
                <a:lnTo>
                  <a:pt x="37058" y="32773"/>
                </a:lnTo>
                <a:cubicBezTo>
                  <a:pt x="37088" y="32742"/>
                  <a:pt x="37149" y="32742"/>
                  <a:pt x="37179" y="32712"/>
                </a:cubicBezTo>
                <a:lnTo>
                  <a:pt x="37179" y="32712"/>
                </a:lnTo>
                <a:cubicBezTo>
                  <a:pt x="37169" y="32722"/>
                  <a:pt x="37159" y="32732"/>
                  <a:pt x="37149" y="32742"/>
                </a:cubicBezTo>
                <a:cubicBezTo>
                  <a:pt x="37179" y="32758"/>
                  <a:pt x="37202" y="32765"/>
                  <a:pt x="37220" y="32765"/>
                </a:cubicBezTo>
                <a:cubicBezTo>
                  <a:pt x="37239" y="32765"/>
                  <a:pt x="37254" y="32758"/>
                  <a:pt x="37270" y="3274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261" y="32740"/>
                  <a:pt x="37252" y="32741"/>
                  <a:pt x="37244" y="32741"/>
                </a:cubicBezTo>
                <a:cubicBezTo>
                  <a:pt x="37221" y="32741"/>
                  <a:pt x="37199" y="32733"/>
                  <a:pt x="37179" y="32712"/>
                </a:cubicBezTo>
                <a:lnTo>
                  <a:pt x="37179" y="32712"/>
                </a:lnTo>
                <a:cubicBezTo>
                  <a:pt x="37199" y="32692"/>
                  <a:pt x="37219" y="32672"/>
                  <a:pt x="37239" y="32652"/>
                </a:cubicBezTo>
                <a:cubicBezTo>
                  <a:pt x="37239" y="32682"/>
                  <a:pt x="37239" y="32712"/>
                  <a:pt x="37270" y="32712"/>
                </a:cubicBezTo>
                <a:lnTo>
                  <a:pt x="37270" y="32738"/>
                </a:lnTo>
                <a:lnTo>
                  <a:pt x="37270" y="32738"/>
                </a:lnTo>
                <a:cubicBezTo>
                  <a:pt x="37339" y="32721"/>
                  <a:pt x="37409" y="32643"/>
                  <a:pt x="37451" y="32622"/>
                </a:cubicBezTo>
                <a:cubicBezTo>
                  <a:pt x="37420" y="32561"/>
                  <a:pt x="37390" y="32531"/>
                  <a:pt x="37390" y="32471"/>
                </a:cubicBezTo>
                <a:lnTo>
                  <a:pt x="37601" y="32260"/>
                </a:lnTo>
                <a:cubicBezTo>
                  <a:pt x="37632" y="32260"/>
                  <a:pt x="37692" y="32290"/>
                  <a:pt x="37722" y="32320"/>
                </a:cubicBezTo>
                <a:cubicBezTo>
                  <a:pt x="37843" y="32109"/>
                  <a:pt x="38024" y="31958"/>
                  <a:pt x="38054" y="31747"/>
                </a:cubicBezTo>
                <a:cubicBezTo>
                  <a:pt x="38114" y="31686"/>
                  <a:pt x="38145" y="31626"/>
                  <a:pt x="38205" y="31566"/>
                </a:cubicBezTo>
                <a:lnTo>
                  <a:pt x="38205" y="31566"/>
                </a:lnTo>
                <a:lnTo>
                  <a:pt x="38175" y="31716"/>
                </a:lnTo>
                <a:cubicBezTo>
                  <a:pt x="38386" y="31566"/>
                  <a:pt x="38597" y="31384"/>
                  <a:pt x="38778" y="31203"/>
                </a:cubicBezTo>
                <a:cubicBezTo>
                  <a:pt x="38809" y="31173"/>
                  <a:pt x="38839" y="31143"/>
                  <a:pt x="38839" y="31113"/>
                </a:cubicBezTo>
                <a:cubicBezTo>
                  <a:pt x="38959" y="30992"/>
                  <a:pt x="39080" y="30902"/>
                  <a:pt x="39171" y="30811"/>
                </a:cubicBezTo>
                <a:cubicBezTo>
                  <a:pt x="39198" y="30673"/>
                  <a:pt x="39326" y="30536"/>
                  <a:pt x="39211" y="30536"/>
                </a:cubicBezTo>
                <a:cubicBezTo>
                  <a:pt x="39200" y="30536"/>
                  <a:pt x="39186" y="30537"/>
                  <a:pt x="39171" y="30540"/>
                </a:cubicBezTo>
                <a:cubicBezTo>
                  <a:pt x="39291" y="30449"/>
                  <a:pt x="39412" y="30358"/>
                  <a:pt x="39533" y="30268"/>
                </a:cubicBezTo>
                <a:cubicBezTo>
                  <a:pt x="39653" y="30147"/>
                  <a:pt x="39744" y="30027"/>
                  <a:pt x="39835" y="29906"/>
                </a:cubicBezTo>
                <a:cubicBezTo>
                  <a:pt x="39985" y="29695"/>
                  <a:pt x="40106" y="29423"/>
                  <a:pt x="40197" y="29151"/>
                </a:cubicBezTo>
                <a:cubicBezTo>
                  <a:pt x="40287" y="28970"/>
                  <a:pt x="40348" y="28789"/>
                  <a:pt x="40408" y="28608"/>
                </a:cubicBezTo>
                <a:cubicBezTo>
                  <a:pt x="40438" y="28578"/>
                  <a:pt x="40468" y="28518"/>
                  <a:pt x="40468" y="28487"/>
                </a:cubicBezTo>
                <a:lnTo>
                  <a:pt x="40498" y="28397"/>
                </a:lnTo>
                <a:lnTo>
                  <a:pt x="40529" y="28306"/>
                </a:lnTo>
                <a:cubicBezTo>
                  <a:pt x="40619" y="28065"/>
                  <a:pt x="40740" y="27854"/>
                  <a:pt x="40921" y="27673"/>
                </a:cubicBezTo>
                <a:lnTo>
                  <a:pt x="40921" y="27673"/>
                </a:lnTo>
                <a:cubicBezTo>
                  <a:pt x="40872" y="27771"/>
                  <a:pt x="40863" y="27908"/>
                  <a:pt x="40893" y="27908"/>
                </a:cubicBezTo>
                <a:cubicBezTo>
                  <a:pt x="40900" y="27908"/>
                  <a:pt x="40910" y="27901"/>
                  <a:pt x="40921" y="27884"/>
                </a:cubicBezTo>
                <a:cubicBezTo>
                  <a:pt x="40951" y="27733"/>
                  <a:pt x="40981" y="27582"/>
                  <a:pt x="41011" y="27431"/>
                </a:cubicBezTo>
                <a:lnTo>
                  <a:pt x="41102" y="26979"/>
                </a:lnTo>
                <a:lnTo>
                  <a:pt x="41102" y="26979"/>
                </a:lnTo>
                <a:cubicBezTo>
                  <a:pt x="40951" y="27009"/>
                  <a:pt x="40981" y="27069"/>
                  <a:pt x="40830" y="27250"/>
                </a:cubicBezTo>
                <a:cubicBezTo>
                  <a:pt x="40800" y="27160"/>
                  <a:pt x="40800" y="27099"/>
                  <a:pt x="40800" y="27039"/>
                </a:cubicBezTo>
                <a:lnTo>
                  <a:pt x="40830" y="27039"/>
                </a:lnTo>
                <a:lnTo>
                  <a:pt x="40800" y="27009"/>
                </a:lnTo>
                <a:cubicBezTo>
                  <a:pt x="40800" y="27009"/>
                  <a:pt x="40800" y="26979"/>
                  <a:pt x="40800" y="26979"/>
                </a:cubicBezTo>
                <a:lnTo>
                  <a:pt x="40891" y="26979"/>
                </a:lnTo>
                <a:cubicBezTo>
                  <a:pt x="40861" y="26888"/>
                  <a:pt x="40830" y="26798"/>
                  <a:pt x="40800" y="26707"/>
                </a:cubicBezTo>
                <a:cubicBezTo>
                  <a:pt x="40800" y="26677"/>
                  <a:pt x="40800" y="26647"/>
                  <a:pt x="40800" y="26617"/>
                </a:cubicBezTo>
                <a:cubicBezTo>
                  <a:pt x="40812" y="26761"/>
                  <a:pt x="40844" y="26814"/>
                  <a:pt x="40885" y="26814"/>
                </a:cubicBezTo>
                <a:cubicBezTo>
                  <a:pt x="40946" y="26814"/>
                  <a:pt x="41030" y="26695"/>
                  <a:pt x="41102" y="26586"/>
                </a:cubicBezTo>
                <a:cubicBezTo>
                  <a:pt x="41132" y="26586"/>
                  <a:pt x="41223" y="26556"/>
                  <a:pt x="41223" y="26435"/>
                </a:cubicBezTo>
                <a:cubicBezTo>
                  <a:pt x="41193" y="26315"/>
                  <a:pt x="41042" y="26073"/>
                  <a:pt x="40951" y="26073"/>
                </a:cubicBezTo>
                <a:cubicBezTo>
                  <a:pt x="40921" y="25953"/>
                  <a:pt x="40921" y="25862"/>
                  <a:pt x="40981" y="25741"/>
                </a:cubicBezTo>
                <a:lnTo>
                  <a:pt x="41042" y="25772"/>
                </a:lnTo>
                <a:cubicBezTo>
                  <a:pt x="41042" y="25651"/>
                  <a:pt x="41011" y="25560"/>
                  <a:pt x="41011" y="25440"/>
                </a:cubicBezTo>
                <a:cubicBezTo>
                  <a:pt x="40981" y="25319"/>
                  <a:pt x="40951" y="25168"/>
                  <a:pt x="40951" y="25047"/>
                </a:cubicBezTo>
                <a:cubicBezTo>
                  <a:pt x="40971" y="25037"/>
                  <a:pt x="40988" y="25033"/>
                  <a:pt x="41002" y="25033"/>
                </a:cubicBezTo>
                <a:cubicBezTo>
                  <a:pt x="41115" y="25033"/>
                  <a:pt x="41055" y="25319"/>
                  <a:pt x="41162" y="25319"/>
                </a:cubicBezTo>
                <a:cubicBezTo>
                  <a:pt x="41162" y="24957"/>
                  <a:pt x="40861" y="24625"/>
                  <a:pt x="40981" y="24293"/>
                </a:cubicBezTo>
                <a:lnTo>
                  <a:pt x="40981" y="24293"/>
                </a:lnTo>
                <a:cubicBezTo>
                  <a:pt x="41042" y="24444"/>
                  <a:pt x="41072" y="24625"/>
                  <a:pt x="41102" y="24806"/>
                </a:cubicBezTo>
                <a:cubicBezTo>
                  <a:pt x="41253" y="24595"/>
                  <a:pt x="41283" y="24353"/>
                  <a:pt x="41253" y="24112"/>
                </a:cubicBezTo>
                <a:lnTo>
                  <a:pt x="41253" y="24112"/>
                </a:lnTo>
                <a:lnTo>
                  <a:pt x="41253" y="23508"/>
                </a:lnTo>
                <a:lnTo>
                  <a:pt x="41223" y="23689"/>
                </a:lnTo>
                <a:cubicBezTo>
                  <a:pt x="41072" y="23569"/>
                  <a:pt x="40981" y="23448"/>
                  <a:pt x="40921" y="23267"/>
                </a:cubicBezTo>
                <a:lnTo>
                  <a:pt x="40921" y="23267"/>
                </a:lnTo>
                <a:cubicBezTo>
                  <a:pt x="40951" y="23297"/>
                  <a:pt x="40951" y="23297"/>
                  <a:pt x="40951" y="23327"/>
                </a:cubicBezTo>
                <a:cubicBezTo>
                  <a:pt x="41000" y="23230"/>
                  <a:pt x="41005" y="23202"/>
                  <a:pt x="40985" y="23202"/>
                </a:cubicBezTo>
                <a:cubicBezTo>
                  <a:pt x="40968" y="23202"/>
                  <a:pt x="40933" y="23223"/>
                  <a:pt x="40891" y="23237"/>
                </a:cubicBezTo>
                <a:lnTo>
                  <a:pt x="40891" y="23176"/>
                </a:lnTo>
                <a:cubicBezTo>
                  <a:pt x="40921" y="23146"/>
                  <a:pt x="40921" y="23146"/>
                  <a:pt x="40891" y="23146"/>
                </a:cubicBezTo>
                <a:cubicBezTo>
                  <a:pt x="40891" y="23056"/>
                  <a:pt x="40830" y="22995"/>
                  <a:pt x="40830" y="22905"/>
                </a:cubicBezTo>
                <a:lnTo>
                  <a:pt x="40800" y="22814"/>
                </a:lnTo>
                <a:cubicBezTo>
                  <a:pt x="40891" y="22784"/>
                  <a:pt x="40891" y="22754"/>
                  <a:pt x="40891" y="22693"/>
                </a:cubicBezTo>
                <a:lnTo>
                  <a:pt x="40891" y="22663"/>
                </a:lnTo>
                <a:cubicBezTo>
                  <a:pt x="40891" y="22633"/>
                  <a:pt x="40891" y="22603"/>
                  <a:pt x="40891" y="22603"/>
                </a:cubicBezTo>
                <a:cubicBezTo>
                  <a:pt x="40891" y="22603"/>
                  <a:pt x="40921" y="22573"/>
                  <a:pt x="40951" y="22573"/>
                </a:cubicBezTo>
                <a:cubicBezTo>
                  <a:pt x="40966" y="22558"/>
                  <a:pt x="40981" y="22550"/>
                  <a:pt x="40996" y="22550"/>
                </a:cubicBezTo>
                <a:cubicBezTo>
                  <a:pt x="41011" y="22550"/>
                  <a:pt x="41027" y="22558"/>
                  <a:pt x="41042" y="22573"/>
                </a:cubicBezTo>
                <a:lnTo>
                  <a:pt x="41132" y="22512"/>
                </a:lnTo>
                <a:lnTo>
                  <a:pt x="41193" y="22422"/>
                </a:lnTo>
                <a:cubicBezTo>
                  <a:pt x="41237" y="22378"/>
                  <a:pt x="41281" y="22350"/>
                  <a:pt x="41301" y="22350"/>
                </a:cubicBezTo>
                <a:cubicBezTo>
                  <a:pt x="41308" y="22350"/>
                  <a:pt x="41312" y="22352"/>
                  <a:pt x="41313" y="22358"/>
                </a:cubicBezTo>
                <a:lnTo>
                  <a:pt x="41313" y="22358"/>
                </a:lnTo>
                <a:cubicBezTo>
                  <a:pt x="41285" y="22059"/>
                  <a:pt x="41585" y="21967"/>
                  <a:pt x="41524" y="21517"/>
                </a:cubicBezTo>
                <a:cubicBezTo>
                  <a:pt x="41575" y="21517"/>
                  <a:pt x="41625" y="21307"/>
                  <a:pt x="41710" y="21307"/>
                </a:cubicBezTo>
                <a:cubicBezTo>
                  <a:pt x="41727" y="21307"/>
                  <a:pt x="41746" y="21315"/>
                  <a:pt x="41766" y="21336"/>
                </a:cubicBezTo>
                <a:cubicBezTo>
                  <a:pt x="41795" y="21210"/>
                  <a:pt x="41793" y="21168"/>
                  <a:pt x="41775" y="21168"/>
                </a:cubicBezTo>
                <a:cubicBezTo>
                  <a:pt x="41738" y="21168"/>
                  <a:pt x="41637" y="21337"/>
                  <a:pt x="41592" y="21337"/>
                </a:cubicBezTo>
                <a:cubicBezTo>
                  <a:pt x="41589" y="21337"/>
                  <a:pt x="41587" y="21337"/>
                  <a:pt x="41585" y="21336"/>
                </a:cubicBezTo>
                <a:cubicBezTo>
                  <a:pt x="41615" y="20973"/>
                  <a:pt x="41736" y="20672"/>
                  <a:pt x="41887" y="20370"/>
                </a:cubicBezTo>
                <a:cubicBezTo>
                  <a:pt x="42098" y="20008"/>
                  <a:pt x="42188" y="19585"/>
                  <a:pt x="42158" y="19193"/>
                </a:cubicBezTo>
                <a:cubicBezTo>
                  <a:pt x="42158" y="18921"/>
                  <a:pt x="42158" y="18650"/>
                  <a:pt x="42098" y="18408"/>
                </a:cubicBezTo>
                <a:lnTo>
                  <a:pt x="42098" y="18408"/>
                </a:lnTo>
                <a:cubicBezTo>
                  <a:pt x="42128" y="18439"/>
                  <a:pt x="42158" y="18439"/>
                  <a:pt x="42158" y="18499"/>
                </a:cubicBezTo>
                <a:lnTo>
                  <a:pt x="42158" y="18378"/>
                </a:lnTo>
                <a:cubicBezTo>
                  <a:pt x="42098" y="18348"/>
                  <a:pt x="42068" y="18288"/>
                  <a:pt x="42037" y="18227"/>
                </a:cubicBezTo>
                <a:lnTo>
                  <a:pt x="42037" y="18227"/>
                </a:lnTo>
                <a:lnTo>
                  <a:pt x="42219" y="18288"/>
                </a:lnTo>
                <a:cubicBezTo>
                  <a:pt x="42219" y="18137"/>
                  <a:pt x="42068" y="17956"/>
                  <a:pt x="42188" y="17805"/>
                </a:cubicBezTo>
                <a:lnTo>
                  <a:pt x="42158" y="17805"/>
                </a:lnTo>
                <a:cubicBezTo>
                  <a:pt x="42188" y="17714"/>
                  <a:pt x="42188" y="17654"/>
                  <a:pt x="42219" y="17563"/>
                </a:cubicBezTo>
                <a:cubicBezTo>
                  <a:pt x="42249" y="17533"/>
                  <a:pt x="42279" y="17533"/>
                  <a:pt x="42309" y="17503"/>
                </a:cubicBezTo>
                <a:lnTo>
                  <a:pt x="42219" y="17503"/>
                </a:lnTo>
                <a:cubicBezTo>
                  <a:pt x="42219" y="17473"/>
                  <a:pt x="42219" y="17412"/>
                  <a:pt x="42219" y="17382"/>
                </a:cubicBezTo>
                <a:cubicBezTo>
                  <a:pt x="42249" y="17382"/>
                  <a:pt x="42279" y="17352"/>
                  <a:pt x="42309" y="17322"/>
                </a:cubicBezTo>
                <a:cubicBezTo>
                  <a:pt x="42249" y="17292"/>
                  <a:pt x="42309" y="17231"/>
                  <a:pt x="42219" y="17201"/>
                </a:cubicBezTo>
                <a:lnTo>
                  <a:pt x="42219" y="17141"/>
                </a:lnTo>
                <a:lnTo>
                  <a:pt x="42279" y="17141"/>
                </a:lnTo>
                <a:cubicBezTo>
                  <a:pt x="42219" y="17111"/>
                  <a:pt x="42249" y="16990"/>
                  <a:pt x="42188" y="16899"/>
                </a:cubicBezTo>
                <a:lnTo>
                  <a:pt x="42188" y="16899"/>
                </a:lnTo>
                <a:cubicBezTo>
                  <a:pt x="42199" y="16905"/>
                  <a:pt x="42209" y="16907"/>
                  <a:pt x="42218" y="16907"/>
                </a:cubicBezTo>
                <a:cubicBezTo>
                  <a:pt x="42260" y="16907"/>
                  <a:pt x="42290" y="16853"/>
                  <a:pt x="42339" y="16779"/>
                </a:cubicBezTo>
                <a:cubicBezTo>
                  <a:pt x="42339" y="16718"/>
                  <a:pt x="42309" y="16628"/>
                  <a:pt x="42249" y="16598"/>
                </a:cubicBezTo>
                <a:cubicBezTo>
                  <a:pt x="42188" y="16507"/>
                  <a:pt x="42128" y="16477"/>
                  <a:pt x="42188" y="16236"/>
                </a:cubicBezTo>
                <a:lnTo>
                  <a:pt x="42188" y="16236"/>
                </a:lnTo>
                <a:cubicBezTo>
                  <a:pt x="42279" y="16296"/>
                  <a:pt x="42339" y="16356"/>
                  <a:pt x="42400" y="16447"/>
                </a:cubicBezTo>
                <a:cubicBezTo>
                  <a:pt x="42400" y="16477"/>
                  <a:pt x="42430" y="16477"/>
                  <a:pt x="42430" y="16507"/>
                </a:cubicBezTo>
                <a:lnTo>
                  <a:pt x="42430" y="16447"/>
                </a:lnTo>
                <a:cubicBezTo>
                  <a:pt x="42369" y="16145"/>
                  <a:pt x="42249" y="15873"/>
                  <a:pt x="42158" y="15602"/>
                </a:cubicBezTo>
                <a:lnTo>
                  <a:pt x="42279" y="15602"/>
                </a:lnTo>
                <a:cubicBezTo>
                  <a:pt x="42309" y="15662"/>
                  <a:pt x="42369" y="15783"/>
                  <a:pt x="42400" y="15843"/>
                </a:cubicBezTo>
                <a:cubicBezTo>
                  <a:pt x="42369" y="15602"/>
                  <a:pt x="42309" y="15391"/>
                  <a:pt x="42219" y="15179"/>
                </a:cubicBezTo>
                <a:lnTo>
                  <a:pt x="42158" y="15059"/>
                </a:lnTo>
                <a:cubicBezTo>
                  <a:pt x="42188" y="15028"/>
                  <a:pt x="42158" y="14998"/>
                  <a:pt x="42128" y="14968"/>
                </a:cubicBezTo>
                <a:cubicBezTo>
                  <a:pt x="42128" y="14938"/>
                  <a:pt x="42098" y="14908"/>
                  <a:pt x="42098" y="14878"/>
                </a:cubicBezTo>
                <a:lnTo>
                  <a:pt x="42219" y="14878"/>
                </a:lnTo>
                <a:cubicBezTo>
                  <a:pt x="42249" y="14847"/>
                  <a:pt x="42249" y="14817"/>
                  <a:pt x="42249" y="14787"/>
                </a:cubicBezTo>
                <a:lnTo>
                  <a:pt x="42279" y="14847"/>
                </a:lnTo>
                <a:cubicBezTo>
                  <a:pt x="42279" y="14817"/>
                  <a:pt x="42249" y="14757"/>
                  <a:pt x="42249" y="14727"/>
                </a:cubicBezTo>
                <a:cubicBezTo>
                  <a:pt x="42219" y="14636"/>
                  <a:pt x="42158" y="14546"/>
                  <a:pt x="42098" y="14515"/>
                </a:cubicBezTo>
                <a:cubicBezTo>
                  <a:pt x="42128" y="14485"/>
                  <a:pt x="42158" y="14485"/>
                  <a:pt x="42188" y="14455"/>
                </a:cubicBezTo>
                <a:cubicBezTo>
                  <a:pt x="42098" y="14365"/>
                  <a:pt x="42007" y="14304"/>
                  <a:pt x="41947" y="14244"/>
                </a:cubicBezTo>
                <a:cubicBezTo>
                  <a:pt x="41977" y="14184"/>
                  <a:pt x="42007" y="14153"/>
                  <a:pt x="42037" y="14123"/>
                </a:cubicBezTo>
                <a:cubicBezTo>
                  <a:pt x="41947" y="14123"/>
                  <a:pt x="41917" y="14153"/>
                  <a:pt x="41917" y="14184"/>
                </a:cubicBezTo>
                <a:cubicBezTo>
                  <a:pt x="41917" y="14184"/>
                  <a:pt x="41887" y="14153"/>
                  <a:pt x="41856" y="14123"/>
                </a:cubicBezTo>
                <a:cubicBezTo>
                  <a:pt x="41917" y="14033"/>
                  <a:pt x="42007" y="13912"/>
                  <a:pt x="42007" y="13882"/>
                </a:cubicBezTo>
                <a:cubicBezTo>
                  <a:pt x="42037" y="13701"/>
                  <a:pt x="41856" y="13761"/>
                  <a:pt x="41736" y="13701"/>
                </a:cubicBezTo>
                <a:cubicBezTo>
                  <a:pt x="41706" y="13701"/>
                  <a:pt x="41706" y="13610"/>
                  <a:pt x="41675" y="13520"/>
                </a:cubicBezTo>
                <a:lnTo>
                  <a:pt x="41675" y="13520"/>
                </a:lnTo>
                <a:cubicBezTo>
                  <a:pt x="41688" y="13532"/>
                  <a:pt x="41700" y="13539"/>
                  <a:pt x="41713" y="13539"/>
                </a:cubicBezTo>
                <a:cubicBezTo>
                  <a:pt x="41731" y="13539"/>
                  <a:pt x="41748" y="13525"/>
                  <a:pt x="41766" y="13489"/>
                </a:cubicBezTo>
                <a:lnTo>
                  <a:pt x="41706" y="13489"/>
                </a:lnTo>
                <a:cubicBezTo>
                  <a:pt x="41736" y="13399"/>
                  <a:pt x="41675" y="13248"/>
                  <a:pt x="41796" y="13248"/>
                </a:cubicBezTo>
                <a:cubicBezTo>
                  <a:pt x="41759" y="13221"/>
                  <a:pt x="41731" y="13210"/>
                  <a:pt x="41709" y="13210"/>
                </a:cubicBezTo>
                <a:cubicBezTo>
                  <a:pt x="41691" y="13210"/>
                  <a:pt x="41678" y="13217"/>
                  <a:pt x="41668" y="13229"/>
                </a:cubicBezTo>
                <a:lnTo>
                  <a:pt x="41668" y="13229"/>
                </a:lnTo>
                <a:cubicBezTo>
                  <a:pt x="41667" y="13208"/>
                  <a:pt x="41659" y="13186"/>
                  <a:pt x="41645" y="13158"/>
                </a:cubicBezTo>
                <a:lnTo>
                  <a:pt x="41766" y="13158"/>
                </a:lnTo>
                <a:lnTo>
                  <a:pt x="41585" y="12886"/>
                </a:lnTo>
                <a:cubicBezTo>
                  <a:pt x="41675" y="12795"/>
                  <a:pt x="41736" y="12644"/>
                  <a:pt x="41645" y="12282"/>
                </a:cubicBezTo>
                <a:lnTo>
                  <a:pt x="41464" y="12071"/>
                </a:lnTo>
                <a:cubicBezTo>
                  <a:pt x="41464" y="12041"/>
                  <a:pt x="41464" y="12041"/>
                  <a:pt x="41464" y="12041"/>
                </a:cubicBezTo>
                <a:lnTo>
                  <a:pt x="41485" y="12048"/>
                </a:lnTo>
                <a:lnTo>
                  <a:pt x="41485" y="12048"/>
                </a:lnTo>
                <a:cubicBezTo>
                  <a:pt x="41488" y="12055"/>
                  <a:pt x="41491" y="12063"/>
                  <a:pt x="41494" y="12071"/>
                </a:cubicBezTo>
                <a:cubicBezTo>
                  <a:pt x="41494" y="12064"/>
                  <a:pt x="41494" y="12058"/>
                  <a:pt x="41494" y="12051"/>
                </a:cubicBezTo>
                <a:lnTo>
                  <a:pt x="41494" y="12051"/>
                </a:lnTo>
                <a:lnTo>
                  <a:pt x="41538" y="12066"/>
                </a:lnTo>
                <a:lnTo>
                  <a:pt x="41538" y="12066"/>
                </a:lnTo>
                <a:cubicBezTo>
                  <a:pt x="41523" y="12056"/>
                  <a:pt x="41507" y="12035"/>
                  <a:pt x="41492" y="12014"/>
                </a:cubicBezTo>
                <a:lnTo>
                  <a:pt x="41492" y="12014"/>
                </a:lnTo>
                <a:cubicBezTo>
                  <a:pt x="41477" y="11830"/>
                  <a:pt x="41386" y="11733"/>
                  <a:pt x="41284" y="11652"/>
                </a:cubicBezTo>
                <a:lnTo>
                  <a:pt x="41284" y="11652"/>
                </a:lnTo>
                <a:cubicBezTo>
                  <a:pt x="41333" y="11773"/>
                  <a:pt x="41401" y="11874"/>
                  <a:pt x="41457" y="11988"/>
                </a:cubicBezTo>
                <a:lnTo>
                  <a:pt x="41457" y="11988"/>
                </a:lnTo>
                <a:lnTo>
                  <a:pt x="41434" y="12011"/>
                </a:lnTo>
                <a:lnTo>
                  <a:pt x="41374" y="11981"/>
                </a:lnTo>
                <a:lnTo>
                  <a:pt x="41253" y="11860"/>
                </a:lnTo>
                <a:lnTo>
                  <a:pt x="41253" y="11830"/>
                </a:lnTo>
                <a:cubicBezTo>
                  <a:pt x="41283" y="11830"/>
                  <a:pt x="41283" y="11860"/>
                  <a:pt x="41313" y="11860"/>
                </a:cubicBezTo>
                <a:cubicBezTo>
                  <a:pt x="41283" y="11860"/>
                  <a:pt x="41283" y="11830"/>
                  <a:pt x="41283" y="11830"/>
                </a:cubicBezTo>
                <a:lnTo>
                  <a:pt x="41283" y="11739"/>
                </a:lnTo>
                <a:cubicBezTo>
                  <a:pt x="41283" y="11710"/>
                  <a:pt x="41283" y="11680"/>
                  <a:pt x="41283" y="11651"/>
                </a:cubicBezTo>
                <a:lnTo>
                  <a:pt x="41283" y="11651"/>
                </a:lnTo>
                <a:cubicBezTo>
                  <a:pt x="41283" y="11651"/>
                  <a:pt x="41284" y="11652"/>
                  <a:pt x="41284" y="11652"/>
                </a:cubicBezTo>
                <a:lnTo>
                  <a:pt x="41284" y="11652"/>
                </a:lnTo>
                <a:cubicBezTo>
                  <a:pt x="41284" y="11651"/>
                  <a:pt x="41283" y="11650"/>
                  <a:pt x="41283" y="11649"/>
                </a:cubicBezTo>
                <a:cubicBezTo>
                  <a:pt x="41283" y="11649"/>
                  <a:pt x="41283" y="11650"/>
                  <a:pt x="41283" y="11651"/>
                </a:cubicBezTo>
                <a:lnTo>
                  <a:pt x="41283" y="11651"/>
                </a:lnTo>
                <a:cubicBezTo>
                  <a:pt x="41243" y="11619"/>
                  <a:pt x="41202" y="11590"/>
                  <a:pt x="41162" y="11558"/>
                </a:cubicBezTo>
                <a:cubicBezTo>
                  <a:pt x="41193" y="11468"/>
                  <a:pt x="41193" y="11347"/>
                  <a:pt x="41162" y="11287"/>
                </a:cubicBezTo>
                <a:cubicBezTo>
                  <a:pt x="41011" y="11166"/>
                  <a:pt x="40830" y="11045"/>
                  <a:pt x="40680" y="10955"/>
                </a:cubicBezTo>
                <a:cubicBezTo>
                  <a:pt x="40698" y="10918"/>
                  <a:pt x="40733" y="10912"/>
                  <a:pt x="40769" y="10912"/>
                </a:cubicBezTo>
                <a:cubicBezTo>
                  <a:pt x="40787" y="10912"/>
                  <a:pt x="40806" y="10914"/>
                  <a:pt x="40824" y="10914"/>
                </a:cubicBezTo>
                <a:cubicBezTo>
                  <a:pt x="40885" y="10914"/>
                  <a:pt x="40926" y="10894"/>
                  <a:pt x="40861" y="10713"/>
                </a:cubicBezTo>
                <a:cubicBezTo>
                  <a:pt x="40822" y="10691"/>
                  <a:pt x="40792" y="10682"/>
                  <a:pt x="40769" y="10682"/>
                </a:cubicBezTo>
                <a:cubicBezTo>
                  <a:pt x="40672" y="10682"/>
                  <a:pt x="40685" y="10836"/>
                  <a:pt x="40607" y="10836"/>
                </a:cubicBezTo>
                <a:cubicBezTo>
                  <a:pt x="40601" y="10836"/>
                  <a:pt x="40595" y="10835"/>
                  <a:pt x="40589" y="10834"/>
                </a:cubicBezTo>
                <a:cubicBezTo>
                  <a:pt x="40589" y="10804"/>
                  <a:pt x="40589" y="10804"/>
                  <a:pt x="40589" y="10804"/>
                </a:cubicBezTo>
                <a:cubicBezTo>
                  <a:pt x="40408" y="10743"/>
                  <a:pt x="40589" y="10592"/>
                  <a:pt x="40468" y="10502"/>
                </a:cubicBezTo>
                <a:cubicBezTo>
                  <a:pt x="40468" y="10411"/>
                  <a:pt x="40468" y="10381"/>
                  <a:pt x="40287" y="10261"/>
                </a:cubicBezTo>
                <a:cubicBezTo>
                  <a:pt x="40312" y="10223"/>
                  <a:pt x="40338" y="10206"/>
                  <a:pt x="40365" y="10206"/>
                </a:cubicBezTo>
                <a:cubicBezTo>
                  <a:pt x="40403" y="10206"/>
                  <a:pt x="40446" y="10238"/>
                  <a:pt x="40498" y="10291"/>
                </a:cubicBezTo>
                <a:cubicBezTo>
                  <a:pt x="40378" y="10170"/>
                  <a:pt x="40257" y="10049"/>
                  <a:pt x="40167" y="9929"/>
                </a:cubicBezTo>
                <a:cubicBezTo>
                  <a:pt x="40106" y="9808"/>
                  <a:pt x="39985" y="9747"/>
                  <a:pt x="39865" y="9687"/>
                </a:cubicBezTo>
                <a:cubicBezTo>
                  <a:pt x="39804" y="9506"/>
                  <a:pt x="39714" y="9355"/>
                  <a:pt x="39563" y="9204"/>
                </a:cubicBezTo>
                <a:cubicBezTo>
                  <a:pt x="39472" y="9084"/>
                  <a:pt x="39382" y="8933"/>
                  <a:pt x="39472" y="8872"/>
                </a:cubicBezTo>
                <a:cubicBezTo>
                  <a:pt x="39231" y="8752"/>
                  <a:pt x="39020" y="8631"/>
                  <a:pt x="38839" y="8450"/>
                </a:cubicBezTo>
                <a:lnTo>
                  <a:pt x="38839" y="8450"/>
                </a:lnTo>
                <a:cubicBezTo>
                  <a:pt x="38880" y="8459"/>
                  <a:pt x="38911" y="8463"/>
                  <a:pt x="38934" y="8463"/>
                </a:cubicBezTo>
                <a:cubicBezTo>
                  <a:pt x="39064" y="8463"/>
                  <a:pt x="38932" y="8327"/>
                  <a:pt x="38778" y="8148"/>
                </a:cubicBezTo>
                <a:cubicBezTo>
                  <a:pt x="38597" y="7937"/>
                  <a:pt x="38386" y="7695"/>
                  <a:pt x="38537" y="7635"/>
                </a:cubicBezTo>
                <a:cubicBezTo>
                  <a:pt x="38114" y="7575"/>
                  <a:pt x="37571" y="6881"/>
                  <a:pt x="37028" y="6609"/>
                </a:cubicBezTo>
                <a:cubicBezTo>
                  <a:pt x="37047" y="6609"/>
                  <a:pt x="37090" y="6609"/>
                  <a:pt x="37126" y="6624"/>
                </a:cubicBezTo>
                <a:lnTo>
                  <a:pt x="37126" y="6624"/>
                </a:lnTo>
                <a:cubicBezTo>
                  <a:pt x="36968" y="6483"/>
                  <a:pt x="36832" y="6320"/>
                  <a:pt x="36696" y="6156"/>
                </a:cubicBezTo>
                <a:cubicBezTo>
                  <a:pt x="36664" y="6189"/>
                  <a:pt x="36617" y="6202"/>
                  <a:pt x="36562" y="6202"/>
                </a:cubicBezTo>
                <a:cubicBezTo>
                  <a:pt x="36358" y="6202"/>
                  <a:pt x="36028" y="6029"/>
                  <a:pt x="35791" y="6006"/>
                </a:cubicBezTo>
                <a:cubicBezTo>
                  <a:pt x="35685" y="5794"/>
                  <a:pt x="35768" y="5772"/>
                  <a:pt x="35881" y="5772"/>
                </a:cubicBezTo>
                <a:cubicBezTo>
                  <a:pt x="35912" y="5772"/>
                  <a:pt x="35945" y="5773"/>
                  <a:pt x="35977" y="5773"/>
                </a:cubicBezTo>
                <a:cubicBezTo>
                  <a:pt x="36063" y="5773"/>
                  <a:pt x="36142" y="5761"/>
                  <a:pt x="36153" y="5674"/>
                </a:cubicBezTo>
                <a:lnTo>
                  <a:pt x="36153" y="5674"/>
                </a:lnTo>
                <a:cubicBezTo>
                  <a:pt x="36139" y="5697"/>
                  <a:pt x="36112" y="5707"/>
                  <a:pt x="36076" y="5707"/>
                </a:cubicBezTo>
                <a:cubicBezTo>
                  <a:pt x="35934" y="5707"/>
                  <a:pt x="35659" y="5553"/>
                  <a:pt x="35542" y="5553"/>
                </a:cubicBezTo>
                <a:cubicBezTo>
                  <a:pt x="35504" y="5553"/>
                  <a:pt x="35483" y="5569"/>
                  <a:pt x="35489" y="5613"/>
                </a:cubicBezTo>
                <a:cubicBezTo>
                  <a:pt x="35308" y="5342"/>
                  <a:pt x="35308" y="5402"/>
                  <a:pt x="35278" y="5161"/>
                </a:cubicBezTo>
                <a:cubicBezTo>
                  <a:pt x="35223" y="5215"/>
                  <a:pt x="35178" y="5236"/>
                  <a:pt x="35137" y="5236"/>
                </a:cubicBezTo>
                <a:cubicBezTo>
                  <a:pt x="35017" y="5236"/>
                  <a:pt x="34920" y="5070"/>
                  <a:pt x="34674" y="5070"/>
                </a:cubicBezTo>
                <a:cubicBezTo>
                  <a:pt x="34373" y="4708"/>
                  <a:pt x="34735" y="4768"/>
                  <a:pt x="34252" y="4587"/>
                </a:cubicBezTo>
                <a:cubicBezTo>
                  <a:pt x="34187" y="4510"/>
                  <a:pt x="34228" y="4487"/>
                  <a:pt x="34295" y="4487"/>
                </a:cubicBezTo>
                <a:cubicBezTo>
                  <a:pt x="34385" y="4487"/>
                  <a:pt x="34523" y="4527"/>
                  <a:pt x="34523" y="4527"/>
                </a:cubicBezTo>
                <a:cubicBezTo>
                  <a:pt x="34463" y="4466"/>
                  <a:pt x="34373" y="4436"/>
                  <a:pt x="34282" y="4436"/>
                </a:cubicBezTo>
                <a:lnTo>
                  <a:pt x="34252" y="4436"/>
                </a:lnTo>
                <a:lnTo>
                  <a:pt x="34222" y="4466"/>
                </a:lnTo>
                <a:cubicBezTo>
                  <a:pt x="34191" y="4527"/>
                  <a:pt x="34131" y="4587"/>
                  <a:pt x="34101" y="4648"/>
                </a:cubicBezTo>
                <a:lnTo>
                  <a:pt x="34071" y="4648"/>
                </a:lnTo>
                <a:lnTo>
                  <a:pt x="34041" y="4617"/>
                </a:lnTo>
                <a:cubicBezTo>
                  <a:pt x="34010" y="4617"/>
                  <a:pt x="33980" y="4587"/>
                  <a:pt x="33950" y="4557"/>
                </a:cubicBezTo>
                <a:cubicBezTo>
                  <a:pt x="33920" y="4527"/>
                  <a:pt x="33920" y="4466"/>
                  <a:pt x="33950" y="4436"/>
                </a:cubicBezTo>
                <a:cubicBezTo>
                  <a:pt x="33980" y="4376"/>
                  <a:pt x="34041" y="4316"/>
                  <a:pt x="34010" y="4225"/>
                </a:cubicBezTo>
                <a:cubicBezTo>
                  <a:pt x="33678" y="4014"/>
                  <a:pt x="33316" y="3984"/>
                  <a:pt x="33105" y="3803"/>
                </a:cubicBezTo>
                <a:cubicBezTo>
                  <a:pt x="33135" y="3742"/>
                  <a:pt x="33105" y="3712"/>
                  <a:pt x="33165" y="3712"/>
                </a:cubicBezTo>
                <a:cubicBezTo>
                  <a:pt x="32954" y="3622"/>
                  <a:pt x="32743" y="3501"/>
                  <a:pt x="32592" y="3380"/>
                </a:cubicBezTo>
                <a:cubicBezTo>
                  <a:pt x="32532" y="3320"/>
                  <a:pt x="32471" y="3290"/>
                  <a:pt x="32411" y="3290"/>
                </a:cubicBezTo>
                <a:cubicBezTo>
                  <a:pt x="32230" y="3109"/>
                  <a:pt x="31989" y="2988"/>
                  <a:pt x="31747" y="2927"/>
                </a:cubicBezTo>
                <a:cubicBezTo>
                  <a:pt x="31717" y="2927"/>
                  <a:pt x="31717" y="2897"/>
                  <a:pt x="31687" y="2897"/>
                </a:cubicBezTo>
                <a:cubicBezTo>
                  <a:pt x="31687" y="2882"/>
                  <a:pt x="31687" y="2875"/>
                  <a:pt x="31687" y="2867"/>
                </a:cubicBezTo>
                <a:cubicBezTo>
                  <a:pt x="31566" y="2807"/>
                  <a:pt x="31476" y="2686"/>
                  <a:pt x="31415" y="2565"/>
                </a:cubicBezTo>
                <a:cubicBezTo>
                  <a:pt x="31415" y="2591"/>
                  <a:pt x="31370" y="2640"/>
                  <a:pt x="31338" y="2672"/>
                </a:cubicBezTo>
                <a:lnTo>
                  <a:pt x="31338" y="2672"/>
                </a:lnTo>
                <a:cubicBezTo>
                  <a:pt x="31329" y="2666"/>
                  <a:pt x="31319" y="2662"/>
                  <a:pt x="31310" y="2660"/>
                </a:cubicBezTo>
                <a:lnTo>
                  <a:pt x="31310" y="2660"/>
                </a:lnTo>
                <a:cubicBezTo>
                  <a:pt x="31317" y="2663"/>
                  <a:pt x="31325" y="2671"/>
                  <a:pt x="31325" y="2686"/>
                </a:cubicBezTo>
                <a:lnTo>
                  <a:pt x="31144" y="2626"/>
                </a:lnTo>
                <a:cubicBezTo>
                  <a:pt x="31144" y="2596"/>
                  <a:pt x="31144" y="2565"/>
                  <a:pt x="31174" y="2565"/>
                </a:cubicBezTo>
                <a:cubicBezTo>
                  <a:pt x="31174" y="2535"/>
                  <a:pt x="31174" y="2535"/>
                  <a:pt x="31174" y="2535"/>
                </a:cubicBezTo>
                <a:cubicBezTo>
                  <a:pt x="31174" y="2475"/>
                  <a:pt x="31174" y="2414"/>
                  <a:pt x="31113" y="2384"/>
                </a:cubicBezTo>
                <a:cubicBezTo>
                  <a:pt x="31118" y="2367"/>
                  <a:pt x="31127" y="2360"/>
                  <a:pt x="31139" y="2360"/>
                </a:cubicBezTo>
                <a:cubicBezTo>
                  <a:pt x="31183" y="2360"/>
                  <a:pt x="31265" y="2443"/>
                  <a:pt x="31303" y="2443"/>
                </a:cubicBezTo>
                <a:cubicBezTo>
                  <a:pt x="31331" y="2443"/>
                  <a:pt x="31337" y="2402"/>
                  <a:pt x="31294" y="2264"/>
                </a:cubicBezTo>
                <a:cubicBezTo>
                  <a:pt x="30721" y="1811"/>
                  <a:pt x="30570" y="1901"/>
                  <a:pt x="29967" y="1509"/>
                </a:cubicBezTo>
                <a:cubicBezTo>
                  <a:pt x="29936" y="1509"/>
                  <a:pt x="29906" y="1509"/>
                  <a:pt x="29876" y="1539"/>
                </a:cubicBezTo>
                <a:cubicBezTo>
                  <a:pt x="29816" y="1569"/>
                  <a:pt x="29755" y="1630"/>
                  <a:pt x="29695" y="1690"/>
                </a:cubicBezTo>
                <a:cubicBezTo>
                  <a:pt x="29635" y="1660"/>
                  <a:pt x="29574" y="1630"/>
                  <a:pt x="29544" y="1630"/>
                </a:cubicBezTo>
                <a:cubicBezTo>
                  <a:pt x="29393" y="1539"/>
                  <a:pt x="29333" y="1358"/>
                  <a:pt x="29152" y="1358"/>
                </a:cubicBezTo>
                <a:lnTo>
                  <a:pt x="29122" y="1298"/>
                </a:lnTo>
                <a:lnTo>
                  <a:pt x="29092" y="1298"/>
                </a:lnTo>
                <a:cubicBezTo>
                  <a:pt x="28941" y="1056"/>
                  <a:pt x="28941" y="845"/>
                  <a:pt x="28428" y="815"/>
                </a:cubicBezTo>
                <a:cubicBezTo>
                  <a:pt x="28289" y="832"/>
                  <a:pt x="28181" y="909"/>
                  <a:pt x="28028" y="909"/>
                </a:cubicBezTo>
                <a:cubicBezTo>
                  <a:pt x="27914" y="909"/>
                  <a:pt x="27776" y="866"/>
                  <a:pt x="27583" y="725"/>
                </a:cubicBezTo>
                <a:lnTo>
                  <a:pt x="27824" y="574"/>
                </a:lnTo>
                <a:cubicBezTo>
                  <a:pt x="27654" y="506"/>
                  <a:pt x="27540" y="485"/>
                  <a:pt x="27452" y="485"/>
                </a:cubicBezTo>
                <a:cubicBezTo>
                  <a:pt x="27305" y="485"/>
                  <a:pt x="27232" y="543"/>
                  <a:pt x="27100" y="543"/>
                </a:cubicBezTo>
                <a:cubicBezTo>
                  <a:pt x="27100" y="483"/>
                  <a:pt x="27009" y="513"/>
                  <a:pt x="26979" y="483"/>
                </a:cubicBezTo>
                <a:lnTo>
                  <a:pt x="26979" y="513"/>
                </a:lnTo>
                <a:cubicBezTo>
                  <a:pt x="26858" y="483"/>
                  <a:pt x="26768" y="453"/>
                  <a:pt x="26677" y="393"/>
                </a:cubicBezTo>
                <a:cubicBezTo>
                  <a:pt x="26709" y="382"/>
                  <a:pt x="26746" y="378"/>
                  <a:pt x="26786" y="378"/>
                </a:cubicBezTo>
                <a:cubicBezTo>
                  <a:pt x="26939" y="378"/>
                  <a:pt x="27131" y="437"/>
                  <a:pt x="27167" y="437"/>
                </a:cubicBezTo>
                <a:cubicBezTo>
                  <a:pt x="27177" y="437"/>
                  <a:pt x="27176" y="433"/>
                  <a:pt x="27160" y="423"/>
                </a:cubicBezTo>
                <a:cubicBezTo>
                  <a:pt x="27022" y="314"/>
                  <a:pt x="26935" y="280"/>
                  <a:pt x="26868" y="280"/>
                </a:cubicBezTo>
                <a:cubicBezTo>
                  <a:pt x="26756" y="280"/>
                  <a:pt x="26700" y="377"/>
                  <a:pt x="26548" y="377"/>
                </a:cubicBezTo>
                <a:cubicBezTo>
                  <a:pt x="26515" y="377"/>
                  <a:pt x="26478" y="373"/>
                  <a:pt x="26436" y="362"/>
                </a:cubicBezTo>
                <a:lnTo>
                  <a:pt x="26406" y="121"/>
                </a:lnTo>
                <a:cubicBezTo>
                  <a:pt x="26053" y="71"/>
                  <a:pt x="25700" y="47"/>
                  <a:pt x="25350" y="47"/>
                </a:cubicBezTo>
                <a:cubicBezTo>
                  <a:pt x="24906" y="47"/>
                  <a:pt x="24466" y="85"/>
                  <a:pt x="24033" y="158"/>
                </a:cubicBezTo>
                <a:lnTo>
                  <a:pt x="24033" y="158"/>
                </a:lnTo>
                <a:cubicBezTo>
                  <a:pt x="24100" y="137"/>
                  <a:pt x="24166" y="121"/>
                  <a:pt x="24233" y="121"/>
                </a:cubicBezTo>
                <a:lnTo>
                  <a:pt x="24233" y="121"/>
                </a:lnTo>
                <a:cubicBezTo>
                  <a:pt x="24142" y="121"/>
                  <a:pt x="24052" y="151"/>
                  <a:pt x="23961" y="151"/>
                </a:cubicBezTo>
                <a:lnTo>
                  <a:pt x="23961" y="170"/>
                </a:lnTo>
                <a:lnTo>
                  <a:pt x="23961" y="170"/>
                </a:lnTo>
                <a:cubicBezTo>
                  <a:pt x="23941" y="174"/>
                  <a:pt x="23921" y="178"/>
                  <a:pt x="23901" y="181"/>
                </a:cubicBezTo>
                <a:cubicBezTo>
                  <a:pt x="23931" y="91"/>
                  <a:pt x="24082" y="30"/>
                  <a:pt x="23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-5013518">
            <a:off x="-1175723" y="1329820"/>
            <a:ext cx="4621090" cy="13259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media</a:t>
            </a:r>
          </a:p>
        </p:txBody>
      </p:sp>
      <p:grpSp>
        <p:nvGrpSpPr>
          <p:cNvPr id="391" name="Google Shape;391;p32"/>
          <p:cNvGrpSpPr/>
          <p:nvPr/>
        </p:nvGrpSpPr>
        <p:grpSpPr>
          <a:xfrm rot="10800000" flipH="1">
            <a:off x="2079912" y="-370545"/>
            <a:ext cx="1085215" cy="1001762"/>
            <a:chOff x="-1263600" y="-907150"/>
            <a:chExt cx="1004550" cy="927300"/>
          </a:xfrm>
        </p:grpSpPr>
        <p:sp>
          <p:nvSpPr>
            <p:cNvPr id="392" name="Google Shape;392;p32"/>
            <p:cNvSpPr/>
            <p:nvPr/>
          </p:nvSpPr>
          <p:spPr>
            <a:xfrm>
              <a:off x="-1263600" y="-907150"/>
              <a:ext cx="1004550" cy="927300"/>
            </a:xfrm>
            <a:custGeom>
              <a:avLst/>
              <a:gdLst/>
              <a:ahLst/>
              <a:cxnLst/>
              <a:rect l="l" t="t" r="r" b="b"/>
              <a:pathLst>
                <a:path w="40182" h="37092" extrusionOk="0">
                  <a:moveTo>
                    <a:pt x="22152" y="316"/>
                  </a:moveTo>
                  <a:lnTo>
                    <a:pt x="22152" y="316"/>
                  </a:lnTo>
                  <a:cubicBezTo>
                    <a:pt x="22209" y="344"/>
                    <a:pt x="22152" y="402"/>
                    <a:pt x="22094" y="430"/>
                  </a:cubicBezTo>
                  <a:cubicBezTo>
                    <a:pt x="22109" y="402"/>
                    <a:pt x="22059" y="395"/>
                    <a:pt x="21987" y="395"/>
                  </a:cubicBezTo>
                  <a:cubicBezTo>
                    <a:pt x="21916" y="395"/>
                    <a:pt x="21823" y="402"/>
                    <a:pt x="21751" y="402"/>
                  </a:cubicBezTo>
                  <a:cubicBezTo>
                    <a:pt x="21865" y="373"/>
                    <a:pt x="22009" y="344"/>
                    <a:pt x="22152" y="316"/>
                  </a:cubicBezTo>
                  <a:close/>
                  <a:moveTo>
                    <a:pt x="24161" y="1009"/>
                  </a:moveTo>
                  <a:cubicBezTo>
                    <a:pt x="24174" y="1009"/>
                    <a:pt x="24184" y="1022"/>
                    <a:pt x="24184" y="1060"/>
                  </a:cubicBezTo>
                  <a:lnTo>
                    <a:pt x="24098" y="1060"/>
                  </a:lnTo>
                  <a:cubicBezTo>
                    <a:pt x="24098" y="1060"/>
                    <a:pt x="24136" y="1009"/>
                    <a:pt x="24161" y="1009"/>
                  </a:cubicBezTo>
                  <a:close/>
                  <a:moveTo>
                    <a:pt x="21093" y="1432"/>
                  </a:moveTo>
                  <a:cubicBezTo>
                    <a:pt x="21093" y="1432"/>
                    <a:pt x="21093" y="1461"/>
                    <a:pt x="21093" y="1461"/>
                  </a:cubicBezTo>
                  <a:lnTo>
                    <a:pt x="21064" y="1432"/>
                  </a:lnTo>
                  <a:close/>
                  <a:moveTo>
                    <a:pt x="23687" y="1492"/>
                  </a:moveTo>
                  <a:lnTo>
                    <a:pt x="23687" y="1492"/>
                  </a:lnTo>
                  <a:cubicBezTo>
                    <a:pt x="23680" y="1499"/>
                    <a:pt x="23674" y="1508"/>
                    <a:pt x="23668" y="1518"/>
                  </a:cubicBezTo>
                  <a:cubicBezTo>
                    <a:pt x="23677" y="1509"/>
                    <a:pt x="23683" y="1500"/>
                    <a:pt x="23687" y="1492"/>
                  </a:cubicBezTo>
                  <a:close/>
                  <a:moveTo>
                    <a:pt x="22695" y="1518"/>
                  </a:moveTo>
                  <a:cubicBezTo>
                    <a:pt x="22701" y="1523"/>
                    <a:pt x="22705" y="1526"/>
                    <a:pt x="22709" y="1526"/>
                  </a:cubicBezTo>
                  <a:cubicBezTo>
                    <a:pt x="22712" y="1526"/>
                    <a:pt x="22714" y="1524"/>
                    <a:pt x="22716" y="1522"/>
                  </a:cubicBezTo>
                  <a:lnTo>
                    <a:pt x="22716" y="1522"/>
                  </a:lnTo>
                  <a:cubicBezTo>
                    <a:pt x="22709" y="1519"/>
                    <a:pt x="22703" y="1518"/>
                    <a:pt x="22695" y="1518"/>
                  </a:cubicBezTo>
                  <a:close/>
                  <a:moveTo>
                    <a:pt x="20978" y="1489"/>
                  </a:moveTo>
                  <a:lnTo>
                    <a:pt x="20978" y="1538"/>
                  </a:lnTo>
                  <a:lnTo>
                    <a:pt x="20978" y="1538"/>
                  </a:lnTo>
                  <a:cubicBezTo>
                    <a:pt x="20972" y="1536"/>
                    <a:pt x="20967" y="1535"/>
                    <a:pt x="20962" y="1535"/>
                  </a:cubicBezTo>
                  <a:cubicBezTo>
                    <a:pt x="20960" y="1535"/>
                    <a:pt x="20957" y="1535"/>
                    <a:pt x="20955" y="1536"/>
                  </a:cubicBezTo>
                  <a:lnTo>
                    <a:pt x="20955" y="1536"/>
                  </a:lnTo>
                  <a:cubicBezTo>
                    <a:pt x="20950" y="1528"/>
                    <a:pt x="20950" y="1518"/>
                    <a:pt x="20950" y="1518"/>
                  </a:cubicBezTo>
                  <a:lnTo>
                    <a:pt x="20978" y="1489"/>
                  </a:lnTo>
                  <a:close/>
                  <a:moveTo>
                    <a:pt x="28391" y="1546"/>
                  </a:moveTo>
                  <a:cubicBezTo>
                    <a:pt x="28391" y="1546"/>
                    <a:pt x="28391" y="1575"/>
                    <a:pt x="28391" y="1575"/>
                  </a:cubicBezTo>
                  <a:lnTo>
                    <a:pt x="28362" y="1575"/>
                  </a:lnTo>
                  <a:lnTo>
                    <a:pt x="28391" y="1546"/>
                  </a:lnTo>
                  <a:close/>
                  <a:moveTo>
                    <a:pt x="25815" y="1604"/>
                  </a:moveTo>
                  <a:lnTo>
                    <a:pt x="25844" y="1661"/>
                  </a:lnTo>
                  <a:cubicBezTo>
                    <a:pt x="25815" y="1661"/>
                    <a:pt x="25786" y="1632"/>
                    <a:pt x="25758" y="1632"/>
                  </a:cubicBezTo>
                  <a:lnTo>
                    <a:pt x="25729" y="1632"/>
                  </a:lnTo>
                  <a:lnTo>
                    <a:pt x="25786" y="1604"/>
                  </a:lnTo>
                  <a:close/>
                  <a:moveTo>
                    <a:pt x="21694" y="1546"/>
                  </a:moveTo>
                  <a:lnTo>
                    <a:pt x="21694" y="1546"/>
                  </a:lnTo>
                  <a:cubicBezTo>
                    <a:pt x="21751" y="1604"/>
                    <a:pt x="21780" y="1661"/>
                    <a:pt x="21808" y="1661"/>
                  </a:cubicBezTo>
                  <a:cubicBezTo>
                    <a:pt x="21782" y="1687"/>
                    <a:pt x="21780" y="1714"/>
                    <a:pt x="21757" y="1740"/>
                  </a:cubicBezTo>
                  <a:lnTo>
                    <a:pt x="21757" y="1740"/>
                  </a:lnTo>
                  <a:cubicBezTo>
                    <a:pt x="21725" y="1669"/>
                    <a:pt x="21673" y="1608"/>
                    <a:pt x="21694" y="1546"/>
                  </a:cubicBezTo>
                  <a:close/>
                  <a:moveTo>
                    <a:pt x="20721" y="1747"/>
                  </a:moveTo>
                  <a:cubicBezTo>
                    <a:pt x="20725" y="1756"/>
                    <a:pt x="20731" y="1766"/>
                    <a:pt x="20738" y="1777"/>
                  </a:cubicBezTo>
                  <a:lnTo>
                    <a:pt x="20738" y="1777"/>
                  </a:lnTo>
                  <a:cubicBezTo>
                    <a:pt x="20733" y="1767"/>
                    <a:pt x="20728" y="1757"/>
                    <a:pt x="20721" y="1747"/>
                  </a:cubicBezTo>
                  <a:close/>
                  <a:moveTo>
                    <a:pt x="21579" y="1804"/>
                  </a:moveTo>
                  <a:lnTo>
                    <a:pt x="21579" y="1804"/>
                  </a:lnTo>
                  <a:cubicBezTo>
                    <a:pt x="21579" y="1804"/>
                    <a:pt x="21579" y="1804"/>
                    <a:pt x="21579" y="1804"/>
                  </a:cubicBezTo>
                  <a:lnTo>
                    <a:pt x="21579" y="1804"/>
                  </a:lnTo>
                  <a:lnTo>
                    <a:pt x="21579" y="1804"/>
                  </a:lnTo>
                  <a:lnTo>
                    <a:pt x="21579" y="1804"/>
                  </a:lnTo>
                  <a:close/>
                  <a:moveTo>
                    <a:pt x="20434" y="1804"/>
                  </a:moveTo>
                  <a:lnTo>
                    <a:pt x="20434" y="1833"/>
                  </a:lnTo>
                  <a:lnTo>
                    <a:pt x="20406" y="1804"/>
                  </a:lnTo>
                  <a:close/>
                  <a:moveTo>
                    <a:pt x="20549" y="1775"/>
                  </a:moveTo>
                  <a:cubicBezTo>
                    <a:pt x="20549" y="1804"/>
                    <a:pt x="20549" y="1833"/>
                    <a:pt x="20520" y="1833"/>
                  </a:cubicBezTo>
                  <a:lnTo>
                    <a:pt x="20492" y="1775"/>
                  </a:lnTo>
                  <a:close/>
                  <a:moveTo>
                    <a:pt x="25643" y="1690"/>
                  </a:moveTo>
                  <a:cubicBezTo>
                    <a:pt x="25615" y="1718"/>
                    <a:pt x="25586" y="1775"/>
                    <a:pt x="25586" y="1833"/>
                  </a:cubicBezTo>
                  <a:cubicBezTo>
                    <a:pt x="25568" y="1797"/>
                    <a:pt x="25546" y="1785"/>
                    <a:pt x="25521" y="1785"/>
                  </a:cubicBezTo>
                  <a:cubicBezTo>
                    <a:pt x="25464" y="1785"/>
                    <a:pt x="25394" y="1850"/>
                    <a:pt x="25343" y="1850"/>
                  </a:cubicBezTo>
                  <a:cubicBezTo>
                    <a:pt x="25307" y="1850"/>
                    <a:pt x="25280" y="1820"/>
                    <a:pt x="25271" y="1718"/>
                  </a:cubicBezTo>
                  <a:cubicBezTo>
                    <a:pt x="25357" y="1718"/>
                    <a:pt x="25471" y="1690"/>
                    <a:pt x="25586" y="1690"/>
                  </a:cubicBezTo>
                  <a:close/>
                  <a:moveTo>
                    <a:pt x="22896" y="1861"/>
                  </a:moveTo>
                  <a:cubicBezTo>
                    <a:pt x="22889" y="1861"/>
                    <a:pt x="22884" y="1864"/>
                    <a:pt x="22881" y="1869"/>
                  </a:cubicBezTo>
                  <a:lnTo>
                    <a:pt x="22881" y="1869"/>
                  </a:lnTo>
                  <a:cubicBezTo>
                    <a:pt x="22886" y="1866"/>
                    <a:pt x="22891" y="1864"/>
                    <a:pt x="22896" y="1861"/>
                  </a:cubicBezTo>
                  <a:close/>
                  <a:moveTo>
                    <a:pt x="24910" y="1411"/>
                  </a:moveTo>
                  <a:cubicBezTo>
                    <a:pt x="24926" y="1411"/>
                    <a:pt x="24942" y="1425"/>
                    <a:pt x="24956" y="1461"/>
                  </a:cubicBezTo>
                  <a:lnTo>
                    <a:pt x="24870" y="1661"/>
                  </a:lnTo>
                  <a:cubicBezTo>
                    <a:pt x="24879" y="1665"/>
                    <a:pt x="24888" y="1667"/>
                    <a:pt x="24896" y="1667"/>
                  </a:cubicBezTo>
                  <a:cubicBezTo>
                    <a:pt x="24973" y="1667"/>
                    <a:pt x="25023" y="1498"/>
                    <a:pt x="25078" y="1498"/>
                  </a:cubicBezTo>
                  <a:cubicBezTo>
                    <a:pt x="25094" y="1498"/>
                    <a:pt x="25111" y="1511"/>
                    <a:pt x="25128" y="1546"/>
                  </a:cubicBezTo>
                  <a:cubicBezTo>
                    <a:pt x="25071" y="1632"/>
                    <a:pt x="25014" y="1604"/>
                    <a:pt x="25014" y="1632"/>
                  </a:cubicBezTo>
                  <a:cubicBezTo>
                    <a:pt x="25028" y="1681"/>
                    <a:pt x="25041" y="1699"/>
                    <a:pt x="25055" y="1699"/>
                  </a:cubicBezTo>
                  <a:cubicBezTo>
                    <a:pt x="25096" y="1699"/>
                    <a:pt x="25137" y="1545"/>
                    <a:pt x="25178" y="1545"/>
                  </a:cubicBezTo>
                  <a:cubicBezTo>
                    <a:pt x="25180" y="1545"/>
                    <a:pt x="25183" y="1545"/>
                    <a:pt x="25185" y="1546"/>
                  </a:cubicBezTo>
                  <a:lnTo>
                    <a:pt x="25157" y="1718"/>
                  </a:lnTo>
                  <a:cubicBezTo>
                    <a:pt x="24956" y="1804"/>
                    <a:pt x="24756" y="1861"/>
                    <a:pt x="24556" y="1890"/>
                  </a:cubicBezTo>
                  <a:lnTo>
                    <a:pt x="24527" y="1890"/>
                  </a:lnTo>
                  <a:cubicBezTo>
                    <a:pt x="24541" y="1761"/>
                    <a:pt x="24606" y="1761"/>
                    <a:pt x="24667" y="1761"/>
                  </a:cubicBezTo>
                  <a:cubicBezTo>
                    <a:pt x="24727" y="1761"/>
                    <a:pt x="24785" y="1761"/>
                    <a:pt x="24785" y="1632"/>
                  </a:cubicBezTo>
                  <a:lnTo>
                    <a:pt x="24756" y="1632"/>
                  </a:lnTo>
                  <a:cubicBezTo>
                    <a:pt x="24799" y="1546"/>
                    <a:pt x="24859" y="1411"/>
                    <a:pt x="24910" y="1411"/>
                  </a:cubicBezTo>
                  <a:close/>
                  <a:moveTo>
                    <a:pt x="21579" y="1804"/>
                  </a:moveTo>
                  <a:lnTo>
                    <a:pt x="21493" y="1861"/>
                  </a:lnTo>
                  <a:cubicBezTo>
                    <a:pt x="21518" y="1886"/>
                    <a:pt x="21535" y="1896"/>
                    <a:pt x="21548" y="1896"/>
                  </a:cubicBezTo>
                  <a:cubicBezTo>
                    <a:pt x="21571" y="1896"/>
                    <a:pt x="21577" y="1858"/>
                    <a:pt x="21579" y="1804"/>
                  </a:cubicBezTo>
                  <a:close/>
                  <a:moveTo>
                    <a:pt x="25844" y="1890"/>
                  </a:moveTo>
                  <a:lnTo>
                    <a:pt x="25786" y="1918"/>
                  </a:lnTo>
                  <a:cubicBezTo>
                    <a:pt x="25786" y="1918"/>
                    <a:pt x="25786" y="1890"/>
                    <a:pt x="25786" y="1890"/>
                  </a:cubicBezTo>
                  <a:close/>
                  <a:moveTo>
                    <a:pt x="20778" y="1661"/>
                  </a:moveTo>
                  <a:cubicBezTo>
                    <a:pt x="20807" y="1690"/>
                    <a:pt x="20835" y="1747"/>
                    <a:pt x="20835" y="1775"/>
                  </a:cubicBezTo>
                  <a:cubicBezTo>
                    <a:pt x="20835" y="1826"/>
                    <a:pt x="20824" y="1844"/>
                    <a:pt x="20809" y="1844"/>
                  </a:cubicBezTo>
                  <a:cubicBezTo>
                    <a:pt x="20788" y="1844"/>
                    <a:pt x="20759" y="1810"/>
                    <a:pt x="20738" y="1777"/>
                  </a:cubicBezTo>
                  <a:lnTo>
                    <a:pt x="20738" y="1777"/>
                  </a:lnTo>
                  <a:cubicBezTo>
                    <a:pt x="20772" y="1847"/>
                    <a:pt x="20753" y="1900"/>
                    <a:pt x="20778" y="1976"/>
                  </a:cubicBezTo>
                  <a:cubicBezTo>
                    <a:pt x="20835" y="1890"/>
                    <a:pt x="20864" y="1775"/>
                    <a:pt x="20835" y="1661"/>
                  </a:cubicBezTo>
                  <a:close/>
                  <a:moveTo>
                    <a:pt x="19977" y="2062"/>
                  </a:moveTo>
                  <a:lnTo>
                    <a:pt x="19977" y="2119"/>
                  </a:lnTo>
                  <a:lnTo>
                    <a:pt x="19948" y="2090"/>
                  </a:lnTo>
                  <a:lnTo>
                    <a:pt x="19977" y="2062"/>
                  </a:lnTo>
                  <a:close/>
                  <a:moveTo>
                    <a:pt x="28906" y="2090"/>
                  </a:moveTo>
                  <a:cubicBezTo>
                    <a:pt x="28933" y="2090"/>
                    <a:pt x="28988" y="2117"/>
                    <a:pt x="29043" y="2145"/>
                  </a:cubicBezTo>
                  <a:lnTo>
                    <a:pt x="29043" y="2145"/>
                  </a:lnTo>
                  <a:cubicBezTo>
                    <a:pt x="28990" y="2137"/>
                    <a:pt x="28929" y="2114"/>
                    <a:pt x="28906" y="2090"/>
                  </a:cubicBezTo>
                  <a:close/>
                  <a:moveTo>
                    <a:pt x="24284" y="1182"/>
                  </a:moveTo>
                  <a:cubicBezTo>
                    <a:pt x="24298" y="1182"/>
                    <a:pt x="24312" y="1189"/>
                    <a:pt x="24327" y="1203"/>
                  </a:cubicBezTo>
                  <a:cubicBezTo>
                    <a:pt x="24327" y="1403"/>
                    <a:pt x="24155" y="1232"/>
                    <a:pt x="24212" y="1432"/>
                  </a:cubicBezTo>
                  <a:lnTo>
                    <a:pt x="24126" y="1317"/>
                  </a:lnTo>
                  <a:lnTo>
                    <a:pt x="24126" y="1317"/>
                  </a:lnTo>
                  <a:cubicBezTo>
                    <a:pt x="24138" y="1448"/>
                    <a:pt x="24130" y="1465"/>
                    <a:pt x="24119" y="1465"/>
                  </a:cubicBezTo>
                  <a:cubicBezTo>
                    <a:pt x="24115" y="1465"/>
                    <a:pt x="24111" y="1463"/>
                    <a:pt x="24107" y="1463"/>
                  </a:cubicBezTo>
                  <a:cubicBezTo>
                    <a:pt x="24095" y="1463"/>
                    <a:pt x="24085" y="1482"/>
                    <a:pt x="24098" y="1632"/>
                  </a:cubicBezTo>
                  <a:cubicBezTo>
                    <a:pt x="24122" y="1650"/>
                    <a:pt x="24142" y="1657"/>
                    <a:pt x="24161" y="1657"/>
                  </a:cubicBezTo>
                  <a:cubicBezTo>
                    <a:pt x="24211" y="1657"/>
                    <a:pt x="24247" y="1608"/>
                    <a:pt x="24307" y="1608"/>
                  </a:cubicBezTo>
                  <a:cubicBezTo>
                    <a:pt x="24329" y="1608"/>
                    <a:pt x="24354" y="1614"/>
                    <a:pt x="24384" y="1632"/>
                  </a:cubicBezTo>
                  <a:cubicBezTo>
                    <a:pt x="24413" y="1546"/>
                    <a:pt x="24384" y="1489"/>
                    <a:pt x="24441" y="1375"/>
                  </a:cubicBezTo>
                  <a:cubicBezTo>
                    <a:pt x="24465" y="1359"/>
                    <a:pt x="24485" y="1352"/>
                    <a:pt x="24501" y="1352"/>
                  </a:cubicBezTo>
                  <a:cubicBezTo>
                    <a:pt x="24599" y="1352"/>
                    <a:pt x="24564" y="1616"/>
                    <a:pt x="24613" y="1690"/>
                  </a:cubicBezTo>
                  <a:cubicBezTo>
                    <a:pt x="24473" y="1759"/>
                    <a:pt x="24372" y="1848"/>
                    <a:pt x="24246" y="1848"/>
                  </a:cubicBezTo>
                  <a:cubicBezTo>
                    <a:pt x="24217" y="1848"/>
                    <a:pt x="24187" y="1843"/>
                    <a:pt x="24155" y="1833"/>
                  </a:cubicBezTo>
                  <a:cubicBezTo>
                    <a:pt x="24098" y="1804"/>
                    <a:pt x="24212" y="1718"/>
                    <a:pt x="24212" y="1690"/>
                  </a:cubicBezTo>
                  <a:lnTo>
                    <a:pt x="24212" y="1690"/>
                  </a:lnTo>
                  <a:cubicBezTo>
                    <a:pt x="24158" y="1713"/>
                    <a:pt x="24105" y="1719"/>
                    <a:pt x="24051" y="1719"/>
                  </a:cubicBezTo>
                  <a:cubicBezTo>
                    <a:pt x="23980" y="1719"/>
                    <a:pt x="23910" y="1708"/>
                    <a:pt x="23840" y="1708"/>
                  </a:cubicBezTo>
                  <a:cubicBezTo>
                    <a:pt x="23763" y="1708"/>
                    <a:pt x="23687" y="1721"/>
                    <a:pt x="23611" y="1775"/>
                  </a:cubicBezTo>
                  <a:cubicBezTo>
                    <a:pt x="23611" y="1747"/>
                    <a:pt x="23640" y="1718"/>
                    <a:pt x="23668" y="1690"/>
                  </a:cubicBezTo>
                  <a:cubicBezTo>
                    <a:pt x="23649" y="1690"/>
                    <a:pt x="23633" y="1686"/>
                    <a:pt x="23621" y="1686"/>
                  </a:cubicBezTo>
                  <a:cubicBezTo>
                    <a:pt x="23595" y="1686"/>
                    <a:pt x="23583" y="1699"/>
                    <a:pt x="23583" y="1775"/>
                  </a:cubicBezTo>
                  <a:lnTo>
                    <a:pt x="23611" y="1747"/>
                  </a:lnTo>
                  <a:lnTo>
                    <a:pt x="23611" y="1747"/>
                  </a:lnTo>
                  <a:cubicBezTo>
                    <a:pt x="23611" y="1833"/>
                    <a:pt x="23583" y="1947"/>
                    <a:pt x="23525" y="2033"/>
                  </a:cubicBezTo>
                  <a:lnTo>
                    <a:pt x="23497" y="2062"/>
                  </a:lnTo>
                  <a:cubicBezTo>
                    <a:pt x="23497" y="2062"/>
                    <a:pt x="23477" y="2101"/>
                    <a:pt x="23470" y="2147"/>
                  </a:cubicBezTo>
                  <a:lnTo>
                    <a:pt x="23470" y="2147"/>
                  </a:lnTo>
                  <a:cubicBezTo>
                    <a:pt x="23483" y="1904"/>
                    <a:pt x="23299" y="2077"/>
                    <a:pt x="23382" y="1718"/>
                  </a:cubicBezTo>
                  <a:cubicBezTo>
                    <a:pt x="23439" y="1718"/>
                    <a:pt x="23411" y="1489"/>
                    <a:pt x="23439" y="1375"/>
                  </a:cubicBezTo>
                  <a:cubicBezTo>
                    <a:pt x="23445" y="1373"/>
                    <a:pt x="23450" y="1372"/>
                    <a:pt x="23455" y="1372"/>
                  </a:cubicBezTo>
                  <a:cubicBezTo>
                    <a:pt x="23518" y="1372"/>
                    <a:pt x="23470" y="1554"/>
                    <a:pt x="23497" y="1661"/>
                  </a:cubicBezTo>
                  <a:cubicBezTo>
                    <a:pt x="23550" y="1607"/>
                    <a:pt x="23629" y="1429"/>
                    <a:pt x="23662" y="1429"/>
                  </a:cubicBezTo>
                  <a:cubicBezTo>
                    <a:pt x="23664" y="1429"/>
                    <a:pt x="23667" y="1430"/>
                    <a:pt x="23668" y="1432"/>
                  </a:cubicBezTo>
                  <a:cubicBezTo>
                    <a:pt x="23688" y="1452"/>
                    <a:pt x="23694" y="1472"/>
                    <a:pt x="23687" y="1492"/>
                  </a:cubicBezTo>
                  <a:lnTo>
                    <a:pt x="23687" y="1492"/>
                  </a:lnTo>
                  <a:cubicBezTo>
                    <a:pt x="23770" y="1389"/>
                    <a:pt x="23877" y="1481"/>
                    <a:pt x="23983" y="1375"/>
                  </a:cubicBezTo>
                  <a:lnTo>
                    <a:pt x="24098" y="1375"/>
                  </a:lnTo>
                  <a:cubicBezTo>
                    <a:pt x="24098" y="1260"/>
                    <a:pt x="24241" y="1260"/>
                    <a:pt x="24241" y="1203"/>
                  </a:cubicBezTo>
                  <a:cubicBezTo>
                    <a:pt x="24255" y="1189"/>
                    <a:pt x="24269" y="1182"/>
                    <a:pt x="24284" y="1182"/>
                  </a:cubicBezTo>
                  <a:close/>
                  <a:moveTo>
                    <a:pt x="29221" y="2119"/>
                  </a:moveTo>
                  <a:lnTo>
                    <a:pt x="29335" y="2176"/>
                  </a:lnTo>
                  <a:lnTo>
                    <a:pt x="29364" y="2205"/>
                  </a:lnTo>
                  <a:lnTo>
                    <a:pt x="29450" y="2291"/>
                  </a:lnTo>
                  <a:lnTo>
                    <a:pt x="29335" y="2405"/>
                  </a:lnTo>
                  <a:lnTo>
                    <a:pt x="29306" y="2405"/>
                  </a:lnTo>
                  <a:cubicBezTo>
                    <a:pt x="29306" y="2348"/>
                    <a:pt x="29278" y="2291"/>
                    <a:pt x="29249" y="2262"/>
                  </a:cubicBezTo>
                  <a:cubicBezTo>
                    <a:pt x="29306" y="2262"/>
                    <a:pt x="29335" y="2262"/>
                    <a:pt x="29221" y="2119"/>
                  </a:cubicBezTo>
                  <a:close/>
                  <a:moveTo>
                    <a:pt x="22953" y="1289"/>
                  </a:moveTo>
                  <a:cubicBezTo>
                    <a:pt x="23010" y="1461"/>
                    <a:pt x="22924" y="1518"/>
                    <a:pt x="22953" y="1718"/>
                  </a:cubicBezTo>
                  <a:cubicBezTo>
                    <a:pt x="22953" y="1518"/>
                    <a:pt x="23067" y="1518"/>
                    <a:pt x="23039" y="1375"/>
                  </a:cubicBezTo>
                  <a:lnTo>
                    <a:pt x="23039" y="1375"/>
                  </a:lnTo>
                  <a:cubicBezTo>
                    <a:pt x="23096" y="1432"/>
                    <a:pt x="23125" y="1518"/>
                    <a:pt x="23125" y="1632"/>
                  </a:cubicBezTo>
                  <a:cubicBezTo>
                    <a:pt x="23125" y="1489"/>
                    <a:pt x="23139" y="1475"/>
                    <a:pt x="23157" y="1475"/>
                  </a:cubicBezTo>
                  <a:cubicBezTo>
                    <a:pt x="23161" y="1475"/>
                    <a:pt x="23166" y="1476"/>
                    <a:pt x="23171" y="1476"/>
                  </a:cubicBezTo>
                  <a:cubicBezTo>
                    <a:pt x="23185" y="1476"/>
                    <a:pt x="23200" y="1468"/>
                    <a:pt x="23211" y="1403"/>
                  </a:cubicBezTo>
                  <a:cubicBezTo>
                    <a:pt x="23276" y="1512"/>
                    <a:pt x="23258" y="1605"/>
                    <a:pt x="23284" y="1605"/>
                  </a:cubicBezTo>
                  <a:cubicBezTo>
                    <a:pt x="23292" y="1605"/>
                    <a:pt x="23305" y="1596"/>
                    <a:pt x="23325" y="1575"/>
                  </a:cubicBezTo>
                  <a:cubicBezTo>
                    <a:pt x="23354" y="1632"/>
                    <a:pt x="23354" y="1690"/>
                    <a:pt x="23325" y="1747"/>
                  </a:cubicBezTo>
                  <a:cubicBezTo>
                    <a:pt x="23268" y="1775"/>
                    <a:pt x="23268" y="1833"/>
                    <a:pt x="23268" y="1890"/>
                  </a:cubicBezTo>
                  <a:cubicBezTo>
                    <a:pt x="23239" y="1861"/>
                    <a:pt x="23211" y="1833"/>
                    <a:pt x="23268" y="1747"/>
                  </a:cubicBezTo>
                  <a:lnTo>
                    <a:pt x="23268" y="1747"/>
                  </a:lnTo>
                  <a:cubicBezTo>
                    <a:pt x="23125" y="1804"/>
                    <a:pt x="23182" y="1918"/>
                    <a:pt x="23067" y="1918"/>
                  </a:cubicBezTo>
                  <a:cubicBezTo>
                    <a:pt x="23067" y="1861"/>
                    <a:pt x="23096" y="1833"/>
                    <a:pt x="23096" y="1775"/>
                  </a:cubicBezTo>
                  <a:lnTo>
                    <a:pt x="23096" y="1775"/>
                  </a:lnTo>
                  <a:cubicBezTo>
                    <a:pt x="23049" y="1869"/>
                    <a:pt x="23003" y="1962"/>
                    <a:pt x="22925" y="1962"/>
                  </a:cubicBezTo>
                  <a:cubicBezTo>
                    <a:pt x="22907" y="1962"/>
                    <a:pt x="22888" y="1958"/>
                    <a:pt x="22867" y="1947"/>
                  </a:cubicBezTo>
                  <a:cubicBezTo>
                    <a:pt x="22867" y="1925"/>
                    <a:pt x="22867" y="1885"/>
                    <a:pt x="22881" y="1869"/>
                  </a:cubicBezTo>
                  <a:lnTo>
                    <a:pt x="22881" y="1869"/>
                  </a:lnTo>
                  <a:cubicBezTo>
                    <a:pt x="22828" y="1895"/>
                    <a:pt x="22776" y="1921"/>
                    <a:pt x="22724" y="1947"/>
                  </a:cubicBezTo>
                  <a:cubicBezTo>
                    <a:pt x="22660" y="2011"/>
                    <a:pt x="22595" y="2092"/>
                    <a:pt x="22507" y="2092"/>
                  </a:cubicBezTo>
                  <a:cubicBezTo>
                    <a:pt x="22477" y="2092"/>
                    <a:pt x="22445" y="2083"/>
                    <a:pt x="22409" y="2062"/>
                  </a:cubicBezTo>
                  <a:cubicBezTo>
                    <a:pt x="22466" y="1833"/>
                    <a:pt x="22352" y="2004"/>
                    <a:pt x="22323" y="1775"/>
                  </a:cubicBezTo>
                  <a:lnTo>
                    <a:pt x="22237" y="1861"/>
                  </a:lnTo>
                  <a:lnTo>
                    <a:pt x="22266" y="1947"/>
                  </a:lnTo>
                  <a:cubicBezTo>
                    <a:pt x="22237" y="1947"/>
                    <a:pt x="22209" y="1976"/>
                    <a:pt x="22180" y="2004"/>
                  </a:cubicBezTo>
                  <a:cubicBezTo>
                    <a:pt x="22094" y="1947"/>
                    <a:pt x="22009" y="1918"/>
                    <a:pt x="21894" y="1890"/>
                  </a:cubicBezTo>
                  <a:cubicBezTo>
                    <a:pt x="21878" y="1884"/>
                    <a:pt x="21864" y="1881"/>
                    <a:pt x="21851" y="1881"/>
                  </a:cubicBezTo>
                  <a:cubicBezTo>
                    <a:pt x="21744" y="1881"/>
                    <a:pt x="21713" y="2071"/>
                    <a:pt x="21636" y="2147"/>
                  </a:cubicBezTo>
                  <a:cubicBezTo>
                    <a:pt x="21636" y="2119"/>
                    <a:pt x="21636" y="2062"/>
                    <a:pt x="21636" y="2004"/>
                  </a:cubicBezTo>
                  <a:cubicBezTo>
                    <a:pt x="21636" y="2055"/>
                    <a:pt x="21614" y="2084"/>
                    <a:pt x="21568" y="2109"/>
                  </a:cubicBezTo>
                  <a:lnTo>
                    <a:pt x="21568" y="2109"/>
                  </a:lnTo>
                  <a:cubicBezTo>
                    <a:pt x="21543" y="2090"/>
                    <a:pt x="21518" y="2090"/>
                    <a:pt x="21493" y="2090"/>
                  </a:cubicBezTo>
                  <a:lnTo>
                    <a:pt x="21579" y="1947"/>
                  </a:lnTo>
                  <a:lnTo>
                    <a:pt x="21579" y="1947"/>
                  </a:lnTo>
                  <a:cubicBezTo>
                    <a:pt x="21379" y="2004"/>
                    <a:pt x="21207" y="2033"/>
                    <a:pt x="21007" y="2033"/>
                  </a:cubicBezTo>
                  <a:lnTo>
                    <a:pt x="21007" y="2262"/>
                  </a:lnTo>
                  <a:cubicBezTo>
                    <a:pt x="20966" y="2282"/>
                    <a:pt x="20926" y="2302"/>
                    <a:pt x="20885" y="2302"/>
                  </a:cubicBezTo>
                  <a:cubicBezTo>
                    <a:pt x="20869" y="2302"/>
                    <a:pt x="20852" y="2299"/>
                    <a:pt x="20835" y="2291"/>
                  </a:cubicBezTo>
                  <a:cubicBezTo>
                    <a:pt x="20749" y="2090"/>
                    <a:pt x="20921" y="2233"/>
                    <a:pt x="20864" y="2062"/>
                  </a:cubicBezTo>
                  <a:lnTo>
                    <a:pt x="20864" y="2062"/>
                  </a:lnTo>
                  <a:cubicBezTo>
                    <a:pt x="20663" y="2119"/>
                    <a:pt x="20492" y="2376"/>
                    <a:pt x="20320" y="2376"/>
                  </a:cubicBezTo>
                  <a:lnTo>
                    <a:pt x="20349" y="2376"/>
                  </a:lnTo>
                  <a:cubicBezTo>
                    <a:pt x="20358" y="2462"/>
                    <a:pt x="20349" y="2491"/>
                    <a:pt x="20328" y="2491"/>
                  </a:cubicBezTo>
                  <a:cubicBezTo>
                    <a:pt x="20288" y="2491"/>
                    <a:pt x="20206" y="2376"/>
                    <a:pt x="20148" y="2376"/>
                  </a:cubicBezTo>
                  <a:cubicBezTo>
                    <a:pt x="20177" y="2348"/>
                    <a:pt x="20206" y="2291"/>
                    <a:pt x="20206" y="2262"/>
                  </a:cubicBezTo>
                  <a:cubicBezTo>
                    <a:pt x="20234" y="2119"/>
                    <a:pt x="20234" y="2004"/>
                    <a:pt x="20206" y="1890"/>
                  </a:cubicBezTo>
                  <a:lnTo>
                    <a:pt x="20291" y="1861"/>
                  </a:lnTo>
                  <a:cubicBezTo>
                    <a:pt x="20291" y="1890"/>
                    <a:pt x="20291" y="1918"/>
                    <a:pt x="20291" y="1947"/>
                  </a:cubicBezTo>
                  <a:cubicBezTo>
                    <a:pt x="20318" y="1954"/>
                    <a:pt x="20341" y="1957"/>
                    <a:pt x="20359" y="1957"/>
                  </a:cubicBezTo>
                  <a:cubicBezTo>
                    <a:pt x="20419" y="1957"/>
                    <a:pt x="20441" y="1920"/>
                    <a:pt x="20463" y="1833"/>
                  </a:cubicBezTo>
                  <a:cubicBezTo>
                    <a:pt x="20492" y="1890"/>
                    <a:pt x="20520" y="1947"/>
                    <a:pt x="20578" y="1976"/>
                  </a:cubicBezTo>
                  <a:cubicBezTo>
                    <a:pt x="20604" y="1924"/>
                    <a:pt x="20511" y="1800"/>
                    <a:pt x="20581" y="1800"/>
                  </a:cubicBezTo>
                  <a:cubicBezTo>
                    <a:pt x="20588" y="1800"/>
                    <a:pt x="20596" y="1801"/>
                    <a:pt x="20606" y="1804"/>
                  </a:cubicBezTo>
                  <a:cubicBezTo>
                    <a:pt x="20635" y="1890"/>
                    <a:pt x="20663" y="1947"/>
                    <a:pt x="20663" y="2033"/>
                  </a:cubicBezTo>
                  <a:cubicBezTo>
                    <a:pt x="20692" y="1947"/>
                    <a:pt x="20692" y="1890"/>
                    <a:pt x="20721" y="1804"/>
                  </a:cubicBezTo>
                  <a:lnTo>
                    <a:pt x="20721" y="1747"/>
                  </a:lnTo>
                  <a:cubicBezTo>
                    <a:pt x="20721" y="1718"/>
                    <a:pt x="20749" y="1690"/>
                    <a:pt x="20778" y="1661"/>
                  </a:cubicBezTo>
                  <a:cubicBezTo>
                    <a:pt x="20807" y="1604"/>
                    <a:pt x="20835" y="1575"/>
                    <a:pt x="20892" y="1546"/>
                  </a:cubicBezTo>
                  <a:cubicBezTo>
                    <a:pt x="20892" y="1661"/>
                    <a:pt x="20950" y="1775"/>
                    <a:pt x="21007" y="1861"/>
                  </a:cubicBezTo>
                  <a:cubicBezTo>
                    <a:pt x="20978" y="1690"/>
                    <a:pt x="21007" y="1747"/>
                    <a:pt x="20950" y="1546"/>
                  </a:cubicBezTo>
                  <a:cubicBezTo>
                    <a:pt x="20950" y="1541"/>
                    <a:pt x="20952" y="1537"/>
                    <a:pt x="20955" y="1536"/>
                  </a:cubicBezTo>
                  <a:lnTo>
                    <a:pt x="20955" y="1536"/>
                  </a:lnTo>
                  <a:cubicBezTo>
                    <a:pt x="20960" y="1542"/>
                    <a:pt x="20966" y="1546"/>
                    <a:pt x="20978" y="1546"/>
                  </a:cubicBezTo>
                  <a:lnTo>
                    <a:pt x="20978" y="1538"/>
                  </a:lnTo>
                  <a:lnTo>
                    <a:pt x="20978" y="1538"/>
                  </a:lnTo>
                  <a:cubicBezTo>
                    <a:pt x="20997" y="1544"/>
                    <a:pt x="21020" y="1560"/>
                    <a:pt x="21035" y="1575"/>
                  </a:cubicBezTo>
                  <a:lnTo>
                    <a:pt x="21007" y="1604"/>
                  </a:lnTo>
                  <a:lnTo>
                    <a:pt x="21035" y="1604"/>
                  </a:lnTo>
                  <a:lnTo>
                    <a:pt x="21064" y="1632"/>
                  </a:lnTo>
                  <a:cubicBezTo>
                    <a:pt x="21064" y="1604"/>
                    <a:pt x="21121" y="1632"/>
                    <a:pt x="21121" y="1575"/>
                  </a:cubicBezTo>
                  <a:lnTo>
                    <a:pt x="21156" y="1564"/>
                  </a:lnTo>
                  <a:lnTo>
                    <a:pt x="21207" y="1718"/>
                  </a:lnTo>
                  <a:lnTo>
                    <a:pt x="21264" y="1661"/>
                  </a:lnTo>
                  <a:cubicBezTo>
                    <a:pt x="21293" y="1747"/>
                    <a:pt x="21379" y="1833"/>
                    <a:pt x="21465" y="1890"/>
                  </a:cubicBezTo>
                  <a:lnTo>
                    <a:pt x="21493" y="1718"/>
                  </a:lnTo>
                  <a:lnTo>
                    <a:pt x="21579" y="1804"/>
                  </a:lnTo>
                  <a:lnTo>
                    <a:pt x="21579" y="1804"/>
                  </a:lnTo>
                  <a:cubicBezTo>
                    <a:pt x="21579" y="1786"/>
                    <a:pt x="21579" y="1767"/>
                    <a:pt x="21579" y="1747"/>
                  </a:cubicBezTo>
                  <a:cubicBezTo>
                    <a:pt x="21608" y="1804"/>
                    <a:pt x="21636" y="1833"/>
                    <a:pt x="21665" y="1861"/>
                  </a:cubicBezTo>
                  <a:lnTo>
                    <a:pt x="21665" y="1604"/>
                  </a:lnTo>
                  <a:cubicBezTo>
                    <a:pt x="21722" y="1690"/>
                    <a:pt x="21694" y="1804"/>
                    <a:pt x="21780" y="1833"/>
                  </a:cubicBezTo>
                  <a:cubicBezTo>
                    <a:pt x="21780" y="1800"/>
                    <a:pt x="21770" y="1769"/>
                    <a:pt x="21757" y="1740"/>
                  </a:cubicBezTo>
                  <a:lnTo>
                    <a:pt x="21757" y="1740"/>
                  </a:lnTo>
                  <a:lnTo>
                    <a:pt x="21837" y="1661"/>
                  </a:lnTo>
                  <a:cubicBezTo>
                    <a:pt x="21837" y="1690"/>
                    <a:pt x="21837" y="1747"/>
                    <a:pt x="21837" y="1775"/>
                  </a:cubicBezTo>
                  <a:cubicBezTo>
                    <a:pt x="21865" y="1690"/>
                    <a:pt x="21923" y="1690"/>
                    <a:pt x="21951" y="1604"/>
                  </a:cubicBezTo>
                  <a:lnTo>
                    <a:pt x="21951" y="1575"/>
                  </a:lnTo>
                  <a:cubicBezTo>
                    <a:pt x="21968" y="1586"/>
                    <a:pt x="21984" y="1590"/>
                    <a:pt x="22000" y="1590"/>
                  </a:cubicBezTo>
                  <a:cubicBezTo>
                    <a:pt x="22022" y="1590"/>
                    <a:pt x="22043" y="1582"/>
                    <a:pt x="22062" y="1582"/>
                  </a:cubicBezTo>
                  <a:cubicBezTo>
                    <a:pt x="22094" y="1582"/>
                    <a:pt x="22123" y="1604"/>
                    <a:pt x="22152" y="1718"/>
                  </a:cubicBezTo>
                  <a:cubicBezTo>
                    <a:pt x="22152" y="1661"/>
                    <a:pt x="22180" y="1489"/>
                    <a:pt x="22237" y="1489"/>
                  </a:cubicBezTo>
                  <a:cubicBezTo>
                    <a:pt x="22237" y="1614"/>
                    <a:pt x="22264" y="1635"/>
                    <a:pt x="22299" y="1635"/>
                  </a:cubicBezTo>
                  <a:cubicBezTo>
                    <a:pt x="22317" y="1635"/>
                    <a:pt x="22337" y="1629"/>
                    <a:pt x="22356" y="1629"/>
                  </a:cubicBezTo>
                  <a:cubicBezTo>
                    <a:pt x="22393" y="1629"/>
                    <a:pt x="22427" y="1651"/>
                    <a:pt x="22438" y="1775"/>
                  </a:cubicBezTo>
                  <a:cubicBezTo>
                    <a:pt x="22438" y="1518"/>
                    <a:pt x="22638" y="1632"/>
                    <a:pt x="22724" y="1461"/>
                  </a:cubicBezTo>
                  <a:lnTo>
                    <a:pt x="22724" y="1461"/>
                  </a:lnTo>
                  <a:cubicBezTo>
                    <a:pt x="22724" y="1479"/>
                    <a:pt x="22724" y="1511"/>
                    <a:pt x="22716" y="1522"/>
                  </a:cubicBezTo>
                  <a:lnTo>
                    <a:pt x="22716" y="1522"/>
                  </a:lnTo>
                  <a:cubicBezTo>
                    <a:pt x="22760" y="1539"/>
                    <a:pt x="22785" y="1611"/>
                    <a:pt x="22810" y="1661"/>
                  </a:cubicBezTo>
                  <a:cubicBezTo>
                    <a:pt x="22810" y="1518"/>
                    <a:pt x="22838" y="1403"/>
                    <a:pt x="22924" y="1289"/>
                  </a:cubicBezTo>
                  <a:close/>
                  <a:moveTo>
                    <a:pt x="29621" y="2577"/>
                  </a:moveTo>
                  <a:cubicBezTo>
                    <a:pt x="29650" y="2577"/>
                    <a:pt x="29650" y="2605"/>
                    <a:pt x="29650" y="2605"/>
                  </a:cubicBezTo>
                  <a:lnTo>
                    <a:pt x="29678" y="2605"/>
                  </a:lnTo>
                  <a:lnTo>
                    <a:pt x="29678" y="2577"/>
                  </a:lnTo>
                  <a:close/>
                  <a:moveTo>
                    <a:pt x="16967" y="2993"/>
                  </a:moveTo>
                  <a:cubicBezTo>
                    <a:pt x="16969" y="2997"/>
                    <a:pt x="16970" y="3001"/>
                    <a:pt x="16972" y="3006"/>
                  </a:cubicBezTo>
                  <a:lnTo>
                    <a:pt x="16972" y="3035"/>
                  </a:lnTo>
                  <a:cubicBezTo>
                    <a:pt x="16972" y="3020"/>
                    <a:pt x="16970" y="3006"/>
                    <a:pt x="16967" y="2993"/>
                  </a:cubicBezTo>
                  <a:close/>
                  <a:moveTo>
                    <a:pt x="13566" y="2977"/>
                  </a:moveTo>
                  <a:cubicBezTo>
                    <a:pt x="13480" y="3006"/>
                    <a:pt x="13480" y="3035"/>
                    <a:pt x="13423" y="3063"/>
                  </a:cubicBezTo>
                  <a:cubicBezTo>
                    <a:pt x="13394" y="3035"/>
                    <a:pt x="13366" y="3035"/>
                    <a:pt x="13337" y="3035"/>
                  </a:cubicBezTo>
                  <a:cubicBezTo>
                    <a:pt x="13423" y="3006"/>
                    <a:pt x="13509" y="2977"/>
                    <a:pt x="13566" y="2977"/>
                  </a:cubicBezTo>
                  <a:close/>
                  <a:moveTo>
                    <a:pt x="25185" y="3178"/>
                  </a:moveTo>
                  <a:cubicBezTo>
                    <a:pt x="25235" y="3178"/>
                    <a:pt x="25306" y="3178"/>
                    <a:pt x="25362" y="3215"/>
                  </a:cubicBezTo>
                  <a:lnTo>
                    <a:pt x="25362" y="3215"/>
                  </a:lnTo>
                  <a:lnTo>
                    <a:pt x="25185" y="3235"/>
                  </a:lnTo>
                  <a:cubicBezTo>
                    <a:pt x="25157" y="3206"/>
                    <a:pt x="25157" y="3178"/>
                    <a:pt x="25185" y="3178"/>
                  </a:cubicBezTo>
                  <a:close/>
                  <a:moveTo>
                    <a:pt x="26044" y="3407"/>
                  </a:moveTo>
                  <a:cubicBezTo>
                    <a:pt x="26043" y="3407"/>
                    <a:pt x="26042" y="3407"/>
                    <a:pt x="26041" y="3407"/>
                  </a:cubicBezTo>
                  <a:lnTo>
                    <a:pt x="26041" y="3407"/>
                  </a:lnTo>
                  <a:cubicBezTo>
                    <a:pt x="26041" y="3411"/>
                    <a:pt x="26041" y="3415"/>
                    <a:pt x="26041" y="3419"/>
                  </a:cubicBezTo>
                  <a:lnTo>
                    <a:pt x="26041" y="3419"/>
                  </a:lnTo>
                  <a:cubicBezTo>
                    <a:pt x="26043" y="3416"/>
                    <a:pt x="26044" y="3412"/>
                    <a:pt x="26044" y="3407"/>
                  </a:cubicBezTo>
                  <a:close/>
                  <a:moveTo>
                    <a:pt x="26101" y="3407"/>
                  </a:moveTo>
                  <a:lnTo>
                    <a:pt x="26044" y="3435"/>
                  </a:lnTo>
                  <a:cubicBezTo>
                    <a:pt x="26043" y="3430"/>
                    <a:pt x="26042" y="3425"/>
                    <a:pt x="26041" y="3419"/>
                  </a:cubicBezTo>
                  <a:lnTo>
                    <a:pt x="26041" y="3419"/>
                  </a:lnTo>
                  <a:cubicBezTo>
                    <a:pt x="26034" y="3436"/>
                    <a:pt x="26010" y="3440"/>
                    <a:pt x="25987" y="3464"/>
                  </a:cubicBezTo>
                  <a:cubicBezTo>
                    <a:pt x="26015" y="3464"/>
                    <a:pt x="26037" y="3478"/>
                    <a:pt x="26055" y="3478"/>
                  </a:cubicBezTo>
                  <a:cubicBezTo>
                    <a:pt x="26072" y="3478"/>
                    <a:pt x="26087" y="3464"/>
                    <a:pt x="26101" y="3407"/>
                  </a:cubicBezTo>
                  <a:close/>
                  <a:moveTo>
                    <a:pt x="21033" y="3467"/>
                  </a:moveTo>
                  <a:cubicBezTo>
                    <a:pt x="21047" y="3467"/>
                    <a:pt x="21067" y="3482"/>
                    <a:pt x="21093" y="3521"/>
                  </a:cubicBezTo>
                  <a:lnTo>
                    <a:pt x="21007" y="3521"/>
                  </a:lnTo>
                  <a:cubicBezTo>
                    <a:pt x="21007" y="3490"/>
                    <a:pt x="21015" y="3467"/>
                    <a:pt x="21033" y="3467"/>
                  </a:cubicBezTo>
                  <a:close/>
                  <a:moveTo>
                    <a:pt x="11963" y="3721"/>
                  </a:moveTo>
                  <a:cubicBezTo>
                    <a:pt x="11957" y="3728"/>
                    <a:pt x="11952" y="3736"/>
                    <a:pt x="11948" y="3744"/>
                  </a:cubicBezTo>
                  <a:lnTo>
                    <a:pt x="11948" y="3744"/>
                  </a:lnTo>
                  <a:cubicBezTo>
                    <a:pt x="11953" y="3739"/>
                    <a:pt x="11958" y="3732"/>
                    <a:pt x="11963" y="3721"/>
                  </a:cubicBezTo>
                  <a:close/>
                  <a:moveTo>
                    <a:pt x="22524" y="3750"/>
                  </a:moveTo>
                  <a:cubicBezTo>
                    <a:pt x="22524" y="3750"/>
                    <a:pt x="22524" y="3750"/>
                    <a:pt x="22524" y="3779"/>
                  </a:cubicBezTo>
                  <a:lnTo>
                    <a:pt x="22466" y="3807"/>
                  </a:lnTo>
                  <a:cubicBezTo>
                    <a:pt x="22495" y="3779"/>
                    <a:pt x="22524" y="3750"/>
                    <a:pt x="22524" y="3750"/>
                  </a:cubicBezTo>
                  <a:close/>
                  <a:moveTo>
                    <a:pt x="26273" y="3807"/>
                  </a:moveTo>
                  <a:cubicBezTo>
                    <a:pt x="26272" y="3808"/>
                    <a:pt x="26272" y="3809"/>
                    <a:pt x="26272" y="3810"/>
                  </a:cubicBezTo>
                  <a:lnTo>
                    <a:pt x="26272" y="3810"/>
                  </a:lnTo>
                  <a:cubicBezTo>
                    <a:pt x="26281" y="3809"/>
                    <a:pt x="26291" y="3809"/>
                    <a:pt x="26301" y="3807"/>
                  </a:cubicBezTo>
                  <a:close/>
                  <a:moveTo>
                    <a:pt x="22359" y="3672"/>
                  </a:moveTo>
                  <a:cubicBezTo>
                    <a:pt x="22334" y="3768"/>
                    <a:pt x="22362" y="3807"/>
                    <a:pt x="22409" y="3807"/>
                  </a:cubicBezTo>
                  <a:lnTo>
                    <a:pt x="22438" y="3807"/>
                  </a:lnTo>
                  <a:cubicBezTo>
                    <a:pt x="22381" y="3836"/>
                    <a:pt x="22323" y="3836"/>
                    <a:pt x="22295" y="3836"/>
                  </a:cubicBezTo>
                  <a:cubicBezTo>
                    <a:pt x="22295" y="3807"/>
                    <a:pt x="22323" y="3750"/>
                    <a:pt x="22323" y="3721"/>
                  </a:cubicBezTo>
                  <a:cubicBezTo>
                    <a:pt x="22336" y="3709"/>
                    <a:pt x="22349" y="3691"/>
                    <a:pt x="22359" y="3672"/>
                  </a:cubicBezTo>
                  <a:close/>
                  <a:moveTo>
                    <a:pt x="23382" y="3836"/>
                  </a:moveTo>
                  <a:cubicBezTo>
                    <a:pt x="23368" y="3850"/>
                    <a:pt x="23346" y="3857"/>
                    <a:pt x="23325" y="3857"/>
                  </a:cubicBezTo>
                  <a:cubicBezTo>
                    <a:pt x="23304" y="3857"/>
                    <a:pt x="23282" y="3850"/>
                    <a:pt x="23268" y="3836"/>
                  </a:cubicBezTo>
                  <a:close/>
                  <a:moveTo>
                    <a:pt x="22209" y="3836"/>
                  </a:moveTo>
                  <a:cubicBezTo>
                    <a:pt x="22209" y="3874"/>
                    <a:pt x="22196" y="3900"/>
                    <a:pt x="22179" y="3921"/>
                  </a:cubicBezTo>
                  <a:lnTo>
                    <a:pt x="22179" y="3921"/>
                  </a:lnTo>
                  <a:cubicBezTo>
                    <a:pt x="22176" y="3894"/>
                    <a:pt x="22169" y="3854"/>
                    <a:pt x="22152" y="3836"/>
                  </a:cubicBezTo>
                  <a:close/>
                  <a:moveTo>
                    <a:pt x="22695" y="3836"/>
                  </a:moveTo>
                  <a:cubicBezTo>
                    <a:pt x="22667" y="3893"/>
                    <a:pt x="22667" y="3922"/>
                    <a:pt x="22638" y="3922"/>
                  </a:cubicBezTo>
                  <a:lnTo>
                    <a:pt x="22638" y="3836"/>
                  </a:lnTo>
                  <a:close/>
                  <a:moveTo>
                    <a:pt x="22830" y="3852"/>
                  </a:moveTo>
                  <a:cubicBezTo>
                    <a:pt x="22835" y="3852"/>
                    <a:pt x="22838" y="3855"/>
                    <a:pt x="22838" y="3865"/>
                  </a:cubicBezTo>
                  <a:cubicBezTo>
                    <a:pt x="22800" y="3884"/>
                    <a:pt x="22761" y="3956"/>
                    <a:pt x="22731" y="3956"/>
                  </a:cubicBezTo>
                  <a:cubicBezTo>
                    <a:pt x="22718" y="3956"/>
                    <a:pt x="22707" y="3943"/>
                    <a:pt x="22699" y="3907"/>
                  </a:cubicBezTo>
                  <a:lnTo>
                    <a:pt x="22699" y="3907"/>
                  </a:lnTo>
                  <a:cubicBezTo>
                    <a:pt x="22706" y="3892"/>
                    <a:pt x="22724" y="3887"/>
                    <a:pt x="22724" y="3865"/>
                  </a:cubicBezTo>
                  <a:lnTo>
                    <a:pt x="22781" y="3865"/>
                  </a:lnTo>
                  <a:cubicBezTo>
                    <a:pt x="22800" y="3865"/>
                    <a:pt x="22819" y="3852"/>
                    <a:pt x="22830" y="3852"/>
                  </a:cubicBezTo>
                  <a:close/>
                  <a:moveTo>
                    <a:pt x="24098" y="3950"/>
                  </a:moveTo>
                  <a:cubicBezTo>
                    <a:pt x="24081" y="3968"/>
                    <a:pt x="24063" y="3995"/>
                    <a:pt x="24059" y="4021"/>
                  </a:cubicBezTo>
                  <a:lnTo>
                    <a:pt x="24059" y="4021"/>
                  </a:lnTo>
                  <a:cubicBezTo>
                    <a:pt x="24069" y="3993"/>
                    <a:pt x="24081" y="3968"/>
                    <a:pt x="24098" y="3950"/>
                  </a:cubicBezTo>
                  <a:close/>
                  <a:moveTo>
                    <a:pt x="22867" y="3893"/>
                  </a:moveTo>
                  <a:cubicBezTo>
                    <a:pt x="22867" y="3922"/>
                    <a:pt x="22867" y="3950"/>
                    <a:pt x="22867" y="3979"/>
                  </a:cubicBezTo>
                  <a:lnTo>
                    <a:pt x="22924" y="3950"/>
                  </a:lnTo>
                  <a:lnTo>
                    <a:pt x="22924" y="3950"/>
                  </a:lnTo>
                  <a:cubicBezTo>
                    <a:pt x="22906" y="4006"/>
                    <a:pt x="22875" y="4050"/>
                    <a:pt x="22848" y="4050"/>
                  </a:cubicBezTo>
                  <a:cubicBezTo>
                    <a:pt x="22833" y="4050"/>
                    <a:pt x="22820" y="4038"/>
                    <a:pt x="22810" y="4008"/>
                  </a:cubicBezTo>
                  <a:lnTo>
                    <a:pt x="22867" y="3893"/>
                  </a:lnTo>
                  <a:close/>
                  <a:moveTo>
                    <a:pt x="23268" y="3836"/>
                  </a:moveTo>
                  <a:lnTo>
                    <a:pt x="23268" y="3836"/>
                  </a:lnTo>
                  <a:cubicBezTo>
                    <a:pt x="23239" y="3865"/>
                    <a:pt x="23211" y="3893"/>
                    <a:pt x="23211" y="3922"/>
                  </a:cubicBezTo>
                  <a:lnTo>
                    <a:pt x="23239" y="3922"/>
                  </a:lnTo>
                  <a:cubicBezTo>
                    <a:pt x="23211" y="3922"/>
                    <a:pt x="23182" y="3979"/>
                    <a:pt x="23153" y="4065"/>
                  </a:cubicBezTo>
                  <a:lnTo>
                    <a:pt x="23182" y="4036"/>
                  </a:lnTo>
                  <a:lnTo>
                    <a:pt x="23182" y="4065"/>
                  </a:lnTo>
                  <a:cubicBezTo>
                    <a:pt x="23158" y="4083"/>
                    <a:pt x="23138" y="4091"/>
                    <a:pt x="23124" y="4091"/>
                  </a:cubicBezTo>
                  <a:cubicBezTo>
                    <a:pt x="23069" y="4091"/>
                    <a:pt x="23074" y="3983"/>
                    <a:pt x="23096" y="3893"/>
                  </a:cubicBezTo>
                  <a:lnTo>
                    <a:pt x="23268" y="3836"/>
                  </a:lnTo>
                  <a:close/>
                  <a:moveTo>
                    <a:pt x="24241" y="4094"/>
                  </a:moveTo>
                  <a:lnTo>
                    <a:pt x="24241" y="4094"/>
                  </a:lnTo>
                  <a:cubicBezTo>
                    <a:pt x="24222" y="4103"/>
                    <a:pt x="24206" y="4109"/>
                    <a:pt x="24194" y="4115"/>
                  </a:cubicBezTo>
                  <a:lnTo>
                    <a:pt x="24194" y="4115"/>
                  </a:lnTo>
                  <a:cubicBezTo>
                    <a:pt x="24208" y="4102"/>
                    <a:pt x="24223" y="4094"/>
                    <a:pt x="24241" y="4094"/>
                  </a:cubicBezTo>
                  <a:close/>
                  <a:moveTo>
                    <a:pt x="24126" y="3721"/>
                  </a:moveTo>
                  <a:cubicBezTo>
                    <a:pt x="24098" y="3779"/>
                    <a:pt x="24098" y="3807"/>
                    <a:pt x="24069" y="3865"/>
                  </a:cubicBezTo>
                  <a:lnTo>
                    <a:pt x="24098" y="3865"/>
                  </a:lnTo>
                  <a:cubicBezTo>
                    <a:pt x="24041" y="3922"/>
                    <a:pt x="23983" y="4008"/>
                    <a:pt x="24041" y="4065"/>
                  </a:cubicBezTo>
                  <a:cubicBezTo>
                    <a:pt x="24012" y="4036"/>
                    <a:pt x="24041" y="3979"/>
                    <a:pt x="24098" y="3950"/>
                  </a:cubicBezTo>
                  <a:lnTo>
                    <a:pt x="24098" y="3950"/>
                  </a:lnTo>
                  <a:cubicBezTo>
                    <a:pt x="24098" y="3950"/>
                    <a:pt x="24098" y="3950"/>
                    <a:pt x="24098" y="3950"/>
                  </a:cubicBezTo>
                  <a:lnTo>
                    <a:pt x="24098" y="3950"/>
                  </a:lnTo>
                  <a:cubicBezTo>
                    <a:pt x="24126" y="3979"/>
                    <a:pt x="24098" y="4036"/>
                    <a:pt x="24069" y="4065"/>
                  </a:cubicBezTo>
                  <a:cubicBezTo>
                    <a:pt x="24058" y="4053"/>
                    <a:pt x="24055" y="4037"/>
                    <a:pt x="24059" y="4021"/>
                  </a:cubicBezTo>
                  <a:lnTo>
                    <a:pt x="24059" y="4021"/>
                  </a:lnTo>
                  <a:cubicBezTo>
                    <a:pt x="24035" y="4086"/>
                    <a:pt x="24023" y="4168"/>
                    <a:pt x="23983" y="4208"/>
                  </a:cubicBezTo>
                  <a:cubicBezTo>
                    <a:pt x="23977" y="4210"/>
                    <a:pt x="23971" y="4211"/>
                    <a:pt x="23967" y="4211"/>
                  </a:cubicBezTo>
                  <a:cubicBezTo>
                    <a:pt x="23910" y="4211"/>
                    <a:pt x="23983" y="4056"/>
                    <a:pt x="23983" y="3950"/>
                  </a:cubicBezTo>
                  <a:lnTo>
                    <a:pt x="23983" y="3950"/>
                  </a:lnTo>
                  <a:cubicBezTo>
                    <a:pt x="23955" y="3979"/>
                    <a:pt x="23926" y="4008"/>
                    <a:pt x="23897" y="4036"/>
                  </a:cubicBezTo>
                  <a:cubicBezTo>
                    <a:pt x="23983" y="3922"/>
                    <a:pt x="24041" y="3836"/>
                    <a:pt x="24126" y="3721"/>
                  </a:cubicBezTo>
                  <a:close/>
                  <a:moveTo>
                    <a:pt x="24184" y="4151"/>
                  </a:moveTo>
                  <a:cubicBezTo>
                    <a:pt x="24184" y="4179"/>
                    <a:pt x="24184" y="4179"/>
                    <a:pt x="24212" y="4179"/>
                  </a:cubicBezTo>
                  <a:cubicBezTo>
                    <a:pt x="24184" y="4208"/>
                    <a:pt x="24184" y="4208"/>
                    <a:pt x="24184" y="4237"/>
                  </a:cubicBezTo>
                  <a:cubicBezTo>
                    <a:pt x="24167" y="4237"/>
                    <a:pt x="24160" y="4218"/>
                    <a:pt x="24147" y="4218"/>
                  </a:cubicBezTo>
                  <a:cubicBezTo>
                    <a:pt x="24136" y="4218"/>
                    <a:pt x="24122" y="4228"/>
                    <a:pt x="24098" y="4265"/>
                  </a:cubicBezTo>
                  <a:cubicBezTo>
                    <a:pt x="24098" y="4265"/>
                    <a:pt x="24098" y="4237"/>
                    <a:pt x="24098" y="4208"/>
                  </a:cubicBezTo>
                  <a:cubicBezTo>
                    <a:pt x="24122" y="4196"/>
                    <a:pt x="24142" y="4173"/>
                    <a:pt x="24160" y="4151"/>
                  </a:cubicBezTo>
                  <a:close/>
                  <a:moveTo>
                    <a:pt x="23497" y="3893"/>
                  </a:moveTo>
                  <a:cubicBezTo>
                    <a:pt x="23525" y="3893"/>
                    <a:pt x="23554" y="3893"/>
                    <a:pt x="23583" y="3922"/>
                  </a:cubicBezTo>
                  <a:lnTo>
                    <a:pt x="23583" y="3979"/>
                  </a:lnTo>
                  <a:lnTo>
                    <a:pt x="23525" y="4036"/>
                  </a:lnTo>
                  <a:lnTo>
                    <a:pt x="23554" y="4036"/>
                  </a:lnTo>
                  <a:cubicBezTo>
                    <a:pt x="23554" y="4065"/>
                    <a:pt x="23554" y="4094"/>
                    <a:pt x="23554" y="4122"/>
                  </a:cubicBezTo>
                  <a:cubicBezTo>
                    <a:pt x="23583" y="4094"/>
                    <a:pt x="23583" y="4065"/>
                    <a:pt x="23611" y="4036"/>
                  </a:cubicBezTo>
                  <a:cubicBezTo>
                    <a:pt x="23668" y="4036"/>
                    <a:pt x="23726" y="4065"/>
                    <a:pt x="23783" y="4094"/>
                  </a:cubicBezTo>
                  <a:lnTo>
                    <a:pt x="23840" y="4094"/>
                  </a:lnTo>
                  <a:cubicBezTo>
                    <a:pt x="23820" y="4114"/>
                    <a:pt x="23800" y="4134"/>
                    <a:pt x="23790" y="4134"/>
                  </a:cubicBezTo>
                  <a:cubicBezTo>
                    <a:pt x="23785" y="4134"/>
                    <a:pt x="23783" y="4131"/>
                    <a:pt x="23783" y="4122"/>
                  </a:cubicBezTo>
                  <a:cubicBezTo>
                    <a:pt x="23783" y="4122"/>
                    <a:pt x="23783" y="4122"/>
                    <a:pt x="23783" y="4094"/>
                  </a:cubicBezTo>
                  <a:cubicBezTo>
                    <a:pt x="23773" y="4098"/>
                    <a:pt x="23764" y="4100"/>
                    <a:pt x="23754" y="4100"/>
                  </a:cubicBezTo>
                  <a:cubicBezTo>
                    <a:pt x="23734" y="4100"/>
                    <a:pt x="23714" y="4094"/>
                    <a:pt x="23690" y="4094"/>
                  </a:cubicBezTo>
                  <a:cubicBezTo>
                    <a:pt x="23654" y="4094"/>
                    <a:pt x="23611" y="4108"/>
                    <a:pt x="23554" y="4179"/>
                  </a:cubicBezTo>
                  <a:cubicBezTo>
                    <a:pt x="23554" y="4151"/>
                    <a:pt x="23554" y="4151"/>
                    <a:pt x="23554" y="4122"/>
                  </a:cubicBezTo>
                  <a:cubicBezTo>
                    <a:pt x="23551" y="4132"/>
                    <a:pt x="23548" y="4143"/>
                    <a:pt x="23545" y="4154"/>
                  </a:cubicBezTo>
                  <a:lnTo>
                    <a:pt x="23545" y="4154"/>
                  </a:lnTo>
                  <a:cubicBezTo>
                    <a:pt x="23473" y="4183"/>
                    <a:pt x="23368" y="4279"/>
                    <a:pt x="23319" y="4279"/>
                  </a:cubicBezTo>
                  <a:cubicBezTo>
                    <a:pt x="23309" y="4279"/>
                    <a:pt x="23301" y="4275"/>
                    <a:pt x="23296" y="4265"/>
                  </a:cubicBezTo>
                  <a:cubicBezTo>
                    <a:pt x="23268" y="4065"/>
                    <a:pt x="23354" y="4237"/>
                    <a:pt x="23354" y="4036"/>
                  </a:cubicBezTo>
                  <a:lnTo>
                    <a:pt x="23411" y="4151"/>
                  </a:lnTo>
                  <a:cubicBezTo>
                    <a:pt x="23423" y="4021"/>
                    <a:pt x="23434" y="3998"/>
                    <a:pt x="23446" y="3998"/>
                  </a:cubicBezTo>
                  <a:cubicBezTo>
                    <a:pt x="23453" y="3998"/>
                    <a:pt x="23459" y="4005"/>
                    <a:pt x="23465" y="4005"/>
                  </a:cubicBezTo>
                  <a:cubicBezTo>
                    <a:pt x="23476" y="4005"/>
                    <a:pt x="23486" y="3987"/>
                    <a:pt x="23497" y="3893"/>
                  </a:cubicBezTo>
                  <a:close/>
                  <a:moveTo>
                    <a:pt x="24212" y="4208"/>
                  </a:moveTo>
                  <a:cubicBezTo>
                    <a:pt x="24241" y="4237"/>
                    <a:pt x="24212" y="4294"/>
                    <a:pt x="24212" y="4351"/>
                  </a:cubicBezTo>
                  <a:cubicBezTo>
                    <a:pt x="24212" y="4294"/>
                    <a:pt x="24212" y="4265"/>
                    <a:pt x="24212" y="4208"/>
                  </a:cubicBezTo>
                  <a:close/>
                  <a:moveTo>
                    <a:pt x="24470" y="4179"/>
                  </a:moveTo>
                  <a:lnTo>
                    <a:pt x="24498" y="4208"/>
                  </a:lnTo>
                  <a:lnTo>
                    <a:pt x="24527" y="4208"/>
                  </a:lnTo>
                  <a:cubicBezTo>
                    <a:pt x="24527" y="4265"/>
                    <a:pt x="24527" y="4294"/>
                    <a:pt x="24527" y="4322"/>
                  </a:cubicBezTo>
                  <a:cubicBezTo>
                    <a:pt x="24527" y="4294"/>
                    <a:pt x="24498" y="4265"/>
                    <a:pt x="24498" y="4208"/>
                  </a:cubicBezTo>
                  <a:cubicBezTo>
                    <a:pt x="24470" y="4237"/>
                    <a:pt x="24441" y="4294"/>
                    <a:pt x="24413" y="4351"/>
                  </a:cubicBezTo>
                  <a:lnTo>
                    <a:pt x="24384" y="4208"/>
                  </a:lnTo>
                  <a:cubicBezTo>
                    <a:pt x="24413" y="4208"/>
                    <a:pt x="24441" y="4179"/>
                    <a:pt x="24470" y="4179"/>
                  </a:cubicBezTo>
                  <a:close/>
                  <a:moveTo>
                    <a:pt x="24556" y="4351"/>
                  </a:moveTo>
                  <a:lnTo>
                    <a:pt x="24498" y="4380"/>
                  </a:lnTo>
                  <a:cubicBezTo>
                    <a:pt x="24498" y="4351"/>
                    <a:pt x="24498" y="4351"/>
                    <a:pt x="24498" y="4351"/>
                  </a:cubicBezTo>
                  <a:close/>
                  <a:moveTo>
                    <a:pt x="14253" y="4294"/>
                  </a:moveTo>
                  <a:lnTo>
                    <a:pt x="14281" y="4380"/>
                  </a:lnTo>
                  <a:lnTo>
                    <a:pt x="14281" y="4408"/>
                  </a:lnTo>
                  <a:lnTo>
                    <a:pt x="14253" y="4294"/>
                  </a:lnTo>
                  <a:close/>
                  <a:moveTo>
                    <a:pt x="23538" y="4185"/>
                  </a:moveTo>
                  <a:cubicBezTo>
                    <a:pt x="23522" y="4259"/>
                    <a:pt x="23512" y="4342"/>
                    <a:pt x="23468" y="4408"/>
                  </a:cubicBezTo>
                  <a:cubicBezTo>
                    <a:pt x="23454" y="4423"/>
                    <a:pt x="23439" y="4437"/>
                    <a:pt x="23429" y="4437"/>
                  </a:cubicBezTo>
                  <a:cubicBezTo>
                    <a:pt x="23418" y="4437"/>
                    <a:pt x="23411" y="4423"/>
                    <a:pt x="23411" y="4380"/>
                  </a:cubicBezTo>
                  <a:cubicBezTo>
                    <a:pt x="23411" y="4380"/>
                    <a:pt x="23468" y="4322"/>
                    <a:pt x="23497" y="4294"/>
                  </a:cubicBezTo>
                  <a:lnTo>
                    <a:pt x="23497" y="4294"/>
                  </a:lnTo>
                  <a:lnTo>
                    <a:pt x="23439" y="4322"/>
                  </a:lnTo>
                  <a:cubicBezTo>
                    <a:pt x="23454" y="4222"/>
                    <a:pt x="23468" y="4215"/>
                    <a:pt x="23486" y="4215"/>
                  </a:cubicBezTo>
                  <a:cubicBezTo>
                    <a:pt x="23489" y="4215"/>
                    <a:pt x="23492" y="4215"/>
                    <a:pt x="23495" y="4215"/>
                  </a:cubicBezTo>
                  <a:cubicBezTo>
                    <a:pt x="23507" y="4215"/>
                    <a:pt x="23521" y="4212"/>
                    <a:pt x="23538" y="4185"/>
                  </a:cubicBezTo>
                  <a:close/>
                  <a:moveTo>
                    <a:pt x="24327" y="4338"/>
                  </a:moveTo>
                  <a:cubicBezTo>
                    <a:pt x="24336" y="4338"/>
                    <a:pt x="24346" y="4342"/>
                    <a:pt x="24355" y="4351"/>
                  </a:cubicBezTo>
                  <a:lnTo>
                    <a:pt x="24384" y="4351"/>
                  </a:lnTo>
                  <a:cubicBezTo>
                    <a:pt x="24355" y="4380"/>
                    <a:pt x="24355" y="4408"/>
                    <a:pt x="24327" y="4437"/>
                  </a:cubicBezTo>
                  <a:cubicBezTo>
                    <a:pt x="24327" y="4380"/>
                    <a:pt x="24327" y="4351"/>
                    <a:pt x="24269" y="4351"/>
                  </a:cubicBezTo>
                  <a:cubicBezTo>
                    <a:pt x="24289" y="4351"/>
                    <a:pt x="24308" y="4338"/>
                    <a:pt x="24327" y="4338"/>
                  </a:cubicBezTo>
                  <a:close/>
                  <a:moveTo>
                    <a:pt x="14289" y="4391"/>
                  </a:moveTo>
                  <a:lnTo>
                    <a:pt x="14339" y="4466"/>
                  </a:lnTo>
                  <a:lnTo>
                    <a:pt x="14281" y="4466"/>
                  </a:lnTo>
                  <a:lnTo>
                    <a:pt x="14281" y="4437"/>
                  </a:lnTo>
                  <a:cubicBezTo>
                    <a:pt x="14299" y="4437"/>
                    <a:pt x="14295" y="4415"/>
                    <a:pt x="14289" y="4391"/>
                  </a:cubicBezTo>
                  <a:close/>
                  <a:moveTo>
                    <a:pt x="14138" y="4322"/>
                  </a:moveTo>
                  <a:cubicBezTo>
                    <a:pt x="14110" y="4351"/>
                    <a:pt x="14110" y="4437"/>
                    <a:pt x="14138" y="4494"/>
                  </a:cubicBezTo>
                  <a:lnTo>
                    <a:pt x="14110" y="4494"/>
                  </a:lnTo>
                  <a:cubicBezTo>
                    <a:pt x="13938" y="4466"/>
                    <a:pt x="13938" y="4437"/>
                    <a:pt x="13967" y="4408"/>
                  </a:cubicBezTo>
                  <a:lnTo>
                    <a:pt x="14081" y="4351"/>
                  </a:lnTo>
                  <a:cubicBezTo>
                    <a:pt x="14081" y="4351"/>
                    <a:pt x="14110" y="4322"/>
                    <a:pt x="14138" y="4322"/>
                  </a:cubicBezTo>
                  <a:close/>
                  <a:moveTo>
                    <a:pt x="13394" y="4509"/>
                  </a:moveTo>
                  <a:lnTo>
                    <a:pt x="13366" y="4523"/>
                  </a:lnTo>
                  <a:lnTo>
                    <a:pt x="13366" y="4551"/>
                  </a:lnTo>
                  <a:lnTo>
                    <a:pt x="13394" y="4580"/>
                  </a:lnTo>
                  <a:cubicBezTo>
                    <a:pt x="13394" y="4556"/>
                    <a:pt x="13394" y="4532"/>
                    <a:pt x="13394" y="4509"/>
                  </a:cubicBezTo>
                  <a:close/>
                  <a:moveTo>
                    <a:pt x="13623" y="4494"/>
                  </a:moveTo>
                  <a:cubicBezTo>
                    <a:pt x="13623" y="4541"/>
                    <a:pt x="13623" y="4588"/>
                    <a:pt x="13592" y="4588"/>
                  </a:cubicBezTo>
                  <a:cubicBezTo>
                    <a:pt x="13585" y="4588"/>
                    <a:pt x="13576" y="4585"/>
                    <a:pt x="13566" y="4580"/>
                  </a:cubicBezTo>
                  <a:lnTo>
                    <a:pt x="13550" y="4531"/>
                  </a:lnTo>
                  <a:lnTo>
                    <a:pt x="13623" y="4494"/>
                  </a:lnTo>
                  <a:close/>
                  <a:moveTo>
                    <a:pt x="13480" y="4494"/>
                  </a:moveTo>
                  <a:cubicBezTo>
                    <a:pt x="13480" y="4551"/>
                    <a:pt x="13509" y="4609"/>
                    <a:pt x="13451" y="4609"/>
                  </a:cubicBezTo>
                  <a:lnTo>
                    <a:pt x="13423" y="4609"/>
                  </a:lnTo>
                  <a:cubicBezTo>
                    <a:pt x="13394" y="4609"/>
                    <a:pt x="13337" y="4580"/>
                    <a:pt x="13308" y="4551"/>
                  </a:cubicBezTo>
                  <a:lnTo>
                    <a:pt x="13366" y="4523"/>
                  </a:lnTo>
                  <a:cubicBezTo>
                    <a:pt x="13337" y="4523"/>
                    <a:pt x="13280" y="4551"/>
                    <a:pt x="13251" y="4551"/>
                  </a:cubicBezTo>
                  <a:lnTo>
                    <a:pt x="13394" y="4494"/>
                  </a:lnTo>
                  <a:cubicBezTo>
                    <a:pt x="13394" y="4499"/>
                    <a:pt x="13394" y="4504"/>
                    <a:pt x="13394" y="4509"/>
                  </a:cubicBezTo>
                  <a:lnTo>
                    <a:pt x="13423" y="4494"/>
                  </a:lnTo>
                  <a:close/>
                  <a:moveTo>
                    <a:pt x="8679" y="4594"/>
                  </a:moveTo>
                  <a:cubicBezTo>
                    <a:pt x="8675" y="4608"/>
                    <a:pt x="8672" y="4622"/>
                    <a:pt x="8672" y="4637"/>
                  </a:cubicBezTo>
                  <a:cubicBezTo>
                    <a:pt x="8686" y="4623"/>
                    <a:pt x="8686" y="4608"/>
                    <a:pt x="8679" y="4594"/>
                  </a:cubicBezTo>
                  <a:close/>
                  <a:moveTo>
                    <a:pt x="10561" y="4551"/>
                  </a:moveTo>
                  <a:cubicBezTo>
                    <a:pt x="10561" y="4637"/>
                    <a:pt x="10624" y="4595"/>
                    <a:pt x="10645" y="4639"/>
                  </a:cubicBezTo>
                  <a:lnTo>
                    <a:pt x="10645" y="4639"/>
                  </a:lnTo>
                  <a:cubicBezTo>
                    <a:pt x="10646" y="4639"/>
                    <a:pt x="10646" y="4638"/>
                    <a:pt x="10647" y="4637"/>
                  </a:cubicBezTo>
                  <a:lnTo>
                    <a:pt x="10647" y="4637"/>
                  </a:lnTo>
                  <a:lnTo>
                    <a:pt x="10654" y="4645"/>
                  </a:lnTo>
                  <a:lnTo>
                    <a:pt x="10654" y="4645"/>
                  </a:lnTo>
                  <a:cubicBezTo>
                    <a:pt x="10655" y="4640"/>
                    <a:pt x="10653" y="4637"/>
                    <a:pt x="10647" y="4637"/>
                  </a:cubicBezTo>
                  <a:lnTo>
                    <a:pt x="10647" y="4637"/>
                  </a:lnTo>
                  <a:lnTo>
                    <a:pt x="10561" y="4551"/>
                  </a:lnTo>
                  <a:close/>
                  <a:moveTo>
                    <a:pt x="25185" y="4494"/>
                  </a:moveTo>
                  <a:cubicBezTo>
                    <a:pt x="25185" y="4523"/>
                    <a:pt x="25185" y="4551"/>
                    <a:pt x="25157" y="4609"/>
                  </a:cubicBezTo>
                  <a:lnTo>
                    <a:pt x="25128" y="4609"/>
                  </a:lnTo>
                  <a:lnTo>
                    <a:pt x="25128" y="4637"/>
                  </a:lnTo>
                  <a:cubicBezTo>
                    <a:pt x="25099" y="4637"/>
                    <a:pt x="25099" y="4666"/>
                    <a:pt x="25099" y="4666"/>
                  </a:cubicBezTo>
                  <a:cubicBezTo>
                    <a:pt x="25099" y="4580"/>
                    <a:pt x="25071" y="4580"/>
                    <a:pt x="25042" y="4580"/>
                  </a:cubicBezTo>
                  <a:cubicBezTo>
                    <a:pt x="25099" y="4551"/>
                    <a:pt x="25157" y="4523"/>
                    <a:pt x="25185" y="4494"/>
                  </a:cubicBezTo>
                  <a:close/>
                  <a:moveTo>
                    <a:pt x="25300" y="4695"/>
                  </a:move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25615" y="4695"/>
                  </a:moveTo>
                  <a:lnTo>
                    <a:pt x="25643" y="4723"/>
                  </a:lnTo>
                  <a:lnTo>
                    <a:pt x="25615" y="4752"/>
                  </a:lnTo>
                  <a:cubicBezTo>
                    <a:pt x="25615" y="4752"/>
                    <a:pt x="25615" y="4723"/>
                    <a:pt x="25615" y="4695"/>
                  </a:cubicBezTo>
                  <a:close/>
                  <a:moveTo>
                    <a:pt x="13165" y="4580"/>
                  </a:moveTo>
                  <a:lnTo>
                    <a:pt x="13165" y="4609"/>
                  </a:lnTo>
                  <a:cubicBezTo>
                    <a:pt x="13137" y="4637"/>
                    <a:pt x="13137" y="4666"/>
                    <a:pt x="13137" y="4666"/>
                  </a:cubicBezTo>
                  <a:cubicBezTo>
                    <a:pt x="13108" y="4637"/>
                    <a:pt x="13079" y="4637"/>
                    <a:pt x="13079" y="4637"/>
                  </a:cubicBezTo>
                  <a:lnTo>
                    <a:pt x="13079" y="4637"/>
                  </a:lnTo>
                  <a:cubicBezTo>
                    <a:pt x="13079" y="4666"/>
                    <a:pt x="13108" y="4637"/>
                    <a:pt x="13108" y="4695"/>
                  </a:cubicBezTo>
                  <a:cubicBezTo>
                    <a:pt x="13108" y="4723"/>
                    <a:pt x="13079" y="4752"/>
                    <a:pt x="13051" y="4780"/>
                  </a:cubicBezTo>
                  <a:cubicBezTo>
                    <a:pt x="13022" y="4752"/>
                    <a:pt x="13022" y="4723"/>
                    <a:pt x="12993" y="4666"/>
                  </a:cubicBezTo>
                  <a:lnTo>
                    <a:pt x="13022" y="4666"/>
                  </a:lnTo>
                  <a:lnTo>
                    <a:pt x="13079" y="4637"/>
                  </a:lnTo>
                  <a:lnTo>
                    <a:pt x="13165" y="4580"/>
                  </a:lnTo>
                  <a:close/>
                  <a:moveTo>
                    <a:pt x="25557" y="4695"/>
                  </a:moveTo>
                  <a:lnTo>
                    <a:pt x="25471" y="4780"/>
                  </a:lnTo>
                  <a:lnTo>
                    <a:pt x="25500" y="4695"/>
                  </a:lnTo>
                  <a:close/>
                  <a:moveTo>
                    <a:pt x="25357" y="4695"/>
                  </a:moveTo>
                  <a:lnTo>
                    <a:pt x="25300" y="4780"/>
                  </a:lnTo>
                  <a:cubicBezTo>
                    <a:pt x="25300" y="4752"/>
                    <a:pt x="25300" y="4723"/>
                    <a:pt x="25300" y="4695"/>
                  </a:cubicBezTo>
                  <a:cubicBezTo>
                    <a:pt x="25300" y="4741"/>
                    <a:pt x="25281" y="4769"/>
                    <a:pt x="25243" y="4793"/>
                  </a:cubicBezTo>
                  <a:lnTo>
                    <a:pt x="25243" y="4793"/>
                  </a:lnTo>
                  <a:cubicBezTo>
                    <a:pt x="25243" y="4763"/>
                    <a:pt x="25243" y="4719"/>
                    <a:pt x="25243" y="4695"/>
                  </a:cubicBezTo>
                  <a:lnTo>
                    <a:pt x="25300" y="4695"/>
                  </a:lnTo>
                  <a:cubicBezTo>
                    <a:pt x="25300" y="4695"/>
                    <a:pt x="25300" y="4695"/>
                    <a:pt x="25300" y="4695"/>
                  </a:cubicBezTo>
                  <a:cubicBezTo>
                    <a:pt x="25300" y="4695"/>
                    <a:pt x="25300" y="4695"/>
                    <a:pt x="25300" y="4695"/>
                  </a:cubicBezTo>
                  <a:close/>
                  <a:moveTo>
                    <a:pt x="12307" y="4838"/>
                  </a:moveTo>
                  <a:lnTo>
                    <a:pt x="12335" y="4866"/>
                  </a:lnTo>
                  <a:lnTo>
                    <a:pt x="12335" y="4923"/>
                  </a:lnTo>
                  <a:lnTo>
                    <a:pt x="12307" y="4838"/>
                  </a:lnTo>
                  <a:close/>
                  <a:moveTo>
                    <a:pt x="12993" y="4895"/>
                  </a:moveTo>
                  <a:cubicBezTo>
                    <a:pt x="13010" y="4911"/>
                    <a:pt x="13017" y="4927"/>
                    <a:pt x="13025" y="4943"/>
                  </a:cubicBezTo>
                  <a:lnTo>
                    <a:pt x="13025" y="4943"/>
                  </a:lnTo>
                  <a:cubicBezTo>
                    <a:pt x="13017" y="4937"/>
                    <a:pt x="13007" y="4930"/>
                    <a:pt x="12993" y="4923"/>
                  </a:cubicBezTo>
                  <a:cubicBezTo>
                    <a:pt x="12993" y="4923"/>
                    <a:pt x="12993" y="4895"/>
                    <a:pt x="12965" y="4895"/>
                  </a:cubicBezTo>
                  <a:close/>
                  <a:moveTo>
                    <a:pt x="8319" y="4977"/>
                  </a:moveTo>
                  <a:lnTo>
                    <a:pt x="8319" y="4977"/>
                  </a:lnTo>
                  <a:cubicBezTo>
                    <a:pt x="8319" y="4981"/>
                    <a:pt x="8320" y="4985"/>
                    <a:pt x="8320" y="4989"/>
                  </a:cubicBezTo>
                  <a:lnTo>
                    <a:pt x="8320" y="4989"/>
                  </a:lnTo>
                  <a:lnTo>
                    <a:pt x="8329" y="4981"/>
                  </a:lnTo>
                  <a:lnTo>
                    <a:pt x="8319" y="4977"/>
                  </a:lnTo>
                  <a:close/>
                  <a:moveTo>
                    <a:pt x="26158" y="5009"/>
                  </a:moveTo>
                  <a:cubicBezTo>
                    <a:pt x="26158" y="5009"/>
                    <a:pt x="26187" y="5038"/>
                    <a:pt x="26216" y="5038"/>
                  </a:cubicBezTo>
                  <a:lnTo>
                    <a:pt x="26158" y="5067"/>
                  </a:lnTo>
                  <a:lnTo>
                    <a:pt x="26158" y="5009"/>
                  </a:lnTo>
                  <a:close/>
                  <a:moveTo>
                    <a:pt x="8320" y="4989"/>
                  </a:moveTo>
                  <a:lnTo>
                    <a:pt x="8214" y="5095"/>
                  </a:lnTo>
                  <a:cubicBezTo>
                    <a:pt x="8229" y="5098"/>
                    <a:pt x="8242" y="5100"/>
                    <a:pt x="8254" y="5100"/>
                  </a:cubicBezTo>
                  <a:cubicBezTo>
                    <a:pt x="8320" y="5100"/>
                    <a:pt x="8329" y="5052"/>
                    <a:pt x="8320" y="4989"/>
                  </a:cubicBezTo>
                  <a:close/>
                  <a:moveTo>
                    <a:pt x="25786" y="4752"/>
                  </a:moveTo>
                  <a:cubicBezTo>
                    <a:pt x="25844" y="4780"/>
                    <a:pt x="25872" y="4838"/>
                    <a:pt x="25901" y="4866"/>
                  </a:cubicBezTo>
                  <a:lnTo>
                    <a:pt x="25844" y="4923"/>
                  </a:lnTo>
                  <a:lnTo>
                    <a:pt x="25901" y="4923"/>
                  </a:lnTo>
                  <a:cubicBezTo>
                    <a:pt x="25901" y="4906"/>
                    <a:pt x="25909" y="4899"/>
                    <a:pt x="25920" y="4899"/>
                  </a:cubicBezTo>
                  <a:cubicBezTo>
                    <a:pt x="25946" y="4899"/>
                    <a:pt x="25987" y="4932"/>
                    <a:pt x="25987" y="4952"/>
                  </a:cubicBezTo>
                  <a:cubicBezTo>
                    <a:pt x="25987" y="4981"/>
                    <a:pt x="25958" y="4981"/>
                    <a:pt x="25958" y="5009"/>
                  </a:cubicBezTo>
                  <a:cubicBezTo>
                    <a:pt x="25958" y="5009"/>
                    <a:pt x="25929" y="5038"/>
                    <a:pt x="25929" y="5038"/>
                  </a:cubicBezTo>
                  <a:lnTo>
                    <a:pt x="26015" y="5038"/>
                  </a:lnTo>
                  <a:cubicBezTo>
                    <a:pt x="26030" y="5024"/>
                    <a:pt x="26051" y="5017"/>
                    <a:pt x="26072" y="5017"/>
                  </a:cubicBezTo>
                  <a:cubicBezTo>
                    <a:pt x="26094" y="5017"/>
                    <a:pt x="26115" y="5024"/>
                    <a:pt x="26130" y="5038"/>
                  </a:cubicBezTo>
                  <a:cubicBezTo>
                    <a:pt x="26130" y="5052"/>
                    <a:pt x="26130" y="5052"/>
                    <a:pt x="26126" y="5052"/>
                  </a:cubicBezTo>
                  <a:cubicBezTo>
                    <a:pt x="26123" y="5052"/>
                    <a:pt x="26115" y="5052"/>
                    <a:pt x="26101" y="5067"/>
                  </a:cubicBezTo>
                  <a:lnTo>
                    <a:pt x="26072" y="5067"/>
                  </a:lnTo>
                  <a:lnTo>
                    <a:pt x="26072" y="5038"/>
                  </a:lnTo>
                  <a:cubicBezTo>
                    <a:pt x="26072" y="5034"/>
                    <a:pt x="26072" y="5032"/>
                    <a:pt x="26071" y="5032"/>
                  </a:cubicBezTo>
                  <a:cubicBezTo>
                    <a:pt x="26064" y="5032"/>
                    <a:pt x="26040" y="5095"/>
                    <a:pt x="26015" y="5095"/>
                  </a:cubicBezTo>
                  <a:cubicBezTo>
                    <a:pt x="26015" y="5067"/>
                    <a:pt x="25987" y="5038"/>
                    <a:pt x="25958" y="5038"/>
                  </a:cubicBezTo>
                  <a:cubicBezTo>
                    <a:pt x="25958" y="5080"/>
                    <a:pt x="25958" y="5106"/>
                    <a:pt x="25936" y="5106"/>
                  </a:cubicBezTo>
                  <a:cubicBezTo>
                    <a:pt x="25927" y="5106"/>
                    <a:pt x="25916" y="5103"/>
                    <a:pt x="25901" y="5095"/>
                  </a:cubicBezTo>
                  <a:cubicBezTo>
                    <a:pt x="25872" y="5038"/>
                    <a:pt x="25901" y="4981"/>
                    <a:pt x="25901" y="4923"/>
                  </a:cubicBezTo>
                  <a:lnTo>
                    <a:pt x="25901" y="4923"/>
                  </a:lnTo>
                  <a:cubicBezTo>
                    <a:pt x="25872" y="4981"/>
                    <a:pt x="25844" y="5009"/>
                    <a:pt x="25815" y="5067"/>
                  </a:cubicBezTo>
                  <a:cubicBezTo>
                    <a:pt x="25815" y="4981"/>
                    <a:pt x="25815" y="4923"/>
                    <a:pt x="25844" y="4838"/>
                  </a:cubicBezTo>
                  <a:lnTo>
                    <a:pt x="25844" y="4838"/>
                  </a:lnTo>
                  <a:cubicBezTo>
                    <a:pt x="25758" y="4895"/>
                    <a:pt x="25700" y="4981"/>
                    <a:pt x="25700" y="5095"/>
                  </a:cubicBezTo>
                  <a:cubicBezTo>
                    <a:pt x="25700" y="5095"/>
                    <a:pt x="25683" y="5095"/>
                    <a:pt x="25661" y="5109"/>
                  </a:cubicBezTo>
                  <a:lnTo>
                    <a:pt x="25661" y="5109"/>
                  </a:lnTo>
                  <a:cubicBezTo>
                    <a:pt x="25669" y="5026"/>
                    <a:pt x="25663" y="4939"/>
                    <a:pt x="25643" y="4838"/>
                  </a:cubicBezTo>
                  <a:cubicBezTo>
                    <a:pt x="25643" y="5038"/>
                    <a:pt x="25615" y="4952"/>
                    <a:pt x="25615" y="5181"/>
                  </a:cubicBezTo>
                  <a:cubicBezTo>
                    <a:pt x="25615" y="5124"/>
                    <a:pt x="25615" y="5067"/>
                    <a:pt x="25586" y="5009"/>
                  </a:cubicBezTo>
                  <a:cubicBezTo>
                    <a:pt x="25615" y="4952"/>
                    <a:pt x="25615" y="4866"/>
                    <a:pt x="25643" y="4780"/>
                  </a:cubicBezTo>
                  <a:lnTo>
                    <a:pt x="25758" y="4780"/>
                  </a:lnTo>
                  <a:lnTo>
                    <a:pt x="25786" y="4752"/>
                  </a:lnTo>
                  <a:close/>
                  <a:moveTo>
                    <a:pt x="25586" y="5181"/>
                  </a:moveTo>
                  <a:cubicBezTo>
                    <a:pt x="25615" y="5181"/>
                    <a:pt x="25615" y="5210"/>
                    <a:pt x="25586" y="5210"/>
                  </a:cubicBezTo>
                  <a:cubicBezTo>
                    <a:pt x="25586" y="5210"/>
                    <a:pt x="25580" y="5216"/>
                    <a:pt x="25571" y="5222"/>
                  </a:cubicBezTo>
                  <a:lnTo>
                    <a:pt x="25571" y="5222"/>
                  </a:lnTo>
                  <a:cubicBezTo>
                    <a:pt x="25586" y="5200"/>
                    <a:pt x="25586" y="5181"/>
                    <a:pt x="25586" y="5181"/>
                  </a:cubicBezTo>
                  <a:close/>
                  <a:moveTo>
                    <a:pt x="25987" y="5095"/>
                  </a:moveTo>
                  <a:lnTo>
                    <a:pt x="25987" y="5181"/>
                  </a:lnTo>
                  <a:cubicBezTo>
                    <a:pt x="25958" y="5181"/>
                    <a:pt x="25929" y="5210"/>
                    <a:pt x="25929" y="5238"/>
                  </a:cubicBezTo>
                  <a:lnTo>
                    <a:pt x="25987" y="5210"/>
                  </a:lnTo>
                  <a:lnTo>
                    <a:pt x="25987" y="5238"/>
                  </a:lnTo>
                  <a:lnTo>
                    <a:pt x="25958" y="5267"/>
                  </a:lnTo>
                  <a:cubicBezTo>
                    <a:pt x="25958" y="5238"/>
                    <a:pt x="25929" y="5238"/>
                    <a:pt x="25929" y="5238"/>
                  </a:cubicBezTo>
                  <a:cubicBezTo>
                    <a:pt x="25880" y="5189"/>
                    <a:pt x="25895" y="5118"/>
                    <a:pt x="25936" y="5118"/>
                  </a:cubicBezTo>
                  <a:cubicBezTo>
                    <a:pt x="25943" y="5118"/>
                    <a:pt x="25950" y="5120"/>
                    <a:pt x="25958" y="5124"/>
                  </a:cubicBezTo>
                  <a:lnTo>
                    <a:pt x="25987" y="5095"/>
                  </a:lnTo>
                  <a:close/>
                  <a:moveTo>
                    <a:pt x="12017" y="5048"/>
                  </a:moveTo>
                  <a:cubicBezTo>
                    <a:pt x="12034" y="5048"/>
                    <a:pt x="12054" y="5068"/>
                    <a:pt x="12078" y="5124"/>
                  </a:cubicBezTo>
                  <a:lnTo>
                    <a:pt x="12049" y="5124"/>
                  </a:lnTo>
                  <a:cubicBezTo>
                    <a:pt x="12078" y="5152"/>
                    <a:pt x="12135" y="5181"/>
                    <a:pt x="12164" y="5210"/>
                  </a:cubicBezTo>
                  <a:cubicBezTo>
                    <a:pt x="12122" y="5252"/>
                    <a:pt x="12064" y="5278"/>
                    <a:pt x="12003" y="5278"/>
                  </a:cubicBezTo>
                  <a:cubicBezTo>
                    <a:pt x="11981" y="5278"/>
                    <a:pt x="11958" y="5275"/>
                    <a:pt x="11935" y="5267"/>
                  </a:cubicBezTo>
                  <a:lnTo>
                    <a:pt x="11935" y="5210"/>
                  </a:lnTo>
                  <a:lnTo>
                    <a:pt x="11877" y="5181"/>
                  </a:lnTo>
                  <a:cubicBezTo>
                    <a:pt x="11939" y="5181"/>
                    <a:pt x="11971" y="5048"/>
                    <a:pt x="12017" y="5048"/>
                  </a:cubicBezTo>
                  <a:close/>
                  <a:moveTo>
                    <a:pt x="25750" y="4942"/>
                  </a:moveTo>
                  <a:cubicBezTo>
                    <a:pt x="25771" y="4942"/>
                    <a:pt x="25793" y="5052"/>
                    <a:pt x="25815" y="5095"/>
                  </a:cubicBezTo>
                  <a:lnTo>
                    <a:pt x="25786" y="5124"/>
                  </a:lnTo>
                  <a:cubicBezTo>
                    <a:pt x="25786" y="5181"/>
                    <a:pt x="25786" y="5210"/>
                    <a:pt x="25815" y="5238"/>
                  </a:cubicBezTo>
                  <a:lnTo>
                    <a:pt x="25815" y="5296"/>
                  </a:lnTo>
                  <a:cubicBezTo>
                    <a:pt x="25758" y="5267"/>
                    <a:pt x="25729" y="5210"/>
                    <a:pt x="25643" y="5210"/>
                  </a:cubicBezTo>
                  <a:cubicBezTo>
                    <a:pt x="25650" y="5184"/>
                    <a:pt x="25654" y="5159"/>
                    <a:pt x="25658" y="5133"/>
                  </a:cubicBezTo>
                  <a:lnTo>
                    <a:pt x="25658" y="5133"/>
                  </a:lnTo>
                  <a:cubicBezTo>
                    <a:pt x="25694" y="5162"/>
                    <a:pt x="25701" y="5215"/>
                    <a:pt x="25718" y="5215"/>
                  </a:cubicBezTo>
                  <a:cubicBezTo>
                    <a:pt x="25722" y="5215"/>
                    <a:pt x="25725" y="5214"/>
                    <a:pt x="25729" y="5210"/>
                  </a:cubicBezTo>
                  <a:cubicBezTo>
                    <a:pt x="25758" y="5181"/>
                    <a:pt x="25729" y="5124"/>
                    <a:pt x="25729" y="5095"/>
                  </a:cubicBezTo>
                  <a:cubicBezTo>
                    <a:pt x="25729" y="5067"/>
                    <a:pt x="25729" y="5038"/>
                    <a:pt x="25729" y="4981"/>
                  </a:cubicBezTo>
                  <a:cubicBezTo>
                    <a:pt x="25736" y="4953"/>
                    <a:pt x="25743" y="4942"/>
                    <a:pt x="25750" y="4942"/>
                  </a:cubicBezTo>
                  <a:close/>
                  <a:moveTo>
                    <a:pt x="11906" y="5238"/>
                  </a:moveTo>
                  <a:cubicBezTo>
                    <a:pt x="11906" y="5296"/>
                    <a:pt x="11906" y="5353"/>
                    <a:pt x="11906" y="5410"/>
                  </a:cubicBezTo>
                  <a:lnTo>
                    <a:pt x="11935" y="5410"/>
                  </a:lnTo>
                  <a:cubicBezTo>
                    <a:pt x="11935" y="5452"/>
                    <a:pt x="11935" y="5478"/>
                    <a:pt x="11912" y="5478"/>
                  </a:cubicBezTo>
                  <a:cubicBezTo>
                    <a:pt x="11904" y="5478"/>
                    <a:pt x="11893" y="5475"/>
                    <a:pt x="11877" y="5467"/>
                  </a:cubicBezTo>
                  <a:lnTo>
                    <a:pt x="11877" y="5439"/>
                  </a:lnTo>
                  <a:lnTo>
                    <a:pt x="11820" y="5439"/>
                  </a:lnTo>
                  <a:lnTo>
                    <a:pt x="11820" y="5410"/>
                  </a:lnTo>
                  <a:lnTo>
                    <a:pt x="11906" y="5410"/>
                  </a:lnTo>
                  <a:cubicBezTo>
                    <a:pt x="11877" y="5381"/>
                    <a:pt x="11849" y="5324"/>
                    <a:pt x="11849" y="5296"/>
                  </a:cubicBezTo>
                  <a:lnTo>
                    <a:pt x="11906" y="5238"/>
                  </a:lnTo>
                  <a:close/>
                  <a:moveTo>
                    <a:pt x="26655" y="5484"/>
                  </a:moveTo>
                  <a:cubicBezTo>
                    <a:pt x="26659" y="5484"/>
                    <a:pt x="26665" y="5487"/>
                    <a:pt x="26673" y="5496"/>
                  </a:cubicBezTo>
                  <a:lnTo>
                    <a:pt x="26673" y="5525"/>
                  </a:lnTo>
                  <a:lnTo>
                    <a:pt x="26645" y="5525"/>
                  </a:lnTo>
                  <a:cubicBezTo>
                    <a:pt x="26645" y="5504"/>
                    <a:pt x="26645" y="5484"/>
                    <a:pt x="26655" y="5484"/>
                  </a:cubicBezTo>
                  <a:close/>
                  <a:moveTo>
                    <a:pt x="26716" y="5482"/>
                  </a:moveTo>
                  <a:cubicBezTo>
                    <a:pt x="26722" y="5482"/>
                    <a:pt x="26727" y="5489"/>
                    <a:pt x="26729" y="5505"/>
                  </a:cubicBezTo>
                  <a:lnTo>
                    <a:pt x="26729" y="5505"/>
                  </a:lnTo>
                  <a:cubicBezTo>
                    <a:pt x="26729" y="5504"/>
                    <a:pt x="26728" y="5503"/>
                    <a:pt x="26727" y="5503"/>
                  </a:cubicBezTo>
                  <a:cubicBezTo>
                    <a:pt x="26724" y="5503"/>
                    <a:pt x="26716" y="5510"/>
                    <a:pt x="26702" y="5525"/>
                  </a:cubicBezTo>
                  <a:cubicBezTo>
                    <a:pt x="26708" y="5519"/>
                    <a:pt x="26709" y="5516"/>
                    <a:pt x="26707" y="5516"/>
                  </a:cubicBezTo>
                  <a:cubicBezTo>
                    <a:pt x="26706" y="5516"/>
                    <a:pt x="26704" y="5517"/>
                    <a:pt x="26702" y="5518"/>
                  </a:cubicBezTo>
                  <a:lnTo>
                    <a:pt x="26702" y="5518"/>
                  </a:lnTo>
                  <a:cubicBezTo>
                    <a:pt x="26703" y="5494"/>
                    <a:pt x="26710" y="5482"/>
                    <a:pt x="26716" y="5482"/>
                  </a:cubicBezTo>
                  <a:close/>
                  <a:moveTo>
                    <a:pt x="11734" y="5410"/>
                  </a:moveTo>
                  <a:lnTo>
                    <a:pt x="11763" y="5439"/>
                  </a:lnTo>
                  <a:lnTo>
                    <a:pt x="11620" y="5525"/>
                  </a:lnTo>
                  <a:lnTo>
                    <a:pt x="11591" y="5525"/>
                  </a:lnTo>
                  <a:cubicBezTo>
                    <a:pt x="11534" y="5553"/>
                    <a:pt x="11505" y="5582"/>
                    <a:pt x="11448" y="5582"/>
                  </a:cubicBezTo>
                  <a:cubicBezTo>
                    <a:pt x="11534" y="5525"/>
                    <a:pt x="11620" y="5496"/>
                    <a:pt x="11734" y="5439"/>
                  </a:cubicBezTo>
                  <a:lnTo>
                    <a:pt x="11734" y="5410"/>
                  </a:lnTo>
                  <a:close/>
                  <a:moveTo>
                    <a:pt x="26731" y="5525"/>
                  </a:moveTo>
                  <a:cubicBezTo>
                    <a:pt x="26759" y="5525"/>
                    <a:pt x="26702" y="5582"/>
                    <a:pt x="26702" y="5610"/>
                  </a:cubicBezTo>
                  <a:lnTo>
                    <a:pt x="26673" y="5610"/>
                  </a:lnTo>
                  <a:cubicBezTo>
                    <a:pt x="26673" y="5582"/>
                    <a:pt x="26673" y="5553"/>
                    <a:pt x="26702" y="5525"/>
                  </a:cubicBezTo>
                  <a:lnTo>
                    <a:pt x="26702" y="5525"/>
                  </a:lnTo>
                  <a:cubicBezTo>
                    <a:pt x="26688" y="5539"/>
                    <a:pt x="26688" y="5546"/>
                    <a:pt x="26695" y="5546"/>
                  </a:cubicBezTo>
                  <a:cubicBezTo>
                    <a:pt x="26702" y="5546"/>
                    <a:pt x="26716" y="5539"/>
                    <a:pt x="26731" y="5525"/>
                  </a:cubicBezTo>
                  <a:close/>
                  <a:moveTo>
                    <a:pt x="11190" y="5725"/>
                  </a:moveTo>
                  <a:lnTo>
                    <a:pt x="11190" y="5782"/>
                  </a:lnTo>
                  <a:lnTo>
                    <a:pt x="11162" y="5725"/>
                  </a:lnTo>
                  <a:close/>
                  <a:moveTo>
                    <a:pt x="11133" y="5696"/>
                  </a:moveTo>
                  <a:cubicBezTo>
                    <a:pt x="11133" y="5725"/>
                    <a:pt x="11162" y="5753"/>
                    <a:pt x="11190" y="5811"/>
                  </a:cubicBezTo>
                  <a:cubicBezTo>
                    <a:pt x="11133" y="5753"/>
                    <a:pt x="11076" y="5725"/>
                    <a:pt x="11047" y="5696"/>
                  </a:cubicBezTo>
                  <a:close/>
                  <a:moveTo>
                    <a:pt x="35147" y="6389"/>
                  </a:moveTo>
                  <a:lnTo>
                    <a:pt x="35147" y="6389"/>
                  </a:lnTo>
                  <a:cubicBezTo>
                    <a:pt x="35156" y="6397"/>
                    <a:pt x="35165" y="6404"/>
                    <a:pt x="35173" y="6412"/>
                  </a:cubicBezTo>
                  <a:cubicBezTo>
                    <a:pt x="35165" y="6403"/>
                    <a:pt x="35156" y="6396"/>
                    <a:pt x="35147" y="6389"/>
                  </a:cubicBezTo>
                  <a:close/>
                  <a:moveTo>
                    <a:pt x="32769" y="6555"/>
                  </a:moveTo>
                  <a:cubicBezTo>
                    <a:pt x="32769" y="6612"/>
                    <a:pt x="32769" y="6669"/>
                    <a:pt x="32712" y="6698"/>
                  </a:cubicBezTo>
                  <a:cubicBezTo>
                    <a:pt x="32769" y="6698"/>
                    <a:pt x="32769" y="6698"/>
                    <a:pt x="32798" y="6755"/>
                  </a:cubicBezTo>
                  <a:cubicBezTo>
                    <a:pt x="32769" y="6784"/>
                    <a:pt x="32769" y="6841"/>
                    <a:pt x="32798" y="6870"/>
                  </a:cubicBezTo>
                  <a:cubicBezTo>
                    <a:pt x="32657" y="6829"/>
                    <a:pt x="32515" y="6775"/>
                    <a:pt x="32434" y="6686"/>
                  </a:cubicBezTo>
                  <a:lnTo>
                    <a:pt x="32434" y="6686"/>
                  </a:lnTo>
                  <a:cubicBezTo>
                    <a:pt x="32459" y="6664"/>
                    <a:pt x="32483" y="6654"/>
                    <a:pt x="32505" y="6654"/>
                  </a:cubicBezTo>
                  <a:cubicBezTo>
                    <a:pt x="32547" y="6654"/>
                    <a:pt x="32582" y="6691"/>
                    <a:pt x="32598" y="6755"/>
                  </a:cubicBezTo>
                  <a:lnTo>
                    <a:pt x="32626" y="6555"/>
                  </a:lnTo>
                  <a:close/>
                  <a:moveTo>
                    <a:pt x="15712" y="6898"/>
                  </a:moveTo>
                  <a:lnTo>
                    <a:pt x="15712" y="6927"/>
                  </a:lnTo>
                  <a:lnTo>
                    <a:pt x="15684" y="6955"/>
                  </a:lnTo>
                  <a:lnTo>
                    <a:pt x="15684" y="6955"/>
                  </a:lnTo>
                  <a:lnTo>
                    <a:pt x="15712" y="6898"/>
                  </a:lnTo>
                  <a:close/>
                  <a:moveTo>
                    <a:pt x="15512" y="7041"/>
                  </a:moveTo>
                  <a:lnTo>
                    <a:pt x="15569" y="7070"/>
                  </a:lnTo>
                  <a:cubicBezTo>
                    <a:pt x="15501" y="7081"/>
                    <a:pt x="15455" y="7084"/>
                    <a:pt x="15426" y="7084"/>
                  </a:cubicBezTo>
                  <a:lnTo>
                    <a:pt x="15426" y="7084"/>
                  </a:lnTo>
                  <a:lnTo>
                    <a:pt x="15512" y="7041"/>
                  </a:lnTo>
                  <a:close/>
                  <a:moveTo>
                    <a:pt x="15369" y="7099"/>
                  </a:moveTo>
                  <a:lnTo>
                    <a:pt x="15426" y="7127"/>
                  </a:lnTo>
                  <a:lnTo>
                    <a:pt x="15398" y="7127"/>
                  </a:lnTo>
                  <a:lnTo>
                    <a:pt x="15369" y="7099"/>
                  </a:lnTo>
                  <a:close/>
                  <a:moveTo>
                    <a:pt x="10704" y="7156"/>
                  </a:moveTo>
                  <a:lnTo>
                    <a:pt x="10704" y="7156"/>
                  </a:lnTo>
                  <a:cubicBezTo>
                    <a:pt x="10724" y="7176"/>
                    <a:pt x="10730" y="7211"/>
                    <a:pt x="10732" y="7240"/>
                  </a:cubicBezTo>
                  <a:lnTo>
                    <a:pt x="10732" y="7240"/>
                  </a:lnTo>
                  <a:lnTo>
                    <a:pt x="10704" y="7156"/>
                  </a:lnTo>
                  <a:close/>
                  <a:moveTo>
                    <a:pt x="11076" y="7156"/>
                  </a:moveTo>
                  <a:cubicBezTo>
                    <a:pt x="11116" y="7216"/>
                    <a:pt x="11142" y="7290"/>
                    <a:pt x="11154" y="7290"/>
                  </a:cubicBezTo>
                  <a:cubicBezTo>
                    <a:pt x="11159" y="7290"/>
                    <a:pt x="11162" y="7276"/>
                    <a:pt x="11162" y="7242"/>
                  </a:cubicBezTo>
                  <a:cubicBezTo>
                    <a:pt x="11188" y="7294"/>
                    <a:pt x="11190" y="7322"/>
                    <a:pt x="11190" y="7370"/>
                  </a:cubicBezTo>
                  <a:lnTo>
                    <a:pt x="11190" y="7370"/>
                  </a:lnTo>
                  <a:lnTo>
                    <a:pt x="11162" y="7356"/>
                  </a:lnTo>
                  <a:cubicBezTo>
                    <a:pt x="11162" y="7342"/>
                    <a:pt x="11155" y="7335"/>
                    <a:pt x="11148" y="7335"/>
                  </a:cubicBezTo>
                  <a:cubicBezTo>
                    <a:pt x="11140" y="7335"/>
                    <a:pt x="11133" y="7342"/>
                    <a:pt x="11133" y="7356"/>
                  </a:cubicBezTo>
                  <a:cubicBezTo>
                    <a:pt x="11105" y="7270"/>
                    <a:pt x="11076" y="7213"/>
                    <a:pt x="11076" y="7156"/>
                  </a:cubicBezTo>
                  <a:close/>
                  <a:moveTo>
                    <a:pt x="11334" y="7270"/>
                  </a:moveTo>
                  <a:lnTo>
                    <a:pt x="11391" y="7299"/>
                  </a:lnTo>
                  <a:cubicBezTo>
                    <a:pt x="11391" y="7328"/>
                    <a:pt x="11391" y="7328"/>
                    <a:pt x="11419" y="7328"/>
                  </a:cubicBezTo>
                  <a:cubicBezTo>
                    <a:pt x="11391" y="7356"/>
                    <a:pt x="11362" y="7356"/>
                    <a:pt x="11362" y="7385"/>
                  </a:cubicBezTo>
                  <a:cubicBezTo>
                    <a:pt x="11352" y="7380"/>
                    <a:pt x="11342" y="7375"/>
                    <a:pt x="11334" y="7372"/>
                  </a:cubicBezTo>
                  <a:lnTo>
                    <a:pt x="11334" y="7372"/>
                  </a:lnTo>
                  <a:cubicBezTo>
                    <a:pt x="11334" y="7341"/>
                    <a:pt x="11334" y="7295"/>
                    <a:pt x="11334" y="7270"/>
                  </a:cubicBezTo>
                  <a:close/>
                  <a:moveTo>
                    <a:pt x="31081" y="7413"/>
                  </a:moveTo>
                  <a:cubicBezTo>
                    <a:pt x="31052" y="7471"/>
                    <a:pt x="31081" y="7471"/>
                    <a:pt x="30966" y="7499"/>
                  </a:cubicBezTo>
                  <a:cubicBezTo>
                    <a:pt x="30966" y="7471"/>
                    <a:pt x="30966" y="7442"/>
                    <a:pt x="30995" y="7442"/>
                  </a:cubicBezTo>
                  <a:cubicBezTo>
                    <a:pt x="31024" y="7442"/>
                    <a:pt x="31052" y="7413"/>
                    <a:pt x="31081" y="7413"/>
                  </a:cubicBezTo>
                  <a:close/>
                  <a:moveTo>
                    <a:pt x="31081" y="7442"/>
                  </a:moveTo>
                  <a:cubicBezTo>
                    <a:pt x="31052" y="7471"/>
                    <a:pt x="31052" y="7499"/>
                    <a:pt x="31052" y="7499"/>
                  </a:cubicBezTo>
                  <a:lnTo>
                    <a:pt x="31024" y="7499"/>
                  </a:lnTo>
                  <a:lnTo>
                    <a:pt x="31081" y="7442"/>
                  </a:lnTo>
                  <a:close/>
                  <a:moveTo>
                    <a:pt x="11219" y="7184"/>
                  </a:moveTo>
                  <a:cubicBezTo>
                    <a:pt x="11272" y="7369"/>
                    <a:pt x="11276" y="7214"/>
                    <a:pt x="11321" y="7367"/>
                  </a:cubicBezTo>
                  <a:lnTo>
                    <a:pt x="11321" y="7367"/>
                  </a:lnTo>
                  <a:cubicBezTo>
                    <a:pt x="11287" y="7354"/>
                    <a:pt x="11261" y="7348"/>
                    <a:pt x="11219" y="7328"/>
                  </a:cubicBezTo>
                  <a:lnTo>
                    <a:pt x="11219" y="7328"/>
                  </a:lnTo>
                  <a:cubicBezTo>
                    <a:pt x="11292" y="7382"/>
                    <a:pt x="11307" y="7402"/>
                    <a:pt x="11301" y="7402"/>
                  </a:cubicBezTo>
                  <a:cubicBezTo>
                    <a:pt x="11297" y="7402"/>
                    <a:pt x="11287" y="7395"/>
                    <a:pt x="11276" y="7385"/>
                  </a:cubicBezTo>
                  <a:cubicBezTo>
                    <a:pt x="11248" y="7385"/>
                    <a:pt x="11248" y="7385"/>
                    <a:pt x="11362" y="7528"/>
                  </a:cubicBezTo>
                  <a:cubicBezTo>
                    <a:pt x="11305" y="7499"/>
                    <a:pt x="11248" y="7442"/>
                    <a:pt x="11219" y="7385"/>
                  </a:cubicBezTo>
                  <a:lnTo>
                    <a:pt x="11191" y="7371"/>
                  </a:lnTo>
                  <a:lnTo>
                    <a:pt x="11191" y="7371"/>
                  </a:lnTo>
                  <a:cubicBezTo>
                    <a:pt x="11197" y="7302"/>
                    <a:pt x="11246" y="7319"/>
                    <a:pt x="11219" y="7184"/>
                  </a:cubicBezTo>
                  <a:close/>
                  <a:moveTo>
                    <a:pt x="9825" y="7874"/>
                  </a:moveTo>
                  <a:lnTo>
                    <a:pt x="9825" y="7874"/>
                  </a:lnTo>
                  <a:cubicBezTo>
                    <a:pt x="9821" y="7889"/>
                    <a:pt x="9828" y="7900"/>
                    <a:pt x="9845" y="7900"/>
                  </a:cubicBezTo>
                  <a:cubicBezTo>
                    <a:pt x="9836" y="7891"/>
                    <a:pt x="9830" y="7882"/>
                    <a:pt x="9825" y="7874"/>
                  </a:cubicBezTo>
                  <a:close/>
                  <a:moveTo>
                    <a:pt x="9502" y="7957"/>
                  </a:moveTo>
                  <a:lnTo>
                    <a:pt x="9502" y="7986"/>
                  </a:lnTo>
                  <a:lnTo>
                    <a:pt x="9473" y="7986"/>
                  </a:lnTo>
                  <a:lnTo>
                    <a:pt x="9502" y="7957"/>
                  </a:lnTo>
                  <a:close/>
                  <a:moveTo>
                    <a:pt x="10246" y="7986"/>
                  </a:moveTo>
                  <a:lnTo>
                    <a:pt x="10246" y="7986"/>
                  </a:lnTo>
                  <a:cubicBezTo>
                    <a:pt x="10246" y="7986"/>
                    <a:pt x="10246" y="7986"/>
                    <a:pt x="10246" y="7986"/>
                  </a:cubicBezTo>
                  <a:close/>
                  <a:moveTo>
                    <a:pt x="9767" y="8026"/>
                  </a:moveTo>
                  <a:lnTo>
                    <a:pt x="9767" y="8026"/>
                  </a:lnTo>
                  <a:cubicBezTo>
                    <a:pt x="9775" y="8043"/>
                    <a:pt x="9788" y="8043"/>
                    <a:pt x="9788" y="8043"/>
                  </a:cubicBezTo>
                  <a:cubicBezTo>
                    <a:pt x="9781" y="8036"/>
                    <a:pt x="9774" y="8030"/>
                    <a:pt x="9767" y="8026"/>
                  </a:cubicBezTo>
                  <a:close/>
                  <a:moveTo>
                    <a:pt x="9445" y="8072"/>
                  </a:moveTo>
                  <a:cubicBezTo>
                    <a:pt x="9445" y="8072"/>
                    <a:pt x="9463" y="8108"/>
                    <a:pt x="9456" y="8108"/>
                  </a:cubicBezTo>
                  <a:cubicBezTo>
                    <a:pt x="9454" y="8108"/>
                    <a:pt x="9452" y="8107"/>
                    <a:pt x="9449" y="8104"/>
                  </a:cubicBezTo>
                  <a:lnTo>
                    <a:pt x="9449" y="8104"/>
                  </a:lnTo>
                  <a:cubicBezTo>
                    <a:pt x="9448" y="8095"/>
                    <a:pt x="9447" y="8084"/>
                    <a:pt x="9445" y="8072"/>
                  </a:cubicBezTo>
                  <a:close/>
                  <a:moveTo>
                    <a:pt x="9622" y="8174"/>
                  </a:moveTo>
                  <a:cubicBezTo>
                    <a:pt x="9628" y="8189"/>
                    <a:pt x="9634" y="8204"/>
                    <a:pt x="9645" y="8215"/>
                  </a:cubicBezTo>
                  <a:cubicBezTo>
                    <a:pt x="9637" y="8199"/>
                    <a:pt x="9630" y="8186"/>
                    <a:pt x="9622" y="8174"/>
                  </a:cubicBezTo>
                  <a:close/>
                  <a:moveTo>
                    <a:pt x="10675" y="7213"/>
                  </a:moveTo>
                  <a:cubicBezTo>
                    <a:pt x="10704" y="7242"/>
                    <a:pt x="10733" y="7270"/>
                    <a:pt x="10761" y="7328"/>
                  </a:cubicBezTo>
                  <a:lnTo>
                    <a:pt x="10790" y="7385"/>
                  </a:lnTo>
                  <a:cubicBezTo>
                    <a:pt x="10818" y="7413"/>
                    <a:pt x="10847" y="7413"/>
                    <a:pt x="10876" y="7413"/>
                  </a:cubicBezTo>
                  <a:cubicBezTo>
                    <a:pt x="10876" y="7442"/>
                    <a:pt x="10904" y="7471"/>
                    <a:pt x="10904" y="7471"/>
                  </a:cubicBezTo>
                  <a:lnTo>
                    <a:pt x="10904" y="7385"/>
                  </a:lnTo>
                  <a:lnTo>
                    <a:pt x="10962" y="7385"/>
                  </a:lnTo>
                  <a:lnTo>
                    <a:pt x="10962" y="7442"/>
                  </a:lnTo>
                  <a:lnTo>
                    <a:pt x="10933" y="7471"/>
                  </a:lnTo>
                  <a:cubicBezTo>
                    <a:pt x="10945" y="7495"/>
                    <a:pt x="10952" y="7504"/>
                    <a:pt x="10958" y="7504"/>
                  </a:cubicBezTo>
                  <a:cubicBezTo>
                    <a:pt x="10967" y="7504"/>
                    <a:pt x="10974" y="7487"/>
                    <a:pt x="10990" y="7471"/>
                  </a:cubicBezTo>
                  <a:lnTo>
                    <a:pt x="10990" y="7385"/>
                  </a:lnTo>
                  <a:cubicBezTo>
                    <a:pt x="10990" y="7413"/>
                    <a:pt x="11019" y="7471"/>
                    <a:pt x="11047" y="7499"/>
                  </a:cubicBezTo>
                  <a:lnTo>
                    <a:pt x="11047" y="7471"/>
                  </a:lnTo>
                  <a:cubicBezTo>
                    <a:pt x="11047" y="7499"/>
                    <a:pt x="11076" y="7556"/>
                    <a:pt x="11076" y="7614"/>
                  </a:cubicBezTo>
                  <a:lnTo>
                    <a:pt x="10990" y="7471"/>
                  </a:lnTo>
                  <a:lnTo>
                    <a:pt x="11047" y="7671"/>
                  </a:lnTo>
                  <a:lnTo>
                    <a:pt x="10904" y="7499"/>
                  </a:lnTo>
                  <a:lnTo>
                    <a:pt x="10904" y="7556"/>
                  </a:lnTo>
                  <a:cubicBezTo>
                    <a:pt x="10904" y="7556"/>
                    <a:pt x="10962" y="7614"/>
                    <a:pt x="10990" y="7642"/>
                  </a:cubicBezTo>
                  <a:cubicBezTo>
                    <a:pt x="10997" y="7656"/>
                    <a:pt x="10991" y="7661"/>
                    <a:pt x="10978" y="7661"/>
                  </a:cubicBezTo>
                  <a:cubicBezTo>
                    <a:pt x="10933" y="7661"/>
                    <a:pt x="10805" y="7600"/>
                    <a:pt x="10761" y="7556"/>
                  </a:cubicBezTo>
                  <a:lnTo>
                    <a:pt x="10733" y="7757"/>
                  </a:lnTo>
                  <a:cubicBezTo>
                    <a:pt x="10704" y="7728"/>
                    <a:pt x="10704" y="7671"/>
                    <a:pt x="10704" y="7642"/>
                  </a:cubicBezTo>
                  <a:cubicBezTo>
                    <a:pt x="10704" y="7662"/>
                    <a:pt x="10700" y="7670"/>
                    <a:pt x="10695" y="7670"/>
                  </a:cubicBezTo>
                  <a:cubicBezTo>
                    <a:pt x="10676" y="7670"/>
                    <a:pt x="10634" y="7586"/>
                    <a:pt x="10619" y="7586"/>
                  </a:cubicBezTo>
                  <a:cubicBezTo>
                    <a:pt x="10613" y="7586"/>
                    <a:pt x="10611" y="7601"/>
                    <a:pt x="10618" y="7642"/>
                  </a:cubicBezTo>
                  <a:cubicBezTo>
                    <a:pt x="10647" y="7671"/>
                    <a:pt x="10675" y="7728"/>
                    <a:pt x="10704" y="7757"/>
                  </a:cubicBezTo>
                  <a:cubicBezTo>
                    <a:pt x="10674" y="7737"/>
                    <a:pt x="10643" y="7727"/>
                    <a:pt x="10617" y="7727"/>
                  </a:cubicBezTo>
                  <a:cubicBezTo>
                    <a:pt x="10568" y="7727"/>
                    <a:pt x="10532" y="7759"/>
                    <a:pt x="10532" y="7814"/>
                  </a:cubicBezTo>
                  <a:lnTo>
                    <a:pt x="10475" y="7700"/>
                  </a:lnTo>
                  <a:cubicBezTo>
                    <a:pt x="10361" y="7728"/>
                    <a:pt x="10332" y="7871"/>
                    <a:pt x="10246" y="7929"/>
                  </a:cubicBezTo>
                  <a:cubicBezTo>
                    <a:pt x="10303" y="7957"/>
                    <a:pt x="10418" y="8129"/>
                    <a:pt x="10418" y="8157"/>
                  </a:cubicBezTo>
                  <a:lnTo>
                    <a:pt x="10275" y="8043"/>
                  </a:lnTo>
                  <a:lnTo>
                    <a:pt x="10275" y="8043"/>
                  </a:lnTo>
                  <a:cubicBezTo>
                    <a:pt x="10332" y="8129"/>
                    <a:pt x="10361" y="8072"/>
                    <a:pt x="10418" y="8215"/>
                  </a:cubicBezTo>
                  <a:cubicBezTo>
                    <a:pt x="10361" y="8215"/>
                    <a:pt x="10246" y="8043"/>
                    <a:pt x="10246" y="7986"/>
                  </a:cubicBezTo>
                  <a:lnTo>
                    <a:pt x="10246" y="8072"/>
                  </a:lnTo>
                  <a:cubicBezTo>
                    <a:pt x="10217" y="8043"/>
                    <a:pt x="10189" y="7986"/>
                    <a:pt x="10160" y="7929"/>
                  </a:cubicBezTo>
                  <a:lnTo>
                    <a:pt x="10160" y="7929"/>
                  </a:lnTo>
                  <a:cubicBezTo>
                    <a:pt x="10171" y="7962"/>
                    <a:pt x="10165" y="7974"/>
                    <a:pt x="10151" y="7974"/>
                  </a:cubicBezTo>
                  <a:cubicBezTo>
                    <a:pt x="10130" y="7974"/>
                    <a:pt x="10092" y="7946"/>
                    <a:pt x="10074" y="7929"/>
                  </a:cubicBezTo>
                  <a:cubicBezTo>
                    <a:pt x="10074" y="7929"/>
                    <a:pt x="10074" y="7871"/>
                    <a:pt x="10103" y="7871"/>
                  </a:cubicBezTo>
                  <a:lnTo>
                    <a:pt x="10074" y="7814"/>
                  </a:lnTo>
                  <a:cubicBezTo>
                    <a:pt x="10103" y="7814"/>
                    <a:pt x="10103" y="7814"/>
                    <a:pt x="10074" y="7728"/>
                  </a:cubicBezTo>
                  <a:lnTo>
                    <a:pt x="10074" y="7700"/>
                  </a:lnTo>
                  <a:cubicBezTo>
                    <a:pt x="10132" y="7757"/>
                    <a:pt x="10103" y="7671"/>
                    <a:pt x="10189" y="7814"/>
                  </a:cubicBezTo>
                  <a:cubicBezTo>
                    <a:pt x="10189" y="7757"/>
                    <a:pt x="10132" y="7728"/>
                    <a:pt x="10103" y="7671"/>
                  </a:cubicBezTo>
                  <a:cubicBezTo>
                    <a:pt x="10087" y="7615"/>
                    <a:pt x="10098" y="7599"/>
                    <a:pt x="10120" y="7599"/>
                  </a:cubicBezTo>
                  <a:cubicBezTo>
                    <a:pt x="10150" y="7599"/>
                    <a:pt x="10200" y="7627"/>
                    <a:pt x="10236" y="7627"/>
                  </a:cubicBezTo>
                  <a:cubicBezTo>
                    <a:pt x="10272" y="7627"/>
                    <a:pt x="10295" y="7601"/>
                    <a:pt x="10275" y="7499"/>
                  </a:cubicBezTo>
                  <a:cubicBezTo>
                    <a:pt x="10275" y="7499"/>
                    <a:pt x="10275" y="7471"/>
                    <a:pt x="10275" y="7442"/>
                  </a:cubicBezTo>
                  <a:cubicBezTo>
                    <a:pt x="10361" y="7471"/>
                    <a:pt x="10446" y="7471"/>
                    <a:pt x="10561" y="7471"/>
                  </a:cubicBezTo>
                  <a:lnTo>
                    <a:pt x="10675" y="7471"/>
                  </a:lnTo>
                  <a:cubicBezTo>
                    <a:pt x="10647" y="7442"/>
                    <a:pt x="10647" y="7385"/>
                    <a:pt x="10647" y="7356"/>
                  </a:cubicBezTo>
                  <a:cubicBezTo>
                    <a:pt x="10647" y="7328"/>
                    <a:pt x="10647" y="7299"/>
                    <a:pt x="10647" y="7242"/>
                  </a:cubicBezTo>
                  <a:cubicBezTo>
                    <a:pt x="10647" y="7242"/>
                    <a:pt x="10675" y="7242"/>
                    <a:pt x="10675" y="7213"/>
                  </a:cubicBezTo>
                  <a:close/>
                  <a:moveTo>
                    <a:pt x="9706" y="8215"/>
                  </a:moveTo>
                  <a:lnTo>
                    <a:pt x="9706" y="8215"/>
                  </a:lnTo>
                  <a:cubicBezTo>
                    <a:pt x="9714" y="8236"/>
                    <a:pt x="9723" y="8255"/>
                    <a:pt x="9731" y="8272"/>
                  </a:cubicBezTo>
                  <a:cubicBezTo>
                    <a:pt x="9724" y="8251"/>
                    <a:pt x="9716" y="8233"/>
                    <a:pt x="9706" y="8215"/>
                  </a:cubicBezTo>
                  <a:close/>
                  <a:moveTo>
                    <a:pt x="32855" y="8272"/>
                  </a:moveTo>
                  <a:cubicBezTo>
                    <a:pt x="32842" y="8272"/>
                    <a:pt x="32841" y="8278"/>
                    <a:pt x="32844" y="8284"/>
                  </a:cubicBezTo>
                  <a:lnTo>
                    <a:pt x="32844" y="8284"/>
                  </a:lnTo>
                  <a:cubicBezTo>
                    <a:pt x="32847" y="8280"/>
                    <a:pt x="32851" y="8276"/>
                    <a:pt x="32855" y="8272"/>
                  </a:cubicBezTo>
                  <a:close/>
                  <a:moveTo>
                    <a:pt x="32998" y="8787"/>
                  </a:moveTo>
                  <a:lnTo>
                    <a:pt x="32998" y="8787"/>
                  </a:lnTo>
                  <a:cubicBezTo>
                    <a:pt x="33006" y="8794"/>
                    <a:pt x="33013" y="8798"/>
                    <a:pt x="33020" y="8799"/>
                  </a:cubicBezTo>
                  <a:lnTo>
                    <a:pt x="33020" y="8799"/>
                  </a:lnTo>
                  <a:cubicBezTo>
                    <a:pt x="33013" y="8795"/>
                    <a:pt x="33006" y="8791"/>
                    <a:pt x="32998" y="8787"/>
                  </a:cubicBezTo>
                  <a:close/>
                  <a:moveTo>
                    <a:pt x="8786" y="8816"/>
                  </a:moveTo>
                  <a:lnTo>
                    <a:pt x="8815" y="8873"/>
                  </a:lnTo>
                  <a:lnTo>
                    <a:pt x="8786" y="8873"/>
                  </a:lnTo>
                  <a:lnTo>
                    <a:pt x="8786" y="8816"/>
                  </a:lnTo>
                  <a:close/>
                  <a:moveTo>
                    <a:pt x="33227" y="8873"/>
                  </a:moveTo>
                  <a:cubicBezTo>
                    <a:pt x="33217" y="8873"/>
                    <a:pt x="33207" y="8876"/>
                    <a:pt x="33199" y="8881"/>
                  </a:cubicBezTo>
                  <a:lnTo>
                    <a:pt x="33199" y="8881"/>
                  </a:lnTo>
                  <a:lnTo>
                    <a:pt x="33199" y="8873"/>
                  </a:lnTo>
                  <a:close/>
                  <a:moveTo>
                    <a:pt x="33170" y="8844"/>
                  </a:moveTo>
                  <a:cubicBezTo>
                    <a:pt x="33170" y="8844"/>
                    <a:pt x="33170" y="8864"/>
                    <a:pt x="33187" y="8888"/>
                  </a:cubicBezTo>
                  <a:lnTo>
                    <a:pt x="33187" y="8888"/>
                  </a:lnTo>
                  <a:cubicBezTo>
                    <a:pt x="33177" y="8895"/>
                    <a:pt x="33170" y="8902"/>
                    <a:pt x="33170" y="8902"/>
                  </a:cubicBezTo>
                  <a:cubicBezTo>
                    <a:pt x="33113" y="8902"/>
                    <a:pt x="33113" y="8873"/>
                    <a:pt x="33170" y="8844"/>
                  </a:cubicBezTo>
                  <a:close/>
                  <a:moveTo>
                    <a:pt x="9988" y="7757"/>
                  </a:moveTo>
                  <a:cubicBezTo>
                    <a:pt x="9988" y="7757"/>
                    <a:pt x="9988" y="7785"/>
                    <a:pt x="10046" y="7900"/>
                  </a:cubicBezTo>
                  <a:cubicBezTo>
                    <a:pt x="10046" y="7900"/>
                    <a:pt x="10046" y="7929"/>
                    <a:pt x="10074" y="7957"/>
                  </a:cubicBezTo>
                  <a:lnTo>
                    <a:pt x="10046" y="7929"/>
                  </a:lnTo>
                  <a:cubicBezTo>
                    <a:pt x="9960" y="7986"/>
                    <a:pt x="9960" y="8072"/>
                    <a:pt x="9874" y="8129"/>
                  </a:cubicBezTo>
                  <a:cubicBezTo>
                    <a:pt x="9988" y="8272"/>
                    <a:pt x="9931" y="8243"/>
                    <a:pt x="9988" y="8386"/>
                  </a:cubicBezTo>
                  <a:cubicBezTo>
                    <a:pt x="9931" y="8386"/>
                    <a:pt x="9849" y="8361"/>
                    <a:pt x="9791" y="8361"/>
                  </a:cubicBezTo>
                  <a:cubicBezTo>
                    <a:pt x="9763" y="8361"/>
                    <a:pt x="9740" y="8367"/>
                    <a:pt x="9731" y="8386"/>
                  </a:cubicBezTo>
                  <a:cubicBezTo>
                    <a:pt x="9731" y="8472"/>
                    <a:pt x="9788" y="8501"/>
                    <a:pt x="9845" y="8587"/>
                  </a:cubicBezTo>
                  <a:cubicBezTo>
                    <a:pt x="9731" y="8472"/>
                    <a:pt x="9702" y="8530"/>
                    <a:pt x="9645" y="8415"/>
                  </a:cubicBezTo>
                  <a:cubicBezTo>
                    <a:pt x="9588" y="8501"/>
                    <a:pt x="9559" y="8587"/>
                    <a:pt x="9559" y="8701"/>
                  </a:cubicBezTo>
                  <a:cubicBezTo>
                    <a:pt x="9616" y="8730"/>
                    <a:pt x="9645" y="8758"/>
                    <a:pt x="9674" y="8787"/>
                  </a:cubicBezTo>
                  <a:cubicBezTo>
                    <a:pt x="9674" y="8795"/>
                    <a:pt x="9668" y="8798"/>
                    <a:pt x="9658" y="8798"/>
                  </a:cubicBezTo>
                  <a:cubicBezTo>
                    <a:pt x="9632" y="8798"/>
                    <a:pt x="9580" y="8772"/>
                    <a:pt x="9559" y="8730"/>
                  </a:cubicBezTo>
                  <a:lnTo>
                    <a:pt x="9559" y="8730"/>
                  </a:lnTo>
                  <a:cubicBezTo>
                    <a:pt x="9575" y="8791"/>
                    <a:pt x="9532" y="8820"/>
                    <a:pt x="9481" y="8820"/>
                  </a:cubicBezTo>
                  <a:cubicBezTo>
                    <a:pt x="9437" y="8820"/>
                    <a:pt x="9385" y="8798"/>
                    <a:pt x="9359" y="8758"/>
                  </a:cubicBezTo>
                  <a:cubicBezTo>
                    <a:pt x="9326" y="8725"/>
                    <a:pt x="9293" y="8692"/>
                    <a:pt x="9282" y="8692"/>
                  </a:cubicBezTo>
                  <a:cubicBezTo>
                    <a:pt x="9274" y="8692"/>
                    <a:pt x="9277" y="8710"/>
                    <a:pt x="9302" y="8758"/>
                  </a:cubicBezTo>
                  <a:cubicBezTo>
                    <a:pt x="9330" y="8816"/>
                    <a:pt x="9330" y="8873"/>
                    <a:pt x="9330" y="8930"/>
                  </a:cubicBezTo>
                  <a:cubicBezTo>
                    <a:pt x="9302" y="8902"/>
                    <a:pt x="9302" y="8816"/>
                    <a:pt x="9273" y="8730"/>
                  </a:cubicBezTo>
                  <a:lnTo>
                    <a:pt x="9273" y="8730"/>
                  </a:lnTo>
                  <a:cubicBezTo>
                    <a:pt x="9296" y="8821"/>
                    <a:pt x="9282" y="8840"/>
                    <a:pt x="9254" y="8840"/>
                  </a:cubicBezTo>
                  <a:cubicBezTo>
                    <a:pt x="9235" y="8840"/>
                    <a:pt x="9209" y="8832"/>
                    <a:pt x="9184" y="8832"/>
                  </a:cubicBezTo>
                  <a:cubicBezTo>
                    <a:pt x="9152" y="8832"/>
                    <a:pt x="9120" y="8844"/>
                    <a:pt x="9101" y="8902"/>
                  </a:cubicBezTo>
                  <a:cubicBezTo>
                    <a:pt x="9044" y="8816"/>
                    <a:pt x="9015" y="8758"/>
                    <a:pt x="8987" y="8758"/>
                  </a:cubicBezTo>
                  <a:cubicBezTo>
                    <a:pt x="8945" y="8696"/>
                    <a:pt x="8888" y="8633"/>
                    <a:pt x="8849" y="8581"/>
                  </a:cubicBezTo>
                  <a:lnTo>
                    <a:pt x="8849" y="8581"/>
                  </a:lnTo>
                  <a:cubicBezTo>
                    <a:pt x="8856" y="8585"/>
                    <a:pt x="8864" y="8587"/>
                    <a:pt x="8872" y="8587"/>
                  </a:cubicBezTo>
                  <a:lnTo>
                    <a:pt x="8958" y="8673"/>
                  </a:lnTo>
                  <a:cubicBezTo>
                    <a:pt x="9013" y="8618"/>
                    <a:pt x="9200" y="8721"/>
                    <a:pt x="9139" y="8526"/>
                  </a:cubicBezTo>
                  <a:lnTo>
                    <a:pt x="9139" y="8526"/>
                  </a:lnTo>
                  <a:cubicBezTo>
                    <a:pt x="9155" y="8554"/>
                    <a:pt x="9187" y="8587"/>
                    <a:pt x="9187" y="8587"/>
                  </a:cubicBezTo>
                  <a:cubicBezTo>
                    <a:pt x="9187" y="8594"/>
                    <a:pt x="9201" y="8600"/>
                    <a:pt x="9217" y="8600"/>
                  </a:cubicBezTo>
                  <a:cubicBezTo>
                    <a:pt x="9262" y="8600"/>
                    <a:pt x="9328" y="8560"/>
                    <a:pt x="9207" y="8411"/>
                  </a:cubicBezTo>
                  <a:lnTo>
                    <a:pt x="9207" y="8411"/>
                  </a:lnTo>
                  <a:cubicBezTo>
                    <a:pt x="9230" y="8436"/>
                    <a:pt x="9246" y="8446"/>
                    <a:pt x="9255" y="8446"/>
                  </a:cubicBezTo>
                  <a:cubicBezTo>
                    <a:pt x="9280" y="8446"/>
                    <a:pt x="9269" y="8378"/>
                    <a:pt x="9253" y="8308"/>
                  </a:cubicBezTo>
                  <a:lnTo>
                    <a:pt x="9253" y="8308"/>
                  </a:lnTo>
                  <a:cubicBezTo>
                    <a:pt x="9257" y="8314"/>
                    <a:pt x="9264" y="8320"/>
                    <a:pt x="9273" y="8329"/>
                  </a:cubicBezTo>
                  <a:cubicBezTo>
                    <a:pt x="9273" y="8301"/>
                    <a:pt x="9273" y="8301"/>
                    <a:pt x="9273" y="8301"/>
                  </a:cubicBezTo>
                  <a:cubicBezTo>
                    <a:pt x="9330" y="8301"/>
                    <a:pt x="9330" y="8301"/>
                    <a:pt x="9359" y="8243"/>
                  </a:cubicBezTo>
                  <a:cubicBezTo>
                    <a:pt x="9359" y="8230"/>
                    <a:pt x="9360" y="8225"/>
                    <a:pt x="9363" y="8225"/>
                  </a:cubicBezTo>
                  <a:cubicBezTo>
                    <a:pt x="9373" y="8225"/>
                    <a:pt x="9400" y="8291"/>
                    <a:pt x="9445" y="8358"/>
                  </a:cubicBezTo>
                  <a:cubicBezTo>
                    <a:pt x="9345" y="8157"/>
                    <a:pt x="9442" y="8198"/>
                    <a:pt x="9448" y="8116"/>
                  </a:cubicBezTo>
                  <a:lnTo>
                    <a:pt x="9448" y="8116"/>
                  </a:lnTo>
                  <a:cubicBezTo>
                    <a:pt x="9472" y="8142"/>
                    <a:pt x="9546" y="8194"/>
                    <a:pt x="9588" y="8215"/>
                  </a:cubicBezTo>
                  <a:cubicBezTo>
                    <a:pt x="9559" y="8186"/>
                    <a:pt x="9559" y="8157"/>
                    <a:pt x="9531" y="8129"/>
                  </a:cubicBezTo>
                  <a:lnTo>
                    <a:pt x="9559" y="8072"/>
                  </a:lnTo>
                  <a:cubicBezTo>
                    <a:pt x="9580" y="8113"/>
                    <a:pt x="9601" y="8140"/>
                    <a:pt x="9622" y="8174"/>
                  </a:cubicBezTo>
                  <a:lnTo>
                    <a:pt x="9622" y="8174"/>
                  </a:lnTo>
                  <a:cubicBezTo>
                    <a:pt x="9612" y="8147"/>
                    <a:pt x="9606" y="8118"/>
                    <a:pt x="9588" y="8100"/>
                  </a:cubicBezTo>
                  <a:lnTo>
                    <a:pt x="9588" y="8100"/>
                  </a:lnTo>
                  <a:cubicBezTo>
                    <a:pt x="9631" y="8122"/>
                    <a:pt x="9675" y="8160"/>
                    <a:pt x="9706" y="8215"/>
                  </a:cubicBezTo>
                  <a:lnTo>
                    <a:pt x="9706" y="8215"/>
                  </a:lnTo>
                  <a:cubicBezTo>
                    <a:pt x="9686" y="8165"/>
                    <a:pt x="9665" y="8104"/>
                    <a:pt x="9645" y="8043"/>
                  </a:cubicBezTo>
                  <a:lnTo>
                    <a:pt x="9645" y="8043"/>
                  </a:lnTo>
                  <a:lnTo>
                    <a:pt x="9674" y="8100"/>
                  </a:lnTo>
                  <a:lnTo>
                    <a:pt x="9645" y="8014"/>
                  </a:lnTo>
                  <a:cubicBezTo>
                    <a:pt x="9645" y="7986"/>
                    <a:pt x="9645" y="7957"/>
                    <a:pt x="9645" y="7957"/>
                  </a:cubicBezTo>
                  <a:lnTo>
                    <a:pt x="9702" y="8014"/>
                  </a:lnTo>
                  <a:cubicBezTo>
                    <a:pt x="9717" y="8029"/>
                    <a:pt x="9724" y="8036"/>
                    <a:pt x="9727" y="8036"/>
                  </a:cubicBezTo>
                  <a:cubicBezTo>
                    <a:pt x="9731" y="8036"/>
                    <a:pt x="9731" y="8029"/>
                    <a:pt x="9731" y="8014"/>
                  </a:cubicBezTo>
                  <a:cubicBezTo>
                    <a:pt x="9760" y="8043"/>
                    <a:pt x="9788" y="8100"/>
                    <a:pt x="9788" y="8186"/>
                  </a:cubicBezTo>
                  <a:cubicBezTo>
                    <a:pt x="9814" y="8186"/>
                    <a:pt x="9794" y="8095"/>
                    <a:pt x="9748" y="8014"/>
                  </a:cubicBezTo>
                  <a:lnTo>
                    <a:pt x="9748" y="8014"/>
                  </a:lnTo>
                  <a:cubicBezTo>
                    <a:pt x="9754" y="8018"/>
                    <a:pt x="9760" y="8021"/>
                    <a:pt x="9767" y="8026"/>
                  </a:cubicBezTo>
                  <a:lnTo>
                    <a:pt x="9767" y="8026"/>
                  </a:lnTo>
                  <a:cubicBezTo>
                    <a:pt x="9763" y="8017"/>
                    <a:pt x="9760" y="8005"/>
                    <a:pt x="9760" y="7986"/>
                  </a:cubicBezTo>
                  <a:lnTo>
                    <a:pt x="9760" y="7986"/>
                  </a:lnTo>
                  <a:cubicBezTo>
                    <a:pt x="9760" y="7986"/>
                    <a:pt x="9760" y="8015"/>
                    <a:pt x="9788" y="8043"/>
                  </a:cubicBezTo>
                  <a:lnTo>
                    <a:pt x="9817" y="8072"/>
                  </a:lnTo>
                  <a:cubicBezTo>
                    <a:pt x="9817" y="8072"/>
                    <a:pt x="9817" y="8043"/>
                    <a:pt x="9817" y="8014"/>
                  </a:cubicBezTo>
                  <a:lnTo>
                    <a:pt x="9845" y="8014"/>
                  </a:lnTo>
                  <a:cubicBezTo>
                    <a:pt x="9817" y="7986"/>
                    <a:pt x="9817" y="7957"/>
                    <a:pt x="9788" y="7929"/>
                  </a:cubicBezTo>
                  <a:cubicBezTo>
                    <a:pt x="9788" y="7871"/>
                    <a:pt x="9760" y="7843"/>
                    <a:pt x="9788" y="7843"/>
                  </a:cubicBezTo>
                  <a:cubicBezTo>
                    <a:pt x="9808" y="7843"/>
                    <a:pt x="9814" y="7856"/>
                    <a:pt x="9825" y="7874"/>
                  </a:cubicBezTo>
                  <a:lnTo>
                    <a:pt x="9825" y="7874"/>
                  </a:lnTo>
                  <a:cubicBezTo>
                    <a:pt x="9828" y="7865"/>
                    <a:pt x="9834" y="7854"/>
                    <a:pt x="9845" y="7843"/>
                  </a:cubicBezTo>
                  <a:lnTo>
                    <a:pt x="9874" y="7900"/>
                  </a:lnTo>
                  <a:cubicBezTo>
                    <a:pt x="9874" y="7871"/>
                    <a:pt x="9874" y="7843"/>
                    <a:pt x="9874" y="7814"/>
                  </a:cubicBezTo>
                  <a:lnTo>
                    <a:pt x="9903" y="7814"/>
                  </a:lnTo>
                  <a:cubicBezTo>
                    <a:pt x="9903" y="7828"/>
                    <a:pt x="9903" y="7836"/>
                    <a:pt x="9910" y="7836"/>
                  </a:cubicBezTo>
                  <a:cubicBezTo>
                    <a:pt x="9917" y="7836"/>
                    <a:pt x="9931" y="7828"/>
                    <a:pt x="9960" y="7814"/>
                  </a:cubicBezTo>
                  <a:lnTo>
                    <a:pt x="9960" y="7785"/>
                  </a:lnTo>
                  <a:lnTo>
                    <a:pt x="9988" y="7757"/>
                  </a:lnTo>
                  <a:close/>
                  <a:moveTo>
                    <a:pt x="8701" y="8902"/>
                  </a:moveTo>
                  <a:cubicBezTo>
                    <a:pt x="8701" y="8902"/>
                    <a:pt x="8701" y="8930"/>
                    <a:pt x="8701" y="8930"/>
                  </a:cubicBezTo>
                  <a:cubicBezTo>
                    <a:pt x="8701" y="8930"/>
                    <a:pt x="8672" y="8930"/>
                    <a:pt x="8672" y="8902"/>
                  </a:cubicBezTo>
                  <a:lnTo>
                    <a:pt x="8672" y="8902"/>
                  </a:lnTo>
                  <a:cubicBezTo>
                    <a:pt x="8672" y="8930"/>
                    <a:pt x="8672" y="8930"/>
                    <a:pt x="8701" y="8959"/>
                  </a:cubicBezTo>
                  <a:lnTo>
                    <a:pt x="8643" y="8930"/>
                  </a:lnTo>
                  <a:lnTo>
                    <a:pt x="8672" y="8902"/>
                  </a:lnTo>
                  <a:close/>
                  <a:moveTo>
                    <a:pt x="8643" y="8959"/>
                  </a:moveTo>
                  <a:lnTo>
                    <a:pt x="8701" y="8987"/>
                  </a:lnTo>
                  <a:cubicBezTo>
                    <a:pt x="8672" y="8987"/>
                    <a:pt x="8672" y="9016"/>
                    <a:pt x="8643" y="9016"/>
                  </a:cubicBezTo>
                  <a:cubicBezTo>
                    <a:pt x="8615" y="9016"/>
                    <a:pt x="8615" y="8987"/>
                    <a:pt x="8615" y="8959"/>
                  </a:cubicBezTo>
                  <a:close/>
                  <a:moveTo>
                    <a:pt x="8443" y="9045"/>
                  </a:moveTo>
                  <a:lnTo>
                    <a:pt x="8500" y="9073"/>
                  </a:lnTo>
                  <a:lnTo>
                    <a:pt x="8472" y="9073"/>
                  </a:lnTo>
                  <a:lnTo>
                    <a:pt x="8443" y="9045"/>
                  </a:lnTo>
                  <a:close/>
                  <a:moveTo>
                    <a:pt x="35946" y="9245"/>
                  </a:moveTo>
                  <a:cubicBezTo>
                    <a:pt x="35885" y="9245"/>
                    <a:pt x="35881" y="9278"/>
                    <a:pt x="35864" y="9300"/>
                  </a:cubicBezTo>
                  <a:lnTo>
                    <a:pt x="35864" y="9300"/>
                  </a:lnTo>
                  <a:lnTo>
                    <a:pt x="35946" y="9245"/>
                  </a:lnTo>
                  <a:close/>
                  <a:moveTo>
                    <a:pt x="35864" y="9300"/>
                  </a:moveTo>
                  <a:lnTo>
                    <a:pt x="35839" y="9316"/>
                  </a:lnTo>
                  <a:lnTo>
                    <a:pt x="35839" y="9316"/>
                  </a:lnTo>
                  <a:cubicBezTo>
                    <a:pt x="35851" y="9313"/>
                    <a:pt x="35858" y="9307"/>
                    <a:pt x="35864" y="9300"/>
                  </a:cubicBezTo>
                  <a:close/>
                  <a:moveTo>
                    <a:pt x="36118" y="9302"/>
                  </a:moveTo>
                  <a:cubicBezTo>
                    <a:pt x="36118" y="9302"/>
                    <a:pt x="36089" y="9302"/>
                    <a:pt x="36089" y="9331"/>
                  </a:cubicBezTo>
                  <a:cubicBezTo>
                    <a:pt x="36089" y="9331"/>
                    <a:pt x="36089" y="9302"/>
                    <a:pt x="36089" y="9302"/>
                  </a:cubicBezTo>
                  <a:close/>
                  <a:moveTo>
                    <a:pt x="26301" y="3092"/>
                  </a:moveTo>
                  <a:cubicBezTo>
                    <a:pt x="26244" y="3321"/>
                    <a:pt x="26530" y="3206"/>
                    <a:pt x="26330" y="3550"/>
                  </a:cubicBezTo>
                  <a:cubicBezTo>
                    <a:pt x="26387" y="3521"/>
                    <a:pt x="26416" y="3464"/>
                    <a:pt x="26416" y="3407"/>
                  </a:cubicBezTo>
                  <a:lnTo>
                    <a:pt x="26416" y="3407"/>
                  </a:lnTo>
                  <a:cubicBezTo>
                    <a:pt x="26473" y="3435"/>
                    <a:pt x="26473" y="3493"/>
                    <a:pt x="26387" y="3578"/>
                  </a:cubicBezTo>
                  <a:cubicBezTo>
                    <a:pt x="26531" y="3554"/>
                    <a:pt x="26554" y="3451"/>
                    <a:pt x="26642" y="3451"/>
                  </a:cubicBezTo>
                  <a:cubicBezTo>
                    <a:pt x="26659" y="3451"/>
                    <a:pt x="26679" y="3455"/>
                    <a:pt x="26702" y="3464"/>
                  </a:cubicBezTo>
                  <a:cubicBezTo>
                    <a:pt x="26702" y="3521"/>
                    <a:pt x="26645" y="3521"/>
                    <a:pt x="26616" y="3578"/>
                  </a:cubicBezTo>
                  <a:cubicBezTo>
                    <a:pt x="26677" y="3518"/>
                    <a:pt x="26752" y="3457"/>
                    <a:pt x="26831" y="3457"/>
                  </a:cubicBezTo>
                  <a:cubicBezTo>
                    <a:pt x="26864" y="3457"/>
                    <a:pt x="26898" y="3467"/>
                    <a:pt x="26931" y="3493"/>
                  </a:cubicBezTo>
                  <a:cubicBezTo>
                    <a:pt x="26910" y="3513"/>
                    <a:pt x="26920" y="3549"/>
                    <a:pt x="26904" y="3556"/>
                  </a:cubicBezTo>
                  <a:lnTo>
                    <a:pt x="26904" y="3556"/>
                  </a:lnTo>
                  <a:cubicBezTo>
                    <a:pt x="26894" y="3555"/>
                    <a:pt x="26884" y="3553"/>
                    <a:pt x="26874" y="3550"/>
                  </a:cubicBezTo>
                  <a:lnTo>
                    <a:pt x="26874" y="3550"/>
                  </a:lnTo>
                  <a:cubicBezTo>
                    <a:pt x="26885" y="3555"/>
                    <a:pt x="26893" y="3558"/>
                    <a:pt x="26898" y="3558"/>
                  </a:cubicBezTo>
                  <a:cubicBezTo>
                    <a:pt x="26901" y="3558"/>
                    <a:pt x="26903" y="3557"/>
                    <a:pt x="26904" y="3556"/>
                  </a:cubicBezTo>
                  <a:lnTo>
                    <a:pt x="26904" y="3556"/>
                  </a:lnTo>
                  <a:cubicBezTo>
                    <a:pt x="26918" y="3558"/>
                    <a:pt x="26931" y="3559"/>
                    <a:pt x="26945" y="3559"/>
                  </a:cubicBezTo>
                  <a:cubicBezTo>
                    <a:pt x="27069" y="3559"/>
                    <a:pt x="27200" y="3485"/>
                    <a:pt x="27328" y="3485"/>
                  </a:cubicBezTo>
                  <a:cubicBezTo>
                    <a:pt x="27388" y="3485"/>
                    <a:pt x="27447" y="3501"/>
                    <a:pt x="27503" y="3550"/>
                  </a:cubicBezTo>
                  <a:cubicBezTo>
                    <a:pt x="27360" y="3779"/>
                    <a:pt x="27561" y="3664"/>
                    <a:pt x="27503" y="3865"/>
                  </a:cubicBezTo>
                  <a:lnTo>
                    <a:pt x="27647" y="3836"/>
                  </a:lnTo>
                  <a:lnTo>
                    <a:pt x="27647" y="3721"/>
                  </a:lnTo>
                  <a:cubicBezTo>
                    <a:pt x="27660" y="3725"/>
                    <a:pt x="27674" y="3726"/>
                    <a:pt x="27687" y="3726"/>
                  </a:cubicBezTo>
                  <a:cubicBezTo>
                    <a:pt x="27759" y="3726"/>
                    <a:pt x="27837" y="3689"/>
                    <a:pt x="27895" y="3689"/>
                  </a:cubicBezTo>
                  <a:cubicBezTo>
                    <a:pt x="27922" y="3689"/>
                    <a:pt x="27945" y="3697"/>
                    <a:pt x="27961" y="3721"/>
                  </a:cubicBezTo>
                  <a:lnTo>
                    <a:pt x="27875" y="3779"/>
                  </a:lnTo>
                  <a:lnTo>
                    <a:pt x="28076" y="3807"/>
                  </a:lnTo>
                  <a:lnTo>
                    <a:pt x="27990" y="3693"/>
                  </a:lnTo>
                  <a:lnTo>
                    <a:pt x="28019" y="3664"/>
                  </a:lnTo>
                  <a:cubicBezTo>
                    <a:pt x="28019" y="3720"/>
                    <a:pt x="28031" y="3751"/>
                    <a:pt x="28054" y="3751"/>
                  </a:cubicBezTo>
                  <a:cubicBezTo>
                    <a:pt x="28067" y="3751"/>
                    <a:pt x="28084" y="3742"/>
                    <a:pt x="28104" y="3721"/>
                  </a:cubicBezTo>
                  <a:cubicBezTo>
                    <a:pt x="28076" y="3693"/>
                    <a:pt x="28076" y="3664"/>
                    <a:pt x="28047" y="3636"/>
                  </a:cubicBezTo>
                  <a:cubicBezTo>
                    <a:pt x="28088" y="3575"/>
                    <a:pt x="28085" y="3514"/>
                    <a:pt x="28121" y="3514"/>
                  </a:cubicBezTo>
                  <a:cubicBezTo>
                    <a:pt x="28135" y="3514"/>
                    <a:pt x="28157" y="3525"/>
                    <a:pt x="28190" y="3550"/>
                  </a:cubicBezTo>
                  <a:lnTo>
                    <a:pt x="28219" y="3578"/>
                  </a:lnTo>
                  <a:lnTo>
                    <a:pt x="28190" y="3693"/>
                  </a:lnTo>
                  <a:lnTo>
                    <a:pt x="28276" y="3636"/>
                  </a:lnTo>
                  <a:cubicBezTo>
                    <a:pt x="28305" y="3664"/>
                    <a:pt x="28305" y="3693"/>
                    <a:pt x="28305" y="3721"/>
                  </a:cubicBezTo>
                  <a:cubicBezTo>
                    <a:pt x="28333" y="3693"/>
                    <a:pt x="28391" y="3693"/>
                    <a:pt x="28419" y="3664"/>
                  </a:cubicBezTo>
                  <a:lnTo>
                    <a:pt x="28419" y="3664"/>
                  </a:lnTo>
                  <a:cubicBezTo>
                    <a:pt x="28391" y="3693"/>
                    <a:pt x="28333" y="3721"/>
                    <a:pt x="28305" y="3750"/>
                  </a:cubicBezTo>
                  <a:cubicBezTo>
                    <a:pt x="28276" y="3750"/>
                    <a:pt x="28248" y="3779"/>
                    <a:pt x="28190" y="3779"/>
                  </a:cubicBezTo>
                  <a:cubicBezTo>
                    <a:pt x="28223" y="3779"/>
                    <a:pt x="28284" y="3797"/>
                    <a:pt x="28340" y="3797"/>
                  </a:cubicBezTo>
                  <a:cubicBezTo>
                    <a:pt x="28383" y="3797"/>
                    <a:pt x="28423" y="3787"/>
                    <a:pt x="28448" y="3750"/>
                  </a:cubicBezTo>
                  <a:cubicBezTo>
                    <a:pt x="28429" y="3750"/>
                    <a:pt x="28397" y="3776"/>
                    <a:pt x="28378" y="3776"/>
                  </a:cubicBezTo>
                  <a:cubicBezTo>
                    <a:pt x="28368" y="3776"/>
                    <a:pt x="28362" y="3769"/>
                    <a:pt x="28362" y="3750"/>
                  </a:cubicBezTo>
                  <a:cubicBezTo>
                    <a:pt x="28391" y="3693"/>
                    <a:pt x="28419" y="3664"/>
                    <a:pt x="28448" y="3636"/>
                  </a:cubicBezTo>
                  <a:cubicBezTo>
                    <a:pt x="28476" y="3664"/>
                    <a:pt x="28505" y="3664"/>
                    <a:pt x="28505" y="3693"/>
                  </a:cubicBezTo>
                  <a:cubicBezTo>
                    <a:pt x="28505" y="3750"/>
                    <a:pt x="28419" y="3893"/>
                    <a:pt x="28419" y="3950"/>
                  </a:cubicBezTo>
                  <a:cubicBezTo>
                    <a:pt x="28450" y="3899"/>
                    <a:pt x="28489" y="3884"/>
                    <a:pt x="28530" y="3884"/>
                  </a:cubicBezTo>
                  <a:cubicBezTo>
                    <a:pt x="28583" y="3884"/>
                    <a:pt x="28641" y="3907"/>
                    <a:pt x="28697" y="3907"/>
                  </a:cubicBezTo>
                  <a:cubicBezTo>
                    <a:pt x="28720" y="3907"/>
                    <a:pt x="28742" y="3904"/>
                    <a:pt x="28763" y="3893"/>
                  </a:cubicBezTo>
                  <a:lnTo>
                    <a:pt x="28763" y="3893"/>
                  </a:lnTo>
                  <a:cubicBezTo>
                    <a:pt x="28763" y="3922"/>
                    <a:pt x="28734" y="3950"/>
                    <a:pt x="28734" y="3979"/>
                  </a:cubicBezTo>
                  <a:lnTo>
                    <a:pt x="28791" y="3893"/>
                  </a:lnTo>
                  <a:lnTo>
                    <a:pt x="28849" y="3922"/>
                  </a:lnTo>
                  <a:cubicBezTo>
                    <a:pt x="28849" y="3979"/>
                    <a:pt x="28849" y="4008"/>
                    <a:pt x="28820" y="4036"/>
                  </a:cubicBezTo>
                  <a:cubicBezTo>
                    <a:pt x="28837" y="4045"/>
                    <a:pt x="28849" y="4048"/>
                    <a:pt x="28858" y="4048"/>
                  </a:cubicBezTo>
                  <a:cubicBezTo>
                    <a:pt x="28880" y="4048"/>
                    <a:pt x="28886" y="4028"/>
                    <a:pt x="28906" y="4008"/>
                  </a:cubicBezTo>
                  <a:cubicBezTo>
                    <a:pt x="28906" y="4036"/>
                    <a:pt x="28906" y="4094"/>
                    <a:pt x="28906" y="4122"/>
                  </a:cubicBezTo>
                  <a:cubicBezTo>
                    <a:pt x="28927" y="4115"/>
                    <a:pt x="28950" y="4111"/>
                    <a:pt x="28974" y="4111"/>
                  </a:cubicBezTo>
                  <a:cubicBezTo>
                    <a:pt x="29045" y="4111"/>
                    <a:pt x="29120" y="4144"/>
                    <a:pt x="29163" y="4208"/>
                  </a:cubicBezTo>
                  <a:lnTo>
                    <a:pt x="29192" y="4294"/>
                  </a:lnTo>
                  <a:lnTo>
                    <a:pt x="29221" y="4237"/>
                  </a:lnTo>
                  <a:lnTo>
                    <a:pt x="29278" y="4294"/>
                  </a:lnTo>
                  <a:cubicBezTo>
                    <a:pt x="29278" y="4294"/>
                    <a:pt x="29278" y="4322"/>
                    <a:pt x="29278" y="4351"/>
                  </a:cubicBezTo>
                  <a:lnTo>
                    <a:pt x="29392" y="4351"/>
                  </a:lnTo>
                  <a:cubicBezTo>
                    <a:pt x="29421" y="4351"/>
                    <a:pt x="29450" y="4380"/>
                    <a:pt x="29478" y="4380"/>
                  </a:cubicBezTo>
                  <a:lnTo>
                    <a:pt x="29478" y="4351"/>
                  </a:lnTo>
                  <a:lnTo>
                    <a:pt x="29764" y="4351"/>
                  </a:lnTo>
                  <a:cubicBezTo>
                    <a:pt x="29764" y="4466"/>
                    <a:pt x="29707" y="4408"/>
                    <a:pt x="29678" y="4466"/>
                  </a:cubicBezTo>
                  <a:cubicBezTo>
                    <a:pt x="29764" y="4551"/>
                    <a:pt x="29678" y="4637"/>
                    <a:pt x="29678" y="4752"/>
                  </a:cubicBezTo>
                  <a:cubicBezTo>
                    <a:pt x="29714" y="4664"/>
                    <a:pt x="29749" y="4630"/>
                    <a:pt x="29784" y="4630"/>
                  </a:cubicBezTo>
                  <a:cubicBezTo>
                    <a:pt x="29806" y="4630"/>
                    <a:pt x="29828" y="4644"/>
                    <a:pt x="29850" y="4666"/>
                  </a:cubicBezTo>
                  <a:lnTo>
                    <a:pt x="29822" y="4494"/>
                  </a:lnTo>
                  <a:cubicBezTo>
                    <a:pt x="29849" y="4481"/>
                    <a:pt x="29870" y="4475"/>
                    <a:pt x="29886" y="4475"/>
                  </a:cubicBezTo>
                  <a:cubicBezTo>
                    <a:pt x="29986" y="4475"/>
                    <a:pt x="29886" y="4714"/>
                    <a:pt x="29986" y="4714"/>
                  </a:cubicBezTo>
                  <a:cubicBezTo>
                    <a:pt x="30002" y="4714"/>
                    <a:pt x="30023" y="4708"/>
                    <a:pt x="30051" y="4695"/>
                  </a:cubicBezTo>
                  <a:lnTo>
                    <a:pt x="30051" y="4695"/>
                  </a:lnTo>
                  <a:lnTo>
                    <a:pt x="29965" y="4780"/>
                  </a:lnTo>
                  <a:cubicBezTo>
                    <a:pt x="29974" y="4778"/>
                    <a:pt x="29984" y="4777"/>
                    <a:pt x="29994" y="4777"/>
                  </a:cubicBezTo>
                  <a:cubicBezTo>
                    <a:pt x="30056" y="4777"/>
                    <a:pt x="30131" y="4816"/>
                    <a:pt x="30213" y="4816"/>
                  </a:cubicBezTo>
                  <a:cubicBezTo>
                    <a:pt x="30280" y="4816"/>
                    <a:pt x="30351" y="4789"/>
                    <a:pt x="30423" y="4695"/>
                  </a:cubicBezTo>
                  <a:lnTo>
                    <a:pt x="30423" y="4695"/>
                  </a:lnTo>
                  <a:cubicBezTo>
                    <a:pt x="30423" y="4752"/>
                    <a:pt x="30394" y="4838"/>
                    <a:pt x="30365" y="4838"/>
                  </a:cubicBezTo>
                  <a:cubicBezTo>
                    <a:pt x="30394" y="4866"/>
                    <a:pt x="30423" y="4866"/>
                    <a:pt x="30451" y="4866"/>
                  </a:cubicBezTo>
                  <a:cubicBezTo>
                    <a:pt x="30508" y="4881"/>
                    <a:pt x="30580" y="4881"/>
                    <a:pt x="30652" y="4881"/>
                  </a:cubicBezTo>
                  <a:cubicBezTo>
                    <a:pt x="30723" y="4881"/>
                    <a:pt x="30795" y="4881"/>
                    <a:pt x="30852" y="4895"/>
                  </a:cubicBezTo>
                  <a:cubicBezTo>
                    <a:pt x="30909" y="4923"/>
                    <a:pt x="30966" y="4952"/>
                    <a:pt x="30995" y="5009"/>
                  </a:cubicBezTo>
                  <a:cubicBezTo>
                    <a:pt x="31081" y="4952"/>
                    <a:pt x="31109" y="5009"/>
                    <a:pt x="31138" y="4866"/>
                  </a:cubicBezTo>
                  <a:cubicBezTo>
                    <a:pt x="31167" y="5124"/>
                    <a:pt x="31338" y="5152"/>
                    <a:pt x="31481" y="5152"/>
                  </a:cubicBezTo>
                  <a:cubicBezTo>
                    <a:pt x="31567" y="5152"/>
                    <a:pt x="31625" y="5152"/>
                    <a:pt x="31682" y="5181"/>
                  </a:cubicBezTo>
                  <a:cubicBezTo>
                    <a:pt x="31739" y="5267"/>
                    <a:pt x="31768" y="5353"/>
                    <a:pt x="31739" y="5410"/>
                  </a:cubicBezTo>
                  <a:lnTo>
                    <a:pt x="31653" y="5410"/>
                  </a:lnTo>
                  <a:lnTo>
                    <a:pt x="31882" y="5553"/>
                  </a:lnTo>
                  <a:cubicBezTo>
                    <a:pt x="31968" y="5439"/>
                    <a:pt x="31911" y="5467"/>
                    <a:pt x="31939" y="5353"/>
                  </a:cubicBezTo>
                  <a:cubicBezTo>
                    <a:pt x="31982" y="5338"/>
                    <a:pt x="32018" y="5331"/>
                    <a:pt x="32054" y="5331"/>
                  </a:cubicBezTo>
                  <a:cubicBezTo>
                    <a:pt x="32090" y="5331"/>
                    <a:pt x="32125" y="5338"/>
                    <a:pt x="32168" y="5353"/>
                  </a:cubicBezTo>
                  <a:cubicBezTo>
                    <a:pt x="32025" y="5353"/>
                    <a:pt x="32025" y="5496"/>
                    <a:pt x="31997" y="5582"/>
                  </a:cubicBezTo>
                  <a:cubicBezTo>
                    <a:pt x="32025" y="5553"/>
                    <a:pt x="32054" y="5525"/>
                    <a:pt x="32082" y="5496"/>
                  </a:cubicBezTo>
                  <a:lnTo>
                    <a:pt x="32082" y="5496"/>
                  </a:lnTo>
                  <a:cubicBezTo>
                    <a:pt x="32061" y="5560"/>
                    <a:pt x="32063" y="5582"/>
                    <a:pt x="32078" y="5582"/>
                  </a:cubicBezTo>
                  <a:cubicBezTo>
                    <a:pt x="32108" y="5582"/>
                    <a:pt x="32192" y="5496"/>
                    <a:pt x="32252" y="5496"/>
                  </a:cubicBezTo>
                  <a:cubicBezTo>
                    <a:pt x="32281" y="5496"/>
                    <a:pt x="32304" y="5517"/>
                    <a:pt x="32311" y="5582"/>
                  </a:cubicBezTo>
                  <a:lnTo>
                    <a:pt x="32254" y="5610"/>
                  </a:lnTo>
                  <a:lnTo>
                    <a:pt x="32283" y="5610"/>
                  </a:lnTo>
                  <a:lnTo>
                    <a:pt x="32111" y="5811"/>
                  </a:lnTo>
                  <a:cubicBezTo>
                    <a:pt x="32140" y="5868"/>
                    <a:pt x="32168" y="5925"/>
                    <a:pt x="32197" y="5982"/>
                  </a:cubicBezTo>
                  <a:lnTo>
                    <a:pt x="32140" y="6040"/>
                  </a:lnTo>
                  <a:cubicBezTo>
                    <a:pt x="32254" y="6097"/>
                    <a:pt x="32340" y="6154"/>
                    <a:pt x="32369" y="6269"/>
                  </a:cubicBezTo>
                  <a:lnTo>
                    <a:pt x="32397" y="6183"/>
                  </a:lnTo>
                  <a:lnTo>
                    <a:pt x="32397" y="6211"/>
                  </a:lnTo>
                  <a:cubicBezTo>
                    <a:pt x="32426" y="6211"/>
                    <a:pt x="32426" y="6183"/>
                    <a:pt x="32426" y="6183"/>
                  </a:cubicBezTo>
                  <a:cubicBezTo>
                    <a:pt x="32455" y="6211"/>
                    <a:pt x="32426" y="6297"/>
                    <a:pt x="32426" y="6326"/>
                  </a:cubicBezTo>
                  <a:cubicBezTo>
                    <a:pt x="32455" y="6269"/>
                    <a:pt x="32426" y="6211"/>
                    <a:pt x="32483" y="6183"/>
                  </a:cubicBezTo>
                  <a:cubicBezTo>
                    <a:pt x="32540" y="6211"/>
                    <a:pt x="32569" y="6240"/>
                    <a:pt x="32626" y="6269"/>
                  </a:cubicBezTo>
                  <a:lnTo>
                    <a:pt x="32626" y="6383"/>
                  </a:lnTo>
                  <a:cubicBezTo>
                    <a:pt x="32616" y="6425"/>
                    <a:pt x="32601" y="6436"/>
                    <a:pt x="32584" y="6436"/>
                  </a:cubicBezTo>
                  <a:cubicBezTo>
                    <a:pt x="32566" y="6436"/>
                    <a:pt x="32544" y="6423"/>
                    <a:pt x="32522" y="6423"/>
                  </a:cubicBezTo>
                  <a:cubicBezTo>
                    <a:pt x="32509" y="6423"/>
                    <a:pt x="32496" y="6427"/>
                    <a:pt x="32483" y="6440"/>
                  </a:cubicBezTo>
                  <a:cubicBezTo>
                    <a:pt x="32553" y="6557"/>
                    <a:pt x="32453" y="6578"/>
                    <a:pt x="32413" y="6659"/>
                  </a:cubicBezTo>
                  <a:lnTo>
                    <a:pt x="32413" y="6659"/>
                  </a:lnTo>
                  <a:cubicBezTo>
                    <a:pt x="32391" y="6628"/>
                    <a:pt x="32375" y="6594"/>
                    <a:pt x="32369" y="6555"/>
                  </a:cubicBezTo>
                  <a:lnTo>
                    <a:pt x="32426" y="6555"/>
                  </a:lnTo>
                  <a:cubicBezTo>
                    <a:pt x="32403" y="6526"/>
                    <a:pt x="32375" y="6516"/>
                    <a:pt x="32344" y="6516"/>
                  </a:cubicBezTo>
                  <a:cubicBezTo>
                    <a:pt x="32259" y="6516"/>
                    <a:pt x="32156" y="6595"/>
                    <a:pt x="32098" y="6595"/>
                  </a:cubicBezTo>
                  <a:cubicBezTo>
                    <a:pt x="32071" y="6595"/>
                    <a:pt x="32054" y="6578"/>
                    <a:pt x="32054" y="6526"/>
                  </a:cubicBezTo>
                  <a:lnTo>
                    <a:pt x="32082" y="6526"/>
                  </a:lnTo>
                  <a:cubicBezTo>
                    <a:pt x="31825" y="6269"/>
                    <a:pt x="31424" y="6183"/>
                    <a:pt x="31310" y="5839"/>
                  </a:cubicBezTo>
                  <a:cubicBezTo>
                    <a:pt x="31284" y="5870"/>
                    <a:pt x="31260" y="5881"/>
                    <a:pt x="31236" y="5881"/>
                  </a:cubicBezTo>
                  <a:cubicBezTo>
                    <a:pt x="31160" y="5881"/>
                    <a:pt x="31089" y="5767"/>
                    <a:pt x="31006" y="5767"/>
                  </a:cubicBezTo>
                  <a:cubicBezTo>
                    <a:pt x="30967" y="5767"/>
                    <a:pt x="30926" y="5792"/>
                    <a:pt x="30880" y="5868"/>
                  </a:cubicBezTo>
                  <a:cubicBezTo>
                    <a:pt x="30766" y="5639"/>
                    <a:pt x="30852" y="5582"/>
                    <a:pt x="30652" y="5381"/>
                  </a:cubicBezTo>
                  <a:cubicBezTo>
                    <a:pt x="30644" y="5374"/>
                    <a:pt x="30636" y="5371"/>
                    <a:pt x="30626" y="5371"/>
                  </a:cubicBezTo>
                  <a:cubicBezTo>
                    <a:pt x="30564" y="5371"/>
                    <a:pt x="30458" y="5499"/>
                    <a:pt x="30383" y="5499"/>
                  </a:cubicBezTo>
                  <a:cubicBezTo>
                    <a:pt x="30377" y="5499"/>
                    <a:pt x="30371" y="5498"/>
                    <a:pt x="30365" y="5496"/>
                  </a:cubicBezTo>
                  <a:lnTo>
                    <a:pt x="30423" y="5353"/>
                  </a:lnTo>
                  <a:lnTo>
                    <a:pt x="30222" y="5467"/>
                  </a:lnTo>
                  <a:lnTo>
                    <a:pt x="30222" y="5467"/>
                  </a:lnTo>
                  <a:lnTo>
                    <a:pt x="30251" y="5238"/>
                  </a:lnTo>
                  <a:lnTo>
                    <a:pt x="30136" y="5238"/>
                  </a:lnTo>
                  <a:cubicBezTo>
                    <a:pt x="30194" y="5267"/>
                    <a:pt x="30194" y="5324"/>
                    <a:pt x="30165" y="5381"/>
                  </a:cubicBezTo>
                  <a:cubicBezTo>
                    <a:pt x="30051" y="5381"/>
                    <a:pt x="29965" y="5238"/>
                    <a:pt x="29936" y="5152"/>
                  </a:cubicBezTo>
                  <a:cubicBezTo>
                    <a:pt x="29907" y="5124"/>
                    <a:pt x="29907" y="5095"/>
                    <a:pt x="29936" y="5067"/>
                  </a:cubicBezTo>
                  <a:cubicBezTo>
                    <a:pt x="29793" y="5067"/>
                    <a:pt x="29678" y="5067"/>
                    <a:pt x="29564" y="5095"/>
                  </a:cubicBezTo>
                  <a:cubicBezTo>
                    <a:pt x="29584" y="5054"/>
                    <a:pt x="29605" y="5028"/>
                    <a:pt x="29636" y="5016"/>
                  </a:cubicBezTo>
                  <a:lnTo>
                    <a:pt x="29636" y="5016"/>
                  </a:lnTo>
                  <a:cubicBezTo>
                    <a:pt x="29638" y="5017"/>
                    <a:pt x="29641" y="5018"/>
                    <a:pt x="29645" y="5018"/>
                  </a:cubicBezTo>
                  <a:cubicBezTo>
                    <a:pt x="29653" y="5018"/>
                    <a:pt x="29664" y="5015"/>
                    <a:pt x="29678" y="5009"/>
                  </a:cubicBezTo>
                  <a:cubicBezTo>
                    <a:pt x="29662" y="5009"/>
                    <a:pt x="29648" y="5012"/>
                    <a:pt x="29636" y="5016"/>
                  </a:cubicBezTo>
                  <a:lnTo>
                    <a:pt x="29636" y="5016"/>
                  </a:lnTo>
                  <a:cubicBezTo>
                    <a:pt x="29594" y="5002"/>
                    <a:pt x="29670" y="4877"/>
                    <a:pt x="29600" y="4877"/>
                  </a:cubicBezTo>
                  <a:cubicBezTo>
                    <a:pt x="29585" y="4877"/>
                    <a:pt x="29564" y="4882"/>
                    <a:pt x="29535" y="4895"/>
                  </a:cubicBezTo>
                  <a:cubicBezTo>
                    <a:pt x="29535" y="4952"/>
                    <a:pt x="29478" y="5009"/>
                    <a:pt x="29478" y="5038"/>
                  </a:cubicBezTo>
                  <a:cubicBezTo>
                    <a:pt x="29421" y="4923"/>
                    <a:pt x="29249" y="4866"/>
                    <a:pt x="29106" y="4866"/>
                  </a:cubicBezTo>
                  <a:lnTo>
                    <a:pt x="29163" y="4752"/>
                  </a:lnTo>
                  <a:cubicBezTo>
                    <a:pt x="28877" y="4695"/>
                    <a:pt x="28620" y="4666"/>
                    <a:pt x="28333" y="4637"/>
                  </a:cubicBezTo>
                  <a:lnTo>
                    <a:pt x="28333" y="4637"/>
                  </a:lnTo>
                  <a:cubicBezTo>
                    <a:pt x="28391" y="4695"/>
                    <a:pt x="28391" y="4752"/>
                    <a:pt x="28391" y="4838"/>
                  </a:cubicBezTo>
                  <a:cubicBezTo>
                    <a:pt x="28426" y="4835"/>
                    <a:pt x="28461" y="4833"/>
                    <a:pt x="28496" y="4833"/>
                  </a:cubicBezTo>
                  <a:cubicBezTo>
                    <a:pt x="28804" y="4833"/>
                    <a:pt x="29107" y="4944"/>
                    <a:pt x="29364" y="5124"/>
                  </a:cubicBezTo>
                  <a:cubicBezTo>
                    <a:pt x="30022" y="5582"/>
                    <a:pt x="30451" y="6440"/>
                    <a:pt x="29879" y="7127"/>
                  </a:cubicBezTo>
                  <a:cubicBezTo>
                    <a:pt x="29593" y="7442"/>
                    <a:pt x="29221" y="7671"/>
                    <a:pt x="28820" y="7814"/>
                  </a:cubicBezTo>
                  <a:cubicBezTo>
                    <a:pt x="28505" y="7929"/>
                    <a:pt x="28190" y="7957"/>
                    <a:pt x="27875" y="8043"/>
                  </a:cubicBezTo>
                  <a:cubicBezTo>
                    <a:pt x="27761" y="8072"/>
                    <a:pt x="27103" y="8329"/>
                    <a:pt x="26731" y="8472"/>
                  </a:cubicBezTo>
                  <a:cubicBezTo>
                    <a:pt x="26702" y="8558"/>
                    <a:pt x="26673" y="8644"/>
                    <a:pt x="26645" y="8758"/>
                  </a:cubicBezTo>
                  <a:cubicBezTo>
                    <a:pt x="26754" y="9060"/>
                    <a:pt x="26549" y="9361"/>
                    <a:pt x="26230" y="9361"/>
                  </a:cubicBezTo>
                  <a:cubicBezTo>
                    <a:pt x="26216" y="9361"/>
                    <a:pt x="26202" y="9361"/>
                    <a:pt x="26187" y="9359"/>
                  </a:cubicBezTo>
                  <a:cubicBezTo>
                    <a:pt x="26146" y="9373"/>
                    <a:pt x="26104" y="9380"/>
                    <a:pt x="26063" y="9380"/>
                  </a:cubicBezTo>
                  <a:cubicBezTo>
                    <a:pt x="25846" y="9380"/>
                    <a:pt x="25648" y="9200"/>
                    <a:pt x="25672" y="8959"/>
                  </a:cubicBezTo>
                  <a:lnTo>
                    <a:pt x="25672" y="8902"/>
                  </a:lnTo>
                  <a:cubicBezTo>
                    <a:pt x="25328" y="8243"/>
                    <a:pt x="24785" y="7757"/>
                    <a:pt x="24098" y="7471"/>
                  </a:cubicBezTo>
                  <a:cubicBezTo>
                    <a:pt x="23697" y="7299"/>
                    <a:pt x="23354" y="6984"/>
                    <a:pt x="23153" y="6612"/>
                  </a:cubicBezTo>
                  <a:cubicBezTo>
                    <a:pt x="22781" y="5954"/>
                    <a:pt x="23039" y="5152"/>
                    <a:pt x="23697" y="4809"/>
                  </a:cubicBezTo>
                  <a:cubicBezTo>
                    <a:pt x="23889" y="4716"/>
                    <a:pt x="24082" y="4676"/>
                    <a:pt x="24272" y="4676"/>
                  </a:cubicBezTo>
                  <a:cubicBezTo>
                    <a:pt x="24735" y="4676"/>
                    <a:pt x="25179" y="4918"/>
                    <a:pt x="25530" y="5238"/>
                  </a:cubicBezTo>
                  <a:lnTo>
                    <a:pt x="25530" y="5238"/>
                  </a:lnTo>
                  <a:cubicBezTo>
                    <a:pt x="25529" y="5238"/>
                    <a:pt x="25529" y="5238"/>
                    <a:pt x="25529" y="5238"/>
                  </a:cubicBezTo>
                  <a:lnTo>
                    <a:pt x="25530" y="5238"/>
                  </a:lnTo>
                  <a:cubicBezTo>
                    <a:pt x="25657" y="5355"/>
                    <a:pt x="25772" y="5481"/>
                    <a:pt x="25872" y="5610"/>
                  </a:cubicBezTo>
                  <a:cubicBezTo>
                    <a:pt x="26101" y="5954"/>
                    <a:pt x="26301" y="6326"/>
                    <a:pt x="26387" y="6698"/>
                  </a:cubicBezTo>
                  <a:cubicBezTo>
                    <a:pt x="26559" y="6183"/>
                    <a:pt x="26874" y="5696"/>
                    <a:pt x="27274" y="5324"/>
                  </a:cubicBezTo>
                  <a:cubicBezTo>
                    <a:pt x="27532" y="5067"/>
                    <a:pt x="27847" y="4923"/>
                    <a:pt x="28190" y="4838"/>
                  </a:cubicBezTo>
                  <a:cubicBezTo>
                    <a:pt x="28190" y="4780"/>
                    <a:pt x="28219" y="4723"/>
                    <a:pt x="28276" y="4666"/>
                  </a:cubicBezTo>
                  <a:lnTo>
                    <a:pt x="28276" y="4666"/>
                  </a:lnTo>
                  <a:lnTo>
                    <a:pt x="28133" y="4723"/>
                  </a:lnTo>
                  <a:cubicBezTo>
                    <a:pt x="28133" y="4666"/>
                    <a:pt x="28162" y="4637"/>
                    <a:pt x="28190" y="4580"/>
                  </a:cubicBezTo>
                  <a:lnTo>
                    <a:pt x="28133" y="4580"/>
                  </a:lnTo>
                  <a:cubicBezTo>
                    <a:pt x="28133" y="4580"/>
                    <a:pt x="28104" y="4580"/>
                    <a:pt x="28104" y="4551"/>
                  </a:cubicBezTo>
                  <a:lnTo>
                    <a:pt x="28104" y="4523"/>
                  </a:lnTo>
                  <a:cubicBezTo>
                    <a:pt x="28104" y="4509"/>
                    <a:pt x="28104" y="4494"/>
                    <a:pt x="28101" y="4494"/>
                  </a:cubicBezTo>
                  <a:cubicBezTo>
                    <a:pt x="28097" y="4494"/>
                    <a:pt x="28090" y="4509"/>
                    <a:pt x="28076" y="4551"/>
                  </a:cubicBezTo>
                  <a:lnTo>
                    <a:pt x="28076" y="4494"/>
                  </a:lnTo>
                  <a:lnTo>
                    <a:pt x="28047" y="4494"/>
                  </a:lnTo>
                  <a:lnTo>
                    <a:pt x="27961" y="4466"/>
                  </a:lnTo>
                  <a:cubicBezTo>
                    <a:pt x="27875" y="4437"/>
                    <a:pt x="27790" y="4408"/>
                    <a:pt x="27704" y="4351"/>
                  </a:cubicBezTo>
                  <a:cubicBezTo>
                    <a:pt x="27618" y="4494"/>
                    <a:pt x="27561" y="4408"/>
                    <a:pt x="27446" y="4494"/>
                  </a:cubicBezTo>
                  <a:cubicBezTo>
                    <a:pt x="27332" y="4351"/>
                    <a:pt x="27246" y="4151"/>
                    <a:pt x="27074" y="4065"/>
                  </a:cubicBezTo>
                  <a:cubicBezTo>
                    <a:pt x="26931" y="4065"/>
                    <a:pt x="26988" y="4179"/>
                    <a:pt x="26874" y="4237"/>
                  </a:cubicBezTo>
                  <a:cubicBezTo>
                    <a:pt x="26960" y="4094"/>
                    <a:pt x="26788" y="4008"/>
                    <a:pt x="26902" y="3979"/>
                  </a:cubicBezTo>
                  <a:cubicBezTo>
                    <a:pt x="26731" y="3893"/>
                    <a:pt x="26530" y="3836"/>
                    <a:pt x="26330" y="3836"/>
                  </a:cubicBezTo>
                  <a:cubicBezTo>
                    <a:pt x="26330" y="3893"/>
                    <a:pt x="26330" y="3922"/>
                    <a:pt x="26301" y="3979"/>
                  </a:cubicBezTo>
                  <a:cubicBezTo>
                    <a:pt x="26301" y="3982"/>
                    <a:pt x="26301" y="3983"/>
                    <a:pt x="26300" y="3983"/>
                  </a:cubicBezTo>
                  <a:cubicBezTo>
                    <a:pt x="26292" y="3983"/>
                    <a:pt x="26248" y="3863"/>
                    <a:pt x="26272" y="3810"/>
                  </a:cubicBezTo>
                  <a:lnTo>
                    <a:pt x="26272" y="3810"/>
                  </a:lnTo>
                  <a:cubicBezTo>
                    <a:pt x="26269" y="3810"/>
                    <a:pt x="26266" y="3810"/>
                    <a:pt x="26263" y="3810"/>
                  </a:cubicBezTo>
                  <a:cubicBezTo>
                    <a:pt x="26059" y="3810"/>
                    <a:pt x="25951" y="3596"/>
                    <a:pt x="25844" y="3407"/>
                  </a:cubicBezTo>
                  <a:lnTo>
                    <a:pt x="25844" y="3407"/>
                  </a:lnTo>
                  <a:cubicBezTo>
                    <a:pt x="25863" y="3416"/>
                    <a:pt x="25882" y="3419"/>
                    <a:pt x="25902" y="3419"/>
                  </a:cubicBezTo>
                  <a:cubicBezTo>
                    <a:pt x="25941" y="3419"/>
                    <a:pt x="25985" y="3407"/>
                    <a:pt x="26041" y="3407"/>
                  </a:cubicBezTo>
                  <a:lnTo>
                    <a:pt x="26041" y="3407"/>
                  </a:lnTo>
                  <a:cubicBezTo>
                    <a:pt x="26038" y="3277"/>
                    <a:pt x="26193" y="3172"/>
                    <a:pt x="26273" y="3092"/>
                  </a:cubicBezTo>
                  <a:close/>
                  <a:moveTo>
                    <a:pt x="35917" y="9188"/>
                  </a:moveTo>
                  <a:cubicBezTo>
                    <a:pt x="35946" y="9245"/>
                    <a:pt x="35975" y="9274"/>
                    <a:pt x="36032" y="9274"/>
                  </a:cubicBezTo>
                  <a:cubicBezTo>
                    <a:pt x="36003" y="9331"/>
                    <a:pt x="35975" y="9331"/>
                    <a:pt x="35946" y="9359"/>
                  </a:cubicBezTo>
                  <a:lnTo>
                    <a:pt x="35917" y="9331"/>
                  </a:lnTo>
                  <a:cubicBezTo>
                    <a:pt x="35917" y="9331"/>
                    <a:pt x="35917" y="9359"/>
                    <a:pt x="35917" y="9359"/>
                  </a:cubicBezTo>
                  <a:cubicBezTo>
                    <a:pt x="35889" y="9374"/>
                    <a:pt x="35860" y="9381"/>
                    <a:pt x="35835" y="9381"/>
                  </a:cubicBezTo>
                  <a:cubicBezTo>
                    <a:pt x="35810" y="9381"/>
                    <a:pt x="35789" y="9374"/>
                    <a:pt x="35774" y="9359"/>
                  </a:cubicBezTo>
                  <a:lnTo>
                    <a:pt x="35839" y="9316"/>
                  </a:lnTo>
                  <a:lnTo>
                    <a:pt x="35839" y="9316"/>
                  </a:lnTo>
                  <a:cubicBezTo>
                    <a:pt x="35834" y="9318"/>
                    <a:pt x="35828" y="9318"/>
                    <a:pt x="35822" y="9318"/>
                  </a:cubicBezTo>
                  <a:cubicBezTo>
                    <a:pt x="35804" y="9318"/>
                    <a:pt x="35780" y="9314"/>
                    <a:pt x="35746" y="9302"/>
                  </a:cubicBezTo>
                  <a:cubicBezTo>
                    <a:pt x="35717" y="9245"/>
                    <a:pt x="35832" y="9216"/>
                    <a:pt x="35889" y="9188"/>
                  </a:cubicBezTo>
                  <a:close/>
                  <a:moveTo>
                    <a:pt x="34172" y="9875"/>
                  </a:moveTo>
                  <a:lnTo>
                    <a:pt x="34143" y="9989"/>
                  </a:lnTo>
                  <a:lnTo>
                    <a:pt x="34258" y="9903"/>
                  </a:lnTo>
                  <a:lnTo>
                    <a:pt x="34172" y="9875"/>
                  </a:lnTo>
                  <a:close/>
                  <a:moveTo>
                    <a:pt x="11114" y="10209"/>
                  </a:moveTo>
                  <a:lnTo>
                    <a:pt x="11114" y="10209"/>
                  </a:lnTo>
                  <a:cubicBezTo>
                    <a:pt x="11108" y="10218"/>
                    <a:pt x="11114" y="10218"/>
                    <a:pt x="11133" y="10218"/>
                  </a:cubicBezTo>
                  <a:cubicBezTo>
                    <a:pt x="11127" y="10215"/>
                    <a:pt x="11120" y="10212"/>
                    <a:pt x="11114" y="10209"/>
                  </a:cubicBezTo>
                  <a:close/>
                  <a:moveTo>
                    <a:pt x="9216" y="10304"/>
                  </a:moveTo>
                  <a:cubicBezTo>
                    <a:pt x="9228" y="10317"/>
                    <a:pt x="9230" y="10324"/>
                    <a:pt x="9233" y="10333"/>
                  </a:cubicBezTo>
                  <a:lnTo>
                    <a:pt x="9216" y="10333"/>
                  </a:lnTo>
                  <a:lnTo>
                    <a:pt x="9216" y="10304"/>
                  </a:lnTo>
                  <a:close/>
                  <a:moveTo>
                    <a:pt x="10864" y="10205"/>
                  </a:moveTo>
                  <a:lnTo>
                    <a:pt x="10864" y="10205"/>
                  </a:lnTo>
                  <a:cubicBezTo>
                    <a:pt x="10866" y="10205"/>
                    <a:pt x="10885" y="10218"/>
                    <a:pt x="10904" y="10218"/>
                  </a:cubicBezTo>
                  <a:lnTo>
                    <a:pt x="11019" y="10304"/>
                  </a:lnTo>
                  <a:cubicBezTo>
                    <a:pt x="11019" y="10333"/>
                    <a:pt x="11019" y="10333"/>
                    <a:pt x="11019" y="10361"/>
                  </a:cubicBezTo>
                  <a:lnTo>
                    <a:pt x="10990" y="10333"/>
                  </a:lnTo>
                  <a:cubicBezTo>
                    <a:pt x="10962" y="10304"/>
                    <a:pt x="10904" y="10275"/>
                    <a:pt x="10876" y="10218"/>
                  </a:cubicBezTo>
                  <a:cubicBezTo>
                    <a:pt x="10866" y="10209"/>
                    <a:pt x="10863" y="10205"/>
                    <a:pt x="10864" y="10205"/>
                  </a:cubicBezTo>
                  <a:close/>
                  <a:moveTo>
                    <a:pt x="9409" y="10207"/>
                  </a:moveTo>
                  <a:lnTo>
                    <a:pt x="9416" y="10218"/>
                  </a:lnTo>
                  <a:cubicBezTo>
                    <a:pt x="9445" y="10275"/>
                    <a:pt x="9473" y="10333"/>
                    <a:pt x="9473" y="10390"/>
                  </a:cubicBezTo>
                  <a:cubicBezTo>
                    <a:pt x="9302" y="10194"/>
                    <a:pt x="9423" y="10270"/>
                    <a:pt x="9409" y="10207"/>
                  </a:cubicBezTo>
                  <a:close/>
                  <a:moveTo>
                    <a:pt x="9159" y="10333"/>
                  </a:moveTo>
                  <a:cubicBezTo>
                    <a:pt x="9187" y="10333"/>
                    <a:pt x="9187" y="10333"/>
                    <a:pt x="9216" y="10361"/>
                  </a:cubicBezTo>
                  <a:cubicBezTo>
                    <a:pt x="9259" y="10383"/>
                    <a:pt x="9253" y="10388"/>
                    <a:pt x="9273" y="10415"/>
                  </a:cubicBezTo>
                  <a:lnTo>
                    <a:pt x="9273" y="10415"/>
                  </a:lnTo>
                  <a:cubicBezTo>
                    <a:pt x="9273" y="10406"/>
                    <a:pt x="9273" y="10398"/>
                    <a:pt x="9273" y="10390"/>
                  </a:cubicBezTo>
                  <a:cubicBezTo>
                    <a:pt x="9301" y="10390"/>
                    <a:pt x="9302" y="10417"/>
                    <a:pt x="9276" y="10418"/>
                  </a:cubicBezTo>
                  <a:lnTo>
                    <a:pt x="9276" y="10418"/>
                  </a:lnTo>
                  <a:cubicBezTo>
                    <a:pt x="9275" y="10417"/>
                    <a:pt x="9274" y="10416"/>
                    <a:pt x="9273" y="10415"/>
                  </a:cubicBezTo>
                  <a:lnTo>
                    <a:pt x="9273" y="10415"/>
                  </a:lnTo>
                  <a:cubicBezTo>
                    <a:pt x="9273" y="10416"/>
                    <a:pt x="9273" y="10417"/>
                    <a:pt x="9273" y="10418"/>
                  </a:cubicBezTo>
                  <a:cubicBezTo>
                    <a:pt x="9274" y="10418"/>
                    <a:pt x="9275" y="10418"/>
                    <a:pt x="9276" y="10418"/>
                  </a:cubicBezTo>
                  <a:lnTo>
                    <a:pt x="9276" y="10418"/>
                  </a:lnTo>
                  <a:cubicBezTo>
                    <a:pt x="9282" y="10426"/>
                    <a:pt x="9290" y="10435"/>
                    <a:pt x="9302" y="10447"/>
                  </a:cubicBezTo>
                  <a:cubicBezTo>
                    <a:pt x="9273" y="10447"/>
                    <a:pt x="9273" y="10476"/>
                    <a:pt x="9244" y="10476"/>
                  </a:cubicBezTo>
                  <a:lnTo>
                    <a:pt x="9216" y="10476"/>
                  </a:lnTo>
                  <a:cubicBezTo>
                    <a:pt x="9169" y="10429"/>
                    <a:pt x="9103" y="10382"/>
                    <a:pt x="9127" y="10382"/>
                  </a:cubicBezTo>
                  <a:cubicBezTo>
                    <a:pt x="9133" y="10382"/>
                    <a:pt x="9143" y="10385"/>
                    <a:pt x="9159" y="10390"/>
                  </a:cubicBezTo>
                  <a:lnTo>
                    <a:pt x="9216" y="10418"/>
                  </a:lnTo>
                  <a:cubicBezTo>
                    <a:pt x="9216" y="10390"/>
                    <a:pt x="9159" y="10361"/>
                    <a:pt x="9159" y="10333"/>
                  </a:cubicBezTo>
                  <a:close/>
                  <a:moveTo>
                    <a:pt x="9502" y="10476"/>
                  </a:moveTo>
                  <a:cubicBezTo>
                    <a:pt x="9588" y="10504"/>
                    <a:pt x="9616" y="10533"/>
                    <a:pt x="9616" y="10533"/>
                  </a:cubicBezTo>
                  <a:lnTo>
                    <a:pt x="9588" y="10533"/>
                  </a:lnTo>
                  <a:cubicBezTo>
                    <a:pt x="9559" y="10533"/>
                    <a:pt x="9531" y="10504"/>
                    <a:pt x="9473" y="10504"/>
                  </a:cubicBezTo>
                  <a:cubicBezTo>
                    <a:pt x="9502" y="10504"/>
                    <a:pt x="9502" y="10504"/>
                    <a:pt x="9502" y="10476"/>
                  </a:cubicBezTo>
                  <a:close/>
                  <a:moveTo>
                    <a:pt x="33685" y="10418"/>
                  </a:moveTo>
                  <a:cubicBezTo>
                    <a:pt x="33714" y="10418"/>
                    <a:pt x="33714" y="10447"/>
                    <a:pt x="33742" y="10476"/>
                  </a:cubicBezTo>
                  <a:cubicBezTo>
                    <a:pt x="33719" y="10499"/>
                    <a:pt x="33677" y="10541"/>
                    <a:pt x="33662" y="10541"/>
                  </a:cubicBezTo>
                  <a:cubicBezTo>
                    <a:pt x="33659" y="10541"/>
                    <a:pt x="33657" y="10538"/>
                    <a:pt x="33657" y="10533"/>
                  </a:cubicBezTo>
                  <a:cubicBezTo>
                    <a:pt x="33685" y="10533"/>
                    <a:pt x="33685" y="10447"/>
                    <a:pt x="33685" y="10418"/>
                  </a:cubicBezTo>
                  <a:close/>
                  <a:moveTo>
                    <a:pt x="36470" y="10576"/>
                  </a:moveTo>
                  <a:cubicBezTo>
                    <a:pt x="36475" y="10580"/>
                    <a:pt x="36481" y="10585"/>
                    <a:pt x="36490" y="10590"/>
                  </a:cubicBezTo>
                  <a:cubicBezTo>
                    <a:pt x="36484" y="10584"/>
                    <a:pt x="36477" y="10580"/>
                    <a:pt x="36470" y="10576"/>
                  </a:cubicBezTo>
                  <a:close/>
                  <a:moveTo>
                    <a:pt x="9216" y="10647"/>
                  </a:moveTo>
                  <a:lnTo>
                    <a:pt x="9244" y="10676"/>
                  </a:lnTo>
                  <a:cubicBezTo>
                    <a:pt x="9244" y="10676"/>
                    <a:pt x="9216" y="10676"/>
                    <a:pt x="9187" y="10647"/>
                  </a:cubicBezTo>
                  <a:close/>
                  <a:moveTo>
                    <a:pt x="9159" y="10647"/>
                  </a:moveTo>
                  <a:cubicBezTo>
                    <a:pt x="9159" y="10676"/>
                    <a:pt x="9187" y="10705"/>
                    <a:pt x="9216" y="10762"/>
                  </a:cubicBezTo>
                  <a:cubicBezTo>
                    <a:pt x="9216" y="10762"/>
                    <a:pt x="9216" y="10790"/>
                    <a:pt x="9216" y="10819"/>
                  </a:cubicBezTo>
                  <a:lnTo>
                    <a:pt x="9187" y="10790"/>
                  </a:lnTo>
                  <a:lnTo>
                    <a:pt x="9187" y="10790"/>
                  </a:lnTo>
                  <a:cubicBezTo>
                    <a:pt x="9193" y="10794"/>
                    <a:pt x="9198" y="10795"/>
                    <a:pt x="9201" y="10795"/>
                  </a:cubicBezTo>
                  <a:cubicBezTo>
                    <a:pt x="9227" y="10795"/>
                    <a:pt x="9159" y="10701"/>
                    <a:pt x="9159" y="10676"/>
                  </a:cubicBezTo>
                  <a:lnTo>
                    <a:pt x="9159" y="10647"/>
                  </a:lnTo>
                  <a:close/>
                  <a:moveTo>
                    <a:pt x="9044" y="10790"/>
                  </a:moveTo>
                  <a:lnTo>
                    <a:pt x="9044" y="10790"/>
                  </a:lnTo>
                  <a:cubicBezTo>
                    <a:pt x="9067" y="10813"/>
                    <a:pt x="9107" y="10836"/>
                    <a:pt x="9137" y="10844"/>
                  </a:cubicBezTo>
                  <a:lnTo>
                    <a:pt x="9137" y="10844"/>
                  </a:lnTo>
                  <a:cubicBezTo>
                    <a:pt x="9137" y="10848"/>
                    <a:pt x="9144" y="10848"/>
                    <a:pt x="9159" y="10848"/>
                  </a:cubicBezTo>
                  <a:lnTo>
                    <a:pt x="9130" y="10848"/>
                  </a:lnTo>
                  <a:lnTo>
                    <a:pt x="9073" y="10819"/>
                  </a:lnTo>
                  <a:lnTo>
                    <a:pt x="9044" y="10790"/>
                  </a:lnTo>
                  <a:close/>
                  <a:moveTo>
                    <a:pt x="10818" y="10829"/>
                  </a:moveTo>
                  <a:lnTo>
                    <a:pt x="10818" y="10829"/>
                  </a:lnTo>
                  <a:cubicBezTo>
                    <a:pt x="10827" y="10835"/>
                    <a:pt x="10837" y="10841"/>
                    <a:pt x="10847" y="10848"/>
                  </a:cubicBezTo>
                  <a:lnTo>
                    <a:pt x="10818" y="10848"/>
                  </a:lnTo>
                  <a:lnTo>
                    <a:pt x="10818" y="10829"/>
                  </a:lnTo>
                  <a:close/>
                  <a:moveTo>
                    <a:pt x="10628" y="10750"/>
                  </a:moveTo>
                  <a:lnTo>
                    <a:pt x="10628" y="10750"/>
                  </a:lnTo>
                  <a:cubicBezTo>
                    <a:pt x="10730" y="10813"/>
                    <a:pt x="10706" y="10763"/>
                    <a:pt x="10805" y="10821"/>
                  </a:cubicBezTo>
                  <a:lnTo>
                    <a:pt x="10805" y="10821"/>
                  </a:lnTo>
                  <a:cubicBezTo>
                    <a:pt x="10782" y="10828"/>
                    <a:pt x="10761" y="10852"/>
                    <a:pt x="10761" y="10876"/>
                  </a:cubicBezTo>
                  <a:cubicBezTo>
                    <a:pt x="10708" y="10823"/>
                    <a:pt x="10666" y="10781"/>
                    <a:pt x="10628" y="10750"/>
                  </a:cubicBezTo>
                  <a:close/>
                  <a:moveTo>
                    <a:pt x="8357" y="10819"/>
                  </a:moveTo>
                  <a:lnTo>
                    <a:pt x="8472" y="10876"/>
                  </a:lnTo>
                  <a:lnTo>
                    <a:pt x="8472" y="10905"/>
                  </a:lnTo>
                  <a:lnTo>
                    <a:pt x="8472" y="10934"/>
                  </a:lnTo>
                  <a:cubicBezTo>
                    <a:pt x="8472" y="10934"/>
                    <a:pt x="8443" y="10934"/>
                    <a:pt x="8414" y="10905"/>
                  </a:cubicBezTo>
                  <a:cubicBezTo>
                    <a:pt x="8386" y="10876"/>
                    <a:pt x="8386" y="10848"/>
                    <a:pt x="8357" y="10819"/>
                  </a:cubicBezTo>
                  <a:close/>
                  <a:moveTo>
                    <a:pt x="9159" y="10905"/>
                  </a:moveTo>
                  <a:cubicBezTo>
                    <a:pt x="9159" y="10934"/>
                    <a:pt x="9159" y="10962"/>
                    <a:pt x="9159" y="10962"/>
                  </a:cubicBezTo>
                  <a:lnTo>
                    <a:pt x="9187" y="10962"/>
                  </a:lnTo>
                  <a:cubicBezTo>
                    <a:pt x="9159" y="10962"/>
                    <a:pt x="9159" y="10991"/>
                    <a:pt x="9159" y="10991"/>
                  </a:cubicBezTo>
                  <a:lnTo>
                    <a:pt x="9073" y="10962"/>
                  </a:lnTo>
                  <a:lnTo>
                    <a:pt x="9073" y="10962"/>
                  </a:lnTo>
                  <a:cubicBezTo>
                    <a:pt x="9103" y="10985"/>
                    <a:pt x="9107" y="10992"/>
                    <a:pt x="9099" y="10992"/>
                  </a:cubicBezTo>
                  <a:cubicBezTo>
                    <a:pt x="9089" y="10992"/>
                    <a:pt x="9058" y="10981"/>
                    <a:pt x="9041" y="10981"/>
                  </a:cubicBezTo>
                  <a:cubicBezTo>
                    <a:pt x="9030" y="10981"/>
                    <a:pt x="9024" y="10985"/>
                    <a:pt x="9031" y="10999"/>
                  </a:cubicBezTo>
                  <a:lnTo>
                    <a:pt x="9031" y="10999"/>
                  </a:lnTo>
                  <a:lnTo>
                    <a:pt x="9015" y="10991"/>
                  </a:lnTo>
                  <a:cubicBezTo>
                    <a:pt x="9015" y="10991"/>
                    <a:pt x="9015" y="11019"/>
                    <a:pt x="9015" y="11019"/>
                  </a:cubicBezTo>
                  <a:cubicBezTo>
                    <a:pt x="8987" y="10991"/>
                    <a:pt x="8987" y="10934"/>
                    <a:pt x="8987" y="10905"/>
                  </a:cubicBezTo>
                  <a:lnTo>
                    <a:pt x="8987" y="10905"/>
                  </a:lnTo>
                  <a:lnTo>
                    <a:pt x="9044" y="10962"/>
                  </a:lnTo>
                  <a:cubicBezTo>
                    <a:pt x="9101" y="10962"/>
                    <a:pt x="9101" y="10934"/>
                    <a:pt x="9159" y="10905"/>
                  </a:cubicBezTo>
                  <a:close/>
                  <a:moveTo>
                    <a:pt x="9159" y="10991"/>
                  </a:moveTo>
                  <a:lnTo>
                    <a:pt x="9216" y="11019"/>
                  </a:lnTo>
                  <a:lnTo>
                    <a:pt x="9187" y="11019"/>
                  </a:lnTo>
                  <a:lnTo>
                    <a:pt x="9159" y="10991"/>
                  </a:lnTo>
                  <a:close/>
                  <a:moveTo>
                    <a:pt x="7127" y="11048"/>
                  </a:moveTo>
                  <a:lnTo>
                    <a:pt x="7127" y="11048"/>
                  </a:lnTo>
                  <a:cubicBezTo>
                    <a:pt x="7127" y="11048"/>
                    <a:pt x="7155" y="11048"/>
                    <a:pt x="7155" y="11077"/>
                  </a:cubicBezTo>
                  <a:cubicBezTo>
                    <a:pt x="7155" y="11077"/>
                    <a:pt x="7127" y="11077"/>
                    <a:pt x="7127" y="11048"/>
                  </a:cubicBezTo>
                  <a:close/>
                  <a:moveTo>
                    <a:pt x="9058" y="11148"/>
                  </a:moveTo>
                  <a:cubicBezTo>
                    <a:pt x="9053" y="11152"/>
                    <a:pt x="9048" y="11156"/>
                    <a:pt x="9042" y="11160"/>
                  </a:cubicBezTo>
                  <a:lnTo>
                    <a:pt x="9042" y="11160"/>
                  </a:lnTo>
                  <a:cubicBezTo>
                    <a:pt x="9031" y="11148"/>
                    <a:pt x="9038" y="11148"/>
                    <a:pt x="9048" y="11148"/>
                  </a:cubicBezTo>
                  <a:cubicBezTo>
                    <a:pt x="9051" y="11148"/>
                    <a:pt x="9055" y="11148"/>
                    <a:pt x="9058" y="11148"/>
                  </a:cubicBezTo>
                  <a:close/>
                  <a:moveTo>
                    <a:pt x="4126" y="11326"/>
                  </a:moveTo>
                  <a:lnTo>
                    <a:pt x="4126" y="11326"/>
                  </a:lnTo>
                  <a:cubicBezTo>
                    <a:pt x="4124" y="11329"/>
                    <a:pt x="4123" y="11331"/>
                    <a:pt x="4122" y="11334"/>
                  </a:cubicBezTo>
                  <a:cubicBezTo>
                    <a:pt x="4131" y="11334"/>
                    <a:pt x="4131" y="11331"/>
                    <a:pt x="4126" y="11326"/>
                  </a:cubicBezTo>
                  <a:close/>
                  <a:moveTo>
                    <a:pt x="8758" y="11306"/>
                  </a:moveTo>
                  <a:lnTo>
                    <a:pt x="8815" y="11334"/>
                  </a:lnTo>
                  <a:lnTo>
                    <a:pt x="8729" y="11334"/>
                  </a:lnTo>
                  <a:cubicBezTo>
                    <a:pt x="8729" y="11306"/>
                    <a:pt x="8729" y="11306"/>
                    <a:pt x="8758" y="11306"/>
                  </a:cubicBezTo>
                  <a:close/>
                  <a:moveTo>
                    <a:pt x="39066" y="11306"/>
                  </a:moveTo>
                  <a:cubicBezTo>
                    <a:pt x="39066" y="11334"/>
                    <a:pt x="39094" y="11334"/>
                    <a:pt x="39094" y="11334"/>
                  </a:cubicBezTo>
                  <a:cubicBezTo>
                    <a:pt x="39094" y="11334"/>
                    <a:pt x="39094" y="11306"/>
                    <a:pt x="39066" y="11306"/>
                  </a:cubicBezTo>
                  <a:close/>
                  <a:moveTo>
                    <a:pt x="8792" y="11077"/>
                  </a:moveTo>
                  <a:cubicBezTo>
                    <a:pt x="8816" y="11077"/>
                    <a:pt x="8894" y="11111"/>
                    <a:pt x="8927" y="11111"/>
                  </a:cubicBezTo>
                  <a:cubicBezTo>
                    <a:pt x="8944" y="11111"/>
                    <a:pt x="8949" y="11102"/>
                    <a:pt x="8930" y="11077"/>
                  </a:cubicBezTo>
                  <a:lnTo>
                    <a:pt x="8930" y="11077"/>
                  </a:lnTo>
                  <a:cubicBezTo>
                    <a:pt x="8930" y="11077"/>
                    <a:pt x="9011" y="11142"/>
                    <a:pt x="9039" y="11162"/>
                  </a:cubicBezTo>
                  <a:lnTo>
                    <a:pt x="9039" y="11162"/>
                  </a:lnTo>
                  <a:cubicBezTo>
                    <a:pt x="9025" y="11169"/>
                    <a:pt x="9007" y="11174"/>
                    <a:pt x="8982" y="11174"/>
                  </a:cubicBezTo>
                  <a:cubicBezTo>
                    <a:pt x="8961" y="11174"/>
                    <a:pt x="8934" y="11171"/>
                    <a:pt x="8901" y="11162"/>
                  </a:cubicBezTo>
                  <a:lnTo>
                    <a:pt x="8901" y="11162"/>
                  </a:lnTo>
                  <a:cubicBezTo>
                    <a:pt x="9101" y="11277"/>
                    <a:pt x="8758" y="11220"/>
                    <a:pt x="9073" y="11363"/>
                  </a:cubicBezTo>
                  <a:lnTo>
                    <a:pt x="8930" y="11334"/>
                  </a:lnTo>
                  <a:cubicBezTo>
                    <a:pt x="8901" y="11277"/>
                    <a:pt x="8844" y="11162"/>
                    <a:pt x="8901" y="11162"/>
                  </a:cubicBezTo>
                  <a:lnTo>
                    <a:pt x="8872" y="11162"/>
                  </a:lnTo>
                  <a:cubicBezTo>
                    <a:pt x="8786" y="11096"/>
                    <a:pt x="8774" y="11077"/>
                    <a:pt x="8792" y="11077"/>
                  </a:cubicBezTo>
                  <a:close/>
                  <a:moveTo>
                    <a:pt x="37689" y="11389"/>
                  </a:moveTo>
                  <a:cubicBezTo>
                    <a:pt x="37688" y="11390"/>
                    <a:pt x="37687" y="11391"/>
                    <a:pt x="37687" y="11391"/>
                  </a:cubicBezTo>
                  <a:lnTo>
                    <a:pt x="37692" y="11391"/>
                  </a:lnTo>
                  <a:cubicBezTo>
                    <a:pt x="37691" y="11391"/>
                    <a:pt x="37690" y="11390"/>
                    <a:pt x="37689" y="11389"/>
                  </a:cubicBezTo>
                  <a:close/>
                  <a:moveTo>
                    <a:pt x="37606" y="11391"/>
                  </a:moveTo>
                  <a:cubicBezTo>
                    <a:pt x="37626" y="11411"/>
                    <a:pt x="37632" y="11445"/>
                    <a:pt x="37662" y="11445"/>
                  </a:cubicBezTo>
                  <a:cubicBezTo>
                    <a:pt x="37675" y="11445"/>
                    <a:pt x="37694" y="11438"/>
                    <a:pt x="37720" y="11420"/>
                  </a:cubicBezTo>
                  <a:lnTo>
                    <a:pt x="37663" y="11420"/>
                  </a:lnTo>
                  <a:cubicBezTo>
                    <a:pt x="37670" y="11409"/>
                    <a:pt x="37678" y="11400"/>
                    <a:pt x="37687" y="11391"/>
                  </a:cubicBezTo>
                  <a:close/>
                  <a:moveTo>
                    <a:pt x="8071" y="11420"/>
                  </a:moveTo>
                  <a:lnTo>
                    <a:pt x="8157" y="11449"/>
                  </a:lnTo>
                  <a:cubicBezTo>
                    <a:pt x="8157" y="11477"/>
                    <a:pt x="8128" y="11477"/>
                    <a:pt x="8128" y="11506"/>
                  </a:cubicBezTo>
                  <a:lnTo>
                    <a:pt x="8071" y="11477"/>
                  </a:lnTo>
                  <a:lnTo>
                    <a:pt x="8071" y="11420"/>
                  </a:lnTo>
                  <a:close/>
                  <a:moveTo>
                    <a:pt x="8729" y="11506"/>
                  </a:moveTo>
                  <a:lnTo>
                    <a:pt x="8786" y="11520"/>
                  </a:lnTo>
                  <a:lnTo>
                    <a:pt x="8758" y="11506"/>
                  </a:lnTo>
                  <a:close/>
                  <a:moveTo>
                    <a:pt x="8615" y="11477"/>
                  </a:moveTo>
                  <a:lnTo>
                    <a:pt x="8673" y="11521"/>
                  </a:lnTo>
                  <a:lnTo>
                    <a:pt x="8673" y="11521"/>
                  </a:lnTo>
                  <a:cubicBezTo>
                    <a:pt x="8658" y="11506"/>
                    <a:pt x="8643" y="11491"/>
                    <a:pt x="8628" y="11477"/>
                  </a:cubicBezTo>
                  <a:close/>
                  <a:moveTo>
                    <a:pt x="8673" y="11521"/>
                  </a:moveTo>
                  <a:cubicBezTo>
                    <a:pt x="8689" y="11537"/>
                    <a:pt x="8707" y="11552"/>
                    <a:pt x="8729" y="11563"/>
                  </a:cubicBezTo>
                  <a:lnTo>
                    <a:pt x="8673" y="11521"/>
                  </a:lnTo>
                  <a:close/>
                  <a:moveTo>
                    <a:pt x="8729" y="11391"/>
                  </a:moveTo>
                  <a:cubicBezTo>
                    <a:pt x="8786" y="11420"/>
                    <a:pt x="8872" y="11477"/>
                    <a:pt x="8901" y="11506"/>
                  </a:cubicBezTo>
                  <a:lnTo>
                    <a:pt x="8729" y="11420"/>
                  </a:lnTo>
                  <a:lnTo>
                    <a:pt x="8844" y="11535"/>
                  </a:lnTo>
                  <a:lnTo>
                    <a:pt x="8786" y="11520"/>
                  </a:lnTo>
                  <a:lnTo>
                    <a:pt x="8815" y="11535"/>
                  </a:lnTo>
                  <a:cubicBezTo>
                    <a:pt x="8849" y="11568"/>
                    <a:pt x="8823" y="11582"/>
                    <a:pt x="8779" y="11582"/>
                  </a:cubicBezTo>
                  <a:cubicBezTo>
                    <a:pt x="8748" y="11582"/>
                    <a:pt x="8708" y="11575"/>
                    <a:pt x="8672" y="11563"/>
                  </a:cubicBezTo>
                  <a:cubicBezTo>
                    <a:pt x="8672" y="11535"/>
                    <a:pt x="8672" y="11535"/>
                    <a:pt x="8586" y="11449"/>
                  </a:cubicBezTo>
                  <a:lnTo>
                    <a:pt x="8586" y="11449"/>
                  </a:lnTo>
                  <a:cubicBezTo>
                    <a:pt x="8602" y="11456"/>
                    <a:pt x="8615" y="11466"/>
                    <a:pt x="8628" y="11477"/>
                  </a:cubicBezTo>
                  <a:lnTo>
                    <a:pt x="8672" y="11477"/>
                  </a:lnTo>
                  <a:lnTo>
                    <a:pt x="8672" y="11506"/>
                  </a:lnTo>
                  <a:lnTo>
                    <a:pt x="8729" y="11506"/>
                  </a:lnTo>
                  <a:cubicBezTo>
                    <a:pt x="8672" y="11449"/>
                    <a:pt x="8558" y="11420"/>
                    <a:pt x="8643" y="11420"/>
                  </a:cubicBezTo>
                  <a:cubicBezTo>
                    <a:pt x="8643" y="11420"/>
                    <a:pt x="8672" y="11449"/>
                    <a:pt x="8701" y="11449"/>
                  </a:cubicBezTo>
                  <a:cubicBezTo>
                    <a:pt x="8701" y="11449"/>
                    <a:pt x="8729" y="11449"/>
                    <a:pt x="8729" y="11420"/>
                  </a:cubicBezTo>
                  <a:cubicBezTo>
                    <a:pt x="8729" y="11420"/>
                    <a:pt x="8729" y="11391"/>
                    <a:pt x="8729" y="11391"/>
                  </a:cubicBezTo>
                  <a:close/>
                  <a:moveTo>
                    <a:pt x="34658" y="11678"/>
                  </a:moveTo>
                  <a:lnTo>
                    <a:pt x="34658" y="11706"/>
                  </a:lnTo>
                  <a:lnTo>
                    <a:pt x="34630" y="11678"/>
                  </a:lnTo>
                  <a:close/>
                  <a:moveTo>
                    <a:pt x="8500" y="11506"/>
                  </a:moveTo>
                  <a:cubicBezTo>
                    <a:pt x="8529" y="11535"/>
                    <a:pt x="8586" y="11563"/>
                    <a:pt x="8615" y="11563"/>
                  </a:cubicBezTo>
                  <a:lnTo>
                    <a:pt x="8672" y="11678"/>
                  </a:lnTo>
                  <a:cubicBezTo>
                    <a:pt x="8643" y="11678"/>
                    <a:pt x="8615" y="11620"/>
                    <a:pt x="8558" y="11592"/>
                  </a:cubicBezTo>
                  <a:lnTo>
                    <a:pt x="8558" y="11592"/>
                  </a:lnTo>
                  <a:cubicBezTo>
                    <a:pt x="8615" y="11649"/>
                    <a:pt x="8615" y="11649"/>
                    <a:pt x="8615" y="11649"/>
                  </a:cubicBezTo>
                  <a:lnTo>
                    <a:pt x="8558" y="11620"/>
                  </a:lnTo>
                  <a:lnTo>
                    <a:pt x="8558" y="11649"/>
                  </a:lnTo>
                  <a:cubicBezTo>
                    <a:pt x="8541" y="11632"/>
                    <a:pt x="8505" y="11616"/>
                    <a:pt x="8495" y="11616"/>
                  </a:cubicBezTo>
                  <a:cubicBezTo>
                    <a:pt x="8487" y="11616"/>
                    <a:pt x="8493" y="11625"/>
                    <a:pt x="8529" y="11649"/>
                  </a:cubicBezTo>
                  <a:lnTo>
                    <a:pt x="8586" y="11678"/>
                  </a:lnTo>
                  <a:lnTo>
                    <a:pt x="8586" y="11706"/>
                  </a:lnTo>
                  <a:cubicBezTo>
                    <a:pt x="8586" y="11710"/>
                    <a:pt x="8587" y="11713"/>
                    <a:pt x="8588" y="11715"/>
                  </a:cubicBezTo>
                  <a:lnTo>
                    <a:pt x="8588" y="11715"/>
                  </a:lnTo>
                  <a:cubicBezTo>
                    <a:pt x="8578" y="11718"/>
                    <a:pt x="8568" y="11725"/>
                    <a:pt x="8558" y="11735"/>
                  </a:cubicBezTo>
                  <a:cubicBezTo>
                    <a:pt x="8472" y="11649"/>
                    <a:pt x="8329" y="11620"/>
                    <a:pt x="8414" y="11620"/>
                  </a:cubicBezTo>
                  <a:cubicBezTo>
                    <a:pt x="8414" y="11620"/>
                    <a:pt x="8414" y="11608"/>
                    <a:pt x="8457" y="11608"/>
                  </a:cubicBezTo>
                  <a:cubicBezTo>
                    <a:pt x="8478" y="11608"/>
                    <a:pt x="8510" y="11611"/>
                    <a:pt x="8558" y="11620"/>
                  </a:cubicBezTo>
                  <a:cubicBezTo>
                    <a:pt x="8500" y="11563"/>
                    <a:pt x="8443" y="11506"/>
                    <a:pt x="8500" y="11506"/>
                  </a:cubicBezTo>
                  <a:close/>
                  <a:moveTo>
                    <a:pt x="8615" y="11706"/>
                  </a:moveTo>
                  <a:lnTo>
                    <a:pt x="8643" y="11735"/>
                  </a:lnTo>
                  <a:cubicBezTo>
                    <a:pt x="8631" y="11722"/>
                    <a:pt x="8618" y="11715"/>
                    <a:pt x="8606" y="11714"/>
                  </a:cubicBezTo>
                  <a:lnTo>
                    <a:pt x="8606" y="11714"/>
                  </a:lnTo>
                  <a:cubicBezTo>
                    <a:pt x="8611" y="11710"/>
                    <a:pt x="8615" y="11706"/>
                    <a:pt x="8615" y="11706"/>
                  </a:cubicBezTo>
                  <a:close/>
                  <a:moveTo>
                    <a:pt x="7642" y="11763"/>
                  </a:moveTo>
                  <a:lnTo>
                    <a:pt x="7699" y="11792"/>
                  </a:lnTo>
                  <a:lnTo>
                    <a:pt x="7717" y="11792"/>
                  </a:lnTo>
                  <a:cubicBezTo>
                    <a:pt x="7716" y="11800"/>
                    <a:pt x="7713" y="11812"/>
                    <a:pt x="7689" y="11812"/>
                  </a:cubicBezTo>
                  <a:cubicBezTo>
                    <a:pt x="7679" y="11812"/>
                    <a:pt x="7663" y="11810"/>
                    <a:pt x="7642" y="11803"/>
                  </a:cubicBezTo>
                  <a:lnTo>
                    <a:pt x="7642" y="11803"/>
                  </a:lnTo>
                  <a:lnTo>
                    <a:pt x="7642" y="11763"/>
                  </a:lnTo>
                  <a:close/>
                  <a:moveTo>
                    <a:pt x="35231" y="11878"/>
                  </a:moveTo>
                  <a:cubicBezTo>
                    <a:pt x="35226" y="11878"/>
                    <a:pt x="35222" y="11879"/>
                    <a:pt x="35218" y="11880"/>
                  </a:cubicBezTo>
                  <a:lnTo>
                    <a:pt x="35218" y="11880"/>
                  </a:lnTo>
                  <a:cubicBezTo>
                    <a:pt x="35222" y="11879"/>
                    <a:pt x="35226" y="11879"/>
                    <a:pt x="35231" y="11878"/>
                  </a:cubicBezTo>
                  <a:close/>
                  <a:moveTo>
                    <a:pt x="31596" y="7814"/>
                  </a:moveTo>
                  <a:cubicBezTo>
                    <a:pt x="31739" y="7843"/>
                    <a:pt x="31882" y="7871"/>
                    <a:pt x="32025" y="7929"/>
                  </a:cubicBezTo>
                  <a:cubicBezTo>
                    <a:pt x="31991" y="7972"/>
                    <a:pt x="31964" y="7991"/>
                    <a:pt x="31941" y="7998"/>
                  </a:cubicBezTo>
                  <a:lnTo>
                    <a:pt x="31941" y="7998"/>
                  </a:lnTo>
                  <a:cubicBezTo>
                    <a:pt x="31970" y="7995"/>
                    <a:pt x="31999" y="7993"/>
                    <a:pt x="32025" y="7993"/>
                  </a:cubicBezTo>
                  <a:cubicBezTo>
                    <a:pt x="32111" y="7993"/>
                    <a:pt x="32183" y="8014"/>
                    <a:pt x="32226" y="8100"/>
                  </a:cubicBezTo>
                  <a:cubicBezTo>
                    <a:pt x="32226" y="8157"/>
                    <a:pt x="32140" y="8157"/>
                    <a:pt x="32111" y="8186"/>
                  </a:cubicBezTo>
                  <a:cubicBezTo>
                    <a:pt x="32311" y="8215"/>
                    <a:pt x="32340" y="8415"/>
                    <a:pt x="32540" y="8415"/>
                  </a:cubicBezTo>
                  <a:cubicBezTo>
                    <a:pt x="32540" y="8444"/>
                    <a:pt x="32512" y="8444"/>
                    <a:pt x="32483" y="8444"/>
                  </a:cubicBezTo>
                  <a:cubicBezTo>
                    <a:pt x="32502" y="8444"/>
                    <a:pt x="32509" y="8482"/>
                    <a:pt x="32536" y="8482"/>
                  </a:cubicBezTo>
                  <a:cubicBezTo>
                    <a:pt x="32550" y="8482"/>
                    <a:pt x="32569" y="8472"/>
                    <a:pt x="32598" y="8444"/>
                  </a:cubicBezTo>
                  <a:lnTo>
                    <a:pt x="32540" y="8444"/>
                  </a:lnTo>
                  <a:cubicBezTo>
                    <a:pt x="32598" y="8329"/>
                    <a:pt x="32769" y="8301"/>
                    <a:pt x="32855" y="8243"/>
                  </a:cubicBezTo>
                  <a:lnTo>
                    <a:pt x="32884" y="8243"/>
                  </a:lnTo>
                  <a:cubicBezTo>
                    <a:pt x="32855" y="8272"/>
                    <a:pt x="32855" y="8272"/>
                    <a:pt x="32855" y="8301"/>
                  </a:cubicBezTo>
                  <a:cubicBezTo>
                    <a:pt x="32855" y="8301"/>
                    <a:pt x="32847" y="8292"/>
                    <a:pt x="32844" y="8284"/>
                  </a:cubicBezTo>
                  <a:lnTo>
                    <a:pt x="32844" y="8284"/>
                  </a:lnTo>
                  <a:cubicBezTo>
                    <a:pt x="32747" y="8393"/>
                    <a:pt x="32818" y="8475"/>
                    <a:pt x="32598" y="8558"/>
                  </a:cubicBezTo>
                  <a:lnTo>
                    <a:pt x="32769" y="8558"/>
                  </a:lnTo>
                  <a:cubicBezTo>
                    <a:pt x="32741" y="8587"/>
                    <a:pt x="32683" y="8615"/>
                    <a:pt x="32655" y="8644"/>
                  </a:cubicBezTo>
                  <a:cubicBezTo>
                    <a:pt x="32712" y="8615"/>
                    <a:pt x="32769" y="8587"/>
                    <a:pt x="32798" y="8558"/>
                  </a:cubicBezTo>
                  <a:lnTo>
                    <a:pt x="32798" y="8558"/>
                  </a:lnTo>
                  <a:cubicBezTo>
                    <a:pt x="32798" y="8587"/>
                    <a:pt x="32798" y="8615"/>
                    <a:pt x="32683" y="8673"/>
                  </a:cubicBezTo>
                  <a:cubicBezTo>
                    <a:pt x="32700" y="8676"/>
                    <a:pt x="32716" y="8677"/>
                    <a:pt x="32730" y="8677"/>
                  </a:cubicBezTo>
                  <a:cubicBezTo>
                    <a:pt x="32805" y="8677"/>
                    <a:pt x="32852" y="8640"/>
                    <a:pt x="32891" y="8640"/>
                  </a:cubicBezTo>
                  <a:cubicBezTo>
                    <a:pt x="32909" y="8640"/>
                    <a:pt x="32925" y="8648"/>
                    <a:pt x="32941" y="8673"/>
                  </a:cubicBezTo>
                  <a:cubicBezTo>
                    <a:pt x="32912" y="8701"/>
                    <a:pt x="32855" y="8730"/>
                    <a:pt x="32827" y="8758"/>
                  </a:cubicBezTo>
                  <a:cubicBezTo>
                    <a:pt x="32886" y="8739"/>
                    <a:pt x="32945" y="8705"/>
                    <a:pt x="32995" y="8705"/>
                  </a:cubicBezTo>
                  <a:cubicBezTo>
                    <a:pt x="33017" y="8705"/>
                    <a:pt x="33038" y="8712"/>
                    <a:pt x="33056" y="8730"/>
                  </a:cubicBezTo>
                  <a:cubicBezTo>
                    <a:pt x="33056" y="8730"/>
                    <a:pt x="33084" y="8758"/>
                    <a:pt x="33084" y="8758"/>
                  </a:cubicBezTo>
                  <a:cubicBezTo>
                    <a:pt x="33064" y="8779"/>
                    <a:pt x="33044" y="8799"/>
                    <a:pt x="33023" y="8799"/>
                  </a:cubicBezTo>
                  <a:cubicBezTo>
                    <a:pt x="33022" y="8799"/>
                    <a:pt x="33021" y="8799"/>
                    <a:pt x="33020" y="8799"/>
                  </a:cubicBezTo>
                  <a:lnTo>
                    <a:pt x="33020" y="8799"/>
                  </a:lnTo>
                  <a:cubicBezTo>
                    <a:pt x="33064" y="8823"/>
                    <a:pt x="33092" y="8844"/>
                    <a:pt x="33141" y="8844"/>
                  </a:cubicBezTo>
                  <a:cubicBezTo>
                    <a:pt x="33056" y="8930"/>
                    <a:pt x="33199" y="8987"/>
                    <a:pt x="33227" y="9016"/>
                  </a:cubicBezTo>
                  <a:cubicBezTo>
                    <a:pt x="33313" y="8930"/>
                    <a:pt x="33370" y="8959"/>
                    <a:pt x="33399" y="8902"/>
                  </a:cubicBezTo>
                  <a:cubicBezTo>
                    <a:pt x="33428" y="8902"/>
                    <a:pt x="33428" y="8930"/>
                    <a:pt x="33428" y="8959"/>
                  </a:cubicBezTo>
                  <a:cubicBezTo>
                    <a:pt x="33227" y="9102"/>
                    <a:pt x="33399" y="9045"/>
                    <a:pt x="33256" y="9216"/>
                  </a:cubicBezTo>
                  <a:lnTo>
                    <a:pt x="33370" y="9216"/>
                  </a:lnTo>
                  <a:lnTo>
                    <a:pt x="33428" y="9102"/>
                  </a:lnTo>
                  <a:cubicBezTo>
                    <a:pt x="33428" y="9131"/>
                    <a:pt x="33456" y="9131"/>
                    <a:pt x="33485" y="9131"/>
                  </a:cubicBezTo>
                  <a:cubicBezTo>
                    <a:pt x="33485" y="9159"/>
                    <a:pt x="33485" y="9159"/>
                    <a:pt x="33485" y="9188"/>
                  </a:cubicBezTo>
                  <a:cubicBezTo>
                    <a:pt x="33513" y="9188"/>
                    <a:pt x="33542" y="9216"/>
                    <a:pt x="33571" y="9216"/>
                  </a:cubicBezTo>
                  <a:lnTo>
                    <a:pt x="33542" y="9216"/>
                  </a:lnTo>
                  <a:lnTo>
                    <a:pt x="33657" y="9302"/>
                  </a:lnTo>
                  <a:lnTo>
                    <a:pt x="33657" y="9274"/>
                  </a:lnTo>
                  <a:cubicBezTo>
                    <a:pt x="33742" y="9331"/>
                    <a:pt x="33857" y="9388"/>
                    <a:pt x="33971" y="9388"/>
                  </a:cubicBezTo>
                  <a:cubicBezTo>
                    <a:pt x="33914" y="9417"/>
                    <a:pt x="33857" y="9474"/>
                    <a:pt x="33800" y="9531"/>
                  </a:cubicBezTo>
                  <a:cubicBezTo>
                    <a:pt x="33833" y="9511"/>
                    <a:pt x="33861" y="9503"/>
                    <a:pt x="33885" y="9503"/>
                  </a:cubicBezTo>
                  <a:cubicBezTo>
                    <a:pt x="33952" y="9503"/>
                    <a:pt x="33989" y="9564"/>
                    <a:pt x="34056" y="9564"/>
                  </a:cubicBezTo>
                  <a:cubicBezTo>
                    <a:pt x="34065" y="9564"/>
                    <a:pt x="34075" y="9562"/>
                    <a:pt x="34086" y="9560"/>
                  </a:cubicBezTo>
                  <a:lnTo>
                    <a:pt x="34086" y="9560"/>
                  </a:lnTo>
                  <a:cubicBezTo>
                    <a:pt x="34057" y="9588"/>
                    <a:pt x="34029" y="9617"/>
                    <a:pt x="34000" y="9646"/>
                  </a:cubicBezTo>
                  <a:lnTo>
                    <a:pt x="34114" y="9560"/>
                  </a:lnTo>
                  <a:lnTo>
                    <a:pt x="34114" y="9560"/>
                  </a:lnTo>
                  <a:cubicBezTo>
                    <a:pt x="34114" y="9617"/>
                    <a:pt x="34086" y="9646"/>
                    <a:pt x="34029" y="9703"/>
                  </a:cubicBezTo>
                  <a:cubicBezTo>
                    <a:pt x="34032" y="9715"/>
                    <a:pt x="34038" y="9719"/>
                    <a:pt x="34046" y="9719"/>
                  </a:cubicBezTo>
                  <a:cubicBezTo>
                    <a:pt x="34080" y="9719"/>
                    <a:pt x="34146" y="9618"/>
                    <a:pt x="34179" y="9618"/>
                  </a:cubicBezTo>
                  <a:cubicBezTo>
                    <a:pt x="34192" y="9618"/>
                    <a:pt x="34200" y="9633"/>
                    <a:pt x="34200" y="9674"/>
                  </a:cubicBezTo>
                  <a:lnTo>
                    <a:pt x="34143" y="9674"/>
                  </a:lnTo>
                  <a:cubicBezTo>
                    <a:pt x="34143" y="9732"/>
                    <a:pt x="34200" y="9760"/>
                    <a:pt x="34258" y="9789"/>
                  </a:cubicBezTo>
                  <a:cubicBezTo>
                    <a:pt x="34229" y="9817"/>
                    <a:pt x="34229" y="9875"/>
                    <a:pt x="34258" y="9903"/>
                  </a:cubicBezTo>
                  <a:cubicBezTo>
                    <a:pt x="34258" y="9932"/>
                    <a:pt x="34286" y="9960"/>
                    <a:pt x="34315" y="9989"/>
                  </a:cubicBezTo>
                  <a:cubicBezTo>
                    <a:pt x="34301" y="9994"/>
                    <a:pt x="34289" y="9995"/>
                    <a:pt x="34279" y="9995"/>
                  </a:cubicBezTo>
                  <a:cubicBezTo>
                    <a:pt x="34254" y="9995"/>
                    <a:pt x="34238" y="9985"/>
                    <a:pt x="34220" y="9985"/>
                  </a:cubicBezTo>
                  <a:cubicBezTo>
                    <a:pt x="34201" y="9985"/>
                    <a:pt x="34180" y="9997"/>
                    <a:pt x="34143" y="10046"/>
                  </a:cubicBezTo>
                  <a:cubicBezTo>
                    <a:pt x="34258" y="10132"/>
                    <a:pt x="34458" y="10161"/>
                    <a:pt x="34572" y="10247"/>
                  </a:cubicBezTo>
                  <a:cubicBezTo>
                    <a:pt x="34544" y="10247"/>
                    <a:pt x="34515" y="10275"/>
                    <a:pt x="34487" y="10275"/>
                  </a:cubicBezTo>
                  <a:lnTo>
                    <a:pt x="34601" y="10275"/>
                  </a:lnTo>
                  <a:cubicBezTo>
                    <a:pt x="34601" y="10275"/>
                    <a:pt x="34601" y="10304"/>
                    <a:pt x="34630" y="10304"/>
                  </a:cubicBezTo>
                  <a:lnTo>
                    <a:pt x="34630" y="10275"/>
                  </a:lnTo>
                  <a:cubicBezTo>
                    <a:pt x="34658" y="10304"/>
                    <a:pt x="34687" y="10304"/>
                    <a:pt x="34715" y="10333"/>
                  </a:cubicBezTo>
                  <a:cubicBezTo>
                    <a:pt x="34687" y="10390"/>
                    <a:pt x="34658" y="10447"/>
                    <a:pt x="34744" y="10447"/>
                  </a:cubicBezTo>
                  <a:cubicBezTo>
                    <a:pt x="34715" y="10447"/>
                    <a:pt x="34572" y="10504"/>
                    <a:pt x="34601" y="10504"/>
                  </a:cubicBezTo>
                  <a:cubicBezTo>
                    <a:pt x="34630" y="10590"/>
                    <a:pt x="34715" y="10619"/>
                    <a:pt x="34801" y="10676"/>
                  </a:cubicBezTo>
                  <a:cubicBezTo>
                    <a:pt x="34801" y="10705"/>
                    <a:pt x="34744" y="10733"/>
                    <a:pt x="34744" y="10790"/>
                  </a:cubicBezTo>
                  <a:cubicBezTo>
                    <a:pt x="34758" y="10776"/>
                    <a:pt x="34787" y="10769"/>
                    <a:pt x="34819" y="10769"/>
                  </a:cubicBezTo>
                  <a:cubicBezTo>
                    <a:pt x="34851" y="10769"/>
                    <a:pt x="34887" y="10776"/>
                    <a:pt x="34916" y="10790"/>
                  </a:cubicBezTo>
                  <a:cubicBezTo>
                    <a:pt x="34887" y="10848"/>
                    <a:pt x="34916" y="10905"/>
                    <a:pt x="34944" y="10962"/>
                  </a:cubicBezTo>
                  <a:cubicBezTo>
                    <a:pt x="34928" y="10954"/>
                    <a:pt x="34908" y="10950"/>
                    <a:pt x="34887" y="10950"/>
                  </a:cubicBezTo>
                  <a:cubicBezTo>
                    <a:pt x="34837" y="10950"/>
                    <a:pt x="34776" y="10971"/>
                    <a:pt x="34715" y="10991"/>
                  </a:cubicBezTo>
                  <a:cubicBezTo>
                    <a:pt x="34741" y="10982"/>
                    <a:pt x="34763" y="10979"/>
                    <a:pt x="34784" y="10979"/>
                  </a:cubicBezTo>
                  <a:cubicBezTo>
                    <a:pt x="34885" y="10979"/>
                    <a:pt x="34943" y="11060"/>
                    <a:pt x="35030" y="11060"/>
                  </a:cubicBezTo>
                  <a:cubicBezTo>
                    <a:pt x="35047" y="11060"/>
                    <a:pt x="35067" y="11056"/>
                    <a:pt x="35088" y="11048"/>
                  </a:cubicBezTo>
                  <a:lnTo>
                    <a:pt x="35088" y="11048"/>
                  </a:lnTo>
                  <a:cubicBezTo>
                    <a:pt x="35059" y="11077"/>
                    <a:pt x="35030" y="11077"/>
                    <a:pt x="35002" y="11105"/>
                  </a:cubicBezTo>
                  <a:lnTo>
                    <a:pt x="35088" y="11077"/>
                  </a:lnTo>
                  <a:lnTo>
                    <a:pt x="35088" y="11077"/>
                  </a:lnTo>
                  <a:cubicBezTo>
                    <a:pt x="35059" y="11191"/>
                    <a:pt x="35145" y="11220"/>
                    <a:pt x="35231" y="11277"/>
                  </a:cubicBezTo>
                  <a:lnTo>
                    <a:pt x="35316" y="11306"/>
                  </a:lnTo>
                  <a:cubicBezTo>
                    <a:pt x="35345" y="11391"/>
                    <a:pt x="35345" y="11477"/>
                    <a:pt x="35316" y="11535"/>
                  </a:cubicBezTo>
                  <a:lnTo>
                    <a:pt x="35259" y="11535"/>
                  </a:lnTo>
                  <a:cubicBezTo>
                    <a:pt x="35259" y="11563"/>
                    <a:pt x="35231" y="11563"/>
                    <a:pt x="35202" y="11592"/>
                  </a:cubicBezTo>
                  <a:lnTo>
                    <a:pt x="35259" y="11592"/>
                  </a:lnTo>
                  <a:lnTo>
                    <a:pt x="35259" y="11649"/>
                  </a:lnTo>
                  <a:cubicBezTo>
                    <a:pt x="35259" y="11678"/>
                    <a:pt x="35316" y="11706"/>
                    <a:pt x="35316" y="11735"/>
                  </a:cubicBezTo>
                  <a:cubicBezTo>
                    <a:pt x="35345" y="11821"/>
                    <a:pt x="35402" y="11849"/>
                    <a:pt x="35460" y="11878"/>
                  </a:cubicBezTo>
                  <a:lnTo>
                    <a:pt x="35345" y="11935"/>
                  </a:lnTo>
                  <a:lnTo>
                    <a:pt x="35173" y="11935"/>
                  </a:lnTo>
                  <a:cubicBezTo>
                    <a:pt x="35173" y="11911"/>
                    <a:pt x="35194" y="11886"/>
                    <a:pt x="35218" y="11880"/>
                  </a:cubicBezTo>
                  <a:lnTo>
                    <a:pt x="35218" y="11880"/>
                  </a:lnTo>
                  <a:cubicBezTo>
                    <a:pt x="35211" y="11880"/>
                    <a:pt x="35205" y="11881"/>
                    <a:pt x="35199" y="11881"/>
                  </a:cubicBezTo>
                  <a:cubicBezTo>
                    <a:pt x="35074" y="11881"/>
                    <a:pt x="35073" y="11738"/>
                    <a:pt x="34933" y="11732"/>
                  </a:cubicBezTo>
                  <a:lnTo>
                    <a:pt x="34933" y="11732"/>
                  </a:lnTo>
                  <a:cubicBezTo>
                    <a:pt x="34927" y="11742"/>
                    <a:pt x="34922" y="11752"/>
                    <a:pt x="34916" y="11763"/>
                  </a:cubicBezTo>
                  <a:lnTo>
                    <a:pt x="34916" y="11735"/>
                  </a:lnTo>
                  <a:cubicBezTo>
                    <a:pt x="34917" y="11734"/>
                    <a:pt x="34918" y="11733"/>
                    <a:pt x="34918" y="11732"/>
                  </a:cubicBezTo>
                  <a:lnTo>
                    <a:pt x="34918" y="11732"/>
                  </a:lnTo>
                  <a:cubicBezTo>
                    <a:pt x="34909" y="11732"/>
                    <a:pt x="34898" y="11733"/>
                    <a:pt x="34887" y="11735"/>
                  </a:cubicBezTo>
                  <a:cubicBezTo>
                    <a:pt x="34887" y="11735"/>
                    <a:pt x="34887" y="11706"/>
                    <a:pt x="34887" y="11706"/>
                  </a:cubicBezTo>
                  <a:cubicBezTo>
                    <a:pt x="34914" y="11679"/>
                    <a:pt x="34942" y="11666"/>
                    <a:pt x="34964" y="11659"/>
                  </a:cubicBezTo>
                  <a:lnTo>
                    <a:pt x="34964" y="11659"/>
                  </a:lnTo>
                  <a:cubicBezTo>
                    <a:pt x="34945" y="11683"/>
                    <a:pt x="34941" y="11708"/>
                    <a:pt x="34918" y="11732"/>
                  </a:cubicBezTo>
                  <a:lnTo>
                    <a:pt x="34918" y="11732"/>
                  </a:lnTo>
                  <a:cubicBezTo>
                    <a:pt x="34920" y="11732"/>
                    <a:pt x="34922" y="11732"/>
                    <a:pt x="34924" y="11732"/>
                  </a:cubicBezTo>
                  <a:cubicBezTo>
                    <a:pt x="34927" y="11732"/>
                    <a:pt x="34930" y="11732"/>
                    <a:pt x="34933" y="11732"/>
                  </a:cubicBezTo>
                  <a:lnTo>
                    <a:pt x="34933" y="11732"/>
                  </a:lnTo>
                  <a:cubicBezTo>
                    <a:pt x="34956" y="11695"/>
                    <a:pt x="34979" y="11672"/>
                    <a:pt x="35002" y="11649"/>
                  </a:cubicBezTo>
                  <a:lnTo>
                    <a:pt x="34998" y="11649"/>
                  </a:lnTo>
                  <a:cubicBezTo>
                    <a:pt x="34989" y="11652"/>
                    <a:pt x="34977" y="11654"/>
                    <a:pt x="34964" y="11659"/>
                  </a:cubicBezTo>
                  <a:lnTo>
                    <a:pt x="34964" y="11659"/>
                  </a:lnTo>
                  <a:cubicBezTo>
                    <a:pt x="34967" y="11655"/>
                    <a:pt x="34970" y="11652"/>
                    <a:pt x="34973" y="11649"/>
                  </a:cubicBezTo>
                  <a:lnTo>
                    <a:pt x="34998" y="11649"/>
                  </a:lnTo>
                  <a:cubicBezTo>
                    <a:pt x="35023" y="11642"/>
                    <a:pt x="35030" y="11635"/>
                    <a:pt x="35002" y="11592"/>
                  </a:cubicBezTo>
                  <a:cubicBezTo>
                    <a:pt x="34973" y="11592"/>
                    <a:pt x="34973" y="11592"/>
                    <a:pt x="34944" y="11563"/>
                  </a:cubicBezTo>
                  <a:lnTo>
                    <a:pt x="34859" y="11649"/>
                  </a:lnTo>
                  <a:cubicBezTo>
                    <a:pt x="34859" y="11620"/>
                    <a:pt x="34859" y="11620"/>
                    <a:pt x="34887" y="11592"/>
                  </a:cubicBezTo>
                  <a:lnTo>
                    <a:pt x="34887" y="11592"/>
                  </a:lnTo>
                  <a:cubicBezTo>
                    <a:pt x="34830" y="11620"/>
                    <a:pt x="34801" y="11649"/>
                    <a:pt x="34744" y="11678"/>
                  </a:cubicBezTo>
                  <a:lnTo>
                    <a:pt x="34658" y="11649"/>
                  </a:lnTo>
                  <a:cubicBezTo>
                    <a:pt x="34687" y="11649"/>
                    <a:pt x="34744" y="11592"/>
                    <a:pt x="34801" y="11563"/>
                  </a:cubicBezTo>
                  <a:lnTo>
                    <a:pt x="34801" y="11620"/>
                  </a:lnTo>
                  <a:cubicBezTo>
                    <a:pt x="34863" y="11550"/>
                    <a:pt x="34887" y="11531"/>
                    <a:pt x="34897" y="11531"/>
                  </a:cubicBezTo>
                  <a:cubicBezTo>
                    <a:pt x="34908" y="11531"/>
                    <a:pt x="34901" y="11557"/>
                    <a:pt x="34914" y="11557"/>
                  </a:cubicBezTo>
                  <a:cubicBezTo>
                    <a:pt x="34925" y="11557"/>
                    <a:pt x="34954" y="11535"/>
                    <a:pt x="35030" y="11449"/>
                  </a:cubicBezTo>
                  <a:cubicBezTo>
                    <a:pt x="35002" y="11306"/>
                    <a:pt x="34859" y="11363"/>
                    <a:pt x="34830" y="11220"/>
                  </a:cubicBezTo>
                  <a:cubicBezTo>
                    <a:pt x="34715" y="11248"/>
                    <a:pt x="34687" y="11334"/>
                    <a:pt x="34601" y="11363"/>
                  </a:cubicBezTo>
                  <a:cubicBezTo>
                    <a:pt x="34334" y="11336"/>
                    <a:pt x="34815" y="10985"/>
                    <a:pt x="34647" y="10985"/>
                  </a:cubicBezTo>
                  <a:cubicBezTo>
                    <a:pt x="34635" y="10985"/>
                    <a:pt x="34620" y="10987"/>
                    <a:pt x="34601" y="10991"/>
                  </a:cubicBezTo>
                  <a:lnTo>
                    <a:pt x="34458" y="11048"/>
                  </a:lnTo>
                  <a:cubicBezTo>
                    <a:pt x="34401" y="11077"/>
                    <a:pt x="34343" y="11077"/>
                    <a:pt x="34343" y="11077"/>
                  </a:cubicBezTo>
                  <a:cubicBezTo>
                    <a:pt x="34343" y="11019"/>
                    <a:pt x="34343" y="11019"/>
                    <a:pt x="34343" y="11019"/>
                  </a:cubicBezTo>
                  <a:lnTo>
                    <a:pt x="34515" y="10905"/>
                  </a:lnTo>
                  <a:cubicBezTo>
                    <a:pt x="34504" y="10882"/>
                    <a:pt x="34486" y="10874"/>
                    <a:pt x="34465" y="10874"/>
                  </a:cubicBezTo>
                  <a:cubicBezTo>
                    <a:pt x="34410" y="10874"/>
                    <a:pt x="34334" y="10927"/>
                    <a:pt x="34290" y="10927"/>
                  </a:cubicBezTo>
                  <a:cubicBezTo>
                    <a:pt x="34264" y="10927"/>
                    <a:pt x="34249" y="10908"/>
                    <a:pt x="34258" y="10848"/>
                  </a:cubicBezTo>
                  <a:cubicBezTo>
                    <a:pt x="34273" y="10833"/>
                    <a:pt x="34287" y="10828"/>
                    <a:pt x="34301" y="10828"/>
                  </a:cubicBezTo>
                  <a:cubicBezTo>
                    <a:pt x="34333" y="10828"/>
                    <a:pt x="34359" y="10854"/>
                    <a:pt x="34368" y="10854"/>
                  </a:cubicBezTo>
                  <a:cubicBezTo>
                    <a:pt x="34371" y="10854"/>
                    <a:pt x="34372" y="10852"/>
                    <a:pt x="34372" y="10848"/>
                  </a:cubicBezTo>
                  <a:cubicBezTo>
                    <a:pt x="34401" y="10779"/>
                    <a:pt x="34394" y="10758"/>
                    <a:pt x="34370" y="10758"/>
                  </a:cubicBezTo>
                  <a:cubicBezTo>
                    <a:pt x="34330" y="10758"/>
                    <a:pt x="34241" y="10822"/>
                    <a:pt x="34209" y="10822"/>
                  </a:cubicBezTo>
                  <a:cubicBezTo>
                    <a:pt x="34205" y="10822"/>
                    <a:pt x="34202" y="10821"/>
                    <a:pt x="34200" y="10819"/>
                  </a:cubicBezTo>
                  <a:lnTo>
                    <a:pt x="34343" y="10676"/>
                  </a:lnTo>
                  <a:cubicBezTo>
                    <a:pt x="34229" y="10590"/>
                    <a:pt x="34000" y="10561"/>
                    <a:pt x="33885" y="10447"/>
                  </a:cubicBezTo>
                  <a:cubicBezTo>
                    <a:pt x="33914" y="10418"/>
                    <a:pt x="34000" y="10390"/>
                    <a:pt x="34000" y="10333"/>
                  </a:cubicBezTo>
                  <a:cubicBezTo>
                    <a:pt x="33800" y="10247"/>
                    <a:pt x="33742" y="9989"/>
                    <a:pt x="33685" y="9760"/>
                  </a:cubicBezTo>
                  <a:lnTo>
                    <a:pt x="33513" y="9817"/>
                  </a:lnTo>
                  <a:cubicBezTo>
                    <a:pt x="33513" y="9817"/>
                    <a:pt x="33542" y="9760"/>
                    <a:pt x="33571" y="9760"/>
                  </a:cubicBezTo>
                  <a:cubicBezTo>
                    <a:pt x="33571" y="9732"/>
                    <a:pt x="33566" y="9721"/>
                    <a:pt x="33557" y="9721"/>
                  </a:cubicBezTo>
                  <a:cubicBezTo>
                    <a:pt x="33530" y="9721"/>
                    <a:pt x="33471" y="9824"/>
                    <a:pt x="33428" y="9846"/>
                  </a:cubicBezTo>
                  <a:cubicBezTo>
                    <a:pt x="33342" y="9846"/>
                    <a:pt x="33456" y="9732"/>
                    <a:pt x="33513" y="9703"/>
                  </a:cubicBezTo>
                  <a:cubicBezTo>
                    <a:pt x="33313" y="9703"/>
                    <a:pt x="33027" y="9646"/>
                    <a:pt x="33056" y="9417"/>
                  </a:cubicBezTo>
                  <a:lnTo>
                    <a:pt x="33113" y="9417"/>
                  </a:lnTo>
                  <a:cubicBezTo>
                    <a:pt x="33108" y="9397"/>
                    <a:pt x="33094" y="9389"/>
                    <a:pt x="33074" y="9389"/>
                  </a:cubicBezTo>
                  <a:cubicBezTo>
                    <a:pt x="33011" y="9389"/>
                    <a:pt x="32888" y="9473"/>
                    <a:pt x="32829" y="9473"/>
                  </a:cubicBezTo>
                  <a:cubicBezTo>
                    <a:pt x="32804" y="9473"/>
                    <a:pt x="32791" y="9458"/>
                    <a:pt x="32798" y="9417"/>
                  </a:cubicBezTo>
                  <a:lnTo>
                    <a:pt x="32855" y="9417"/>
                  </a:lnTo>
                  <a:cubicBezTo>
                    <a:pt x="32827" y="9359"/>
                    <a:pt x="32769" y="9302"/>
                    <a:pt x="32741" y="9274"/>
                  </a:cubicBezTo>
                  <a:cubicBezTo>
                    <a:pt x="32741" y="9159"/>
                    <a:pt x="32512" y="9159"/>
                    <a:pt x="32626" y="8987"/>
                  </a:cubicBezTo>
                  <a:lnTo>
                    <a:pt x="32626" y="8987"/>
                  </a:lnTo>
                  <a:lnTo>
                    <a:pt x="32512" y="9073"/>
                  </a:lnTo>
                  <a:cubicBezTo>
                    <a:pt x="32483" y="8987"/>
                    <a:pt x="32455" y="8902"/>
                    <a:pt x="32455" y="8816"/>
                  </a:cubicBezTo>
                  <a:cubicBezTo>
                    <a:pt x="32423" y="8848"/>
                    <a:pt x="32399" y="8860"/>
                    <a:pt x="32381" y="8860"/>
                  </a:cubicBezTo>
                  <a:cubicBezTo>
                    <a:pt x="32326" y="8860"/>
                    <a:pt x="32318" y="8743"/>
                    <a:pt x="32243" y="8743"/>
                  </a:cubicBezTo>
                  <a:cubicBezTo>
                    <a:pt x="32213" y="8743"/>
                    <a:pt x="32171" y="8762"/>
                    <a:pt x="32111" y="8816"/>
                  </a:cubicBezTo>
                  <a:cubicBezTo>
                    <a:pt x="32111" y="8615"/>
                    <a:pt x="32197" y="8587"/>
                    <a:pt x="32111" y="8386"/>
                  </a:cubicBezTo>
                  <a:cubicBezTo>
                    <a:pt x="32111" y="8386"/>
                    <a:pt x="31968" y="8530"/>
                    <a:pt x="31911" y="8530"/>
                  </a:cubicBezTo>
                  <a:lnTo>
                    <a:pt x="32054" y="8415"/>
                  </a:lnTo>
                  <a:lnTo>
                    <a:pt x="32054" y="8415"/>
                  </a:lnTo>
                  <a:cubicBezTo>
                    <a:pt x="31997" y="8444"/>
                    <a:pt x="31939" y="8472"/>
                    <a:pt x="31882" y="8501"/>
                  </a:cubicBezTo>
                  <a:lnTo>
                    <a:pt x="32025" y="8358"/>
                  </a:lnTo>
                  <a:lnTo>
                    <a:pt x="31968" y="8329"/>
                  </a:lnTo>
                  <a:cubicBezTo>
                    <a:pt x="31968" y="8386"/>
                    <a:pt x="31939" y="8415"/>
                    <a:pt x="31882" y="8444"/>
                  </a:cubicBezTo>
                  <a:cubicBezTo>
                    <a:pt x="31768" y="8415"/>
                    <a:pt x="31854" y="8186"/>
                    <a:pt x="31911" y="8129"/>
                  </a:cubicBezTo>
                  <a:lnTo>
                    <a:pt x="31653" y="8043"/>
                  </a:lnTo>
                  <a:cubicBezTo>
                    <a:pt x="31710" y="8014"/>
                    <a:pt x="31739" y="8014"/>
                    <a:pt x="31796" y="8014"/>
                  </a:cubicBezTo>
                  <a:lnTo>
                    <a:pt x="31739" y="8014"/>
                  </a:lnTo>
                  <a:cubicBezTo>
                    <a:pt x="31800" y="8014"/>
                    <a:pt x="31860" y="8006"/>
                    <a:pt x="31918" y="8000"/>
                  </a:cubicBezTo>
                  <a:lnTo>
                    <a:pt x="31918" y="8000"/>
                  </a:lnTo>
                  <a:cubicBezTo>
                    <a:pt x="31920" y="8000"/>
                    <a:pt x="31921" y="8000"/>
                    <a:pt x="31923" y="8000"/>
                  </a:cubicBezTo>
                  <a:cubicBezTo>
                    <a:pt x="31929" y="8000"/>
                    <a:pt x="31935" y="8000"/>
                    <a:pt x="31941" y="7998"/>
                  </a:cubicBezTo>
                  <a:lnTo>
                    <a:pt x="31941" y="7998"/>
                  </a:lnTo>
                  <a:cubicBezTo>
                    <a:pt x="31934" y="7999"/>
                    <a:pt x="31926" y="7999"/>
                    <a:pt x="31918" y="8000"/>
                  </a:cubicBezTo>
                  <a:lnTo>
                    <a:pt x="31918" y="8000"/>
                  </a:lnTo>
                  <a:cubicBezTo>
                    <a:pt x="31878" y="7997"/>
                    <a:pt x="31847" y="7957"/>
                    <a:pt x="31796" y="7957"/>
                  </a:cubicBezTo>
                  <a:cubicBezTo>
                    <a:pt x="31796" y="7957"/>
                    <a:pt x="31796" y="7944"/>
                    <a:pt x="31779" y="7944"/>
                  </a:cubicBezTo>
                  <a:cubicBezTo>
                    <a:pt x="31771" y="7944"/>
                    <a:pt x="31758" y="7948"/>
                    <a:pt x="31739" y="7957"/>
                  </a:cubicBezTo>
                  <a:cubicBezTo>
                    <a:pt x="31682" y="7957"/>
                    <a:pt x="31653" y="8014"/>
                    <a:pt x="31625" y="8014"/>
                  </a:cubicBezTo>
                  <a:cubicBezTo>
                    <a:pt x="31653" y="7957"/>
                    <a:pt x="31653" y="7871"/>
                    <a:pt x="31596" y="7814"/>
                  </a:cubicBezTo>
                  <a:close/>
                  <a:moveTo>
                    <a:pt x="5209" y="11878"/>
                  </a:moveTo>
                  <a:lnTo>
                    <a:pt x="5123" y="12021"/>
                  </a:lnTo>
                  <a:cubicBezTo>
                    <a:pt x="5123" y="12021"/>
                    <a:pt x="5095" y="11992"/>
                    <a:pt x="5095" y="11964"/>
                  </a:cubicBezTo>
                  <a:lnTo>
                    <a:pt x="5095" y="11935"/>
                  </a:lnTo>
                  <a:lnTo>
                    <a:pt x="5123" y="11878"/>
                  </a:lnTo>
                  <a:close/>
                  <a:moveTo>
                    <a:pt x="7642" y="11992"/>
                  </a:moveTo>
                  <a:cubicBezTo>
                    <a:pt x="7699" y="12050"/>
                    <a:pt x="7699" y="12050"/>
                    <a:pt x="7699" y="12078"/>
                  </a:cubicBezTo>
                  <a:lnTo>
                    <a:pt x="7670" y="12050"/>
                  </a:lnTo>
                  <a:lnTo>
                    <a:pt x="7584" y="12021"/>
                  </a:lnTo>
                  <a:cubicBezTo>
                    <a:pt x="7613" y="12021"/>
                    <a:pt x="7613" y="12021"/>
                    <a:pt x="7613" y="11992"/>
                  </a:cubicBezTo>
                  <a:close/>
                  <a:moveTo>
                    <a:pt x="38121" y="12078"/>
                  </a:moveTo>
                  <a:lnTo>
                    <a:pt x="38121" y="12078"/>
                  </a:lnTo>
                  <a:cubicBezTo>
                    <a:pt x="38124" y="12084"/>
                    <a:pt x="38126" y="12088"/>
                    <a:pt x="38129" y="12091"/>
                  </a:cubicBezTo>
                  <a:lnTo>
                    <a:pt x="38129" y="12091"/>
                  </a:lnTo>
                  <a:cubicBezTo>
                    <a:pt x="38126" y="12087"/>
                    <a:pt x="38124" y="12083"/>
                    <a:pt x="38121" y="12078"/>
                  </a:cubicBezTo>
                  <a:close/>
                  <a:moveTo>
                    <a:pt x="5095" y="12050"/>
                  </a:moveTo>
                  <a:cubicBezTo>
                    <a:pt x="5095" y="12078"/>
                    <a:pt x="5066" y="12107"/>
                    <a:pt x="5009" y="12107"/>
                  </a:cubicBezTo>
                  <a:lnTo>
                    <a:pt x="5095" y="12050"/>
                  </a:lnTo>
                  <a:close/>
                  <a:moveTo>
                    <a:pt x="8529" y="12021"/>
                  </a:moveTo>
                  <a:lnTo>
                    <a:pt x="8529" y="12021"/>
                  </a:lnTo>
                  <a:cubicBezTo>
                    <a:pt x="8586" y="12050"/>
                    <a:pt x="8615" y="12078"/>
                    <a:pt x="8643" y="12107"/>
                  </a:cubicBezTo>
                  <a:lnTo>
                    <a:pt x="8621" y="12100"/>
                  </a:lnTo>
                  <a:lnTo>
                    <a:pt x="8621" y="12100"/>
                  </a:lnTo>
                  <a:cubicBezTo>
                    <a:pt x="8640" y="12110"/>
                    <a:pt x="8659" y="12123"/>
                    <a:pt x="8672" y="12136"/>
                  </a:cubicBezTo>
                  <a:lnTo>
                    <a:pt x="8586" y="12136"/>
                  </a:lnTo>
                  <a:cubicBezTo>
                    <a:pt x="8586" y="12115"/>
                    <a:pt x="8586" y="12094"/>
                    <a:pt x="8575" y="12084"/>
                  </a:cubicBezTo>
                  <a:lnTo>
                    <a:pt x="8575" y="12084"/>
                  </a:lnTo>
                  <a:lnTo>
                    <a:pt x="8621" y="12100"/>
                  </a:lnTo>
                  <a:lnTo>
                    <a:pt x="8621" y="12100"/>
                  </a:lnTo>
                  <a:cubicBezTo>
                    <a:pt x="8598" y="12087"/>
                    <a:pt x="8573" y="12078"/>
                    <a:pt x="8558" y="12078"/>
                  </a:cubicBezTo>
                  <a:lnTo>
                    <a:pt x="8558" y="12078"/>
                  </a:lnTo>
                  <a:cubicBezTo>
                    <a:pt x="8565" y="12078"/>
                    <a:pt x="8571" y="12080"/>
                    <a:pt x="8575" y="12084"/>
                  </a:cubicBezTo>
                  <a:lnTo>
                    <a:pt x="8575" y="12084"/>
                  </a:lnTo>
                  <a:lnTo>
                    <a:pt x="8558" y="12078"/>
                  </a:lnTo>
                  <a:lnTo>
                    <a:pt x="8529" y="12021"/>
                  </a:lnTo>
                  <a:close/>
                  <a:moveTo>
                    <a:pt x="35345" y="12107"/>
                  </a:moveTo>
                  <a:lnTo>
                    <a:pt x="35345" y="12164"/>
                  </a:lnTo>
                  <a:lnTo>
                    <a:pt x="35288" y="12221"/>
                  </a:lnTo>
                  <a:cubicBezTo>
                    <a:pt x="35231" y="12164"/>
                    <a:pt x="35259" y="12136"/>
                    <a:pt x="35345" y="12107"/>
                  </a:cubicBezTo>
                  <a:close/>
                  <a:moveTo>
                    <a:pt x="8216" y="12146"/>
                  </a:moveTo>
                  <a:lnTo>
                    <a:pt x="8243" y="12164"/>
                  </a:lnTo>
                  <a:cubicBezTo>
                    <a:pt x="8300" y="12193"/>
                    <a:pt x="8357" y="12250"/>
                    <a:pt x="8386" y="12279"/>
                  </a:cubicBezTo>
                  <a:cubicBezTo>
                    <a:pt x="8326" y="12239"/>
                    <a:pt x="8266" y="12185"/>
                    <a:pt x="8216" y="12146"/>
                  </a:cubicBezTo>
                  <a:close/>
                  <a:moveTo>
                    <a:pt x="35402" y="12279"/>
                  </a:moveTo>
                  <a:cubicBezTo>
                    <a:pt x="35402" y="12307"/>
                    <a:pt x="35402" y="12336"/>
                    <a:pt x="35431" y="12364"/>
                  </a:cubicBezTo>
                  <a:cubicBezTo>
                    <a:pt x="35431" y="12374"/>
                    <a:pt x="35428" y="12377"/>
                    <a:pt x="35421" y="12377"/>
                  </a:cubicBezTo>
                  <a:cubicBezTo>
                    <a:pt x="35409" y="12377"/>
                    <a:pt x="35383" y="12364"/>
                    <a:pt x="35345" y="12364"/>
                  </a:cubicBezTo>
                  <a:cubicBezTo>
                    <a:pt x="35345" y="12336"/>
                    <a:pt x="35374" y="12336"/>
                    <a:pt x="35402" y="12307"/>
                  </a:cubicBezTo>
                  <a:lnTo>
                    <a:pt x="35402" y="12279"/>
                  </a:lnTo>
                  <a:close/>
                  <a:moveTo>
                    <a:pt x="6926" y="12422"/>
                  </a:moveTo>
                  <a:lnTo>
                    <a:pt x="6983" y="12450"/>
                  </a:lnTo>
                  <a:lnTo>
                    <a:pt x="6983" y="12479"/>
                  </a:lnTo>
                  <a:lnTo>
                    <a:pt x="6926" y="12422"/>
                  </a:lnTo>
                  <a:close/>
                  <a:moveTo>
                    <a:pt x="6865" y="12704"/>
                  </a:moveTo>
                  <a:lnTo>
                    <a:pt x="6869" y="12708"/>
                  </a:lnTo>
                  <a:lnTo>
                    <a:pt x="6869" y="12708"/>
                  </a:lnTo>
                  <a:lnTo>
                    <a:pt x="6865" y="12704"/>
                  </a:lnTo>
                  <a:close/>
                  <a:moveTo>
                    <a:pt x="5095" y="12536"/>
                  </a:moveTo>
                  <a:cubicBezTo>
                    <a:pt x="5123" y="12622"/>
                    <a:pt x="5152" y="12679"/>
                    <a:pt x="5180" y="12737"/>
                  </a:cubicBezTo>
                  <a:lnTo>
                    <a:pt x="5037" y="12622"/>
                  </a:lnTo>
                  <a:lnTo>
                    <a:pt x="5037" y="12593"/>
                  </a:lnTo>
                  <a:cubicBezTo>
                    <a:pt x="5051" y="12602"/>
                    <a:pt x="5062" y="12609"/>
                    <a:pt x="5070" y="12614"/>
                  </a:cubicBezTo>
                  <a:lnTo>
                    <a:pt x="5070" y="12614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92" y="12612"/>
                    <a:pt x="5099" y="12625"/>
                    <a:pt x="5092" y="12625"/>
                  </a:cubicBezTo>
                  <a:cubicBezTo>
                    <a:pt x="5089" y="12625"/>
                    <a:pt x="5082" y="12621"/>
                    <a:pt x="5070" y="12614"/>
                  </a:cubicBezTo>
                  <a:lnTo>
                    <a:pt x="5070" y="12614"/>
                  </a:lnTo>
                  <a:lnTo>
                    <a:pt x="5066" y="12622"/>
                  </a:lnTo>
                  <a:cubicBezTo>
                    <a:pt x="5095" y="12651"/>
                    <a:pt x="5123" y="12679"/>
                    <a:pt x="5152" y="12679"/>
                  </a:cubicBezTo>
                  <a:lnTo>
                    <a:pt x="5095" y="12565"/>
                  </a:lnTo>
                  <a:lnTo>
                    <a:pt x="5081" y="12593"/>
                  </a:lnTo>
                  <a:lnTo>
                    <a:pt x="5081" y="12593"/>
                  </a:lnTo>
                  <a:cubicBezTo>
                    <a:pt x="5076" y="12584"/>
                    <a:pt x="5071" y="12575"/>
                    <a:pt x="5066" y="12565"/>
                  </a:cubicBezTo>
                  <a:lnTo>
                    <a:pt x="5066" y="12536"/>
                  </a:lnTo>
                  <a:close/>
                  <a:moveTo>
                    <a:pt x="6869" y="12708"/>
                  </a:moveTo>
                  <a:lnTo>
                    <a:pt x="6898" y="12737"/>
                  </a:lnTo>
                  <a:lnTo>
                    <a:pt x="6869" y="12737"/>
                  </a:lnTo>
                  <a:cubicBezTo>
                    <a:pt x="6869" y="12708"/>
                    <a:pt x="6869" y="12708"/>
                    <a:pt x="6869" y="12708"/>
                  </a:cubicBezTo>
                  <a:close/>
                  <a:moveTo>
                    <a:pt x="3606" y="12765"/>
                  </a:moveTo>
                  <a:lnTo>
                    <a:pt x="3606" y="12765"/>
                  </a:lnTo>
                  <a:cubicBezTo>
                    <a:pt x="3606" y="12765"/>
                    <a:pt x="3635" y="12794"/>
                    <a:pt x="3664" y="12794"/>
                  </a:cubicBezTo>
                  <a:cubicBezTo>
                    <a:pt x="3635" y="12794"/>
                    <a:pt x="3606" y="12794"/>
                    <a:pt x="3606" y="12765"/>
                  </a:cubicBezTo>
                  <a:close/>
                  <a:moveTo>
                    <a:pt x="39438" y="12765"/>
                  </a:moveTo>
                  <a:cubicBezTo>
                    <a:pt x="39438" y="12794"/>
                    <a:pt x="39438" y="12794"/>
                    <a:pt x="39438" y="12822"/>
                  </a:cubicBezTo>
                  <a:cubicBezTo>
                    <a:pt x="39438" y="12794"/>
                    <a:pt x="39409" y="12765"/>
                    <a:pt x="39409" y="12765"/>
                  </a:cubicBezTo>
                  <a:close/>
                  <a:moveTo>
                    <a:pt x="6782" y="12804"/>
                  </a:moveTo>
                  <a:cubicBezTo>
                    <a:pt x="6807" y="12804"/>
                    <a:pt x="6847" y="12817"/>
                    <a:pt x="6898" y="12851"/>
                  </a:cubicBezTo>
                  <a:cubicBezTo>
                    <a:pt x="6926" y="12851"/>
                    <a:pt x="6926" y="12880"/>
                    <a:pt x="6926" y="12908"/>
                  </a:cubicBezTo>
                  <a:cubicBezTo>
                    <a:pt x="6895" y="12877"/>
                    <a:pt x="6873" y="12865"/>
                    <a:pt x="6855" y="12865"/>
                  </a:cubicBezTo>
                  <a:cubicBezTo>
                    <a:pt x="6808" y="12865"/>
                    <a:pt x="6796" y="12952"/>
                    <a:pt x="6755" y="12994"/>
                  </a:cubicBezTo>
                  <a:lnTo>
                    <a:pt x="6755" y="12966"/>
                  </a:lnTo>
                  <a:cubicBezTo>
                    <a:pt x="6755" y="12937"/>
                    <a:pt x="6755" y="12880"/>
                    <a:pt x="6755" y="12851"/>
                  </a:cubicBezTo>
                  <a:cubicBezTo>
                    <a:pt x="6755" y="12851"/>
                    <a:pt x="6755" y="12822"/>
                    <a:pt x="6755" y="12822"/>
                  </a:cubicBezTo>
                  <a:cubicBezTo>
                    <a:pt x="6755" y="12811"/>
                    <a:pt x="6764" y="12804"/>
                    <a:pt x="6782" y="12804"/>
                  </a:cubicBezTo>
                  <a:close/>
                  <a:moveTo>
                    <a:pt x="39323" y="12765"/>
                  </a:moveTo>
                  <a:cubicBezTo>
                    <a:pt x="39323" y="12841"/>
                    <a:pt x="39323" y="12918"/>
                    <a:pt x="39323" y="12994"/>
                  </a:cubicBezTo>
                  <a:lnTo>
                    <a:pt x="39237" y="12994"/>
                  </a:lnTo>
                  <a:lnTo>
                    <a:pt x="39180" y="12851"/>
                  </a:lnTo>
                  <a:cubicBezTo>
                    <a:pt x="39237" y="12794"/>
                    <a:pt x="39266" y="12794"/>
                    <a:pt x="39323" y="12765"/>
                  </a:cubicBezTo>
                  <a:close/>
                  <a:moveTo>
                    <a:pt x="6611" y="13023"/>
                  </a:moveTo>
                  <a:cubicBezTo>
                    <a:pt x="6640" y="13023"/>
                    <a:pt x="6669" y="13051"/>
                    <a:pt x="6669" y="13080"/>
                  </a:cubicBezTo>
                  <a:lnTo>
                    <a:pt x="6583" y="13023"/>
                  </a:lnTo>
                  <a:close/>
                  <a:moveTo>
                    <a:pt x="6440" y="13624"/>
                  </a:moveTo>
                  <a:cubicBezTo>
                    <a:pt x="6520" y="13651"/>
                    <a:pt x="6600" y="13677"/>
                    <a:pt x="6657" y="13704"/>
                  </a:cubicBezTo>
                  <a:lnTo>
                    <a:pt x="6657" y="13704"/>
                  </a:lnTo>
                  <a:cubicBezTo>
                    <a:pt x="6586" y="13660"/>
                    <a:pt x="6577" y="13624"/>
                    <a:pt x="6440" y="13624"/>
                  </a:cubicBezTo>
                  <a:close/>
                  <a:moveTo>
                    <a:pt x="6529" y="13150"/>
                  </a:moveTo>
                  <a:cubicBezTo>
                    <a:pt x="6539" y="13150"/>
                    <a:pt x="6562" y="13162"/>
                    <a:pt x="6611" y="13194"/>
                  </a:cubicBezTo>
                  <a:cubicBezTo>
                    <a:pt x="6669" y="13223"/>
                    <a:pt x="6697" y="13252"/>
                    <a:pt x="6755" y="13252"/>
                  </a:cubicBezTo>
                  <a:cubicBezTo>
                    <a:pt x="6726" y="13338"/>
                    <a:pt x="6726" y="13395"/>
                    <a:pt x="6783" y="13481"/>
                  </a:cubicBezTo>
                  <a:cubicBezTo>
                    <a:pt x="6755" y="13481"/>
                    <a:pt x="6726" y="13423"/>
                    <a:pt x="6726" y="13423"/>
                  </a:cubicBezTo>
                  <a:cubicBezTo>
                    <a:pt x="6697" y="13481"/>
                    <a:pt x="6611" y="13481"/>
                    <a:pt x="6554" y="13509"/>
                  </a:cubicBezTo>
                  <a:cubicBezTo>
                    <a:pt x="6611" y="13538"/>
                    <a:pt x="6697" y="13567"/>
                    <a:pt x="6755" y="13652"/>
                  </a:cubicBezTo>
                  <a:lnTo>
                    <a:pt x="6812" y="13710"/>
                  </a:lnTo>
                  <a:lnTo>
                    <a:pt x="6898" y="13767"/>
                  </a:lnTo>
                  <a:cubicBezTo>
                    <a:pt x="6812" y="13767"/>
                    <a:pt x="6755" y="13738"/>
                    <a:pt x="6669" y="13710"/>
                  </a:cubicBezTo>
                  <a:cubicBezTo>
                    <a:pt x="6665" y="13708"/>
                    <a:pt x="6661" y="13706"/>
                    <a:pt x="6657" y="13704"/>
                  </a:cubicBezTo>
                  <a:lnTo>
                    <a:pt x="6657" y="13704"/>
                  </a:lnTo>
                  <a:cubicBezTo>
                    <a:pt x="6675" y="13715"/>
                    <a:pt x="6697" y="13727"/>
                    <a:pt x="6726" y="13738"/>
                  </a:cubicBezTo>
                  <a:lnTo>
                    <a:pt x="6755" y="13767"/>
                  </a:lnTo>
                  <a:cubicBezTo>
                    <a:pt x="6669" y="13738"/>
                    <a:pt x="6583" y="13710"/>
                    <a:pt x="6497" y="13681"/>
                  </a:cubicBezTo>
                  <a:lnTo>
                    <a:pt x="6497" y="13681"/>
                  </a:lnTo>
                  <a:lnTo>
                    <a:pt x="6468" y="13652"/>
                  </a:lnTo>
                  <a:lnTo>
                    <a:pt x="6468" y="13710"/>
                  </a:lnTo>
                  <a:lnTo>
                    <a:pt x="6497" y="13738"/>
                  </a:lnTo>
                  <a:cubicBezTo>
                    <a:pt x="6490" y="13716"/>
                    <a:pt x="6490" y="13707"/>
                    <a:pt x="6496" y="13707"/>
                  </a:cubicBezTo>
                  <a:cubicBezTo>
                    <a:pt x="6508" y="13707"/>
                    <a:pt x="6544" y="13742"/>
                    <a:pt x="6593" y="13777"/>
                  </a:cubicBezTo>
                  <a:lnTo>
                    <a:pt x="6593" y="13777"/>
                  </a:lnTo>
                  <a:lnTo>
                    <a:pt x="6497" y="13681"/>
                  </a:lnTo>
                  <a:lnTo>
                    <a:pt x="6497" y="13681"/>
                  </a:lnTo>
                  <a:cubicBezTo>
                    <a:pt x="6611" y="13738"/>
                    <a:pt x="6640" y="13738"/>
                    <a:pt x="6640" y="13767"/>
                  </a:cubicBezTo>
                  <a:cubicBezTo>
                    <a:pt x="6640" y="13767"/>
                    <a:pt x="6611" y="13767"/>
                    <a:pt x="6669" y="13824"/>
                  </a:cubicBezTo>
                  <a:cubicBezTo>
                    <a:pt x="6641" y="13810"/>
                    <a:pt x="6616" y="13794"/>
                    <a:pt x="6593" y="13777"/>
                  </a:cubicBezTo>
                  <a:lnTo>
                    <a:pt x="6593" y="13777"/>
                  </a:lnTo>
                  <a:lnTo>
                    <a:pt x="6611" y="13795"/>
                  </a:lnTo>
                  <a:cubicBezTo>
                    <a:pt x="6600" y="13841"/>
                    <a:pt x="6579" y="13860"/>
                    <a:pt x="6553" y="13860"/>
                  </a:cubicBezTo>
                  <a:cubicBezTo>
                    <a:pt x="6514" y="13860"/>
                    <a:pt x="6463" y="13818"/>
                    <a:pt x="6411" y="13767"/>
                  </a:cubicBezTo>
                  <a:lnTo>
                    <a:pt x="6411" y="13738"/>
                  </a:lnTo>
                  <a:lnTo>
                    <a:pt x="6468" y="13738"/>
                  </a:lnTo>
                  <a:lnTo>
                    <a:pt x="6468" y="13710"/>
                  </a:lnTo>
                  <a:lnTo>
                    <a:pt x="6440" y="13681"/>
                  </a:lnTo>
                  <a:cubicBezTo>
                    <a:pt x="6411" y="13652"/>
                    <a:pt x="6382" y="13624"/>
                    <a:pt x="6382" y="13624"/>
                  </a:cubicBezTo>
                  <a:lnTo>
                    <a:pt x="6382" y="13624"/>
                  </a:lnTo>
                  <a:cubicBezTo>
                    <a:pt x="6382" y="13652"/>
                    <a:pt x="6411" y="13652"/>
                    <a:pt x="6411" y="13681"/>
                  </a:cubicBezTo>
                  <a:lnTo>
                    <a:pt x="6382" y="13681"/>
                  </a:lnTo>
                  <a:lnTo>
                    <a:pt x="6354" y="13652"/>
                  </a:lnTo>
                  <a:cubicBezTo>
                    <a:pt x="6354" y="13624"/>
                    <a:pt x="6354" y="13595"/>
                    <a:pt x="6354" y="13595"/>
                  </a:cubicBezTo>
                  <a:cubicBezTo>
                    <a:pt x="6354" y="13567"/>
                    <a:pt x="6354" y="13538"/>
                    <a:pt x="6354" y="13538"/>
                  </a:cubicBezTo>
                  <a:lnTo>
                    <a:pt x="6440" y="13538"/>
                  </a:lnTo>
                  <a:cubicBezTo>
                    <a:pt x="6554" y="13538"/>
                    <a:pt x="6554" y="13366"/>
                    <a:pt x="6726" y="13366"/>
                  </a:cubicBezTo>
                  <a:cubicBezTo>
                    <a:pt x="6640" y="13338"/>
                    <a:pt x="6583" y="13280"/>
                    <a:pt x="6526" y="13223"/>
                  </a:cubicBezTo>
                  <a:cubicBezTo>
                    <a:pt x="6566" y="13223"/>
                    <a:pt x="6505" y="13150"/>
                    <a:pt x="6529" y="13150"/>
                  </a:cubicBezTo>
                  <a:close/>
                  <a:moveTo>
                    <a:pt x="35173" y="14110"/>
                  </a:moveTo>
                  <a:cubicBezTo>
                    <a:pt x="35202" y="14139"/>
                    <a:pt x="35202" y="14139"/>
                    <a:pt x="35231" y="14168"/>
                  </a:cubicBezTo>
                  <a:lnTo>
                    <a:pt x="35202" y="14168"/>
                  </a:lnTo>
                  <a:cubicBezTo>
                    <a:pt x="35191" y="14168"/>
                    <a:pt x="35165" y="14172"/>
                    <a:pt x="35147" y="14172"/>
                  </a:cubicBezTo>
                  <a:cubicBezTo>
                    <a:pt x="35118" y="14172"/>
                    <a:pt x="35105" y="14162"/>
                    <a:pt x="35173" y="14110"/>
                  </a:cubicBezTo>
                  <a:close/>
                  <a:moveTo>
                    <a:pt x="6068" y="14239"/>
                  </a:moveTo>
                  <a:lnTo>
                    <a:pt x="6068" y="14239"/>
                  </a:lnTo>
                  <a:cubicBezTo>
                    <a:pt x="6075" y="14246"/>
                    <a:pt x="6082" y="14253"/>
                    <a:pt x="6096" y="14253"/>
                  </a:cubicBezTo>
                  <a:lnTo>
                    <a:pt x="6068" y="14239"/>
                  </a:lnTo>
                  <a:close/>
                  <a:moveTo>
                    <a:pt x="39781" y="14196"/>
                  </a:moveTo>
                  <a:cubicBezTo>
                    <a:pt x="39838" y="14196"/>
                    <a:pt x="39867" y="14225"/>
                    <a:pt x="39896" y="14253"/>
                  </a:cubicBezTo>
                  <a:lnTo>
                    <a:pt x="39810" y="14339"/>
                  </a:lnTo>
                  <a:cubicBezTo>
                    <a:pt x="39810" y="14282"/>
                    <a:pt x="39781" y="14253"/>
                    <a:pt x="39781" y="14196"/>
                  </a:cubicBezTo>
                  <a:close/>
                  <a:moveTo>
                    <a:pt x="1775" y="14425"/>
                  </a:moveTo>
                  <a:cubicBezTo>
                    <a:pt x="1775" y="14425"/>
                    <a:pt x="1775" y="14425"/>
                    <a:pt x="1775" y="14425"/>
                  </a:cubicBezTo>
                  <a:lnTo>
                    <a:pt x="1775" y="14425"/>
                  </a:lnTo>
                  <a:close/>
                  <a:moveTo>
                    <a:pt x="39957" y="14375"/>
                  </a:moveTo>
                  <a:cubicBezTo>
                    <a:pt x="39962" y="14397"/>
                    <a:pt x="39973" y="14415"/>
                    <a:pt x="39985" y="14436"/>
                  </a:cubicBezTo>
                  <a:lnTo>
                    <a:pt x="39985" y="14436"/>
                  </a:lnTo>
                  <a:cubicBezTo>
                    <a:pt x="39978" y="14415"/>
                    <a:pt x="39968" y="14395"/>
                    <a:pt x="39957" y="14375"/>
                  </a:cubicBezTo>
                  <a:close/>
                  <a:moveTo>
                    <a:pt x="4379" y="14425"/>
                  </a:moveTo>
                  <a:lnTo>
                    <a:pt x="4408" y="14482"/>
                  </a:lnTo>
                  <a:lnTo>
                    <a:pt x="4379" y="14482"/>
                  </a:lnTo>
                  <a:cubicBezTo>
                    <a:pt x="4379" y="14454"/>
                    <a:pt x="4379" y="14454"/>
                    <a:pt x="4379" y="14454"/>
                  </a:cubicBezTo>
                  <a:lnTo>
                    <a:pt x="4379" y="14425"/>
                  </a:lnTo>
                  <a:close/>
                  <a:moveTo>
                    <a:pt x="12800" y="8017"/>
                  </a:moveTo>
                  <a:cubicBezTo>
                    <a:pt x="14214" y="8017"/>
                    <a:pt x="14885" y="10319"/>
                    <a:pt x="15169" y="12136"/>
                  </a:cubicBezTo>
                  <a:cubicBezTo>
                    <a:pt x="15541" y="11248"/>
                    <a:pt x="16113" y="10447"/>
                    <a:pt x="16857" y="9817"/>
                  </a:cubicBezTo>
                  <a:cubicBezTo>
                    <a:pt x="17287" y="9491"/>
                    <a:pt x="17824" y="9273"/>
                    <a:pt x="18337" y="9273"/>
                  </a:cubicBezTo>
                  <a:cubicBezTo>
                    <a:pt x="18815" y="9273"/>
                    <a:pt x="19273" y="9463"/>
                    <a:pt x="19605" y="9932"/>
                  </a:cubicBezTo>
                  <a:cubicBezTo>
                    <a:pt x="20148" y="10790"/>
                    <a:pt x="20062" y="12078"/>
                    <a:pt x="19232" y="12708"/>
                  </a:cubicBezTo>
                  <a:cubicBezTo>
                    <a:pt x="18345" y="13395"/>
                    <a:pt x="15884" y="13051"/>
                    <a:pt x="15426" y="14053"/>
                  </a:cubicBezTo>
                  <a:lnTo>
                    <a:pt x="15369" y="14282"/>
                  </a:lnTo>
                  <a:cubicBezTo>
                    <a:pt x="15305" y="14491"/>
                    <a:pt x="15123" y="14601"/>
                    <a:pt x="14940" y="14601"/>
                  </a:cubicBezTo>
                  <a:cubicBezTo>
                    <a:pt x="14798" y="14601"/>
                    <a:pt x="14655" y="14534"/>
                    <a:pt x="14568" y="14396"/>
                  </a:cubicBezTo>
                  <a:cubicBezTo>
                    <a:pt x="14339" y="13939"/>
                    <a:pt x="14196" y="13452"/>
                    <a:pt x="13967" y="13023"/>
                  </a:cubicBezTo>
                  <a:cubicBezTo>
                    <a:pt x="13623" y="12536"/>
                    <a:pt x="13165" y="12107"/>
                    <a:pt x="12621" y="11878"/>
                  </a:cubicBezTo>
                  <a:cubicBezTo>
                    <a:pt x="12135" y="11620"/>
                    <a:pt x="11734" y="11277"/>
                    <a:pt x="11391" y="10848"/>
                  </a:cubicBezTo>
                  <a:cubicBezTo>
                    <a:pt x="11334" y="10733"/>
                    <a:pt x="11276" y="10619"/>
                    <a:pt x="11219" y="10504"/>
                  </a:cubicBezTo>
                  <a:lnTo>
                    <a:pt x="11162" y="10476"/>
                  </a:lnTo>
                  <a:cubicBezTo>
                    <a:pt x="11162" y="10476"/>
                    <a:pt x="11190" y="10447"/>
                    <a:pt x="11190" y="10447"/>
                  </a:cubicBezTo>
                  <a:lnTo>
                    <a:pt x="11219" y="10476"/>
                  </a:lnTo>
                  <a:cubicBezTo>
                    <a:pt x="11219" y="10418"/>
                    <a:pt x="11162" y="10361"/>
                    <a:pt x="11162" y="10333"/>
                  </a:cubicBezTo>
                  <a:cubicBezTo>
                    <a:pt x="11162" y="10333"/>
                    <a:pt x="11162" y="10361"/>
                    <a:pt x="11162" y="10390"/>
                  </a:cubicBezTo>
                  <a:lnTo>
                    <a:pt x="11076" y="10304"/>
                  </a:lnTo>
                  <a:cubicBezTo>
                    <a:pt x="11019" y="10247"/>
                    <a:pt x="11076" y="10247"/>
                    <a:pt x="10990" y="10161"/>
                  </a:cubicBezTo>
                  <a:lnTo>
                    <a:pt x="10990" y="10161"/>
                  </a:lnTo>
                  <a:lnTo>
                    <a:pt x="11133" y="10247"/>
                  </a:lnTo>
                  <a:lnTo>
                    <a:pt x="11133" y="10247"/>
                  </a:lnTo>
                  <a:lnTo>
                    <a:pt x="11044" y="10180"/>
                  </a:lnTo>
                  <a:lnTo>
                    <a:pt x="11044" y="10180"/>
                  </a:lnTo>
                  <a:cubicBezTo>
                    <a:pt x="11062" y="10190"/>
                    <a:pt x="11084" y="10196"/>
                    <a:pt x="11114" y="10209"/>
                  </a:cubicBezTo>
                  <a:lnTo>
                    <a:pt x="11114" y="10209"/>
                  </a:lnTo>
                  <a:cubicBezTo>
                    <a:pt x="11118" y="10205"/>
                    <a:pt x="11124" y="10199"/>
                    <a:pt x="11133" y="10189"/>
                  </a:cubicBezTo>
                  <a:cubicBezTo>
                    <a:pt x="11064" y="10166"/>
                    <a:pt x="10994" y="10124"/>
                    <a:pt x="11016" y="10124"/>
                  </a:cubicBezTo>
                  <a:cubicBezTo>
                    <a:pt x="11021" y="10124"/>
                    <a:pt x="11031" y="10127"/>
                    <a:pt x="11047" y="10132"/>
                  </a:cubicBezTo>
                  <a:cubicBezTo>
                    <a:pt x="11076" y="10132"/>
                    <a:pt x="11076" y="10161"/>
                    <a:pt x="11076" y="10161"/>
                  </a:cubicBezTo>
                  <a:lnTo>
                    <a:pt x="11105" y="10161"/>
                  </a:lnTo>
                  <a:cubicBezTo>
                    <a:pt x="11019" y="9817"/>
                    <a:pt x="11047" y="9445"/>
                    <a:pt x="11162" y="9131"/>
                  </a:cubicBezTo>
                  <a:cubicBezTo>
                    <a:pt x="11276" y="8816"/>
                    <a:pt x="11477" y="8530"/>
                    <a:pt x="11763" y="8358"/>
                  </a:cubicBezTo>
                  <a:lnTo>
                    <a:pt x="11791" y="8358"/>
                  </a:lnTo>
                  <a:cubicBezTo>
                    <a:pt x="12164" y="8121"/>
                    <a:pt x="12499" y="8017"/>
                    <a:pt x="12800" y="8017"/>
                  </a:cubicBezTo>
                  <a:close/>
                  <a:moveTo>
                    <a:pt x="6325" y="14540"/>
                  </a:moveTo>
                  <a:lnTo>
                    <a:pt x="6325" y="14625"/>
                  </a:lnTo>
                  <a:cubicBezTo>
                    <a:pt x="6382" y="14625"/>
                    <a:pt x="6354" y="14568"/>
                    <a:pt x="6325" y="14540"/>
                  </a:cubicBezTo>
                  <a:close/>
                  <a:moveTo>
                    <a:pt x="6354" y="13881"/>
                  </a:moveTo>
                  <a:cubicBezTo>
                    <a:pt x="6354" y="13967"/>
                    <a:pt x="6382" y="14024"/>
                    <a:pt x="6354" y="14053"/>
                  </a:cubicBezTo>
                  <a:cubicBezTo>
                    <a:pt x="6339" y="14061"/>
                    <a:pt x="6327" y="14064"/>
                    <a:pt x="6319" y="14064"/>
                  </a:cubicBezTo>
                  <a:cubicBezTo>
                    <a:pt x="6295" y="14064"/>
                    <a:pt x="6289" y="14038"/>
                    <a:pt x="6268" y="13996"/>
                  </a:cubicBezTo>
                  <a:lnTo>
                    <a:pt x="6268" y="13996"/>
                  </a:lnTo>
                  <a:cubicBezTo>
                    <a:pt x="6354" y="14168"/>
                    <a:pt x="6125" y="14196"/>
                    <a:pt x="6211" y="14396"/>
                  </a:cubicBezTo>
                  <a:lnTo>
                    <a:pt x="6182" y="14396"/>
                  </a:lnTo>
                  <a:cubicBezTo>
                    <a:pt x="6268" y="14425"/>
                    <a:pt x="6325" y="14482"/>
                    <a:pt x="6411" y="14568"/>
                  </a:cubicBezTo>
                  <a:cubicBezTo>
                    <a:pt x="6390" y="14589"/>
                    <a:pt x="6431" y="14657"/>
                    <a:pt x="6397" y="14657"/>
                  </a:cubicBezTo>
                  <a:cubicBezTo>
                    <a:pt x="6385" y="14657"/>
                    <a:pt x="6363" y="14648"/>
                    <a:pt x="6325" y="14625"/>
                  </a:cubicBezTo>
                  <a:cubicBezTo>
                    <a:pt x="6154" y="14540"/>
                    <a:pt x="6325" y="14540"/>
                    <a:pt x="6211" y="14425"/>
                  </a:cubicBezTo>
                  <a:lnTo>
                    <a:pt x="6211" y="14425"/>
                  </a:lnTo>
                  <a:cubicBezTo>
                    <a:pt x="6211" y="14568"/>
                    <a:pt x="6268" y="14740"/>
                    <a:pt x="6182" y="14769"/>
                  </a:cubicBezTo>
                  <a:cubicBezTo>
                    <a:pt x="6039" y="14711"/>
                    <a:pt x="6125" y="14625"/>
                    <a:pt x="6096" y="14597"/>
                  </a:cubicBezTo>
                  <a:cubicBezTo>
                    <a:pt x="6096" y="14597"/>
                    <a:pt x="6096" y="14568"/>
                    <a:pt x="6096" y="14568"/>
                  </a:cubicBezTo>
                  <a:lnTo>
                    <a:pt x="6125" y="14540"/>
                  </a:lnTo>
                  <a:lnTo>
                    <a:pt x="6068" y="14511"/>
                  </a:lnTo>
                  <a:cubicBezTo>
                    <a:pt x="6068" y="14482"/>
                    <a:pt x="6068" y="14482"/>
                    <a:pt x="6068" y="14454"/>
                  </a:cubicBezTo>
                  <a:cubicBezTo>
                    <a:pt x="6039" y="14425"/>
                    <a:pt x="6010" y="14368"/>
                    <a:pt x="6010" y="14311"/>
                  </a:cubicBezTo>
                  <a:lnTo>
                    <a:pt x="6010" y="14311"/>
                  </a:lnTo>
                  <a:lnTo>
                    <a:pt x="6068" y="14339"/>
                  </a:lnTo>
                  <a:lnTo>
                    <a:pt x="6096" y="14339"/>
                  </a:lnTo>
                  <a:cubicBezTo>
                    <a:pt x="6096" y="14339"/>
                    <a:pt x="6096" y="14339"/>
                    <a:pt x="6125" y="14368"/>
                  </a:cubicBezTo>
                  <a:lnTo>
                    <a:pt x="6125" y="14339"/>
                  </a:lnTo>
                  <a:lnTo>
                    <a:pt x="6211" y="14396"/>
                  </a:lnTo>
                  <a:cubicBezTo>
                    <a:pt x="6147" y="14354"/>
                    <a:pt x="6146" y="14280"/>
                    <a:pt x="6127" y="14280"/>
                  </a:cubicBezTo>
                  <a:cubicBezTo>
                    <a:pt x="6120" y="14280"/>
                    <a:pt x="6111" y="14289"/>
                    <a:pt x="6096" y="14311"/>
                  </a:cubicBezTo>
                  <a:cubicBezTo>
                    <a:pt x="6068" y="14282"/>
                    <a:pt x="6068" y="14253"/>
                    <a:pt x="6039" y="14225"/>
                  </a:cubicBezTo>
                  <a:lnTo>
                    <a:pt x="6039" y="14225"/>
                  </a:lnTo>
                  <a:lnTo>
                    <a:pt x="6068" y="14239"/>
                  </a:lnTo>
                  <a:lnTo>
                    <a:pt x="6068" y="14239"/>
                  </a:lnTo>
                  <a:cubicBezTo>
                    <a:pt x="6060" y="14232"/>
                    <a:pt x="6053" y="14225"/>
                    <a:pt x="6039" y="14225"/>
                  </a:cubicBezTo>
                  <a:lnTo>
                    <a:pt x="6039" y="14196"/>
                  </a:lnTo>
                  <a:cubicBezTo>
                    <a:pt x="6068" y="14196"/>
                    <a:pt x="6096" y="14225"/>
                    <a:pt x="6125" y="14225"/>
                  </a:cubicBezTo>
                  <a:lnTo>
                    <a:pt x="6068" y="14168"/>
                  </a:lnTo>
                  <a:cubicBezTo>
                    <a:pt x="6068" y="14139"/>
                    <a:pt x="6068" y="14139"/>
                    <a:pt x="6068" y="14110"/>
                  </a:cubicBezTo>
                  <a:cubicBezTo>
                    <a:pt x="6096" y="14110"/>
                    <a:pt x="6096" y="14139"/>
                    <a:pt x="6096" y="14168"/>
                  </a:cubicBezTo>
                  <a:lnTo>
                    <a:pt x="6125" y="14168"/>
                  </a:lnTo>
                  <a:cubicBezTo>
                    <a:pt x="6211" y="14168"/>
                    <a:pt x="6154" y="14082"/>
                    <a:pt x="6096" y="13996"/>
                  </a:cubicBezTo>
                  <a:cubicBezTo>
                    <a:pt x="6096" y="13996"/>
                    <a:pt x="6096" y="13967"/>
                    <a:pt x="6096" y="13967"/>
                  </a:cubicBezTo>
                  <a:cubicBezTo>
                    <a:pt x="6096" y="13967"/>
                    <a:pt x="6125" y="13996"/>
                    <a:pt x="6125" y="13996"/>
                  </a:cubicBezTo>
                  <a:cubicBezTo>
                    <a:pt x="6239" y="13996"/>
                    <a:pt x="6211" y="13939"/>
                    <a:pt x="6154" y="13881"/>
                  </a:cubicBezTo>
                  <a:lnTo>
                    <a:pt x="6154" y="13881"/>
                  </a:lnTo>
                  <a:cubicBezTo>
                    <a:pt x="6182" y="13896"/>
                    <a:pt x="6218" y="13903"/>
                    <a:pt x="6254" y="13903"/>
                  </a:cubicBezTo>
                  <a:cubicBezTo>
                    <a:pt x="6289" y="13903"/>
                    <a:pt x="6325" y="13896"/>
                    <a:pt x="6354" y="13881"/>
                  </a:cubicBezTo>
                  <a:close/>
                  <a:moveTo>
                    <a:pt x="36662" y="14797"/>
                  </a:moveTo>
                  <a:lnTo>
                    <a:pt x="36662" y="14826"/>
                  </a:lnTo>
                  <a:lnTo>
                    <a:pt x="36633" y="14826"/>
                  </a:lnTo>
                  <a:lnTo>
                    <a:pt x="36662" y="14797"/>
                  </a:lnTo>
                  <a:close/>
                  <a:moveTo>
                    <a:pt x="5925" y="14797"/>
                  </a:moveTo>
                  <a:cubicBezTo>
                    <a:pt x="5925" y="14797"/>
                    <a:pt x="5953" y="14797"/>
                    <a:pt x="5953" y="14826"/>
                  </a:cubicBezTo>
                  <a:lnTo>
                    <a:pt x="5953" y="14883"/>
                  </a:lnTo>
                  <a:lnTo>
                    <a:pt x="5925" y="14883"/>
                  </a:lnTo>
                  <a:cubicBezTo>
                    <a:pt x="5925" y="14883"/>
                    <a:pt x="5925" y="14854"/>
                    <a:pt x="5925" y="14826"/>
                  </a:cubicBezTo>
                  <a:cubicBezTo>
                    <a:pt x="5925" y="14826"/>
                    <a:pt x="5925" y="14797"/>
                    <a:pt x="5925" y="14797"/>
                  </a:cubicBezTo>
                  <a:close/>
                  <a:moveTo>
                    <a:pt x="39724" y="14912"/>
                  </a:moveTo>
                  <a:cubicBezTo>
                    <a:pt x="39724" y="14969"/>
                    <a:pt x="39752" y="14997"/>
                    <a:pt x="39752" y="15055"/>
                  </a:cubicBezTo>
                  <a:cubicBezTo>
                    <a:pt x="39752" y="15026"/>
                    <a:pt x="39724" y="15026"/>
                    <a:pt x="39695" y="14997"/>
                  </a:cubicBezTo>
                  <a:lnTo>
                    <a:pt x="39695" y="14940"/>
                  </a:lnTo>
                  <a:lnTo>
                    <a:pt x="39724" y="14912"/>
                  </a:lnTo>
                  <a:close/>
                  <a:moveTo>
                    <a:pt x="37463" y="15026"/>
                  </a:moveTo>
                  <a:cubicBezTo>
                    <a:pt x="37463" y="15055"/>
                    <a:pt x="37463" y="15083"/>
                    <a:pt x="37463" y="15112"/>
                  </a:cubicBezTo>
                  <a:lnTo>
                    <a:pt x="37377" y="15112"/>
                  </a:lnTo>
                  <a:cubicBezTo>
                    <a:pt x="37377" y="15112"/>
                    <a:pt x="37377" y="15083"/>
                    <a:pt x="37377" y="15083"/>
                  </a:cubicBezTo>
                  <a:cubicBezTo>
                    <a:pt x="37406" y="15083"/>
                    <a:pt x="37406" y="15055"/>
                    <a:pt x="37434" y="15026"/>
                  </a:cubicBezTo>
                  <a:close/>
                  <a:moveTo>
                    <a:pt x="39266" y="15083"/>
                  </a:moveTo>
                  <a:lnTo>
                    <a:pt x="39266" y="15112"/>
                  </a:lnTo>
                  <a:cubicBezTo>
                    <a:pt x="39267" y="15102"/>
                    <a:pt x="39268" y="15093"/>
                    <a:pt x="39268" y="15083"/>
                  </a:cubicBezTo>
                  <a:lnTo>
                    <a:pt x="39268" y="15083"/>
                  </a:lnTo>
                  <a:cubicBezTo>
                    <a:pt x="39267" y="15083"/>
                    <a:pt x="39267" y="15083"/>
                    <a:pt x="39266" y="15083"/>
                  </a:cubicBezTo>
                  <a:close/>
                  <a:moveTo>
                    <a:pt x="4179" y="15112"/>
                  </a:moveTo>
                  <a:cubicBezTo>
                    <a:pt x="4179" y="15112"/>
                    <a:pt x="4179" y="15141"/>
                    <a:pt x="4179" y="15169"/>
                  </a:cubicBezTo>
                  <a:lnTo>
                    <a:pt x="4150" y="15169"/>
                  </a:lnTo>
                  <a:cubicBezTo>
                    <a:pt x="4150" y="15141"/>
                    <a:pt x="4150" y="15112"/>
                    <a:pt x="4179" y="15112"/>
                  </a:cubicBezTo>
                  <a:close/>
                  <a:moveTo>
                    <a:pt x="1517" y="15141"/>
                  </a:moveTo>
                  <a:lnTo>
                    <a:pt x="1539" y="15226"/>
                  </a:lnTo>
                  <a:cubicBezTo>
                    <a:pt x="1539" y="15198"/>
                    <a:pt x="1532" y="15169"/>
                    <a:pt x="1517" y="15141"/>
                  </a:cubicBezTo>
                  <a:close/>
                  <a:moveTo>
                    <a:pt x="5667" y="15169"/>
                  </a:moveTo>
                  <a:lnTo>
                    <a:pt x="5753" y="15198"/>
                  </a:lnTo>
                  <a:cubicBezTo>
                    <a:pt x="5753" y="15198"/>
                    <a:pt x="5753" y="15226"/>
                    <a:pt x="5696" y="15255"/>
                  </a:cubicBezTo>
                  <a:lnTo>
                    <a:pt x="5667" y="15226"/>
                  </a:lnTo>
                  <a:cubicBezTo>
                    <a:pt x="5667" y="15198"/>
                    <a:pt x="5667" y="15198"/>
                    <a:pt x="5667" y="15169"/>
                  </a:cubicBezTo>
                  <a:close/>
                  <a:moveTo>
                    <a:pt x="39151" y="15341"/>
                  </a:moveTo>
                  <a:cubicBezTo>
                    <a:pt x="39146" y="15341"/>
                    <a:pt x="39147" y="15341"/>
                    <a:pt x="39151" y="15341"/>
                  </a:cubicBezTo>
                  <a:lnTo>
                    <a:pt x="39151" y="15341"/>
                  </a:lnTo>
                  <a:cubicBezTo>
                    <a:pt x="39151" y="15341"/>
                    <a:pt x="39151" y="15341"/>
                    <a:pt x="39151" y="15341"/>
                  </a:cubicBezTo>
                  <a:close/>
                  <a:moveTo>
                    <a:pt x="4064" y="15427"/>
                  </a:moveTo>
                  <a:cubicBezTo>
                    <a:pt x="4179" y="15513"/>
                    <a:pt x="4265" y="15570"/>
                    <a:pt x="4150" y="15684"/>
                  </a:cubicBezTo>
                  <a:lnTo>
                    <a:pt x="4093" y="15656"/>
                  </a:lnTo>
                  <a:cubicBezTo>
                    <a:pt x="4179" y="15598"/>
                    <a:pt x="4007" y="15570"/>
                    <a:pt x="3950" y="15513"/>
                  </a:cubicBezTo>
                  <a:cubicBezTo>
                    <a:pt x="3950" y="15513"/>
                    <a:pt x="3950" y="15484"/>
                    <a:pt x="3950" y="15484"/>
                  </a:cubicBezTo>
                  <a:cubicBezTo>
                    <a:pt x="3978" y="15455"/>
                    <a:pt x="3978" y="15427"/>
                    <a:pt x="4007" y="15427"/>
                  </a:cubicBezTo>
                  <a:lnTo>
                    <a:pt x="4064" y="15455"/>
                  </a:lnTo>
                  <a:lnTo>
                    <a:pt x="4064" y="15427"/>
                  </a:lnTo>
                  <a:close/>
                  <a:moveTo>
                    <a:pt x="39867" y="15398"/>
                  </a:moveTo>
                  <a:cubicBezTo>
                    <a:pt x="39896" y="15541"/>
                    <a:pt x="39924" y="15684"/>
                    <a:pt x="39953" y="15827"/>
                  </a:cubicBezTo>
                  <a:lnTo>
                    <a:pt x="39981" y="15856"/>
                  </a:lnTo>
                  <a:lnTo>
                    <a:pt x="39981" y="15913"/>
                  </a:lnTo>
                  <a:lnTo>
                    <a:pt x="39924" y="15885"/>
                  </a:lnTo>
                  <a:lnTo>
                    <a:pt x="39810" y="15799"/>
                  </a:lnTo>
                  <a:cubicBezTo>
                    <a:pt x="39838" y="15656"/>
                    <a:pt x="39867" y="15513"/>
                    <a:pt x="39838" y="15398"/>
                  </a:cubicBezTo>
                  <a:close/>
                  <a:moveTo>
                    <a:pt x="39838" y="15985"/>
                  </a:moveTo>
                  <a:lnTo>
                    <a:pt x="39867" y="16028"/>
                  </a:lnTo>
                  <a:cubicBezTo>
                    <a:pt x="39853" y="16013"/>
                    <a:pt x="39845" y="15999"/>
                    <a:pt x="39838" y="15985"/>
                  </a:cubicBezTo>
                  <a:close/>
                  <a:moveTo>
                    <a:pt x="3749" y="16343"/>
                  </a:moveTo>
                  <a:cubicBezTo>
                    <a:pt x="3749" y="16371"/>
                    <a:pt x="3778" y="16371"/>
                    <a:pt x="3778" y="16400"/>
                  </a:cubicBezTo>
                  <a:lnTo>
                    <a:pt x="3749" y="16371"/>
                  </a:lnTo>
                  <a:cubicBezTo>
                    <a:pt x="3749" y="16371"/>
                    <a:pt x="3749" y="16343"/>
                    <a:pt x="3749" y="16343"/>
                  </a:cubicBezTo>
                  <a:close/>
                  <a:moveTo>
                    <a:pt x="39581" y="16886"/>
                  </a:moveTo>
                  <a:cubicBezTo>
                    <a:pt x="39581" y="16915"/>
                    <a:pt x="39581" y="16944"/>
                    <a:pt x="39581" y="16944"/>
                  </a:cubicBezTo>
                  <a:cubicBezTo>
                    <a:pt x="39544" y="16944"/>
                    <a:pt x="39519" y="16944"/>
                    <a:pt x="39506" y="16921"/>
                  </a:cubicBezTo>
                  <a:lnTo>
                    <a:pt x="39506" y="16921"/>
                  </a:lnTo>
                  <a:lnTo>
                    <a:pt x="39495" y="16944"/>
                  </a:lnTo>
                  <a:cubicBezTo>
                    <a:pt x="39495" y="16915"/>
                    <a:pt x="39466" y="16886"/>
                    <a:pt x="39466" y="16886"/>
                  </a:cubicBezTo>
                  <a:lnTo>
                    <a:pt x="39496" y="16886"/>
                  </a:lnTo>
                  <a:cubicBezTo>
                    <a:pt x="39498" y="16902"/>
                    <a:pt x="39501" y="16913"/>
                    <a:pt x="39506" y="16921"/>
                  </a:cubicBezTo>
                  <a:lnTo>
                    <a:pt x="39506" y="16921"/>
                  </a:lnTo>
                  <a:lnTo>
                    <a:pt x="39523" y="16886"/>
                  </a:lnTo>
                  <a:close/>
                  <a:moveTo>
                    <a:pt x="39838" y="16800"/>
                  </a:moveTo>
                  <a:cubicBezTo>
                    <a:pt x="39838" y="16829"/>
                    <a:pt x="39867" y="16829"/>
                    <a:pt x="39867" y="16858"/>
                  </a:cubicBezTo>
                  <a:lnTo>
                    <a:pt x="39867" y="16886"/>
                  </a:lnTo>
                  <a:cubicBezTo>
                    <a:pt x="39867" y="16915"/>
                    <a:pt x="39896" y="16944"/>
                    <a:pt x="39896" y="16972"/>
                  </a:cubicBezTo>
                  <a:lnTo>
                    <a:pt x="39752" y="16972"/>
                  </a:lnTo>
                  <a:lnTo>
                    <a:pt x="39752" y="16915"/>
                  </a:lnTo>
                  <a:lnTo>
                    <a:pt x="39810" y="16944"/>
                  </a:lnTo>
                  <a:cubicBezTo>
                    <a:pt x="39838" y="16886"/>
                    <a:pt x="39810" y="16886"/>
                    <a:pt x="39752" y="16858"/>
                  </a:cubicBezTo>
                  <a:lnTo>
                    <a:pt x="39752" y="16829"/>
                  </a:lnTo>
                  <a:cubicBezTo>
                    <a:pt x="39810" y="16829"/>
                    <a:pt x="39810" y="16800"/>
                    <a:pt x="39838" y="16800"/>
                  </a:cubicBezTo>
                  <a:close/>
                  <a:moveTo>
                    <a:pt x="39552" y="18489"/>
                  </a:moveTo>
                  <a:lnTo>
                    <a:pt x="39581" y="18503"/>
                  </a:lnTo>
                  <a:cubicBezTo>
                    <a:pt x="39574" y="18496"/>
                    <a:pt x="39566" y="18489"/>
                    <a:pt x="39552" y="18489"/>
                  </a:cubicBezTo>
                  <a:close/>
                  <a:moveTo>
                    <a:pt x="39581" y="18503"/>
                  </a:moveTo>
                  <a:cubicBezTo>
                    <a:pt x="39588" y="18510"/>
                    <a:pt x="39595" y="18518"/>
                    <a:pt x="39609" y="18518"/>
                  </a:cubicBezTo>
                  <a:lnTo>
                    <a:pt x="39581" y="18503"/>
                  </a:lnTo>
                  <a:close/>
                  <a:moveTo>
                    <a:pt x="39523" y="18317"/>
                  </a:moveTo>
                  <a:lnTo>
                    <a:pt x="39552" y="18346"/>
                  </a:lnTo>
                  <a:cubicBezTo>
                    <a:pt x="39581" y="18403"/>
                    <a:pt x="39581" y="18460"/>
                    <a:pt x="39609" y="18518"/>
                  </a:cubicBezTo>
                  <a:cubicBezTo>
                    <a:pt x="39609" y="18518"/>
                    <a:pt x="39609" y="18546"/>
                    <a:pt x="39609" y="18546"/>
                  </a:cubicBezTo>
                  <a:cubicBezTo>
                    <a:pt x="39552" y="18546"/>
                    <a:pt x="39523" y="18518"/>
                    <a:pt x="39523" y="18460"/>
                  </a:cubicBezTo>
                  <a:lnTo>
                    <a:pt x="39523" y="18460"/>
                  </a:lnTo>
                  <a:lnTo>
                    <a:pt x="39552" y="18489"/>
                  </a:lnTo>
                  <a:cubicBezTo>
                    <a:pt x="39523" y="18432"/>
                    <a:pt x="39523" y="18375"/>
                    <a:pt x="39523" y="18317"/>
                  </a:cubicBezTo>
                  <a:close/>
                  <a:moveTo>
                    <a:pt x="2433" y="18747"/>
                  </a:moveTo>
                  <a:lnTo>
                    <a:pt x="2490" y="18775"/>
                  </a:lnTo>
                  <a:cubicBezTo>
                    <a:pt x="2519" y="18804"/>
                    <a:pt x="2547" y="18832"/>
                    <a:pt x="2490" y="18861"/>
                  </a:cubicBezTo>
                  <a:lnTo>
                    <a:pt x="2433" y="18861"/>
                  </a:lnTo>
                  <a:cubicBezTo>
                    <a:pt x="2433" y="18832"/>
                    <a:pt x="2433" y="18775"/>
                    <a:pt x="2433" y="18747"/>
                  </a:cubicBezTo>
                  <a:close/>
                  <a:moveTo>
                    <a:pt x="2404" y="18947"/>
                  </a:moveTo>
                  <a:lnTo>
                    <a:pt x="2433" y="19004"/>
                  </a:lnTo>
                  <a:lnTo>
                    <a:pt x="2433" y="19119"/>
                  </a:lnTo>
                  <a:cubicBezTo>
                    <a:pt x="2433" y="19090"/>
                    <a:pt x="2404" y="19061"/>
                    <a:pt x="2376" y="19033"/>
                  </a:cubicBezTo>
                  <a:cubicBezTo>
                    <a:pt x="2376" y="19004"/>
                    <a:pt x="2376" y="18976"/>
                    <a:pt x="2404" y="18947"/>
                  </a:cubicBezTo>
                  <a:close/>
                  <a:moveTo>
                    <a:pt x="2404" y="19204"/>
                  </a:moveTo>
                  <a:cubicBezTo>
                    <a:pt x="2404" y="19290"/>
                    <a:pt x="2376" y="19376"/>
                    <a:pt x="2347" y="19462"/>
                  </a:cubicBezTo>
                  <a:cubicBezTo>
                    <a:pt x="2261" y="19405"/>
                    <a:pt x="2204" y="19319"/>
                    <a:pt x="2290" y="19204"/>
                  </a:cubicBezTo>
                  <a:close/>
                  <a:moveTo>
                    <a:pt x="39037" y="19519"/>
                  </a:moveTo>
                  <a:lnTo>
                    <a:pt x="39008" y="19634"/>
                  </a:lnTo>
                  <a:lnTo>
                    <a:pt x="38951" y="19577"/>
                  </a:lnTo>
                  <a:cubicBezTo>
                    <a:pt x="38951" y="19548"/>
                    <a:pt x="38951" y="19548"/>
                    <a:pt x="38980" y="19519"/>
                  </a:cubicBezTo>
                  <a:close/>
                  <a:moveTo>
                    <a:pt x="36246" y="9536"/>
                  </a:moveTo>
                  <a:lnTo>
                    <a:pt x="36246" y="9536"/>
                  </a:lnTo>
                  <a:cubicBezTo>
                    <a:pt x="36216" y="9793"/>
                    <a:pt x="36675" y="9638"/>
                    <a:pt x="36461" y="9932"/>
                  </a:cubicBezTo>
                  <a:cubicBezTo>
                    <a:pt x="36719" y="10075"/>
                    <a:pt x="36976" y="10247"/>
                    <a:pt x="37205" y="10447"/>
                  </a:cubicBezTo>
                  <a:cubicBezTo>
                    <a:pt x="37167" y="10471"/>
                    <a:pt x="37136" y="10481"/>
                    <a:pt x="37109" y="10481"/>
                  </a:cubicBezTo>
                  <a:cubicBezTo>
                    <a:pt x="37009" y="10481"/>
                    <a:pt x="36979" y="10343"/>
                    <a:pt x="36884" y="10343"/>
                  </a:cubicBezTo>
                  <a:cubicBezTo>
                    <a:pt x="36855" y="10343"/>
                    <a:pt x="36821" y="10356"/>
                    <a:pt x="36776" y="10390"/>
                  </a:cubicBezTo>
                  <a:cubicBezTo>
                    <a:pt x="37034" y="10533"/>
                    <a:pt x="37291" y="10533"/>
                    <a:pt x="37377" y="10790"/>
                  </a:cubicBezTo>
                  <a:cubicBezTo>
                    <a:pt x="37377" y="10827"/>
                    <a:pt x="37356" y="10838"/>
                    <a:pt x="37327" y="10838"/>
                  </a:cubicBezTo>
                  <a:cubicBezTo>
                    <a:pt x="37289" y="10838"/>
                    <a:pt x="37238" y="10819"/>
                    <a:pt x="37205" y="10819"/>
                  </a:cubicBezTo>
                  <a:cubicBezTo>
                    <a:pt x="37320" y="10905"/>
                    <a:pt x="37406" y="10991"/>
                    <a:pt x="37463" y="11105"/>
                  </a:cubicBezTo>
                  <a:cubicBezTo>
                    <a:pt x="37491" y="11219"/>
                    <a:pt x="37576" y="11304"/>
                    <a:pt x="37689" y="11389"/>
                  </a:cubicBezTo>
                  <a:lnTo>
                    <a:pt x="37689" y="11389"/>
                  </a:lnTo>
                  <a:cubicBezTo>
                    <a:pt x="37733" y="11347"/>
                    <a:pt x="37792" y="11334"/>
                    <a:pt x="37854" y="11334"/>
                  </a:cubicBezTo>
                  <a:cubicBezTo>
                    <a:pt x="37952" y="11334"/>
                    <a:pt x="38058" y="11367"/>
                    <a:pt x="38120" y="11367"/>
                  </a:cubicBezTo>
                  <a:cubicBezTo>
                    <a:pt x="38129" y="11367"/>
                    <a:pt x="38137" y="11366"/>
                    <a:pt x="38144" y="11364"/>
                  </a:cubicBezTo>
                  <a:lnTo>
                    <a:pt x="38144" y="11364"/>
                  </a:lnTo>
                  <a:cubicBezTo>
                    <a:pt x="37840" y="11450"/>
                    <a:pt x="38204" y="11592"/>
                    <a:pt x="37749" y="11678"/>
                  </a:cubicBezTo>
                  <a:cubicBezTo>
                    <a:pt x="37778" y="11692"/>
                    <a:pt x="37813" y="11699"/>
                    <a:pt x="37846" y="11699"/>
                  </a:cubicBezTo>
                  <a:cubicBezTo>
                    <a:pt x="37878" y="11699"/>
                    <a:pt x="37906" y="11692"/>
                    <a:pt x="37921" y="11678"/>
                  </a:cubicBezTo>
                  <a:lnTo>
                    <a:pt x="37921" y="11678"/>
                  </a:lnTo>
                  <a:cubicBezTo>
                    <a:pt x="37921" y="11706"/>
                    <a:pt x="37892" y="11763"/>
                    <a:pt x="37806" y="11763"/>
                  </a:cubicBezTo>
                  <a:cubicBezTo>
                    <a:pt x="37921" y="11878"/>
                    <a:pt x="38007" y="11763"/>
                    <a:pt x="38064" y="11907"/>
                  </a:cubicBezTo>
                  <a:lnTo>
                    <a:pt x="37921" y="11907"/>
                  </a:lnTo>
                  <a:cubicBezTo>
                    <a:pt x="38064" y="11907"/>
                    <a:pt x="38178" y="11964"/>
                    <a:pt x="38207" y="12078"/>
                  </a:cubicBezTo>
                  <a:cubicBezTo>
                    <a:pt x="38188" y="12078"/>
                    <a:pt x="38169" y="12104"/>
                    <a:pt x="38150" y="12104"/>
                  </a:cubicBezTo>
                  <a:cubicBezTo>
                    <a:pt x="38143" y="12104"/>
                    <a:pt x="38136" y="12100"/>
                    <a:pt x="38129" y="12091"/>
                  </a:cubicBezTo>
                  <a:lnTo>
                    <a:pt x="38129" y="12091"/>
                  </a:lnTo>
                  <a:cubicBezTo>
                    <a:pt x="38249" y="12279"/>
                    <a:pt x="38550" y="12285"/>
                    <a:pt x="38522" y="12565"/>
                  </a:cubicBezTo>
                  <a:cubicBezTo>
                    <a:pt x="38293" y="12593"/>
                    <a:pt x="38493" y="12651"/>
                    <a:pt x="38293" y="12765"/>
                  </a:cubicBezTo>
                  <a:lnTo>
                    <a:pt x="38407" y="12851"/>
                  </a:lnTo>
                  <a:lnTo>
                    <a:pt x="38493" y="12765"/>
                  </a:lnTo>
                  <a:cubicBezTo>
                    <a:pt x="38522" y="12851"/>
                    <a:pt x="38694" y="12908"/>
                    <a:pt x="38665" y="13023"/>
                  </a:cubicBezTo>
                  <a:lnTo>
                    <a:pt x="38550" y="12966"/>
                  </a:lnTo>
                  <a:lnTo>
                    <a:pt x="38665" y="13137"/>
                  </a:lnTo>
                  <a:lnTo>
                    <a:pt x="38694" y="13023"/>
                  </a:lnTo>
                  <a:cubicBezTo>
                    <a:pt x="38716" y="13032"/>
                    <a:pt x="38737" y="13035"/>
                    <a:pt x="38758" y="13035"/>
                  </a:cubicBezTo>
                  <a:cubicBezTo>
                    <a:pt x="38822" y="13035"/>
                    <a:pt x="38877" y="13001"/>
                    <a:pt x="38912" y="13001"/>
                  </a:cubicBezTo>
                  <a:cubicBezTo>
                    <a:pt x="38937" y="13001"/>
                    <a:pt x="38951" y="13019"/>
                    <a:pt x="38951" y="13080"/>
                  </a:cubicBezTo>
                  <a:cubicBezTo>
                    <a:pt x="38948" y="13077"/>
                    <a:pt x="38946" y="13076"/>
                    <a:pt x="38945" y="13076"/>
                  </a:cubicBezTo>
                  <a:cubicBezTo>
                    <a:pt x="38933" y="13076"/>
                    <a:pt x="38971" y="13178"/>
                    <a:pt x="38894" y="13280"/>
                  </a:cubicBezTo>
                  <a:cubicBezTo>
                    <a:pt x="38980" y="13309"/>
                    <a:pt x="39066" y="13338"/>
                    <a:pt x="39037" y="13423"/>
                  </a:cubicBezTo>
                  <a:cubicBezTo>
                    <a:pt x="39018" y="13500"/>
                    <a:pt x="38922" y="13500"/>
                    <a:pt x="38844" y="13500"/>
                  </a:cubicBezTo>
                  <a:lnTo>
                    <a:pt x="38844" y="13500"/>
                  </a:lnTo>
                  <a:cubicBezTo>
                    <a:pt x="38805" y="13500"/>
                    <a:pt x="38770" y="13500"/>
                    <a:pt x="38751" y="13509"/>
                  </a:cubicBezTo>
                  <a:cubicBezTo>
                    <a:pt x="38951" y="13509"/>
                    <a:pt x="38894" y="13738"/>
                    <a:pt x="39094" y="13767"/>
                  </a:cubicBezTo>
                  <a:cubicBezTo>
                    <a:pt x="39008" y="13767"/>
                    <a:pt x="38951" y="13767"/>
                    <a:pt x="38894" y="13795"/>
                  </a:cubicBezTo>
                  <a:lnTo>
                    <a:pt x="39066" y="13795"/>
                  </a:lnTo>
                  <a:cubicBezTo>
                    <a:pt x="39037" y="13853"/>
                    <a:pt x="39008" y="13881"/>
                    <a:pt x="38922" y="13881"/>
                  </a:cubicBezTo>
                  <a:cubicBezTo>
                    <a:pt x="38922" y="13925"/>
                    <a:pt x="38939" y="13939"/>
                    <a:pt x="38962" y="13939"/>
                  </a:cubicBezTo>
                  <a:cubicBezTo>
                    <a:pt x="39005" y="13939"/>
                    <a:pt x="39070" y="13893"/>
                    <a:pt x="39098" y="13893"/>
                  </a:cubicBezTo>
                  <a:cubicBezTo>
                    <a:pt x="39115" y="13893"/>
                    <a:pt x="39119" y="13910"/>
                    <a:pt x="39094" y="13967"/>
                  </a:cubicBezTo>
                  <a:lnTo>
                    <a:pt x="39037" y="13967"/>
                  </a:lnTo>
                  <a:cubicBezTo>
                    <a:pt x="39037" y="14139"/>
                    <a:pt x="39209" y="14282"/>
                    <a:pt x="39180" y="14454"/>
                  </a:cubicBezTo>
                  <a:cubicBezTo>
                    <a:pt x="39138" y="14478"/>
                    <a:pt x="39110" y="14486"/>
                    <a:pt x="39090" y="14486"/>
                  </a:cubicBezTo>
                  <a:cubicBezTo>
                    <a:pt x="39031" y="14486"/>
                    <a:pt x="39045" y="14405"/>
                    <a:pt x="38987" y="14405"/>
                  </a:cubicBezTo>
                  <a:cubicBezTo>
                    <a:pt x="38971" y="14405"/>
                    <a:pt x="38951" y="14411"/>
                    <a:pt x="38922" y="14425"/>
                  </a:cubicBezTo>
                  <a:cubicBezTo>
                    <a:pt x="39005" y="14644"/>
                    <a:pt x="39271" y="14864"/>
                    <a:pt x="39268" y="15083"/>
                  </a:cubicBezTo>
                  <a:lnTo>
                    <a:pt x="39268" y="15083"/>
                  </a:lnTo>
                  <a:cubicBezTo>
                    <a:pt x="39576" y="15084"/>
                    <a:pt x="39160" y="15252"/>
                    <a:pt x="39291" y="15366"/>
                  </a:cubicBezTo>
                  <a:lnTo>
                    <a:pt x="39291" y="15366"/>
                  </a:lnTo>
                  <a:cubicBezTo>
                    <a:pt x="39262" y="15346"/>
                    <a:pt x="39171" y="15342"/>
                    <a:pt x="39151" y="15341"/>
                  </a:cubicBezTo>
                  <a:lnTo>
                    <a:pt x="39151" y="15341"/>
                  </a:lnTo>
                  <a:cubicBezTo>
                    <a:pt x="39123" y="15513"/>
                    <a:pt x="39266" y="15684"/>
                    <a:pt x="39380" y="15913"/>
                  </a:cubicBezTo>
                  <a:lnTo>
                    <a:pt x="39295" y="15885"/>
                  </a:lnTo>
                  <a:cubicBezTo>
                    <a:pt x="39209" y="15971"/>
                    <a:pt x="39266" y="16142"/>
                    <a:pt x="39209" y="16228"/>
                  </a:cubicBezTo>
                  <a:cubicBezTo>
                    <a:pt x="39237" y="16257"/>
                    <a:pt x="39266" y="16257"/>
                    <a:pt x="39295" y="16285"/>
                  </a:cubicBezTo>
                  <a:cubicBezTo>
                    <a:pt x="39295" y="16300"/>
                    <a:pt x="39302" y="16307"/>
                    <a:pt x="39316" y="16307"/>
                  </a:cubicBezTo>
                  <a:cubicBezTo>
                    <a:pt x="39330" y="16307"/>
                    <a:pt x="39352" y="16300"/>
                    <a:pt x="39380" y="16285"/>
                  </a:cubicBezTo>
                  <a:lnTo>
                    <a:pt x="39380" y="16285"/>
                  </a:lnTo>
                  <a:cubicBezTo>
                    <a:pt x="39180" y="16428"/>
                    <a:pt x="39209" y="16572"/>
                    <a:pt x="39266" y="16743"/>
                  </a:cubicBezTo>
                  <a:cubicBezTo>
                    <a:pt x="39323" y="16886"/>
                    <a:pt x="39409" y="17058"/>
                    <a:pt x="39209" y="17173"/>
                  </a:cubicBezTo>
                  <a:cubicBezTo>
                    <a:pt x="39209" y="17149"/>
                    <a:pt x="39152" y="17107"/>
                    <a:pt x="39131" y="17107"/>
                  </a:cubicBezTo>
                  <a:cubicBezTo>
                    <a:pt x="39126" y="17107"/>
                    <a:pt x="39123" y="17110"/>
                    <a:pt x="39123" y="17115"/>
                  </a:cubicBezTo>
                  <a:cubicBezTo>
                    <a:pt x="39151" y="17173"/>
                    <a:pt x="39151" y="17258"/>
                    <a:pt x="39180" y="17344"/>
                  </a:cubicBezTo>
                  <a:cubicBezTo>
                    <a:pt x="39295" y="17344"/>
                    <a:pt x="39266" y="17344"/>
                    <a:pt x="39352" y="17287"/>
                  </a:cubicBezTo>
                  <a:cubicBezTo>
                    <a:pt x="39409" y="17316"/>
                    <a:pt x="39438" y="17344"/>
                    <a:pt x="39438" y="17373"/>
                  </a:cubicBezTo>
                  <a:lnTo>
                    <a:pt x="39438" y="17430"/>
                  </a:lnTo>
                  <a:cubicBezTo>
                    <a:pt x="39421" y="17413"/>
                    <a:pt x="39399" y="17406"/>
                    <a:pt x="39375" y="17406"/>
                  </a:cubicBezTo>
                  <a:cubicBezTo>
                    <a:pt x="39316" y="17406"/>
                    <a:pt x="39241" y="17447"/>
                    <a:pt x="39180" y="17487"/>
                  </a:cubicBezTo>
                  <a:lnTo>
                    <a:pt x="39295" y="17487"/>
                  </a:lnTo>
                  <a:cubicBezTo>
                    <a:pt x="39066" y="17573"/>
                    <a:pt x="39581" y="17573"/>
                    <a:pt x="39380" y="17716"/>
                  </a:cubicBezTo>
                  <a:lnTo>
                    <a:pt x="39323" y="17688"/>
                  </a:lnTo>
                  <a:lnTo>
                    <a:pt x="39323" y="17688"/>
                  </a:lnTo>
                  <a:cubicBezTo>
                    <a:pt x="39323" y="17745"/>
                    <a:pt x="39380" y="17802"/>
                    <a:pt x="39380" y="17859"/>
                  </a:cubicBezTo>
                  <a:lnTo>
                    <a:pt x="39380" y="17888"/>
                  </a:lnTo>
                  <a:cubicBezTo>
                    <a:pt x="39266" y="17888"/>
                    <a:pt x="39352" y="17831"/>
                    <a:pt x="39237" y="17802"/>
                  </a:cubicBezTo>
                  <a:lnTo>
                    <a:pt x="39237" y="17802"/>
                  </a:lnTo>
                  <a:cubicBezTo>
                    <a:pt x="39237" y="17888"/>
                    <a:pt x="39466" y="18060"/>
                    <a:pt x="39295" y="18117"/>
                  </a:cubicBezTo>
                  <a:cubicBezTo>
                    <a:pt x="39266" y="18060"/>
                    <a:pt x="39295" y="18002"/>
                    <a:pt x="39266" y="17945"/>
                  </a:cubicBezTo>
                  <a:cubicBezTo>
                    <a:pt x="39066" y="18002"/>
                    <a:pt x="39094" y="18031"/>
                    <a:pt x="39066" y="18088"/>
                  </a:cubicBezTo>
                  <a:lnTo>
                    <a:pt x="38951" y="18231"/>
                  </a:lnTo>
                  <a:lnTo>
                    <a:pt x="38951" y="18231"/>
                  </a:lnTo>
                  <a:lnTo>
                    <a:pt x="39008" y="18203"/>
                  </a:lnTo>
                  <a:cubicBezTo>
                    <a:pt x="39352" y="18403"/>
                    <a:pt x="39008" y="18460"/>
                    <a:pt x="39209" y="18689"/>
                  </a:cubicBezTo>
                  <a:cubicBezTo>
                    <a:pt x="39122" y="18590"/>
                    <a:pt x="39089" y="18566"/>
                    <a:pt x="39065" y="18566"/>
                  </a:cubicBezTo>
                  <a:cubicBezTo>
                    <a:pt x="39043" y="18566"/>
                    <a:pt x="39029" y="18587"/>
                    <a:pt x="38987" y="18587"/>
                  </a:cubicBezTo>
                  <a:cubicBezTo>
                    <a:pt x="38971" y="18587"/>
                    <a:pt x="38950" y="18584"/>
                    <a:pt x="38922" y="18575"/>
                  </a:cubicBezTo>
                  <a:cubicBezTo>
                    <a:pt x="38882" y="18595"/>
                    <a:pt x="38842" y="18615"/>
                    <a:pt x="38801" y="18615"/>
                  </a:cubicBezTo>
                  <a:cubicBezTo>
                    <a:pt x="38784" y="18615"/>
                    <a:pt x="38768" y="18612"/>
                    <a:pt x="38751" y="18603"/>
                  </a:cubicBezTo>
                  <a:lnTo>
                    <a:pt x="38751" y="18603"/>
                  </a:lnTo>
                  <a:cubicBezTo>
                    <a:pt x="38865" y="18718"/>
                    <a:pt x="38608" y="18718"/>
                    <a:pt x="38779" y="18861"/>
                  </a:cubicBezTo>
                  <a:cubicBezTo>
                    <a:pt x="38736" y="18861"/>
                    <a:pt x="38742" y="18909"/>
                    <a:pt x="38687" y="18909"/>
                  </a:cubicBezTo>
                  <a:cubicBezTo>
                    <a:pt x="38668" y="18909"/>
                    <a:pt x="38643" y="18904"/>
                    <a:pt x="38608" y="18890"/>
                  </a:cubicBezTo>
                  <a:lnTo>
                    <a:pt x="38608" y="18890"/>
                  </a:lnTo>
                  <a:cubicBezTo>
                    <a:pt x="38608" y="18930"/>
                    <a:pt x="38622" y="18942"/>
                    <a:pt x="38642" y="18942"/>
                  </a:cubicBezTo>
                  <a:cubicBezTo>
                    <a:pt x="38674" y="18942"/>
                    <a:pt x="38721" y="18914"/>
                    <a:pt x="38757" y="18914"/>
                  </a:cubicBezTo>
                  <a:cubicBezTo>
                    <a:pt x="38765" y="18914"/>
                    <a:pt x="38773" y="18915"/>
                    <a:pt x="38779" y="18918"/>
                  </a:cubicBezTo>
                  <a:cubicBezTo>
                    <a:pt x="38922" y="19119"/>
                    <a:pt x="38465" y="19204"/>
                    <a:pt x="38636" y="19491"/>
                  </a:cubicBezTo>
                  <a:cubicBezTo>
                    <a:pt x="38665" y="19720"/>
                    <a:pt x="38808" y="19805"/>
                    <a:pt x="38865" y="19977"/>
                  </a:cubicBezTo>
                  <a:lnTo>
                    <a:pt x="38865" y="20034"/>
                  </a:lnTo>
                  <a:cubicBezTo>
                    <a:pt x="38751" y="20034"/>
                    <a:pt x="38694" y="19920"/>
                    <a:pt x="38694" y="19920"/>
                  </a:cubicBezTo>
                  <a:cubicBezTo>
                    <a:pt x="38608" y="19949"/>
                    <a:pt x="38579" y="20063"/>
                    <a:pt x="38608" y="20149"/>
                  </a:cubicBezTo>
                  <a:cubicBezTo>
                    <a:pt x="38579" y="20120"/>
                    <a:pt x="38522" y="20120"/>
                    <a:pt x="38493" y="20120"/>
                  </a:cubicBezTo>
                  <a:cubicBezTo>
                    <a:pt x="38579" y="19977"/>
                    <a:pt x="38350" y="19891"/>
                    <a:pt x="38579" y="19805"/>
                  </a:cubicBezTo>
                  <a:lnTo>
                    <a:pt x="38493" y="19805"/>
                  </a:lnTo>
                  <a:cubicBezTo>
                    <a:pt x="38493" y="19777"/>
                    <a:pt x="38493" y="19777"/>
                    <a:pt x="38493" y="19748"/>
                  </a:cubicBezTo>
                  <a:cubicBezTo>
                    <a:pt x="38465" y="19777"/>
                    <a:pt x="38465" y="19777"/>
                    <a:pt x="38436" y="19777"/>
                  </a:cubicBezTo>
                  <a:cubicBezTo>
                    <a:pt x="38379" y="19777"/>
                    <a:pt x="38350" y="19748"/>
                    <a:pt x="38293" y="19720"/>
                  </a:cubicBezTo>
                  <a:cubicBezTo>
                    <a:pt x="38636" y="19691"/>
                    <a:pt x="38207" y="19462"/>
                    <a:pt x="38493" y="19348"/>
                  </a:cubicBezTo>
                  <a:lnTo>
                    <a:pt x="38493" y="19348"/>
                  </a:lnTo>
                  <a:cubicBezTo>
                    <a:pt x="38480" y="19349"/>
                    <a:pt x="38467" y="19350"/>
                    <a:pt x="38455" y="19350"/>
                  </a:cubicBezTo>
                  <a:cubicBezTo>
                    <a:pt x="38209" y="19350"/>
                    <a:pt x="38225" y="19087"/>
                    <a:pt x="38007" y="19033"/>
                  </a:cubicBezTo>
                  <a:lnTo>
                    <a:pt x="38064" y="19033"/>
                  </a:lnTo>
                  <a:cubicBezTo>
                    <a:pt x="38064" y="18918"/>
                    <a:pt x="38093" y="18861"/>
                    <a:pt x="38121" y="18775"/>
                  </a:cubicBezTo>
                  <a:lnTo>
                    <a:pt x="38121" y="18775"/>
                  </a:lnTo>
                  <a:cubicBezTo>
                    <a:pt x="38035" y="18804"/>
                    <a:pt x="37978" y="18832"/>
                    <a:pt x="37892" y="18832"/>
                  </a:cubicBezTo>
                  <a:lnTo>
                    <a:pt x="37806" y="18832"/>
                  </a:lnTo>
                  <a:cubicBezTo>
                    <a:pt x="37806" y="18804"/>
                    <a:pt x="37835" y="18775"/>
                    <a:pt x="37835" y="18747"/>
                  </a:cubicBezTo>
                  <a:lnTo>
                    <a:pt x="37892" y="18747"/>
                  </a:lnTo>
                  <a:cubicBezTo>
                    <a:pt x="37949" y="18718"/>
                    <a:pt x="38035" y="18689"/>
                    <a:pt x="38093" y="18661"/>
                  </a:cubicBezTo>
                  <a:lnTo>
                    <a:pt x="38093" y="18661"/>
                  </a:lnTo>
                  <a:cubicBezTo>
                    <a:pt x="38007" y="18689"/>
                    <a:pt x="37921" y="18718"/>
                    <a:pt x="37835" y="18718"/>
                  </a:cubicBezTo>
                  <a:lnTo>
                    <a:pt x="37835" y="18689"/>
                  </a:lnTo>
                  <a:cubicBezTo>
                    <a:pt x="37892" y="18661"/>
                    <a:pt x="37949" y="18661"/>
                    <a:pt x="38007" y="18661"/>
                  </a:cubicBezTo>
                  <a:lnTo>
                    <a:pt x="37864" y="18661"/>
                  </a:lnTo>
                  <a:lnTo>
                    <a:pt x="37864" y="18603"/>
                  </a:lnTo>
                  <a:lnTo>
                    <a:pt x="37978" y="18603"/>
                  </a:lnTo>
                  <a:cubicBezTo>
                    <a:pt x="37978" y="18603"/>
                    <a:pt x="37949" y="18575"/>
                    <a:pt x="37949" y="18575"/>
                  </a:cubicBezTo>
                  <a:cubicBezTo>
                    <a:pt x="37964" y="18565"/>
                    <a:pt x="37979" y="18561"/>
                    <a:pt x="37993" y="18561"/>
                  </a:cubicBezTo>
                  <a:cubicBezTo>
                    <a:pt x="38055" y="18561"/>
                    <a:pt x="38112" y="18636"/>
                    <a:pt x="38140" y="18636"/>
                  </a:cubicBezTo>
                  <a:cubicBezTo>
                    <a:pt x="38144" y="18636"/>
                    <a:pt x="38147" y="18635"/>
                    <a:pt x="38150" y="18632"/>
                  </a:cubicBezTo>
                  <a:cubicBezTo>
                    <a:pt x="38150" y="18556"/>
                    <a:pt x="38086" y="18543"/>
                    <a:pt x="38010" y="18543"/>
                  </a:cubicBezTo>
                  <a:cubicBezTo>
                    <a:pt x="37972" y="18543"/>
                    <a:pt x="37930" y="18546"/>
                    <a:pt x="37892" y="18546"/>
                  </a:cubicBezTo>
                  <a:lnTo>
                    <a:pt x="37892" y="18403"/>
                  </a:lnTo>
                  <a:cubicBezTo>
                    <a:pt x="37921" y="18417"/>
                    <a:pt x="37957" y="18425"/>
                    <a:pt x="37992" y="18425"/>
                  </a:cubicBezTo>
                  <a:cubicBezTo>
                    <a:pt x="38028" y="18425"/>
                    <a:pt x="38064" y="18417"/>
                    <a:pt x="38093" y="18403"/>
                  </a:cubicBezTo>
                  <a:cubicBezTo>
                    <a:pt x="38035" y="18346"/>
                    <a:pt x="38007" y="18289"/>
                    <a:pt x="37949" y="18260"/>
                  </a:cubicBezTo>
                  <a:lnTo>
                    <a:pt x="38007" y="17888"/>
                  </a:lnTo>
                  <a:lnTo>
                    <a:pt x="37864" y="17974"/>
                  </a:lnTo>
                  <a:cubicBezTo>
                    <a:pt x="37864" y="17859"/>
                    <a:pt x="37864" y="17745"/>
                    <a:pt x="37749" y="17630"/>
                  </a:cubicBezTo>
                  <a:lnTo>
                    <a:pt x="37520" y="17630"/>
                  </a:lnTo>
                  <a:cubicBezTo>
                    <a:pt x="37520" y="17573"/>
                    <a:pt x="37377" y="17516"/>
                    <a:pt x="37520" y="17487"/>
                  </a:cubicBezTo>
                  <a:cubicBezTo>
                    <a:pt x="37520" y="17516"/>
                    <a:pt x="37549" y="17545"/>
                    <a:pt x="37606" y="17545"/>
                  </a:cubicBezTo>
                  <a:lnTo>
                    <a:pt x="37549" y="17487"/>
                  </a:lnTo>
                  <a:cubicBezTo>
                    <a:pt x="37582" y="17478"/>
                    <a:pt x="37606" y="17474"/>
                    <a:pt x="37623" y="17474"/>
                  </a:cubicBezTo>
                  <a:cubicBezTo>
                    <a:pt x="37709" y="17474"/>
                    <a:pt x="37630" y="17573"/>
                    <a:pt x="37749" y="17573"/>
                  </a:cubicBezTo>
                  <a:cubicBezTo>
                    <a:pt x="37692" y="17430"/>
                    <a:pt x="37520" y="17287"/>
                    <a:pt x="37577" y="17201"/>
                  </a:cubicBezTo>
                  <a:cubicBezTo>
                    <a:pt x="37588" y="17200"/>
                    <a:pt x="37598" y="17199"/>
                    <a:pt x="37607" y="17199"/>
                  </a:cubicBezTo>
                  <a:cubicBezTo>
                    <a:pt x="37729" y="17199"/>
                    <a:pt x="37702" y="17331"/>
                    <a:pt x="37757" y="17331"/>
                  </a:cubicBezTo>
                  <a:cubicBezTo>
                    <a:pt x="37773" y="17331"/>
                    <a:pt x="37797" y="17318"/>
                    <a:pt x="37835" y="17287"/>
                  </a:cubicBezTo>
                  <a:lnTo>
                    <a:pt x="37835" y="17287"/>
                  </a:lnTo>
                  <a:lnTo>
                    <a:pt x="37749" y="17459"/>
                  </a:lnTo>
                  <a:cubicBezTo>
                    <a:pt x="37828" y="17423"/>
                    <a:pt x="37865" y="17410"/>
                    <a:pt x="37883" y="17410"/>
                  </a:cubicBezTo>
                  <a:cubicBezTo>
                    <a:pt x="37923" y="17410"/>
                    <a:pt x="37855" y="17479"/>
                    <a:pt x="37943" y="17479"/>
                  </a:cubicBezTo>
                  <a:cubicBezTo>
                    <a:pt x="37969" y="17479"/>
                    <a:pt x="38007" y="17473"/>
                    <a:pt x="38064" y="17459"/>
                  </a:cubicBezTo>
                  <a:cubicBezTo>
                    <a:pt x="38121" y="17230"/>
                    <a:pt x="37949" y="17230"/>
                    <a:pt x="38007" y="17001"/>
                  </a:cubicBezTo>
                  <a:cubicBezTo>
                    <a:pt x="37981" y="16994"/>
                    <a:pt x="37959" y="16992"/>
                    <a:pt x="37940" y="16992"/>
                  </a:cubicBezTo>
                  <a:cubicBezTo>
                    <a:pt x="37906" y="16992"/>
                    <a:pt x="37880" y="16999"/>
                    <a:pt x="37849" y="16999"/>
                  </a:cubicBezTo>
                  <a:cubicBezTo>
                    <a:pt x="37822" y="16999"/>
                    <a:pt x="37791" y="16993"/>
                    <a:pt x="37749" y="16972"/>
                  </a:cubicBezTo>
                  <a:cubicBezTo>
                    <a:pt x="37549" y="16715"/>
                    <a:pt x="38207" y="16743"/>
                    <a:pt x="37949" y="16543"/>
                  </a:cubicBezTo>
                  <a:cubicBezTo>
                    <a:pt x="37806" y="16486"/>
                    <a:pt x="37577" y="16486"/>
                    <a:pt x="37692" y="16314"/>
                  </a:cubicBezTo>
                  <a:lnTo>
                    <a:pt x="37692" y="16314"/>
                  </a:lnTo>
                  <a:lnTo>
                    <a:pt x="37921" y="16371"/>
                  </a:lnTo>
                  <a:cubicBezTo>
                    <a:pt x="37921" y="16142"/>
                    <a:pt x="37606" y="16257"/>
                    <a:pt x="37720" y="16056"/>
                  </a:cubicBezTo>
                  <a:lnTo>
                    <a:pt x="37720" y="16056"/>
                  </a:lnTo>
                  <a:cubicBezTo>
                    <a:pt x="37797" y="16082"/>
                    <a:pt x="37805" y="16175"/>
                    <a:pt x="37826" y="16175"/>
                  </a:cubicBezTo>
                  <a:cubicBezTo>
                    <a:pt x="37829" y="16175"/>
                    <a:pt x="37832" y="16174"/>
                    <a:pt x="37835" y="16171"/>
                  </a:cubicBezTo>
                  <a:cubicBezTo>
                    <a:pt x="38007" y="16028"/>
                    <a:pt x="37692" y="16085"/>
                    <a:pt x="37692" y="15971"/>
                  </a:cubicBezTo>
                  <a:lnTo>
                    <a:pt x="37892" y="15942"/>
                  </a:lnTo>
                  <a:cubicBezTo>
                    <a:pt x="37835" y="15742"/>
                    <a:pt x="37663" y="15513"/>
                    <a:pt x="37606" y="15284"/>
                  </a:cubicBezTo>
                  <a:lnTo>
                    <a:pt x="37606" y="15284"/>
                  </a:lnTo>
                  <a:cubicBezTo>
                    <a:pt x="37635" y="15284"/>
                    <a:pt x="37663" y="15291"/>
                    <a:pt x="37692" y="15291"/>
                  </a:cubicBezTo>
                  <a:cubicBezTo>
                    <a:pt x="37720" y="15291"/>
                    <a:pt x="37749" y="15284"/>
                    <a:pt x="37778" y="15255"/>
                  </a:cubicBezTo>
                  <a:cubicBezTo>
                    <a:pt x="37663" y="14940"/>
                    <a:pt x="37663" y="14625"/>
                    <a:pt x="37749" y="14311"/>
                  </a:cubicBezTo>
                  <a:lnTo>
                    <a:pt x="37549" y="14253"/>
                  </a:lnTo>
                  <a:cubicBezTo>
                    <a:pt x="37549" y="14230"/>
                    <a:pt x="37605" y="14188"/>
                    <a:pt x="37642" y="14188"/>
                  </a:cubicBezTo>
                  <a:cubicBezTo>
                    <a:pt x="37650" y="14188"/>
                    <a:pt x="37658" y="14191"/>
                    <a:pt x="37663" y="14196"/>
                  </a:cubicBezTo>
                  <a:cubicBezTo>
                    <a:pt x="37672" y="14162"/>
                    <a:pt x="37665" y="14151"/>
                    <a:pt x="37650" y="14151"/>
                  </a:cubicBezTo>
                  <a:cubicBezTo>
                    <a:pt x="37620" y="14151"/>
                    <a:pt x="37553" y="14200"/>
                    <a:pt x="37510" y="14200"/>
                  </a:cubicBezTo>
                  <a:cubicBezTo>
                    <a:pt x="37503" y="14200"/>
                    <a:pt x="37497" y="14199"/>
                    <a:pt x="37492" y="14196"/>
                  </a:cubicBezTo>
                  <a:cubicBezTo>
                    <a:pt x="37468" y="14149"/>
                    <a:pt x="37521" y="14103"/>
                    <a:pt x="37572" y="14103"/>
                  </a:cubicBezTo>
                  <a:cubicBezTo>
                    <a:pt x="37584" y="14103"/>
                    <a:pt x="37595" y="14105"/>
                    <a:pt x="37606" y="14110"/>
                  </a:cubicBezTo>
                  <a:cubicBezTo>
                    <a:pt x="37549" y="14082"/>
                    <a:pt x="37492" y="14024"/>
                    <a:pt x="37463" y="13967"/>
                  </a:cubicBezTo>
                  <a:cubicBezTo>
                    <a:pt x="37520" y="13910"/>
                    <a:pt x="37463" y="13910"/>
                    <a:pt x="37406" y="13910"/>
                  </a:cubicBezTo>
                  <a:lnTo>
                    <a:pt x="37377" y="13853"/>
                  </a:lnTo>
                  <a:cubicBezTo>
                    <a:pt x="37377" y="13853"/>
                    <a:pt x="37406" y="13824"/>
                    <a:pt x="37406" y="13824"/>
                  </a:cubicBezTo>
                  <a:cubicBezTo>
                    <a:pt x="37377" y="13824"/>
                    <a:pt x="37406" y="13853"/>
                    <a:pt x="37348" y="13853"/>
                  </a:cubicBezTo>
                  <a:cubicBezTo>
                    <a:pt x="37320" y="13767"/>
                    <a:pt x="37263" y="13681"/>
                    <a:pt x="37263" y="13595"/>
                  </a:cubicBezTo>
                  <a:cubicBezTo>
                    <a:pt x="37234" y="13567"/>
                    <a:pt x="37234" y="13567"/>
                    <a:pt x="37263" y="13538"/>
                  </a:cubicBezTo>
                  <a:cubicBezTo>
                    <a:pt x="37291" y="13509"/>
                    <a:pt x="37320" y="13481"/>
                    <a:pt x="37263" y="13481"/>
                  </a:cubicBezTo>
                  <a:cubicBezTo>
                    <a:pt x="37263" y="13452"/>
                    <a:pt x="37263" y="13423"/>
                    <a:pt x="37263" y="13423"/>
                  </a:cubicBezTo>
                  <a:lnTo>
                    <a:pt x="37320" y="13452"/>
                  </a:lnTo>
                  <a:cubicBezTo>
                    <a:pt x="37320" y="13252"/>
                    <a:pt x="36948" y="13366"/>
                    <a:pt x="37034" y="13166"/>
                  </a:cubicBezTo>
                  <a:lnTo>
                    <a:pt x="37091" y="13166"/>
                  </a:lnTo>
                  <a:lnTo>
                    <a:pt x="37091" y="13137"/>
                  </a:lnTo>
                  <a:cubicBezTo>
                    <a:pt x="37034" y="12966"/>
                    <a:pt x="37005" y="12794"/>
                    <a:pt x="36919" y="12622"/>
                  </a:cubicBezTo>
                  <a:cubicBezTo>
                    <a:pt x="36948" y="12593"/>
                    <a:pt x="36976" y="12536"/>
                    <a:pt x="37005" y="12479"/>
                  </a:cubicBezTo>
                  <a:cubicBezTo>
                    <a:pt x="37005" y="12450"/>
                    <a:pt x="36948" y="12450"/>
                    <a:pt x="36891" y="12450"/>
                  </a:cubicBezTo>
                  <a:cubicBezTo>
                    <a:pt x="36862" y="12422"/>
                    <a:pt x="36862" y="12393"/>
                    <a:pt x="36891" y="12393"/>
                  </a:cubicBezTo>
                  <a:cubicBezTo>
                    <a:pt x="36862" y="12307"/>
                    <a:pt x="36891" y="12250"/>
                    <a:pt x="36919" y="12164"/>
                  </a:cubicBezTo>
                  <a:lnTo>
                    <a:pt x="36919" y="12164"/>
                  </a:lnTo>
                  <a:cubicBezTo>
                    <a:pt x="36902" y="12168"/>
                    <a:pt x="36887" y="12170"/>
                    <a:pt x="36873" y="12170"/>
                  </a:cubicBezTo>
                  <a:cubicBezTo>
                    <a:pt x="36711" y="12170"/>
                    <a:pt x="36805" y="11915"/>
                    <a:pt x="36644" y="11915"/>
                  </a:cubicBezTo>
                  <a:cubicBezTo>
                    <a:pt x="36618" y="11915"/>
                    <a:pt x="36587" y="11921"/>
                    <a:pt x="36547" y="11935"/>
                  </a:cubicBezTo>
                  <a:cubicBezTo>
                    <a:pt x="36576" y="11849"/>
                    <a:pt x="36604" y="11763"/>
                    <a:pt x="36633" y="11678"/>
                  </a:cubicBezTo>
                  <a:cubicBezTo>
                    <a:pt x="36662" y="11649"/>
                    <a:pt x="36662" y="11620"/>
                    <a:pt x="36662" y="11563"/>
                  </a:cubicBezTo>
                  <a:cubicBezTo>
                    <a:pt x="36662" y="11563"/>
                    <a:pt x="36690" y="11535"/>
                    <a:pt x="36690" y="11535"/>
                  </a:cubicBezTo>
                  <a:lnTo>
                    <a:pt x="36719" y="11506"/>
                  </a:lnTo>
                  <a:cubicBezTo>
                    <a:pt x="36719" y="11501"/>
                    <a:pt x="36714" y="11500"/>
                    <a:pt x="36705" y="11500"/>
                  </a:cubicBezTo>
                  <a:cubicBezTo>
                    <a:pt x="36682" y="11500"/>
                    <a:pt x="36636" y="11510"/>
                    <a:pt x="36588" y="11510"/>
                  </a:cubicBezTo>
                  <a:cubicBezTo>
                    <a:pt x="36538" y="11510"/>
                    <a:pt x="36486" y="11498"/>
                    <a:pt x="36461" y="11449"/>
                  </a:cubicBezTo>
                  <a:lnTo>
                    <a:pt x="36633" y="11420"/>
                  </a:lnTo>
                  <a:lnTo>
                    <a:pt x="36433" y="11334"/>
                  </a:lnTo>
                  <a:lnTo>
                    <a:pt x="36633" y="11220"/>
                  </a:lnTo>
                  <a:lnTo>
                    <a:pt x="36576" y="11134"/>
                  </a:lnTo>
                  <a:cubicBezTo>
                    <a:pt x="36576" y="11162"/>
                    <a:pt x="36518" y="11220"/>
                    <a:pt x="36461" y="11220"/>
                  </a:cubicBezTo>
                  <a:cubicBezTo>
                    <a:pt x="36347" y="11105"/>
                    <a:pt x="36490" y="10876"/>
                    <a:pt x="36576" y="10848"/>
                  </a:cubicBezTo>
                  <a:cubicBezTo>
                    <a:pt x="36518" y="10762"/>
                    <a:pt x="36433" y="10647"/>
                    <a:pt x="36347" y="10561"/>
                  </a:cubicBezTo>
                  <a:cubicBezTo>
                    <a:pt x="36393" y="10561"/>
                    <a:pt x="36438" y="10561"/>
                    <a:pt x="36470" y="10576"/>
                  </a:cubicBezTo>
                  <a:lnTo>
                    <a:pt x="36470" y="10576"/>
                  </a:lnTo>
                  <a:cubicBezTo>
                    <a:pt x="36385" y="10507"/>
                    <a:pt x="36678" y="10528"/>
                    <a:pt x="36490" y="10447"/>
                  </a:cubicBezTo>
                  <a:lnTo>
                    <a:pt x="36490" y="10447"/>
                  </a:lnTo>
                  <a:cubicBezTo>
                    <a:pt x="36480" y="10457"/>
                    <a:pt x="36464" y="10460"/>
                    <a:pt x="36446" y="10460"/>
                  </a:cubicBezTo>
                  <a:cubicBezTo>
                    <a:pt x="36410" y="10460"/>
                    <a:pt x="36366" y="10447"/>
                    <a:pt x="36347" y="10447"/>
                  </a:cubicBezTo>
                  <a:cubicBezTo>
                    <a:pt x="36404" y="10333"/>
                    <a:pt x="36375" y="10161"/>
                    <a:pt x="36290" y="10046"/>
                  </a:cubicBezTo>
                  <a:lnTo>
                    <a:pt x="36404" y="10046"/>
                  </a:lnTo>
                  <a:cubicBezTo>
                    <a:pt x="36375" y="9903"/>
                    <a:pt x="36290" y="9732"/>
                    <a:pt x="36204" y="9588"/>
                  </a:cubicBezTo>
                  <a:cubicBezTo>
                    <a:pt x="36219" y="9573"/>
                    <a:pt x="36235" y="9557"/>
                    <a:pt x="36246" y="9536"/>
                  </a:cubicBezTo>
                  <a:close/>
                  <a:moveTo>
                    <a:pt x="38636" y="20178"/>
                  </a:moveTo>
                  <a:cubicBezTo>
                    <a:pt x="38694" y="20178"/>
                    <a:pt x="38751" y="20178"/>
                    <a:pt x="38808" y="20206"/>
                  </a:cubicBezTo>
                  <a:cubicBezTo>
                    <a:pt x="38755" y="20233"/>
                    <a:pt x="38727" y="20259"/>
                    <a:pt x="38723" y="20285"/>
                  </a:cubicBezTo>
                  <a:lnTo>
                    <a:pt x="38723" y="20285"/>
                  </a:lnTo>
                  <a:lnTo>
                    <a:pt x="38636" y="20178"/>
                  </a:lnTo>
                  <a:close/>
                  <a:moveTo>
                    <a:pt x="38694" y="20292"/>
                  </a:moveTo>
                  <a:lnTo>
                    <a:pt x="38751" y="20349"/>
                  </a:lnTo>
                  <a:lnTo>
                    <a:pt x="38722" y="20349"/>
                  </a:lnTo>
                  <a:cubicBezTo>
                    <a:pt x="38722" y="20378"/>
                    <a:pt x="38722" y="20378"/>
                    <a:pt x="38722" y="20378"/>
                  </a:cubicBezTo>
                  <a:lnTo>
                    <a:pt x="38694" y="20464"/>
                  </a:lnTo>
                  <a:cubicBezTo>
                    <a:pt x="38665" y="20492"/>
                    <a:pt x="38636" y="20492"/>
                    <a:pt x="38636" y="20521"/>
                  </a:cubicBezTo>
                  <a:cubicBezTo>
                    <a:pt x="38636" y="20492"/>
                    <a:pt x="38636" y="20464"/>
                    <a:pt x="38608" y="20435"/>
                  </a:cubicBezTo>
                  <a:cubicBezTo>
                    <a:pt x="38665" y="20378"/>
                    <a:pt x="38694" y="20349"/>
                    <a:pt x="38608" y="20321"/>
                  </a:cubicBezTo>
                  <a:cubicBezTo>
                    <a:pt x="38636" y="20321"/>
                    <a:pt x="38665" y="20292"/>
                    <a:pt x="38694" y="20292"/>
                  </a:cubicBezTo>
                  <a:close/>
                  <a:moveTo>
                    <a:pt x="38694" y="20550"/>
                  </a:moveTo>
                  <a:lnTo>
                    <a:pt x="38665" y="20578"/>
                  </a:lnTo>
                  <a:lnTo>
                    <a:pt x="38636" y="20578"/>
                  </a:lnTo>
                  <a:cubicBezTo>
                    <a:pt x="38636" y="20550"/>
                    <a:pt x="38665" y="20550"/>
                    <a:pt x="38694" y="20550"/>
                  </a:cubicBezTo>
                  <a:close/>
                  <a:moveTo>
                    <a:pt x="39122" y="21283"/>
                  </a:moveTo>
                  <a:cubicBezTo>
                    <a:pt x="39122" y="21286"/>
                    <a:pt x="39122" y="21290"/>
                    <a:pt x="39123" y="21294"/>
                  </a:cubicBezTo>
                  <a:cubicBezTo>
                    <a:pt x="39123" y="21290"/>
                    <a:pt x="39123" y="21286"/>
                    <a:pt x="39122" y="21283"/>
                  </a:cubicBezTo>
                  <a:close/>
                  <a:moveTo>
                    <a:pt x="37244" y="21303"/>
                  </a:moveTo>
                  <a:cubicBezTo>
                    <a:pt x="37251" y="21305"/>
                    <a:pt x="37256" y="21306"/>
                    <a:pt x="37262" y="21306"/>
                  </a:cubicBezTo>
                  <a:lnTo>
                    <a:pt x="37262" y="21306"/>
                  </a:lnTo>
                  <a:lnTo>
                    <a:pt x="37244" y="21303"/>
                  </a:lnTo>
                  <a:close/>
                  <a:moveTo>
                    <a:pt x="37305" y="21301"/>
                  </a:moveTo>
                  <a:cubicBezTo>
                    <a:pt x="37288" y="21301"/>
                    <a:pt x="37277" y="21306"/>
                    <a:pt x="37262" y="21306"/>
                  </a:cubicBezTo>
                  <a:cubicBezTo>
                    <a:pt x="37262" y="21306"/>
                    <a:pt x="37262" y="21306"/>
                    <a:pt x="37262" y="21306"/>
                  </a:cubicBezTo>
                  <a:lnTo>
                    <a:pt x="37262" y="21306"/>
                  </a:lnTo>
                  <a:lnTo>
                    <a:pt x="37377" y="21322"/>
                  </a:lnTo>
                  <a:cubicBezTo>
                    <a:pt x="37343" y="21305"/>
                    <a:pt x="37322" y="21301"/>
                    <a:pt x="37305" y="21301"/>
                  </a:cubicBezTo>
                  <a:close/>
                  <a:moveTo>
                    <a:pt x="37215" y="21253"/>
                  </a:moveTo>
                  <a:cubicBezTo>
                    <a:pt x="37256" y="21253"/>
                    <a:pt x="37316" y="21273"/>
                    <a:pt x="37377" y="21294"/>
                  </a:cubicBezTo>
                  <a:lnTo>
                    <a:pt x="37406" y="21351"/>
                  </a:lnTo>
                  <a:lnTo>
                    <a:pt x="37406" y="21380"/>
                  </a:lnTo>
                  <a:cubicBezTo>
                    <a:pt x="37390" y="21385"/>
                    <a:pt x="37372" y="21387"/>
                    <a:pt x="37354" y="21387"/>
                  </a:cubicBezTo>
                  <a:cubicBezTo>
                    <a:pt x="37272" y="21387"/>
                    <a:pt x="37177" y="21340"/>
                    <a:pt x="37177" y="21294"/>
                  </a:cubicBezTo>
                  <a:lnTo>
                    <a:pt x="37177" y="21294"/>
                  </a:lnTo>
                  <a:lnTo>
                    <a:pt x="37244" y="21303"/>
                  </a:lnTo>
                  <a:lnTo>
                    <a:pt x="37244" y="21303"/>
                  </a:lnTo>
                  <a:cubicBezTo>
                    <a:pt x="37228" y="21299"/>
                    <a:pt x="37208" y="21288"/>
                    <a:pt x="37177" y="21265"/>
                  </a:cubicBezTo>
                  <a:cubicBezTo>
                    <a:pt x="37185" y="21257"/>
                    <a:pt x="37198" y="21253"/>
                    <a:pt x="37215" y="21253"/>
                  </a:cubicBezTo>
                  <a:close/>
                  <a:moveTo>
                    <a:pt x="37485" y="21530"/>
                  </a:moveTo>
                  <a:lnTo>
                    <a:pt x="37549" y="21551"/>
                  </a:lnTo>
                  <a:cubicBezTo>
                    <a:pt x="37533" y="21551"/>
                    <a:pt x="37509" y="21543"/>
                    <a:pt x="37485" y="21530"/>
                  </a:cubicBezTo>
                  <a:close/>
                  <a:moveTo>
                    <a:pt x="8602" y="18653"/>
                  </a:moveTo>
                  <a:cubicBezTo>
                    <a:pt x="8931" y="18653"/>
                    <a:pt x="9262" y="19008"/>
                    <a:pt x="9044" y="19405"/>
                  </a:cubicBezTo>
                  <a:cubicBezTo>
                    <a:pt x="8672" y="20034"/>
                    <a:pt x="8414" y="20750"/>
                    <a:pt x="8014" y="21380"/>
                  </a:cubicBezTo>
                  <a:cubicBezTo>
                    <a:pt x="7855" y="21675"/>
                    <a:pt x="7552" y="21844"/>
                    <a:pt x="7233" y="21844"/>
                  </a:cubicBezTo>
                  <a:cubicBezTo>
                    <a:pt x="7150" y="21844"/>
                    <a:pt x="7066" y="21832"/>
                    <a:pt x="6983" y="21809"/>
                  </a:cubicBezTo>
                  <a:cubicBezTo>
                    <a:pt x="6554" y="21637"/>
                    <a:pt x="6211" y="21179"/>
                    <a:pt x="5810" y="20922"/>
                  </a:cubicBezTo>
                  <a:cubicBezTo>
                    <a:pt x="5381" y="20693"/>
                    <a:pt x="5009" y="20349"/>
                    <a:pt x="4780" y="19920"/>
                  </a:cubicBezTo>
                  <a:cubicBezTo>
                    <a:pt x="4546" y="19570"/>
                    <a:pt x="4855" y="19233"/>
                    <a:pt x="5158" y="19233"/>
                  </a:cubicBezTo>
                  <a:cubicBezTo>
                    <a:pt x="5300" y="19233"/>
                    <a:pt x="5441" y="19307"/>
                    <a:pt x="5524" y="19491"/>
                  </a:cubicBezTo>
                  <a:lnTo>
                    <a:pt x="5610" y="19433"/>
                  </a:lnTo>
                  <a:cubicBezTo>
                    <a:pt x="5867" y="20063"/>
                    <a:pt x="6669" y="20120"/>
                    <a:pt x="7069" y="20635"/>
                  </a:cubicBezTo>
                  <a:cubicBezTo>
                    <a:pt x="7156" y="20774"/>
                    <a:pt x="7159" y="20850"/>
                    <a:pt x="7173" y="20850"/>
                  </a:cubicBezTo>
                  <a:cubicBezTo>
                    <a:pt x="7182" y="20850"/>
                    <a:pt x="7196" y="20818"/>
                    <a:pt x="7241" y="20750"/>
                  </a:cubicBezTo>
                  <a:cubicBezTo>
                    <a:pt x="7356" y="20578"/>
                    <a:pt x="7413" y="20378"/>
                    <a:pt x="7499" y="20235"/>
                  </a:cubicBezTo>
                  <a:cubicBezTo>
                    <a:pt x="7699" y="19777"/>
                    <a:pt x="7957" y="19348"/>
                    <a:pt x="8214" y="18890"/>
                  </a:cubicBezTo>
                  <a:cubicBezTo>
                    <a:pt x="8311" y="18723"/>
                    <a:pt x="8456" y="18653"/>
                    <a:pt x="8602" y="18653"/>
                  </a:cubicBezTo>
                  <a:close/>
                  <a:moveTo>
                    <a:pt x="37320" y="21780"/>
                  </a:moveTo>
                  <a:lnTo>
                    <a:pt x="37406" y="21837"/>
                  </a:lnTo>
                  <a:cubicBezTo>
                    <a:pt x="37406" y="21866"/>
                    <a:pt x="37320" y="21866"/>
                    <a:pt x="37463" y="21952"/>
                  </a:cubicBezTo>
                  <a:cubicBezTo>
                    <a:pt x="37419" y="21930"/>
                    <a:pt x="37359" y="21908"/>
                    <a:pt x="37307" y="21899"/>
                  </a:cubicBezTo>
                  <a:lnTo>
                    <a:pt x="37307" y="21899"/>
                  </a:lnTo>
                  <a:cubicBezTo>
                    <a:pt x="37320" y="21868"/>
                    <a:pt x="37320" y="21824"/>
                    <a:pt x="37320" y="21780"/>
                  </a:cubicBezTo>
                  <a:close/>
                  <a:moveTo>
                    <a:pt x="37234" y="21923"/>
                  </a:moveTo>
                  <a:cubicBezTo>
                    <a:pt x="37205" y="21952"/>
                    <a:pt x="37205" y="21952"/>
                    <a:pt x="37234" y="21981"/>
                  </a:cubicBezTo>
                  <a:lnTo>
                    <a:pt x="37177" y="21952"/>
                  </a:lnTo>
                  <a:cubicBezTo>
                    <a:pt x="37177" y="21952"/>
                    <a:pt x="37205" y="21923"/>
                    <a:pt x="37205" y="21923"/>
                  </a:cubicBezTo>
                  <a:close/>
                  <a:moveTo>
                    <a:pt x="37177" y="22009"/>
                  </a:moveTo>
                  <a:cubicBezTo>
                    <a:pt x="37177" y="22038"/>
                    <a:pt x="37205" y="22038"/>
                    <a:pt x="37234" y="22066"/>
                  </a:cubicBezTo>
                  <a:lnTo>
                    <a:pt x="37177" y="22038"/>
                  </a:lnTo>
                  <a:lnTo>
                    <a:pt x="37177" y="22009"/>
                  </a:lnTo>
                  <a:close/>
                  <a:moveTo>
                    <a:pt x="37291" y="22066"/>
                  </a:moveTo>
                  <a:cubicBezTo>
                    <a:pt x="37291" y="22066"/>
                    <a:pt x="37291" y="22066"/>
                    <a:pt x="37291" y="22095"/>
                  </a:cubicBezTo>
                  <a:cubicBezTo>
                    <a:pt x="37281" y="22085"/>
                    <a:pt x="37271" y="22075"/>
                    <a:pt x="37261" y="22066"/>
                  </a:cubicBezTo>
                  <a:close/>
                  <a:moveTo>
                    <a:pt x="37119" y="22238"/>
                  </a:moveTo>
                  <a:cubicBezTo>
                    <a:pt x="37062" y="22267"/>
                    <a:pt x="37119" y="22324"/>
                    <a:pt x="37091" y="22353"/>
                  </a:cubicBezTo>
                  <a:lnTo>
                    <a:pt x="36976" y="22353"/>
                  </a:lnTo>
                  <a:cubicBezTo>
                    <a:pt x="36948" y="22353"/>
                    <a:pt x="37034" y="22238"/>
                    <a:pt x="37119" y="22238"/>
                  </a:cubicBezTo>
                  <a:close/>
                  <a:moveTo>
                    <a:pt x="36948" y="22353"/>
                  </a:moveTo>
                  <a:lnTo>
                    <a:pt x="36948" y="22381"/>
                  </a:lnTo>
                  <a:lnTo>
                    <a:pt x="36891" y="22353"/>
                  </a:lnTo>
                  <a:close/>
                  <a:moveTo>
                    <a:pt x="9951" y="18984"/>
                  </a:moveTo>
                  <a:cubicBezTo>
                    <a:pt x="10090" y="18984"/>
                    <a:pt x="10224" y="19057"/>
                    <a:pt x="10303" y="19233"/>
                  </a:cubicBezTo>
                  <a:cubicBezTo>
                    <a:pt x="10504" y="19720"/>
                    <a:pt x="10618" y="20206"/>
                    <a:pt x="10704" y="20693"/>
                  </a:cubicBezTo>
                  <a:cubicBezTo>
                    <a:pt x="10733" y="20893"/>
                    <a:pt x="10733" y="21151"/>
                    <a:pt x="10761" y="21408"/>
                  </a:cubicBezTo>
                  <a:cubicBezTo>
                    <a:pt x="11076" y="21322"/>
                    <a:pt x="11419" y="21208"/>
                    <a:pt x="11734" y="21065"/>
                  </a:cubicBezTo>
                  <a:cubicBezTo>
                    <a:pt x="12221" y="20922"/>
                    <a:pt x="12736" y="20779"/>
                    <a:pt x="13251" y="20635"/>
                  </a:cubicBezTo>
                  <a:cubicBezTo>
                    <a:pt x="13280" y="20631"/>
                    <a:pt x="13308" y="20629"/>
                    <a:pt x="13335" y="20629"/>
                  </a:cubicBezTo>
                  <a:cubicBezTo>
                    <a:pt x="13845" y="20629"/>
                    <a:pt x="14025" y="21362"/>
                    <a:pt x="13509" y="21580"/>
                  </a:cubicBezTo>
                  <a:cubicBezTo>
                    <a:pt x="12822" y="21752"/>
                    <a:pt x="12135" y="21923"/>
                    <a:pt x="11477" y="22152"/>
                  </a:cubicBezTo>
                  <a:cubicBezTo>
                    <a:pt x="11181" y="22251"/>
                    <a:pt x="10843" y="22418"/>
                    <a:pt x="10522" y="22418"/>
                  </a:cubicBezTo>
                  <a:cubicBezTo>
                    <a:pt x="10377" y="22418"/>
                    <a:pt x="10236" y="22384"/>
                    <a:pt x="10103" y="22295"/>
                  </a:cubicBezTo>
                  <a:cubicBezTo>
                    <a:pt x="9817" y="22066"/>
                    <a:pt x="9845" y="21780"/>
                    <a:pt x="9817" y="21437"/>
                  </a:cubicBezTo>
                  <a:cubicBezTo>
                    <a:pt x="9788" y="20864"/>
                    <a:pt x="9674" y="20292"/>
                    <a:pt x="9473" y="19748"/>
                  </a:cubicBezTo>
                  <a:cubicBezTo>
                    <a:pt x="9295" y="19352"/>
                    <a:pt x="9638" y="18984"/>
                    <a:pt x="9951" y="18984"/>
                  </a:cubicBezTo>
                  <a:close/>
                  <a:moveTo>
                    <a:pt x="36862" y="22410"/>
                  </a:moveTo>
                  <a:lnTo>
                    <a:pt x="36948" y="22438"/>
                  </a:lnTo>
                  <a:lnTo>
                    <a:pt x="36948" y="22496"/>
                  </a:lnTo>
                  <a:cubicBezTo>
                    <a:pt x="36948" y="22500"/>
                    <a:pt x="36947" y="22501"/>
                    <a:pt x="36945" y="22501"/>
                  </a:cubicBezTo>
                  <a:cubicBezTo>
                    <a:pt x="36932" y="22501"/>
                    <a:pt x="36887" y="22434"/>
                    <a:pt x="36862" y="22410"/>
                  </a:cubicBezTo>
                  <a:close/>
                  <a:moveTo>
                    <a:pt x="38493" y="22582"/>
                  </a:moveTo>
                  <a:lnTo>
                    <a:pt x="38522" y="22725"/>
                  </a:lnTo>
                  <a:cubicBezTo>
                    <a:pt x="38461" y="22704"/>
                    <a:pt x="38414" y="22684"/>
                    <a:pt x="38382" y="22664"/>
                  </a:cubicBezTo>
                  <a:lnTo>
                    <a:pt x="38382" y="22664"/>
                  </a:lnTo>
                  <a:lnTo>
                    <a:pt x="38407" y="22639"/>
                  </a:lnTo>
                  <a:lnTo>
                    <a:pt x="38493" y="22582"/>
                  </a:lnTo>
                  <a:close/>
                  <a:moveTo>
                    <a:pt x="37949" y="22667"/>
                  </a:moveTo>
                  <a:lnTo>
                    <a:pt x="37978" y="22696"/>
                  </a:lnTo>
                  <a:lnTo>
                    <a:pt x="38007" y="22696"/>
                  </a:lnTo>
                  <a:cubicBezTo>
                    <a:pt x="38007" y="22696"/>
                    <a:pt x="38007" y="22725"/>
                    <a:pt x="38007" y="22753"/>
                  </a:cubicBezTo>
                  <a:cubicBezTo>
                    <a:pt x="37978" y="22725"/>
                    <a:pt x="37949" y="22696"/>
                    <a:pt x="37949" y="22667"/>
                  </a:cubicBezTo>
                  <a:close/>
                  <a:moveTo>
                    <a:pt x="37005" y="22696"/>
                  </a:moveTo>
                  <a:cubicBezTo>
                    <a:pt x="36976" y="22753"/>
                    <a:pt x="36976" y="22811"/>
                    <a:pt x="36948" y="22868"/>
                  </a:cubicBezTo>
                  <a:lnTo>
                    <a:pt x="36976" y="22896"/>
                  </a:lnTo>
                  <a:cubicBezTo>
                    <a:pt x="36833" y="22811"/>
                    <a:pt x="36919" y="22753"/>
                    <a:pt x="36919" y="22696"/>
                  </a:cubicBezTo>
                  <a:close/>
                  <a:moveTo>
                    <a:pt x="36833" y="22725"/>
                  </a:moveTo>
                  <a:cubicBezTo>
                    <a:pt x="36833" y="22834"/>
                    <a:pt x="36911" y="22943"/>
                    <a:pt x="36819" y="23002"/>
                  </a:cubicBezTo>
                  <a:lnTo>
                    <a:pt x="36819" y="23002"/>
                  </a:lnTo>
                  <a:cubicBezTo>
                    <a:pt x="36651" y="22895"/>
                    <a:pt x="36997" y="22865"/>
                    <a:pt x="36690" y="22753"/>
                  </a:cubicBezTo>
                  <a:cubicBezTo>
                    <a:pt x="36747" y="22725"/>
                    <a:pt x="36776" y="22725"/>
                    <a:pt x="36833" y="22725"/>
                  </a:cubicBezTo>
                  <a:close/>
                  <a:moveTo>
                    <a:pt x="36805" y="23011"/>
                  </a:moveTo>
                  <a:lnTo>
                    <a:pt x="36833" y="23039"/>
                  </a:lnTo>
                  <a:cubicBezTo>
                    <a:pt x="36833" y="23039"/>
                    <a:pt x="36805" y="23039"/>
                    <a:pt x="36776" y="23011"/>
                  </a:cubicBezTo>
                  <a:close/>
                  <a:moveTo>
                    <a:pt x="24939" y="18157"/>
                  </a:moveTo>
                  <a:cubicBezTo>
                    <a:pt x="25357" y="18157"/>
                    <a:pt x="25796" y="18292"/>
                    <a:pt x="26244" y="18603"/>
                  </a:cubicBezTo>
                  <a:cubicBezTo>
                    <a:pt x="26960" y="19061"/>
                    <a:pt x="27160" y="20006"/>
                    <a:pt x="26673" y="20721"/>
                  </a:cubicBezTo>
                  <a:cubicBezTo>
                    <a:pt x="26359" y="21151"/>
                    <a:pt x="25729" y="21322"/>
                    <a:pt x="25243" y="21523"/>
                  </a:cubicBezTo>
                  <a:cubicBezTo>
                    <a:pt x="24212" y="21952"/>
                    <a:pt x="23125" y="22238"/>
                    <a:pt x="22237" y="22954"/>
                  </a:cubicBezTo>
                  <a:cubicBezTo>
                    <a:pt x="22180" y="22982"/>
                    <a:pt x="22123" y="23011"/>
                    <a:pt x="22094" y="23039"/>
                  </a:cubicBezTo>
                  <a:cubicBezTo>
                    <a:pt x="22031" y="23087"/>
                    <a:pt x="21960" y="23108"/>
                    <a:pt x="21889" y="23108"/>
                  </a:cubicBezTo>
                  <a:cubicBezTo>
                    <a:pt x="21831" y="23108"/>
                    <a:pt x="21774" y="23094"/>
                    <a:pt x="21722" y="23068"/>
                  </a:cubicBezTo>
                  <a:cubicBezTo>
                    <a:pt x="20663" y="22696"/>
                    <a:pt x="16371" y="21494"/>
                    <a:pt x="17973" y="19548"/>
                  </a:cubicBezTo>
                  <a:lnTo>
                    <a:pt x="17973" y="19548"/>
                  </a:lnTo>
                  <a:lnTo>
                    <a:pt x="17973" y="19577"/>
                  </a:lnTo>
                  <a:cubicBezTo>
                    <a:pt x="18275" y="19192"/>
                    <a:pt x="18791" y="19022"/>
                    <a:pt x="19300" y="19022"/>
                  </a:cubicBezTo>
                  <a:cubicBezTo>
                    <a:pt x="19661" y="19022"/>
                    <a:pt x="20018" y="19107"/>
                    <a:pt x="20291" y="19262"/>
                  </a:cubicBezTo>
                  <a:cubicBezTo>
                    <a:pt x="21007" y="19662"/>
                    <a:pt x="21493" y="20407"/>
                    <a:pt x="21837" y="21208"/>
                  </a:cubicBezTo>
                  <a:cubicBezTo>
                    <a:pt x="22324" y="19725"/>
                    <a:pt x="23512" y="18157"/>
                    <a:pt x="24939" y="18157"/>
                  </a:cubicBezTo>
                  <a:close/>
                  <a:moveTo>
                    <a:pt x="36547" y="23297"/>
                  </a:moveTo>
                  <a:lnTo>
                    <a:pt x="36547" y="23297"/>
                  </a:lnTo>
                  <a:cubicBezTo>
                    <a:pt x="36547" y="23326"/>
                    <a:pt x="36490" y="23326"/>
                    <a:pt x="36576" y="23383"/>
                  </a:cubicBezTo>
                  <a:lnTo>
                    <a:pt x="36576" y="23354"/>
                  </a:lnTo>
                  <a:cubicBezTo>
                    <a:pt x="36576" y="23354"/>
                    <a:pt x="36547" y="23326"/>
                    <a:pt x="36547" y="23297"/>
                  </a:cubicBezTo>
                  <a:close/>
                  <a:moveTo>
                    <a:pt x="36378" y="23414"/>
                  </a:moveTo>
                  <a:cubicBezTo>
                    <a:pt x="36377" y="23414"/>
                    <a:pt x="36377" y="23414"/>
                    <a:pt x="36377" y="23414"/>
                  </a:cubicBezTo>
                  <a:lnTo>
                    <a:pt x="36377" y="23414"/>
                  </a:lnTo>
                  <a:cubicBezTo>
                    <a:pt x="36386" y="23427"/>
                    <a:pt x="36395" y="23439"/>
                    <a:pt x="36404" y="23450"/>
                  </a:cubicBezTo>
                  <a:lnTo>
                    <a:pt x="36404" y="23450"/>
                  </a:lnTo>
                  <a:cubicBezTo>
                    <a:pt x="36404" y="23447"/>
                    <a:pt x="36404" y="23443"/>
                    <a:pt x="36404" y="23440"/>
                  </a:cubicBezTo>
                  <a:lnTo>
                    <a:pt x="36378" y="23414"/>
                  </a:lnTo>
                  <a:close/>
                  <a:moveTo>
                    <a:pt x="36404" y="23412"/>
                  </a:moveTo>
                  <a:lnTo>
                    <a:pt x="36404" y="23440"/>
                  </a:lnTo>
                  <a:cubicBezTo>
                    <a:pt x="36421" y="23457"/>
                    <a:pt x="36438" y="23483"/>
                    <a:pt x="36460" y="23503"/>
                  </a:cubicBezTo>
                  <a:lnTo>
                    <a:pt x="36460" y="23503"/>
                  </a:lnTo>
                  <a:cubicBezTo>
                    <a:pt x="36443" y="23491"/>
                    <a:pt x="36424" y="23473"/>
                    <a:pt x="36404" y="23450"/>
                  </a:cubicBezTo>
                  <a:lnTo>
                    <a:pt x="36404" y="23450"/>
                  </a:lnTo>
                  <a:cubicBezTo>
                    <a:pt x="36404" y="23475"/>
                    <a:pt x="36404" y="23497"/>
                    <a:pt x="36404" y="23497"/>
                  </a:cubicBezTo>
                  <a:cubicBezTo>
                    <a:pt x="36354" y="23472"/>
                    <a:pt x="36326" y="23425"/>
                    <a:pt x="36377" y="23414"/>
                  </a:cubicBezTo>
                  <a:lnTo>
                    <a:pt x="36377" y="23414"/>
                  </a:lnTo>
                  <a:cubicBezTo>
                    <a:pt x="36376" y="23413"/>
                    <a:pt x="36376" y="23412"/>
                    <a:pt x="36375" y="23412"/>
                  </a:cubicBezTo>
                  <a:lnTo>
                    <a:pt x="36375" y="23412"/>
                  </a:lnTo>
                  <a:lnTo>
                    <a:pt x="36378" y="23414"/>
                  </a:lnTo>
                  <a:lnTo>
                    <a:pt x="36378" y="23414"/>
                  </a:lnTo>
                  <a:cubicBezTo>
                    <a:pt x="36385" y="23412"/>
                    <a:pt x="36394" y="23412"/>
                    <a:pt x="36404" y="23412"/>
                  </a:cubicBezTo>
                  <a:close/>
                  <a:moveTo>
                    <a:pt x="38522" y="23412"/>
                  </a:moveTo>
                  <a:lnTo>
                    <a:pt x="38522" y="23526"/>
                  </a:lnTo>
                  <a:lnTo>
                    <a:pt x="38407" y="23440"/>
                  </a:lnTo>
                  <a:cubicBezTo>
                    <a:pt x="38436" y="23412"/>
                    <a:pt x="38493" y="23412"/>
                    <a:pt x="38522" y="23412"/>
                  </a:cubicBezTo>
                  <a:close/>
                  <a:moveTo>
                    <a:pt x="36461" y="23612"/>
                  </a:moveTo>
                  <a:lnTo>
                    <a:pt x="36461" y="23640"/>
                  </a:lnTo>
                  <a:lnTo>
                    <a:pt x="36447" y="23640"/>
                  </a:lnTo>
                  <a:lnTo>
                    <a:pt x="36433" y="23612"/>
                  </a:lnTo>
                  <a:close/>
                  <a:moveTo>
                    <a:pt x="36690" y="23068"/>
                  </a:moveTo>
                  <a:lnTo>
                    <a:pt x="36690" y="23068"/>
                  </a:lnTo>
                  <a:cubicBezTo>
                    <a:pt x="36662" y="23154"/>
                    <a:pt x="36547" y="23211"/>
                    <a:pt x="36576" y="23354"/>
                  </a:cubicBezTo>
                  <a:cubicBezTo>
                    <a:pt x="36719" y="23412"/>
                    <a:pt x="36805" y="23583"/>
                    <a:pt x="36862" y="23669"/>
                  </a:cubicBezTo>
                  <a:lnTo>
                    <a:pt x="36833" y="23640"/>
                  </a:lnTo>
                  <a:cubicBezTo>
                    <a:pt x="36763" y="23580"/>
                    <a:pt x="36728" y="23569"/>
                    <a:pt x="36700" y="23569"/>
                  </a:cubicBezTo>
                  <a:cubicBezTo>
                    <a:pt x="36684" y="23569"/>
                    <a:pt x="36669" y="23573"/>
                    <a:pt x="36652" y="23573"/>
                  </a:cubicBezTo>
                  <a:cubicBezTo>
                    <a:pt x="36614" y="23573"/>
                    <a:pt x="36560" y="23555"/>
                    <a:pt x="36433" y="23440"/>
                  </a:cubicBezTo>
                  <a:cubicBezTo>
                    <a:pt x="36490" y="23383"/>
                    <a:pt x="36518" y="23326"/>
                    <a:pt x="36547" y="23240"/>
                  </a:cubicBezTo>
                  <a:cubicBezTo>
                    <a:pt x="36547" y="23240"/>
                    <a:pt x="36547" y="23268"/>
                    <a:pt x="36547" y="23268"/>
                  </a:cubicBezTo>
                  <a:cubicBezTo>
                    <a:pt x="36576" y="23183"/>
                    <a:pt x="36633" y="23125"/>
                    <a:pt x="36690" y="23068"/>
                  </a:cubicBezTo>
                  <a:close/>
                  <a:moveTo>
                    <a:pt x="36375" y="23726"/>
                  </a:moveTo>
                  <a:cubicBezTo>
                    <a:pt x="36362" y="23726"/>
                    <a:pt x="36361" y="23732"/>
                    <a:pt x="36367" y="23742"/>
                  </a:cubicBezTo>
                  <a:lnTo>
                    <a:pt x="36367" y="23742"/>
                  </a:lnTo>
                  <a:cubicBezTo>
                    <a:pt x="36369" y="23737"/>
                    <a:pt x="36372" y="23731"/>
                    <a:pt x="36375" y="23726"/>
                  </a:cubicBezTo>
                  <a:close/>
                  <a:moveTo>
                    <a:pt x="38379" y="23526"/>
                  </a:moveTo>
                  <a:lnTo>
                    <a:pt x="38522" y="23583"/>
                  </a:lnTo>
                  <a:cubicBezTo>
                    <a:pt x="38493" y="23612"/>
                    <a:pt x="38493" y="23669"/>
                    <a:pt x="38493" y="23726"/>
                  </a:cubicBezTo>
                  <a:lnTo>
                    <a:pt x="38493" y="23755"/>
                  </a:lnTo>
                  <a:cubicBezTo>
                    <a:pt x="38436" y="23669"/>
                    <a:pt x="38379" y="23612"/>
                    <a:pt x="38379" y="23526"/>
                  </a:cubicBezTo>
                  <a:close/>
                  <a:moveTo>
                    <a:pt x="4465" y="23669"/>
                  </a:moveTo>
                  <a:lnTo>
                    <a:pt x="4494" y="23784"/>
                  </a:lnTo>
                  <a:lnTo>
                    <a:pt x="4465" y="23784"/>
                  </a:lnTo>
                  <a:lnTo>
                    <a:pt x="4465" y="23669"/>
                  </a:lnTo>
                  <a:close/>
                  <a:moveTo>
                    <a:pt x="4408" y="23869"/>
                  </a:moveTo>
                  <a:cubicBezTo>
                    <a:pt x="4436" y="23898"/>
                    <a:pt x="4465" y="23927"/>
                    <a:pt x="4465" y="23984"/>
                  </a:cubicBezTo>
                  <a:cubicBezTo>
                    <a:pt x="4427" y="23992"/>
                    <a:pt x="4394" y="23995"/>
                    <a:pt x="4369" y="23995"/>
                  </a:cubicBezTo>
                  <a:cubicBezTo>
                    <a:pt x="4299" y="23995"/>
                    <a:pt x="4280" y="23969"/>
                    <a:pt x="4322" y="23927"/>
                  </a:cubicBezTo>
                  <a:lnTo>
                    <a:pt x="4408" y="23869"/>
                  </a:lnTo>
                  <a:close/>
                  <a:moveTo>
                    <a:pt x="36404" y="23640"/>
                  </a:moveTo>
                  <a:cubicBezTo>
                    <a:pt x="36433" y="23669"/>
                    <a:pt x="36461" y="23726"/>
                    <a:pt x="36404" y="23755"/>
                  </a:cubicBezTo>
                  <a:lnTo>
                    <a:pt x="36404" y="23784"/>
                  </a:lnTo>
                  <a:cubicBezTo>
                    <a:pt x="36389" y="23768"/>
                    <a:pt x="36373" y="23753"/>
                    <a:pt x="36367" y="23742"/>
                  </a:cubicBezTo>
                  <a:lnTo>
                    <a:pt x="36367" y="23742"/>
                  </a:lnTo>
                  <a:cubicBezTo>
                    <a:pt x="36328" y="23829"/>
                    <a:pt x="36402" y="23960"/>
                    <a:pt x="36375" y="24041"/>
                  </a:cubicBezTo>
                  <a:cubicBezTo>
                    <a:pt x="36361" y="24055"/>
                    <a:pt x="36354" y="24063"/>
                    <a:pt x="36347" y="24063"/>
                  </a:cubicBezTo>
                  <a:cubicBezTo>
                    <a:pt x="36340" y="24063"/>
                    <a:pt x="36333" y="24056"/>
                    <a:pt x="36319" y="24042"/>
                  </a:cubicBezTo>
                  <a:lnTo>
                    <a:pt x="36319" y="24042"/>
                  </a:lnTo>
                  <a:lnTo>
                    <a:pt x="36347" y="24070"/>
                  </a:lnTo>
                  <a:cubicBezTo>
                    <a:pt x="36318" y="24070"/>
                    <a:pt x="36261" y="24041"/>
                    <a:pt x="36232" y="24013"/>
                  </a:cubicBezTo>
                  <a:cubicBezTo>
                    <a:pt x="36232" y="23995"/>
                    <a:pt x="36243" y="23988"/>
                    <a:pt x="36259" y="23988"/>
                  </a:cubicBezTo>
                  <a:cubicBezTo>
                    <a:pt x="36295" y="23988"/>
                    <a:pt x="36356" y="24021"/>
                    <a:pt x="36375" y="24041"/>
                  </a:cubicBezTo>
                  <a:cubicBezTo>
                    <a:pt x="36290" y="23898"/>
                    <a:pt x="36261" y="23698"/>
                    <a:pt x="36404" y="23640"/>
                  </a:cubicBezTo>
                  <a:close/>
                  <a:moveTo>
                    <a:pt x="3707" y="19619"/>
                  </a:moveTo>
                  <a:cubicBezTo>
                    <a:pt x="3950" y="19619"/>
                    <a:pt x="4179" y="19777"/>
                    <a:pt x="4150" y="20092"/>
                  </a:cubicBezTo>
                  <a:cubicBezTo>
                    <a:pt x="4093" y="20807"/>
                    <a:pt x="4007" y="21523"/>
                    <a:pt x="3921" y="22267"/>
                  </a:cubicBezTo>
                  <a:cubicBezTo>
                    <a:pt x="3893" y="22667"/>
                    <a:pt x="3807" y="23068"/>
                    <a:pt x="3721" y="23469"/>
                  </a:cubicBezTo>
                  <a:cubicBezTo>
                    <a:pt x="3578" y="23812"/>
                    <a:pt x="3234" y="24070"/>
                    <a:pt x="2862" y="24070"/>
                  </a:cubicBezTo>
                  <a:cubicBezTo>
                    <a:pt x="2846" y="24071"/>
                    <a:pt x="2829" y="24071"/>
                    <a:pt x="2812" y="24071"/>
                  </a:cubicBezTo>
                  <a:cubicBezTo>
                    <a:pt x="2350" y="24071"/>
                    <a:pt x="1987" y="23697"/>
                    <a:pt x="1517" y="23669"/>
                  </a:cubicBezTo>
                  <a:lnTo>
                    <a:pt x="1517" y="23640"/>
                  </a:lnTo>
                  <a:cubicBezTo>
                    <a:pt x="933" y="23585"/>
                    <a:pt x="890" y="22665"/>
                    <a:pt x="1465" y="22665"/>
                  </a:cubicBezTo>
                  <a:cubicBezTo>
                    <a:pt x="1482" y="22665"/>
                    <a:pt x="1499" y="22666"/>
                    <a:pt x="1517" y="22667"/>
                  </a:cubicBezTo>
                  <a:cubicBezTo>
                    <a:pt x="1832" y="22725"/>
                    <a:pt x="2147" y="22811"/>
                    <a:pt x="2433" y="22954"/>
                  </a:cubicBezTo>
                  <a:cubicBezTo>
                    <a:pt x="2623" y="23032"/>
                    <a:pt x="2722" y="23080"/>
                    <a:pt x="2776" y="23080"/>
                  </a:cubicBezTo>
                  <a:cubicBezTo>
                    <a:pt x="2861" y="23080"/>
                    <a:pt x="2839" y="22964"/>
                    <a:pt x="2891" y="22667"/>
                  </a:cubicBezTo>
                  <a:cubicBezTo>
                    <a:pt x="3005" y="21809"/>
                    <a:pt x="3120" y="20950"/>
                    <a:pt x="3177" y="20092"/>
                  </a:cubicBezTo>
                  <a:cubicBezTo>
                    <a:pt x="3206" y="19777"/>
                    <a:pt x="3463" y="19619"/>
                    <a:pt x="3707" y="19619"/>
                  </a:cubicBezTo>
                  <a:close/>
                  <a:moveTo>
                    <a:pt x="36318" y="24070"/>
                  </a:moveTo>
                  <a:lnTo>
                    <a:pt x="36318" y="24098"/>
                  </a:lnTo>
                  <a:lnTo>
                    <a:pt x="36290" y="24070"/>
                  </a:lnTo>
                  <a:close/>
                  <a:moveTo>
                    <a:pt x="37234" y="24184"/>
                  </a:moveTo>
                  <a:cubicBezTo>
                    <a:pt x="37217" y="24193"/>
                    <a:pt x="37208" y="24201"/>
                    <a:pt x="37205" y="24210"/>
                  </a:cubicBezTo>
                  <a:lnTo>
                    <a:pt x="37205" y="24210"/>
                  </a:lnTo>
                  <a:lnTo>
                    <a:pt x="37205" y="24184"/>
                  </a:lnTo>
                  <a:close/>
                  <a:moveTo>
                    <a:pt x="35889" y="24327"/>
                  </a:moveTo>
                  <a:cubicBezTo>
                    <a:pt x="35860" y="24356"/>
                    <a:pt x="35860" y="24385"/>
                    <a:pt x="35832" y="24385"/>
                  </a:cubicBezTo>
                  <a:cubicBezTo>
                    <a:pt x="35803" y="24385"/>
                    <a:pt x="35774" y="24356"/>
                    <a:pt x="35746" y="24327"/>
                  </a:cubicBezTo>
                  <a:close/>
                  <a:moveTo>
                    <a:pt x="37350" y="24364"/>
                  </a:moveTo>
                  <a:cubicBezTo>
                    <a:pt x="37348" y="24370"/>
                    <a:pt x="37348" y="24376"/>
                    <a:pt x="37348" y="24385"/>
                  </a:cubicBezTo>
                  <a:cubicBezTo>
                    <a:pt x="37351" y="24378"/>
                    <a:pt x="37351" y="24371"/>
                    <a:pt x="37350" y="24364"/>
                  </a:cubicBezTo>
                  <a:close/>
                  <a:moveTo>
                    <a:pt x="36061" y="24442"/>
                  </a:moveTo>
                  <a:cubicBezTo>
                    <a:pt x="36061" y="24470"/>
                    <a:pt x="36061" y="24470"/>
                    <a:pt x="36089" y="24499"/>
                  </a:cubicBezTo>
                  <a:cubicBezTo>
                    <a:pt x="36089" y="24470"/>
                    <a:pt x="36061" y="24442"/>
                    <a:pt x="36061" y="24442"/>
                  </a:cubicBezTo>
                  <a:close/>
                  <a:moveTo>
                    <a:pt x="36146" y="24356"/>
                  </a:moveTo>
                  <a:cubicBezTo>
                    <a:pt x="36175" y="24385"/>
                    <a:pt x="36204" y="24413"/>
                    <a:pt x="36232" y="24442"/>
                  </a:cubicBezTo>
                  <a:cubicBezTo>
                    <a:pt x="36232" y="24470"/>
                    <a:pt x="36261" y="24470"/>
                    <a:pt x="36261" y="24499"/>
                  </a:cubicBezTo>
                  <a:lnTo>
                    <a:pt x="36232" y="24499"/>
                  </a:lnTo>
                  <a:cubicBezTo>
                    <a:pt x="36232" y="24493"/>
                    <a:pt x="36231" y="24491"/>
                    <a:pt x="36228" y="24491"/>
                  </a:cubicBezTo>
                  <a:cubicBezTo>
                    <a:pt x="36219" y="24491"/>
                    <a:pt x="36197" y="24507"/>
                    <a:pt x="36151" y="24507"/>
                  </a:cubicBezTo>
                  <a:cubicBezTo>
                    <a:pt x="36134" y="24507"/>
                    <a:pt x="36113" y="24505"/>
                    <a:pt x="36089" y="24499"/>
                  </a:cubicBezTo>
                  <a:lnTo>
                    <a:pt x="36089" y="24499"/>
                  </a:lnTo>
                  <a:cubicBezTo>
                    <a:pt x="36118" y="24556"/>
                    <a:pt x="36146" y="24614"/>
                    <a:pt x="36089" y="24614"/>
                  </a:cubicBezTo>
                  <a:cubicBezTo>
                    <a:pt x="36061" y="24614"/>
                    <a:pt x="36032" y="24585"/>
                    <a:pt x="36003" y="24556"/>
                  </a:cubicBezTo>
                  <a:cubicBezTo>
                    <a:pt x="36003" y="24528"/>
                    <a:pt x="36032" y="24499"/>
                    <a:pt x="36061" y="24442"/>
                  </a:cubicBezTo>
                  <a:cubicBezTo>
                    <a:pt x="36089" y="24413"/>
                    <a:pt x="36118" y="24385"/>
                    <a:pt x="36146" y="24356"/>
                  </a:cubicBezTo>
                  <a:close/>
                  <a:moveTo>
                    <a:pt x="35832" y="24499"/>
                  </a:moveTo>
                  <a:cubicBezTo>
                    <a:pt x="35860" y="24499"/>
                    <a:pt x="35860" y="24528"/>
                    <a:pt x="35889" y="24528"/>
                  </a:cubicBezTo>
                  <a:cubicBezTo>
                    <a:pt x="35889" y="24578"/>
                    <a:pt x="35844" y="24606"/>
                    <a:pt x="35893" y="24691"/>
                  </a:cubicBezTo>
                  <a:lnTo>
                    <a:pt x="35893" y="24691"/>
                  </a:lnTo>
                  <a:cubicBezTo>
                    <a:pt x="35863" y="24655"/>
                    <a:pt x="35825" y="24628"/>
                    <a:pt x="35803" y="24585"/>
                  </a:cubicBezTo>
                  <a:lnTo>
                    <a:pt x="35803" y="24585"/>
                  </a:lnTo>
                  <a:lnTo>
                    <a:pt x="35832" y="24614"/>
                  </a:lnTo>
                  <a:cubicBezTo>
                    <a:pt x="35832" y="24585"/>
                    <a:pt x="35832" y="24528"/>
                    <a:pt x="35832" y="24499"/>
                  </a:cubicBezTo>
                  <a:close/>
                  <a:moveTo>
                    <a:pt x="35832" y="24642"/>
                  </a:moveTo>
                  <a:lnTo>
                    <a:pt x="35889" y="24699"/>
                  </a:lnTo>
                  <a:cubicBezTo>
                    <a:pt x="35870" y="24699"/>
                    <a:pt x="35851" y="24687"/>
                    <a:pt x="35832" y="24678"/>
                  </a:cubicBezTo>
                  <a:lnTo>
                    <a:pt x="35832" y="24678"/>
                  </a:lnTo>
                  <a:lnTo>
                    <a:pt x="35832" y="24642"/>
                  </a:lnTo>
                  <a:close/>
                  <a:moveTo>
                    <a:pt x="35832" y="24728"/>
                  </a:moveTo>
                  <a:cubicBezTo>
                    <a:pt x="35832" y="24728"/>
                    <a:pt x="35848" y="24744"/>
                    <a:pt x="35832" y="24752"/>
                  </a:cubicBezTo>
                  <a:lnTo>
                    <a:pt x="35832" y="24752"/>
                  </a:lnTo>
                  <a:lnTo>
                    <a:pt x="35832" y="24728"/>
                  </a:lnTo>
                  <a:close/>
                  <a:moveTo>
                    <a:pt x="35631" y="24814"/>
                  </a:moveTo>
                  <a:lnTo>
                    <a:pt x="35689" y="24842"/>
                  </a:lnTo>
                  <a:cubicBezTo>
                    <a:pt x="35689" y="24842"/>
                    <a:pt x="35661" y="24842"/>
                    <a:pt x="35660" y="24870"/>
                  </a:cubicBezTo>
                  <a:lnTo>
                    <a:pt x="35660" y="24870"/>
                  </a:lnTo>
                  <a:cubicBezTo>
                    <a:pt x="35643" y="24851"/>
                    <a:pt x="35631" y="24833"/>
                    <a:pt x="35631" y="24814"/>
                  </a:cubicBezTo>
                  <a:close/>
                  <a:moveTo>
                    <a:pt x="9076" y="22466"/>
                  </a:moveTo>
                  <a:cubicBezTo>
                    <a:pt x="9430" y="22466"/>
                    <a:pt x="9773" y="22810"/>
                    <a:pt x="9531" y="23154"/>
                  </a:cubicBezTo>
                  <a:cubicBezTo>
                    <a:pt x="9130" y="23726"/>
                    <a:pt x="8758" y="24470"/>
                    <a:pt x="8157" y="24785"/>
                  </a:cubicBezTo>
                  <a:cubicBezTo>
                    <a:pt x="8030" y="24859"/>
                    <a:pt x="7894" y="24894"/>
                    <a:pt x="7762" y="24894"/>
                  </a:cubicBezTo>
                  <a:cubicBezTo>
                    <a:pt x="7536" y="24894"/>
                    <a:pt x="7317" y="24794"/>
                    <a:pt x="7155" y="24614"/>
                  </a:cubicBezTo>
                  <a:cubicBezTo>
                    <a:pt x="6955" y="24356"/>
                    <a:pt x="6869" y="23927"/>
                    <a:pt x="6611" y="23726"/>
                  </a:cubicBezTo>
                  <a:cubicBezTo>
                    <a:pt x="6223" y="23430"/>
                    <a:pt x="6582" y="22932"/>
                    <a:pt x="6990" y="22932"/>
                  </a:cubicBezTo>
                  <a:cubicBezTo>
                    <a:pt x="7093" y="22932"/>
                    <a:pt x="7200" y="22964"/>
                    <a:pt x="7298" y="23039"/>
                  </a:cubicBezTo>
                  <a:cubicBezTo>
                    <a:pt x="7499" y="23240"/>
                    <a:pt x="7642" y="23469"/>
                    <a:pt x="7756" y="23698"/>
                  </a:cubicBezTo>
                  <a:cubicBezTo>
                    <a:pt x="7785" y="23755"/>
                    <a:pt x="7785" y="23784"/>
                    <a:pt x="7813" y="23812"/>
                  </a:cubicBezTo>
                  <a:cubicBezTo>
                    <a:pt x="8100" y="23440"/>
                    <a:pt x="8414" y="23068"/>
                    <a:pt x="8672" y="22667"/>
                  </a:cubicBezTo>
                  <a:cubicBezTo>
                    <a:pt x="8781" y="22525"/>
                    <a:pt x="8929" y="22466"/>
                    <a:pt x="9076" y="22466"/>
                  </a:cubicBezTo>
                  <a:close/>
                  <a:moveTo>
                    <a:pt x="35631" y="24871"/>
                  </a:moveTo>
                  <a:cubicBezTo>
                    <a:pt x="35660" y="24871"/>
                    <a:pt x="35660" y="24900"/>
                    <a:pt x="35660" y="24900"/>
                  </a:cubicBezTo>
                  <a:cubicBezTo>
                    <a:pt x="35631" y="24928"/>
                    <a:pt x="35603" y="24928"/>
                    <a:pt x="35603" y="24928"/>
                  </a:cubicBezTo>
                  <a:lnTo>
                    <a:pt x="35603" y="24957"/>
                  </a:lnTo>
                  <a:cubicBezTo>
                    <a:pt x="35574" y="24900"/>
                    <a:pt x="35545" y="24871"/>
                    <a:pt x="35631" y="24871"/>
                  </a:cubicBezTo>
                  <a:close/>
                  <a:moveTo>
                    <a:pt x="35316" y="25186"/>
                  </a:moveTo>
                  <a:lnTo>
                    <a:pt x="35374" y="25243"/>
                  </a:lnTo>
                  <a:cubicBezTo>
                    <a:pt x="35398" y="25267"/>
                    <a:pt x="35397" y="25276"/>
                    <a:pt x="35383" y="25276"/>
                  </a:cubicBezTo>
                  <a:cubicBezTo>
                    <a:pt x="35369" y="25276"/>
                    <a:pt x="35342" y="25267"/>
                    <a:pt x="35316" y="25256"/>
                  </a:cubicBezTo>
                  <a:lnTo>
                    <a:pt x="35316" y="25256"/>
                  </a:lnTo>
                  <a:lnTo>
                    <a:pt x="35316" y="25186"/>
                  </a:lnTo>
                  <a:close/>
                  <a:moveTo>
                    <a:pt x="35088" y="25272"/>
                  </a:moveTo>
                  <a:cubicBezTo>
                    <a:pt x="35059" y="25300"/>
                    <a:pt x="35059" y="25329"/>
                    <a:pt x="35059" y="25357"/>
                  </a:cubicBezTo>
                  <a:lnTo>
                    <a:pt x="35059" y="25357"/>
                  </a:lnTo>
                  <a:cubicBezTo>
                    <a:pt x="35059" y="25329"/>
                    <a:pt x="35059" y="25272"/>
                    <a:pt x="35088" y="25272"/>
                  </a:cubicBezTo>
                  <a:close/>
                  <a:moveTo>
                    <a:pt x="38636" y="25329"/>
                  </a:moveTo>
                  <a:cubicBezTo>
                    <a:pt x="38636" y="25353"/>
                    <a:pt x="38637" y="25375"/>
                    <a:pt x="38639" y="25394"/>
                  </a:cubicBezTo>
                  <a:lnTo>
                    <a:pt x="38639" y="25394"/>
                  </a:lnTo>
                  <a:cubicBezTo>
                    <a:pt x="38638" y="25391"/>
                    <a:pt x="38637" y="25389"/>
                    <a:pt x="38636" y="25386"/>
                  </a:cubicBezTo>
                  <a:lnTo>
                    <a:pt x="38636" y="25329"/>
                  </a:lnTo>
                  <a:close/>
                  <a:moveTo>
                    <a:pt x="14517" y="21480"/>
                  </a:moveTo>
                  <a:cubicBezTo>
                    <a:pt x="14761" y="21480"/>
                    <a:pt x="15011" y="21637"/>
                    <a:pt x="15025" y="21952"/>
                  </a:cubicBezTo>
                  <a:cubicBezTo>
                    <a:pt x="15025" y="22381"/>
                    <a:pt x="14968" y="22782"/>
                    <a:pt x="14797" y="23183"/>
                  </a:cubicBezTo>
                  <a:cubicBezTo>
                    <a:pt x="14739" y="23383"/>
                    <a:pt x="14653" y="23583"/>
                    <a:pt x="14625" y="23784"/>
                  </a:cubicBezTo>
                  <a:cubicBezTo>
                    <a:pt x="14625" y="23841"/>
                    <a:pt x="14596" y="24127"/>
                    <a:pt x="14568" y="24241"/>
                  </a:cubicBezTo>
                  <a:cubicBezTo>
                    <a:pt x="14653" y="24299"/>
                    <a:pt x="14739" y="24327"/>
                    <a:pt x="14854" y="24356"/>
                  </a:cubicBezTo>
                  <a:cubicBezTo>
                    <a:pt x="15083" y="24385"/>
                    <a:pt x="15340" y="24413"/>
                    <a:pt x="15569" y="24413"/>
                  </a:cubicBezTo>
                  <a:cubicBezTo>
                    <a:pt x="15941" y="24413"/>
                    <a:pt x="16313" y="24442"/>
                    <a:pt x="16685" y="24499"/>
                  </a:cubicBezTo>
                  <a:cubicBezTo>
                    <a:pt x="17279" y="24580"/>
                    <a:pt x="17084" y="25424"/>
                    <a:pt x="16532" y="25424"/>
                  </a:cubicBezTo>
                  <a:cubicBezTo>
                    <a:pt x="16498" y="25424"/>
                    <a:pt x="16464" y="25421"/>
                    <a:pt x="16428" y="25415"/>
                  </a:cubicBezTo>
                  <a:cubicBezTo>
                    <a:pt x="16224" y="25377"/>
                    <a:pt x="15976" y="25373"/>
                    <a:pt x="15709" y="25373"/>
                  </a:cubicBezTo>
                  <a:cubicBezTo>
                    <a:pt x="15638" y="25373"/>
                    <a:pt x="15566" y="25374"/>
                    <a:pt x="15493" y="25374"/>
                  </a:cubicBezTo>
                  <a:cubicBezTo>
                    <a:pt x="14800" y="25374"/>
                    <a:pt x="14043" y="25348"/>
                    <a:pt x="13680" y="24814"/>
                  </a:cubicBezTo>
                  <a:cubicBezTo>
                    <a:pt x="13165" y="24013"/>
                    <a:pt x="14081" y="22811"/>
                    <a:pt x="14052" y="21952"/>
                  </a:cubicBezTo>
                  <a:cubicBezTo>
                    <a:pt x="14038" y="21637"/>
                    <a:pt x="14274" y="21480"/>
                    <a:pt x="14517" y="21480"/>
                  </a:cubicBezTo>
                  <a:close/>
                  <a:moveTo>
                    <a:pt x="34885" y="25326"/>
                  </a:moveTo>
                  <a:cubicBezTo>
                    <a:pt x="34896" y="25326"/>
                    <a:pt x="34914" y="25335"/>
                    <a:pt x="34944" y="25358"/>
                  </a:cubicBezTo>
                  <a:cubicBezTo>
                    <a:pt x="34916" y="25358"/>
                    <a:pt x="34973" y="25415"/>
                    <a:pt x="35002" y="25443"/>
                  </a:cubicBezTo>
                  <a:lnTo>
                    <a:pt x="34973" y="25386"/>
                  </a:lnTo>
                  <a:lnTo>
                    <a:pt x="34973" y="25386"/>
                  </a:lnTo>
                  <a:cubicBezTo>
                    <a:pt x="35059" y="25415"/>
                    <a:pt x="35059" y="25443"/>
                    <a:pt x="35059" y="25472"/>
                  </a:cubicBezTo>
                  <a:cubicBezTo>
                    <a:pt x="35030" y="25472"/>
                    <a:pt x="35030" y="25501"/>
                    <a:pt x="35030" y="25501"/>
                  </a:cubicBezTo>
                  <a:lnTo>
                    <a:pt x="35030" y="25529"/>
                  </a:lnTo>
                  <a:lnTo>
                    <a:pt x="35002" y="25472"/>
                  </a:lnTo>
                  <a:lnTo>
                    <a:pt x="34973" y="25472"/>
                  </a:lnTo>
                  <a:lnTo>
                    <a:pt x="34887" y="25415"/>
                  </a:lnTo>
                  <a:cubicBezTo>
                    <a:pt x="34887" y="25394"/>
                    <a:pt x="34856" y="25326"/>
                    <a:pt x="34885" y="25326"/>
                  </a:cubicBezTo>
                  <a:close/>
                  <a:moveTo>
                    <a:pt x="36147" y="25643"/>
                  </a:moveTo>
                  <a:cubicBezTo>
                    <a:pt x="36147" y="25644"/>
                    <a:pt x="36147" y="25644"/>
                    <a:pt x="36146" y="25644"/>
                  </a:cubicBezTo>
                  <a:cubicBezTo>
                    <a:pt x="36150" y="25648"/>
                    <a:pt x="36152" y="25650"/>
                    <a:pt x="36152" y="25650"/>
                  </a:cubicBezTo>
                  <a:cubicBezTo>
                    <a:pt x="36152" y="25650"/>
                    <a:pt x="36151" y="25647"/>
                    <a:pt x="36147" y="25643"/>
                  </a:cubicBezTo>
                  <a:close/>
                  <a:moveTo>
                    <a:pt x="35832" y="25644"/>
                  </a:moveTo>
                  <a:lnTo>
                    <a:pt x="35917" y="25730"/>
                  </a:lnTo>
                  <a:cubicBezTo>
                    <a:pt x="35917" y="25701"/>
                    <a:pt x="35889" y="25701"/>
                    <a:pt x="35832" y="25644"/>
                  </a:cubicBezTo>
                  <a:close/>
                  <a:moveTo>
                    <a:pt x="10340" y="23265"/>
                  </a:moveTo>
                  <a:cubicBezTo>
                    <a:pt x="10581" y="23265"/>
                    <a:pt x="10818" y="23415"/>
                    <a:pt x="10818" y="23726"/>
                  </a:cubicBezTo>
                  <a:cubicBezTo>
                    <a:pt x="10818" y="23984"/>
                    <a:pt x="10761" y="24241"/>
                    <a:pt x="10761" y="24470"/>
                  </a:cubicBezTo>
                  <a:cubicBezTo>
                    <a:pt x="10790" y="24585"/>
                    <a:pt x="10790" y="24728"/>
                    <a:pt x="10790" y="24842"/>
                  </a:cubicBezTo>
                  <a:lnTo>
                    <a:pt x="10876" y="24814"/>
                  </a:lnTo>
                  <a:cubicBezTo>
                    <a:pt x="10990" y="24757"/>
                    <a:pt x="11133" y="24699"/>
                    <a:pt x="11276" y="24614"/>
                  </a:cubicBezTo>
                  <a:cubicBezTo>
                    <a:pt x="11505" y="24470"/>
                    <a:pt x="11734" y="24356"/>
                    <a:pt x="11992" y="24270"/>
                  </a:cubicBezTo>
                  <a:cubicBezTo>
                    <a:pt x="12049" y="24251"/>
                    <a:pt x="12103" y="24242"/>
                    <a:pt x="12153" y="24242"/>
                  </a:cubicBezTo>
                  <a:cubicBezTo>
                    <a:pt x="12629" y="24242"/>
                    <a:pt x="12767" y="25033"/>
                    <a:pt x="12249" y="25215"/>
                  </a:cubicBezTo>
                  <a:cubicBezTo>
                    <a:pt x="11769" y="25375"/>
                    <a:pt x="11161" y="25864"/>
                    <a:pt x="10585" y="25864"/>
                  </a:cubicBezTo>
                  <a:cubicBezTo>
                    <a:pt x="10441" y="25864"/>
                    <a:pt x="10298" y="25833"/>
                    <a:pt x="10160" y="25758"/>
                  </a:cubicBezTo>
                  <a:cubicBezTo>
                    <a:pt x="9502" y="25386"/>
                    <a:pt x="9817" y="24327"/>
                    <a:pt x="9845" y="23726"/>
                  </a:cubicBezTo>
                  <a:cubicBezTo>
                    <a:pt x="9845" y="23422"/>
                    <a:pt x="10094" y="23265"/>
                    <a:pt x="10340" y="23265"/>
                  </a:cubicBezTo>
                  <a:close/>
                  <a:moveTo>
                    <a:pt x="5896" y="23290"/>
                  </a:moveTo>
                  <a:cubicBezTo>
                    <a:pt x="6199" y="23290"/>
                    <a:pt x="6493" y="23522"/>
                    <a:pt x="6354" y="23869"/>
                  </a:cubicBezTo>
                  <a:cubicBezTo>
                    <a:pt x="6239" y="24127"/>
                    <a:pt x="6182" y="24385"/>
                    <a:pt x="6125" y="24642"/>
                  </a:cubicBezTo>
                  <a:cubicBezTo>
                    <a:pt x="6039" y="24928"/>
                    <a:pt x="6068" y="25100"/>
                    <a:pt x="6068" y="25300"/>
                  </a:cubicBezTo>
                  <a:lnTo>
                    <a:pt x="6154" y="25243"/>
                  </a:lnTo>
                  <a:lnTo>
                    <a:pt x="6154" y="25243"/>
                  </a:lnTo>
                  <a:cubicBezTo>
                    <a:pt x="6154" y="25558"/>
                    <a:pt x="5925" y="25873"/>
                    <a:pt x="5610" y="25959"/>
                  </a:cubicBezTo>
                  <a:cubicBezTo>
                    <a:pt x="5510" y="25981"/>
                    <a:pt x="5410" y="25991"/>
                    <a:pt x="5309" y="25991"/>
                  </a:cubicBezTo>
                  <a:cubicBezTo>
                    <a:pt x="4773" y="25991"/>
                    <a:pt x="4227" y="25716"/>
                    <a:pt x="3721" y="25644"/>
                  </a:cubicBezTo>
                  <a:cubicBezTo>
                    <a:pt x="3146" y="25562"/>
                    <a:pt x="3357" y="24694"/>
                    <a:pt x="3902" y="24694"/>
                  </a:cubicBezTo>
                  <a:cubicBezTo>
                    <a:pt x="3927" y="24694"/>
                    <a:pt x="3952" y="24696"/>
                    <a:pt x="3978" y="24699"/>
                  </a:cubicBezTo>
                  <a:cubicBezTo>
                    <a:pt x="4207" y="24728"/>
                    <a:pt x="4408" y="24785"/>
                    <a:pt x="4637" y="24871"/>
                  </a:cubicBezTo>
                  <a:cubicBezTo>
                    <a:pt x="4780" y="24900"/>
                    <a:pt x="4980" y="24900"/>
                    <a:pt x="5152" y="24957"/>
                  </a:cubicBezTo>
                  <a:cubicBezTo>
                    <a:pt x="5152" y="24871"/>
                    <a:pt x="5152" y="24785"/>
                    <a:pt x="5152" y="24728"/>
                  </a:cubicBezTo>
                  <a:cubicBezTo>
                    <a:pt x="5180" y="24327"/>
                    <a:pt x="5266" y="23955"/>
                    <a:pt x="5409" y="23612"/>
                  </a:cubicBezTo>
                  <a:cubicBezTo>
                    <a:pt x="5499" y="23387"/>
                    <a:pt x="5700" y="23290"/>
                    <a:pt x="5896" y="23290"/>
                  </a:cubicBezTo>
                  <a:close/>
                  <a:moveTo>
                    <a:pt x="5009" y="26188"/>
                  </a:moveTo>
                  <a:cubicBezTo>
                    <a:pt x="5037" y="26216"/>
                    <a:pt x="5066" y="26245"/>
                    <a:pt x="5095" y="26273"/>
                  </a:cubicBezTo>
                  <a:cubicBezTo>
                    <a:pt x="5030" y="26299"/>
                    <a:pt x="4983" y="26313"/>
                    <a:pt x="4954" y="26313"/>
                  </a:cubicBezTo>
                  <a:cubicBezTo>
                    <a:pt x="4917" y="26313"/>
                    <a:pt x="4907" y="26292"/>
                    <a:pt x="4923" y="26245"/>
                  </a:cubicBezTo>
                  <a:lnTo>
                    <a:pt x="5009" y="26188"/>
                  </a:lnTo>
                  <a:close/>
                  <a:moveTo>
                    <a:pt x="5180" y="26359"/>
                  </a:moveTo>
                  <a:cubicBezTo>
                    <a:pt x="5180" y="26359"/>
                    <a:pt x="5180" y="26388"/>
                    <a:pt x="5180" y="26417"/>
                  </a:cubicBezTo>
                  <a:lnTo>
                    <a:pt x="5066" y="26359"/>
                  </a:lnTo>
                  <a:close/>
                  <a:moveTo>
                    <a:pt x="5066" y="26359"/>
                  </a:moveTo>
                  <a:lnTo>
                    <a:pt x="5152" y="26474"/>
                  </a:lnTo>
                  <a:lnTo>
                    <a:pt x="5095" y="26474"/>
                  </a:lnTo>
                  <a:cubicBezTo>
                    <a:pt x="5066" y="26445"/>
                    <a:pt x="5037" y="26417"/>
                    <a:pt x="5037" y="26417"/>
                  </a:cubicBezTo>
                  <a:cubicBezTo>
                    <a:pt x="5037" y="26388"/>
                    <a:pt x="5037" y="26388"/>
                    <a:pt x="5037" y="26359"/>
                  </a:cubicBezTo>
                  <a:close/>
                  <a:moveTo>
                    <a:pt x="5324" y="26617"/>
                  </a:moveTo>
                  <a:cubicBezTo>
                    <a:pt x="5324" y="26645"/>
                    <a:pt x="5324" y="26645"/>
                    <a:pt x="5352" y="26645"/>
                  </a:cubicBezTo>
                  <a:lnTo>
                    <a:pt x="5409" y="26645"/>
                  </a:lnTo>
                  <a:cubicBezTo>
                    <a:pt x="5381" y="26645"/>
                    <a:pt x="5381" y="26645"/>
                    <a:pt x="5352" y="26617"/>
                  </a:cubicBezTo>
                  <a:close/>
                  <a:moveTo>
                    <a:pt x="5432" y="26373"/>
                  </a:moveTo>
                  <a:cubicBezTo>
                    <a:pt x="5454" y="26373"/>
                    <a:pt x="5467" y="26390"/>
                    <a:pt x="5467" y="26445"/>
                  </a:cubicBezTo>
                  <a:cubicBezTo>
                    <a:pt x="5438" y="26445"/>
                    <a:pt x="5495" y="26531"/>
                    <a:pt x="5409" y="26617"/>
                  </a:cubicBezTo>
                  <a:cubicBezTo>
                    <a:pt x="5409" y="26617"/>
                    <a:pt x="5409" y="26617"/>
                    <a:pt x="5409" y="26645"/>
                  </a:cubicBezTo>
                  <a:lnTo>
                    <a:pt x="5438" y="26645"/>
                  </a:lnTo>
                  <a:cubicBezTo>
                    <a:pt x="5467" y="26645"/>
                    <a:pt x="5495" y="26645"/>
                    <a:pt x="5524" y="26674"/>
                  </a:cubicBezTo>
                  <a:cubicBezTo>
                    <a:pt x="5553" y="26674"/>
                    <a:pt x="5581" y="26731"/>
                    <a:pt x="5553" y="26760"/>
                  </a:cubicBezTo>
                  <a:lnTo>
                    <a:pt x="5524" y="26789"/>
                  </a:lnTo>
                  <a:lnTo>
                    <a:pt x="5495" y="26789"/>
                  </a:lnTo>
                  <a:cubicBezTo>
                    <a:pt x="5438" y="26789"/>
                    <a:pt x="5381" y="26817"/>
                    <a:pt x="5352" y="26846"/>
                  </a:cubicBezTo>
                  <a:lnTo>
                    <a:pt x="5295" y="26846"/>
                  </a:lnTo>
                  <a:cubicBezTo>
                    <a:pt x="5266" y="26846"/>
                    <a:pt x="5238" y="26817"/>
                    <a:pt x="5209" y="26817"/>
                  </a:cubicBezTo>
                  <a:cubicBezTo>
                    <a:pt x="5180" y="26789"/>
                    <a:pt x="5180" y="26760"/>
                    <a:pt x="5209" y="26731"/>
                  </a:cubicBezTo>
                  <a:lnTo>
                    <a:pt x="5266" y="26731"/>
                  </a:lnTo>
                  <a:cubicBezTo>
                    <a:pt x="5266" y="26731"/>
                    <a:pt x="5266" y="26703"/>
                    <a:pt x="5238" y="26674"/>
                  </a:cubicBezTo>
                  <a:lnTo>
                    <a:pt x="5295" y="26645"/>
                  </a:lnTo>
                  <a:lnTo>
                    <a:pt x="5324" y="26617"/>
                  </a:lnTo>
                  <a:cubicBezTo>
                    <a:pt x="5409" y="26560"/>
                    <a:pt x="5467" y="26502"/>
                    <a:pt x="5324" y="26474"/>
                  </a:cubicBezTo>
                  <a:lnTo>
                    <a:pt x="5209" y="26474"/>
                  </a:lnTo>
                  <a:lnTo>
                    <a:pt x="5238" y="26417"/>
                  </a:lnTo>
                  <a:lnTo>
                    <a:pt x="5266" y="26417"/>
                  </a:lnTo>
                  <a:cubicBezTo>
                    <a:pt x="5337" y="26417"/>
                    <a:pt x="5396" y="26373"/>
                    <a:pt x="5432" y="26373"/>
                  </a:cubicBezTo>
                  <a:close/>
                  <a:moveTo>
                    <a:pt x="37234" y="26960"/>
                  </a:moveTo>
                  <a:cubicBezTo>
                    <a:pt x="37223" y="26960"/>
                    <a:pt x="37221" y="26964"/>
                    <a:pt x="37223" y="26970"/>
                  </a:cubicBezTo>
                  <a:lnTo>
                    <a:pt x="37223" y="26970"/>
                  </a:lnTo>
                  <a:cubicBezTo>
                    <a:pt x="37227" y="26967"/>
                    <a:pt x="37230" y="26964"/>
                    <a:pt x="37234" y="26960"/>
                  </a:cubicBezTo>
                  <a:close/>
                  <a:moveTo>
                    <a:pt x="5610" y="27132"/>
                  </a:moveTo>
                  <a:cubicBezTo>
                    <a:pt x="5610" y="27161"/>
                    <a:pt x="5581" y="27161"/>
                    <a:pt x="5581" y="27189"/>
                  </a:cubicBezTo>
                  <a:lnTo>
                    <a:pt x="5553" y="27161"/>
                  </a:lnTo>
                  <a:cubicBezTo>
                    <a:pt x="5581" y="27161"/>
                    <a:pt x="5610" y="27132"/>
                    <a:pt x="5610" y="27132"/>
                  </a:cubicBezTo>
                  <a:close/>
                  <a:moveTo>
                    <a:pt x="5599" y="27232"/>
                  </a:moveTo>
                  <a:cubicBezTo>
                    <a:pt x="5602" y="27232"/>
                    <a:pt x="5606" y="27234"/>
                    <a:pt x="5609" y="27237"/>
                  </a:cubicBezTo>
                  <a:lnTo>
                    <a:pt x="5609" y="27237"/>
                  </a:lnTo>
                  <a:cubicBezTo>
                    <a:pt x="5608" y="27242"/>
                    <a:pt x="5605" y="27245"/>
                    <a:pt x="5600" y="27246"/>
                  </a:cubicBezTo>
                  <a:lnTo>
                    <a:pt x="5600" y="27246"/>
                  </a:lnTo>
                  <a:cubicBezTo>
                    <a:pt x="5583" y="27243"/>
                    <a:pt x="5590" y="27232"/>
                    <a:pt x="5599" y="27232"/>
                  </a:cubicBezTo>
                  <a:close/>
                  <a:moveTo>
                    <a:pt x="5553" y="27246"/>
                  </a:moveTo>
                  <a:cubicBezTo>
                    <a:pt x="5558" y="27252"/>
                    <a:pt x="5563" y="27257"/>
                    <a:pt x="5567" y="27261"/>
                  </a:cubicBezTo>
                  <a:lnTo>
                    <a:pt x="5567" y="27261"/>
                  </a:lnTo>
                  <a:lnTo>
                    <a:pt x="5553" y="27275"/>
                  </a:lnTo>
                  <a:cubicBezTo>
                    <a:pt x="5553" y="27275"/>
                    <a:pt x="5553" y="27275"/>
                    <a:pt x="5553" y="27246"/>
                  </a:cubicBezTo>
                  <a:close/>
                  <a:moveTo>
                    <a:pt x="5553" y="27304"/>
                  </a:moveTo>
                  <a:cubicBezTo>
                    <a:pt x="5560" y="27335"/>
                    <a:pt x="5572" y="27361"/>
                    <a:pt x="5587" y="27385"/>
                  </a:cubicBezTo>
                  <a:lnTo>
                    <a:pt x="5587" y="27385"/>
                  </a:lnTo>
                  <a:cubicBezTo>
                    <a:pt x="5575" y="27379"/>
                    <a:pt x="5564" y="27372"/>
                    <a:pt x="5553" y="27361"/>
                  </a:cubicBezTo>
                  <a:cubicBezTo>
                    <a:pt x="5553" y="27332"/>
                    <a:pt x="5553" y="27332"/>
                    <a:pt x="5553" y="27304"/>
                  </a:cubicBezTo>
                  <a:close/>
                  <a:moveTo>
                    <a:pt x="5623" y="27434"/>
                  </a:moveTo>
                  <a:lnTo>
                    <a:pt x="5623" y="27434"/>
                  </a:lnTo>
                  <a:cubicBezTo>
                    <a:pt x="5656" y="27472"/>
                    <a:pt x="5694" y="27503"/>
                    <a:pt x="5724" y="27533"/>
                  </a:cubicBezTo>
                  <a:cubicBezTo>
                    <a:pt x="5696" y="27561"/>
                    <a:pt x="5667" y="27561"/>
                    <a:pt x="5667" y="27561"/>
                  </a:cubicBezTo>
                  <a:cubicBezTo>
                    <a:pt x="5656" y="27567"/>
                    <a:pt x="5646" y="27569"/>
                    <a:pt x="5637" y="27569"/>
                  </a:cubicBezTo>
                  <a:cubicBezTo>
                    <a:pt x="5599" y="27569"/>
                    <a:pt x="5576" y="27527"/>
                    <a:pt x="5553" y="27504"/>
                  </a:cubicBezTo>
                  <a:lnTo>
                    <a:pt x="5623" y="27434"/>
                  </a:lnTo>
                  <a:close/>
                  <a:moveTo>
                    <a:pt x="1975" y="27390"/>
                  </a:moveTo>
                  <a:cubicBezTo>
                    <a:pt x="2032" y="27475"/>
                    <a:pt x="2090" y="27533"/>
                    <a:pt x="2061" y="27647"/>
                  </a:cubicBezTo>
                  <a:lnTo>
                    <a:pt x="2032" y="27647"/>
                  </a:lnTo>
                  <a:lnTo>
                    <a:pt x="1918" y="27504"/>
                  </a:lnTo>
                  <a:lnTo>
                    <a:pt x="2004" y="27504"/>
                  </a:lnTo>
                  <a:cubicBezTo>
                    <a:pt x="2004" y="27475"/>
                    <a:pt x="1946" y="27475"/>
                    <a:pt x="1889" y="27475"/>
                  </a:cubicBezTo>
                  <a:lnTo>
                    <a:pt x="1832" y="27390"/>
                  </a:lnTo>
                  <a:lnTo>
                    <a:pt x="1832" y="27390"/>
                  </a:lnTo>
                  <a:cubicBezTo>
                    <a:pt x="1861" y="27418"/>
                    <a:pt x="1889" y="27447"/>
                    <a:pt x="1918" y="27447"/>
                  </a:cubicBezTo>
                  <a:lnTo>
                    <a:pt x="1975" y="27390"/>
                  </a:lnTo>
                  <a:close/>
                  <a:moveTo>
                    <a:pt x="2147" y="27619"/>
                  </a:moveTo>
                  <a:lnTo>
                    <a:pt x="2061" y="27676"/>
                  </a:lnTo>
                  <a:cubicBezTo>
                    <a:pt x="2061" y="27647"/>
                    <a:pt x="2090" y="27647"/>
                    <a:pt x="2090" y="27619"/>
                  </a:cubicBezTo>
                  <a:close/>
                  <a:moveTo>
                    <a:pt x="5810" y="27561"/>
                  </a:moveTo>
                  <a:cubicBezTo>
                    <a:pt x="5839" y="27590"/>
                    <a:pt x="5867" y="27619"/>
                    <a:pt x="5867" y="27676"/>
                  </a:cubicBezTo>
                  <a:cubicBezTo>
                    <a:pt x="5810" y="27676"/>
                    <a:pt x="5781" y="27676"/>
                    <a:pt x="5753" y="27647"/>
                  </a:cubicBezTo>
                  <a:lnTo>
                    <a:pt x="5724" y="27647"/>
                  </a:lnTo>
                  <a:lnTo>
                    <a:pt x="5810" y="27590"/>
                  </a:lnTo>
                  <a:cubicBezTo>
                    <a:pt x="5810" y="27590"/>
                    <a:pt x="5810" y="27561"/>
                    <a:pt x="5810" y="27561"/>
                  </a:cubicBezTo>
                  <a:close/>
                  <a:moveTo>
                    <a:pt x="31481" y="27704"/>
                  </a:moveTo>
                  <a:lnTo>
                    <a:pt x="31481" y="27733"/>
                  </a:lnTo>
                  <a:lnTo>
                    <a:pt x="31453" y="27733"/>
                  </a:lnTo>
                  <a:lnTo>
                    <a:pt x="31481" y="27704"/>
                  </a:lnTo>
                  <a:close/>
                  <a:moveTo>
                    <a:pt x="2204" y="27647"/>
                  </a:moveTo>
                  <a:cubicBezTo>
                    <a:pt x="2204" y="27647"/>
                    <a:pt x="2233" y="27676"/>
                    <a:pt x="2233" y="27676"/>
                  </a:cubicBezTo>
                  <a:cubicBezTo>
                    <a:pt x="2188" y="27698"/>
                    <a:pt x="2161" y="27721"/>
                    <a:pt x="2137" y="27757"/>
                  </a:cubicBezTo>
                  <a:lnTo>
                    <a:pt x="2137" y="27757"/>
                  </a:lnTo>
                  <a:lnTo>
                    <a:pt x="2090" y="27733"/>
                  </a:lnTo>
                  <a:cubicBezTo>
                    <a:pt x="2147" y="27676"/>
                    <a:pt x="2147" y="27647"/>
                    <a:pt x="2204" y="27647"/>
                  </a:cubicBezTo>
                  <a:close/>
                  <a:moveTo>
                    <a:pt x="8649" y="25563"/>
                  </a:moveTo>
                  <a:cubicBezTo>
                    <a:pt x="8998" y="25563"/>
                    <a:pt x="9319" y="26047"/>
                    <a:pt x="9015" y="26417"/>
                  </a:cubicBezTo>
                  <a:cubicBezTo>
                    <a:pt x="8729" y="26789"/>
                    <a:pt x="8672" y="27275"/>
                    <a:pt x="8443" y="27676"/>
                  </a:cubicBezTo>
                  <a:cubicBezTo>
                    <a:pt x="8343" y="27826"/>
                    <a:pt x="8178" y="27910"/>
                    <a:pt x="7985" y="27910"/>
                  </a:cubicBezTo>
                  <a:cubicBezTo>
                    <a:pt x="7957" y="27910"/>
                    <a:pt x="7928" y="27908"/>
                    <a:pt x="7899" y="27905"/>
                  </a:cubicBezTo>
                  <a:cubicBezTo>
                    <a:pt x="7441" y="27762"/>
                    <a:pt x="6983" y="27533"/>
                    <a:pt x="6611" y="27218"/>
                  </a:cubicBezTo>
                  <a:cubicBezTo>
                    <a:pt x="6155" y="26930"/>
                    <a:pt x="6424" y="26280"/>
                    <a:pt x="6843" y="26280"/>
                  </a:cubicBezTo>
                  <a:cubicBezTo>
                    <a:pt x="6924" y="26280"/>
                    <a:pt x="7010" y="26304"/>
                    <a:pt x="7098" y="26359"/>
                  </a:cubicBezTo>
                  <a:cubicBezTo>
                    <a:pt x="7327" y="26502"/>
                    <a:pt x="7527" y="26674"/>
                    <a:pt x="7785" y="26817"/>
                  </a:cubicBezTo>
                  <a:cubicBezTo>
                    <a:pt x="7899" y="26417"/>
                    <a:pt x="8100" y="26044"/>
                    <a:pt x="8329" y="25730"/>
                  </a:cubicBezTo>
                  <a:cubicBezTo>
                    <a:pt x="8425" y="25612"/>
                    <a:pt x="8539" y="25563"/>
                    <a:pt x="8649" y="25563"/>
                  </a:cubicBezTo>
                  <a:close/>
                  <a:moveTo>
                    <a:pt x="2290" y="27762"/>
                  </a:moveTo>
                  <a:cubicBezTo>
                    <a:pt x="2344" y="27843"/>
                    <a:pt x="2373" y="27924"/>
                    <a:pt x="2376" y="28005"/>
                  </a:cubicBezTo>
                  <a:lnTo>
                    <a:pt x="2376" y="28005"/>
                  </a:lnTo>
                  <a:cubicBezTo>
                    <a:pt x="2272" y="27956"/>
                    <a:pt x="2185" y="27919"/>
                    <a:pt x="2290" y="27762"/>
                  </a:cubicBezTo>
                  <a:close/>
                  <a:moveTo>
                    <a:pt x="2233" y="28076"/>
                  </a:moveTo>
                  <a:lnTo>
                    <a:pt x="2147" y="28105"/>
                  </a:lnTo>
                  <a:lnTo>
                    <a:pt x="2118" y="28076"/>
                  </a:lnTo>
                  <a:close/>
                  <a:moveTo>
                    <a:pt x="36404" y="28220"/>
                  </a:moveTo>
                  <a:lnTo>
                    <a:pt x="36404" y="28220"/>
                  </a:lnTo>
                  <a:cubicBezTo>
                    <a:pt x="36404" y="28226"/>
                    <a:pt x="36406" y="28231"/>
                    <a:pt x="36408" y="28235"/>
                  </a:cubicBezTo>
                  <a:lnTo>
                    <a:pt x="36408" y="28235"/>
                  </a:lnTo>
                  <a:cubicBezTo>
                    <a:pt x="36407" y="28230"/>
                    <a:pt x="36406" y="28225"/>
                    <a:pt x="36404" y="28220"/>
                  </a:cubicBezTo>
                  <a:close/>
                  <a:moveTo>
                    <a:pt x="2920" y="28677"/>
                  </a:moveTo>
                  <a:lnTo>
                    <a:pt x="2920" y="28706"/>
                  </a:lnTo>
                  <a:lnTo>
                    <a:pt x="2862" y="28706"/>
                  </a:lnTo>
                  <a:cubicBezTo>
                    <a:pt x="2891" y="28706"/>
                    <a:pt x="2891" y="28677"/>
                    <a:pt x="2920" y="28677"/>
                  </a:cubicBezTo>
                  <a:close/>
                  <a:moveTo>
                    <a:pt x="15203" y="28760"/>
                  </a:moveTo>
                  <a:cubicBezTo>
                    <a:pt x="15201" y="28761"/>
                    <a:pt x="15199" y="28762"/>
                    <a:pt x="15197" y="28763"/>
                  </a:cubicBezTo>
                  <a:cubicBezTo>
                    <a:pt x="15199" y="28762"/>
                    <a:pt x="15201" y="28761"/>
                    <a:pt x="15203" y="28760"/>
                  </a:cubicBezTo>
                  <a:close/>
                  <a:moveTo>
                    <a:pt x="9776" y="27046"/>
                  </a:moveTo>
                  <a:cubicBezTo>
                    <a:pt x="9858" y="27046"/>
                    <a:pt x="9941" y="27065"/>
                    <a:pt x="10017" y="27103"/>
                  </a:cubicBezTo>
                  <a:cubicBezTo>
                    <a:pt x="10246" y="27246"/>
                    <a:pt x="10332" y="27533"/>
                    <a:pt x="10217" y="27790"/>
                  </a:cubicBezTo>
                  <a:cubicBezTo>
                    <a:pt x="10189" y="27819"/>
                    <a:pt x="10160" y="27876"/>
                    <a:pt x="10132" y="27933"/>
                  </a:cubicBezTo>
                  <a:cubicBezTo>
                    <a:pt x="10275" y="27991"/>
                    <a:pt x="10418" y="28048"/>
                    <a:pt x="10561" y="28162"/>
                  </a:cubicBezTo>
                  <a:cubicBezTo>
                    <a:pt x="10790" y="28277"/>
                    <a:pt x="10876" y="28592"/>
                    <a:pt x="10733" y="28821"/>
                  </a:cubicBezTo>
                  <a:cubicBezTo>
                    <a:pt x="10637" y="28973"/>
                    <a:pt x="10478" y="29062"/>
                    <a:pt x="10315" y="29062"/>
                  </a:cubicBezTo>
                  <a:cubicBezTo>
                    <a:pt x="10233" y="29062"/>
                    <a:pt x="10151" y="29040"/>
                    <a:pt x="10074" y="28992"/>
                  </a:cubicBezTo>
                  <a:cubicBezTo>
                    <a:pt x="9845" y="28849"/>
                    <a:pt x="9588" y="28763"/>
                    <a:pt x="9330" y="28677"/>
                  </a:cubicBezTo>
                  <a:cubicBezTo>
                    <a:pt x="9130" y="28620"/>
                    <a:pt x="8987" y="28420"/>
                    <a:pt x="8987" y="28220"/>
                  </a:cubicBezTo>
                  <a:cubicBezTo>
                    <a:pt x="9044" y="27876"/>
                    <a:pt x="9187" y="27561"/>
                    <a:pt x="9359" y="27275"/>
                  </a:cubicBezTo>
                  <a:cubicBezTo>
                    <a:pt x="9454" y="27122"/>
                    <a:pt x="9613" y="27046"/>
                    <a:pt x="9776" y="27046"/>
                  </a:cubicBezTo>
                  <a:close/>
                  <a:moveTo>
                    <a:pt x="32455" y="28992"/>
                  </a:moveTo>
                  <a:lnTo>
                    <a:pt x="32455" y="29050"/>
                  </a:lnTo>
                  <a:cubicBezTo>
                    <a:pt x="32455" y="29078"/>
                    <a:pt x="32455" y="29107"/>
                    <a:pt x="32455" y="29135"/>
                  </a:cubicBezTo>
                  <a:cubicBezTo>
                    <a:pt x="32483" y="29107"/>
                    <a:pt x="32569" y="29050"/>
                    <a:pt x="32455" y="28992"/>
                  </a:cubicBezTo>
                  <a:close/>
                  <a:moveTo>
                    <a:pt x="7327" y="29221"/>
                  </a:moveTo>
                  <a:lnTo>
                    <a:pt x="7384" y="29278"/>
                  </a:lnTo>
                  <a:cubicBezTo>
                    <a:pt x="7356" y="29307"/>
                    <a:pt x="7298" y="29336"/>
                    <a:pt x="7241" y="29336"/>
                  </a:cubicBezTo>
                  <a:cubicBezTo>
                    <a:pt x="7270" y="29278"/>
                    <a:pt x="7298" y="29250"/>
                    <a:pt x="7327" y="29221"/>
                  </a:cubicBezTo>
                  <a:close/>
                  <a:moveTo>
                    <a:pt x="12994" y="26025"/>
                  </a:moveTo>
                  <a:cubicBezTo>
                    <a:pt x="13286" y="26025"/>
                    <a:pt x="13583" y="26269"/>
                    <a:pt x="13480" y="26645"/>
                  </a:cubicBezTo>
                  <a:cubicBezTo>
                    <a:pt x="13337" y="27046"/>
                    <a:pt x="13137" y="27390"/>
                    <a:pt x="12879" y="27704"/>
                  </a:cubicBezTo>
                  <a:cubicBezTo>
                    <a:pt x="12822" y="27790"/>
                    <a:pt x="12736" y="27876"/>
                    <a:pt x="12650" y="27962"/>
                  </a:cubicBezTo>
                  <a:cubicBezTo>
                    <a:pt x="12621" y="27991"/>
                    <a:pt x="12593" y="28019"/>
                    <a:pt x="12564" y="28076"/>
                  </a:cubicBezTo>
                  <a:lnTo>
                    <a:pt x="12650" y="28134"/>
                  </a:lnTo>
                  <a:cubicBezTo>
                    <a:pt x="12793" y="28220"/>
                    <a:pt x="12936" y="28277"/>
                    <a:pt x="13079" y="28363"/>
                  </a:cubicBezTo>
                  <a:cubicBezTo>
                    <a:pt x="13308" y="28477"/>
                    <a:pt x="13566" y="28563"/>
                    <a:pt x="13795" y="28706"/>
                  </a:cubicBezTo>
                  <a:cubicBezTo>
                    <a:pt x="14227" y="28994"/>
                    <a:pt x="13954" y="29644"/>
                    <a:pt x="13535" y="29644"/>
                  </a:cubicBezTo>
                  <a:cubicBezTo>
                    <a:pt x="13454" y="29644"/>
                    <a:pt x="13367" y="29620"/>
                    <a:pt x="13280" y="29565"/>
                  </a:cubicBezTo>
                  <a:cubicBezTo>
                    <a:pt x="12736" y="29193"/>
                    <a:pt x="11849" y="29021"/>
                    <a:pt x="11534" y="28391"/>
                  </a:cubicBezTo>
                  <a:cubicBezTo>
                    <a:pt x="11190" y="27647"/>
                    <a:pt x="12364" y="27046"/>
                    <a:pt x="12536" y="26388"/>
                  </a:cubicBezTo>
                  <a:cubicBezTo>
                    <a:pt x="12605" y="26135"/>
                    <a:pt x="12798" y="26025"/>
                    <a:pt x="12994" y="26025"/>
                  </a:cubicBezTo>
                  <a:close/>
                  <a:moveTo>
                    <a:pt x="29421" y="29794"/>
                  </a:moveTo>
                  <a:lnTo>
                    <a:pt x="29421" y="29822"/>
                  </a:lnTo>
                  <a:lnTo>
                    <a:pt x="29421" y="29851"/>
                  </a:lnTo>
                  <a:lnTo>
                    <a:pt x="29392" y="29794"/>
                  </a:lnTo>
                  <a:close/>
                  <a:moveTo>
                    <a:pt x="29249" y="29822"/>
                  </a:moveTo>
                  <a:lnTo>
                    <a:pt x="29221" y="29908"/>
                  </a:lnTo>
                  <a:cubicBezTo>
                    <a:pt x="29200" y="29866"/>
                    <a:pt x="29179" y="29840"/>
                    <a:pt x="29191" y="29840"/>
                  </a:cubicBezTo>
                  <a:cubicBezTo>
                    <a:pt x="29196" y="29840"/>
                    <a:pt x="29205" y="29843"/>
                    <a:pt x="29221" y="29851"/>
                  </a:cubicBezTo>
                  <a:lnTo>
                    <a:pt x="29221" y="29822"/>
                  </a:lnTo>
                  <a:close/>
                  <a:moveTo>
                    <a:pt x="3011" y="26481"/>
                  </a:moveTo>
                  <a:cubicBezTo>
                    <a:pt x="3117" y="26481"/>
                    <a:pt x="3225" y="26522"/>
                    <a:pt x="3320" y="26617"/>
                  </a:cubicBezTo>
                  <a:cubicBezTo>
                    <a:pt x="3778" y="27075"/>
                    <a:pt x="4408" y="27418"/>
                    <a:pt x="4465" y="28048"/>
                  </a:cubicBezTo>
                  <a:cubicBezTo>
                    <a:pt x="4522" y="28821"/>
                    <a:pt x="3835" y="29164"/>
                    <a:pt x="3435" y="29708"/>
                  </a:cubicBezTo>
                  <a:cubicBezTo>
                    <a:pt x="3319" y="29867"/>
                    <a:pt x="3160" y="29934"/>
                    <a:pt x="3006" y="29934"/>
                  </a:cubicBezTo>
                  <a:cubicBezTo>
                    <a:pt x="2664" y="29934"/>
                    <a:pt x="2348" y="29605"/>
                    <a:pt x="2605" y="29250"/>
                  </a:cubicBezTo>
                  <a:lnTo>
                    <a:pt x="2605" y="29221"/>
                  </a:lnTo>
                  <a:cubicBezTo>
                    <a:pt x="2748" y="29021"/>
                    <a:pt x="2920" y="28849"/>
                    <a:pt x="3120" y="28677"/>
                  </a:cubicBezTo>
                  <a:cubicBezTo>
                    <a:pt x="3234" y="28563"/>
                    <a:pt x="3492" y="28363"/>
                    <a:pt x="3492" y="28191"/>
                  </a:cubicBezTo>
                  <a:cubicBezTo>
                    <a:pt x="3492" y="27905"/>
                    <a:pt x="2834" y="27504"/>
                    <a:pt x="2633" y="27332"/>
                  </a:cubicBezTo>
                  <a:cubicBezTo>
                    <a:pt x="2299" y="26976"/>
                    <a:pt x="2641" y="26481"/>
                    <a:pt x="3011" y="26481"/>
                  </a:cubicBezTo>
                  <a:close/>
                  <a:moveTo>
                    <a:pt x="31481" y="30051"/>
                  </a:moveTo>
                  <a:cubicBezTo>
                    <a:pt x="31510" y="30080"/>
                    <a:pt x="31510" y="30108"/>
                    <a:pt x="31510" y="30137"/>
                  </a:cubicBezTo>
                  <a:cubicBezTo>
                    <a:pt x="31481" y="30108"/>
                    <a:pt x="31481" y="30080"/>
                    <a:pt x="31453" y="30051"/>
                  </a:cubicBezTo>
                  <a:close/>
                  <a:moveTo>
                    <a:pt x="7127" y="30166"/>
                  </a:moveTo>
                  <a:cubicBezTo>
                    <a:pt x="7127" y="30194"/>
                    <a:pt x="7098" y="30223"/>
                    <a:pt x="7098" y="30252"/>
                  </a:cubicBezTo>
                  <a:cubicBezTo>
                    <a:pt x="7069" y="30252"/>
                    <a:pt x="7069" y="30280"/>
                    <a:pt x="7069" y="30280"/>
                  </a:cubicBezTo>
                  <a:lnTo>
                    <a:pt x="7069" y="30252"/>
                  </a:lnTo>
                  <a:cubicBezTo>
                    <a:pt x="7098" y="30223"/>
                    <a:pt x="7098" y="30194"/>
                    <a:pt x="7127" y="30166"/>
                  </a:cubicBezTo>
                  <a:close/>
                  <a:moveTo>
                    <a:pt x="7069" y="30252"/>
                  </a:moveTo>
                  <a:lnTo>
                    <a:pt x="7069" y="30252"/>
                  </a:lnTo>
                  <a:cubicBezTo>
                    <a:pt x="7055" y="30309"/>
                    <a:pt x="7048" y="30309"/>
                    <a:pt x="7041" y="30309"/>
                  </a:cubicBezTo>
                  <a:cubicBezTo>
                    <a:pt x="7034" y="30309"/>
                    <a:pt x="7026" y="30309"/>
                    <a:pt x="7012" y="30366"/>
                  </a:cubicBezTo>
                  <a:lnTo>
                    <a:pt x="7012" y="30337"/>
                  </a:lnTo>
                  <a:cubicBezTo>
                    <a:pt x="7012" y="30337"/>
                    <a:pt x="7012" y="30309"/>
                    <a:pt x="7012" y="30309"/>
                  </a:cubicBezTo>
                  <a:lnTo>
                    <a:pt x="7069" y="30252"/>
                  </a:lnTo>
                  <a:close/>
                  <a:moveTo>
                    <a:pt x="7098" y="30452"/>
                  </a:moveTo>
                  <a:cubicBezTo>
                    <a:pt x="7098" y="30480"/>
                    <a:pt x="7098" y="30509"/>
                    <a:pt x="7069" y="30538"/>
                  </a:cubicBezTo>
                  <a:lnTo>
                    <a:pt x="7098" y="30452"/>
                  </a:lnTo>
                  <a:close/>
                  <a:moveTo>
                    <a:pt x="34229" y="30509"/>
                  </a:moveTo>
                  <a:cubicBezTo>
                    <a:pt x="34286" y="30538"/>
                    <a:pt x="34315" y="30595"/>
                    <a:pt x="34286" y="30624"/>
                  </a:cubicBezTo>
                  <a:cubicBezTo>
                    <a:pt x="34286" y="30566"/>
                    <a:pt x="34200" y="30595"/>
                    <a:pt x="34114" y="30566"/>
                  </a:cubicBezTo>
                  <a:cubicBezTo>
                    <a:pt x="34172" y="30566"/>
                    <a:pt x="34200" y="30538"/>
                    <a:pt x="34229" y="30509"/>
                  </a:cubicBezTo>
                  <a:close/>
                  <a:moveTo>
                    <a:pt x="7670" y="30595"/>
                  </a:moveTo>
                  <a:cubicBezTo>
                    <a:pt x="7670" y="30595"/>
                    <a:pt x="7699" y="30624"/>
                    <a:pt x="7699" y="30652"/>
                  </a:cubicBezTo>
                  <a:lnTo>
                    <a:pt x="7670" y="30624"/>
                  </a:lnTo>
                  <a:lnTo>
                    <a:pt x="7642" y="30624"/>
                  </a:lnTo>
                  <a:lnTo>
                    <a:pt x="7670" y="30595"/>
                  </a:lnTo>
                  <a:close/>
                  <a:moveTo>
                    <a:pt x="7537" y="30412"/>
                  </a:moveTo>
                  <a:cubicBezTo>
                    <a:pt x="7598" y="30412"/>
                    <a:pt x="7552" y="30546"/>
                    <a:pt x="7527" y="30595"/>
                  </a:cubicBezTo>
                  <a:lnTo>
                    <a:pt x="7470" y="30595"/>
                  </a:lnTo>
                  <a:cubicBezTo>
                    <a:pt x="7425" y="30716"/>
                    <a:pt x="7459" y="30749"/>
                    <a:pt x="7519" y="30749"/>
                  </a:cubicBezTo>
                  <a:cubicBezTo>
                    <a:pt x="7563" y="30749"/>
                    <a:pt x="7621" y="30731"/>
                    <a:pt x="7670" y="30717"/>
                  </a:cubicBezTo>
                  <a:lnTo>
                    <a:pt x="7670" y="30717"/>
                  </a:lnTo>
                  <a:cubicBezTo>
                    <a:pt x="7670" y="30730"/>
                    <a:pt x="7670" y="30738"/>
                    <a:pt x="7670" y="30738"/>
                  </a:cubicBezTo>
                  <a:lnTo>
                    <a:pt x="7699" y="30709"/>
                  </a:lnTo>
                  <a:lnTo>
                    <a:pt x="7699" y="30709"/>
                  </a:lnTo>
                  <a:cubicBezTo>
                    <a:pt x="7690" y="30712"/>
                    <a:pt x="7680" y="30714"/>
                    <a:pt x="7670" y="30717"/>
                  </a:cubicBezTo>
                  <a:lnTo>
                    <a:pt x="7670" y="30717"/>
                  </a:lnTo>
                  <a:cubicBezTo>
                    <a:pt x="7670" y="30707"/>
                    <a:pt x="7670" y="30694"/>
                    <a:pt x="7670" y="30681"/>
                  </a:cubicBezTo>
                  <a:lnTo>
                    <a:pt x="7728" y="30681"/>
                  </a:lnTo>
                  <a:lnTo>
                    <a:pt x="7699" y="30709"/>
                  </a:lnTo>
                  <a:lnTo>
                    <a:pt x="7699" y="30709"/>
                  </a:lnTo>
                  <a:lnTo>
                    <a:pt x="7699" y="30738"/>
                  </a:lnTo>
                  <a:cubicBezTo>
                    <a:pt x="7699" y="30738"/>
                    <a:pt x="7670" y="30795"/>
                    <a:pt x="7613" y="30853"/>
                  </a:cubicBezTo>
                  <a:lnTo>
                    <a:pt x="7470" y="30795"/>
                  </a:lnTo>
                  <a:lnTo>
                    <a:pt x="7384" y="30738"/>
                  </a:lnTo>
                  <a:cubicBezTo>
                    <a:pt x="7384" y="30709"/>
                    <a:pt x="7413" y="30652"/>
                    <a:pt x="7413" y="30624"/>
                  </a:cubicBezTo>
                  <a:cubicBezTo>
                    <a:pt x="7421" y="30607"/>
                    <a:pt x="7420" y="30600"/>
                    <a:pt x="7412" y="30600"/>
                  </a:cubicBezTo>
                  <a:cubicBezTo>
                    <a:pt x="7394" y="30600"/>
                    <a:pt x="7339" y="30640"/>
                    <a:pt x="7298" y="30681"/>
                  </a:cubicBezTo>
                  <a:lnTo>
                    <a:pt x="7384" y="30595"/>
                  </a:lnTo>
                  <a:lnTo>
                    <a:pt x="7270" y="30652"/>
                  </a:lnTo>
                  <a:lnTo>
                    <a:pt x="7212" y="30624"/>
                  </a:lnTo>
                  <a:cubicBezTo>
                    <a:pt x="7241" y="30595"/>
                    <a:pt x="7270" y="30566"/>
                    <a:pt x="7270" y="30509"/>
                  </a:cubicBezTo>
                  <a:lnTo>
                    <a:pt x="7298" y="30509"/>
                  </a:lnTo>
                  <a:cubicBezTo>
                    <a:pt x="7298" y="30566"/>
                    <a:pt x="7270" y="30595"/>
                    <a:pt x="7241" y="30624"/>
                  </a:cubicBezTo>
                  <a:cubicBezTo>
                    <a:pt x="7301" y="30594"/>
                    <a:pt x="7361" y="30548"/>
                    <a:pt x="7413" y="30491"/>
                  </a:cubicBezTo>
                  <a:lnTo>
                    <a:pt x="7413" y="30491"/>
                  </a:lnTo>
                  <a:lnTo>
                    <a:pt x="7413" y="30538"/>
                  </a:lnTo>
                  <a:cubicBezTo>
                    <a:pt x="7413" y="30509"/>
                    <a:pt x="7441" y="30452"/>
                    <a:pt x="7499" y="30423"/>
                  </a:cubicBezTo>
                  <a:cubicBezTo>
                    <a:pt x="7515" y="30415"/>
                    <a:pt x="7527" y="30412"/>
                    <a:pt x="7537" y="30412"/>
                  </a:cubicBezTo>
                  <a:close/>
                  <a:moveTo>
                    <a:pt x="7718" y="30834"/>
                  </a:moveTo>
                  <a:lnTo>
                    <a:pt x="7699" y="30910"/>
                  </a:lnTo>
                  <a:lnTo>
                    <a:pt x="7699" y="30853"/>
                  </a:lnTo>
                  <a:cubicBezTo>
                    <a:pt x="7705" y="30846"/>
                    <a:pt x="7712" y="30840"/>
                    <a:pt x="7718" y="30834"/>
                  </a:cubicBezTo>
                  <a:close/>
                  <a:moveTo>
                    <a:pt x="7756" y="30804"/>
                  </a:moveTo>
                  <a:lnTo>
                    <a:pt x="7756" y="30853"/>
                  </a:lnTo>
                  <a:cubicBezTo>
                    <a:pt x="7728" y="30853"/>
                    <a:pt x="7728" y="30881"/>
                    <a:pt x="7728" y="30910"/>
                  </a:cubicBezTo>
                  <a:lnTo>
                    <a:pt x="7728" y="30825"/>
                  </a:lnTo>
                  <a:lnTo>
                    <a:pt x="7728" y="30825"/>
                  </a:lnTo>
                  <a:cubicBezTo>
                    <a:pt x="7737" y="30816"/>
                    <a:pt x="7747" y="30809"/>
                    <a:pt x="7756" y="30804"/>
                  </a:cubicBezTo>
                  <a:close/>
                  <a:moveTo>
                    <a:pt x="16657" y="26623"/>
                  </a:moveTo>
                  <a:cubicBezTo>
                    <a:pt x="16936" y="26623"/>
                    <a:pt x="17213" y="26843"/>
                    <a:pt x="17143" y="27189"/>
                  </a:cubicBezTo>
                  <a:cubicBezTo>
                    <a:pt x="16972" y="27819"/>
                    <a:pt x="16199" y="28248"/>
                    <a:pt x="15655" y="28534"/>
                  </a:cubicBezTo>
                  <a:cubicBezTo>
                    <a:pt x="15514" y="28591"/>
                    <a:pt x="15345" y="28675"/>
                    <a:pt x="15203" y="28760"/>
                  </a:cubicBezTo>
                  <a:lnTo>
                    <a:pt x="15203" y="28760"/>
                  </a:lnTo>
                  <a:cubicBezTo>
                    <a:pt x="15210" y="28756"/>
                    <a:pt x="15217" y="28754"/>
                    <a:pt x="15224" y="28754"/>
                  </a:cubicBezTo>
                  <a:cubicBezTo>
                    <a:pt x="15295" y="28754"/>
                    <a:pt x="15343" y="28944"/>
                    <a:pt x="15369" y="29021"/>
                  </a:cubicBezTo>
                  <a:cubicBezTo>
                    <a:pt x="15626" y="29422"/>
                    <a:pt x="15798" y="29851"/>
                    <a:pt x="16027" y="30280"/>
                  </a:cubicBezTo>
                  <a:cubicBezTo>
                    <a:pt x="16225" y="30677"/>
                    <a:pt x="15888" y="31032"/>
                    <a:pt x="15567" y="31032"/>
                  </a:cubicBezTo>
                  <a:cubicBezTo>
                    <a:pt x="15424" y="31032"/>
                    <a:pt x="15285" y="30962"/>
                    <a:pt x="15197" y="30795"/>
                  </a:cubicBezTo>
                  <a:cubicBezTo>
                    <a:pt x="14940" y="30309"/>
                    <a:pt x="14711" y="29851"/>
                    <a:pt x="14482" y="29364"/>
                  </a:cubicBezTo>
                  <a:cubicBezTo>
                    <a:pt x="14253" y="29078"/>
                    <a:pt x="14167" y="28677"/>
                    <a:pt x="14281" y="28305"/>
                  </a:cubicBezTo>
                  <a:lnTo>
                    <a:pt x="14310" y="28305"/>
                  </a:lnTo>
                  <a:cubicBezTo>
                    <a:pt x="14482" y="27962"/>
                    <a:pt x="14911" y="27847"/>
                    <a:pt x="15226" y="27676"/>
                  </a:cubicBezTo>
                  <a:cubicBezTo>
                    <a:pt x="15455" y="27533"/>
                    <a:pt x="16142" y="27218"/>
                    <a:pt x="16199" y="26932"/>
                  </a:cubicBezTo>
                  <a:cubicBezTo>
                    <a:pt x="16289" y="26717"/>
                    <a:pt x="16474" y="26623"/>
                    <a:pt x="16657" y="26623"/>
                  </a:cubicBezTo>
                  <a:close/>
                  <a:moveTo>
                    <a:pt x="5560" y="27752"/>
                  </a:moveTo>
                  <a:cubicBezTo>
                    <a:pt x="5595" y="27752"/>
                    <a:pt x="5630" y="27755"/>
                    <a:pt x="5667" y="27762"/>
                  </a:cubicBezTo>
                  <a:cubicBezTo>
                    <a:pt x="6182" y="27905"/>
                    <a:pt x="7155" y="27962"/>
                    <a:pt x="7298" y="28620"/>
                  </a:cubicBezTo>
                  <a:cubicBezTo>
                    <a:pt x="7356" y="28906"/>
                    <a:pt x="7270" y="29221"/>
                    <a:pt x="7127" y="29479"/>
                  </a:cubicBezTo>
                  <a:lnTo>
                    <a:pt x="7155" y="29479"/>
                  </a:lnTo>
                  <a:cubicBezTo>
                    <a:pt x="7298" y="29507"/>
                    <a:pt x="7441" y="29565"/>
                    <a:pt x="7413" y="29765"/>
                  </a:cubicBezTo>
                  <a:cubicBezTo>
                    <a:pt x="7384" y="29765"/>
                    <a:pt x="7298" y="29765"/>
                    <a:pt x="7327" y="29794"/>
                  </a:cubicBezTo>
                  <a:lnTo>
                    <a:pt x="7527" y="29879"/>
                  </a:lnTo>
                  <a:cubicBezTo>
                    <a:pt x="7613" y="29765"/>
                    <a:pt x="7556" y="29794"/>
                    <a:pt x="7613" y="29708"/>
                  </a:cubicBezTo>
                  <a:cubicBezTo>
                    <a:pt x="7642" y="29679"/>
                    <a:pt x="7670" y="29665"/>
                    <a:pt x="7703" y="29665"/>
                  </a:cubicBezTo>
                  <a:cubicBezTo>
                    <a:pt x="7735" y="29665"/>
                    <a:pt x="7770" y="29679"/>
                    <a:pt x="7813" y="29708"/>
                  </a:cubicBezTo>
                  <a:cubicBezTo>
                    <a:pt x="7670" y="29708"/>
                    <a:pt x="7670" y="29851"/>
                    <a:pt x="7642" y="29937"/>
                  </a:cubicBezTo>
                  <a:cubicBezTo>
                    <a:pt x="7670" y="29908"/>
                    <a:pt x="7699" y="29879"/>
                    <a:pt x="7728" y="29851"/>
                  </a:cubicBezTo>
                  <a:lnTo>
                    <a:pt x="7728" y="29851"/>
                  </a:lnTo>
                  <a:cubicBezTo>
                    <a:pt x="7708" y="29902"/>
                    <a:pt x="7708" y="29920"/>
                    <a:pt x="7718" y="29920"/>
                  </a:cubicBezTo>
                  <a:cubicBezTo>
                    <a:pt x="7745" y="29920"/>
                    <a:pt x="7848" y="29796"/>
                    <a:pt x="7899" y="29796"/>
                  </a:cubicBezTo>
                  <a:cubicBezTo>
                    <a:pt x="7916" y="29796"/>
                    <a:pt x="7928" y="29811"/>
                    <a:pt x="7928" y="29851"/>
                  </a:cubicBezTo>
                  <a:lnTo>
                    <a:pt x="7871" y="29908"/>
                  </a:lnTo>
                  <a:lnTo>
                    <a:pt x="7957" y="29908"/>
                  </a:lnTo>
                  <a:cubicBezTo>
                    <a:pt x="8014" y="29908"/>
                    <a:pt x="8042" y="29908"/>
                    <a:pt x="8042" y="29965"/>
                  </a:cubicBezTo>
                  <a:cubicBezTo>
                    <a:pt x="7987" y="29999"/>
                    <a:pt x="7961" y="30006"/>
                    <a:pt x="7945" y="30006"/>
                  </a:cubicBezTo>
                  <a:cubicBezTo>
                    <a:pt x="7931" y="30006"/>
                    <a:pt x="7923" y="30001"/>
                    <a:pt x="7908" y="30001"/>
                  </a:cubicBezTo>
                  <a:cubicBezTo>
                    <a:pt x="7895" y="30001"/>
                    <a:pt x="7876" y="30006"/>
                    <a:pt x="7842" y="30023"/>
                  </a:cubicBezTo>
                  <a:cubicBezTo>
                    <a:pt x="7842" y="30037"/>
                    <a:pt x="7864" y="30037"/>
                    <a:pt x="7892" y="30037"/>
                  </a:cubicBezTo>
                  <a:cubicBezTo>
                    <a:pt x="7921" y="30037"/>
                    <a:pt x="7957" y="30037"/>
                    <a:pt x="7985" y="30051"/>
                  </a:cubicBezTo>
                  <a:cubicBezTo>
                    <a:pt x="8014" y="30051"/>
                    <a:pt x="8042" y="30051"/>
                    <a:pt x="8071" y="30080"/>
                  </a:cubicBezTo>
                  <a:cubicBezTo>
                    <a:pt x="8071" y="29994"/>
                    <a:pt x="8100" y="29937"/>
                    <a:pt x="8100" y="29879"/>
                  </a:cubicBezTo>
                  <a:cubicBezTo>
                    <a:pt x="8157" y="29679"/>
                    <a:pt x="8243" y="29479"/>
                    <a:pt x="8329" y="29307"/>
                  </a:cubicBezTo>
                  <a:cubicBezTo>
                    <a:pt x="8424" y="29154"/>
                    <a:pt x="8583" y="29065"/>
                    <a:pt x="8746" y="29065"/>
                  </a:cubicBezTo>
                  <a:cubicBezTo>
                    <a:pt x="8828" y="29065"/>
                    <a:pt x="8910" y="29088"/>
                    <a:pt x="8987" y="29135"/>
                  </a:cubicBezTo>
                  <a:cubicBezTo>
                    <a:pt x="9387" y="29307"/>
                    <a:pt x="9674" y="29622"/>
                    <a:pt x="10046" y="29851"/>
                  </a:cubicBezTo>
                  <a:cubicBezTo>
                    <a:pt x="10359" y="30165"/>
                    <a:pt x="10083" y="30682"/>
                    <a:pt x="9697" y="30682"/>
                  </a:cubicBezTo>
                  <a:cubicBezTo>
                    <a:pt x="9625" y="30682"/>
                    <a:pt x="9550" y="30664"/>
                    <a:pt x="9473" y="30624"/>
                  </a:cubicBezTo>
                  <a:cubicBezTo>
                    <a:pt x="9273" y="30509"/>
                    <a:pt x="9101" y="30366"/>
                    <a:pt x="8930" y="30223"/>
                  </a:cubicBezTo>
                  <a:lnTo>
                    <a:pt x="8901" y="30309"/>
                  </a:lnTo>
                  <a:cubicBezTo>
                    <a:pt x="8844" y="30538"/>
                    <a:pt x="8701" y="30738"/>
                    <a:pt x="8558" y="30938"/>
                  </a:cubicBezTo>
                  <a:cubicBezTo>
                    <a:pt x="8472" y="31039"/>
                    <a:pt x="8350" y="31089"/>
                    <a:pt x="8228" y="31089"/>
                  </a:cubicBezTo>
                  <a:cubicBezTo>
                    <a:pt x="8115" y="31089"/>
                    <a:pt x="8002" y="31045"/>
                    <a:pt x="7918" y="30959"/>
                  </a:cubicBezTo>
                  <a:lnTo>
                    <a:pt x="7918" y="30959"/>
                  </a:lnTo>
                  <a:lnTo>
                    <a:pt x="7899" y="30996"/>
                  </a:lnTo>
                  <a:cubicBezTo>
                    <a:pt x="7899" y="30986"/>
                    <a:pt x="7899" y="30976"/>
                    <a:pt x="7899" y="30967"/>
                  </a:cubicBezTo>
                  <a:lnTo>
                    <a:pt x="7913" y="30953"/>
                  </a:lnTo>
                  <a:lnTo>
                    <a:pt x="7913" y="30953"/>
                  </a:lnTo>
                  <a:cubicBezTo>
                    <a:pt x="7914" y="30955"/>
                    <a:pt x="7916" y="30957"/>
                    <a:pt x="7918" y="30959"/>
                  </a:cubicBezTo>
                  <a:lnTo>
                    <a:pt x="7918" y="30959"/>
                  </a:lnTo>
                  <a:lnTo>
                    <a:pt x="7928" y="30938"/>
                  </a:lnTo>
                  <a:lnTo>
                    <a:pt x="7928" y="30938"/>
                  </a:lnTo>
                  <a:lnTo>
                    <a:pt x="7913" y="30953"/>
                  </a:lnTo>
                  <a:lnTo>
                    <a:pt x="7913" y="30953"/>
                  </a:lnTo>
                  <a:cubicBezTo>
                    <a:pt x="7908" y="30949"/>
                    <a:pt x="7904" y="30944"/>
                    <a:pt x="7899" y="30938"/>
                  </a:cubicBezTo>
                  <a:cubicBezTo>
                    <a:pt x="7842" y="30881"/>
                    <a:pt x="7813" y="30824"/>
                    <a:pt x="7785" y="30767"/>
                  </a:cubicBezTo>
                  <a:cubicBezTo>
                    <a:pt x="7785" y="30738"/>
                    <a:pt x="7785" y="30709"/>
                    <a:pt x="7785" y="30681"/>
                  </a:cubicBezTo>
                  <a:lnTo>
                    <a:pt x="7756" y="30681"/>
                  </a:lnTo>
                  <a:lnTo>
                    <a:pt x="7756" y="30624"/>
                  </a:lnTo>
                  <a:lnTo>
                    <a:pt x="7785" y="30566"/>
                  </a:lnTo>
                  <a:cubicBezTo>
                    <a:pt x="7785" y="30538"/>
                    <a:pt x="7785" y="30538"/>
                    <a:pt x="7785" y="30509"/>
                  </a:cubicBezTo>
                  <a:cubicBezTo>
                    <a:pt x="7728" y="30538"/>
                    <a:pt x="7642" y="30538"/>
                    <a:pt x="7584" y="30566"/>
                  </a:cubicBezTo>
                  <a:cubicBezTo>
                    <a:pt x="7613" y="30452"/>
                    <a:pt x="7699" y="30452"/>
                    <a:pt x="7728" y="30423"/>
                  </a:cubicBezTo>
                  <a:cubicBezTo>
                    <a:pt x="7685" y="30423"/>
                    <a:pt x="7627" y="30409"/>
                    <a:pt x="7570" y="30409"/>
                  </a:cubicBezTo>
                  <a:cubicBezTo>
                    <a:pt x="7530" y="30409"/>
                    <a:pt x="7489" y="30416"/>
                    <a:pt x="7453" y="30441"/>
                  </a:cubicBezTo>
                  <a:lnTo>
                    <a:pt x="7453" y="30441"/>
                  </a:lnTo>
                  <a:cubicBezTo>
                    <a:pt x="7483" y="30401"/>
                    <a:pt x="7508" y="30356"/>
                    <a:pt x="7527" y="30309"/>
                  </a:cubicBezTo>
                  <a:lnTo>
                    <a:pt x="7527" y="30309"/>
                  </a:lnTo>
                  <a:cubicBezTo>
                    <a:pt x="7413" y="30423"/>
                    <a:pt x="7413" y="30366"/>
                    <a:pt x="7298" y="30480"/>
                  </a:cubicBezTo>
                  <a:lnTo>
                    <a:pt x="7241" y="30480"/>
                  </a:lnTo>
                  <a:cubicBezTo>
                    <a:pt x="7212" y="30423"/>
                    <a:pt x="7241" y="30395"/>
                    <a:pt x="7270" y="30366"/>
                  </a:cubicBezTo>
                  <a:lnTo>
                    <a:pt x="7212" y="30366"/>
                  </a:lnTo>
                  <a:cubicBezTo>
                    <a:pt x="7212" y="30366"/>
                    <a:pt x="7212" y="30309"/>
                    <a:pt x="7212" y="30252"/>
                  </a:cubicBezTo>
                  <a:cubicBezTo>
                    <a:pt x="7298" y="30166"/>
                    <a:pt x="7356" y="30051"/>
                    <a:pt x="7356" y="29965"/>
                  </a:cubicBezTo>
                  <a:lnTo>
                    <a:pt x="7155" y="29965"/>
                  </a:lnTo>
                  <a:lnTo>
                    <a:pt x="7241" y="29851"/>
                  </a:lnTo>
                  <a:lnTo>
                    <a:pt x="7298" y="29908"/>
                  </a:lnTo>
                  <a:cubicBezTo>
                    <a:pt x="7330" y="29845"/>
                    <a:pt x="7309" y="29825"/>
                    <a:pt x="7270" y="29825"/>
                  </a:cubicBezTo>
                  <a:cubicBezTo>
                    <a:pt x="7238" y="29825"/>
                    <a:pt x="7194" y="29838"/>
                    <a:pt x="7155" y="29851"/>
                  </a:cubicBezTo>
                  <a:cubicBezTo>
                    <a:pt x="7212" y="29822"/>
                    <a:pt x="7241" y="29765"/>
                    <a:pt x="7241" y="29708"/>
                  </a:cubicBezTo>
                  <a:lnTo>
                    <a:pt x="7241" y="29708"/>
                  </a:lnTo>
                  <a:lnTo>
                    <a:pt x="6983" y="29794"/>
                  </a:lnTo>
                  <a:cubicBezTo>
                    <a:pt x="7041" y="29708"/>
                    <a:pt x="7155" y="29708"/>
                    <a:pt x="7155" y="29593"/>
                  </a:cubicBezTo>
                  <a:lnTo>
                    <a:pt x="7155" y="29593"/>
                  </a:lnTo>
                  <a:cubicBezTo>
                    <a:pt x="7069" y="29622"/>
                    <a:pt x="7041" y="29708"/>
                    <a:pt x="6983" y="29736"/>
                  </a:cubicBezTo>
                  <a:cubicBezTo>
                    <a:pt x="6869" y="29965"/>
                    <a:pt x="6726" y="30166"/>
                    <a:pt x="6554" y="30337"/>
                  </a:cubicBezTo>
                  <a:cubicBezTo>
                    <a:pt x="6452" y="30433"/>
                    <a:pt x="6339" y="30473"/>
                    <a:pt x="6229" y="30473"/>
                  </a:cubicBezTo>
                  <a:cubicBezTo>
                    <a:pt x="5847" y="30473"/>
                    <a:pt x="5511" y="29984"/>
                    <a:pt x="5867" y="29651"/>
                  </a:cubicBezTo>
                  <a:cubicBezTo>
                    <a:pt x="5982" y="29507"/>
                    <a:pt x="6096" y="29364"/>
                    <a:pt x="6182" y="29193"/>
                  </a:cubicBezTo>
                  <a:cubicBezTo>
                    <a:pt x="6182" y="29164"/>
                    <a:pt x="6239" y="29021"/>
                    <a:pt x="6297" y="28935"/>
                  </a:cubicBezTo>
                  <a:lnTo>
                    <a:pt x="6010" y="28849"/>
                  </a:lnTo>
                  <a:cubicBezTo>
                    <a:pt x="5810" y="28792"/>
                    <a:pt x="5610" y="28763"/>
                    <a:pt x="5409" y="28706"/>
                  </a:cubicBezTo>
                  <a:cubicBezTo>
                    <a:pt x="4817" y="28571"/>
                    <a:pt x="5010" y="27752"/>
                    <a:pt x="5560" y="27752"/>
                  </a:cubicBezTo>
                  <a:close/>
                  <a:moveTo>
                    <a:pt x="35314" y="31125"/>
                  </a:moveTo>
                  <a:cubicBezTo>
                    <a:pt x="35297" y="31132"/>
                    <a:pt x="35280" y="31137"/>
                    <a:pt x="35264" y="31137"/>
                  </a:cubicBezTo>
                  <a:cubicBezTo>
                    <a:pt x="35254" y="31137"/>
                    <a:pt x="35245" y="31136"/>
                    <a:pt x="35236" y="31133"/>
                  </a:cubicBezTo>
                  <a:lnTo>
                    <a:pt x="35236" y="31133"/>
                  </a:lnTo>
                  <a:cubicBezTo>
                    <a:pt x="35244" y="31146"/>
                    <a:pt x="35259" y="31153"/>
                    <a:pt x="35274" y="31153"/>
                  </a:cubicBezTo>
                  <a:cubicBezTo>
                    <a:pt x="35291" y="31153"/>
                    <a:pt x="35308" y="31144"/>
                    <a:pt x="35314" y="31125"/>
                  </a:cubicBezTo>
                  <a:close/>
                  <a:moveTo>
                    <a:pt x="34715" y="31253"/>
                  </a:moveTo>
                  <a:lnTo>
                    <a:pt x="34687" y="31310"/>
                  </a:lnTo>
                  <a:lnTo>
                    <a:pt x="34658" y="31310"/>
                  </a:lnTo>
                  <a:cubicBezTo>
                    <a:pt x="34658" y="31310"/>
                    <a:pt x="34687" y="31282"/>
                    <a:pt x="34715" y="31253"/>
                  </a:cubicBezTo>
                  <a:close/>
                  <a:moveTo>
                    <a:pt x="28820" y="31568"/>
                  </a:moveTo>
                  <a:cubicBezTo>
                    <a:pt x="28820" y="31568"/>
                    <a:pt x="28829" y="31577"/>
                    <a:pt x="28843" y="31586"/>
                  </a:cubicBezTo>
                  <a:lnTo>
                    <a:pt x="28843" y="31586"/>
                  </a:lnTo>
                  <a:cubicBezTo>
                    <a:pt x="28835" y="31580"/>
                    <a:pt x="28828" y="31574"/>
                    <a:pt x="28820" y="31568"/>
                  </a:cubicBezTo>
                  <a:close/>
                  <a:moveTo>
                    <a:pt x="10275" y="31511"/>
                  </a:moveTo>
                  <a:cubicBezTo>
                    <a:pt x="10275" y="31539"/>
                    <a:pt x="10275" y="31568"/>
                    <a:pt x="10275" y="31597"/>
                  </a:cubicBezTo>
                  <a:cubicBezTo>
                    <a:pt x="10246" y="31568"/>
                    <a:pt x="10246" y="31539"/>
                    <a:pt x="10246" y="31511"/>
                  </a:cubicBezTo>
                  <a:close/>
                  <a:moveTo>
                    <a:pt x="13083" y="30303"/>
                  </a:moveTo>
                  <a:cubicBezTo>
                    <a:pt x="13548" y="30303"/>
                    <a:pt x="13678" y="31102"/>
                    <a:pt x="13165" y="31282"/>
                  </a:cubicBezTo>
                  <a:cubicBezTo>
                    <a:pt x="12951" y="31346"/>
                    <a:pt x="12720" y="31378"/>
                    <a:pt x="12485" y="31378"/>
                  </a:cubicBezTo>
                  <a:cubicBezTo>
                    <a:pt x="12407" y="31378"/>
                    <a:pt x="12328" y="31375"/>
                    <a:pt x="12249" y="31368"/>
                  </a:cubicBezTo>
                  <a:lnTo>
                    <a:pt x="11906" y="31339"/>
                  </a:lnTo>
                  <a:lnTo>
                    <a:pt x="11620" y="31339"/>
                  </a:lnTo>
                  <a:lnTo>
                    <a:pt x="11620" y="31539"/>
                  </a:lnTo>
                  <a:cubicBezTo>
                    <a:pt x="11620" y="31768"/>
                    <a:pt x="11648" y="31969"/>
                    <a:pt x="11648" y="32198"/>
                  </a:cubicBezTo>
                  <a:cubicBezTo>
                    <a:pt x="11663" y="32512"/>
                    <a:pt x="11427" y="32670"/>
                    <a:pt x="11183" y="32670"/>
                  </a:cubicBezTo>
                  <a:cubicBezTo>
                    <a:pt x="10940" y="32670"/>
                    <a:pt x="10690" y="32512"/>
                    <a:pt x="10675" y="32198"/>
                  </a:cubicBezTo>
                  <a:cubicBezTo>
                    <a:pt x="10675" y="31682"/>
                    <a:pt x="10446" y="30996"/>
                    <a:pt x="10876" y="30566"/>
                  </a:cubicBezTo>
                  <a:cubicBezTo>
                    <a:pt x="11059" y="30372"/>
                    <a:pt x="11307" y="30320"/>
                    <a:pt x="11578" y="30320"/>
                  </a:cubicBezTo>
                  <a:cubicBezTo>
                    <a:pt x="11889" y="30320"/>
                    <a:pt x="12228" y="30389"/>
                    <a:pt x="12533" y="30389"/>
                  </a:cubicBezTo>
                  <a:cubicBezTo>
                    <a:pt x="12666" y="30389"/>
                    <a:pt x="12793" y="30376"/>
                    <a:pt x="12908" y="30337"/>
                  </a:cubicBezTo>
                  <a:cubicBezTo>
                    <a:pt x="12970" y="30314"/>
                    <a:pt x="13029" y="30303"/>
                    <a:pt x="13083" y="30303"/>
                  </a:cubicBezTo>
                  <a:close/>
                  <a:moveTo>
                    <a:pt x="25243" y="32913"/>
                  </a:moveTo>
                  <a:lnTo>
                    <a:pt x="25243" y="32913"/>
                  </a:lnTo>
                  <a:cubicBezTo>
                    <a:pt x="25243" y="32942"/>
                    <a:pt x="25271" y="32942"/>
                    <a:pt x="25271" y="32970"/>
                  </a:cubicBezTo>
                  <a:lnTo>
                    <a:pt x="25271" y="32999"/>
                  </a:lnTo>
                  <a:cubicBezTo>
                    <a:pt x="25243" y="32970"/>
                    <a:pt x="25243" y="32942"/>
                    <a:pt x="25243" y="32913"/>
                  </a:cubicBezTo>
                  <a:close/>
                  <a:moveTo>
                    <a:pt x="24384" y="32884"/>
                  </a:moveTo>
                  <a:lnTo>
                    <a:pt x="24413" y="32942"/>
                  </a:lnTo>
                  <a:lnTo>
                    <a:pt x="24441" y="33028"/>
                  </a:lnTo>
                  <a:lnTo>
                    <a:pt x="24413" y="32970"/>
                  </a:lnTo>
                  <a:lnTo>
                    <a:pt x="24355" y="32884"/>
                  </a:lnTo>
                  <a:close/>
                  <a:moveTo>
                    <a:pt x="24413" y="32856"/>
                  </a:moveTo>
                  <a:cubicBezTo>
                    <a:pt x="24420" y="32864"/>
                    <a:pt x="24430" y="32874"/>
                    <a:pt x="24441" y="32884"/>
                  </a:cubicBezTo>
                  <a:lnTo>
                    <a:pt x="24441" y="32884"/>
                  </a:lnTo>
                  <a:lnTo>
                    <a:pt x="24441" y="32899"/>
                  </a:lnTo>
                  <a:lnTo>
                    <a:pt x="24470" y="32942"/>
                  </a:lnTo>
                  <a:lnTo>
                    <a:pt x="24441" y="32884"/>
                  </a:lnTo>
                  <a:lnTo>
                    <a:pt x="24441" y="32884"/>
                  </a:lnTo>
                  <a:cubicBezTo>
                    <a:pt x="24470" y="32914"/>
                    <a:pt x="24506" y="32950"/>
                    <a:pt x="24527" y="32970"/>
                  </a:cubicBezTo>
                  <a:cubicBezTo>
                    <a:pt x="24527" y="32999"/>
                    <a:pt x="24527" y="32999"/>
                    <a:pt x="24527" y="33028"/>
                  </a:cubicBezTo>
                  <a:lnTo>
                    <a:pt x="24470" y="32942"/>
                  </a:lnTo>
                  <a:lnTo>
                    <a:pt x="24441" y="32913"/>
                  </a:lnTo>
                  <a:lnTo>
                    <a:pt x="24441" y="32899"/>
                  </a:lnTo>
                  <a:lnTo>
                    <a:pt x="24413" y="32856"/>
                  </a:lnTo>
                  <a:close/>
                  <a:moveTo>
                    <a:pt x="24842" y="32856"/>
                  </a:moveTo>
                  <a:lnTo>
                    <a:pt x="24928" y="32913"/>
                  </a:lnTo>
                  <a:lnTo>
                    <a:pt x="24928" y="32970"/>
                  </a:lnTo>
                  <a:lnTo>
                    <a:pt x="25014" y="33028"/>
                  </a:lnTo>
                  <a:cubicBezTo>
                    <a:pt x="24985" y="33056"/>
                    <a:pt x="24985" y="33085"/>
                    <a:pt x="25014" y="33113"/>
                  </a:cubicBezTo>
                  <a:lnTo>
                    <a:pt x="24842" y="33199"/>
                  </a:lnTo>
                  <a:cubicBezTo>
                    <a:pt x="24842" y="33171"/>
                    <a:pt x="24842" y="33142"/>
                    <a:pt x="24842" y="33113"/>
                  </a:cubicBezTo>
                  <a:cubicBezTo>
                    <a:pt x="24842" y="33113"/>
                    <a:pt x="24813" y="33113"/>
                    <a:pt x="24842" y="33199"/>
                  </a:cubicBezTo>
                  <a:lnTo>
                    <a:pt x="24756" y="33199"/>
                  </a:lnTo>
                  <a:cubicBezTo>
                    <a:pt x="24727" y="33142"/>
                    <a:pt x="24727" y="33085"/>
                    <a:pt x="24699" y="33056"/>
                  </a:cubicBezTo>
                  <a:lnTo>
                    <a:pt x="24699" y="33056"/>
                  </a:lnTo>
                  <a:cubicBezTo>
                    <a:pt x="24727" y="33085"/>
                    <a:pt x="24727" y="33085"/>
                    <a:pt x="24756" y="33113"/>
                  </a:cubicBezTo>
                  <a:cubicBezTo>
                    <a:pt x="24727" y="33056"/>
                    <a:pt x="24727" y="33028"/>
                    <a:pt x="24699" y="33028"/>
                  </a:cubicBezTo>
                  <a:lnTo>
                    <a:pt x="24699" y="32999"/>
                  </a:lnTo>
                  <a:cubicBezTo>
                    <a:pt x="24699" y="32999"/>
                    <a:pt x="24727" y="32999"/>
                    <a:pt x="24727" y="32970"/>
                  </a:cubicBezTo>
                  <a:cubicBezTo>
                    <a:pt x="24756" y="32999"/>
                    <a:pt x="24785" y="33056"/>
                    <a:pt x="24785" y="33085"/>
                  </a:cubicBezTo>
                  <a:cubicBezTo>
                    <a:pt x="24799" y="33056"/>
                    <a:pt x="24806" y="33027"/>
                    <a:pt x="24806" y="32998"/>
                  </a:cubicBezTo>
                  <a:lnTo>
                    <a:pt x="24806" y="32998"/>
                  </a:lnTo>
                  <a:cubicBezTo>
                    <a:pt x="24800" y="32999"/>
                    <a:pt x="24792" y="32999"/>
                    <a:pt x="24785" y="32999"/>
                  </a:cubicBezTo>
                  <a:lnTo>
                    <a:pt x="24805" y="32979"/>
                  </a:lnTo>
                  <a:lnTo>
                    <a:pt x="24805" y="32979"/>
                  </a:lnTo>
                  <a:cubicBezTo>
                    <a:pt x="24806" y="32985"/>
                    <a:pt x="24806" y="32992"/>
                    <a:pt x="24806" y="32998"/>
                  </a:cubicBezTo>
                  <a:lnTo>
                    <a:pt x="24806" y="32998"/>
                  </a:lnTo>
                  <a:cubicBezTo>
                    <a:pt x="24824" y="32997"/>
                    <a:pt x="24834" y="32991"/>
                    <a:pt x="24813" y="32970"/>
                  </a:cubicBezTo>
                  <a:lnTo>
                    <a:pt x="24813" y="32970"/>
                  </a:lnTo>
                  <a:lnTo>
                    <a:pt x="24805" y="32979"/>
                  </a:lnTo>
                  <a:lnTo>
                    <a:pt x="24805" y="32979"/>
                  </a:lnTo>
                  <a:cubicBezTo>
                    <a:pt x="24802" y="32957"/>
                    <a:pt x="24796" y="32935"/>
                    <a:pt x="24785" y="32913"/>
                  </a:cubicBezTo>
                  <a:lnTo>
                    <a:pt x="24842" y="32856"/>
                  </a:lnTo>
                  <a:close/>
                  <a:moveTo>
                    <a:pt x="24470" y="33028"/>
                  </a:moveTo>
                  <a:cubicBezTo>
                    <a:pt x="24498" y="33056"/>
                    <a:pt x="24527" y="33085"/>
                    <a:pt x="24527" y="33085"/>
                  </a:cubicBezTo>
                  <a:cubicBezTo>
                    <a:pt x="24556" y="33113"/>
                    <a:pt x="24556" y="33113"/>
                    <a:pt x="24584" y="33113"/>
                  </a:cubicBezTo>
                  <a:lnTo>
                    <a:pt x="24613" y="33113"/>
                  </a:lnTo>
                  <a:lnTo>
                    <a:pt x="24613" y="33085"/>
                  </a:lnTo>
                  <a:lnTo>
                    <a:pt x="24670" y="33085"/>
                  </a:lnTo>
                  <a:lnTo>
                    <a:pt x="24699" y="33142"/>
                  </a:lnTo>
                  <a:cubicBezTo>
                    <a:pt x="24727" y="33142"/>
                    <a:pt x="24727" y="33199"/>
                    <a:pt x="24727" y="33228"/>
                  </a:cubicBezTo>
                  <a:lnTo>
                    <a:pt x="24670" y="33171"/>
                  </a:lnTo>
                  <a:lnTo>
                    <a:pt x="24642" y="33199"/>
                  </a:lnTo>
                  <a:cubicBezTo>
                    <a:pt x="24584" y="33199"/>
                    <a:pt x="24556" y="33171"/>
                    <a:pt x="24527" y="33113"/>
                  </a:cubicBezTo>
                  <a:lnTo>
                    <a:pt x="24498" y="33142"/>
                  </a:lnTo>
                  <a:lnTo>
                    <a:pt x="24470" y="33113"/>
                  </a:lnTo>
                  <a:cubicBezTo>
                    <a:pt x="24498" y="33085"/>
                    <a:pt x="24498" y="33056"/>
                    <a:pt x="24470" y="33028"/>
                  </a:cubicBezTo>
                  <a:close/>
                  <a:moveTo>
                    <a:pt x="22481" y="33714"/>
                  </a:moveTo>
                  <a:cubicBezTo>
                    <a:pt x="22477" y="33714"/>
                    <a:pt x="22473" y="33714"/>
                    <a:pt x="22466" y="33714"/>
                  </a:cubicBezTo>
                  <a:lnTo>
                    <a:pt x="22466" y="33743"/>
                  </a:lnTo>
                  <a:cubicBezTo>
                    <a:pt x="22475" y="33735"/>
                    <a:pt x="22481" y="33729"/>
                    <a:pt x="22484" y="33724"/>
                  </a:cubicBezTo>
                  <a:lnTo>
                    <a:pt x="22484" y="33724"/>
                  </a:lnTo>
                  <a:cubicBezTo>
                    <a:pt x="22483" y="33721"/>
                    <a:pt x="22482" y="33718"/>
                    <a:pt x="22481" y="33714"/>
                  </a:cubicBezTo>
                  <a:close/>
                  <a:moveTo>
                    <a:pt x="22237" y="33514"/>
                  </a:moveTo>
                  <a:lnTo>
                    <a:pt x="22237" y="33514"/>
                  </a:lnTo>
                  <a:cubicBezTo>
                    <a:pt x="22255" y="33656"/>
                    <a:pt x="22295" y="33710"/>
                    <a:pt x="22336" y="33710"/>
                  </a:cubicBezTo>
                  <a:cubicBezTo>
                    <a:pt x="22362" y="33710"/>
                    <a:pt x="22387" y="33690"/>
                    <a:pt x="22409" y="33657"/>
                  </a:cubicBezTo>
                  <a:lnTo>
                    <a:pt x="22438" y="33657"/>
                  </a:lnTo>
                  <a:cubicBezTo>
                    <a:pt x="22461" y="33680"/>
                    <a:pt x="22475" y="33699"/>
                    <a:pt x="22481" y="33714"/>
                  </a:cubicBezTo>
                  <a:lnTo>
                    <a:pt x="22481" y="33714"/>
                  </a:lnTo>
                  <a:cubicBezTo>
                    <a:pt x="22485" y="33714"/>
                    <a:pt x="22487" y="33713"/>
                    <a:pt x="22488" y="33712"/>
                  </a:cubicBezTo>
                  <a:lnTo>
                    <a:pt x="22488" y="33712"/>
                  </a:lnTo>
                  <a:cubicBezTo>
                    <a:pt x="22489" y="33716"/>
                    <a:pt x="22487" y="33720"/>
                    <a:pt x="22484" y="33724"/>
                  </a:cubicBezTo>
                  <a:lnTo>
                    <a:pt x="22484" y="33724"/>
                  </a:lnTo>
                  <a:cubicBezTo>
                    <a:pt x="22488" y="33742"/>
                    <a:pt x="22481" y="33757"/>
                    <a:pt x="22466" y="33772"/>
                  </a:cubicBezTo>
                  <a:lnTo>
                    <a:pt x="22438" y="33714"/>
                  </a:lnTo>
                  <a:lnTo>
                    <a:pt x="22180" y="33714"/>
                  </a:lnTo>
                  <a:cubicBezTo>
                    <a:pt x="22180" y="33714"/>
                    <a:pt x="22157" y="33714"/>
                    <a:pt x="22152" y="33693"/>
                  </a:cubicBezTo>
                  <a:lnTo>
                    <a:pt x="22152" y="33693"/>
                  </a:lnTo>
                  <a:cubicBezTo>
                    <a:pt x="22155" y="33652"/>
                    <a:pt x="22168" y="33643"/>
                    <a:pt x="22183" y="33643"/>
                  </a:cubicBezTo>
                  <a:cubicBezTo>
                    <a:pt x="22193" y="33643"/>
                    <a:pt x="22203" y="33647"/>
                    <a:pt x="22213" y="33647"/>
                  </a:cubicBezTo>
                  <a:cubicBezTo>
                    <a:pt x="22235" y="33647"/>
                    <a:pt x="22250" y="33629"/>
                    <a:pt x="22237" y="33514"/>
                  </a:cubicBezTo>
                  <a:close/>
                  <a:moveTo>
                    <a:pt x="22638" y="33743"/>
                  </a:moveTo>
                  <a:lnTo>
                    <a:pt x="22695" y="33772"/>
                  </a:lnTo>
                  <a:lnTo>
                    <a:pt x="22610" y="33772"/>
                  </a:lnTo>
                  <a:lnTo>
                    <a:pt x="22638" y="33743"/>
                  </a:lnTo>
                  <a:close/>
                  <a:moveTo>
                    <a:pt x="21751" y="33714"/>
                  </a:moveTo>
                  <a:cubicBezTo>
                    <a:pt x="21780" y="33714"/>
                    <a:pt x="21751" y="33800"/>
                    <a:pt x="21808" y="33858"/>
                  </a:cubicBezTo>
                  <a:cubicBezTo>
                    <a:pt x="21780" y="33886"/>
                    <a:pt x="21780" y="33915"/>
                    <a:pt x="21808" y="33972"/>
                  </a:cubicBezTo>
                  <a:lnTo>
                    <a:pt x="21751" y="33915"/>
                  </a:lnTo>
                  <a:lnTo>
                    <a:pt x="21694" y="33886"/>
                  </a:lnTo>
                  <a:cubicBezTo>
                    <a:pt x="21751" y="33829"/>
                    <a:pt x="21751" y="33772"/>
                    <a:pt x="21751" y="33714"/>
                  </a:cubicBezTo>
                  <a:close/>
                  <a:moveTo>
                    <a:pt x="21037" y="34001"/>
                  </a:moveTo>
                  <a:cubicBezTo>
                    <a:pt x="21035" y="34010"/>
                    <a:pt x="21035" y="34020"/>
                    <a:pt x="21035" y="34029"/>
                  </a:cubicBezTo>
                  <a:lnTo>
                    <a:pt x="21093" y="34029"/>
                  </a:lnTo>
                  <a:lnTo>
                    <a:pt x="21037" y="34001"/>
                  </a:lnTo>
                  <a:close/>
                  <a:moveTo>
                    <a:pt x="21026" y="33739"/>
                  </a:moveTo>
                  <a:cubicBezTo>
                    <a:pt x="21042" y="33739"/>
                    <a:pt x="21064" y="33757"/>
                    <a:pt x="21093" y="33800"/>
                  </a:cubicBezTo>
                  <a:lnTo>
                    <a:pt x="21064" y="33972"/>
                  </a:lnTo>
                  <a:cubicBezTo>
                    <a:pt x="21055" y="33972"/>
                    <a:pt x="21048" y="33975"/>
                    <a:pt x="21044" y="33980"/>
                  </a:cubicBezTo>
                  <a:lnTo>
                    <a:pt x="21044" y="33980"/>
                  </a:lnTo>
                  <a:cubicBezTo>
                    <a:pt x="21039" y="33975"/>
                    <a:pt x="21035" y="33972"/>
                    <a:pt x="21035" y="33972"/>
                  </a:cubicBezTo>
                  <a:cubicBezTo>
                    <a:pt x="21035" y="33972"/>
                    <a:pt x="21035" y="33972"/>
                    <a:pt x="21035" y="34001"/>
                  </a:cubicBezTo>
                  <a:lnTo>
                    <a:pt x="21037" y="34001"/>
                  </a:lnTo>
                  <a:lnTo>
                    <a:pt x="21037" y="34001"/>
                  </a:lnTo>
                  <a:cubicBezTo>
                    <a:pt x="21038" y="33993"/>
                    <a:pt x="21040" y="33986"/>
                    <a:pt x="21044" y="33980"/>
                  </a:cubicBezTo>
                  <a:lnTo>
                    <a:pt x="21044" y="33980"/>
                  </a:lnTo>
                  <a:cubicBezTo>
                    <a:pt x="21055" y="33991"/>
                    <a:pt x="21074" y="34010"/>
                    <a:pt x="21093" y="34029"/>
                  </a:cubicBezTo>
                  <a:lnTo>
                    <a:pt x="21093" y="34086"/>
                  </a:lnTo>
                  <a:cubicBezTo>
                    <a:pt x="21064" y="34058"/>
                    <a:pt x="21035" y="34029"/>
                    <a:pt x="21007" y="34029"/>
                  </a:cubicBezTo>
                  <a:lnTo>
                    <a:pt x="21035" y="34029"/>
                  </a:lnTo>
                  <a:lnTo>
                    <a:pt x="20978" y="34001"/>
                  </a:lnTo>
                  <a:cubicBezTo>
                    <a:pt x="20978" y="33894"/>
                    <a:pt x="20978" y="33739"/>
                    <a:pt x="21026" y="33739"/>
                  </a:cubicBezTo>
                  <a:close/>
                  <a:moveTo>
                    <a:pt x="22098" y="33686"/>
                  </a:moveTo>
                  <a:cubicBezTo>
                    <a:pt x="22113" y="33686"/>
                    <a:pt x="22131" y="33694"/>
                    <a:pt x="22152" y="33714"/>
                  </a:cubicBezTo>
                  <a:cubicBezTo>
                    <a:pt x="22152" y="33724"/>
                    <a:pt x="22148" y="33727"/>
                    <a:pt x="22144" y="33727"/>
                  </a:cubicBezTo>
                  <a:cubicBezTo>
                    <a:pt x="22136" y="33727"/>
                    <a:pt x="22123" y="33714"/>
                    <a:pt x="22123" y="33714"/>
                  </a:cubicBezTo>
                  <a:cubicBezTo>
                    <a:pt x="22037" y="33858"/>
                    <a:pt x="22094" y="33858"/>
                    <a:pt x="22123" y="33915"/>
                  </a:cubicBezTo>
                  <a:cubicBezTo>
                    <a:pt x="22152" y="33915"/>
                    <a:pt x="22152" y="33943"/>
                    <a:pt x="22152" y="33972"/>
                  </a:cubicBezTo>
                  <a:cubicBezTo>
                    <a:pt x="22128" y="34112"/>
                    <a:pt x="22067" y="34024"/>
                    <a:pt x="22045" y="34095"/>
                  </a:cubicBezTo>
                  <a:lnTo>
                    <a:pt x="22045" y="34095"/>
                  </a:lnTo>
                  <a:cubicBezTo>
                    <a:pt x="22059" y="33938"/>
                    <a:pt x="22030" y="34009"/>
                    <a:pt x="21980" y="33858"/>
                  </a:cubicBezTo>
                  <a:lnTo>
                    <a:pt x="21951" y="33829"/>
                  </a:lnTo>
                  <a:cubicBezTo>
                    <a:pt x="21980" y="33829"/>
                    <a:pt x="21980" y="33772"/>
                    <a:pt x="21951" y="33714"/>
                  </a:cubicBezTo>
                  <a:lnTo>
                    <a:pt x="21951" y="33714"/>
                  </a:lnTo>
                  <a:cubicBezTo>
                    <a:pt x="21966" y="33725"/>
                    <a:pt x="21980" y="33728"/>
                    <a:pt x="21992" y="33728"/>
                  </a:cubicBezTo>
                  <a:cubicBezTo>
                    <a:pt x="22032" y="33728"/>
                    <a:pt x="22060" y="33686"/>
                    <a:pt x="22098" y="33686"/>
                  </a:cubicBezTo>
                  <a:close/>
                  <a:moveTo>
                    <a:pt x="18946" y="34086"/>
                  </a:moveTo>
                  <a:lnTo>
                    <a:pt x="18975" y="34115"/>
                  </a:lnTo>
                  <a:cubicBezTo>
                    <a:pt x="18975" y="34115"/>
                    <a:pt x="18946" y="34115"/>
                    <a:pt x="18946" y="34086"/>
                  </a:cubicBezTo>
                  <a:close/>
                  <a:moveTo>
                    <a:pt x="21665" y="33714"/>
                  </a:moveTo>
                  <a:cubicBezTo>
                    <a:pt x="21665" y="33743"/>
                    <a:pt x="21665" y="33772"/>
                    <a:pt x="21665" y="33800"/>
                  </a:cubicBezTo>
                  <a:cubicBezTo>
                    <a:pt x="21608" y="33800"/>
                    <a:pt x="21579" y="33829"/>
                    <a:pt x="21551" y="33858"/>
                  </a:cubicBezTo>
                  <a:lnTo>
                    <a:pt x="21608" y="33829"/>
                  </a:lnTo>
                  <a:cubicBezTo>
                    <a:pt x="21608" y="33829"/>
                    <a:pt x="21608" y="33829"/>
                    <a:pt x="21608" y="33858"/>
                  </a:cubicBezTo>
                  <a:cubicBezTo>
                    <a:pt x="21608" y="33858"/>
                    <a:pt x="21579" y="33886"/>
                    <a:pt x="21579" y="33915"/>
                  </a:cubicBezTo>
                  <a:cubicBezTo>
                    <a:pt x="21551" y="33943"/>
                    <a:pt x="21522" y="33972"/>
                    <a:pt x="21522" y="34001"/>
                  </a:cubicBezTo>
                  <a:cubicBezTo>
                    <a:pt x="21493" y="33972"/>
                    <a:pt x="21493" y="33943"/>
                    <a:pt x="21465" y="33915"/>
                  </a:cubicBezTo>
                  <a:lnTo>
                    <a:pt x="21465" y="33915"/>
                  </a:lnTo>
                  <a:cubicBezTo>
                    <a:pt x="21465" y="34001"/>
                    <a:pt x="21493" y="34001"/>
                    <a:pt x="21522" y="34029"/>
                  </a:cubicBezTo>
                  <a:cubicBezTo>
                    <a:pt x="21493" y="34058"/>
                    <a:pt x="21493" y="34086"/>
                    <a:pt x="21493" y="34115"/>
                  </a:cubicBezTo>
                  <a:cubicBezTo>
                    <a:pt x="21408" y="34029"/>
                    <a:pt x="21350" y="33886"/>
                    <a:pt x="21322" y="33886"/>
                  </a:cubicBezTo>
                  <a:cubicBezTo>
                    <a:pt x="21311" y="33879"/>
                    <a:pt x="21302" y="33876"/>
                    <a:pt x="21295" y="33876"/>
                  </a:cubicBezTo>
                  <a:cubicBezTo>
                    <a:pt x="21242" y="33876"/>
                    <a:pt x="21257" y="34040"/>
                    <a:pt x="21207" y="34115"/>
                  </a:cubicBezTo>
                  <a:cubicBezTo>
                    <a:pt x="21207" y="34029"/>
                    <a:pt x="21236" y="33943"/>
                    <a:pt x="21236" y="33886"/>
                  </a:cubicBezTo>
                  <a:lnTo>
                    <a:pt x="21236" y="33886"/>
                  </a:lnTo>
                  <a:cubicBezTo>
                    <a:pt x="21207" y="33915"/>
                    <a:pt x="21179" y="34029"/>
                    <a:pt x="21121" y="34086"/>
                  </a:cubicBezTo>
                  <a:lnTo>
                    <a:pt x="21121" y="34029"/>
                  </a:lnTo>
                  <a:cubicBezTo>
                    <a:pt x="21121" y="34001"/>
                    <a:pt x="21150" y="33943"/>
                    <a:pt x="21150" y="33915"/>
                  </a:cubicBezTo>
                  <a:cubicBezTo>
                    <a:pt x="21179" y="33886"/>
                    <a:pt x="21236" y="33858"/>
                    <a:pt x="21264" y="33858"/>
                  </a:cubicBezTo>
                  <a:cubicBezTo>
                    <a:pt x="21264" y="33849"/>
                    <a:pt x="21264" y="33839"/>
                    <a:pt x="21264" y="33829"/>
                  </a:cubicBezTo>
                  <a:lnTo>
                    <a:pt x="21408" y="33829"/>
                  </a:lnTo>
                  <a:cubicBezTo>
                    <a:pt x="21408" y="33846"/>
                    <a:pt x="21418" y="33874"/>
                    <a:pt x="21433" y="33874"/>
                  </a:cubicBezTo>
                  <a:cubicBezTo>
                    <a:pt x="21442" y="33874"/>
                    <a:pt x="21454" y="33863"/>
                    <a:pt x="21465" y="33829"/>
                  </a:cubicBezTo>
                  <a:cubicBezTo>
                    <a:pt x="21522" y="33800"/>
                    <a:pt x="21608" y="33772"/>
                    <a:pt x="21665" y="33714"/>
                  </a:cubicBezTo>
                  <a:close/>
                  <a:moveTo>
                    <a:pt x="21064" y="34086"/>
                  </a:moveTo>
                  <a:cubicBezTo>
                    <a:pt x="21093" y="34086"/>
                    <a:pt x="21093" y="34086"/>
                    <a:pt x="21093" y="34144"/>
                  </a:cubicBezTo>
                  <a:cubicBezTo>
                    <a:pt x="21093" y="34144"/>
                    <a:pt x="21093" y="34144"/>
                    <a:pt x="21093" y="34172"/>
                  </a:cubicBezTo>
                  <a:cubicBezTo>
                    <a:pt x="21093" y="34230"/>
                    <a:pt x="21121" y="34258"/>
                    <a:pt x="21121" y="34258"/>
                  </a:cubicBezTo>
                  <a:cubicBezTo>
                    <a:pt x="21121" y="34287"/>
                    <a:pt x="21121" y="34315"/>
                    <a:pt x="21150" y="34344"/>
                  </a:cubicBezTo>
                  <a:lnTo>
                    <a:pt x="21093" y="34315"/>
                  </a:lnTo>
                  <a:lnTo>
                    <a:pt x="21064" y="34315"/>
                  </a:lnTo>
                  <a:cubicBezTo>
                    <a:pt x="21035" y="34230"/>
                    <a:pt x="21035" y="34172"/>
                    <a:pt x="21064" y="34086"/>
                  </a:cubicBezTo>
                  <a:close/>
                  <a:moveTo>
                    <a:pt x="25786" y="34459"/>
                  </a:moveTo>
                  <a:lnTo>
                    <a:pt x="25758" y="34544"/>
                  </a:lnTo>
                  <a:lnTo>
                    <a:pt x="25643" y="34516"/>
                  </a:lnTo>
                  <a:cubicBezTo>
                    <a:pt x="25700" y="34516"/>
                    <a:pt x="25729" y="34516"/>
                    <a:pt x="25786" y="34459"/>
                  </a:cubicBezTo>
                  <a:close/>
                  <a:moveTo>
                    <a:pt x="13509" y="34745"/>
                  </a:moveTo>
                  <a:lnTo>
                    <a:pt x="13823" y="34802"/>
                  </a:lnTo>
                  <a:lnTo>
                    <a:pt x="13766" y="34802"/>
                  </a:lnTo>
                  <a:lnTo>
                    <a:pt x="13509" y="34745"/>
                  </a:lnTo>
                  <a:close/>
                  <a:moveTo>
                    <a:pt x="13423" y="34659"/>
                  </a:moveTo>
                  <a:lnTo>
                    <a:pt x="13958" y="34828"/>
                  </a:lnTo>
                  <a:lnTo>
                    <a:pt x="13958" y="34828"/>
                  </a:lnTo>
                  <a:cubicBezTo>
                    <a:pt x="13804" y="34788"/>
                    <a:pt x="13573" y="34723"/>
                    <a:pt x="13423" y="34659"/>
                  </a:cubicBezTo>
                  <a:close/>
                  <a:moveTo>
                    <a:pt x="13480" y="34831"/>
                  </a:moveTo>
                  <a:lnTo>
                    <a:pt x="13480" y="34831"/>
                  </a:lnTo>
                  <a:lnTo>
                    <a:pt x="13480" y="34831"/>
                  </a:lnTo>
                  <a:cubicBezTo>
                    <a:pt x="13480" y="34831"/>
                    <a:pt x="13480" y="34831"/>
                    <a:pt x="13480" y="34831"/>
                  </a:cubicBezTo>
                  <a:close/>
                  <a:moveTo>
                    <a:pt x="13795" y="34773"/>
                  </a:moveTo>
                  <a:lnTo>
                    <a:pt x="14022" y="34844"/>
                  </a:lnTo>
                  <a:lnTo>
                    <a:pt x="14022" y="34844"/>
                  </a:lnTo>
                  <a:cubicBezTo>
                    <a:pt x="14004" y="34840"/>
                    <a:pt x="13983" y="34834"/>
                    <a:pt x="13960" y="34828"/>
                  </a:cubicBezTo>
                  <a:lnTo>
                    <a:pt x="13960" y="34828"/>
                  </a:lnTo>
                  <a:lnTo>
                    <a:pt x="13795" y="34773"/>
                  </a:lnTo>
                  <a:close/>
                  <a:moveTo>
                    <a:pt x="14083" y="34865"/>
                  </a:moveTo>
                  <a:lnTo>
                    <a:pt x="14083" y="34865"/>
                  </a:lnTo>
                  <a:cubicBezTo>
                    <a:pt x="14093" y="34868"/>
                    <a:pt x="14107" y="34872"/>
                    <a:pt x="14124" y="34876"/>
                  </a:cubicBezTo>
                  <a:lnTo>
                    <a:pt x="14124" y="34876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083" y="34865"/>
                  </a:lnTo>
                  <a:close/>
                  <a:moveTo>
                    <a:pt x="14024" y="35060"/>
                  </a:moveTo>
                  <a:lnTo>
                    <a:pt x="14022" y="35060"/>
                  </a:lnTo>
                  <a:lnTo>
                    <a:pt x="14022" y="35060"/>
                  </a:lnTo>
                  <a:cubicBezTo>
                    <a:pt x="14038" y="35060"/>
                    <a:pt x="14041" y="35060"/>
                    <a:pt x="14024" y="35060"/>
                  </a:cubicBezTo>
                  <a:close/>
                  <a:moveTo>
                    <a:pt x="14281" y="35060"/>
                  </a:moveTo>
                  <a:cubicBezTo>
                    <a:pt x="14255" y="35068"/>
                    <a:pt x="14222" y="35083"/>
                    <a:pt x="14191" y="35099"/>
                  </a:cubicBezTo>
                  <a:lnTo>
                    <a:pt x="14191" y="35099"/>
                  </a:lnTo>
                  <a:cubicBezTo>
                    <a:pt x="14221" y="35088"/>
                    <a:pt x="14251" y="35075"/>
                    <a:pt x="14281" y="35060"/>
                  </a:cubicBezTo>
                  <a:close/>
                  <a:moveTo>
                    <a:pt x="19290" y="35174"/>
                  </a:moveTo>
                  <a:cubicBezTo>
                    <a:pt x="19290" y="35174"/>
                    <a:pt x="19290" y="35174"/>
                    <a:pt x="19290" y="35174"/>
                  </a:cubicBezTo>
                  <a:cubicBezTo>
                    <a:pt x="19290" y="35174"/>
                    <a:pt x="19290" y="35174"/>
                    <a:pt x="19290" y="35174"/>
                  </a:cubicBezTo>
                  <a:close/>
                  <a:moveTo>
                    <a:pt x="19919" y="35231"/>
                  </a:moveTo>
                  <a:cubicBezTo>
                    <a:pt x="19919" y="35231"/>
                    <a:pt x="19919" y="35260"/>
                    <a:pt x="19919" y="35260"/>
                  </a:cubicBezTo>
                  <a:lnTo>
                    <a:pt x="19833" y="35260"/>
                  </a:lnTo>
                  <a:cubicBezTo>
                    <a:pt x="19862" y="35260"/>
                    <a:pt x="19891" y="35231"/>
                    <a:pt x="19919" y="35231"/>
                  </a:cubicBezTo>
                  <a:close/>
                  <a:moveTo>
                    <a:pt x="19990" y="35253"/>
                  </a:moveTo>
                  <a:lnTo>
                    <a:pt x="19977" y="35255"/>
                  </a:lnTo>
                  <a:lnTo>
                    <a:pt x="19977" y="35255"/>
                  </a:lnTo>
                  <a:lnTo>
                    <a:pt x="19977" y="35260"/>
                  </a:lnTo>
                  <a:cubicBezTo>
                    <a:pt x="19981" y="35258"/>
                    <a:pt x="19985" y="35255"/>
                    <a:pt x="19990" y="35253"/>
                  </a:cubicBezTo>
                  <a:close/>
                  <a:moveTo>
                    <a:pt x="19175" y="35233"/>
                  </a:moveTo>
                  <a:lnTo>
                    <a:pt x="19175" y="35233"/>
                  </a:lnTo>
                  <a:cubicBezTo>
                    <a:pt x="19160" y="35247"/>
                    <a:pt x="19145" y="35261"/>
                    <a:pt x="19131" y="35276"/>
                  </a:cubicBezTo>
                  <a:lnTo>
                    <a:pt x="19131" y="35276"/>
                  </a:lnTo>
                  <a:cubicBezTo>
                    <a:pt x="19124" y="35266"/>
                    <a:pt x="19118" y="35260"/>
                    <a:pt x="19118" y="35260"/>
                  </a:cubicBezTo>
                  <a:cubicBezTo>
                    <a:pt x="19118" y="35260"/>
                    <a:pt x="19118" y="35272"/>
                    <a:pt x="19118" y="35289"/>
                  </a:cubicBezTo>
                  <a:cubicBezTo>
                    <a:pt x="19122" y="35284"/>
                    <a:pt x="19127" y="35280"/>
                    <a:pt x="19131" y="35276"/>
                  </a:cubicBezTo>
                  <a:lnTo>
                    <a:pt x="19131" y="35276"/>
                  </a:lnTo>
                  <a:cubicBezTo>
                    <a:pt x="19134" y="35279"/>
                    <a:pt x="19136" y="35284"/>
                    <a:pt x="19139" y="35289"/>
                  </a:cubicBezTo>
                  <a:lnTo>
                    <a:pt x="19166" y="35289"/>
                  </a:lnTo>
                  <a:cubicBezTo>
                    <a:pt x="19173" y="35273"/>
                    <a:pt x="19174" y="35256"/>
                    <a:pt x="19175" y="35233"/>
                  </a:cubicBezTo>
                  <a:close/>
                  <a:moveTo>
                    <a:pt x="17296" y="35305"/>
                  </a:moveTo>
                  <a:cubicBezTo>
                    <a:pt x="17292" y="35308"/>
                    <a:pt x="17289" y="35312"/>
                    <a:pt x="17286" y="35317"/>
                  </a:cubicBezTo>
                  <a:cubicBezTo>
                    <a:pt x="17286" y="35317"/>
                    <a:pt x="17291" y="35313"/>
                    <a:pt x="17296" y="35305"/>
                  </a:cubicBezTo>
                  <a:close/>
                  <a:moveTo>
                    <a:pt x="15471" y="31730"/>
                  </a:moveTo>
                  <a:cubicBezTo>
                    <a:pt x="15997" y="31730"/>
                    <a:pt x="16192" y="32549"/>
                    <a:pt x="15626" y="32684"/>
                  </a:cubicBezTo>
                  <a:cubicBezTo>
                    <a:pt x="15226" y="32741"/>
                    <a:pt x="14825" y="32770"/>
                    <a:pt x="14424" y="32770"/>
                  </a:cubicBezTo>
                  <a:cubicBezTo>
                    <a:pt x="14344" y="32770"/>
                    <a:pt x="14218" y="32765"/>
                    <a:pt x="14092" y="32765"/>
                  </a:cubicBezTo>
                  <a:cubicBezTo>
                    <a:pt x="13904" y="32765"/>
                    <a:pt x="13715" y="32776"/>
                    <a:pt x="13680" y="32827"/>
                  </a:cubicBezTo>
                  <a:cubicBezTo>
                    <a:pt x="13537" y="33028"/>
                    <a:pt x="13537" y="33571"/>
                    <a:pt x="13509" y="33829"/>
                  </a:cubicBezTo>
                  <a:cubicBezTo>
                    <a:pt x="13451" y="34201"/>
                    <a:pt x="13366" y="34602"/>
                    <a:pt x="13280" y="35002"/>
                  </a:cubicBezTo>
                  <a:cubicBezTo>
                    <a:pt x="13211" y="35241"/>
                    <a:pt x="13021" y="35344"/>
                    <a:pt x="12827" y="35344"/>
                  </a:cubicBezTo>
                  <a:cubicBezTo>
                    <a:pt x="12534" y="35344"/>
                    <a:pt x="12232" y="35107"/>
                    <a:pt x="12335" y="34745"/>
                  </a:cubicBezTo>
                  <a:cubicBezTo>
                    <a:pt x="12478" y="34201"/>
                    <a:pt x="12564" y="33657"/>
                    <a:pt x="12650" y="33085"/>
                  </a:cubicBezTo>
                  <a:cubicBezTo>
                    <a:pt x="12650" y="32799"/>
                    <a:pt x="12736" y="32512"/>
                    <a:pt x="12879" y="32255"/>
                  </a:cubicBezTo>
                  <a:cubicBezTo>
                    <a:pt x="13184" y="31837"/>
                    <a:pt x="13688" y="31780"/>
                    <a:pt x="14207" y="31780"/>
                  </a:cubicBezTo>
                  <a:cubicBezTo>
                    <a:pt x="14403" y="31780"/>
                    <a:pt x="14600" y="31788"/>
                    <a:pt x="14790" y="31788"/>
                  </a:cubicBezTo>
                  <a:cubicBezTo>
                    <a:pt x="14996" y="31788"/>
                    <a:pt x="15193" y="31779"/>
                    <a:pt x="15369" y="31740"/>
                  </a:cubicBezTo>
                  <a:cubicBezTo>
                    <a:pt x="15404" y="31733"/>
                    <a:pt x="15438" y="31730"/>
                    <a:pt x="15471" y="31730"/>
                  </a:cubicBezTo>
                  <a:close/>
                  <a:moveTo>
                    <a:pt x="19118" y="35289"/>
                  </a:moveTo>
                  <a:cubicBezTo>
                    <a:pt x="19110" y="35293"/>
                    <a:pt x="19102" y="35297"/>
                    <a:pt x="19095" y="35301"/>
                  </a:cubicBezTo>
                  <a:lnTo>
                    <a:pt x="19095" y="35301"/>
                  </a:lnTo>
                  <a:cubicBezTo>
                    <a:pt x="19083" y="35295"/>
                    <a:pt x="19069" y="35292"/>
                    <a:pt x="19056" y="35292"/>
                  </a:cubicBezTo>
                  <a:cubicBezTo>
                    <a:pt x="19024" y="35292"/>
                    <a:pt x="18991" y="35311"/>
                    <a:pt x="18975" y="35374"/>
                  </a:cubicBezTo>
                  <a:cubicBezTo>
                    <a:pt x="19024" y="35350"/>
                    <a:pt x="19052" y="35325"/>
                    <a:pt x="19095" y="35301"/>
                  </a:cubicBezTo>
                  <a:lnTo>
                    <a:pt x="19095" y="35301"/>
                  </a:lnTo>
                  <a:cubicBezTo>
                    <a:pt x="19104" y="35306"/>
                    <a:pt x="19112" y="35311"/>
                    <a:pt x="19118" y="35317"/>
                  </a:cubicBezTo>
                  <a:cubicBezTo>
                    <a:pt x="19118" y="35307"/>
                    <a:pt x="19118" y="35297"/>
                    <a:pt x="19118" y="35289"/>
                  </a:cubicBezTo>
                  <a:close/>
                  <a:moveTo>
                    <a:pt x="17258" y="35432"/>
                  </a:moveTo>
                  <a:cubicBezTo>
                    <a:pt x="17254" y="35440"/>
                    <a:pt x="17250" y="35448"/>
                    <a:pt x="17247" y="35455"/>
                  </a:cubicBezTo>
                  <a:lnTo>
                    <a:pt x="17247" y="35455"/>
                  </a:lnTo>
                  <a:cubicBezTo>
                    <a:pt x="17251" y="35448"/>
                    <a:pt x="17255" y="35441"/>
                    <a:pt x="17258" y="35432"/>
                  </a:cubicBezTo>
                  <a:close/>
                  <a:moveTo>
                    <a:pt x="17557" y="35383"/>
                  </a:moveTo>
                  <a:cubicBezTo>
                    <a:pt x="17538" y="35383"/>
                    <a:pt x="17526" y="35418"/>
                    <a:pt x="17520" y="35459"/>
                  </a:cubicBezTo>
                  <a:lnTo>
                    <a:pt x="17520" y="35459"/>
                  </a:lnTo>
                  <a:lnTo>
                    <a:pt x="17601" y="35432"/>
                  </a:lnTo>
                  <a:cubicBezTo>
                    <a:pt x="17584" y="35397"/>
                    <a:pt x="17569" y="35383"/>
                    <a:pt x="17557" y="35383"/>
                  </a:cubicBezTo>
                  <a:close/>
                  <a:moveTo>
                    <a:pt x="14138" y="35346"/>
                  </a:moveTo>
                  <a:cubicBezTo>
                    <a:pt x="14138" y="35346"/>
                    <a:pt x="14167" y="35346"/>
                    <a:pt x="14167" y="35374"/>
                  </a:cubicBezTo>
                  <a:cubicBezTo>
                    <a:pt x="14138" y="35432"/>
                    <a:pt x="14110" y="35460"/>
                    <a:pt x="14081" y="35460"/>
                  </a:cubicBezTo>
                  <a:cubicBezTo>
                    <a:pt x="14110" y="35432"/>
                    <a:pt x="14110" y="35374"/>
                    <a:pt x="14138" y="35346"/>
                  </a:cubicBezTo>
                  <a:close/>
                  <a:moveTo>
                    <a:pt x="20055" y="34839"/>
                  </a:moveTo>
                  <a:lnTo>
                    <a:pt x="20055" y="34839"/>
                  </a:lnTo>
                  <a:cubicBezTo>
                    <a:pt x="20017" y="35049"/>
                    <a:pt x="20120" y="34954"/>
                    <a:pt x="20120" y="35117"/>
                  </a:cubicBezTo>
                  <a:lnTo>
                    <a:pt x="20148" y="35117"/>
                  </a:lnTo>
                  <a:lnTo>
                    <a:pt x="20148" y="35145"/>
                  </a:lnTo>
                  <a:cubicBezTo>
                    <a:pt x="20095" y="35172"/>
                    <a:pt x="20042" y="35223"/>
                    <a:pt x="19990" y="35253"/>
                  </a:cubicBezTo>
                  <a:lnTo>
                    <a:pt x="19990" y="35253"/>
                  </a:lnTo>
                  <a:lnTo>
                    <a:pt x="20120" y="35231"/>
                  </a:lnTo>
                  <a:cubicBezTo>
                    <a:pt x="20120" y="35260"/>
                    <a:pt x="20120" y="35289"/>
                    <a:pt x="20120" y="35289"/>
                  </a:cubicBezTo>
                  <a:cubicBezTo>
                    <a:pt x="20091" y="35317"/>
                    <a:pt x="20062" y="35346"/>
                    <a:pt x="20062" y="35346"/>
                  </a:cubicBezTo>
                  <a:cubicBezTo>
                    <a:pt x="20034" y="35374"/>
                    <a:pt x="19977" y="35374"/>
                    <a:pt x="19948" y="35403"/>
                  </a:cubicBezTo>
                  <a:cubicBezTo>
                    <a:pt x="19948" y="35374"/>
                    <a:pt x="19977" y="35374"/>
                    <a:pt x="19948" y="35289"/>
                  </a:cubicBezTo>
                  <a:cubicBezTo>
                    <a:pt x="19919" y="35289"/>
                    <a:pt x="19919" y="35374"/>
                    <a:pt x="19919" y="35432"/>
                  </a:cubicBezTo>
                  <a:lnTo>
                    <a:pt x="19833" y="35460"/>
                  </a:lnTo>
                  <a:cubicBezTo>
                    <a:pt x="19862" y="35432"/>
                    <a:pt x="19891" y="35403"/>
                    <a:pt x="19891" y="35374"/>
                  </a:cubicBezTo>
                  <a:lnTo>
                    <a:pt x="19833" y="35289"/>
                  </a:lnTo>
                  <a:lnTo>
                    <a:pt x="19891" y="35289"/>
                  </a:lnTo>
                  <a:cubicBezTo>
                    <a:pt x="19919" y="35289"/>
                    <a:pt x="19948" y="35289"/>
                    <a:pt x="19948" y="35260"/>
                  </a:cubicBezTo>
                  <a:lnTo>
                    <a:pt x="19977" y="35255"/>
                  </a:lnTo>
                  <a:lnTo>
                    <a:pt x="19977" y="35255"/>
                  </a:lnTo>
                  <a:lnTo>
                    <a:pt x="19977" y="35203"/>
                  </a:lnTo>
                  <a:lnTo>
                    <a:pt x="19948" y="35231"/>
                  </a:lnTo>
                  <a:cubicBezTo>
                    <a:pt x="19898" y="35081"/>
                    <a:pt x="20023" y="34931"/>
                    <a:pt x="20055" y="34839"/>
                  </a:cubicBezTo>
                  <a:close/>
                  <a:moveTo>
                    <a:pt x="17520" y="35459"/>
                  </a:moveTo>
                  <a:lnTo>
                    <a:pt x="17515" y="35460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9" y="35465"/>
                    <a:pt x="17519" y="35462"/>
                    <a:pt x="17520" y="35459"/>
                  </a:cubicBezTo>
                  <a:close/>
                  <a:moveTo>
                    <a:pt x="19535" y="35277"/>
                  </a:moveTo>
                  <a:cubicBezTo>
                    <a:pt x="19557" y="35277"/>
                    <a:pt x="19579" y="35280"/>
                    <a:pt x="19605" y="35289"/>
                  </a:cubicBezTo>
                  <a:cubicBezTo>
                    <a:pt x="19633" y="35517"/>
                    <a:pt x="19547" y="35432"/>
                    <a:pt x="19490" y="35489"/>
                  </a:cubicBezTo>
                  <a:lnTo>
                    <a:pt x="19461" y="35489"/>
                  </a:lnTo>
                  <a:cubicBezTo>
                    <a:pt x="19490" y="35403"/>
                    <a:pt x="19461" y="35460"/>
                    <a:pt x="19433" y="35317"/>
                  </a:cubicBezTo>
                  <a:lnTo>
                    <a:pt x="19376" y="35317"/>
                  </a:lnTo>
                  <a:cubicBezTo>
                    <a:pt x="19436" y="35297"/>
                    <a:pt x="19483" y="35277"/>
                    <a:pt x="19535" y="35277"/>
                  </a:cubicBezTo>
                  <a:close/>
                  <a:moveTo>
                    <a:pt x="15369" y="35517"/>
                  </a:moveTo>
                  <a:cubicBezTo>
                    <a:pt x="15369" y="35546"/>
                    <a:pt x="15369" y="35575"/>
                    <a:pt x="15369" y="35575"/>
                  </a:cubicBezTo>
                  <a:cubicBezTo>
                    <a:pt x="15373" y="35569"/>
                    <a:pt x="15377" y="35563"/>
                    <a:pt x="15381" y="35558"/>
                  </a:cubicBezTo>
                  <a:lnTo>
                    <a:pt x="15381" y="35558"/>
                  </a:lnTo>
                  <a:cubicBezTo>
                    <a:pt x="15378" y="35545"/>
                    <a:pt x="15374" y="35532"/>
                    <a:pt x="15369" y="35517"/>
                  </a:cubicBezTo>
                  <a:close/>
                  <a:moveTo>
                    <a:pt x="18116" y="35603"/>
                  </a:moveTo>
                  <a:lnTo>
                    <a:pt x="18030" y="35661"/>
                  </a:lnTo>
                  <a:cubicBezTo>
                    <a:pt x="18030" y="35632"/>
                    <a:pt x="18059" y="35632"/>
                    <a:pt x="18059" y="35632"/>
                  </a:cubicBezTo>
                  <a:lnTo>
                    <a:pt x="18030" y="35603"/>
                  </a:lnTo>
                  <a:close/>
                  <a:moveTo>
                    <a:pt x="18259" y="35689"/>
                  </a:moveTo>
                  <a:lnTo>
                    <a:pt x="18231" y="35718"/>
                  </a:lnTo>
                  <a:cubicBezTo>
                    <a:pt x="18231" y="35718"/>
                    <a:pt x="18231" y="35718"/>
                    <a:pt x="18231" y="35689"/>
                  </a:cubicBezTo>
                  <a:close/>
                  <a:moveTo>
                    <a:pt x="13887" y="34482"/>
                  </a:moveTo>
                  <a:cubicBezTo>
                    <a:pt x="13911" y="34482"/>
                    <a:pt x="14007" y="34556"/>
                    <a:pt x="14081" y="34630"/>
                  </a:cubicBezTo>
                  <a:cubicBezTo>
                    <a:pt x="14064" y="34597"/>
                    <a:pt x="14067" y="34583"/>
                    <a:pt x="14078" y="34583"/>
                  </a:cubicBezTo>
                  <a:cubicBezTo>
                    <a:pt x="14086" y="34583"/>
                    <a:pt x="14098" y="34590"/>
                    <a:pt x="14110" y="34602"/>
                  </a:cubicBezTo>
                  <a:cubicBezTo>
                    <a:pt x="14196" y="34630"/>
                    <a:pt x="14253" y="34687"/>
                    <a:pt x="14310" y="34716"/>
                  </a:cubicBezTo>
                  <a:cubicBezTo>
                    <a:pt x="14382" y="34788"/>
                    <a:pt x="14431" y="34848"/>
                    <a:pt x="14444" y="34848"/>
                  </a:cubicBezTo>
                  <a:cubicBezTo>
                    <a:pt x="14451" y="34848"/>
                    <a:pt x="14446" y="34827"/>
                    <a:pt x="14424" y="34773"/>
                  </a:cubicBezTo>
                  <a:cubicBezTo>
                    <a:pt x="14396" y="34716"/>
                    <a:pt x="14396" y="34659"/>
                    <a:pt x="14396" y="34630"/>
                  </a:cubicBezTo>
                  <a:cubicBezTo>
                    <a:pt x="14424" y="34630"/>
                    <a:pt x="14424" y="34716"/>
                    <a:pt x="14482" y="34831"/>
                  </a:cubicBezTo>
                  <a:cubicBezTo>
                    <a:pt x="14461" y="34728"/>
                    <a:pt x="14470" y="34714"/>
                    <a:pt x="14487" y="34714"/>
                  </a:cubicBezTo>
                  <a:cubicBezTo>
                    <a:pt x="14494" y="34714"/>
                    <a:pt x="14502" y="34716"/>
                    <a:pt x="14510" y="34716"/>
                  </a:cubicBezTo>
                  <a:cubicBezTo>
                    <a:pt x="14539" y="34745"/>
                    <a:pt x="14539" y="34745"/>
                    <a:pt x="14539" y="34745"/>
                  </a:cubicBezTo>
                  <a:cubicBezTo>
                    <a:pt x="14539" y="34745"/>
                    <a:pt x="14539" y="34745"/>
                    <a:pt x="14596" y="34687"/>
                  </a:cubicBezTo>
                  <a:cubicBezTo>
                    <a:pt x="14647" y="34841"/>
                    <a:pt x="14717" y="34881"/>
                    <a:pt x="14793" y="34881"/>
                  </a:cubicBezTo>
                  <a:cubicBezTo>
                    <a:pt x="14876" y="34881"/>
                    <a:pt x="14967" y="34832"/>
                    <a:pt x="15051" y="34832"/>
                  </a:cubicBezTo>
                  <a:cubicBezTo>
                    <a:pt x="15104" y="34832"/>
                    <a:pt x="15154" y="34852"/>
                    <a:pt x="15197" y="34916"/>
                  </a:cubicBezTo>
                  <a:lnTo>
                    <a:pt x="15197" y="34831"/>
                  </a:lnTo>
                  <a:cubicBezTo>
                    <a:pt x="15205" y="34799"/>
                    <a:pt x="15213" y="34787"/>
                    <a:pt x="15221" y="34787"/>
                  </a:cubicBezTo>
                  <a:cubicBezTo>
                    <a:pt x="15242" y="34787"/>
                    <a:pt x="15262" y="34867"/>
                    <a:pt x="15283" y="34888"/>
                  </a:cubicBezTo>
                  <a:cubicBezTo>
                    <a:pt x="15283" y="34802"/>
                    <a:pt x="15226" y="34802"/>
                    <a:pt x="15254" y="34745"/>
                  </a:cubicBezTo>
                  <a:cubicBezTo>
                    <a:pt x="15315" y="34724"/>
                    <a:pt x="15376" y="34704"/>
                    <a:pt x="15437" y="34704"/>
                  </a:cubicBezTo>
                  <a:cubicBezTo>
                    <a:pt x="15462" y="34704"/>
                    <a:pt x="15487" y="34708"/>
                    <a:pt x="15512" y="34716"/>
                  </a:cubicBezTo>
                  <a:cubicBezTo>
                    <a:pt x="15541" y="34716"/>
                    <a:pt x="15569" y="34745"/>
                    <a:pt x="15569" y="34773"/>
                  </a:cubicBezTo>
                  <a:cubicBezTo>
                    <a:pt x="15569" y="34802"/>
                    <a:pt x="15569" y="34802"/>
                    <a:pt x="15569" y="34831"/>
                  </a:cubicBezTo>
                  <a:lnTo>
                    <a:pt x="15684" y="34916"/>
                  </a:lnTo>
                  <a:cubicBezTo>
                    <a:pt x="15770" y="35002"/>
                    <a:pt x="15855" y="35060"/>
                    <a:pt x="15941" y="35088"/>
                  </a:cubicBezTo>
                  <a:cubicBezTo>
                    <a:pt x="15950" y="35095"/>
                    <a:pt x="15958" y="35097"/>
                    <a:pt x="15966" y="35097"/>
                  </a:cubicBezTo>
                  <a:cubicBezTo>
                    <a:pt x="16047" y="35097"/>
                    <a:pt x="16114" y="34818"/>
                    <a:pt x="16177" y="34818"/>
                  </a:cubicBezTo>
                  <a:cubicBezTo>
                    <a:pt x="16194" y="34818"/>
                    <a:pt x="16211" y="34838"/>
                    <a:pt x="16227" y="34888"/>
                  </a:cubicBezTo>
                  <a:lnTo>
                    <a:pt x="16142" y="35060"/>
                  </a:lnTo>
                  <a:cubicBezTo>
                    <a:pt x="16203" y="35032"/>
                    <a:pt x="16260" y="35021"/>
                    <a:pt x="16316" y="35021"/>
                  </a:cubicBezTo>
                  <a:cubicBezTo>
                    <a:pt x="16492" y="35021"/>
                    <a:pt x="16646" y="35126"/>
                    <a:pt x="16811" y="35126"/>
                  </a:cubicBezTo>
                  <a:cubicBezTo>
                    <a:pt x="16863" y="35126"/>
                    <a:pt x="16916" y="35116"/>
                    <a:pt x="16972" y="35088"/>
                  </a:cubicBezTo>
                  <a:lnTo>
                    <a:pt x="16972" y="35088"/>
                  </a:lnTo>
                  <a:cubicBezTo>
                    <a:pt x="16943" y="35117"/>
                    <a:pt x="16943" y="35174"/>
                    <a:pt x="16914" y="35174"/>
                  </a:cubicBezTo>
                  <a:cubicBezTo>
                    <a:pt x="16925" y="35227"/>
                    <a:pt x="16956" y="35249"/>
                    <a:pt x="16991" y="35249"/>
                  </a:cubicBezTo>
                  <a:cubicBezTo>
                    <a:pt x="17051" y="35249"/>
                    <a:pt x="17125" y="35189"/>
                    <a:pt x="17143" y="35117"/>
                  </a:cubicBezTo>
                  <a:cubicBezTo>
                    <a:pt x="17172" y="35145"/>
                    <a:pt x="17143" y="35203"/>
                    <a:pt x="17143" y="35260"/>
                  </a:cubicBezTo>
                  <a:cubicBezTo>
                    <a:pt x="17143" y="35274"/>
                    <a:pt x="17148" y="35280"/>
                    <a:pt x="17156" y="35280"/>
                  </a:cubicBezTo>
                  <a:cubicBezTo>
                    <a:pt x="17184" y="35280"/>
                    <a:pt x="17251" y="35212"/>
                    <a:pt x="17288" y="35212"/>
                  </a:cubicBezTo>
                  <a:cubicBezTo>
                    <a:pt x="17304" y="35212"/>
                    <a:pt x="17315" y="35224"/>
                    <a:pt x="17315" y="35260"/>
                  </a:cubicBezTo>
                  <a:cubicBezTo>
                    <a:pt x="17315" y="35277"/>
                    <a:pt x="17305" y="35294"/>
                    <a:pt x="17296" y="35305"/>
                  </a:cubicBezTo>
                  <a:lnTo>
                    <a:pt x="17296" y="35305"/>
                  </a:lnTo>
                  <a:cubicBezTo>
                    <a:pt x="17303" y="35301"/>
                    <a:pt x="17312" y="35299"/>
                    <a:pt x="17321" y="35299"/>
                  </a:cubicBezTo>
                  <a:cubicBezTo>
                    <a:pt x="17336" y="35299"/>
                    <a:pt x="17353" y="35303"/>
                    <a:pt x="17369" y="35303"/>
                  </a:cubicBezTo>
                  <a:cubicBezTo>
                    <a:pt x="17401" y="35303"/>
                    <a:pt x="17429" y="35289"/>
                    <a:pt x="17429" y="35203"/>
                  </a:cubicBezTo>
                  <a:cubicBezTo>
                    <a:pt x="17456" y="35229"/>
                    <a:pt x="17486" y="35237"/>
                    <a:pt x="17515" y="35237"/>
                  </a:cubicBezTo>
                  <a:cubicBezTo>
                    <a:pt x="17551" y="35237"/>
                    <a:pt x="17588" y="35226"/>
                    <a:pt x="17620" y="35226"/>
                  </a:cubicBezTo>
                  <a:cubicBezTo>
                    <a:pt x="17646" y="35226"/>
                    <a:pt x="17669" y="35233"/>
                    <a:pt x="17687" y="35260"/>
                  </a:cubicBezTo>
                  <a:cubicBezTo>
                    <a:pt x="17708" y="35225"/>
                    <a:pt x="17729" y="35214"/>
                    <a:pt x="17749" y="35214"/>
                  </a:cubicBezTo>
                  <a:cubicBezTo>
                    <a:pt x="17783" y="35214"/>
                    <a:pt x="17815" y="35245"/>
                    <a:pt x="17840" y="35245"/>
                  </a:cubicBezTo>
                  <a:cubicBezTo>
                    <a:pt x="17861" y="35245"/>
                    <a:pt x="17878" y="35224"/>
                    <a:pt x="17887" y="35145"/>
                  </a:cubicBezTo>
                  <a:lnTo>
                    <a:pt x="17887" y="35145"/>
                  </a:lnTo>
                  <a:cubicBezTo>
                    <a:pt x="17871" y="35290"/>
                    <a:pt x="17918" y="35344"/>
                    <a:pt x="17977" y="35344"/>
                  </a:cubicBezTo>
                  <a:cubicBezTo>
                    <a:pt x="18024" y="35344"/>
                    <a:pt x="18079" y="35310"/>
                    <a:pt x="18116" y="35260"/>
                  </a:cubicBezTo>
                  <a:lnTo>
                    <a:pt x="18116" y="35260"/>
                  </a:lnTo>
                  <a:cubicBezTo>
                    <a:pt x="18088" y="35317"/>
                    <a:pt x="18174" y="35346"/>
                    <a:pt x="18116" y="35432"/>
                  </a:cubicBezTo>
                  <a:cubicBezTo>
                    <a:pt x="18174" y="35432"/>
                    <a:pt x="18259" y="35403"/>
                    <a:pt x="18259" y="35260"/>
                  </a:cubicBezTo>
                  <a:cubicBezTo>
                    <a:pt x="18282" y="35352"/>
                    <a:pt x="18314" y="35380"/>
                    <a:pt x="18347" y="35380"/>
                  </a:cubicBezTo>
                  <a:cubicBezTo>
                    <a:pt x="18402" y="35380"/>
                    <a:pt x="18464" y="35305"/>
                    <a:pt x="18510" y="35305"/>
                  </a:cubicBezTo>
                  <a:cubicBezTo>
                    <a:pt x="18542" y="35305"/>
                    <a:pt x="18566" y="35341"/>
                    <a:pt x="18574" y="35460"/>
                  </a:cubicBezTo>
                  <a:cubicBezTo>
                    <a:pt x="18775" y="35346"/>
                    <a:pt x="18975" y="35260"/>
                    <a:pt x="19175" y="35203"/>
                  </a:cubicBezTo>
                  <a:lnTo>
                    <a:pt x="19175" y="35203"/>
                  </a:lnTo>
                  <a:cubicBezTo>
                    <a:pt x="19175" y="35214"/>
                    <a:pt x="19175" y="35224"/>
                    <a:pt x="19175" y="35233"/>
                  </a:cubicBezTo>
                  <a:lnTo>
                    <a:pt x="19175" y="35233"/>
                  </a:lnTo>
                  <a:cubicBezTo>
                    <a:pt x="19223" y="35190"/>
                    <a:pt x="19274" y="35155"/>
                    <a:pt x="19331" y="35155"/>
                  </a:cubicBezTo>
                  <a:cubicBezTo>
                    <a:pt x="19354" y="35155"/>
                    <a:pt x="19378" y="35161"/>
                    <a:pt x="19404" y="35174"/>
                  </a:cubicBezTo>
                  <a:cubicBezTo>
                    <a:pt x="19433" y="35203"/>
                    <a:pt x="19404" y="35260"/>
                    <a:pt x="19376" y="35289"/>
                  </a:cubicBezTo>
                  <a:cubicBezTo>
                    <a:pt x="19347" y="35260"/>
                    <a:pt x="19290" y="35203"/>
                    <a:pt x="19290" y="35174"/>
                  </a:cubicBezTo>
                  <a:cubicBezTo>
                    <a:pt x="19290" y="35214"/>
                    <a:pt x="19281" y="35225"/>
                    <a:pt x="19268" y="35225"/>
                  </a:cubicBezTo>
                  <a:cubicBezTo>
                    <a:pt x="19252" y="35225"/>
                    <a:pt x="19231" y="35209"/>
                    <a:pt x="19213" y="35209"/>
                  </a:cubicBezTo>
                  <a:cubicBezTo>
                    <a:pt x="19194" y="35209"/>
                    <a:pt x="19178" y="35226"/>
                    <a:pt x="19176" y="35294"/>
                  </a:cubicBezTo>
                  <a:lnTo>
                    <a:pt x="19176" y="35294"/>
                  </a:lnTo>
                  <a:cubicBezTo>
                    <a:pt x="19175" y="35292"/>
                    <a:pt x="19175" y="35291"/>
                    <a:pt x="19175" y="35289"/>
                  </a:cubicBezTo>
                  <a:lnTo>
                    <a:pt x="19166" y="35289"/>
                  </a:lnTo>
                  <a:cubicBezTo>
                    <a:pt x="19162" y="35299"/>
                    <a:pt x="19156" y="35308"/>
                    <a:pt x="19147" y="35317"/>
                  </a:cubicBezTo>
                  <a:cubicBezTo>
                    <a:pt x="19147" y="35307"/>
                    <a:pt x="19143" y="35297"/>
                    <a:pt x="19139" y="35289"/>
                  </a:cubicBezTo>
                  <a:lnTo>
                    <a:pt x="19118" y="35289"/>
                  </a:lnTo>
                  <a:cubicBezTo>
                    <a:pt x="19118" y="35289"/>
                    <a:pt x="19147" y="35317"/>
                    <a:pt x="19147" y="35346"/>
                  </a:cubicBezTo>
                  <a:cubicBezTo>
                    <a:pt x="19162" y="35409"/>
                    <a:pt x="19143" y="35429"/>
                    <a:pt x="19113" y="35429"/>
                  </a:cubicBezTo>
                  <a:cubicBezTo>
                    <a:pt x="19089" y="35429"/>
                    <a:pt x="19058" y="35416"/>
                    <a:pt x="19032" y="35403"/>
                  </a:cubicBezTo>
                  <a:lnTo>
                    <a:pt x="18975" y="35374"/>
                  </a:lnTo>
                  <a:lnTo>
                    <a:pt x="18946" y="35374"/>
                  </a:lnTo>
                  <a:cubicBezTo>
                    <a:pt x="18932" y="35367"/>
                    <a:pt x="18918" y="35364"/>
                    <a:pt x="18904" y="35364"/>
                  </a:cubicBezTo>
                  <a:cubicBezTo>
                    <a:pt x="18862" y="35364"/>
                    <a:pt x="18825" y="35396"/>
                    <a:pt x="18803" y="35460"/>
                  </a:cubicBezTo>
                  <a:cubicBezTo>
                    <a:pt x="18775" y="35489"/>
                    <a:pt x="18746" y="35546"/>
                    <a:pt x="18746" y="35575"/>
                  </a:cubicBezTo>
                  <a:cubicBezTo>
                    <a:pt x="18717" y="35575"/>
                    <a:pt x="18689" y="35603"/>
                    <a:pt x="18660" y="35603"/>
                  </a:cubicBezTo>
                  <a:cubicBezTo>
                    <a:pt x="18488" y="35575"/>
                    <a:pt x="18546" y="35489"/>
                    <a:pt x="18488" y="35432"/>
                  </a:cubicBezTo>
                  <a:lnTo>
                    <a:pt x="18431" y="35432"/>
                  </a:lnTo>
                  <a:lnTo>
                    <a:pt x="18345" y="35460"/>
                  </a:lnTo>
                  <a:cubicBezTo>
                    <a:pt x="18259" y="35489"/>
                    <a:pt x="18174" y="35517"/>
                    <a:pt x="18088" y="35517"/>
                  </a:cubicBezTo>
                  <a:lnTo>
                    <a:pt x="17687" y="35517"/>
                  </a:lnTo>
                  <a:cubicBezTo>
                    <a:pt x="17687" y="35489"/>
                    <a:pt x="17658" y="35460"/>
                    <a:pt x="17630" y="35403"/>
                  </a:cubicBezTo>
                  <a:lnTo>
                    <a:pt x="17573" y="35546"/>
                  </a:lnTo>
                  <a:lnTo>
                    <a:pt x="17544" y="35546"/>
                  </a:lnTo>
                  <a:lnTo>
                    <a:pt x="17518" y="35469"/>
                  </a:lnTo>
                  <a:lnTo>
                    <a:pt x="17518" y="35469"/>
                  </a:lnTo>
                  <a:cubicBezTo>
                    <a:pt x="17516" y="35485"/>
                    <a:pt x="17515" y="35502"/>
                    <a:pt x="17515" y="35517"/>
                  </a:cubicBezTo>
                  <a:cubicBezTo>
                    <a:pt x="17487" y="35460"/>
                    <a:pt x="17487" y="35403"/>
                    <a:pt x="17458" y="35374"/>
                  </a:cubicBezTo>
                  <a:lnTo>
                    <a:pt x="17401" y="35632"/>
                  </a:lnTo>
                  <a:cubicBezTo>
                    <a:pt x="17372" y="35546"/>
                    <a:pt x="17401" y="35432"/>
                    <a:pt x="17344" y="35374"/>
                  </a:cubicBezTo>
                  <a:lnTo>
                    <a:pt x="17344" y="35374"/>
                  </a:lnTo>
                  <a:cubicBezTo>
                    <a:pt x="17315" y="35489"/>
                    <a:pt x="17401" y="35603"/>
                    <a:pt x="17344" y="35689"/>
                  </a:cubicBezTo>
                  <a:cubicBezTo>
                    <a:pt x="17303" y="35608"/>
                    <a:pt x="17291" y="35527"/>
                    <a:pt x="17278" y="35527"/>
                  </a:cubicBezTo>
                  <a:cubicBezTo>
                    <a:pt x="17272" y="35527"/>
                    <a:pt x="17266" y="35541"/>
                    <a:pt x="17258" y="35575"/>
                  </a:cubicBezTo>
                  <a:cubicBezTo>
                    <a:pt x="17233" y="35526"/>
                    <a:pt x="17230" y="35498"/>
                    <a:pt x="17247" y="35455"/>
                  </a:cubicBezTo>
                  <a:lnTo>
                    <a:pt x="17247" y="35455"/>
                  </a:lnTo>
                  <a:cubicBezTo>
                    <a:pt x="17212" y="35513"/>
                    <a:pt x="17143" y="35504"/>
                    <a:pt x="17143" y="35632"/>
                  </a:cubicBezTo>
                  <a:cubicBezTo>
                    <a:pt x="17086" y="35489"/>
                    <a:pt x="17000" y="35661"/>
                    <a:pt x="16972" y="35432"/>
                  </a:cubicBezTo>
                  <a:cubicBezTo>
                    <a:pt x="16972" y="35489"/>
                    <a:pt x="16914" y="35632"/>
                    <a:pt x="16886" y="35632"/>
                  </a:cubicBezTo>
                  <a:cubicBezTo>
                    <a:pt x="16943" y="35317"/>
                    <a:pt x="16714" y="35632"/>
                    <a:pt x="16743" y="35289"/>
                  </a:cubicBezTo>
                  <a:lnTo>
                    <a:pt x="16743" y="35289"/>
                  </a:lnTo>
                  <a:cubicBezTo>
                    <a:pt x="16691" y="35523"/>
                    <a:pt x="16567" y="35426"/>
                    <a:pt x="16481" y="35514"/>
                  </a:cubicBezTo>
                  <a:lnTo>
                    <a:pt x="16481" y="35514"/>
                  </a:lnTo>
                  <a:cubicBezTo>
                    <a:pt x="16477" y="35511"/>
                    <a:pt x="16474" y="35510"/>
                    <a:pt x="16472" y="35509"/>
                  </a:cubicBezTo>
                  <a:lnTo>
                    <a:pt x="16472" y="35509"/>
                  </a:lnTo>
                  <a:cubicBezTo>
                    <a:pt x="16474" y="35511"/>
                    <a:pt x="16477" y="35513"/>
                    <a:pt x="16480" y="35515"/>
                  </a:cubicBezTo>
                  <a:lnTo>
                    <a:pt x="16480" y="35515"/>
                  </a:lnTo>
                  <a:cubicBezTo>
                    <a:pt x="16480" y="35514"/>
                    <a:pt x="16481" y="35514"/>
                    <a:pt x="16481" y="35514"/>
                  </a:cubicBezTo>
                  <a:lnTo>
                    <a:pt x="16481" y="35514"/>
                  </a:lnTo>
                  <a:cubicBezTo>
                    <a:pt x="16482" y="35515"/>
                    <a:pt x="16484" y="35516"/>
                    <a:pt x="16485" y="35517"/>
                  </a:cubicBezTo>
                  <a:cubicBezTo>
                    <a:pt x="16483" y="35517"/>
                    <a:pt x="16482" y="35516"/>
                    <a:pt x="16480" y="35515"/>
                  </a:cubicBezTo>
                  <a:lnTo>
                    <a:pt x="16480" y="35515"/>
                  </a:lnTo>
                  <a:cubicBezTo>
                    <a:pt x="16472" y="35523"/>
                    <a:pt x="16464" y="35534"/>
                    <a:pt x="16456" y="35546"/>
                  </a:cubicBezTo>
                  <a:cubicBezTo>
                    <a:pt x="16456" y="35546"/>
                    <a:pt x="16456" y="35509"/>
                    <a:pt x="16471" y="35509"/>
                  </a:cubicBezTo>
                  <a:cubicBezTo>
                    <a:pt x="16471" y="35509"/>
                    <a:pt x="16472" y="35509"/>
                    <a:pt x="16472" y="35509"/>
                  </a:cubicBezTo>
                  <a:lnTo>
                    <a:pt x="16472" y="35509"/>
                  </a:lnTo>
                  <a:cubicBezTo>
                    <a:pt x="16423" y="35475"/>
                    <a:pt x="16397" y="35398"/>
                    <a:pt x="16371" y="35346"/>
                  </a:cubicBezTo>
                  <a:cubicBezTo>
                    <a:pt x="16371" y="35489"/>
                    <a:pt x="16313" y="35632"/>
                    <a:pt x="16227" y="35746"/>
                  </a:cubicBezTo>
                  <a:cubicBezTo>
                    <a:pt x="16170" y="35546"/>
                    <a:pt x="16285" y="35489"/>
                    <a:pt x="16285" y="35289"/>
                  </a:cubicBezTo>
                  <a:lnTo>
                    <a:pt x="16285" y="35289"/>
                  </a:lnTo>
                  <a:cubicBezTo>
                    <a:pt x="16285" y="35460"/>
                    <a:pt x="16142" y="35460"/>
                    <a:pt x="16170" y="35603"/>
                  </a:cubicBezTo>
                  <a:cubicBezTo>
                    <a:pt x="16142" y="35546"/>
                    <a:pt x="16113" y="35460"/>
                    <a:pt x="16113" y="35374"/>
                  </a:cubicBezTo>
                  <a:cubicBezTo>
                    <a:pt x="16100" y="35489"/>
                    <a:pt x="16087" y="35507"/>
                    <a:pt x="16075" y="35507"/>
                  </a:cubicBezTo>
                  <a:cubicBezTo>
                    <a:pt x="16069" y="35507"/>
                    <a:pt x="16063" y="35504"/>
                    <a:pt x="16057" y="35504"/>
                  </a:cubicBezTo>
                  <a:cubicBezTo>
                    <a:pt x="16047" y="35504"/>
                    <a:pt x="16037" y="35515"/>
                    <a:pt x="16027" y="35575"/>
                  </a:cubicBezTo>
                  <a:cubicBezTo>
                    <a:pt x="15962" y="35466"/>
                    <a:pt x="15996" y="35373"/>
                    <a:pt x="15978" y="35373"/>
                  </a:cubicBezTo>
                  <a:cubicBezTo>
                    <a:pt x="15972" y="35373"/>
                    <a:pt x="15962" y="35382"/>
                    <a:pt x="15941" y="35403"/>
                  </a:cubicBezTo>
                  <a:cubicBezTo>
                    <a:pt x="15913" y="35317"/>
                    <a:pt x="15941" y="35260"/>
                    <a:pt x="15970" y="35203"/>
                  </a:cubicBezTo>
                  <a:cubicBezTo>
                    <a:pt x="15884" y="35203"/>
                    <a:pt x="15913" y="35403"/>
                    <a:pt x="15884" y="35517"/>
                  </a:cubicBezTo>
                  <a:cubicBezTo>
                    <a:pt x="15874" y="35524"/>
                    <a:pt x="15865" y="35528"/>
                    <a:pt x="15859" y="35528"/>
                  </a:cubicBezTo>
                  <a:cubicBezTo>
                    <a:pt x="15811" y="35528"/>
                    <a:pt x="15852" y="35361"/>
                    <a:pt x="15827" y="35260"/>
                  </a:cubicBezTo>
                  <a:lnTo>
                    <a:pt x="15827" y="35260"/>
                  </a:lnTo>
                  <a:cubicBezTo>
                    <a:pt x="15773" y="35313"/>
                    <a:pt x="15720" y="35492"/>
                    <a:pt x="15666" y="35492"/>
                  </a:cubicBezTo>
                  <a:cubicBezTo>
                    <a:pt x="15663" y="35492"/>
                    <a:pt x="15659" y="35491"/>
                    <a:pt x="15655" y="35489"/>
                  </a:cubicBezTo>
                  <a:cubicBezTo>
                    <a:pt x="15655" y="35460"/>
                    <a:pt x="15655" y="35432"/>
                    <a:pt x="15655" y="35403"/>
                  </a:cubicBezTo>
                  <a:cubicBezTo>
                    <a:pt x="15600" y="35541"/>
                    <a:pt x="15491" y="35413"/>
                    <a:pt x="15381" y="35558"/>
                  </a:cubicBezTo>
                  <a:lnTo>
                    <a:pt x="15381" y="35558"/>
                  </a:lnTo>
                  <a:cubicBezTo>
                    <a:pt x="15383" y="35566"/>
                    <a:pt x="15385" y="35575"/>
                    <a:pt x="15386" y="35583"/>
                  </a:cubicBezTo>
                  <a:lnTo>
                    <a:pt x="15386" y="35583"/>
                  </a:lnTo>
                  <a:cubicBezTo>
                    <a:pt x="15321" y="35630"/>
                    <a:pt x="15243" y="35716"/>
                    <a:pt x="15185" y="35716"/>
                  </a:cubicBezTo>
                  <a:cubicBezTo>
                    <a:pt x="15168" y="35716"/>
                    <a:pt x="15153" y="35708"/>
                    <a:pt x="15140" y="35689"/>
                  </a:cubicBezTo>
                  <a:cubicBezTo>
                    <a:pt x="15169" y="35517"/>
                    <a:pt x="15283" y="35661"/>
                    <a:pt x="15226" y="35460"/>
                  </a:cubicBezTo>
                  <a:lnTo>
                    <a:pt x="15226" y="35460"/>
                  </a:lnTo>
                  <a:lnTo>
                    <a:pt x="15312" y="35575"/>
                  </a:lnTo>
                  <a:cubicBezTo>
                    <a:pt x="15300" y="35444"/>
                    <a:pt x="15308" y="35427"/>
                    <a:pt x="15319" y="35427"/>
                  </a:cubicBezTo>
                  <a:cubicBezTo>
                    <a:pt x="15323" y="35427"/>
                    <a:pt x="15327" y="35429"/>
                    <a:pt x="15331" y="35429"/>
                  </a:cubicBezTo>
                  <a:cubicBezTo>
                    <a:pt x="15343" y="35429"/>
                    <a:pt x="15353" y="35410"/>
                    <a:pt x="15340" y="35260"/>
                  </a:cubicBezTo>
                  <a:cubicBezTo>
                    <a:pt x="15322" y="35242"/>
                    <a:pt x="15305" y="35235"/>
                    <a:pt x="15289" y="35235"/>
                  </a:cubicBezTo>
                  <a:cubicBezTo>
                    <a:pt x="15245" y="35235"/>
                    <a:pt x="15207" y="35285"/>
                    <a:pt x="15162" y="35285"/>
                  </a:cubicBezTo>
                  <a:cubicBezTo>
                    <a:pt x="15146" y="35285"/>
                    <a:pt x="15129" y="35278"/>
                    <a:pt x="15111" y="35260"/>
                  </a:cubicBezTo>
                  <a:cubicBezTo>
                    <a:pt x="15054" y="35374"/>
                    <a:pt x="15083" y="35403"/>
                    <a:pt x="15054" y="35517"/>
                  </a:cubicBezTo>
                  <a:cubicBezTo>
                    <a:pt x="15028" y="35537"/>
                    <a:pt x="15007" y="35545"/>
                    <a:pt x="14991" y="35545"/>
                  </a:cubicBezTo>
                  <a:cubicBezTo>
                    <a:pt x="14881" y="35545"/>
                    <a:pt x="14948" y="35184"/>
                    <a:pt x="14898" y="35184"/>
                  </a:cubicBezTo>
                  <a:cubicBezTo>
                    <a:pt x="14889" y="35184"/>
                    <a:pt x="14875" y="35198"/>
                    <a:pt x="14854" y="35231"/>
                  </a:cubicBezTo>
                  <a:cubicBezTo>
                    <a:pt x="14801" y="35337"/>
                    <a:pt x="14748" y="35492"/>
                    <a:pt x="14695" y="35492"/>
                  </a:cubicBezTo>
                  <a:cubicBezTo>
                    <a:pt x="14691" y="35492"/>
                    <a:pt x="14686" y="35491"/>
                    <a:pt x="14682" y="35489"/>
                  </a:cubicBezTo>
                  <a:cubicBezTo>
                    <a:pt x="14682" y="35489"/>
                    <a:pt x="14682" y="35460"/>
                    <a:pt x="14653" y="35460"/>
                  </a:cubicBezTo>
                  <a:lnTo>
                    <a:pt x="14739" y="35260"/>
                  </a:lnTo>
                  <a:cubicBezTo>
                    <a:pt x="14733" y="35255"/>
                    <a:pt x="14726" y="35253"/>
                    <a:pt x="14720" y="35253"/>
                  </a:cubicBezTo>
                  <a:cubicBezTo>
                    <a:pt x="14661" y="35253"/>
                    <a:pt x="14616" y="35423"/>
                    <a:pt x="14574" y="35423"/>
                  </a:cubicBezTo>
                  <a:cubicBezTo>
                    <a:pt x="14562" y="35423"/>
                    <a:pt x="14551" y="35409"/>
                    <a:pt x="14539" y="35374"/>
                  </a:cubicBezTo>
                  <a:cubicBezTo>
                    <a:pt x="14568" y="35289"/>
                    <a:pt x="14625" y="35317"/>
                    <a:pt x="14625" y="35289"/>
                  </a:cubicBezTo>
                  <a:cubicBezTo>
                    <a:pt x="14618" y="35248"/>
                    <a:pt x="14610" y="35233"/>
                    <a:pt x="14600" y="35233"/>
                  </a:cubicBezTo>
                  <a:cubicBezTo>
                    <a:pt x="14571" y="35233"/>
                    <a:pt x="14531" y="35376"/>
                    <a:pt x="14490" y="35376"/>
                  </a:cubicBezTo>
                  <a:cubicBezTo>
                    <a:pt x="14487" y="35376"/>
                    <a:pt x="14484" y="35376"/>
                    <a:pt x="14482" y="35374"/>
                  </a:cubicBezTo>
                  <a:lnTo>
                    <a:pt x="14510" y="35203"/>
                  </a:lnTo>
                  <a:lnTo>
                    <a:pt x="14453" y="35203"/>
                  </a:lnTo>
                  <a:cubicBezTo>
                    <a:pt x="14453" y="35231"/>
                    <a:pt x="14424" y="35231"/>
                    <a:pt x="14396" y="35260"/>
                  </a:cubicBezTo>
                  <a:cubicBezTo>
                    <a:pt x="14367" y="35289"/>
                    <a:pt x="14310" y="35317"/>
                    <a:pt x="14281" y="35317"/>
                  </a:cubicBezTo>
                  <a:cubicBezTo>
                    <a:pt x="14310" y="35289"/>
                    <a:pt x="14339" y="35231"/>
                    <a:pt x="14396" y="35174"/>
                  </a:cubicBezTo>
                  <a:lnTo>
                    <a:pt x="14396" y="35174"/>
                  </a:lnTo>
                  <a:cubicBezTo>
                    <a:pt x="14379" y="35182"/>
                    <a:pt x="14362" y="35186"/>
                    <a:pt x="14348" y="35186"/>
                  </a:cubicBezTo>
                  <a:cubicBezTo>
                    <a:pt x="14312" y="35186"/>
                    <a:pt x="14290" y="35166"/>
                    <a:pt x="14310" y="35145"/>
                  </a:cubicBezTo>
                  <a:cubicBezTo>
                    <a:pt x="14310" y="35088"/>
                    <a:pt x="14339" y="35060"/>
                    <a:pt x="14396" y="35031"/>
                  </a:cubicBezTo>
                  <a:lnTo>
                    <a:pt x="14396" y="35031"/>
                  </a:lnTo>
                  <a:lnTo>
                    <a:pt x="14306" y="35065"/>
                  </a:lnTo>
                  <a:lnTo>
                    <a:pt x="14306" y="35065"/>
                  </a:lnTo>
                  <a:cubicBezTo>
                    <a:pt x="14321" y="35058"/>
                    <a:pt x="14330" y="35054"/>
                    <a:pt x="14329" y="35054"/>
                  </a:cubicBezTo>
                  <a:cubicBezTo>
                    <a:pt x="14328" y="35054"/>
                    <a:pt x="14322" y="35056"/>
                    <a:pt x="14310" y="35060"/>
                  </a:cubicBezTo>
                  <a:cubicBezTo>
                    <a:pt x="14253" y="35088"/>
                    <a:pt x="14224" y="35088"/>
                    <a:pt x="14167" y="35117"/>
                  </a:cubicBezTo>
                  <a:lnTo>
                    <a:pt x="14306" y="35065"/>
                  </a:lnTo>
                  <a:lnTo>
                    <a:pt x="14306" y="35065"/>
                  </a:lnTo>
                  <a:cubicBezTo>
                    <a:pt x="14256" y="35087"/>
                    <a:pt x="14137" y="35136"/>
                    <a:pt x="14081" y="35174"/>
                  </a:cubicBezTo>
                  <a:cubicBezTo>
                    <a:pt x="14061" y="35174"/>
                    <a:pt x="14123" y="35133"/>
                    <a:pt x="14191" y="35099"/>
                  </a:cubicBezTo>
                  <a:lnTo>
                    <a:pt x="14191" y="35099"/>
                  </a:lnTo>
                  <a:cubicBezTo>
                    <a:pt x="14107" y="35130"/>
                    <a:pt x="14022" y="35145"/>
                    <a:pt x="13938" y="35145"/>
                  </a:cubicBezTo>
                  <a:cubicBezTo>
                    <a:pt x="13852" y="35145"/>
                    <a:pt x="13795" y="35117"/>
                    <a:pt x="13938" y="35088"/>
                  </a:cubicBezTo>
                  <a:lnTo>
                    <a:pt x="14022" y="35060"/>
                  </a:lnTo>
                  <a:lnTo>
                    <a:pt x="14022" y="35060"/>
                  </a:lnTo>
                  <a:cubicBezTo>
                    <a:pt x="13983" y="35062"/>
                    <a:pt x="13867" y="35068"/>
                    <a:pt x="13766" y="35088"/>
                  </a:cubicBezTo>
                  <a:lnTo>
                    <a:pt x="13685" y="35100"/>
                  </a:lnTo>
                  <a:lnTo>
                    <a:pt x="13685" y="35100"/>
                  </a:lnTo>
                  <a:cubicBezTo>
                    <a:pt x="13677" y="35077"/>
                    <a:pt x="13617" y="35054"/>
                    <a:pt x="13594" y="35031"/>
                  </a:cubicBezTo>
                  <a:cubicBezTo>
                    <a:pt x="13537" y="35002"/>
                    <a:pt x="13566" y="34974"/>
                    <a:pt x="13852" y="34974"/>
                  </a:cubicBezTo>
                  <a:cubicBezTo>
                    <a:pt x="13537" y="34974"/>
                    <a:pt x="13594" y="34945"/>
                    <a:pt x="13623" y="34945"/>
                  </a:cubicBezTo>
                  <a:cubicBezTo>
                    <a:pt x="13652" y="34945"/>
                    <a:pt x="13623" y="34945"/>
                    <a:pt x="13509" y="34916"/>
                  </a:cubicBezTo>
                  <a:lnTo>
                    <a:pt x="13509" y="34888"/>
                  </a:lnTo>
                  <a:lnTo>
                    <a:pt x="13680" y="34888"/>
                  </a:lnTo>
                  <a:lnTo>
                    <a:pt x="14081" y="34916"/>
                  </a:lnTo>
                  <a:cubicBezTo>
                    <a:pt x="14099" y="34916"/>
                    <a:pt x="13952" y="34895"/>
                    <a:pt x="13784" y="34871"/>
                  </a:cubicBezTo>
                  <a:lnTo>
                    <a:pt x="13784" y="34871"/>
                  </a:lnTo>
                  <a:lnTo>
                    <a:pt x="13909" y="34888"/>
                  </a:lnTo>
                  <a:lnTo>
                    <a:pt x="13766" y="34859"/>
                  </a:lnTo>
                  <a:lnTo>
                    <a:pt x="13480" y="34802"/>
                  </a:lnTo>
                  <a:lnTo>
                    <a:pt x="13480" y="34773"/>
                  </a:lnTo>
                  <a:cubicBezTo>
                    <a:pt x="13623" y="34802"/>
                    <a:pt x="13852" y="34859"/>
                    <a:pt x="14024" y="34888"/>
                  </a:cubicBezTo>
                  <a:cubicBezTo>
                    <a:pt x="13823" y="34831"/>
                    <a:pt x="13652" y="34802"/>
                    <a:pt x="13451" y="34745"/>
                  </a:cubicBezTo>
                  <a:lnTo>
                    <a:pt x="13451" y="34745"/>
                  </a:lnTo>
                  <a:lnTo>
                    <a:pt x="13967" y="34859"/>
                  </a:lnTo>
                  <a:cubicBezTo>
                    <a:pt x="13827" y="34829"/>
                    <a:pt x="13775" y="34818"/>
                    <a:pt x="13774" y="34818"/>
                  </a:cubicBezTo>
                  <a:lnTo>
                    <a:pt x="13774" y="34818"/>
                  </a:lnTo>
                  <a:cubicBezTo>
                    <a:pt x="13771" y="34818"/>
                    <a:pt x="14148" y="34901"/>
                    <a:pt x="14173" y="34901"/>
                  </a:cubicBezTo>
                  <a:cubicBezTo>
                    <a:pt x="14183" y="34901"/>
                    <a:pt x="14145" y="34889"/>
                    <a:pt x="14024" y="34859"/>
                  </a:cubicBezTo>
                  <a:lnTo>
                    <a:pt x="13766" y="34802"/>
                  </a:lnTo>
                  <a:lnTo>
                    <a:pt x="13766" y="34802"/>
                  </a:lnTo>
                  <a:lnTo>
                    <a:pt x="14083" y="34865"/>
                  </a:lnTo>
                  <a:lnTo>
                    <a:pt x="14083" y="34865"/>
                  </a:lnTo>
                  <a:cubicBezTo>
                    <a:pt x="14077" y="34863"/>
                    <a:pt x="14073" y="34861"/>
                    <a:pt x="14073" y="34860"/>
                  </a:cubicBezTo>
                  <a:lnTo>
                    <a:pt x="14073" y="34860"/>
                  </a:lnTo>
                  <a:lnTo>
                    <a:pt x="14100" y="34869"/>
                  </a:lnTo>
                  <a:lnTo>
                    <a:pt x="14100" y="34869"/>
                  </a:lnTo>
                  <a:lnTo>
                    <a:pt x="14196" y="34888"/>
                  </a:lnTo>
                  <a:cubicBezTo>
                    <a:pt x="14218" y="34894"/>
                    <a:pt x="14225" y="34896"/>
                    <a:pt x="14222" y="34896"/>
                  </a:cubicBezTo>
                  <a:cubicBezTo>
                    <a:pt x="14215" y="34896"/>
                    <a:pt x="14164" y="34886"/>
                    <a:pt x="14124" y="34876"/>
                  </a:cubicBezTo>
                  <a:lnTo>
                    <a:pt x="14124" y="34876"/>
                  </a:lnTo>
                  <a:lnTo>
                    <a:pt x="14253" y="34916"/>
                  </a:lnTo>
                  <a:lnTo>
                    <a:pt x="14339" y="34934"/>
                  </a:lnTo>
                  <a:lnTo>
                    <a:pt x="14339" y="34934"/>
                  </a:lnTo>
                  <a:lnTo>
                    <a:pt x="14367" y="34945"/>
                  </a:lnTo>
                  <a:cubicBezTo>
                    <a:pt x="14367" y="34945"/>
                    <a:pt x="14360" y="34941"/>
                    <a:pt x="14348" y="34936"/>
                  </a:cubicBezTo>
                  <a:lnTo>
                    <a:pt x="14348" y="34936"/>
                  </a:lnTo>
                  <a:lnTo>
                    <a:pt x="14396" y="34945"/>
                  </a:lnTo>
                  <a:lnTo>
                    <a:pt x="14396" y="34945"/>
                  </a:lnTo>
                  <a:lnTo>
                    <a:pt x="14310" y="34916"/>
                  </a:lnTo>
                  <a:lnTo>
                    <a:pt x="14310" y="34916"/>
                  </a:lnTo>
                  <a:cubicBezTo>
                    <a:pt x="14281" y="34902"/>
                    <a:pt x="14253" y="34888"/>
                    <a:pt x="14253" y="34888"/>
                  </a:cubicBezTo>
                  <a:cubicBezTo>
                    <a:pt x="13881" y="34745"/>
                    <a:pt x="13967" y="34773"/>
                    <a:pt x="13709" y="34659"/>
                  </a:cubicBezTo>
                  <a:lnTo>
                    <a:pt x="13709" y="34659"/>
                  </a:lnTo>
                  <a:cubicBezTo>
                    <a:pt x="13852" y="34687"/>
                    <a:pt x="14138" y="34802"/>
                    <a:pt x="14138" y="34802"/>
                  </a:cubicBezTo>
                  <a:cubicBezTo>
                    <a:pt x="14024" y="34716"/>
                    <a:pt x="13909" y="34659"/>
                    <a:pt x="13738" y="34573"/>
                  </a:cubicBezTo>
                  <a:lnTo>
                    <a:pt x="13738" y="34573"/>
                  </a:lnTo>
                  <a:cubicBezTo>
                    <a:pt x="13909" y="34630"/>
                    <a:pt x="14052" y="34716"/>
                    <a:pt x="14196" y="34802"/>
                  </a:cubicBezTo>
                  <a:cubicBezTo>
                    <a:pt x="14196" y="34773"/>
                    <a:pt x="14196" y="34773"/>
                    <a:pt x="14081" y="34630"/>
                  </a:cubicBezTo>
                  <a:cubicBezTo>
                    <a:pt x="14024" y="34602"/>
                    <a:pt x="13938" y="34544"/>
                    <a:pt x="13881" y="34487"/>
                  </a:cubicBezTo>
                  <a:cubicBezTo>
                    <a:pt x="13881" y="34483"/>
                    <a:pt x="13883" y="34482"/>
                    <a:pt x="13887" y="34482"/>
                  </a:cubicBezTo>
                  <a:close/>
                  <a:moveTo>
                    <a:pt x="18002" y="35632"/>
                  </a:moveTo>
                  <a:lnTo>
                    <a:pt x="18002" y="35661"/>
                  </a:lnTo>
                  <a:lnTo>
                    <a:pt x="17802" y="35775"/>
                  </a:lnTo>
                  <a:lnTo>
                    <a:pt x="17802" y="35689"/>
                  </a:lnTo>
                  <a:lnTo>
                    <a:pt x="18002" y="35632"/>
                  </a:lnTo>
                  <a:close/>
                  <a:moveTo>
                    <a:pt x="18202" y="35718"/>
                  </a:moveTo>
                  <a:cubicBezTo>
                    <a:pt x="18202" y="35718"/>
                    <a:pt x="18202" y="35718"/>
                    <a:pt x="18202" y="35746"/>
                  </a:cubicBezTo>
                  <a:lnTo>
                    <a:pt x="18116" y="35804"/>
                  </a:lnTo>
                  <a:cubicBezTo>
                    <a:pt x="18116" y="35775"/>
                    <a:pt x="18116" y="35746"/>
                    <a:pt x="18116" y="35718"/>
                  </a:cubicBezTo>
                  <a:close/>
                  <a:moveTo>
                    <a:pt x="15389" y="35607"/>
                  </a:moveTo>
                  <a:cubicBezTo>
                    <a:pt x="15393" y="35651"/>
                    <a:pt x="15387" y="35693"/>
                    <a:pt x="15369" y="35746"/>
                  </a:cubicBezTo>
                  <a:lnTo>
                    <a:pt x="15369" y="35804"/>
                  </a:lnTo>
                  <a:cubicBezTo>
                    <a:pt x="15369" y="35804"/>
                    <a:pt x="15340" y="35832"/>
                    <a:pt x="15340" y="35861"/>
                  </a:cubicBezTo>
                  <a:lnTo>
                    <a:pt x="15312" y="35861"/>
                  </a:lnTo>
                  <a:cubicBezTo>
                    <a:pt x="15283" y="35832"/>
                    <a:pt x="15283" y="35832"/>
                    <a:pt x="15312" y="35804"/>
                  </a:cubicBezTo>
                  <a:cubicBezTo>
                    <a:pt x="15312" y="35804"/>
                    <a:pt x="15340" y="35746"/>
                    <a:pt x="15340" y="35718"/>
                  </a:cubicBezTo>
                  <a:lnTo>
                    <a:pt x="15340" y="35718"/>
                  </a:lnTo>
                  <a:lnTo>
                    <a:pt x="15312" y="35775"/>
                  </a:lnTo>
                  <a:cubicBezTo>
                    <a:pt x="15312" y="35593"/>
                    <a:pt x="15359" y="35695"/>
                    <a:pt x="15389" y="35607"/>
                  </a:cubicBezTo>
                  <a:close/>
                  <a:moveTo>
                    <a:pt x="18002" y="35775"/>
                  </a:moveTo>
                  <a:cubicBezTo>
                    <a:pt x="18030" y="35832"/>
                    <a:pt x="18030" y="35861"/>
                    <a:pt x="18002" y="35890"/>
                  </a:cubicBezTo>
                  <a:lnTo>
                    <a:pt x="17973" y="35890"/>
                  </a:lnTo>
                  <a:cubicBezTo>
                    <a:pt x="17973" y="35890"/>
                    <a:pt x="17945" y="35861"/>
                    <a:pt x="17916" y="35804"/>
                  </a:cubicBezTo>
                  <a:lnTo>
                    <a:pt x="18002" y="35775"/>
                  </a:lnTo>
                  <a:close/>
                  <a:moveTo>
                    <a:pt x="18088" y="35746"/>
                  </a:moveTo>
                  <a:cubicBezTo>
                    <a:pt x="18088" y="35746"/>
                    <a:pt x="18088" y="35775"/>
                    <a:pt x="18088" y="35804"/>
                  </a:cubicBezTo>
                  <a:cubicBezTo>
                    <a:pt x="18030" y="35832"/>
                    <a:pt x="18088" y="35832"/>
                    <a:pt x="18174" y="35890"/>
                  </a:cubicBezTo>
                  <a:lnTo>
                    <a:pt x="18030" y="35890"/>
                  </a:lnTo>
                  <a:lnTo>
                    <a:pt x="18030" y="35746"/>
                  </a:lnTo>
                  <a:close/>
                  <a:moveTo>
                    <a:pt x="17887" y="35804"/>
                  </a:moveTo>
                  <a:cubicBezTo>
                    <a:pt x="17887" y="35832"/>
                    <a:pt x="17887" y="35832"/>
                    <a:pt x="17887" y="35832"/>
                  </a:cubicBezTo>
                  <a:cubicBezTo>
                    <a:pt x="17887" y="35861"/>
                    <a:pt x="17887" y="35861"/>
                    <a:pt x="17916" y="35890"/>
                  </a:cubicBezTo>
                  <a:lnTo>
                    <a:pt x="17802" y="35918"/>
                  </a:lnTo>
                  <a:cubicBezTo>
                    <a:pt x="17802" y="35890"/>
                    <a:pt x="17802" y="35861"/>
                    <a:pt x="17802" y="35832"/>
                  </a:cubicBezTo>
                  <a:lnTo>
                    <a:pt x="17887" y="35804"/>
                  </a:lnTo>
                  <a:close/>
                  <a:moveTo>
                    <a:pt x="22695" y="1"/>
                  </a:moveTo>
                  <a:cubicBezTo>
                    <a:pt x="22466" y="58"/>
                    <a:pt x="22209" y="115"/>
                    <a:pt x="21951" y="173"/>
                  </a:cubicBezTo>
                  <a:cubicBezTo>
                    <a:pt x="21579" y="316"/>
                    <a:pt x="21236" y="402"/>
                    <a:pt x="21007" y="488"/>
                  </a:cubicBezTo>
                  <a:cubicBezTo>
                    <a:pt x="20950" y="516"/>
                    <a:pt x="20892" y="516"/>
                    <a:pt x="20807" y="516"/>
                  </a:cubicBezTo>
                  <a:cubicBezTo>
                    <a:pt x="20377" y="659"/>
                    <a:pt x="19977" y="831"/>
                    <a:pt x="19576" y="1031"/>
                  </a:cubicBezTo>
                  <a:cubicBezTo>
                    <a:pt x="19490" y="1117"/>
                    <a:pt x="19433" y="1260"/>
                    <a:pt x="19347" y="1375"/>
                  </a:cubicBezTo>
                  <a:cubicBezTo>
                    <a:pt x="19327" y="1395"/>
                    <a:pt x="19299" y="1404"/>
                    <a:pt x="19275" y="1404"/>
                  </a:cubicBezTo>
                  <a:cubicBezTo>
                    <a:pt x="19230" y="1404"/>
                    <a:pt x="19196" y="1373"/>
                    <a:pt x="19232" y="1317"/>
                  </a:cubicBezTo>
                  <a:lnTo>
                    <a:pt x="19232" y="1317"/>
                  </a:lnTo>
                  <a:cubicBezTo>
                    <a:pt x="18889" y="1518"/>
                    <a:pt x="19290" y="1432"/>
                    <a:pt x="19175" y="1604"/>
                  </a:cubicBezTo>
                  <a:cubicBezTo>
                    <a:pt x="19100" y="1654"/>
                    <a:pt x="19036" y="1677"/>
                    <a:pt x="18994" y="1677"/>
                  </a:cubicBezTo>
                  <a:cubicBezTo>
                    <a:pt x="18942" y="1677"/>
                    <a:pt x="18927" y="1639"/>
                    <a:pt x="18975" y="1575"/>
                  </a:cubicBezTo>
                  <a:lnTo>
                    <a:pt x="18975" y="1575"/>
                  </a:lnTo>
                  <a:cubicBezTo>
                    <a:pt x="18746" y="1833"/>
                    <a:pt x="18431" y="2205"/>
                    <a:pt x="18116" y="2548"/>
                  </a:cubicBezTo>
                  <a:cubicBezTo>
                    <a:pt x="18030" y="2663"/>
                    <a:pt x="18030" y="2663"/>
                    <a:pt x="17973" y="2720"/>
                  </a:cubicBezTo>
                  <a:lnTo>
                    <a:pt x="17916" y="2720"/>
                  </a:lnTo>
                  <a:lnTo>
                    <a:pt x="17773" y="2777"/>
                  </a:lnTo>
                  <a:cubicBezTo>
                    <a:pt x="17573" y="2834"/>
                    <a:pt x="17372" y="2892"/>
                    <a:pt x="17172" y="2892"/>
                  </a:cubicBezTo>
                  <a:lnTo>
                    <a:pt x="17286" y="2806"/>
                  </a:lnTo>
                  <a:cubicBezTo>
                    <a:pt x="17229" y="2806"/>
                    <a:pt x="17172" y="2834"/>
                    <a:pt x="17115" y="2863"/>
                  </a:cubicBezTo>
                  <a:lnTo>
                    <a:pt x="17057" y="2892"/>
                  </a:lnTo>
                  <a:cubicBezTo>
                    <a:pt x="17029" y="2892"/>
                    <a:pt x="17057" y="2892"/>
                    <a:pt x="17057" y="2920"/>
                  </a:cubicBezTo>
                  <a:cubicBezTo>
                    <a:pt x="17029" y="2949"/>
                    <a:pt x="17000" y="3006"/>
                    <a:pt x="17000" y="3035"/>
                  </a:cubicBezTo>
                  <a:cubicBezTo>
                    <a:pt x="17000" y="2997"/>
                    <a:pt x="16988" y="2948"/>
                    <a:pt x="16972" y="2902"/>
                  </a:cubicBezTo>
                  <a:lnTo>
                    <a:pt x="16972" y="2902"/>
                  </a:lnTo>
                  <a:lnTo>
                    <a:pt x="16972" y="2892"/>
                  </a:lnTo>
                  <a:cubicBezTo>
                    <a:pt x="16971" y="2893"/>
                    <a:pt x="16970" y="2894"/>
                    <a:pt x="16969" y="2896"/>
                  </a:cubicBezTo>
                  <a:lnTo>
                    <a:pt x="16969" y="2896"/>
                  </a:lnTo>
                  <a:cubicBezTo>
                    <a:pt x="16961" y="2874"/>
                    <a:pt x="16952" y="2853"/>
                    <a:pt x="16943" y="2834"/>
                  </a:cubicBezTo>
                  <a:lnTo>
                    <a:pt x="16943" y="2834"/>
                  </a:lnTo>
                  <a:cubicBezTo>
                    <a:pt x="16951" y="2867"/>
                    <a:pt x="16957" y="2894"/>
                    <a:pt x="16961" y="2916"/>
                  </a:cubicBezTo>
                  <a:lnTo>
                    <a:pt x="16961" y="2916"/>
                  </a:lnTo>
                  <a:cubicBezTo>
                    <a:pt x="16944" y="2965"/>
                    <a:pt x="16947" y="3014"/>
                    <a:pt x="16972" y="3063"/>
                  </a:cubicBezTo>
                  <a:lnTo>
                    <a:pt x="16943" y="3063"/>
                  </a:lnTo>
                  <a:lnTo>
                    <a:pt x="16886" y="3035"/>
                  </a:lnTo>
                  <a:lnTo>
                    <a:pt x="16886" y="3006"/>
                  </a:lnTo>
                  <a:lnTo>
                    <a:pt x="16371" y="2720"/>
                  </a:lnTo>
                  <a:lnTo>
                    <a:pt x="16514" y="3035"/>
                  </a:lnTo>
                  <a:lnTo>
                    <a:pt x="16485" y="3035"/>
                  </a:lnTo>
                  <a:cubicBezTo>
                    <a:pt x="16456" y="3035"/>
                    <a:pt x="16399" y="3006"/>
                    <a:pt x="16371" y="3006"/>
                  </a:cubicBezTo>
                  <a:lnTo>
                    <a:pt x="16342" y="2977"/>
                  </a:lnTo>
                  <a:lnTo>
                    <a:pt x="16227" y="2920"/>
                  </a:lnTo>
                  <a:lnTo>
                    <a:pt x="16027" y="2834"/>
                  </a:lnTo>
                  <a:lnTo>
                    <a:pt x="15598" y="2663"/>
                  </a:lnTo>
                  <a:cubicBezTo>
                    <a:pt x="15712" y="2634"/>
                    <a:pt x="15827" y="2634"/>
                    <a:pt x="15941" y="2634"/>
                  </a:cubicBezTo>
                  <a:cubicBezTo>
                    <a:pt x="15798" y="2605"/>
                    <a:pt x="15569" y="2605"/>
                    <a:pt x="15369" y="2577"/>
                  </a:cubicBezTo>
                  <a:lnTo>
                    <a:pt x="15226" y="2519"/>
                  </a:lnTo>
                  <a:cubicBezTo>
                    <a:pt x="14997" y="2434"/>
                    <a:pt x="14825" y="2348"/>
                    <a:pt x="14625" y="2233"/>
                  </a:cubicBezTo>
                  <a:cubicBezTo>
                    <a:pt x="14625" y="2205"/>
                    <a:pt x="14482" y="2147"/>
                    <a:pt x="14396" y="2119"/>
                  </a:cubicBezTo>
                  <a:cubicBezTo>
                    <a:pt x="14196" y="2033"/>
                    <a:pt x="13995" y="1918"/>
                    <a:pt x="13823" y="1804"/>
                  </a:cubicBezTo>
                  <a:cubicBezTo>
                    <a:pt x="13781" y="1818"/>
                    <a:pt x="13738" y="1825"/>
                    <a:pt x="13695" y="1825"/>
                  </a:cubicBezTo>
                  <a:cubicBezTo>
                    <a:pt x="13652" y="1825"/>
                    <a:pt x="13609" y="1818"/>
                    <a:pt x="13566" y="1804"/>
                  </a:cubicBezTo>
                  <a:lnTo>
                    <a:pt x="13566" y="1804"/>
                  </a:lnTo>
                  <a:cubicBezTo>
                    <a:pt x="13709" y="2176"/>
                    <a:pt x="13623" y="2605"/>
                    <a:pt x="13366" y="2920"/>
                  </a:cubicBezTo>
                  <a:cubicBezTo>
                    <a:pt x="13366" y="2949"/>
                    <a:pt x="13308" y="2949"/>
                    <a:pt x="13308" y="2977"/>
                  </a:cubicBezTo>
                  <a:cubicBezTo>
                    <a:pt x="13222" y="3092"/>
                    <a:pt x="13108" y="3178"/>
                    <a:pt x="12993" y="3235"/>
                  </a:cubicBezTo>
                  <a:lnTo>
                    <a:pt x="13537" y="3235"/>
                  </a:lnTo>
                  <a:cubicBezTo>
                    <a:pt x="13473" y="3248"/>
                    <a:pt x="13409" y="3255"/>
                    <a:pt x="13344" y="3256"/>
                  </a:cubicBezTo>
                  <a:lnTo>
                    <a:pt x="13344" y="3256"/>
                  </a:lnTo>
                  <a:cubicBezTo>
                    <a:pt x="13268" y="3250"/>
                    <a:pt x="13189" y="3244"/>
                    <a:pt x="13108" y="3235"/>
                  </a:cubicBezTo>
                  <a:lnTo>
                    <a:pt x="13108" y="3235"/>
                  </a:lnTo>
                  <a:cubicBezTo>
                    <a:pt x="13180" y="3249"/>
                    <a:pt x="13251" y="3256"/>
                    <a:pt x="13323" y="3256"/>
                  </a:cubicBezTo>
                  <a:cubicBezTo>
                    <a:pt x="13330" y="3256"/>
                    <a:pt x="13337" y="3256"/>
                    <a:pt x="13344" y="3256"/>
                  </a:cubicBezTo>
                  <a:lnTo>
                    <a:pt x="13344" y="3256"/>
                  </a:lnTo>
                  <a:cubicBezTo>
                    <a:pt x="13510" y="3269"/>
                    <a:pt x="13667" y="3282"/>
                    <a:pt x="13823" y="3321"/>
                  </a:cubicBezTo>
                  <a:cubicBezTo>
                    <a:pt x="13881" y="3321"/>
                    <a:pt x="13938" y="3321"/>
                    <a:pt x="13995" y="3349"/>
                  </a:cubicBezTo>
                  <a:lnTo>
                    <a:pt x="13623" y="3349"/>
                  </a:lnTo>
                  <a:lnTo>
                    <a:pt x="13938" y="3378"/>
                  </a:lnTo>
                  <a:cubicBezTo>
                    <a:pt x="14059" y="3398"/>
                    <a:pt x="14152" y="3419"/>
                    <a:pt x="14105" y="3419"/>
                  </a:cubicBezTo>
                  <a:cubicBezTo>
                    <a:pt x="14086" y="3419"/>
                    <a:pt x="14042" y="3415"/>
                    <a:pt x="13967" y="3407"/>
                  </a:cubicBezTo>
                  <a:lnTo>
                    <a:pt x="13881" y="3407"/>
                  </a:lnTo>
                  <a:cubicBezTo>
                    <a:pt x="13766" y="3407"/>
                    <a:pt x="13652" y="3407"/>
                    <a:pt x="13537" y="3435"/>
                  </a:cubicBezTo>
                  <a:cubicBezTo>
                    <a:pt x="13487" y="3444"/>
                    <a:pt x="13434" y="3447"/>
                    <a:pt x="13380" y="3447"/>
                  </a:cubicBezTo>
                  <a:cubicBezTo>
                    <a:pt x="13251" y="3447"/>
                    <a:pt x="13115" y="3427"/>
                    <a:pt x="12993" y="3407"/>
                  </a:cubicBezTo>
                  <a:lnTo>
                    <a:pt x="12993" y="3407"/>
                  </a:lnTo>
                  <a:cubicBezTo>
                    <a:pt x="13280" y="3464"/>
                    <a:pt x="13022" y="3435"/>
                    <a:pt x="13022" y="3464"/>
                  </a:cubicBezTo>
                  <a:cubicBezTo>
                    <a:pt x="12993" y="3464"/>
                    <a:pt x="13051" y="3493"/>
                    <a:pt x="13194" y="3550"/>
                  </a:cubicBezTo>
                  <a:cubicBezTo>
                    <a:pt x="13079" y="3550"/>
                    <a:pt x="12965" y="3521"/>
                    <a:pt x="12850" y="3464"/>
                  </a:cubicBezTo>
                  <a:lnTo>
                    <a:pt x="12679" y="3407"/>
                  </a:lnTo>
                  <a:lnTo>
                    <a:pt x="12650" y="3435"/>
                  </a:lnTo>
                  <a:cubicBezTo>
                    <a:pt x="12707" y="3493"/>
                    <a:pt x="12765" y="3578"/>
                    <a:pt x="12736" y="3607"/>
                  </a:cubicBezTo>
                  <a:lnTo>
                    <a:pt x="12621" y="3464"/>
                  </a:lnTo>
                  <a:lnTo>
                    <a:pt x="12621" y="3464"/>
                  </a:lnTo>
                  <a:cubicBezTo>
                    <a:pt x="12650" y="3521"/>
                    <a:pt x="12679" y="3578"/>
                    <a:pt x="12679" y="3636"/>
                  </a:cubicBezTo>
                  <a:cubicBezTo>
                    <a:pt x="12650" y="3578"/>
                    <a:pt x="12621" y="3521"/>
                    <a:pt x="12564" y="3464"/>
                  </a:cubicBezTo>
                  <a:lnTo>
                    <a:pt x="12564" y="3521"/>
                  </a:lnTo>
                  <a:cubicBezTo>
                    <a:pt x="12593" y="3550"/>
                    <a:pt x="12621" y="3578"/>
                    <a:pt x="12621" y="3636"/>
                  </a:cubicBezTo>
                  <a:cubicBezTo>
                    <a:pt x="12621" y="3636"/>
                    <a:pt x="12621" y="3636"/>
                    <a:pt x="12621" y="3664"/>
                  </a:cubicBezTo>
                  <a:lnTo>
                    <a:pt x="12421" y="3664"/>
                  </a:lnTo>
                  <a:cubicBezTo>
                    <a:pt x="12392" y="3636"/>
                    <a:pt x="12335" y="3636"/>
                    <a:pt x="12278" y="3607"/>
                  </a:cubicBezTo>
                  <a:lnTo>
                    <a:pt x="12135" y="3636"/>
                  </a:lnTo>
                  <a:lnTo>
                    <a:pt x="11935" y="3836"/>
                  </a:lnTo>
                  <a:cubicBezTo>
                    <a:pt x="11935" y="3814"/>
                    <a:pt x="11935" y="3774"/>
                    <a:pt x="11948" y="3744"/>
                  </a:cubicBezTo>
                  <a:lnTo>
                    <a:pt x="11948" y="3744"/>
                  </a:lnTo>
                  <a:cubicBezTo>
                    <a:pt x="11941" y="3752"/>
                    <a:pt x="11934" y="3755"/>
                    <a:pt x="11927" y="3755"/>
                  </a:cubicBezTo>
                  <a:cubicBezTo>
                    <a:pt x="11910" y="3755"/>
                    <a:pt x="11894" y="3738"/>
                    <a:pt x="11877" y="3721"/>
                  </a:cubicBezTo>
                  <a:lnTo>
                    <a:pt x="11791" y="3721"/>
                  </a:lnTo>
                  <a:cubicBezTo>
                    <a:pt x="11820" y="3750"/>
                    <a:pt x="11820" y="3836"/>
                    <a:pt x="11820" y="3865"/>
                  </a:cubicBezTo>
                  <a:cubicBezTo>
                    <a:pt x="11799" y="3854"/>
                    <a:pt x="11775" y="3849"/>
                    <a:pt x="11749" y="3849"/>
                  </a:cubicBezTo>
                  <a:cubicBezTo>
                    <a:pt x="11634" y="3849"/>
                    <a:pt x="11479" y="3943"/>
                    <a:pt x="11362" y="4036"/>
                  </a:cubicBezTo>
                  <a:lnTo>
                    <a:pt x="11334" y="3922"/>
                  </a:lnTo>
                  <a:cubicBezTo>
                    <a:pt x="11190" y="3979"/>
                    <a:pt x="11076" y="4065"/>
                    <a:pt x="10933" y="4151"/>
                  </a:cubicBezTo>
                  <a:cubicBezTo>
                    <a:pt x="10818" y="4265"/>
                    <a:pt x="10675" y="4351"/>
                    <a:pt x="10561" y="4466"/>
                  </a:cubicBezTo>
                  <a:cubicBezTo>
                    <a:pt x="10572" y="4460"/>
                    <a:pt x="10583" y="4458"/>
                    <a:pt x="10593" y="4458"/>
                  </a:cubicBezTo>
                  <a:cubicBezTo>
                    <a:pt x="10639" y="4458"/>
                    <a:pt x="10681" y="4500"/>
                    <a:pt x="10704" y="4523"/>
                  </a:cubicBezTo>
                  <a:cubicBezTo>
                    <a:pt x="10704" y="4551"/>
                    <a:pt x="10704" y="4580"/>
                    <a:pt x="10704" y="4609"/>
                  </a:cubicBezTo>
                  <a:cubicBezTo>
                    <a:pt x="10704" y="4616"/>
                    <a:pt x="10704" y="4623"/>
                    <a:pt x="10704" y="4637"/>
                  </a:cubicBezTo>
                  <a:cubicBezTo>
                    <a:pt x="10704" y="4637"/>
                    <a:pt x="10704" y="4666"/>
                    <a:pt x="10704" y="4695"/>
                  </a:cubicBezTo>
                  <a:lnTo>
                    <a:pt x="10654" y="4645"/>
                  </a:lnTo>
                  <a:lnTo>
                    <a:pt x="10654" y="4645"/>
                  </a:lnTo>
                  <a:cubicBezTo>
                    <a:pt x="10654" y="4648"/>
                    <a:pt x="10652" y="4651"/>
                    <a:pt x="10650" y="4654"/>
                  </a:cubicBezTo>
                  <a:lnTo>
                    <a:pt x="10650" y="4654"/>
                  </a:lnTo>
                  <a:cubicBezTo>
                    <a:pt x="10649" y="4648"/>
                    <a:pt x="10647" y="4643"/>
                    <a:pt x="10645" y="4639"/>
                  </a:cubicBezTo>
                  <a:lnTo>
                    <a:pt x="10645" y="4639"/>
                  </a:lnTo>
                  <a:cubicBezTo>
                    <a:pt x="10635" y="4650"/>
                    <a:pt x="10633" y="4660"/>
                    <a:pt x="10634" y="4671"/>
                  </a:cubicBezTo>
                  <a:lnTo>
                    <a:pt x="10634" y="4671"/>
                  </a:lnTo>
                  <a:cubicBezTo>
                    <a:pt x="10641" y="4665"/>
                    <a:pt x="10646" y="4659"/>
                    <a:pt x="10650" y="4654"/>
                  </a:cubicBezTo>
                  <a:lnTo>
                    <a:pt x="10650" y="4654"/>
                  </a:lnTo>
                  <a:cubicBezTo>
                    <a:pt x="10652" y="4670"/>
                    <a:pt x="10652" y="4692"/>
                    <a:pt x="10647" y="4723"/>
                  </a:cubicBezTo>
                  <a:cubicBezTo>
                    <a:pt x="10647" y="4706"/>
                    <a:pt x="10636" y="4688"/>
                    <a:pt x="10634" y="4671"/>
                  </a:cubicBezTo>
                  <a:lnTo>
                    <a:pt x="10634" y="4671"/>
                  </a:lnTo>
                  <a:cubicBezTo>
                    <a:pt x="10620" y="4683"/>
                    <a:pt x="10602" y="4695"/>
                    <a:pt x="10589" y="4695"/>
                  </a:cubicBezTo>
                  <a:cubicBezTo>
                    <a:pt x="10589" y="4666"/>
                    <a:pt x="10589" y="4666"/>
                    <a:pt x="10589" y="4637"/>
                  </a:cubicBezTo>
                  <a:lnTo>
                    <a:pt x="10504" y="4637"/>
                  </a:lnTo>
                  <a:cubicBezTo>
                    <a:pt x="10504" y="4609"/>
                    <a:pt x="10504" y="4551"/>
                    <a:pt x="10504" y="4523"/>
                  </a:cubicBezTo>
                  <a:lnTo>
                    <a:pt x="10418" y="4666"/>
                  </a:lnTo>
                  <a:cubicBezTo>
                    <a:pt x="10389" y="4609"/>
                    <a:pt x="10389" y="4580"/>
                    <a:pt x="10361" y="4494"/>
                  </a:cubicBezTo>
                  <a:cubicBezTo>
                    <a:pt x="10361" y="4580"/>
                    <a:pt x="10246" y="4551"/>
                    <a:pt x="10160" y="4580"/>
                  </a:cubicBezTo>
                  <a:cubicBezTo>
                    <a:pt x="10215" y="4879"/>
                    <a:pt x="10011" y="5126"/>
                    <a:pt x="9721" y="5126"/>
                  </a:cubicBezTo>
                  <a:cubicBezTo>
                    <a:pt x="9706" y="5126"/>
                    <a:pt x="9690" y="5125"/>
                    <a:pt x="9674" y="5124"/>
                  </a:cubicBezTo>
                  <a:lnTo>
                    <a:pt x="9559" y="5124"/>
                  </a:lnTo>
                  <a:lnTo>
                    <a:pt x="9502" y="5181"/>
                  </a:lnTo>
                  <a:cubicBezTo>
                    <a:pt x="9588" y="5296"/>
                    <a:pt x="9502" y="5353"/>
                    <a:pt x="9502" y="5496"/>
                  </a:cubicBezTo>
                  <a:cubicBezTo>
                    <a:pt x="9273" y="5553"/>
                    <a:pt x="9073" y="5639"/>
                    <a:pt x="8901" y="5782"/>
                  </a:cubicBezTo>
                  <a:cubicBezTo>
                    <a:pt x="8844" y="5954"/>
                    <a:pt x="8958" y="5925"/>
                    <a:pt x="8958" y="6040"/>
                  </a:cubicBezTo>
                  <a:cubicBezTo>
                    <a:pt x="8934" y="6007"/>
                    <a:pt x="8902" y="5998"/>
                    <a:pt x="8870" y="5998"/>
                  </a:cubicBezTo>
                  <a:cubicBezTo>
                    <a:pt x="8828" y="5998"/>
                    <a:pt x="8785" y="6014"/>
                    <a:pt x="8757" y="6014"/>
                  </a:cubicBezTo>
                  <a:cubicBezTo>
                    <a:pt x="8732" y="6014"/>
                    <a:pt x="8720" y="6001"/>
                    <a:pt x="8729" y="5954"/>
                  </a:cubicBezTo>
                  <a:lnTo>
                    <a:pt x="8729" y="5954"/>
                  </a:lnTo>
                  <a:cubicBezTo>
                    <a:pt x="8558" y="6126"/>
                    <a:pt x="8414" y="6326"/>
                    <a:pt x="8329" y="6555"/>
                  </a:cubicBezTo>
                  <a:cubicBezTo>
                    <a:pt x="8386" y="6555"/>
                    <a:pt x="8443" y="6555"/>
                    <a:pt x="8443" y="6612"/>
                  </a:cubicBezTo>
                  <a:cubicBezTo>
                    <a:pt x="8457" y="6641"/>
                    <a:pt x="8422" y="6655"/>
                    <a:pt x="8379" y="6655"/>
                  </a:cubicBezTo>
                  <a:cubicBezTo>
                    <a:pt x="8336" y="6655"/>
                    <a:pt x="8286" y="6641"/>
                    <a:pt x="8271" y="6612"/>
                  </a:cubicBezTo>
                  <a:lnTo>
                    <a:pt x="8271" y="6641"/>
                  </a:lnTo>
                  <a:cubicBezTo>
                    <a:pt x="8214" y="6841"/>
                    <a:pt x="7985" y="6955"/>
                    <a:pt x="7756" y="7041"/>
                  </a:cubicBezTo>
                  <a:cubicBezTo>
                    <a:pt x="7534" y="7125"/>
                    <a:pt x="7339" y="7235"/>
                    <a:pt x="7354" y="7450"/>
                  </a:cubicBezTo>
                  <a:lnTo>
                    <a:pt x="7354" y="7450"/>
                  </a:lnTo>
                  <a:cubicBezTo>
                    <a:pt x="7326" y="7562"/>
                    <a:pt x="7298" y="7674"/>
                    <a:pt x="7270" y="7785"/>
                  </a:cubicBezTo>
                  <a:cubicBezTo>
                    <a:pt x="7249" y="7806"/>
                    <a:pt x="7234" y="7815"/>
                    <a:pt x="7224" y="7815"/>
                  </a:cubicBezTo>
                  <a:cubicBezTo>
                    <a:pt x="7182" y="7815"/>
                    <a:pt x="7210" y="7669"/>
                    <a:pt x="7119" y="7669"/>
                  </a:cubicBezTo>
                  <a:cubicBezTo>
                    <a:pt x="7113" y="7669"/>
                    <a:pt x="7106" y="7669"/>
                    <a:pt x="7098" y="7671"/>
                  </a:cubicBezTo>
                  <a:cubicBezTo>
                    <a:pt x="7069" y="8100"/>
                    <a:pt x="6726" y="8100"/>
                    <a:pt x="6669" y="8415"/>
                  </a:cubicBezTo>
                  <a:cubicBezTo>
                    <a:pt x="6652" y="8413"/>
                    <a:pt x="6635" y="8412"/>
                    <a:pt x="6620" y="8412"/>
                  </a:cubicBezTo>
                  <a:cubicBezTo>
                    <a:pt x="6423" y="8412"/>
                    <a:pt x="6319" y="8571"/>
                    <a:pt x="6239" y="8730"/>
                  </a:cubicBezTo>
                  <a:cubicBezTo>
                    <a:pt x="6125" y="8930"/>
                    <a:pt x="6039" y="9131"/>
                    <a:pt x="5839" y="9188"/>
                  </a:cubicBezTo>
                  <a:lnTo>
                    <a:pt x="5925" y="9216"/>
                  </a:lnTo>
                  <a:cubicBezTo>
                    <a:pt x="5963" y="9293"/>
                    <a:pt x="5912" y="9293"/>
                    <a:pt x="5857" y="9293"/>
                  </a:cubicBezTo>
                  <a:lnTo>
                    <a:pt x="5857" y="9293"/>
                  </a:lnTo>
                  <a:cubicBezTo>
                    <a:pt x="5829" y="9293"/>
                    <a:pt x="5801" y="9293"/>
                    <a:pt x="5781" y="9302"/>
                  </a:cubicBezTo>
                  <a:cubicBezTo>
                    <a:pt x="5867" y="9331"/>
                    <a:pt x="5896" y="9302"/>
                    <a:pt x="5925" y="9359"/>
                  </a:cubicBezTo>
                  <a:lnTo>
                    <a:pt x="5867" y="9474"/>
                  </a:lnTo>
                  <a:lnTo>
                    <a:pt x="5839" y="9531"/>
                  </a:lnTo>
                  <a:lnTo>
                    <a:pt x="5839" y="9560"/>
                  </a:lnTo>
                  <a:lnTo>
                    <a:pt x="5810" y="9588"/>
                  </a:lnTo>
                  <a:lnTo>
                    <a:pt x="5724" y="9703"/>
                  </a:lnTo>
                  <a:cubicBezTo>
                    <a:pt x="5610" y="9817"/>
                    <a:pt x="5495" y="9932"/>
                    <a:pt x="5381" y="10046"/>
                  </a:cubicBezTo>
                  <a:lnTo>
                    <a:pt x="5209" y="10218"/>
                  </a:lnTo>
                  <a:cubicBezTo>
                    <a:pt x="5009" y="10390"/>
                    <a:pt x="4808" y="10590"/>
                    <a:pt x="4608" y="10790"/>
                  </a:cubicBezTo>
                  <a:cubicBezTo>
                    <a:pt x="4436" y="10991"/>
                    <a:pt x="4980" y="11191"/>
                    <a:pt x="4608" y="11334"/>
                  </a:cubicBezTo>
                  <a:lnTo>
                    <a:pt x="4494" y="11162"/>
                  </a:lnTo>
                  <a:cubicBezTo>
                    <a:pt x="4408" y="11678"/>
                    <a:pt x="3950" y="12021"/>
                    <a:pt x="3893" y="12536"/>
                  </a:cubicBezTo>
                  <a:cubicBezTo>
                    <a:pt x="3864" y="12508"/>
                    <a:pt x="3807" y="12479"/>
                    <a:pt x="3835" y="12422"/>
                  </a:cubicBezTo>
                  <a:lnTo>
                    <a:pt x="3807" y="12422"/>
                  </a:lnTo>
                  <a:cubicBezTo>
                    <a:pt x="3864" y="12136"/>
                    <a:pt x="3778" y="11763"/>
                    <a:pt x="3921" y="11506"/>
                  </a:cubicBezTo>
                  <a:lnTo>
                    <a:pt x="3921" y="11506"/>
                  </a:lnTo>
                  <a:lnTo>
                    <a:pt x="3864" y="11563"/>
                  </a:lnTo>
                  <a:cubicBezTo>
                    <a:pt x="3864" y="11506"/>
                    <a:pt x="3893" y="11449"/>
                    <a:pt x="3921" y="11391"/>
                  </a:cubicBezTo>
                  <a:cubicBezTo>
                    <a:pt x="3978" y="11363"/>
                    <a:pt x="4007" y="11334"/>
                    <a:pt x="4036" y="11277"/>
                  </a:cubicBezTo>
                  <a:lnTo>
                    <a:pt x="4064" y="11277"/>
                  </a:lnTo>
                  <a:cubicBezTo>
                    <a:pt x="4083" y="11296"/>
                    <a:pt x="4115" y="11315"/>
                    <a:pt x="4126" y="11326"/>
                  </a:cubicBezTo>
                  <a:lnTo>
                    <a:pt x="4126" y="11326"/>
                  </a:lnTo>
                  <a:cubicBezTo>
                    <a:pt x="4153" y="11274"/>
                    <a:pt x="4180" y="11245"/>
                    <a:pt x="4207" y="11191"/>
                  </a:cubicBezTo>
                  <a:cubicBezTo>
                    <a:pt x="4379" y="10962"/>
                    <a:pt x="4551" y="10733"/>
                    <a:pt x="4694" y="10476"/>
                  </a:cubicBezTo>
                  <a:lnTo>
                    <a:pt x="4723" y="10504"/>
                  </a:lnTo>
                  <a:cubicBezTo>
                    <a:pt x="4780" y="10418"/>
                    <a:pt x="4808" y="10304"/>
                    <a:pt x="4866" y="10218"/>
                  </a:cubicBezTo>
                  <a:cubicBezTo>
                    <a:pt x="5152" y="9503"/>
                    <a:pt x="5295" y="8902"/>
                    <a:pt x="5610" y="8215"/>
                  </a:cubicBezTo>
                  <a:lnTo>
                    <a:pt x="5724" y="8100"/>
                  </a:lnTo>
                  <a:lnTo>
                    <a:pt x="5667" y="8129"/>
                  </a:lnTo>
                  <a:lnTo>
                    <a:pt x="5667" y="8100"/>
                  </a:lnTo>
                  <a:lnTo>
                    <a:pt x="5724" y="7986"/>
                  </a:lnTo>
                  <a:cubicBezTo>
                    <a:pt x="5839" y="7900"/>
                    <a:pt x="5925" y="7785"/>
                    <a:pt x="6010" y="7700"/>
                  </a:cubicBezTo>
                  <a:cubicBezTo>
                    <a:pt x="6025" y="7685"/>
                    <a:pt x="6039" y="7678"/>
                    <a:pt x="6053" y="7678"/>
                  </a:cubicBezTo>
                  <a:cubicBezTo>
                    <a:pt x="6068" y="7678"/>
                    <a:pt x="6082" y="7685"/>
                    <a:pt x="6096" y="7700"/>
                  </a:cubicBezTo>
                  <a:cubicBezTo>
                    <a:pt x="6039" y="7556"/>
                    <a:pt x="6182" y="7614"/>
                    <a:pt x="6182" y="7471"/>
                  </a:cubicBezTo>
                  <a:cubicBezTo>
                    <a:pt x="6211" y="7442"/>
                    <a:pt x="6239" y="7413"/>
                    <a:pt x="6268" y="7385"/>
                  </a:cubicBezTo>
                  <a:cubicBezTo>
                    <a:pt x="6297" y="7385"/>
                    <a:pt x="6325" y="7385"/>
                    <a:pt x="6325" y="7413"/>
                  </a:cubicBezTo>
                  <a:cubicBezTo>
                    <a:pt x="6325" y="7356"/>
                    <a:pt x="6325" y="7356"/>
                    <a:pt x="6297" y="7356"/>
                  </a:cubicBezTo>
                  <a:cubicBezTo>
                    <a:pt x="6497" y="7070"/>
                    <a:pt x="6726" y="6755"/>
                    <a:pt x="6955" y="6440"/>
                  </a:cubicBezTo>
                  <a:cubicBezTo>
                    <a:pt x="6983" y="6412"/>
                    <a:pt x="7012" y="6412"/>
                    <a:pt x="7012" y="6383"/>
                  </a:cubicBezTo>
                  <a:cubicBezTo>
                    <a:pt x="7212" y="6126"/>
                    <a:pt x="7413" y="5897"/>
                    <a:pt x="7613" y="5696"/>
                  </a:cubicBezTo>
                  <a:lnTo>
                    <a:pt x="7613" y="5696"/>
                  </a:lnTo>
                  <a:cubicBezTo>
                    <a:pt x="7595" y="5715"/>
                    <a:pt x="7579" y="5722"/>
                    <a:pt x="7566" y="5722"/>
                  </a:cubicBezTo>
                  <a:cubicBezTo>
                    <a:pt x="7518" y="5722"/>
                    <a:pt x="7505" y="5615"/>
                    <a:pt x="7527" y="5525"/>
                  </a:cubicBezTo>
                  <a:lnTo>
                    <a:pt x="7527" y="5525"/>
                  </a:lnTo>
                  <a:lnTo>
                    <a:pt x="7584" y="5553"/>
                  </a:lnTo>
                  <a:lnTo>
                    <a:pt x="7527" y="5496"/>
                  </a:lnTo>
                  <a:cubicBezTo>
                    <a:pt x="7556" y="5467"/>
                    <a:pt x="7556" y="5439"/>
                    <a:pt x="7584" y="5410"/>
                  </a:cubicBezTo>
                  <a:cubicBezTo>
                    <a:pt x="7642" y="5324"/>
                    <a:pt x="7728" y="5238"/>
                    <a:pt x="7756" y="5124"/>
                  </a:cubicBezTo>
                  <a:lnTo>
                    <a:pt x="7813" y="5210"/>
                  </a:lnTo>
                  <a:lnTo>
                    <a:pt x="7842" y="5095"/>
                  </a:lnTo>
                  <a:cubicBezTo>
                    <a:pt x="7928" y="5160"/>
                    <a:pt x="8014" y="5192"/>
                    <a:pt x="8100" y="5192"/>
                  </a:cubicBezTo>
                  <a:cubicBezTo>
                    <a:pt x="8128" y="5192"/>
                    <a:pt x="8157" y="5188"/>
                    <a:pt x="8185" y="5181"/>
                  </a:cubicBezTo>
                  <a:lnTo>
                    <a:pt x="8185" y="5009"/>
                  </a:lnTo>
                  <a:cubicBezTo>
                    <a:pt x="8214" y="4981"/>
                    <a:pt x="8214" y="4981"/>
                    <a:pt x="8243" y="4952"/>
                  </a:cubicBezTo>
                  <a:lnTo>
                    <a:pt x="8319" y="4977"/>
                  </a:lnTo>
                  <a:lnTo>
                    <a:pt x="8319" y="4977"/>
                  </a:lnTo>
                  <a:cubicBezTo>
                    <a:pt x="8314" y="4951"/>
                    <a:pt x="8307" y="4923"/>
                    <a:pt x="8300" y="4895"/>
                  </a:cubicBezTo>
                  <a:lnTo>
                    <a:pt x="8300" y="4895"/>
                  </a:lnTo>
                  <a:cubicBezTo>
                    <a:pt x="8357" y="4952"/>
                    <a:pt x="8414" y="4952"/>
                    <a:pt x="8472" y="4952"/>
                  </a:cubicBezTo>
                  <a:lnTo>
                    <a:pt x="8414" y="4780"/>
                  </a:lnTo>
                  <a:lnTo>
                    <a:pt x="8472" y="4752"/>
                  </a:lnTo>
                  <a:cubicBezTo>
                    <a:pt x="8495" y="4775"/>
                    <a:pt x="8518" y="4817"/>
                    <a:pt x="8571" y="4817"/>
                  </a:cubicBezTo>
                  <a:cubicBezTo>
                    <a:pt x="8584" y="4817"/>
                    <a:pt x="8598" y="4814"/>
                    <a:pt x="8615" y="4809"/>
                  </a:cubicBezTo>
                  <a:cubicBezTo>
                    <a:pt x="8586" y="4752"/>
                    <a:pt x="8558" y="4723"/>
                    <a:pt x="8500" y="4695"/>
                  </a:cubicBezTo>
                  <a:lnTo>
                    <a:pt x="8643" y="4551"/>
                  </a:lnTo>
                  <a:cubicBezTo>
                    <a:pt x="8658" y="4566"/>
                    <a:pt x="8672" y="4580"/>
                    <a:pt x="8679" y="4594"/>
                  </a:cubicBezTo>
                  <a:lnTo>
                    <a:pt x="8679" y="4594"/>
                  </a:lnTo>
                  <a:cubicBezTo>
                    <a:pt x="8706" y="4506"/>
                    <a:pt x="8804" y="4446"/>
                    <a:pt x="8729" y="4322"/>
                  </a:cubicBezTo>
                  <a:lnTo>
                    <a:pt x="8729" y="4322"/>
                  </a:lnTo>
                  <a:cubicBezTo>
                    <a:pt x="8745" y="4326"/>
                    <a:pt x="8760" y="4328"/>
                    <a:pt x="8772" y="4328"/>
                  </a:cubicBezTo>
                  <a:cubicBezTo>
                    <a:pt x="8852" y="4328"/>
                    <a:pt x="8880" y="4261"/>
                    <a:pt x="8930" y="4237"/>
                  </a:cubicBezTo>
                  <a:cubicBezTo>
                    <a:pt x="8786" y="4008"/>
                    <a:pt x="8586" y="3836"/>
                    <a:pt x="8386" y="3664"/>
                  </a:cubicBezTo>
                  <a:cubicBezTo>
                    <a:pt x="8357" y="3721"/>
                    <a:pt x="8329" y="3779"/>
                    <a:pt x="8329" y="3836"/>
                  </a:cubicBezTo>
                  <a:cubicBezTo>
                    <a:pt x="8286" y="3884"/>
                    <a:pt x="8262" y="3902"/>
                    <a:pt x="8250" y="3902"/>
                  </a:cubicBezTo>
                  <a:cubicBezTo>
                    <a:pt x="8213" y="3902"/>
                    <a:pt x="8290" y="3727"/>
                    <a:pt x="8271" y="3727"/>
                  </a:cubicBezTo>
                  <a:cubicBezTo>
                    <a:pt x="8263" y="3727"/>
                    <a:pt x="8239" y="3756"/>
                    <a:pt x="8185" y="3836"/>
                  </a:cubicBezTo>
                  <a:cubicBezTo>
                    <a:pt x="8157" y="3922"/>
                    <a:pt x="8128" y="3979"/>
                    <a:pt x="8071" y="4036"/>
                  </a:cubicBezTo>
                  <a:cubicBezTo>
                    <a:pt x="8042" y="4094"/>
                    <a:pt x="8071" y="4065"/>
                    <a:pt x="8042" y="4179"/>
                  </a:cubicBezTo>
                  <a:cubicBezTo>
                    <a:pt x="7928" y="4322"/>
                    <a:pt x="7813" y="4466"/>
                    <a:pt x="7699" y="4609"/>
                  </a:cubicBezTo>
                  <a:lnTo>
                    <a:pt x="7699" y="4551"/>
                  </a:lnTo>
                  <a:cubicBezTo>
                    <a:pt x="7413" y="5296"/>
                    <a:pt x="6440" y="6183"/>
                    <a:pt x="6010" y="7070"/>
                  </a:cubicBezTo>
                  <a:lnTo>
                    <a:pt x="6010" y="7013"/>
                  </a:lnTo>
                  <a:cubicBezTo>
                    <a:pt x="6010" y="7010"/>
                    <a:pt x="6009" y="7009"/>
                    <a:pt x="6007" y="7009"/>
                  </a:cubicBezTo>
                  <a:cubicBezTo>
                    <a:pt x="5986" y="7009"/>
                    <a:pt x="5860" y="7140"/>
                    <a:pt x="5781" y="7270"/>
                  </a:cubicBezTo>
                  <a:cubicBezTo>
                    <a:pt x="5781" y="7284"/>
                    <a:pt x="5785" y="7289"/>
                    <a:pt x="5790" y="7289"/>
                  </a:cubicBezTo>
                  <a:cubicBezTo>
                    <a:pt x="5810" y="7289"/>
                    <a:pt x="5859" y="7228"/>
                    <a:pt x="5925" y="7184"/>
                  </a:cubicBezTo>
                  <a:lnTo>
                    <a:pt x="5925" y="7184"/>
                  </a:lnTo>
                  <a:cubicBezTo>
                    <a:pt x="5495" y="7957"/>
                    <a:pt x="5409" y="8100"/>
                    <a:pt x="5037" y="8701"/>
                  </a:cubicBezTo>
                  <a:cubicBezTo>
                    <a:pt x="5064" y="8636"/>
                    <a:pt x="5069" y="8611"/>
                    <a:pt x="5060" y="8611"/>
                  </a:cubicBezTo>
                  <a:cubicBezTo>
                    <a:pt x="5032" y="8611"/>
                    <a:pt x="4860" y="8874"/>
                    <a:pt x="4788" y="8874"/>
                  </a:cubicBezTo>
                  <a:cubicBezTo>
                    <a:pt x="4785" y="8874"/>
                    <a:pt x="4782" y="8874"/>
                    <a:pt x="4780" y="8873"/>
                  </a:cubicBezTo>
                  <a:lnTo>
                    <a:pt x="4780" y="8873"/>
                  </a:lnTo>
                  <a:cubicBezTo>
                    <a:pt x="4723" y="9073"/>
                    <a:pt x="4894" y="8844"/>
                    <a:pt x="4723" y="9188"/>
                  </a:cubicBezTo>
                  <a:cubicBezTo>
                    <a:pt x="4436" y="9674"/>
                    <a:pt x="4093" y="10104"/>
                    <a:pt x="3807" y="10476"/>
                  </a:cubicBezTo>
                  <a:cubicBezTo>
                    <a:pt x="3778" y="10676"/>
                    <a:pt x="3606" y="10876"/>
                    <a:pt x="3664" y="10934"/>
                  </a:cubicBezTo>
                  <a:cubicBezTo>
                    <a:pt x="3320" y="11477"/>
                    <a:pt x="3177" y="11792"/>
                    <a:pt x="2748" y="12479"/>
                  </a:cubicBezTo>
                  <a:lnTo>
                    <a:pt x="2719" y="12479"/>
                  </a:lnTo>
                  <a:cubicBezTo>
                    <a:pt x="2691" y="12708"/>
                    <a:pt x="2319" y="13023"/>
                    <a:pt x="2290" y="13194"/>
                  </a:cubicBezTo>
                  <a:cubicBezTo>
                    <a:pt x="2290" y="13137"/>
                    <a:pt x="2290" y="13080"/>
                    <a:pt x="2261" y="13080"/>
                  </a:cubicBezTo>
                  <a:lnTo>
                    <a:pt x="2090" y="13395"/>
                  </a:lnTo>
                  <a:cubicBezTo>
                    <a:pt x="2124" y="13292"/>
                    <a:pt x="2127" y="13209"/>
                    <a:pt x="2088" y="13209"/>
                  </a:cubicBezTo>
                  <a:cubicBezTo>
                    <a:pt x="2061" y="13209"/>
                    <a:pt x="2015" y="13246"/>
                    <a:pt x="1946" y="13338"/>
                  </a:cubicBezTo>
                  <a:lnTo>
                    <a:pt x="1946" y="13481"/>
                  </a:lnTo>
                  <a:cubicBezTo>
                    <a:pt x="1946" y="13481"/>
                    <a:pt x="1985" y="13417"/>
                    <a:pt x="2002" y="13417"/>
                  </a:cubicBezTo>
                  <a:cubicBezTo>
                    <a:pt x="2010" y="13417"/>
                    <a:pt x="2013" y="13433"/>
                    <a:pt x="2004" y="13481"/>
                  </a:cubicBezTo>
                  <a:lnTo>
                    <a:pt x="1918" y="13481"/>
                  </a:lnTo>
                  <a:cubicBezTo>
                    <a:pt x="1918" y="13538"/>
                    <a:pt x="1918" y="13595"/>
                    <a:pt x="1889" y="13681"/>
                  </a:cubicBezTo>
                  <a:cubicBezTo>
                    <a:pt x="1946" y="13652"/>
                    <a:pt x="1975" y="13595"/>
                    <a:pt x="2004" y="13567"/>
                  </a:cubicBezTo>
                  <a:lnTo>
                    <a:pt x="2004" y="13567"/>
                  </a:lnTo>
                  <a:cubicBezTo>
                    <a:pt x="1975" y="13624"/>
                    <a:pt x="1918" y="13681"/>
                    <a:pt x="1889" y="13738"/>
                  </a:cubicBezTo>
                  <a:cubicBezTo>
                    <a:pt x="1861" y="13910"/>
                    <a:pt x="1832" y="14053"/>
                    <a:pt x="1832" y="14282"/>
                  </a:cubicBezTo>
                  <a:cubicBezTo>
                    <a:pt x="1879" y="14212"/>
                    <a:pt x="1925" y="14123"/>
                    <a:pt x="1972" y="14123"/>
                  </a:cubicBezTo>
                  <a:cubicBezTo>
                    <a:pt x="1982" y="14123"/>
                    <a:pt x="1993" y="14128"/>
                    <a:pt x="2004" y="14139"/>
                  </a:cubicBezTo>
                  <a:cubicBezTo>
                    <a:pt x="2004" y="14299"/>
                    <a:pt x="1854" y="14485"/>
                    <a:pt x="1787" y="14485"/>
                  </a:cubicBezTo>
                  <a:cubicBezTo>
                    <a:pt x="1783" y="14485"/>
                    <a:pt x="1778" y="14484"/>
                    <a:pt x="1775" y="14482"/>
                  </a:cubicBezTo>
                  <a:lnTo>
                    <a:pt x="1775" y="14425"/>
                  </a:lnTo>
                  <a:cubicBezTo>
                    <a:pt x="1775" y="14683"/>
                    <a:pt x="1718" y="14912"/>
                    <a:pt x="1660" y="15141"/>
                  </a:cubicBezTo>
                  <a:cubicBezTo>
                    <a:pt x="1632" y="15169"/>
                    <a:pt x="1574" y="15198"/>
                    <a:pt x="1546" y="15255"/>
                  </a:cubicBezTo>
                  <a:lnTo>
                    <a:pt x="1539" y="15226"/>
                  </a:lnTo>
                  <a:lnTo>
                    <a:pt x="1539" y="15226"/>
                  </a:lnTo>
                  <a:cubicBezTo>
                    <a:pt x="1539" y="15255"/>
                    <a:pt x="1532" y="15284"/>
                    <a:pt x="1517" y="15312"/>
                  </a:cubicBezTo>
                  <a:lnTo>
                    <a:pt x="1632" y="15284"/>
                  </a:lnTo>
                  <a:lnTo>
                    <a:pt x="1632" y="15284"/>
                  </a:lnTo>
                  <a:lnTo>
                    <a:pt x="1603" y="15370"/>
                  </a:lnTo>
                  <a:cubicBezTo>
                    <a:pt x="1574" y="15455"/>
                    <a:pt x="1546" y="15541"/>
                    <a:pt x="1517" y="15627"/>
                  </a:cubicBezTo>
                  <a:lnTo>
                    <a:pt x="1517" y="15598"/>
                  </a:lnTo>
                  <a:cubicBezTo>
                    <a:pt x="1431" y="15684"/>
                    <a:pt x="1460" y="15713"/>
                    <a:pt x="1489" y="15742"/>
                  </a:cubicBezTo>
                  <a:cubicBezTo>
                    <a:pt x="1460" y="15885"/>
                    <a:pt x="1403" y="15999"/>
                    <a:pt x="1374" y="16142"/>
                  </a:cubicBezTo>
                  <a:cubicBezTo>
                    <a:pt x="1260" y="16400"/>
                    <a:pt x="1202" y="16686"/>
                    <a:pt x="1145" y="16972"/>
                  </a:cubicBezTo>
                  <a:cubicBezTo>
                    <a:pt x="1088" y="17230"/>
                    <a:pt x="1088" y="17487"/>
                    <a:pt x="1145" y="17745"/>
                  </a:cubicBezTo>
                  <a:lnTo>
                    <a:pt x="1145" y="17688"/>
                  </a:lnTo>
                  <a:cubicBezTo>
                    <a:pt x="1145" y="17752"/>
                    <a:pt x="1145" y="17784"/>
                    <a:pt x="1157" y="17784"/>
                  </a:cubicBezTo>
                  <a:cubicBezTo>
                    <a:pt x="1161" y="17784"/>
                    <a:pt x="1167" y="17781"/>
                    <a:pt x="1174" y="17774"/>
                  </a:cubicBezTo>
                  <a:lnTo>
                    <a:pt x="1174" y="18031"/>
                  </a:lnTo>
                  <a:lnTo>
                    <a:pt x="1145" y="18489"/>
                  </a:lnTo>
                  <a:cubicBezTo>
                    <a:pt x="1118" y="18584"/>
                    <a:pt x="1100" y="18618"/>
                    <a:pt x="1088" y="18618"/>
                  </a:cubicBezTo>
                  <a:cubicBezTo>
                    <a:pt x="1056" y="18618"/>
                    <a:pt x="1053" y="18417"/>
                    <a:pt x="1005" y="18417"/>
                  </a:cubicBezTo>
                  <a:cubicBezTo>
                    <a:pt x="990" y="18417"/>
                    <a:pt x="971" y="18437"/>
                    <a:pt x="945" y="18489"/>
                  </a:cubicBezTo>
                  <a:cubicBezTo>
                    <a:pt x="945" y="18603"/>
                    <a:pt x="945" y="18718"/>
                    <a:pt x="945" y="18832"/>
                  </a:cubicBezTo>
                  <a:cubicBezTo>
                    <a:pt x="945" y="18947"/>
                    <a:pt x="945" y="19061"/>
                    <a:pt x="945" y="19176"/>
                  </a:cubicBezTo>
                  <a:cubicBezTo>
                    <a:pt x="945" y="19376"/>
                    <a:pt x="888" y="19548"/>
                    <a:pt x="859" y="19748"/>
                  </a:cubicBezTo>
                  <a:cubicBezTo>
                    <a:pt x="859" y="19834"/>
                    <a:pt x="802" y="19920"/>
                    <a:pt x="802" y="20006"/>
                  </a:cubicBezTo>
                  <a:lnTo>
                    <a:pt x="773" y="20149"/>
                  </a:lnTo>
                  <a:cubicBezTo>
                    <a:pt x="716" y="20321"/>
                    <a:pt x="687" y="20521"/>
                    <a:pt x="687" y="20693"/>
                  </a:cubicBezTo>
                  <a:cubicBezTo>
                    <a:pt x="401" y="20950"/>
                    <a:pt x="287" y="21494"/>
                    <a:pt x="229" y="22095"/>
                  </a:cubicBezTo>
                  <a:cubicBezTo>
                    <a:pt x="201" y="22639"/>
                    <a:pt x="143" y="23183"/>
                    <a:pt x="0" y="23726"/>
                  </a:cubicBezTo>
                  <a:lnTo>
                    <a:pt x="115" y="23698"/>
                  </a:lnTo>
                  <a:lnTo>
                    <a:pt x="115" y="23698"/>
                  </a:lnTo>
                  <a:cubicBezTo>
                    <a:pt x="201" y="23898"/>
                    <a:pt x="58" y="23955"/>
                    <a:pt x="29" y="24098"/>
                  </a:cubicBezTo>
                  <a:lnTo>
                    <a:pt x="86" y="24041"/>
                  </a:lnTo>
                  <a:cubicBezTo>
                    <a:pt x="104" y="24005"/>
                    <a:pt x="122" y="23969"/>
                    <a:pt x="141" y="23969"/>
                  </a:cubicBezTo>
                  <a:cubicBezTo>
                    <a:pt x="151" y="23969"/>
                    <a:pt x="162" y="23981"/>
                    <a:pt x="172" y="24013"/>
                  </a:cubicBezTo>
                  <a:cubicBezTo>
                    <a:pt x="227" y="23985"/>
                    <a:pt x="285" y="23972"/>
                    <a:pt x="342" y="23972"/>
                  </a:cubicBezTo>
                  <a:cubicBezTo>
                    <a:pt x="463" y="23972"/>
                    <a:pt x="581" y="24030"/>
                    <a:pt x="659" y="24127"/>
                  </a:cubicBezTo>
                  <a:cubicBezTo>
                    <a:pt x="1117" y="24728"/>
                    <a:pt x="2261" y="25730"/>
                    <a:pt x="2175" y="26560"/>
                  </a:cubicBezTo>
                  <a:cubicBezTo>
                    <a:pt x="2147" y="27018"/>
                    <a:pt x="1689" y="27475"/>
                    <a:pt x="1460" y="27847"/>
                  </a:cubicBezTo>
                  <a:cubicBezTo>
                    <a:pt x="1345" y="28019"/>
                    <a:pt x="1231" y="28191"/>
                    <a:pt x="1117" y="28363"/>
                  </a:cubicBezTo>
                  <a:cubicBezTo>
                    <a:pt x="1317" y="28878"/>
                    <a:pt x="1603" y="29336"/>
                    <a:pt x="1975" y="29794"/>
                  </a:cubicBezTo>
                  <a:cubicBezTo>
                    <a:pt x="2078" y="29948"/>
                    <a:pt x="2273" y="30056"/>
                    <a:pt x="2497" y="30056"/>
                  </a:cubicBezTo>
                  <a:cubicBezTo>
                    <a:pt x="2523" y="30056"/>
                    <a:pt x="2550" y="30054"/>
                    <a:pt x="2576" y="30051"/>
                  </a:cubicBezTo>
                  <a:cubicBezTo>
                    <a:pt x="2719" y="30051"/>
                    <a:pt x="2891" y="30108"/>
                    <a:pt x="3206" y="30480"/>
                  </a:cubicBezTo>
                  <a:lnTo>
                    <a:pt x="2862" y="30480"/>
                  </a:lnTo>
                  <a:cubicBezTo>
                    <a:pt x="3148" y="30624"/>
                    <a:pt x="3435" y="30767"/>
                    <a:pt x="3721" y="30910"/>
                  </a:cubicBezTo>
                  <a:cubicBezTo>
                    <a:pt x="3807" y="30767"/>
                    <a:pt x="3950" y="30681"/>
                    <a:pt x="4122" y="30681"/>
                  </a:cubicBezTo>
                  <a:cubicBezTo>
                    <a:pt x="4637" y="30738"/>
                    <a:pt x="5324" y="30738"/>
                    <a:pt x="5724" y="31139"/>
                  </a:cubicBezTo>
                  <a:cubicBezTo>
                    <a:pt x="5925" y="31368"/>
                    <a:pt x="6010" y="31682"/>
                    <a:pt x="5896" y="31997"/>
                  </a:cubicBezTo>
                  <a:cubicBezTo>
                    <a:pt x="5867" y="32055"/>
                    <a:pt x="5839" y="32112"/>
                    <a:pt x="5810" y="32198"/>
                  </a:cubicBezTo>
                  <a:cubicBezTo>
                    <a:pt x="5953" y="32312"/>
                    <a:pt x="6068" y="32398"/>
                    <a:pt x="6182" y="32512"/>
                  </a:cubicBezTo>
                  <a:cubicBezTo>
                    <a:pt x="6096" y="32484"/>
                    <a:pt x="6039" y="32512"/>
                    <a:pt x="5953" y="32427"/>
                  </a:cubicBezTo>
                  <a:lnTo>
                    <a:pt x="5953" y="32427"/>
                  </a:lnTo>
                  <a:cubicBezTo>
                    <a:pt x="6068" y="32627"/>
                    <a:pt x="6211" y="32799"/>
                    <a:pt x="6411" y="32913"/>
                  </a:cubicBezTo>
                  <a:cubicBezTo>
                    <a:pt x="6569" y="33026"/>
                    <a:pt x="6726" y="33103"/>
                    <a:pt x="6800" y="33103"/>
                  </a:cubicBezTo>
                  <a:cubicBezTo>
                    <a:pt x="6820" y="33103"/>
                    <a:pt x="6834" y="33097"/>
                    <a:pt x="6840" y="33085"/>
                  </a:cubicBezTo>
                  <a:lnTo>
                    <a:pt x="6840" y="33085"/>
                  </a:lnTo>
                  <a:cubicBezTo>
                    <a:pt x="7012" y="33228"/>
                    <a:pt x="6812" y="33199"/>
                    <a:pt x="6898" y="33342"/>
                  </a:cubicBezTo>
                  <a:cubicBezTo>
                    <a:pt x="6926" y="33371"/>
                    <a:pt x="6983" y="33428"/>
                    <a:pt x="7041" y="33457"/>
                  </a:cubicBezTo>
                  <a:cubicBezTo>
                    <a:pt x="6983" y="33285"/>
                    <a:pt x="7012" y="33085"/>
                    <a:pt x="7184" y="32970"/>
                  </a:cubicBezTo>
                  <a:cubicBezTo>
                    <a:pt x="7413" y="32684"/>
                    <a:pt x="7613" y="32341"/>
                    <a:pt x="7785" y="31969"/>
                  </a:cubicBezTo>
                  <a:cubicBezTo>
                    <a:pt x="7885" y="31811"/>
                    <a:pt x="8050" y="31733"/>
                    <a:pt x="8211" y="31733"/>
                  </a:cubicBezTo>
                  <a:cubicBezTo>
                    <a:pt x="8371" y="31733"/>
                    <a:pt x="8529" y="31811"/>
                    <a:pt x="8615" y="31969"/>
                  </a:cubicBezTo>
                  <a:cubicBezTo>
                    <a:pt x="8872" y="32369"/>
                    <a:pt x="9159" y="32741"/>
                    <a:pt x="9473" y="33085"/>
                  </a:cubicBezTo>
                  <a:cubicBezTo>
                    <a:pt x="9829" y="33418"/>
                    <a:pt x="9476" y="33908"/>
                    <a:pt x="9100" y="33908"/>
                  </a:cubicBezTo>
                  <a:cubicBezTo>
                    <a:pt x="8992" y="33908"/>
                    <a:pt x="8882" y="33867"/>
                    <a:pt x="8786" y="33772"/>
                  </a:cubicBezTo>
                  <a:cubicBezTo>
                    <a:pt x="8586" y="33600"/>
                    <a:pt x="8414" y="33371"/>
                    <a:pt x="8243" y="33142"/>
                  </a:cubicBezTo>
                  <a:cubicBezTo>
                    <a:pt x="8157" y="33342"/>
                    <a:pt x="8014" y="33514"/>
                    <a:pt x="7871" y="33657"/>
                  </a:cubicBezTo>
                  <a:cubicBezTo>
                    <a:pt x="7785" y="33714"/>
                    <a:pt x="7728" y="33772"/>
                    <a:pt x="7642" y="33772"/>
                  </a:cubicBezTo>
                  <a:cubicBezTo>
                    <a:pt x="7670" y="33800"/>
                    <a:pt x="7670" y="33829"/>
                    <a:pt x="7670" y="33829"/>
                  </a:cubicBezTo>
                  <a:cubicBezTo>
                    <a:pt x="7670" y="33838"/>
                    <a:pt x="7667" y="33842"/>
                    <a:pt x="7661" y="33842"/>
                  </a:cubicBezTo>
                  <a:cubicBezTo>
                    <a:pt x="7648" y="33842"/>
                    <a:pt x="7623" y="33829"/>
                    <a:pt x="7584" y="33829"/>
                  </a:cubicBezTo>
                  <a:cubicBezTo>
                    <a:pt x="7761" y="33895"/>
                    <a:pt x="8107" y="34131"/>
                    <a:pt x="8218" y="34131"/>
                  </a:cubicBezTo>
                  <a:cubicBezTo>
                    <a:pt x="8250" y="34131"/>
                    <a:pt x="8262" y="34110"/>
                    <a:pt x="8243" y="34058"/>
                  </a:cubicBezTo>
                  <a:lnTo>
                    <a:pt x="8243" y="34058"/>
                  </a:lnTo>
                  <a:cubicBezTo>
                    <a:pt x="8558" y="34258"/>
                    <a:pt x="8901" y="34401"/>
                    <a:pt x="9244" y="34487"/>
                  </a:cubicBezTo>
                  <a:cubicBezTo>
                    <a:pt x="9387" y="34344"/>
                    <a:pt x="9559" y="34258"/>
                    <a:pt x="9760" y="34258"/>
                  </a:cubicBezTo>
                  <a:cubicBezTo>
                    <a:pt x="9798" y="34253"/>
                    <a:pt x="9835" y="34251"/>
                    <a:pt x="9873" y="34251"/>
                  </a:cubicBezTo>
                  <a:cubicBezTo>
                    <a:pt x="10484" y="34251"/>
                    <a:pt x="11018" y="34881"/>
                    <a:pt x="11477" y="35231"/>
                  </a:cubicBezTo>
                  <a:cubicBezTo>
                    <a:pt x="11620" y="35346"/>
                    <a:pt x="11706" y="35546"/>
                    <a:pt x="11620" y="35718"/>
                  </a:cubicBezTo>
                  <a:cubicBezTo>
                    <a:pt x="11732" y="35782"/>
                    <a:pt x="11836" y="35819"/>
                    <a:pt x="11905" y="35819"/>
                  </a:cubicBezTo>
                  <a:cubicBezTo>
                    <a:pt x="11959" y="35819"/>
                    <a:pt x="11992" y="35797"/>
                    <a:pt x="11992" y="35746"/>
                  </a:cubicBezTo>
                  <a:cubicBezTo>
                    <a:pt x="12192" y="36033"/>
                    <a:pt x="12507" y="36204"/>
                    <a:pt x="12879" y="36262"/>
                  </a:cubicBezTo>
                  <a:cubicBezTo>
                    <a:pt x="13194" y="36347"/>
                    <a:pt x="13451" y="36405"/>
                    <a:pt x="13594" y="36662"/>
                  </a:cubicBezTo>
                  <a:cubicBezTo>
                    <a:pt x="14300" y="36815"/>
                    <a:pt x="15019" y="36878"/>
                    <a:pt x="15734" y="36878"/>
                  </a:cubicBezTo>
                  <a:cubicBezTo>
                    <a:pt x="16091" y="36878"/>
                    <a:pt x="16447" y="36863"/>
                    <a:pt x="16800" y="36834"/>
                  </a:cubicBezTo>
                  <a:lnTo>
                    <a:pt x="16800" y="36834"/>
                  </a:lnTo>
                  <a:cubicBezTo>
                    <a:pt x="16800" y="36948"/>
                    <a:pt x="16514" y="36977"/>
                    <a:pt x="16227" y="36977"/>
                  </a:cubicBezTo>
                  <a:cubicBezTo>
                    <a:pt x="15970" y="36977"/>
                    <a:pt x="15712" y="36977"/>
                    <a:pt x="15712" y="37092"/>
                  </a:cubicBezTo>
                  <a:cubicBezTo>
                    <a:pt x="16142" y="37063"/>
                    <a:pt x="16571" y="37006"/>
                    <a:pt x="16972" y="36920"/>
                  </a:cubicBezTo>
                  <a:cubicBezTo>
                    <a:pt x="17372" y="36834"/>
                    <a:pt x="17773" y="36748"/>
                    <a:pt x="18174" y="36719"/>
                  </a:cubicBezTo>
                  <a:cubicBezTo>
                    <a:pt x="18431" y="36719"/>
                    <a:pt x="18059" y="36863"/>
                    <a:pt x="17973" y="36920"/>
                  </a:cubicBezTo>
                  <a:cubicBezTo>
                    <a:pt x="18918" y="36662"/>
                    <a:pt x="19805" y="36548"/>
                    <a:pt x="20549" y="36118"/>
                  </a:cubicBezTo>
                  <a:lnTo>
                    <a:pt x="20549" y="36118"/>
                  </a:lnTo>
                  <a:cubicBezTo>
                    <a:pt x="20549" y="36118"/>
                    <a:pt x="20492" y="36176"/>
                    <a:pt x="20406" y="36233"/>
                  </a:cubicBezTo>
                  <a:cubicBezTo>
                    <a:pt x="20549" y="36176"/>
                    <a:pt x="20749" y="36118"/>
                    <a:pt x="20721" y="36033"/>
                  </a:cubicBezTo>
                  <a:lnTo>
                    <a:pt x="20721" y="36033"/>
                  </a:lnTo>
                  <a:lnTo>
                    <a:pt x="20578" y="36118"/>
                  </a:lnTo>
                  <a:cubicBezTo>
                    <a:pt x="20434" y="36090"/>
                    <a:pt x="20549" y="35947"/>
                    <a:pt x="20692" y="35804"/>
                  </a:cubicBezTo>
                  <a:lnTo>
                    <a:pt x="20921" y="35603"/>
                  </a:lnTo>
                  <a:lnTo>
                    <a:pt x="20950" y="35632"/>
                  </a:lnTo>
                  <a:lnTo>
                    <a:pt x="20950" y="35632"/>
                  </a:lnTo>
                  <a:lnTo>
                    <a:pt x="20921" y="35575"/>
                  </a:lnTo>
                  <a:lnTo>
                    <a:pt x="20978" y="35517"/>
                  </a:lnTo>
                  <a:cubicBezTo>
                    <a:pt x="21007" y="35546"/>
                    <a:pt x="21007" y="35575"/>
                    <a:pt x="21035" y="35603"/>
                  </a:cubicBezTo>
                  <a:lnTo>
                    <a:pt x="21035" y="35575"/>
                  </a:lnTo>
                  <a:cubicBezTo>
                    <a:pt x="21052" y="35583"/>
                    <a:pt x="21076" y="35587"/>
                    <a:pt x="21105" y="35587"/>
                  </a:cubicBezTo>
                  <a:cubicBezTo>
                    <a:pt x="21174" y="35587"/>
                    <a:pt x="21269" y="35566"/>
                    <a:pt x="21350" y="35546"/>
                  </a:cubicBezTo>
                  <a:cubicBezTo>
                    <a:pt x="21418" y="35524"/>
                    <a:pt x="21485" y="35501"/>
                    <a:pt x="21537" y="35501"/>
                  </a:cubicBezTo>
                  <a:cubicBezTo>
                    <a:pt x="21617" y="35501"/>
                    <a:pt x="21660" y="35555"/>
                    <a:pt x="21608" y="35746"/>
                  </a:cubicBezTo>
                  <a:cubicBezTo>
                    <a:pt x="21694" y="35661"/>
                    <a:pt x="21780" y="35546"/>
                    <a:pt x="21722" y="35489"/>
                  </a:cubicBezTo>
                  <a:cubicBezTo>
                    <a:pt x="21768" y="35471"/>
                    <a:pt x="21807" y="35461"/>
                    <a:pt x="21837" y="35461"/>
                  </a:cubicBezTo>
                  <a:cubicBezTo>
                    <a:pt x="21900" y="35461"/>
                    <a:pt x="21915" y="35506"/>
                    <a:pt x="21837" y="35603"/>
                  </a:cubicBezTo>
                  <a:cubicBezTo>
                    <a:pt x="22323" y="35260"/>
                    <a:pt x="22094" y="35260"/>
                    <a:pt x="22552" y="34974"/>
                  </a:cubicBezTo>
                  <a:lnTo>
                    <a:pt x="22552" y="34974"/>
                  </a:lnTo>
                  <a:cubicBezTo>
                    <a:pt x="22581" y="35031"/>
                    <a:pt x="22495" y="35117"/>
                    <a:pt x="22495" y="35203"/>
                  </a:cubicBezTo>
                  <a:lnTo>
                    <a:pt x="22552" y="35117"/>
                  </a:lnTo>
                  <a:lnTo>
                    <a:pt x="22581" y="35060"/>
                  </a:lnTo>
                  <a:cubicBezTo>
                    <a:pt x="22610" y="35060"/>
                    <a:pt x="22610" y="35031"/>
                    <a:pt x="22610" y="35031"/>
                  </a:cubicBezTo>
                  <a:cubicBezTo>
                    <a:pt x="22610" y="34974"/>
                    <a:pt x="22638" y="34945"/>
                    <a:pt x="22667" y="34916"/>
                  </a:cubicBezTo>
                  <a:cubicBezTo>
                    <a:pt x="22695" y="34888"/>
                    <a:pt x="22753" y="34859"/>
                    <a:pt x="22810" y="34859"/>
                  </a:cubicBezTo>
                  <a:lnTo>
                    <a:pt x="23096" y="34859"/>
                  </a:lnTo>
                  <a:cubicBezTo>
                    <a:pt x="23096" y="34888"/>
                    <a:pt x="23096" y="34916"/>
                    <a:pt x="23067" y="34945"/>
                  </a:cubicBezTo>
                  <a:cubicBezTo>
                    <a:pt x="23153" y="34945"/>
                    <a:pt x="23239" y="34916"/>
                    <a:pt x="23354" y="34888"/>
                  </a:cubicBezTo>
                  <a:lnTo>
                    <a:pt x="23382" y="35088"/>
                  </a:lnTo>
                  <a:cubicBezTo>
                    <a:pt x="23382" y="35117"/>
                    <a:pt x="23411" y="35145"/>
                    <a:pt x="23439" y="35145"/>
                  </a:cubicBezTo>
                  <a:cubicBezTo>
                    <a:pt x="23392" y="35051"/>
                    <a:pt x="23443" y="34995"/>
                    <a:pt x="23527" y="34995"/>
                  </a:cubicBezTo>
                  <a:cubicBezTo>
                    <a:pt x="23544" y="34995"/>
                    <a:pt x="23563" y="34997"/>
                    <a:pt x="23583" y="35002"/>
                  </a:cubicBezTo>
                  <a:lnTo>
                    <a:pt x="23439" y="34859"/>
                  </a:lnTo>
                  <a:lnTo>
                    <a:pt x="23583" y="34831"/>
                  </a:lnTo>
                  <a:lnTo>
                    <a:pt x="23611" y="34831"/>
                  </a:lnTo>
                  <a:cubicBezTo>
                    <a:pt x="23673" y="34872"/>
                    <a:pt x="23735" y="34972"/>
                    <a:pt x="23818" y="34972"/>
                  </a:cubicBezTo>
                  <a:cubicBezTo>
                    <a:pt x="23850" y="34972"/>
                    <a:pt x="23886" y="34957"/>
                    <a:pt x="23926" y="34916"/>
                  </a:cubicBezTo>
                  <a:lnTo>
                    <a:pt x="23926" y="34916"/>
                  </a:lnTo>
                  <a:lnTo>
                    <a:pt x="23869" y="35031"/>
                  </a:lnTo>
                  <a:cubicBezTo>
                    <a:pt x="23983" y="34945"/>
                    <a:pt x="24355" y="34974"/>
                    <a:pt x="24470" y="34687"/>
                  </a:cubicBezTo>
                  <a:cubicBezTo>
                    <a:pt x="24498" y="34745"/>
                    <a:pt x="24527" y="34831"/>
                    <a:pt x="24470" y="34859"/>
                  </a:cubicBezTo>
                  <a:cubicBezTo>
                    <a:pt x="24670" y="34831"/>
                    <a:pt x="24842" y="34745"/>
                    <a:pt x="25014" y="34659"/>
                  </a:cubicBezTo>
                  <a:cubicBezTo>
                    <a:pt x="25022" y="34683"/>
                    <a:pt x="25052" y="34689"/>
                    <a:pt x="25094" y="34689"/>
                  </a:cubicBezTo>
                  <a:cubicBezTo>
                    <a:pt x="25135" y="34689"/>
                    <a:pt x="25186" y="34683"/>
                    <a:pt x="25236" y="34683"/>
                  </a:cubicBezTo>
                  <a:cubicBezTo>
                    <a:pt x="25314" y="34683"/>
                    <a:pt x="25389" y="34698"/>
                    <a:pt x="25414" y="34773"/>
                  </a:cubicBezTo>
                  <a:lnTo>
                    <a:pt x="25821" y="34638"/>
                  </a:lnTo>
                  <a:lnTo>
                    <a:pt x="25821" y="34638"/>
                  </a:lnTo>
                  <a:cubicBezTo>
                    <a:pt x="25844" y="34641"/>
                    <a:pt x="25866" y="34643"/>
                    <a:pt x="25886" y="34643"/>
                  </a:cubicBezTo>
                  <a:cubicBezTo>
                    <a:pt x="26051" y="34643"/>
                    <a:pt x="26148" y="34526"/>
                    <a:pt x="26244" y="34430"/>
                  </a:cubicBezTo>
                  <a:cubicBezTo>
                    <a:pt x="26359" y="34373"/>
                    <a:pt x="26445" y="34344"/>
                    <a:pt x="26559" y="34344"/>
                  </a:cubicBezTo>
                  <a:cubicBezTo>
                    <a:pt x="26559" y="34344"/>
                    <a:pt x="26559" y="34344"/>
                    <a:pt x="26559" y="34373"/>
                  </a:cubicBezTo>
                  <a:cubicBezTo>
                    <a:pt x="26616" y="34287"/>
                    <a:pt x="26673" y="34230"/>
                    <a:pt x="26759" y="34144"/>
                  </a:cubicBezTo>
                  <a:lnTo>
                    <a:pt x="26788" y="34086"/>
                  </a:lnTo>
                  <a:cubicBezTo>
                    <a:pt x="26845" y="33972"/>
                    <a:pt x="27046" y="33858"/>
                    <a:pt x="27074" y="33800"/>
                  </a:cubicBezTo>
                  <a:lnTo>
                    <a:pt x="27074" y="33858"/>
                  </a:lnTo>
                  <a:lnTo>
                    <a:pt x="27189" y="33714"/>
                  </a:lnTo>
                  <a:lnTo>
                    <a:pt x="27189" y="33714"/>
                  </a:lnTo>
                  <a:cubicBezTo>
                    <a:pt x="27170" y="33751"/>
                    <a:pt x="27164" y="33799"/>
                    <a:pt x="27191" y="33799"/>
                  </a:cubicBezTo>
                  <a:cubicBezTo>
                    <a:pt x="27207" y="33799"/>
                    <a:pt x="27233" y="33784"/>
                    <a:pt x="27274" y="33743"/>
                  </a:cubicBezTo>
                  <a:cubicBezTo>
                    <a:pt x="27308" y="33710"/>
                    <a:pt x="27307" y="33702"/>
                    <a:pt x="27294" y="33702"/>
                  </a:cubicBezTo>
                  <a:cubicBezTo>
                    <a:pt x="27284" y="33702"/>
                    <a:pt x="27267" y="33707"/>
                    <a:pt x="27255" y="33707"/>
                  </a:cubicBezTo>
                  <a:cubicBezTo>
                    <a:pt x="27244" y="33707"/>
                    <a:pt x="27237" y="33703"/>
                    <a:pt x="27246" y="33686"/>
                  </a:cubicBezTo>
                  <a:lnTo>
                    <a:pt x="27303" y="33686"/>
                  </a:lnTo>
                  <a:cubicBezTo>
                    <a:pt x="27359" y="33630"/>
                    <a:pt x="27366" y="33586"/>
                    <a:pt x="27341" y="33586"/>
                  </a:cubicBezTo>
                  <a:cubicBezTo>
                    <a:pt x="27327" y="33586"/>
                    <a:pt x="27304" y="33599"/>
                    <a:pt x="27274" y="33629"/>
                  </a:cubicBezTo>
                  <a:cubicBezTo>
                    <a:pt x="27418" y="33485"/>
                    <a:pt x="27561" y="33314"/>
                    <a:pt x="27704" y="33171"/>
                  </a:cubicBezTo>
                  <a:lnTo>
                    <a:pt x="27647" y="33142"/>
                  </a:lnTo>
                  <a:lnTo>
                    <a:pt x="27704" y="33142"/>
                  </a:lnTo>
                  <a:cubicBezTo>
                    <a:pt x="27662" y="33091"/>
                    <a:pt x="27642" y="33076"/>
                    <a:pt x="27631" y="33076"/>
                  </a:cubicBezTo>
                  <a:cubicBezTo>
                    <a:pt x="27614" y="33076"/>
                    <a:pt x="27621" y="33118"/>
                    <a:pt x="27594" y="33118"/>
                  </a:cubicBezTo>
                  <a:cubicBezTo>
                    <a:pt x="27582" y="33118"/>
                    <a:pt x="27563" y="33110"/>
                    <a:pt x="27532" y="33085"/>
                  </a:cubicBezTo>
                  <a:cubicBezTo>
                    <a:pt x="27561" y="33085"/>
                    <a:pt x="27561" y="33056"/>
                    <a:pt x="27532" y="32999"/>
                  </a:cubicBezTo>
                  <a:lnTo>
                    <a:pt x="27475" y="32999"/>
                  </a:lnTo>
                  <a:cubicBezTo>
                    <a:pt x="27475" y="32970"/>
                    <a:pt x="27503" y="32970"/>
                    <a:pt x="27532" y="32970"/>
                  </a:cubicBezTo>
                  <a:cubicBezTo>
                    <a:pt x="27418" y="32970"/>
                    <a:pt x="27274" y="32741"/>
                    <a:pt x="27189" y="32741"/>
                  </a:cubicBezTo>
                  <a:cubicBezTo>
                    <a:pt x="27189" y="32713"/>
                    <a:pt x="27246" y="32713"/>
                    <a:pt x="27246" y="32684"/>
                  </a:cubicBezTo>
                  <a:cubicBezTo>
                    <a:pt x="27217" y="32627"/>
                    <a:pt x="27160" y="32570"/>
                    <a:pt x="27074" y="32541"/>
                  </a:cubicBezTo>
                  <a:cubicBezTo>
                    <a:pt x="27066" y="32549"/>
                    <a:pt x="27059" y="32552"/>
                    <a:pt x="27051" y="32552"/>
                  </a:cubicBezTo>
                  <a:cubicBezTo>
                    <a:pt x="27030" y="32552"/>
                    <a:pt x="27009" y="32526"/>
                    <a:pt x="26988" y="32484"/>
                  </a:cubicBezTo>
                  <a:lnTo>
                    <a:pt x="26988" y="32484"/>
                  </a:lnTo>
                  <a:cubicBezTo>
                    <a:pt x="27017" y="32512"/>
                    <a:pt x="27046" y="32512"/>
                    <a:pt x="27074" y="32541"/>
                  </a:cubicBezTo>
                  <a:cubicBezTo>
                    <a:pt x="27049" y="32464"/>
                    <a:pt x="26955" y="32365"/>
                    <a:pt x="26955" y="32365"/>
                  </a:cubicBezTo>
                  <a:lnTo>
                    <a:pt x="26955" y="32365"/>
                  </a:lnTo>
                  <a:cubicBezTo>
                    <a:pt x="26955" y="32365"/>
                    <a:pt x="26957" y="32366"/>
                    <a:pt x="26960" y="32369"/>
                  </a:cubicBezTo>
                  <a:cubicBezTo>
                    <a:pt x="26937" y="32290"/>
                    <a:pt x="26928" y="32274"/>
                    <a:pt x="26920" y="32274"/>
                  </a:cubicBezTo>
                  <a:cubicBezTo>
                    <a:pt x="26914" y="32274"/>
                    <a:pt x="26908" y="32282"/>
                    <a:pt x="26899" y="32282"/>
                  </a:cubicBezTo>
                  <a:cubicBezTo>
                    <a:pt x="26888" y="32282"/>
                    <a:pt x="26872" y="32272"/>
                    <a:pt x="26845" y="32226"/>
                  </a:cubicBezTo>
                  <a:lnTo>
                    <a:pt x="26845" y="32226"/>
                  </a:lnTo>
                  <a:cubicBezTo>
                    <a:pt x="26845" y="32283"/>
                    <a:pt x="26845" y="32341"/>
                    <a:pt x="26874" y="32398"/>
                  </a:cubicBezTo>
                  <a:cubicBezTo>
                    <a:pt x="26817" y="32312"/>
                    <a:pt x="26788" y="32198"/>
                    <a:pt x="26788" y="32112"/>
                  </a:cubicBezTo>
                  <a:lnTo>
                    <a:pt x="26788" y="32112"/>
                  </a:lnTo>
                  <a:lnTo>
                    <a:pt x="26817" y="32226"/>
                  </a:lnTo>
                  <a:cubicBezTo>
                    <a:pt x="26788" y="32055"/>
                    <a:pt x="26817" y="31883"/>
                    <a:pt x="26874" y="31740"/>
                  </a:cubicBezTo>
                  <a:lnTo>
                    <a:pt x="26874" y="31740"/>
                  </a:lnTo>
                  <a:cubicBezTo>
                    <a:pt x="26845" y="31768"/>
                    <a:pt x="26817" y="31797"/>
                    <a:pt x="26817" y="31826"/>
                  </a:cubicBezTo>
                  <a:cubicBezTo>
                    <a:pt x="26817" y="31740"/>
                    <a:pt x="26845" y="31654"/>
                    <a:pt x="26874" y="31597"/>
                  </a:cubicBezTo>
                  <a:cubicBezTo>
                    <a:pt x="26942" y="31597"/>
                    <a:pt x="27029" y="31450"/>
                    <a:pt x="27047" y="31450"/>
                  </a:cubicBezTo>
                  <a:cubicBezTo>
                    <a:pt x="27051" y="31450"/>
                    <a:pt x="27051" y="31459"/>
                    <a:pt x="27046" y="31482"/>
                  </a:cubicBezTo>
                  <a:cubicBezTo>
                    <a:pt x="27160" y="31368"/>
                    <a:pt x="27303" y="31225"/>
                    <a:pt x="27446" y="31139"/>
                  </a:cubicBezTo>
                  <a:cubicBezTo>
                    <a:pt x="27589" y="31024"/>
                    <a:pt x="27732" y="30996"/>
                    <a:pt x="27904" y="30967"/>
                  </a:cubicBezTo>
                  <a:lnTo>
                    <a:pt x="27904" y="30996"/>
                  </a:lnTo>
                  <a:cubicBezTo>
                    <a:pt x="27961" y="30996"/>
                    <a:pt x="28047" y="30996"/>
                    <a:pt x="28133" y="31024"/>
                  </a:cubicBezTo>
                  <a:cubicBezTo>
                    <a:pt x="28190" y="31024"/>
                    <a:pt x="28248" y="31053"/>
                    <a:pt x="28305" y="31081"/>
                  </a:cubicBezTo>
                  <a:lnTo>
                    <a:pt x="28219" y="31081"/>
                  </a:lnTo>
                  <a:cubicBezTo>
                    <a:pt x="28391" y="31196"/>
                    <a:pt x="28362" y="31110"/>
                    <a:pt x="28505" y="31253"/>
                  </a:cubicBezTo>
                  <a:cubicBezTo>
                    <a:pt x="28448" y="31253"/>
                    <a:pt x="28448" y="31253"/>
                    <a:pt x="28476" y="31282"/>
                  </a:cubicBezTo>
                  <a:cubicBezTo>
                    <a:pt x="28476" y="31272"/>
                    <a:pt x="28483" y="31269"/>
                    <a:pt x="28492" y="31269"/>
                  </a:cubicBezTo>
                  <a:cubicBezTo>
                    <a:pt x="28511" y="31269"/>
                    <a:pt x="28543" y="31282"/>
                    <a:pt x="28562" y="31282"/>
                  </a:cubicBezTo>
                  <a:cubicBezTo>
                    <a:pt x="28362" y="31282"/>
                    <a:pt x="28677" y="31482"/>
                    <a:pt x="28534" y="31511"/>
                  </a:cubicBezTo>
                  <a:cubicBezTo>
                    <a:pt x="28554" y="31511"/>
                    <a:pt x="28691" y="31584"/>
                    <a:pt x="28768" y="31584"/>
                  </a:cubicBezTo>
                  <a:cubicBezTo>
                    <a:pt x="28799" y="31584"/>
                    <a:pt x="28820" y="31572"/>
                    <a:pt x="28820" y="31539"/>
                  </a:cubicBezTo>
                  <a:lnTo>
                    <a:pt x="28763" y="31511"/>
                  </a:lnTo>
                  <a:cubicBezTo>
                    <a:pt x="28768" y="31506"/>
                    <a:pt x="28773" y="31503"/>
                    <a:pt x="28779" y="31503"/>
                  </a:cubicBezTo>
                  <a:cubicBezTo>
                    <a:pt x="28803" y="31503"/>
                    <a:pt x="28830" y="31550"/>
                    <a:pt x="28877" y="31597"/>
                  </a:cubicBezTo>
                  <a:cubicBezTo>
                    <a:pt x="28865" y="31597"/>
                    <a:pt x="28853" y="31591"/>
                    <a:pt x="28843" y="31586"/>
                  </a:cubicBezTo>
                  <a:lnTo>
                    <a:pt x="28843" y="31586"/>
                  </a:lnTo>
                  <a:cubicBezTo>
                    <a:pt x="28946" y="31666"/>
                    <a:pt x="29028" y="31747"/>
                    <a:pt x="29135" y="31854"/>
                  </a:cubicBezTo>
                  <a:cubicBezTo>
                    <a:pt x="29192" y="31797"/>
                    <a:pt x="29249" y="31740"/>
                    <a:pt x="29278" y="31682"/>
                  </a:cubicBezTo>
                  <a:lnTo>
                    <a:pt x="29278" y="31682"/>
                  </a:lnTo>
                  <a:cubicBezTo>
                    <a:pt x="29278" y="31682"/>
                    <a:pt x="29260" y="31682"/>
                    <a:pt x="29239" y="31692"/>
                  </a:cubicBezTo>
                  <a:lnTo>
                    <a:pt x="29239" y="31692"/>
                  </a:lnTo>
                  <a:lnTo>
                    <a:pt x="29278" y="31654"/>
                  </a:lnTo>
                  <a:lnTo>
                    <a:pt x="29392" y="31625"/>
                  </a:lnTo>
                  <a:lnTo>
                    <a:pt x="29478" y="31454"/>
                  </a:lnTo>
                  <a:lnTo>
                    <a:pt x="29507" y="31425"/>
                  </a:lnTo>
                  <a:lnTo>
                    <a:pt x="29507" y="31454"/>
                  </a:lnTo>
                  <a:lnTo>
                    <a:pt x="29535" y="31482"/>
                  </a:lnTo>
                  <a:cubicBezTo>
                    <a:pt x="29621" y="31368"/>
                    <a:pt x="29593" y="31310"/>
                    <a:pt x="29678" y="31225"/>
                  </a:cubicBezTo>
                  <a:cubicBezTo>
                    <a:pt x="29936" y="30938"/>
                    <a:pt x="29907" y="30996"/>
                    <a:pt x="30108" y="30795"/>
                  </a:cubicBezTo>
                  <a:cubicBezTo>
                    <a:pt x="30079" y="30767"/>
                    <a:pt x="30165" y="30624"/>
                    <a:pt x="30279" y="30538"/>
                  </a:cubicBezTo>
                  <a:cubicBezTo>
                    <a:pt x="30423" y="30452"/>
                    <a:pt x="30537" y="30366"/>
                    <a:pt x="30566" y="30337"/>
                  </a:cubicBezTo>
                  <a:cubicBezTo>
                    <a:pt x="30685" y="30298"/>
                    <a:pt x="30799" y="30276"/>
                    <a:pt x="30909" y="30276"/>
                  </a:cubicBezTo>
                  <a:cubicBezTo>
                    <a:pt x="31036" y="30276"/>
                    <a:pt x="31158" y="30305"/>
                    <a:pt x="31281" y="30366"/>
                  </a:cubicBezTo>
                  <a:lnTo>
                    <a:pt x="31338" y="30366"/>
                  </a:lnTo>
                  <a:lnTo>
                    <a:pt x="31367" y="30395"/>
                  </a:lnTo>
                  <a:cubicBezTo>
                    <a:pt x="31481" y="30309"/>
                    <a:pt x="31481" y="30223"/>
                    <a:pt x="31567" y="30137"/>
                  </a:cubicBezTo>
                  <a:lnTo>
                    <a:pt x="31567" y="30137"/>
                  </a:lnTo>
                  <a:cubicBezTo>
                    <a:pt x="31567" y="30252"/>
                    <a:pt x="31396" y="30337"/>
                    <a:pt x="31424" y="30452"/>
                  </a:cubicBezTo>
                  <a:cubicBezTo>
                    <a:pt x="31453" y="30452"/>
                    <a:pt x="31481" y="30480"/>
                    <a:pt x="31481" y="30509"/>
                  </a:cubicBezTo>
                  <a:cubicBezTo>
                    <a:pt x="31567" y="30337"/>
                    <a:pt x="31625" y="30166"/>
                    <a:pt x="31653" y="29994"/>
                  </a:cubicBezTo>
                  <a:lnTo>
                    <a:pt x="31710" y="29994"/>
                  </a:lnTo>
                  <a:lnTo>
                    <a:pt x="31682" y="29965"/>
                  </a:lnTo>
                  <a:cubicBezTo>
                    <a:pt x="31710" y="29851"/>
                    <a:pt x="31796" y="29765"/>
                    <a:pt x="31882" y="29708"/>
                  </a:cubicBezTo>
                  <a:cubicBezTo>
                    <a:pt x="31894" y="29700"/>
                    <a:pt x="31904" y="29696"/>
                    <a:pt x="31912" y="29696"/>
                  </a:cubicBezTo>
                  <a:cubicBezTo>
                    <a:pt x="31961" y="29696"/>
                    <a:pt x="31939" y="29826"/>
                    <a:pt x="31939" y="29851"/>
                  </a:cubicBezTo>
                  <a:cubicBezTo>
                    <a:pt x="32082" y="29536"/>
                    <a:pt x="32369" y="29393"/>
                    <a:pt x="32455" y="29050"/>
                  </a:cubicBezTo>
                  <a:cubicBezTo>
                    <a:pt x="32340" y="29050"/>
                    <a:pt x="32311" y="28935"/>
                    <a:pt x="32283" y="28849"/>
                  </a:cubicBezTo>
                  <a:cubicBezTo>
                    <a:pt x="32283" y="28792"/>
                    <a:pt x="32283" y="28763"/>
                    <a:pt x="32254" y="28706"/>
                  </a:cubicBezTo>
                  <a:lnTo>
                    <a:pt x="32311" y="28706"/>
                  </a:lnTo>
                  <a:lnTo>
                    <a:pt x="32340" y="28735"/>
                  </a:lnTo>
                  <a:lnTo>
                    <a:pt x="32369" y="28735"/>
                  </a:lnTo>
                  <a:lnTo>
                    <a:pt x="32426" y="28706"/>
                  </a:lnTo>
                  <a:lnTo>
                    <a:pt x="32483" y="28706"/>
                  </a:lnTo>
                  <a:cubicBezTo>
                    <a:pt x="32540" y="28706"/>
                    <a:pt x="32569" y="28763"/>
                    <a:pt x="32626" y="28878"/>
                  </a:cubicBezTo>
                  <a:cubicBezTo>
                    <a:pt x="32655" y="28821"/>
                    <a:pt x="32626" y="28763"/>
                    <a:pt x="32569" y="28735"/>
                  </a:cubicBezTo>
                  <a:cubicBezTo>
                    <a:pt x="32583" y="28728"/>
                    <a:pt x="32598" y="28724"/>
                    <a:pt x="32611" y="28724"/>
                  </a:cubicBezTo>
                  <a:cubicBezTo>
                    <a:pt x="32653" y="28724"/>
                    <a:pt x="32691" y="28756"/>
                    <a:pt x="32712" y="28821"/>
                  </a:cubicBezTo>
                  <a:cubicBezTo>
                    <a:pt x="32798" y="28620"/>
                    <a:pt x="32655" y="28592"/>
                    <a:pt x="32769" y="28449"/>
                  </a:cubicBezTo>
                  <a:lnTo>
                    <a:pt x="32769" y="28449"/>
                  </a:lnTo>
                  <a:cubicBezTo>
                    <a:pt x="32827" y="28506"/>
                    <a:pt x="32827" y="28534"/>
                    <a:pt x="32855" y="28592"/>
                  </a:cubicBezTo>
                  <a:cubicBezTo>
                    <a:pt x="32855" y="28534"/>
                    <a:pt x="32855" y="28449"/>
                    <a:pt x="32855" y="28363"/>
                  </a:cubicBezTo>
                  <a:cubicBezTo>
                    <a:pt x="32884" y="28334"/>
                    <a:pt x="32912" y="28334"/>
                    <a:pt x="32941" y="28334"/>
                  </a:cubicBezTo>
                  <a:cubicBezTo>
                    <a:pt x="32941" y="28305"/>
                    <a:pt x="32912" y="28305"/>
                    <a:pt x="32884" y="28277"/>
                  </a:cubicBezTo>
                  <a:cubicBezTo>
                    <a:pt x="32912" y="28277"/>
                    <a:pt x="32941" y="28248"/>
                    <a:pt x="32941" y="28248"/>
                  </a:cubicBezTo>
                  <a:cubicBezTo>
                    <a:pt x="32941" y="28277"/>
                    <a:pt x="33027" y="28277"/>
                    <a:pt x="32970" y="28334"/>
                  </a:cubicBezTo>
                  <a:cubicBezTo>
                    <a:pt x="32998" y="28305"/>
                    <a:pt x="33027" y="28277"/>
                    <a:pt x="33027" y="28220"/>
                  </a:cubicBezTo>
                  <a:cubicBezTo>
                    <a:pt x="33056" y="28220"/>
                    <a:pt x="33056" y="28162"/>
                    <a:pt x="33084" y="28162"/>
                  </a:cubicBezTo>
                  <a:lnTo>
                    <a:pt x="33056" y="28134"/>
                  </a:lnTo>
                  <a:cubicBezTo>
                    <a:pt x="33056" y="28134"/>
                    <a:pt x="33056" y="28105"/>
                    <a:pt x="33056" y="28076"/>
                  </a:cubicBezTo>
                  <a:cubicBezTo>
                    <a:pt x="33113" y="27933"/>
                    <a:pt x="33199" y="27847"/>
                    <a:pt x="33342" y="27819"/>
                  </a:cubicBezTo>
                  <a:cubicBezTo>
                    <a:pt x="33364" y="27919"/>
                    <a:pt x="33390" y="27941"/>
                    <a:pt x="33421" y="27941"/>
                  </a:cubicBezTo>
                  <a:cubicBezTo>
                    <a:pt x="33446" y="27941"/>
                    <a:pt x="33474" y="27926"/>
                    <a:pt x="33505" y="27926"/>
                  </a:cubicBezTo>
                  <a:cubicBezTo>
                    <a:pt x="33534" y="27926"/>
                    <a:pt x="33565" y="27940"/>
                    <a:pt x="33599" y="27991"/>
                  </a:cubicBezTo>
                  <a:lnTo>
                    <a:pt x="33685" y="27847"/>
                  </a:lnTo>
                  <a:lnTo>
                    <a:pt x="33571" y="27819"/>
                  </a:lnTo>
                  <a:cubicBezTo>
                    <a:pt x="33714" y="27733"/>
                    <a:pt x="33714" y="27533"/>
                    <a:pt x="33857" y="27504"/>
                  </a:cubicBezTo>
                  <a:lnTo>
                    <a:pt x="33857" y="27504"/>
                  </a:lnTo>
                  <a:lnTo>
                    <a:pt x="33828" y="27647"/>
                  </a:lnTo>
                  <a:lnTo>
                    <a:pt x="34000" y="27475"/>
                  </a:lnTo>
                  <a:lnTo>
                    <a:pt x="33828" y="27475"/>
                  </a:lnTo>
                  <a:cubicBezTo>
                    <a:pt x="33857" y="27418"/>
                    <a:pt x="33828" y="27332"/>
                    <a:pt x="33771" y="27304"/>
                  </a:cubicBezTo>
                  <a:lnTo>
                    <a:pt x="33771" y="27304"/>
                  </a:lnTo>
                  <a:lnTo>
                    <a:pt x="33857" y="27332"/>
                  </a:lnTo>
                  <a:cubicBezTo>
                    <a:pt x="33885" y="27332"/>
                    <a:pt x="33943" y="27332"/>
                    <a:pt x="33971" y="27361"/>
                  </a:cubicBezTo>
                  <a:lnTo>
                    <a:pt x="33914" y="27218"/>
                  </a:lnTo>
                  <a:lnTo>
                    <a:pt x="33943" y="27218"/>
                  </a:lnTo>
                  <a:cubicBezTo>
                    <a:pt x="33943" y="27246"/>
                    <a:pt x="33971" y="27246"/>
                    <a:pt x="33943" y="27275"/>
                  </a:cubicBezTo>
                  <a:lnTo>
                    <a:pt x="34000" y="27275"/>
                  </a:lnTo>
                  <a:lnTo>
                    <a:pt x="34000" y="27304"/>
                  </a:lnTo>
                  <a:cubicBezTo>
                    <a:pt x="34020" y="27309"/>
                    <a:pt x="34035" y="27311"/>
                    <a:pt x="34046" y="27311"/>
                  </a:cubicBezTo>
                  <a:cubicBezTo>
                    <a:pt x="34094" y="27311"/>
                    <a:pt x="34047" y="27260"/>
                    <a:pt x="34000" y="27189"/>
                  </a:cubicBezTo>
                  <a:lnTo>
                    <a:pt x="34000" y="27189"/>
                  </a:lnTo>
                  <a:cubicBezTo>
                    <a:pt x="34029" y="27218"/>
                    <a:pt x="34057" y="27218"/>
                    <a:pt x="34086" y="27218"/>
                  </a:cubicBezTo>
                  <a:cubicBezTo>
                    <a:pt x="34086" y="27275"/>
                    <a:pt x="34086" y="27304"/>
                    <a:pt x="34057" y="27332"/>
                  </a:cubicBezTo>
                  <a:cubicBezTo>
                    <a:pt x="34114" y="27304"/>
                    <a:pt x="34143" y="27304"/>
                    <a:pt x="34114" y="27246"/>
                  </a:cubicBezTo>
                  <a:lnTo>
                    <a:pt x="34086" y="27189"/>
                  </a:lnTo>
                  <a:cubicBezTo>
                    <a:pt x="34086" y="27161"/>
                    <a:pt x="34086" y="27161"/>
                    <a:pt x="34086" y="27132"/>
                  </a:cubicBezTo>
                  <a:cubicBezTo>
                    <a:pt x="34114" y="27161"/>
                    <a:pt x="34143" y="27161"/>
                    <a:pt x="34172" y="27161"/>
                  </a:cubicBezTo>
                  <a:cubicBezTo>
                    <a:pt x="34143" y="27132"/>
                    <a:pt x="34114" y="27103"/>
                    <a:pt x="34114" y="27103"/>
                  </a:cubicBezTo>
                  <a:cubicBezTo>
                    <a:pt x="34114" y="27075"/>
                    <a:pt x="34114" y="27046"/>
                    <a:pt x="34143" y="27018"/>
                  </a:cubicBezTo>
                  <a:cubicBezTo>
                    <a:pt x="34143" y="27046"/>
                    <a:pt x="34172" y="27046"/>
                    <a:pt x="34172" y="27046"/>
                  </a:cubicBezTo>
                  <a:cubicBezTo>
                    <a:pt x="34172" y="27046"/>
                    <a:pt x="34172" y="27018"/>
                    <a:pt x="34172" y="27018"/>
                  </a:cubicBezTo>
                  <a:cubicBezTo>
                    <a:pt x="34172" y="27018"/>
                    <a:pt x="34200" y="26989"/>
                    <a:pt x="34229" y="26989"/>
                  </a:cubicBezTo>
                  <a:cubicBezTo>
                    <a:pt x="34229" y="26989"/>
                    <a:pt x="34258" y="27018"/>
                    <a:pt x="34258" y="27018"/>
                  </a:cubicBezTo>
                  <a:cubicBezTo>
                    <a:pt x="34258" y="27046"/>
                    <a:pt x="34286" y="27075"/>
                    <a:pt x="34286" y="27075"/>
                  </a:cubicBezTo>
                  <a:cubicBezTo>
                    <a:pt x="34315" y="27103"/>
                    <a:pt x="34372" y="27218"/>
                    <a:pt x="34401" y="27218"/>
                  </a:cubicBezTo>
                  <a:cubicBezTo>
                    <a:pt x="34347" y="27057"/>
                    <a:pt x="34595" y="26997"/>
                    <a:pt x="34579" y="26825"/>
                  </a:cubicBezTo>
                  <a:lnTo>
                    <a:pt x="34579" y="26825"/>
                  </a:lnTo>
                  <a:cubicBezTo>
                    <a:pt x="34595" y="26869"/>
                    <a:pt x="34636" y="26909"/>
                    <a:pt x="34658" y="26932"/>
                  </a:cubicBezTo>
                  <a:lnTo>
                    <a:pt x="34630" y="26789"/>
                  </a:lnTo>
                  <a:cubicBezTo>
                    <a:pt x="34687" y="26789"/>
                    <a:pt x="34715" y="26789"/>
                    <a:pt x="34773" y="26874"/>
                  </a:cubicBezTo>
                  <a:cubicBezTo>
                    <a:pt x="34916" y="26760"/>
                    <a:pt x="34601" y="26703"/>
                    <a:pt x="34773" y="26645"/>
                  </a:cubicBezTo>
                  <a:lnTo>
                    <a:pt x="34773" y="26645"/>
                  </a:lnTo>
                  <a:lnTo>
                    <a:pt x="34773" y="26731"/>
                  </a:lnTo>
                  <a:lnTo>
                    <a:pt x="34830" y="26703"/>
                  </a:lnTo>
                  <a:cubicBezTo>
                    <a:pt x="34973" y="26617"/>
                    <a:pt x="35030" y="26474"/>
                    <a:pt x="35145" y="26359"/>
                  </a:cubicBezTo>
                  <a:cubicBezTo>
                    <a:pt x="35173" y="26331"/>
                    <a:pt x="35173" y="26331"/>
                    <a:pt x="35202" y="26302"/>
                  </a:cubicBezTo>
                  <a:lnTo>
                    <a:pt x="35231" y="26302"/>
                  </a:lnTo>
                  <a:cubicBezTo>
                    <a:pt x="35231" y="26302"/>
                    <a:pt x="35231" y="26302"/>
                    <a:pt x="35231" y="26273"/>
                  </a:cubicBezTo>
                  <a:lnTo>
                    <a:pt x="35288" y="26273"/>
                  </a:lnTo>
                  <a:cubicBezTo>
                    <a:pt x="35460" y="26417"/>
                    <a:pt x="35173" y="26445"/>
                    <a:pt x="35345" y="26531"/>
                  </a:cubicBezTo>
                  <a:cubicBezTo>
                    <a:pt x="35545" y="26302"/>
                    <a:pt x="35631" y="25930"/>
                    <a:pt x="35889" y="25758"/>
                  </a:cubicBezTo>
                  <a:lnTo>
                    <a:pt x="35832" y="25758"/>
                  </a:lnTo>
                  <a:cubicBezTo>
                    <a:pt x="35746" y="25672"/>
                    <a:pt x="35774" y="25644"/>
                    <a:pt x="35832" y="25644"/>
                  </a:cubicBezTo>
                  <a:cubicBezTo>
                    <a:pt x="35917" y="25615"/>
                    <a:pt x="36061" y="25644"/>
                    <a:pt x="36089" y="25529"/>
                  </a:cubicBezTo>
                  <a:cubicBezTo>
                    <a:pt x="36089" y="25570"/>
                    <a:pt x="36133" y="25625"/>
                    <a:pt x="36147" y="25643"/>
                  </a:cubicBezTo>
                  <a:lnTo>
                    <a:pt x="36147" y="25643"/>
                  </a:lnTo>
                  <a:cubicBezTo>
                    <a:pt x="36204" y="25615"/>
                    <a:pt x="36232" y="25558"/>
                    <a:pt x="36261" y="25529"/>
                  </a:cubicBezTo>
                  <a:cubicBezTo>
                    <a:pt x="36318" y="25529"/>
                    <a:pt x="36347" y="25472"/>
                    <a:pt x="36347" y="25415"/>
                  </a:cubicBezTo>
                  <a:cubicBezTo>
                    <a:pt x="36318" y="25358"/>
                    <a:pt x="36404" y="25272"/>
                    <a:pt x="36433" y="25215"/>
                  </a:cubicBezTo>
                  <a:lnTo>
                    <a:pt x="36490" y="25243"/>
                  </a:lnTo>
                  <a:cubicBezTo>
                    <a:pt x="36461" y="25215"/>
                    <a:pt x="36461" y="25186"/>
                    <a:pt x="36433" y="25186"/>
                  </a:cubicBezTo>
                  <a:lnTo>
                    <a:pt x="36433" y="25129"/>
                  </a:lnTo>
                  <a:cubicBezTo>
                    <a:pt x="36490" y="25157"/>
                    <a:pt x="36547" y="25157"/>
                    <a:pt x="36576" y="25186"/>
                  </a:cubicBezTo>
                  <a:cubicBezTo>
                    <a:pt x="36662" y="25186"/>
                    <a:pt x="36633" y="25100"/>
                    <a:pt x="36576" y="25043"/>
                  </a:cubicBezTo>
                  <a:cubicBezTo>
                    <a:pt x="36662" y="25014"/>
                    <a:pt x="36719" y="24957"/>
                    <a:pt x="36776" y="24871"/>
                  </a:cubicBezTo>
                  <a:cubicBezTo>
                    <a:pt x="36805" y="24900"/>
                    <a:pt x="36833" y="24900"/>
                    <a:pt x="36833" y="24928"/>
                  </a:cubicBezTo>
                  <a:lnTo>
                    <a:pt x="36833" y="24928"/>
                  </a:lnTo>
                  <a:cubicBezTo>
                    <a:pt x="36833" y="24900"/>
                    <a:pt x="36805" y="24871"/>
                    <a:pt x="36805" y="24871"/>
                  </a:cubicBezTo>
                  <a:lnTo>
                    <a:pt x="36891" y="24785"/>
                  </a:lnTo>
                  <a:cubicBezTo>
                    <a:pt x="36891" y="24757"/>
                    <a:pt x="36891" y="24728"/>
                    <a:pt x="36891" y="24728"/>
                  </a:cubicBezTo>
                  <a:lnTo>
                    <a:pt x="36919" y="24728"/>
                  </a:lnTo>
                  <a:lnTo>
                    <a:pt x="36891" y="24699"/>
                  </a:lnTo>
                  <a:cubicBezTo>
                    <a:pt x="36891" y="24671"/>
                    <a:pt x="36862" y="24671"/>
                    <a:pt x="36833" y="24642"/>
                  </a:cubicBezTo>
                  <a:cubicBezTo>
                    <a:pt x="36862" y="24642"/>
                    <a:pt x="36862" y="24642"/>
                    <a:pt x="36862" y="24614"/>
                  </a:cubicBezTo>
                  <a:cubicBezTo>
                    <a:pt x="36948" y="24614"/>
                    <a:pt x="37034" y="24585"/>
                    <a:pt x="37062" y="24528"/>
                  </a:cubicBezTo>
                  <a:cubicBezTo>
                    <a:pt x="37091" y="24556"/>
                    <a:pt x="37119" y="24585"/>
                    <a:pt x="37148" y="24642"/>
                  </a:cubicBezTo>
                  <a:cubicBezTo>
                    <a:pt x="37091" y="24499"/>
                    <a:pt x="37320" y="24556"/>
                    <a:pt x="37348" y="24528"/>
                  </a:cubicBezTo>
                  <a:lnTo>
                    <a:pt x="37348" y="24614"/>
                  </a:lnTo>
                  <a:cubicBezTo>
                    <a:pt x="37348" y="24585"/>
                    <a:pt x="37377" y="24556"/>
                    <a:pt x="37377" y="24528"/>
                  </a:cubicBezTo>
                  <a:lnTo>
                    <a:pt x="37263" y="24470"/>
                  </a:lnTo>
                  <a:cubicBezTo>
                    <a:pt x="37282" y="24470"/>
                    <a:pt x="37301" y="24458"/>
                    <a:pt x="37320" y="24458"/>
                  </a:cubicBezTo>
                  <a:cubicBezTo>
                    <a:pt x="37329" y="24458"/>
                    <a:pt x="37339" y="24461"/>
                    <a:pt x="37348" y="24470"/>
                  </a:cubicBezTo>
                  <a:cubicBezTo>
                    <a:pt x="37291" y="24413"/>
                    <a:pt x="37234" y="24385"/>
                    <a:pt x="37177" y="24327"/>
                  </a:cubicBezTo>
                  <a:cubicBezTo>
                    <a:pt x="37177" y="24299"/>
                    <a:pt x="37205" y="24270"/>
                    <a:pt x="37205" y="24241"/>
                  </a:cubicBezTo>
                  <a:lnTo>
                    <a:pt x="37205" y="24222"/>
                  </a:lnTo>
                  <a:lnTo>
                    <a:pt x="37205" y="24222"/>
                  </a:lnTo>
                  <a:cubicBezTo>
                    <a:pt x="37217" y="24263"/>
                    <a:pt x="37341" y="24307"/>
                    <a:pt x="37350" y="24364"/>
                  </a:cubicBezTo>
                  <a:lnTo>
                    <a:pt x="37350" y="24364"/>
                  </a:lnTo>
                  <a:cubicBezTo>
                    <a:pt x="37354" y="24353"/>
                    <a:pt x="37366" y="24347"/>
                    <a:pt x="37406" y="24327"/>
                  </a:cubicBezTo>
                  <a:cubicBezTo>
                    <a:pt x="37406" y="24327"/>
                    <a:pt x="37434" y="24356"/>
                    <a:pt x="37434" y="24385"/>
                  </a:cubicBezTo>
                  <a:cubicBezTo>
                    <a:pt x="37635" y="24385"/>
                    <a:pt x="37291" y="24213"/>
                    <a:pt x="37377" y="24127"/>
                  </a:cubicBezTo>
                  <a:lnTo>
                    <a:pt x="37377" y="24127"/>
                  </a:lnTo>
                  <a:cubicBezTo>
                    <a:pt x="37419" y="24169"/>
                    <a:pt x="37492" y="24195"/>
                    <a:pt x="37516" y="24195"/>
                  </a:cubicBezTo>
                  <a:cubicBezTo>
                    <a:pt x="37525" y="24195"/>
                    <a:pt x="37528" y="24192"/>
                    <a:pt x="37520" y="24184"/>
                  </a:cubicBezTo>
                  <a:lnTo>
                    <a:pt x="37520" y="24184"/>
                  </a:lnTo>
                  <a:cubicBezTo>
                    <a:pt x="37517" y="24187"/>
                    <a:pt x="37513" y="24189"/>
                    <a:pt x="37508" y="24189"/>
                  </a:cubicBezTo>
                  <a:cubicBezTo>
                    <a:pt x="37468" y="24189"/>
                    <a:pt x="37374" y="24092"/>
                    <a:pt x="37348" y="24041"/>
                  </a:cubicBezTo>
                  <a:cubicBezTo>
                    <a:pt x="37434" y="24041"/>
                    <a:pt x="37348" y="23927"/>
                    <a:pt x="37348" y="23898"/>
                  </a:cubicBezTo>
                  <a:lnTo>
                    <a:pt x="37320" y="23898"/>
                  </a:lnTo>
                  <a:cubicBezTo>
                    <a:pt x="37377" y="23841"/>
                    <a:pt x="37463" y="23812"/>
                    <a:pt x="37549" y="23784"/>
                  </a:cubicBezTo>
                  <a:lnTo>
                    <a:pt x="37549" y="23784"/>
                  </a:lnTo>
                  <a:cubicBezTo>
                    <a:pt x="37524" y="23833"/>
                    <a:pt x="37542" y="23904"/>
                    <a:pt x="37566" y="23904"/>
                  </a:cubicBezTo>
                  <a:cubicBezTo>
                    <a:pt x="37570" y="23904"/>
                    <a:pt x="37573" y="23902"/>
                    <a:pt x="37577" y="23898"/>
                  </a:cubicBezTo>
                  <a:lnTo>
                    <a:pt x="37606" y="23784"/>
                  </a:lnTo>
                  <a:cubicBezTo>
                    <a:pt x="37635" y="23784"/>
                    <a:pt x="37663" y="23812"/>
                    <a:pt x="37692" y="23812"/>
                  </a:cubicBezTo>
                  <a:cubicBezTo>
                    <a:pt x="37668" y="23754"/>
                    <a:pt x="37693" y="23743"/>
                    <a:pt x="37728" y="23743"/>
                  </a:cubicBezTo>
                  <a:cubicBezTo>
                    <a:pt x="37748" y="23743"/>
                    <a:pt x="37772" y="23747"/>
                    <a:pt x="37792" y="23747"/>
                  </a:cubicBezTo>
                  <a:cubicBezTo>
                    <a:pt x="37823" y="23747"/>
                    <a:pt x="37845" y="23738"/>
                    <a:pt x="37835" y="23698"/>
                  </a:cubicBezTo>
                  <a:cubicBezTo>
                    <a:pt x="37692" y="23640"/>
                    <a:pt x="37720" y="23669"/>
                    <a:pt x="37635" y="23526"/>
                  </a:cubicBezTo>
                  <a:lnTo>
                    <a:pt x="37635" y="23583"/>
                  </a:lnTo>
                  <a:lnTo>
                    <a:pt x="37577" y="23583"/>
                  </a:lnTo>
                  <a:lnTo>
                    <a:pt x="37520" y="23526"/>
                  </a:lnTo>
                  <a:cubicBezTo>
                    <a:pt x="37520" y="23555"/>
                    <a:pt x="37520" y="23583"/>
                    <a:pt x="37520" y="23583"/>
                  </a:cubicBezTo>
                  <a:lnTo>
                    <a:pt x="37463" y="23583"/>
                  </a:lnTo>
                  <a:lnTo>
                    <a:pt x="37463" y="23555"/>
                  </a:lnTo>
                  <a:cubicBezTo>
                    <a:pt x="37520" y="23526"/>
                    <a:pt x="37434" y="23412"/>
                    <a:pt x="37463" y="23412"/>
                  </a:cubicBezTo>
                  <a:cubicBezTo>
                    <a:pt x="37492" y="23469"/>
                    <a:pt x="37549" y="23497"/>
                    <a:pt x="37606" y="23497"/>
                  </a:cubicBezTo>
                  <a:lnTo>
                    <a:pt x="37778" y="23583"/>
                  </a:lnTo>
                  <a:cubicBezTo>
                    <a:pt x="37978" y="23583"/>
                    <a:pt x="37749" y="23354"/>
                    <a:pt x="37892" y="23268"/>
                  </a:cubicBezTo>
                  <a:lnTo>
                    <a:pt x="37806" y="23268"/>
                  </a:lnTo>
                  <a:cubicBezTo>
                    <a:pt x="37692" y="23183"/>
                    <a:pt x="37835" y="23183"/>
                    <a:pt x="37806" y="23125"/>
                  </a:cubicBezTo>
                  <a:lnTo>
                    <a:pt x="37806" y="23125"/>
                  </a:lnTo>
                  <a:cubicBezTo>
                    <a:pt x="37864" y="23154"/>
                    <a:pt x="37949" y="23183"/>
                    <a:pt x="38035" y="23211"/>
                  </a:cubicBezTo>
                  <a:cubicBezTo>
                    <a:pt x="37949" y="23154"/>
                    <a:pt x="38093" y="23125"/>
                    <a:pt x="37892" y="23011"/>
                  </a:cubicBezTo>
                  <a:lnTo>
                    <a:pt x="38035" y="23011"/>
                  </a:lnTo>
                  <a:cubicBezTo>
                    <a:pt x="38093" y="23011"/>
                    <a:pt x="38064" y="22954"/>
                    <a:pt x="38035" y="22925"/>
                  </a:cubicBezTo>
                  <a:cubicBezTo>
                    <a:pt x="38064" y="22896"/>
                    <a:pt x="38093" y="22896"/>
                    <a:pt x="38121" y="22868"/>
                  </a:cubicBezTo>
                  <a:cubicBezTo>
                    <a:pt x="38236" y="23039"/>
                    <a:pt x="38407" y="23097"/>
                    <a:pt x="38522" y="23240"/>
                  </a:cubicBezTo>
                  <a:lnTo>
                    <a:pt x="38522" y="23297"/>
                  </a:lnTo>
                  <a:cubicBezTo>
                    <a:pt x="38510" y="23301"/>
                    <a:pt x="38497" y="23303"/>
                    <a:pt x="38485" y="23303"/>
                  </a:cubicBezTo>
                  <a:cubicBezTo>
                    <a:pt x="38413" y="23303"/>
                    <a:pt x="38350" y="23240"/>
                    <a:pt x="38350" y="23240"/>
                  </a:cubicBezTo>
                  <a:cubicBezTo>
                    <a:pt x="38264" y="23326"/>
                    <a:pt x="38293" y="23469"/>
                    <a:pt x="38350" y="23555"/>
                  </a:cubicBezTo>
                  <a:cubicBezTo>
                    <a:pt x="38342" y="23546"/>
                    <a:pt x="38331" y="23543"/>
                    <a:pt x="38318" y="23543"/>
                  </a:cubicBezTo>
                  <a:cubicBezTo>
                    <a:pt x="38288" y="23543"/>
                    <a:pt x="38247" y="23563"/>
                    <a:pt x="38207" y="23583"/>
                  </a:cubicBezTo>
                  <a:cubicBezTo>
                    <a:pt x="38236" y="23669"/>
                    <a:pt x="38407" y="23640"/>
                    <a:pt x="38350" y="23755"/>
                  </a:cubicBezTo>
                  <a:cubicBezTo>
                    <a:pt x="38264" y="23726"/>
                    <a:pt x="38178" y="23698"/>
                    <a:pt x="38121" y="23669"/>
                  </a:cubicBezTo>
                  <a:lnTo>
                    <a:pt x="38121" y="23669"/>
                  </a:lnTo>
                  <a:cubicBezTo>
                    <a:pt x="38178" y="23784"/>
                    <a:pt x="38264" y="23869"/>
                    <a:pt x="38321" y="23984"/>
                  </a:cubicBezTo>
                  <a:cubicBezTo>
                    <a:pt x="38310" y="23988"/>
                    <a:pt x="38299" y="23990"/>
                    <a:pt x="38288" y="23990"/>
                  </a:cubicBezTo>
                  <a:cubicBezTo>
                    <a:pt x="38220" y="23990"/>
                    <a:pt x="38171" y="23919"/>
                    <a:pt x="38121" y="23869"/>
                  </a:cubicBezTo>
                  <a:lnTo>
                    <a:pt x="38121" y="23869"/>
                  </a:lnTo>
                  <a:cubicBezTo>
                    <a:pt x="38150" y="23984"/>
                    <a:pt x="38207" y="24184"/>
                    <a:pt x="38350" y="24241"/>
                  </a:cubicBezTo>
                  <a:lnTo>
                    <a:pt x="38407" y="24184"/>
                  </a:lnTo>
                  <a:cubicBezTo>
                    <a:pt x="38350" y="24184"/>
                    <a:pt x="38293" y="24184"/>
                    <a:pt x="38264" y="24156"/>
                  </a:cubicBezTo>
                  <a:cubicBezTo>
                    <a:pt x="38121" y="24041"/>
                    <a:pt x="38293" y="24013"/>
                    <a:pt x="38350" y="24013"/>
                  </a:cubicBezTo>
                  <a:lnTo>
                    <a:pt x="38407" y="24070"/>
                  </a:lnTo>
                  <a:lnTo>
                    <a:pt x="38436" y="24070"/>
                  </a:lnTo>
                  <a:cubicBezTo>
                    <a:pt x="38436" y="24127"/>
                    <a:pt x="38436" y="24213"/>
                    <a:pt x="38436" y="24270"/>
                  </a:cubicBezTo>
                  <a:lnTo>
                    <a:pt x="38407" y="24385"/>
                  </a:lnTo>
                  <a:cubicBezTo>
                    <a:pt x="38344" y="24343"/>
                    <a:pt x="38266" y="24316"/>
                    <a:pt x="38184" y="24316"/>
                  </a:cubicBezTo>
                  <a:cubicBezTo>
                    <a:pt x="38154" y="24316"/>
                    <a:pt x="38123" y="24320"/>
                    <a:pt x="38093" y="24327"/>
                  </a:cubicBezTo>
                  <a:cubicBezTo>
                    <a:pt x="38264" y="24413"/>
                    <a:pt x="38207" y="24413"/>
                    <a:pt x="38379" y="24499"/>
                  </a:cubicBezTo>
                  <a:lnTo>
                    <a:pt x="38379" y="24585"/>
                  </a:lnTo>
                  <a:lnTo>
                    <a:pt x="38293" y="24585"/>
                  </a:lnTo>
                  <a:cubicBezTo>
                    <a:pt x="38321" y="24614"/>
                    <a:pt x="38236" y="24671"/>
                    <a:pt x="38350" y="24699"/>
                  </a:cubicBezTo>
                  <a:lnTo>
                    <a:pt x="38379" y="24699"/>
                  </a:lnTo>
                  <a:cubicBezTo>
                    <a:pt x="38436" y="24728"/>
                    <a:pt x="38436" y="24785"/>
                    <a:pt x="38465" y="24871"/>
                  </a:cubicBezTo>
                  <a:cubicBezTo>
                    <a:pt x="38379" y="24842"/>
                    <a:pt x="38321" y="24842"/>
                    <a:pt x="38264" y="24814"/>
                  </a:cubicBezTo>
                  <a:cubicBezTo>
                    <a:pt x="38293" y="24814"/>
                    <a:pt x="38293" y="24785"/>
                    <a:pt x="38293" y="24785"/>
                  </a:cubicBezTo>
                  <a:lnTo>
                    <a:pt x="38093" y="24728"/>
                  </a:lnTo>
                  <a:lnTo>
                    <a:pt x="38150" y="24814"/>
                  </a:lnTo>
                  <a:cubicBezTo>
                    <a:pt x="38035" y="24814"/>
                    <a:pt x="37921" y="24842"/>
                    <a:pt x="37835" y="24928"/>
                  </a:cubicBezTo>
                  <a:lnTo>
                    <a:pt x="37949" y="25129"/>
                  </a:lnTo>
                  <a:lnTo>
                    <a:pt x="37835" y="25157"/>
                  </a:lnTo>
                  <a:lnTo>
                    <a:pt x="37835" y="25014"/>
                  </a:lnTo>
                  <a:lnTo>
                    <a:pt x="37835" y="25014"/>
                  </a:lnTo>
                  <a:cubicBezTo>
                    <a:pt x="37692" y="25071"/>
                    <a:pt x="37778" y="25129"/>
                    <a:pt x="37864" y="25186"/>
                  </a:cubicBezTo>
                  <a:cubicBezTo>
                    <a:pt x="37806" y="25186"/>
                    <a:pt x="37749" y="25215"/>
                    <a:pt x="37692" y="25243"/>
                  </a:cubicBezTo>
                  <a:cubicBezTo>
                    <a:pt x="37778" y="25300"/>
                    <a:pt x="37864" y="25386"/>
                    <a:pt x="37921" y="25443"/>
                  </a:cubicBezTo>
                  <a:cubicBezTo>
                    <a:pt x="37838" y="25443"/>
                    <a:pt x="37769" y="25383"/>
                    <a:pt x="37716" y="25383"/>
                  </a:cubicBezTo>
                  <a:cubicBezTo>
                    <a:pt x="37697" y="25383"/>
                    <a:pt x="37679" y="25391"/>
                    <a:pt x="37663" y="25415"/>
                  </a:cubicBezTo>
                  <a:cubicBezTo>
                    <a:pt x="37706" y="25472"/>
                    <a:pt x="37771" y="25472"/>
                    <a:pt x="37828" y="25472"/>
                  </a:cubicBezTo>
                  <a:cubicBezTo>
                    <a:pt x="37885" y="25472"/>
                    <a:pt x="37935" y="25472"/>
                    <a:pt x="37949" y="25529"/>
                  </a:cubicBezTo>
                  <a:cubicBezTo>
                    <a:pt x="37806" y="25587"/>
                    <a:pt x="37720" y="25529"/>
                    <a:pt x="37806" y="25644"/>
                  </a:cubicBezTo>
                  <a:cubicBezTo>
                    <a:pt x="37749" y="25644"/>
                    <a:pt x="37692" y="25615"/>
                    <a:pt x="37663" y="25587"/>
                  </a:cubicBezTo>
                  <a:lnTo>
                    <a:pt x="37663" y="25587"/>
                  </a:lnTo>
                  <a:cubicBezTo>
                    <a:pt x="37720" y="25672"/>
                    <a:pt x="37663" y="25787"/>
                    <a:pt x="37778" y="25873"/>
                  </a:cubicBezTo>
                  <a:cubicBezTo>
                    <a:pt x="37633" y="25897"/>
                    <a:pt x="37712" y="26064"/>
                    <a:pt x="37586" y="26064"/>
                  </a:cubicBezTo>
                  <a:cubicBezTo>
                    <a:pt x="37562" y="26064"/>
                    <a:pt x="37532" y="26058"/>
                    <a:pt x="37492" y="26044"/>
                  </a:cubicBezTo>
                  <a:lnTo>
                    <a:pt x="37492" y="26044"/>
                  </a:lnTo>
                  <a:cubicBezTo>
                    <a:pt x="37577" y="26130"/>
                    <a:pt x="37606" y="26216"/>
                    <a:pt x="37635" y="26331"/>
                  </a:cubicBezTo>
                  <a:cubicBezTo>
                    <a:pt x="37584" y="26285"/>
                    <a:pt x="37549" y="26268"/>
                    <a:pt x="37523" y="26268"/>
                  </a:cubicBezTo>
                  <a:cubicBezTo>
                    <a:pt x="37437" y="26268"/>
                    <a:pt x="37451" y="26454"/>
                    <a:pt x="37340" y="26454"/>
                  </a:cubicBezTo>
                  <a:cubicBezTo>
                    <a:pt x="37313" y="26454"/>
                    <a:pt x="37279" y="26443"/>
                    <a:pt x="37234" y="26417"/>
                  </a:cubicBezTo>
                  <a:lnTo>
                    <a:pt x="37234" y="26417"/>
                  </a:lnTo>
                  <a:cubicBezTo>
                    <a:pt x="37463" y="26617"/>
                    <a:pt x="37205" y="26789"/>
                    <a:pt x="37263" y="27018"/>
                  </a:cubicBezTo>
                  <a:cubicBezTo>
                    <a:pt x="37244" y="26999"/>
                    <a:pt x="37226" y="26981"/>
                    <a:pt x="37223" y="26970"/>
                  </a:cubicBezTo>
                  <a:lnTo>
                    <a:pt x="37223" y="26970"/>
                  </a:lnTo>
                  <a:cubicBezTo>
                    <a:pt x="37166" y="27018"/>
                    <a:pt x="37085" y="27019"/>
                    <a:pt x="37005" y="27046"/>
                  </a:cubicBezTo>
                  <a:cubicBezTo>
                    <a:pt x="37091" y="27075"/>
                    <a:pt x="37148" y="27161"/>
                    <a:pt x="37177" y="27246"/>
                  </a:cubicBezTo>
                  <a:cubicBezTo>
                    <a:pt x="37205" y="27332"/>
                    <a:pt x="37234" y="27390"/>
                    <a:pt x="37263" y="27475"/>
                  </a:cubicBezTo>
                  <a:cubicBezTo>
                    <a:pt x="37005" y="27475"/>
                    <a:pt x="37062" y="27275"/>
                    <a:pt x="36862" y="27218"/>
                  </a:cubicBezTo>
                  <a:lnTo>
                    <a:pt x="36862" y="27218"/>
                  </a:lnTo>
                  <a:cubicBezTo>
                    <a:pt x="37034" y="27275"/>
                    <a:pt x="36919" y="27475"/>
                    <a:pt x="37062" y="27504"/>
                  </a:cubicBezTo>
                  <a:cubicBezTo>
                    <a:pt x="36948" y="27504"/>
                    <a:pt x="36948" y="27530"/>
                    <a:pt x="36901" y="27530"/>
                  </a:cubicBezTo>
                  <a:cubicBezTo>
                    <a:pt x="36878" y="27530"/>
                    <a:pt x="36843" y="27523"/>
                    <a:pt x="36776" y="27504"/>
                  </a:cubicBezTo>
                  <a:lnTo>
                    <a:pt x="36776" y="27504"/>
                  </a:lnTo>
                  <a:cubicBezTo>
                    <a:pt x="37005" y="27676"/>
                    <a:pt x="36776" y="27619"/>
                    <a:pt x="36891" y="27762"/>
                  </a:cubicBezTo>
                  <a:cubicBezTo>
                    <a:pt x="36859" y="27771"/>
                    <a:pt x="36833" y="27774"/>
                    <a:pt x="36809" y="27774"/>
                  </a:cubicBezTo>
                  <a:cubicBezTo>
                    <a:pt x="36735" y="27774"/>
                    <a:pt x="36696" y="27740"/>
                    <a:pt x="36671" y="27740"/>
                  </a:cubicBezTo>
                  <a:cubicBezTo>
                    <a:pt x="36653" y="27740"/>
                    <a:pt x="36643" y="27758"/>
                    <a:pt x="36633" y="27819"/>
                  </a:cubicBezTo>
                  <a:cubicBezTo>
                    <a:pt x="36518" y="27819"/>
                    <a:pt x="36518" y="27676"/>
                    <a:pt x="36518" y="27676"/>
                  </a:cubicBezTo>
                  <a:lnTo>
                    <a:pt x="36518" y="27676"/>
                  </a:lnTo>
                  <a:cubicBezTo>
                    <a:pt x="36433" y="27790"/>
                    <a:pt x="36662" y="27847"/>
                    <a:pt x="36747" y="27933"/>
                  </a:cubicBezTo>
                  <a:cubicBezTo>
                    <a:pt x="36729" y="27989"/>
                    <a:pt x="36701" y="28009"/>
                    <a:pt x="36668" y="28009"/>
                  </a:cubicBezTo>
                  <a:cubicBezTo>
                    <a:pt x="36600" y="28009"/>
                    <a:pt x="36510" y="27924"/>
                    <a:pt x="36433" y="27905"/>
                  </a:cubicBezTo>
                  <a:lnTo>
                    <a:pt x="36433" y="27905"/>
                  </a:lnTo>
                  <a:cubicBezTo>
                    <a:pt x="36404" y="28019"/>
                    <a:pt x="36518" y="28220"/>
                    <a:pt x="36461" y="28248"/>
                  </a:cubicBezTo>
                  <a:cubicBezTo>
                    <a:pt x="36439" y="28248"/>
                    <a:pt x="36417" y="28248"/>
                    <a:pt x="36408" y="28235"/>
                  </a:cubicBezTo>
                  <a:lnTo>
                    <a:pt x="36408" y="28235"/>
                  </a:lnTo>
                  <a:cubicBezTo>
                    <a:pt x="36444" y="28397"/>
                    <a:pt x="36178" y="28485"/>
                    <a:pt x="36261" y="28735"/>
                  </a:cubicBezTo>
                  <a:lnTo>
                    <a:pt x="36204" y="28735"/>
                  </a:lnTo>
                  <a:cubicBezTo>
                    <a:pt x="36290" y="28763"/>
                    <a:pt x="36347" y="28821"/>
                    <a:pt x="36433" y="28906"/>
                  </a:cubicBezTo>
                  <a:cubicBezTo>
                    <a:pt x="36433" y="28906"/>
                    <a:pt x="36433" y="28906"/>
                    <a:pt x="36433" y="28935"/>
                  </a:cubicBezTo>
                  <a:lnTo>
                    <a:pt x="36404" y="28964"/>
                  </a:lnTo>
                  <a:lnTo>
                    <a:pt x="36347" y="29021"/>
                  </a:lnTo>
                  <a:cubicBezTo>
                    <a:pt x="36375" y="28992"/>
                    <a:pt x="36347" y="28964"/>
                    <a:pt x="36318" y="28906"/>
                  </a:cubicBezTo>
                  <a:lnTo>
                    <a:pt x="36318" y="29021"/>
                  </a:lnTo>
                  <a:cubicBezTo>
                    <a:pt x="36118" y="28935"/>
                    <a:pt x="36318" y="28878"/>
                    <a:pt x="36204" y="28792"/>
                  </a:cubicBezTo>
                  <a:lnTo>
                    <a:pt x="36204" y="28792"/>
                  </a:lnTo>
                  <a:cubicBezTo>
                    <a:pt x="36175" y="28935"/>
                    <a:pt x="36175" y="29164"/>
                    <a:pt x="36061" y="29221"/>
                  </a:cubicBezTo>
                  <a:cubicBezTo>
                    <a:pt x="35889" y="29107"/>
                    <a:pt x="36175" y="28992"/>
                    <a:pt x="35946" y="28964"/>
                  </a:cubicBezTo>
                  <a:lnTo>
                    <a:pt x="36118" y="28906"/>
                  </a:lnTo>
                  <a:cubicBezTo>
                    <a:pt x="35803" y="28792"/>
                    <a:pt x="36204" y="28849"/>
                    <a:pt x="35889" y="28706"/>
                  </a:cubicBezTo>
                  <a:lnTo>
                    <a:pt x="35889" y="28706"/>
                  </a:lnTo>
                  <a:cubicBezTo>
                    <a:pt x="35689" y="28821"/>
                    <a:pt x="35803" y="28935"/>
                    <a:pt x="35603" y="29050"/>
                  </a:cubicBezTo>
                  <a:cubicBezTo>
                    <a:pt x="35631" y="29164"/>
                    <a:pt x="35717" y="29164"/>
                    <a:pt x="35774" y="29278"/>
                  </a:cubicBezTo>
                  <a:cubicBezTo>
                    <a:pt x="35744" y="29369"/>
                    <a:pt x="35695" y="29398"/>
                    <a:pt x="35638" y="29398"/>
                  </a:cubicBezTo>
                  <a:cubicBezTo>
                    <a:pt x="35534" y="29398"/>
                    <a:pt x="35407" y="29302"/>
                    <a:pt x="35330" y="29302"/>
                  </a:cubicBezTo>
                  <a:cubicBezTo>
                    <a:pt x="35287" y="29302"/>
                    <a:pt x="35259" y="29331"/>
                    <a:pt x="35259" y="29422"/>
                  </a:cubicBezTo>
                  <a:cubicBezTo>
                    <a:pt x="35316" y="29565"/>
                    <a:pt x="35460" y="29765"/>
                    <a:pt x="35231" y="29794"/>
                  </a:cubicBezTo>
                  <a:lnTo>
                    <a:pt x="35145" y="29593"/>
                  </a:lnTo>
                  <a:lnTo>
                    <a:pt x="35145" y="29593"/>
                  </a:lnTo>
                  <a:cubicBezTo>
                    <a:pt x="34973" y="29708"/>
                    <a:pt x="35259" y="29908"/>
                    <a:pt x="34973" y="29937"/>
                  </a:cubicBezTo>
                  <a:cubicBezTo>
                    <a:pt x="34944" y="29851"/>
                    <a:pt x="35059" y="29794"/>
                    <a:pt x="35030" y="29794"/>
                  </a:cubicBezTo>
                  <a:cubicBezTo>
                    <a:pt x="35002" y="29787"/>
                    <a:pt x="34981" y="29783"/>
                    <a:pt x="34966" y="29783"/>
                  </a:cubicBezTo>
                  <a:cubicBezTo>
                    <a:pt x="34852" y="29783"/>
                    <a:pt x="35020" y="29947"/>
                    <a:pt x="34944" y="30023"/>
                  </a:cubicBezTo>
                  <a:lnTo>
                    <a:pt x="34801" y="29879"/>
                  </a:lnTo>
                  <a:cubicBezTo>
                    <a:pt x="34630" y="30051"/>
                    <a:pt x="34515" y="30309"/>
                    <a:pt x="34343" y="30480"/>
                  </a:cubicBezTo>
                  <a:cubicBezTo>
                    <a:pt x="34315" y="30423"/>
                    <a:pt x="34315" y="30337"/>
                    <a:pt x="34229" y="30337"/>
                  </a:cubicBezTo>
                  <a:cubicBezTo>
                    <a:pt x="34114" y="30452"/>
                    <a:pt x="33971" y="30566"/>
                    <a:pt x="33828" y="30624"/>
                  </a:cubicBezTo>
                  <a:cubicBezTo>
                    <a:pt x="33657" y="30681"/>
                    <a:pt x="33485" y="30709"/>
                    <a:pt x="33313" y="30738"/>
                  </a:cubicBezTo>
                  <a:lnTo>
                    <a:pt x="33313" y="30938"/>
                  </a:lnTo>
                  <a:cubicBezTo>
                    <a:pt x="33284" y="30938"/>
                    <a:pt x="33227" y="30910"/>
                    <a:pt x="33227" y="30853"/>
                  </a:cubicBezTo>
                  <a:cubicBezTo>
                    <a:pt x="33084" y="30853"/>
                    <a:pt x="33284" y="30967"/>
                    <a:pt x="33256" y="31053"/>
                  </a:cubicBezTo>
                  <a:cubicBezTo>
                    <a:pt x="33256" y="31072"/>
                    <a:pt x="33250" y="31080"/>
                    <a:pt x="33242" y="31080"/>
                  </a:cubicBezTo>
                  <a:cubicBezTo>
                    <a:pt x="33211" y="31080"/>
                    <a:pt x="33141" y="30983"/>
                    <a:pt x="33141" y="30938"/>
                  </a:cubicBezTo>
                  <a:cubicBezTo>
                    <a:pt x="33039" y="31143"/>
                    <a:pt x="32800" y="31438"/>
                    <a:pt x="32567" y="31438"/>
                  </a:cubicBezTo>
                  <a:cubicBezTo>
                    <a:pt x="32539" y="31438"/>
                    <a:pt x="32511" y="31434"/>
                    <a:pt x="32483" y="31425"/>
                  </a:cubicBezTo>
                  <a:lnTo>
                    <a:pt x="32483" y="31368"/>
                  </a:lnTo>
                  <a:cubicBezTo>
                    <a:pt x="32297" y="31394"/>
                    <a:pt x="32432" y="31717"/>
                    <a:pt x="32269" y="31717"/>
                  </a:cubicBezTo>
                  <a:cubicBezTo>
                    <a:pt x="32256" y="31717"/>
                    <a:pt x="32242" y="31715"/>
                    <a:pt x="32226" y="31711"/>
                  </a:cubicBezTo>
                  <a:lnTo>
                    <a:pt x="32226" y="31654"/>
                  </a:lnTo>
                  <a:cubicBezTo>
                    <a:pt x="32054" y="31711"/>
                    <a:pt x="31854" y="31797"/>
                    <a:pt x="31682" y="31883"/>
                  </a:cubicBezTo>
                  <a:cubicBezTo>
                    <a:pt x="31567" y="31940"/>
                    <a:pt x="31453" y="31969"/>
                    <a:pt x="31338" y="31969"/>
                  </a:cubicBezTo>
                  <a:lnTo>
                    <a:pt x="31310" y="31969"/>
                  </a:lnTo>
                  <a:cubicBezTo>
                    <a:pt x="31253" y="31969"/>
                    <a:pt x="31224" y="31940"/>
                    <a:pt x="31167" y="31940"/>
                  </a:cubicBezTo>
                  <a:cubicBezTo>
                    <a:pt x="31167" y="32055"/>
                    <a:pt x="31109" y="32055"/>
                    <a:pt x="31024" y="32083"/>
                  </a:cubicBezTo>
                  <a:lnTo>
                    <a:pt x="30766" y="32455"/>
                  </a:lnTo>
                  <a:cubicBezTo>
                    <a:pt x="30779" y="32429"/>
                    <a:pt x="30780" y="32415"/>
                    <a:pt x="30770" y="32415"/>
                  </a:cubicBezTo>
                  <a:cubicBezTo>
                    <a:pt x="30757" y="32415"/>
                    <a:pt x="30727" y="32437"/>
                    <a:pt x="30680" y="32484"/>
                  </a:cubicBezTo>
                  <a:cubicBezTo>
                    <a:pt x="30661" y="32503"/>
                    <a:pt x="30667" y="32506"/>
                    <a:pt x="30679" y="32506"/>
                  </a:cubicBezTo>
                  <a:cubicBezTo>
                    <a:pt x="30685" y="32506"/>
                    <a:pt x="30692" y="32505"/>
                    <a:pt x="30698" y="32505"/>
                  </a:cubicBezTo>
                  <a:cubicBezTo>
                    <a:pt x="30716" y="32505"/>
                    <a:pt x="30723" y="32512"/>
                    <a:pt x="30652" y="32570"/>
                  </a:cubicBezTo>
                  <a:cubicBezTo>
                    <a:pt x="30666" y="32555"/>
                    <a:pt x="30666" y="32548"/>
                    <a:pt x="30659" y="32548"/>
                  </a:cubicBezTo>
                  <a:cubicBezTo>
                    <a:pt x="30652" y="32548"/>
                    <a:pt x="30637" y="32555"/>
                    <a:pt x="30623" y="32570"/>
                  </a:cubicBezTo>
                  <a:lnTo>
                    <a:pt x="30537" y="32713"/>
                  </a:lnTo>
                  <a:lnTo>
                    <a:pt x="30194" y="33028"/>
                  </a:lnTo>
                  <a:lnTo>
                    <a:pt x="30451" y="33228"/>
                  </a:lnTo>
                  <a:cubicBezTo>
                    <a:pt x="30451" y="33342"/>
                    <a:pt x="30594" y="33400"/>
                    <a:pt x="30709" y="33485"/>
                  </a:cubicBezTo>
                  <a:cubicBezTo>
                    <a:pt x="30737" y="33457"/>
                    <a:pt x="30795" y="33400"/>
                    <a:pt x="30823" y="33342"/>
                  </a:cubicBezTo>
                  <a:lnTo>
                    <a:pt x="30880" y="33514"/>
                  </a:lnTo>
                  <a:cubicBezTo>
                    <a:pt x="31081" y="33485"/>
                    <a:pt x="31310" y="33428"/>
                    <a:pt x="31481" y="33314"/>
                  </a:cubicBezTo>
                  <a:lnTo>
                    <a:pt x="31481" y="33428"/>
                  </a:lnTo>
                  <a:cubicBezTo>
                    <a:pt x="31625" y="33400"/>
                    <a:pt x="31567" y="33085"/>
                    <a:pt x="31596" y="32942"/>
                  </a:cubicBezTo>
                  <a:lnTo>
                    <a:pt x="31682" y="32913"/>
                  </a:lnTo>
                  <a:lnTo>
                    <a:pt x="31768" y="33028"/>
                  </a:lnTo>
                  <a:cubicBezTo>
                    <a:pt x="31653" y="33085"/>
                    <a:pt x="31510" y="33142"/>
                    <a:pt x="31653" y="33199"/>
                  </a:cubicBezTo>
                  <a:cubicBezTo>
                    <a:pt x="31768" y="33142"/>
                    <a:pt x="31882" y="33085"/>
                    <a:pt x="32025" y="33028"/>
                  </a:cubicBezTo>
                  <a:lnTo>
                    <a:pt x="32197" y="32970"/>
                  </a:lnTo>
                  <a:cubicBezTo>
                    <a:pt x="32340" y="32942"/>
                    <a:pt x="32483" y="32856"/>
                    <a:pt x="32569" y="32741"/>
                  </a:cubicBezTo>
                  <a:cubicBezTo>
                    <a:pt x="32569" y="32770"/>
                    <a:pt x="32598" y="32827"/>
                    <a:pt x="32569" y="32856"/>
                  </a:cubicBezTo>
                  <a:cubicBezTo>
                    <a:pt x="32679" y="32801"/>
                    <a:pt x="33082" y="32799"/>
                    <a:pt x="32932" y="32543"/>
                  </a:cubicBezTo>
                  <a:lnTo>
                    <a:pt x="32932" y="32543"/>
                  </a:lnTo>
                  <a:cubicBezTo>
                    <a:pt x="32948" y="32561"/>
                    <a:pt x="32965" y="32569"/>
                    <a:pt x="32984" y="32569"/>
                  </a:cubicBezTo>
                  <a:cubicBezTo>
                    <a:pt x="33075" y="32569"/>
                    <a:pt x="33197" y="32387"/>
                    <a:pt x="33284" y="32255"/>
                  </a:cubicBezTo>
                  <a:lnTo>
                    <a:pt x="33342" y="32398"/>
                  </a:lnTo>
                  <a:lnTo>
                    <a:pt x="33342" y="32226"/>
                  </a:lnTo>
                  <a:cubicBezTo>
                    <a:pt x="33542" y="32112"/>
                    <a:pt x="33742" y="31997"/>
                    <a:pt x="33943" y="31883"/>
                  </a:cubicBezTo>
                  <a:lnTo>
                    <a:pt x="33943" y="31883"/>
                  </a:lnTo>
                  <a:lnTo>
                    <a:pt x="33800" y="31940"/>
                  </a:lnTo>
                  <a:lnTo>
                    <a:pt x="33800" y="31797"/>
                  </a:lnTo>
                  <a:cubicBezTo>
                    <a:pt x="33800" y="31768"/>
                    <a:pt x="33800" y="31740"/>
                    <a:pt x="33800" y="31711"/>
                  </a:cubicBezTo>
                  <a:cubicBezTo>
                    <a:pt x="33828" y="31654"/>
                    <a:pt x="33943" y="31597"/>
                    <a:pt x="34086" y="31568"/>
                  </a:cubicBezTo>
                  <a:cubicBezTo>
                    <a:pt x="34114" y="31568"/>
                    <a:pt x="34114" y="31597"/>
                    <a:pt x="34143" y="31625"/>
                  </a:cubicBezTo>
                  <a:lnTo>
                    <a:pt x="34143" y="31568"/>
                  </a:lnTo>
                  <a:cubicBezTo>
                    <a:pt x="34258" y="31539"/>
                    <a:pt x="34372" y="31482"/>
                    <a:pt x="34487" y="31425"/>
                  </a:cubicBezTo>
                  <a:cubicBezTo>
                    <a:pt x="34572" y="31511"/>
                    <a:pt x="34715" y="31482"/>
                    <a:pt x="34715" y="31711"/>
                  </a:cubicBezTo>
                  <a:cubicBezTo>
                    <a:pt x="34744" y="31625"/>
                    <a:pt x="34773" y="31511"/>
                    <a:pt x="34801" y="31396"/>
                  </a:cubicBezTo>
                  <a:cubicBezTo>
                    <a:pt x="34801" y="31396"/>
                    <a:pt x="34801" y="31368"/>
                    <a:pt x="34801" y="31368"/>
                  </a:cubicBezTo>
                  <a:lnTo>
                    <a:pt x="35002" y="31225"/>
                  </a:lnTo>
                  <a:cubicBezTo>
                    <a:pt x="35030" y="31225"/>
                    <a:pt x="35059" y="31196"/>
                    <a:pt x="35059" y="31167"/>
                  </a:cubicBezTo>
                  <a:lnTo>
                    <a:pt x="35088" y="31139"/>
                  </a:lnTo>
                  <a:cubicBezTo>
                    <a:pt x="35116" y="31139"/>
                    <a:pt x="35173" y="31139"/>
                    <a:pt x="35202" y="31110"/>
                  </a:cubicBezTo>
                  <a:cubicBezTo>
                    <a:pt x="35213" y="31121"/>
                    <a:pt x="35224" y="31128"/>
                    <a:pt x="35236" y="31133"/>
                  </a:cubicBezTo>
                  <a:lnTo>
                    <a:pt x="35236" y="31133"/>
                  </a:lnTo>
                  <a:cubicBezTo>
                    <a:pt x="35233" y="31126"/>
                    <a:pt x="35231" y="31119"/>
                    <a:pt x="35231" y="31110"/>
                  </a:cubicBezTo>
                  <a:cubicBezTo>
                    <a:pt x="35259" y="31081"/>
                    <a:pt x="35288" y="31053"/>
                    <a:pt x="35288" y="31024"/>
                  </a:cubicBezTo>
                  <a:cubicBezTo>
                    <a:pt x="35316" y="31053"/>
                    <a:pt x="35316" y="31081"/>
                    <a:pt x="35316" y="31110"/>
                  </a:cubicBezTo>
                  <a:cubicBezTo>
                    <a:pt x="35316" y="31115"/>
                    <a:pt x="35316" y="31120"/>
                    <a:pt x="35314" y="31125"/>
                  </a:cubicBezTo>
                  <a:lnTo>
                    <a:pt x="35314" y="31125"/>
                  </a:lnTo>
                  <a:cubicBezTo>
                    <a:pt x="35371" y="31099"/>
                    <a:pt x="35425" y="31041"/>
                    <a:pt x="35460" y="31024"/>
                  </a:cubicBezTo>
                  <a:cubicBezTo>
                    <a:pt x="35431" y="30967"/>
                    <a:pt x="35402" y="30938"/>
                    <a:pt x="35402" y="30881"/>
                  </a:cubicBezTo>
                  <a:cubicBezTo>
                    <a:pt x="35460" y="30795"/>
                    <a:pt x="35517" y="30738"/>
                    <a:pt x="35603" y="30681"/>
                  </a:cubicBezTo>
                  <a:cubicBezTo>
                    <a:pt x="35631" y="30681"/>
                    <a:pt x="35689" y="30681"/>
                    <a:pt x="35717" y="30709"/>
                  </a:cubicBezTo>
                  <a:cubicBezTo>
                    <a:pt x="35860" y="30566"/>
                    <a:pt x="35975" y="30366"/>
                    <a:pt x="36032" y="30194"/>
                  </a:cubicBezTo>
                  <a:lnTo>
                    <a:pt x="36175" y="30023"/>
                  </a:lnTo>
                  <a:lnTo>
                    <a:pt x="36146" y="30166"/>
                  </a:lnTo>
                  <a:cubicBezTo>
                    <a:pt x="36347" y="30023"/>
                    <a:pt x="36547" y="29851"/>
                    <a:pt x="36719" y="29651"/>
                  </a:cubicBezTo>
                  <a:cubicBezTo>
                    <a:pt x="36747" y="29651"/>
                    <a:pt x="36776" y="29622"/>
                    <a:pt x="36805" y="29593"/>
                  </a:cubicBezTo>
                  <a:cubicBezTo>
                    <a:pt x="36891" y="29479"/>
                    <a:pt x="37005" y="29364"/>
                    <a:pt x="37091" y="29278"/>
                  </a:cubicBezTo>
                  <a:cubicBezTo>
                    <a:pt x="37091" y="29173"/>
                    <a:pt x="37213" y="29018"/>
                    <a:pt x="37118" y="29018"/>
                  </a:cubicBezTo>
                  <a:cubicBezTo>
                    <a:pt x="37111" y="29018"/>
                    <a:pt x="37102" y="29019"/>
                    <a:pt x="37091" y="29021"/>
                  </a:cubicBezTo>
                  <a:cubicBezTo>
                    <a:pt x="37205" y="28964"/>
                    <a:pt x="37320" y="28878"/>
                    <a:pt x="37434" y="28763"/>
                  </a:cubicBezTo>
                  <a:cubicBezTo>
                    <a:pt x="37549" y="28677"/>
                    <a:pt x="37635" y="28563"/>
                    <a:pt x="37720" y="28449"/>
                  </a:cubicBezTo>
                  <a:cubicBezTo>
                    <a:pt x="37864" y="28220"/>
                    <a:pt x="37978" y="27991"/>
                    <a:pt x="38064" y="27733"/>
                  </a:cubicBezTo>
                  <a:cubicBezTo>
                    <a:pt x="38150" y="27561"/>
                    <a:pt x="38207" y="27361"/>
                    <a:pt x="38264" y="27189"/>
                  </a:cubicBezTo>
                  <a:cubicBezTo>
                    <a:pt x="38293" y="27161"/>
                    <a:pt x="38321" y="27132"/>
                    <a:pt x="38321" y="27075"/>
                  </a:cubicBezTo>
                  <a:cubicBezTo>
                    <a:pt x="38321" y="27046"/>
                    <a:pt x="38350" y="27018"/>
                    <a:pt x="38350" y="26989"/>
                  </a:cubicBezTo>
                  <a:lnTo>
                    <a:pt x="38379" y="26903"/>
                  </a:lnTo>
                  <a:cubicBezTo>
                    <a:pt x="38465" y="26703"/>
                    <a:pt x="38579" y="26502"/>
                    <a:pt x="38751" y="26331"/>
                  </a:cubicBezTo>
                  <a:lnTo>
                    <a:pt x="38751" y="26331"/>
                  </a:lnTo>
                  <a:cubicBezTo>
                    <a:pt x="38704" y="26424"/>
                    <a:pt x="38696" y="26554"/>
                    <a:pt x="38725" y="26554"/>
                  </a:cubicBezTo>
                  <a:cubicBezTo>
                    <a:pt x="38731" y="26554"/>
                    <a:pt x="38740" y="26547"/>
                    <a:pt x="38751" y="26531"/>
                  </a:cubicBezTo>
                  <a:cubicBezTo>
                    <a:pt x="38779" y="26388"/>
                    <a:pt x="38808" y="26245"/>
                    <a:pt x="38837" y="26102"/>
                  </a:cubicBezTo>
                  <a:lnTo>
                    <a:pt x="38922" y="25672"/>
                  </a:lnTo>
                  <a:lnTo>
                    <a:pt x="38922" y="25672"/>
                  </a:lnTo>
                  <a:cubicBezTo>
                    <a:pt x="38779" y="25701"/>
                    <a:pt x="38808" y="25758"/>
                    <a:pt x="38665" y="25901"/>
                  </a:cubicBezTo>
                  <a:cubicBezTo>
                    <a:pt x="38636" y="25844"/>
                    <a:pt x="38636" y="25787"/>
                    <a:pt x="38636" y="25730"/>
                  </a:cubicBezTo>
                  <a:lnTo>
                    <a:pt x="38694" y="25730"/>
                  </a:lnTo>
                  <a:lnTo>
                    <a:pt x="38636" y="25701"/>
                  </a:lnTo>
                  <a:lnTo>
                    <a:pt x="38636" y="25615"/>
                  </a:lnTo>
                  <a:lnTo>
                    <a:pt x="38722" y="25644"/>
                  </a:lnTo>
                  <a:cubicBezTo>
                    <a:pt x="38706" y="25595"/>
                    <a:pt x="38690" y="25547"/>
                    <a:pt x="38674" y="25498"/>
                  </a:cubicBezTo>
                  <a:lnTo>
                    <a:pt x="38674" y="25498"/>
                  </a:lnTo>
                  <a:cubicBezTo>
                    <a:pt x="38681" y="25504"/>
                    <a:pt x="38689" y="25507"/>
                    <a:pt x="38698" y="25507"/>
                  </a:cubicBezTo>
                  <a:cubicBezTo>
                    <a:pt x="38758" y="25507"/>
                    <a:pt x="38851" y="25378"/>
                    <a:pt x="38922" y="25272"/>
                  </a:cubicBezTo>
                  <a:cubicBezTo>
                    <a:pt x="38980" y="25272"/>
                    <a:pt x="39008" y="25243"/>
                    <a:pt x="39037" y="25129"/>
                  </a:cubicBezTo>
                  <a:cubicBezTo>
                    <a:pt x="39066" y="25043"/>
                    <a:pt x="38865" y="24814"/>
                    <a:pt x="38779" y="24814"/>
                  </a:cubicBezTo>
                  <a:cubicBezTo>
                    <a:pt x="38751" y="24699"/>
                    <a:pt x="38751" y="24585"/>
                    <a:pt x="38808" y="24499"/>
                  </a:cubicBezTo>
                  <a:lnTo>
                    <a:pt x="38894" y="24528"/>
                  </a:lnTo>
                  <a:cubicBezTo>
                    <a:pt x="38894" y="24413"/>
                    <a:pt x="38865" y="24299"/>
                    <a:pt x="38837" y="24184"/>
                  </a:cubicBezTo>
                  <a:cubicBezTo>
                    <a:pt x="38808" y="24070"/>
                    <a:pt x="38779" y="23955"/>
                    <a:pt x="38808" y="23841"/>
                  </a:cubicBezTo>
                  <a:cubicBezTo>
                    <a:pt x="38828" y="23825"/>
                    <a:pt x="38844" y="23818"/>
                    <a:pt x="38856" y="23818"/>
                  </a:cubicBezTo>
                  <a:cubicBezTo>
                    <a:pt x="38931" y="23818"/>
                    <a:pt x="38886" y="24074"/>
                    <a:pt x="39008" y="24098"/>
                  </a:cubicBezTo>
                  <a:cubicBezTo>
                    <a:pt x="38980" y="23726"/>
                    <a:pt x="38722" y="23412"/>
                    <a:pt x="38837" y="23097"/>
                  </a:cubicBezTo>
                  <a:lnTo>
                    <a:pt x="38837" y="23097"/>
                  </a:lnTo>
                  <a:cubicBezTo>
                    <a:pt x="38865" y="23268"/>
                    <a:pt x="38922" y="23440"/>
                    <a:pt x="38951" y="23612"/>
                  </a:cubicBezTo>
                  <a:cubicBezTo>
                    <a:pt x="39066" y="23412"/>
                    <a:pt x="39094" y="23183"/>
                    <a:pt x="39066" y="22954"/>
                  </a:cubicBezTo>
                  <a:lnTo>
                    <a:pt x="39066" y="22954"/>
                  </a:lnTo>
                  <a:lnTo>
                    <a:pt x="39066" y="22381"/>
                  </a:lnTo>
                  <a:lnTo>
                    <a:pt x="39037" y="22524"/>
                  </a:lnTo>
                  <a:cubicBezTo>
                    <a:pt x="38922" y="22438"/>
                    <a:pt x="38808" y="22295"/>
                    <a:pt x="38751" y="22152"/>
                  </a:cubicBezTo>
                  <a:lnTo>
                    <a:pt x="38751" y="22152"/>
                  </a:lnTo>
                  <a:cubicBezTo>
                    <a:pt x="38751" y="22152"/>
                    <a:pt x="38779" y="22181"/>
                    <a:pt x="38779" y="22181"/>
                  </a:cubicBezTo>
                  <a:cubicBezTo>
                    <a:pt x="38826" y="22089"/>
                    <a:pt x="38822" y="22062"/>
                    <a:pt x="38805" y="22062"/>
                  </a:cubicBezTo>
                  <a:cubicBezTo>
                    <a:pt x="38789" y="22062"/>
                    <a:pt x="38764" y="22082"/>
                    <a:pt x="38751" y="22095"/>
                  </a:cubicBezTo>
                  <a:cubicBezTo>
                    <a:pt x="38751" y="22095"/>
                    <a:pt x="38751" y="22066"/>
                    <a:pt x="38751" y="22038"/>
                  </a:cubicBezTo>
                  <a:lnTo>
                    <a:pt x="38751" y="22009"/>
                  </a:lnTo>
                  <a:cubicBezTo>
                    <a:pt x="38722" y="21923"/>
                    <a:pt x="38694" y="21866"/>
                    <a:pt x="38665" y="21780"/>
                  </a:cubicBezTo>
                  <a:cubicBezTo>
                    <a:pt x="38665" y="21694"/>
                    <a:pt x="38665" y="21723"/>
                    <a:pt x="38636" y="21694"/>
                  </a:cubicBezTo>
                  <a:cubicBezTo>
                    <a:pt x="38751" y="21694"/>
                    <a:pt x="38751" y="21637"/>
                    <a:pt x="38751" y="21609"/>
                  </a:cubicBezTo>
                  <a:lnTo>
                    <a:pt x="38751" y="21551"/>
                  </a:lnTo>
                  <a:cubicBezTo>
                    <a:pt x="38751" y="21551"/>
                    <a:pt x="38722" y="21523"/>
                    <a:pt x="38722" y="21494"/>
                  </a:cubicBezTo>
                  <a:cubicBezTo>
                    <a:pt x="38751" y="21494"/>
                    <a:pt x="38751" y="21465"/>
                    <a:pt x="38779" y="21465"/>
                  </a:cubicBezTo>
                  <a:cubicBezTo>
                    <a:pt x="38794" y="21451"/>
                    <a:pt x="38808" y="21444"/>
                    <a:pt x="38826" y="21444"/>
                  </a:cubicBezTo>
                  <a:cubicBezTo>
                    <a:pt x="38844" y="21444"/>
                    <a:pt x="38865" y="21451"/>
                    <a:pt x="38894" y="21465"/>
                  </a:cubicBezTo>
                  <a:lnTo>
                    <a:pt x="38951" y="21408"/>
                  </a:lnTo>
                  <a:lnTo>
                    <a:pt x="39008" y="21322"/>
                  </a:lnTo>
                  <a:cubicBezTo>
                    <a:pt x="39044" y="21287"/>
                    <a:pt x="39079" y="21262"/>
                    <a:pt x="39101" y="21262"/>
                  </a:cubicBezTo>
                  <a:cubicBezTo>
                    <a:pt x="39112" y="21262"/>
                    <a:pt x="39119" y="21269"/>
                    <a:pt x="39122" y="21283"/>
                  </a:cubicBezTo>
                  <a:lnTo>
                    <a:pt x="39122" y="21283"/>
                  </a:lnTo>
                  <a:cubicBezTo>
                    <a:pt x="39102" y="20977"/>
                    <a:pt x="39408" y="20888"/>
                    <a:pt x="39352" y="20464"/>
                  </a:cubicBezTo>
                  <a:cubicBezTo>
                    <a:pt x="39399" y="20464"/>
                    <a:pt x="39427" y="20265"/>
                    <a:pt x="39501" y="20265"/>
                  </a:cubicBezTo>
                  <a:cubicBezTo>
                    <a:pt x="39516" y="20265"/>
                    <a:pt x="39533" y="20273"/>
                    <a:pt x="39552" y="20292"/>
                  </a:cubicBezTo>
                  <a:cubicBezTo>
                    <a:pt x="39580" y="20173"/>
                    <a:pt x="39578" y="20133"/>
                    <a:pt x="39561" y="20133"/>
                  </a:cubicBezTo>
                  <a:cubicBezTo>
                    <a:pt x="39526" y="20133"/>
                    <a:pt x="39430" y="20294"/>
                    <a:pt x="39387" y="20294"/>
                  </a:cubicBezTo>
                  <a:cubicBezTo>
                    <a:pt x="39385" y="20294"/>
                    <a:pt x="39382" y="20293"/>
                    <a:pt x="39380" y="20292"/>
                  </a:cubicBezTo>
                  <a:cubicBezTo>
                    <a:pt x="39409" y="19977"/>
                    <a:pt x="39523" y="19662"/>
                    <a:pt x="39695" y="19376"/>
                  </a:cubicBezTo>
                  <a:cubicBezTo>
                    <a:pt x="39867" y="19033"/>
                    <a:pt x="39953" y="18661"/>
                    <a:pt x="39924" y="18260"/>
                  </a:cubicBezTo>
                  <a:cubicBezTo>
                    <a:pt x="39924" y="18031"/>
                    <a:pt x="39924" y="17774"/>
                    <a:pt x="39867" y="17516"/>
                  </a:cubicBezTo>
                  <a:lnTo>
                    <a:pt x="39867" y="17516"/>
                  </a:lnTo>
                  <a:cubicBezTo>
                    <a:pt x="39896" y="17545"/>
                    <a:pt x="39924" y="17573"/>
                    <a:pt x="39924" y="17602"/>
                  </a:cubicBezTo>
                  <a:lnTo>
                    <a:pt x="39924" y="17487"/>
                  </a:lnTo>
                  <a:cubicBezTo>
                    <a:pt x="39867" y="17459"/>
                    <a:pt x="39838" y="17430"/>
                    <a:pt x="39838" y="17344"/>
                  </a:cubicBezTo>
                  <a:lnTo>
                    <a:pt x="39838" y="17344"/>
                  </a:lnTo>
                  <a:lnTo>
                    <a:pt x="39981" y="17401"/>
                  </a:lnTo>
                  <a:cubicBezTo>
                    <a:pt x="39981" y="17258"/>
                    <a:pt x="39838" y="17115"/>
                    <a:pt x="39953" y="16944"/>
                  </a:cubicBezTo>
                  <a:lnTo>
                    <a:pt x="39924" y="16944"/>
                  </a:lnTo>
                  <a:cubicBezTo>
                    <a:pt x="39953" y="16886"/>
                    <a:pt x="39953" y="16800"/>
                    <a:pt x="39981" y="16715"/>
                  </a:cubicBezTo>
                  <a:cubicBezTo>
                    <a:pt x="40010" y="16686"/>
                    <a:pt x="40039" y="16686"/>
                    <a:pt x="40067" y="16686"/>
                  </a:cubicBezTo>
                  <a:lnTo>
                    <a:pt x="39981" y="16686"/>
                  </a:lnTo>
                  <a:cubicBezTo>
                    <a:pt x="39981" y="16629"/>
                    <a:pt x="39981" y="16572"/>
                    <a:pt x="39981" y="16543"/>
                  </a:cubicBezTo>
                  <a:cubicBezTo>
                    <a:pt x="40010" y="16543"/>
                    <a:pt x="40067" y="16543"/>
                    <a:pt x="40096" y="16514"/>
                  </a:cubicBezTo>
                  <a:cubicBezTo>
                    <a:pt x="40010" y="16486"/>
                    <a:pt x="40067" y="16400"/>
                    <a:pt x="39981" y="16371"/>
                  </a:cubicBezTo>
                  <a:lnTo>
                    <a:pt x="39981" y="16343"/>
                  </a:lnTo>
                  <a:lnTo>
                    <a:pt x="40039" y="16343"/>
                  </a:lnTo>
                  <a:cubicBezTo>
                    <a:pt x="40010" y="16285"/>
                    <a:pt x="40010" y="16171"/>
                    <a:pt x="39981" y="16114"/>
                  </a:cubicBezTo>
                  <a:cubicBezTo>
                    <a:pt x="40010" y="16114"/>
                    <a:pt x="40039" y="16056"/>
                    <a:pt x="40096" y="15971"/>
                  </a:cubicBezTo>
                  <a:cubicBezTo>
                    <a:pt x="40096" y="15913"/>
                    <a:pt x="40067" y="15856"/>
                    <a:pt x="40010" y="15799"/>
                  </a:cubicBezTo>
                  <a:cubicBezTo>
                    <a:pt x="39924" y="15713"/>
                    <a:pt x="39896" y="15570"/>
                    <a:pt x="39953" y="15455"/>
                  </a:cubicBezTo>
                  <a:lnTo>
                    <a:pt x="39953" y="15455"/>
                  </a:lnTo>
                  <a:cubicBezTo>
                    <a:pt x="40039" y="15513"/>
                    <a:pt x="40096" y="15598"/>
                    <a:pt x="40153" y="15684"/>
                  </a:cubicBezTo>
                  <a:cubicBezTo>
                    <a:pt x="40153" y="15684"/>
                    <a:pt x="40182" y="15713"/>
                    <a:pt x="40182" y="15713"/>
                  </a:cubicBezTo>
                  <a:cubicBezTo>
                    <a:pt x="40182" y="15684"/>
                    <a:pt x="40182" y="15684"/>
                    <a:pt x="40182" y="15656"/>
                  </a:cubicBezTo>
                  <a:cubicBezTo>
                    <a:pt x="40124" y="15398"/>
                    <a:pt x="40010" y="15141"/>
                    <a:pt x="39924" y="14854"/>
                  </a:cubicBezTo>
                  <a:lnTo>
                    <a:pt x="39953" y="14854"/>
                  </a:lnTo>
                  <a:lnTo>
                    <a:pt x="39924" y="14797"/>
                  </a:lnTo>
                  <a:cubicBezTo>
                    <a:pt x="39924" y="14769"/>
                    <a:pt x="39938" y="14754"/>
                    <a:pt x="39956" y="14754"/>
                  </a:cubicBezTo>
                  <a:cubicBezTo>
                    <a:pt x="39974" y="14754"/>
                    <a:pt x="39996" y="14769"/>
                    <a:pt x="40010" y="14797"/>
                  </a:cubicBezTo>
                  <a:lnTo>
                    <a:pt x="40039" y="14826"/>
                  </a:lnTo>
                  <a:cubicBezTo>
                    <a:pt x="40010" y="14826"/>
                    <a:pt x="39981" y="14826"/>
                    <a:pt x="39953" y="14854"/>
                  </a:cubicBezTo>
                  <a:lnTo>
                    <a:pt x="40039" y="14854"/>
                  </a:lnTo>
                  <a:cubicBezTo>
                    <a:pt x="40096" y="14940"/>
                    <a:pt x="40124" y="15026"/>
                    <a:pt x="40153" y="15083"/>
                  </a:cubicBezTo>
                  <a:cubicBezTo>
                    <a:pt x="40124" y="14883"/>
                    <a:pt x="40067" y="14683"/>
                    <a:pt x="40010" y="14482"/>
                  </a:cubicBezTo>
                  <a:cubicBezTo>
                    <a:pt x="40001" y="14465"/>
                    <a:pt x="39993" y="14450"/>
                    <a:pt x="39985" y="14436"/>
                  </a:cubicBezTo>
                  <a:lnTo>
                    <a:pt x="39985" y="14436"/>
                  </a:lnTo>
                  <a:cubicBezTo>
                    <a:pt x="40028" y="14563"/>
                    <a:pt x="39992" y="14700"/>
                    <a:pt x="39896" y="14797"/>
                  </a:cubicBezTo>
                  <a:lnTo>
                    <a:pt x="39867" y="14683"/>
                  </a:lnTo>
                  <a:cubicBezTo>
                    <a:pt x="39881" y="14683"/>
                    <a:pt x="39888" y="14668"/>
                    <a:pt x="39892" y="14668"/>
                  </a:cubicBezTo>
                  <a:cubicBezTo>
                    <a:pt x="39896" y="14668"/>
                    <a:pt x="39896" y="14683"/>
                    <a:pt x="39896" y="14740"/>
                  </a:cubicBezTo>
                  <a:cubicBezTo>
                    <a:pt x="39924" y="14597"/>
                    <a:pt x="40010" y="14568"/>
                    <a:pt x="39810" y="14454"/>
                  </a:cubicBezTo>
                  <a:cubicBezTo>
                    <a:pt x="39867" y="14454"/>
                    <a:pt x="39924" y="14396"/>
                    <a:pt x="39924" y="14339"/>
                  </a:cubicBezTo>
                  <a:lnTo>
                    <a:pt x="39953" y="14368"/>
                  </a:lnTo>
                  <a:cubicBezTo>
                    <a:pt x="39954" y="14370"/>
                    <a:pt x="39956" y="14373"/>
                    <a:pt x="39957" y="14375"/>
                  </a:cubicBezTo>
                  <a:lnTo>
                    <a:pt x="39957" y="14375"/>
                  </a:lnTo>
                  <a:cubicBezTo>
                    <a:pt x="39954" y="14364"/>
                    <a:pt x="39953" y="14352"/>
                    <a:pt x="39953" y="14339"/>
                  </a:cubicBezTo>
                  <a:cubicBezTo>
                    <a:pt x="39953" y="14311"/>
                    <a:pt x="39924" y="14282"/>
                    <a:pt x="39924" y="14253"/>
                  </a:cubicBezTo>
                  <a:lnTo>
                    <a:pt x="39867" y="14168"/>
                  </a:lnTo>
                  <a:lnTo>
                    <a:pt x="40010" y="14168"/>
                  </a:lnTo>
                  <a:cubicBezTo>
                    <a:pt x="40010" y="14139"/>
                    <a:pt x="40010" y="14110"/>
                    <a:pt x="40010" y="14082"/>
                  </a:cubicBezTo>
                  <a:cubicBezTo>
                    <a:pt x="40010" y="14082"/>
                    <a:pt x="40039" y="14139"/>
                    <a:pt x="40039" y="14139"/>
                  </a:cubicBezTo>
                  <a:cubicBezTo>
                    <a:pt x="40039" y="14110"/>
                    <a:pt x="40039" y="14082"/>
                    <a:pt x="40010" y="14024"/>
                  </a:cubicBezTo>
                  <a:cubicBezTo>
                    <a:pt x="39981" y="13939"/>
                    <a:pt x="39924" y="13881"/>
                    <a:pt x="39867" y="13824"/>
                  </a:cubicBezTo>
                  <a:cubicBezTo>
                    <a:pt x="39896" y="13824"/>
                    <a:pt x="39924" y="13795"/>
                    <a:pt x="39953" y="13767"/>
                  </a:cubicBezTo>
                  <a:cubicBezTo>
                    <a:pt x="39867" y="13710"/>
                    <a:pt x="39810" y="13624"/>
                    <a:pt x="39752" y="13567"/>
                  </a:cubicBezTo>
                  <a:cubicBezTo>
                    <a:pt x="39752" y="13538"/>
                    <a:pt x="39781" y="13481"/>
                    <a:pt x="39810" y="13481"/>
                  </a:cubicBezTo>
                  <a:cubicBezTo>
                    <a:pt x="39752" y="13481"/>
                    <a:pt x="39724" y="13481"/>
                    <a:pt x="39724" y="13538"/>
                  </a:cubicBezTo>
                  <a:lnTo>
                    <a:pt x="39638" y="13481"/>
                  </a:lnTo>
                  <a:cubicBezTo>
                    <a:pt x="39724" y="13366"/>
                    <a:pt x="39810" y="13280"/>
                    <a:pt x="39810" y="13252"/>
                  </a:cubicBezTo>
                  <a:cubicBezTo>
                    <a:pt x="39838" y="13080"/>
                    <a:pt x="39638" y="13137"/>
                    <a:pt x="39552" y="13080"/>
                  </a:cubicBezTo>
                  <a:cubicBezTo>
                    <a:pt x="39495" y="13051"/>
                    <a:pt x="39495" y="12966"/>
                    <a:pt x="39466" y="12908"/>
                  </a:cubicBezTo>
                  <a:cubicBezTo>
                    <a:pt x="39495" y="12908"/>
                    <a:pt x="39523" y="12908"/>
                    <a:pt x="39552" y="12880"/>
                  </a:cubicBezTo>
                  <a:lnTo>
                    <a:pt x="39495" y="12880"/>
                  </a:lnTo>
                  <a:cubicBezTo>
                    <a:pt x="39523" y="12794"/>
                    <a:pt x="39466" y="12622"/>
                    <a:pt x="39581" y="12622"/>
                  </a:cubicBezTo>
                  <a:cubicBezTo>
                    <a:pt x="39557" y="12606"/>
                    <a:pt x="39537" y="12599"/>
                    <a:pt x="39522" y="12599"/>
                  </a:cubicBezTo>
                  <a:cubicBezTo>
                    <a:pt x="39481" y="12599"/>
                    <a:pt x="39466" y="12646"/>
                    <a:pt x="39466" y="12708"/>
                  </a:cubicBezTo>
                  <a:cubicBezTo>
                    <a:pt x="39466" y="12651"/>
                    <a:pt x="39466" y="12593"/>
                    <a:pt x="39466" y="12536"/>
                  </a:cubicBezTo>
                  <a:lnTo>
                    <a:pt x="39552" y="12565"/>
                  </a:lnTo>
                  <a:lnTo>
                    <a:pt x="39409" y="12307"/>
                  </a:lnTo>
                  <a:cubicBezTo>
                    <a:pt x="39466" y="12221"/>
                    <a:pt x="39523" y="12078"/>
                    <a:pt x="39466" y="11735"/>
                  </a:cubicBezTo>
                  <a:lnTo>
                    <a:pt x="39266" y="11535"/>
                  </a:lnTo>
                  <a:lnTo>
                    <a:pt x="39266" y="11506"/>
                  </a:lnTo>
                  <a:lnTo>
                    <a:pt x="39352" y="11563"/>
                  </a:lnTo>
                  <a:cubicBezTo>
                    <a:pt x="39323" y="11535"/>
                    <a:pt x="39295" y="11477"/>
                    <a:pt x="39266" y="11449"/>
                  </a:cubicBezTo>
                  <a:lnTo>
                    <a:pt x="39261" y="11454"/>
                  </a:lnTo>
                  <a:lnTo>
                    <a:pt x="39261" y="11454"/>
                  </a:lnTo>
                  <a:cubicBezTo>
                    <a:pt x="39240" y="11297"/>
                    <a:pt x="39159" y="11211"/>
                    <a:pt x="39068" y="11138"/>
                  </a:cubicBezTo>
                  <a:lnTo>
                    <a:pt x="39068" y="11138"/>
                  </a:lnTo>
                  <a:cubicBezTo>
                    <a:pt x="39140" y="11258"/>
                    <a:pt x="39192" y="11359"/>
                    <a:pt x="39241" y="11474"/>
                  </a:cubicBezTo>
                  <a:lnTo>
                    <a:pt x="39241" y="11474"/>
                  </a:lnTo>
                  <a:lnTo>
                    <a:pt x="39237" y="11477"/>
                  </a:lnTo>
                  <a:lnTo>
                    <a:pt x="39180" y="11449"/>
                  </a:lnTo>
                  <a:lnTo>
                    <a:pt x="39066" y="11334"/>
                  </a:lnTo>
                  <a:lnTo>
                    <a:pt x="39066" y="11306"/>
                  </a:lnTo>
                  <a:lnTo>
                    <a:pt x="39066" y="11220"/>
                  </a:lnTo>
                  <a:cubicBezTo>
                    <a:pt x="39066" y="11192"/>
                    <a:pt x="39066" y="11164"/>
                    <a:pt x="39066" y="11136"/>
                  </a:cubicBezTo>
                  <a:lnTo>
                    <a:pt x="39066" y="11136"/>
                  </a:lnTo>
                  <a:cubicBezTo>
                    <a:pt x="39066" y="11137"/>
                    <a:pt x="39067" y="11137"/>
                    <a:pt x="39068" y="11138"/>
                  </a:cubicBezTo>
                  <a:lnTo>
                    <a:pt x="39068" y="11138"/>
                  </a:lnTo>
                  <a:cubicBezTo>
                    <a:pt x="39067" y="11137"/>
                    <a:pt x="39066" y="11135"/>
                    <a:pt x="39066" y="11134"/>
                  </a:cubicBezTo>
                  <a:cubicBezTo>
                    <a:pt x="39066" y="11135"/>
                    <a:pt x="39066" y="11135"/>
                    <a:pt x="39066" y="11136"/>
                  </a:cubicBezTo>
                  <a:lnTo>
                    <a:pt x="39066" y="11136"/>
                  </a:lnTo>
                  <a:cubicBezTo>
                    <a:pt x="39028" y="11106"/>
                    <a:pt x="38988" y="11078"/>
                    <a:pt x="38951" y="11048"/>
                  </a:cubicBezTo>
                  <a:cubicBezTo>
                    <a:pt x="38980" y="10962"/>
                    <a:pt x="38980" y="10876"/>
                    <a:pt x="38951" y="10790"/>
                  </a:cubicBezTo>
                  <a:cubicBezTo>
                    <a:pt x="38808" y="10676"/>
                    <a:pt x="38636" y="10590"/>
                    <a:pt x="38493" y="10476"/>
                  </a:cubicBezTo>
                  <a:cubicBezTo>
                    <a:pt x="38510" y="10441"/>
                    <a:pt x="38543" y="10435"/>
                    <a:pt x="38577" y="10435"/>
                  </a:cubicBezTo>
                  <a:cubicBezTo>
                    <a:pt x="38594" y="10435"/>
                    <a:pt x="38612" y="10437"/>
                    <a:pt x="38627" y="10437"/>
                  </a:cubicBezTo>
                  <a:cubicBezTo>
                    <a:pt x="38682" y="10437"/>
                    <a:pt x="38714" y="10418"/>
                    <a:pt x="38636" y="10247"/>
                  </a:cubicBezTo>
                  <a:cubicBezTo>
                    <a:pt x="38607" y="10227"/>
                    <a:pt x="38585" y="10219"/>
                    <a:pt x="38567" y="10219"/>
                  </a:cubicBezTo>
                  <a:cubicBezTo>
                    <a:pt x="38489" y="10219"/>
                    <a:pt x="38499" y="10369"/>
                    <a:pt x="38435" y="10369"/>
                  </a:cubicBezTo>
                  <a:cubicBezTo>
                    <a:pt x="38427" y="10369"/>
                    <a:pt x="38418" y="10366"/>
                    <a:pt x="38407" y="10361"/>
                  </a:cubicBezTo>
                  <a:cubicBezTo>
                    <a:pt x="38407" y="10361"/>
                    <a:pt x="38407" y="10333"/>
                    <a:pt x="38407" y="10333"/>
                  </a:cubicBezTo>
                  <a:cubicBezTo>
                    <a:pt x="38236" y="10275"/>
                    <a:pt x="38407" y="10132"/>
                    <a:pt x="38293" y="10046"/>
                  </a:cubicBezTo>
                  <a:cubicBezTo>
                    <a:pt x="38293" y="9989"/>
                    <a:pt x="38293" y="9932"/>
                    <a:pt x="38121" y="9817"/>
                  </a:cubicBezTo>
                  <a:cubicBezTo>
                    <a:pt x="38143" y="9796"/>
                    <a:pt x="38165" y="9786"/>
                    <a:pt x="38188" y="9786"/>
                  </a:cubicBezTo>
                  <a:cubicBezTo>
                    <a:pt x="38226" y="9786"/>
                    <a:pt x="38268" y="9811"/>
                    <a:pt x="38321" y="9846"/>
                  </a:cubicBezTo>
                  <a:cubicBezTo>
                    <a:pt x="38207" y="9760"/>
                    <a:pt x="38121" y="9646"/>
                    <a:pt x="38007" y="9531"/>
                  </a:cubicBezTo>
                  <a:cubicBezTo>
                    <a:pt x="37949" y="9417"/>
                    <a:pt x="37835" y="9331"/>
                    <a:pt x="37720" y="9302"/>
                  </a:cubicBezTo>
                  <a:cubicBezTo>
                    <a:pt x="37663" y="9131"/>
                    <a:pt x="37577" y="8959"/>
                    <a:pt x="37434" y="8844"/>
                  </a:cubicBezTo>
                  <a:cubicBezTo>
                    <a:pt x="37320" y="8701"/>
                    <a:pt x="37263" y="8587"/>
                    <a:pt x="37348" y="8501"/>
                  </a:cubicBezTo>
                  <a:cubicBezTo>
                    <a:pt x="37119" y="8415"/>
                    <a:pt x="36919" y="8272"/>
                    <a:pt x="36747" y="8129"/>
                  </a:cubicBezTo>
                  <a:lnTo>
                    <a:pt x="36747" y="8129"/>
                  </a:lnTo>
                  <a:cubicBezTo>
                    <a:pt x="36782" y="8136"/>
                    <a:pt x="36809" y="8140"/>
                    <a:pt x="36830" y="8140"/>
                  </a:cubicBezTo>
                  <a:cubicBezTo>
                    <a:pt x="36967" y="8140"/>
                    <a:pt x="36839" y="7988"/>
                    <a:pt x="36690" y="7814"/>
                  </a:cubicBezTo>
                  <a:cubicBezTo>
                    <a:pt x="36518" y="7614"/>
                    <a:pt x="36318" y="7413"/>
                    <a:pt x="36461" y="7328"/>
                  </a:cubicBezTo>
                  <a:cubicBezTo>
                    <a:pt x="36061" y="7299"/>
                    <a:pt x="35545" y="6612"/>
                    <a:pt x="35002" y="6354"/>
                  </a:cubicBezTo>
                  <a:cubicBezTo>
                    <a:pt x="35050" y="6354"/>
                    <a:pt x="35099" y="6354"/>
                    <a:pt x="35147" y="6389"/>
                  </a:cubicBezTo>
                  <a:lnTo>
                    <a:pt x="35147" y="6389"/>
                  </a:lnTo>
                  <a:cubicBezTo>
                    <a:pt x="34990" y="6251"/>
                    <a:pt x="34881" y="6088"/>
                    <a:pt x="34773" y="5925"/>
                  </a:cubicBezTo>
                  <a:cubicBezTo>
                    <a:pt x="34736" y="5956"/>
                    <a:pt x="34689" y="5968"/>
                    <a:pt x="34635" y="5968"/>
                  </a:cubicBezTo>
                  <a:cubicBezTo>
                    <a:pt x="34435" y="5968"/>
                    <a:pt x="34133" y="5799"/>
                    <a:pt x="33885" y="5753"/>
                  </a:cubicBezTo>
                  <a:cubicBezTo>
                    <a:pt x="33806" y="5568"/>
                    <a:pt x="33880" y="5542"/>
                    <a:pt x="33982" y="5542"/>
                  </a:cubicBezTo>
                  <a:cubicBezTo>
                    <a:pt x="34022" y="5542"/>
                    <a:pt x="34066" y="5546"/>
                    <a:pt x="34107" y="5546"/>
                  </a:cubicBezTo>
                  <a:cubicBezTo>
                    <a:pt x="34188" y="5546"/>
                    <a:pt x="34258" y="5530"/>
                    <a:pt x="34258" y="5439"/>
                  </a:cubicBezTo>
                  <a:lnTo>
                    <a:pt x="34258" y="5439"/>
                  </a:lnTo>
                  <a:cubicBezTo>
                    <a:pt x="34242" y="5470"/>
                    <a:pt x="34209" y="5483"/>
                    <a:pt x="34167" y="5483"/>
                  </a:cubicBezTo>
                  <a:cubicBezTo>
                    <a:pt x="34028" y="5483"/>
                    <a:pt x="33785" y="5352"/>
                    <a:pt x="33679" y="5352"/>
                  </a:cubicBezTo>
                  <a:cubicBezTo>
                    <a:pt x="33642" y="5352"/>
                    <a:pt x="33622" y="5368"/>
                    <a:pt x="33628" y="5410"/>
                  </a:cubicBezTo>
                  <a:cubicBezTo>
                    <a:pt x="33456" y="5124"/>
                    <a:pt x="33456" y="5210"/>
                    <a:pt x="33428" y="4981"/>
                  </a:cubicBezTo>
                  <a:cubicBezTo>
                    <a:pt x="33379" y="5029"/>
                    <a:pt x="33339" y="5047"/>
                    <a:pt x="33302" y="5047"/>
                  </a:cubicBezTo>
                  <a:cubicBezTo>
                    <a:pt x="33185" y="5047"/>
                    <a:pt x="33094" y="4866"/>
                    <a:pt x="32855" y="4866"/>
                  </a:cubicBezTo>
                  <a:cubicBezTo>
                    <a:pt x="32569" y="4523"/>
                    <a:pt x="32912" y="4580"/>
                    <a:pt x="32455" y="4437"/>
                  </a:cubicBezTo>
                  <a:cubicBezTo>
                    <a:pt x="32396" y="4354"/>
                    <a:pt x="32429" y="4330"/>
                    <a:pt x="32488" y="4330"/>
                  </a:cubicBezTo>
                  <a:cubicBezTo>
                    <a:pt x="32573" y="4330"/>
                    <a:pt x="32712" y="4380"/>
                    <a:pt x="32712" y="4380"/>
                  </a:cubicBezTo>
                  <a:cubicBezTo>
                    <a:pt x="32655" y="4322"/>
                    <a:pt x="32569" y="4294"/>
                    <a:pt x="32483" y="4265"/>
                  </a:cubicBezTo>
                  <a:lnTo>
                    <a:pt x="32455" y="4265"/>
                  </a:lnTo>
                  <a:lnTo>
                    <a:pt x="32426" y="4322"/>
                  </a:lnTo>
                  <a:cubicBezTo>
                    <a:pt x="32397" y="4380"/>
                    <a:pt x="32340" y="4437"/>
                    <a:pt x="32311" y="4494"/>
                  </a:cubicBezTo>
                  <a:lnTo>
                    <a:pt x="32254" y="4494"/>
                  </a:lnTo>
                  <a:lnTo>
                    <a:pt x="32226" y="4466"/>
                  </a:lnTo>
                  <a:cubicBezTo>
                    <a:pt x="32226" y="4437"/>
                    <a:pt x="32197" y="4408"/>
                    <a:pt x="32168" y="4380"/>
                  </a:cubicBezTo>
                  <a:cubicBezTo>
                    <a:pt x="32140" y="4351"/>
                    <a:pt x="32140" y="4322"/>
                    <a:pt x="32168" y="4294"/>
                  </a:cubicBezTo>
                  <a:cubicBezTo>
                    <a:pt x="32197" y="4237"/>
                    <a:pt x="32283" y="4179"/>
                    <a:pt x="32226" y="4065"/>
                  </a:cubicBezTo>
                  <a:cubicBezTo>
                    <a:pt x="31911" y="3893"/>
                    <a:pt x="31596" y="3865"/>
                    <a:pt x="31396" y="3664"/>
                  </a:cubicBezTo>
                  <a:cubicBezTo>
                    <a:pt x="31396" y="3636"/>
                    <a:pt x="31367" y="3607"/>
                    <a:pt x="31453" y="3607"/>
                  </a:cubicBezTo>
                  <a:cubicBezTo>
                    <a:pt x="31253" y="3521"/>
                    <a:pt x="31052" y="3407"/>
                    <a:pt x="30880" y="3264"/>
                  </a:cubicBezTo>
                  <a:cubicBezTo>
                    <a:pt x="30852" y="3235"/>
                    <a:pt x="30795" y="3206"/>
                    <a:pt x="30737" y="3178"/>
                  </a:cubicBezTo>
                  <a:cubicBezTo>
                    <a:pt x="30537" y="3035"/>
                    <a:pt x="30308" y="2920"/>
                    <a:pt x="30079" y="2863"/>
                  </a:cubicBezTo>
                  <a:lnTo>
                    <a:pt x="30051" y="2806"/>
                  </a:lnTo>
                  <a:cubicBezTo>
                    <a:pt x="29936" y="2720"/>
                    <a:pt x="29850" y="2634"/>
                    <a:pt x="29764" y="2519"/>
                  </a:cubicBezTo>
                  <a:cubicBezTo>
                    <a:pt x="29764" y="2548"/>
                    <a:pt x="29736" y="2605"/>
                    <a:pt x="29678" y="2634"/>
                  </a:cubicBezTo>
                  <a:lnTo>
                    <a:pt x="29507" y="2548"/>
                  </a:lnTo>
                  <a:cubicBezTo>
                    <a:pt x="29535" y="2519"/>
                    <a:pt x="29535" y="2491"/>
                    <a:pt x="29535" y="2491"/>
                  </a:cubicBezTo>
                  <a:lnTo>
                    <a:pt x="29535" y="2462"/>
                  </a:lnTo>
                  <a:cubicBezTo>
                    <a:pt x="29564" y="2405"/>
                    <a:pt x="29535" y="2348"/>
                    <a:pt x="29507" y="2319"/>
                  </a:cubicBezTo>
                  <a:cubicBezTo>
                    <a:pt x="29507" y="2303"/>
                    <a:pt x="29512" y="2296"/>
                    <a:pt x="29521" y="2296"/>
                  </a:cubicBezTo>
                  <a:cubicBezTo>
                    <a:pt x="29552" y="2296"/>
                    <a:pt x="29626" y="2375"/>
                    <a:pt x="29667" y="2375"/>
                  </a:cubicBezTo>
                  <a:cubicBezTo>
                    <a:pt x="29696" y="2375"/>
                    <a:pt x="29709" y="2336"/>
                    <a:pt x="29678" y="2205"/>
                  </a:cubicBezTo>
                  <a:cubicBezTo>
                    <a:pt x="29106" y="1775"/>
                    <a:pt x="28963" y="1861"/>
                    <a:pt x="28391" y="1489"/>
                  </a:cubicBezTo>
                  <a:cubicBezTo>
                    <a:pt x="28362" y="1489"/>
                    <a:pt x="28333" y="1489"/>
                    <a:pt x="28305" y="1518"/>
                  </a:cubicBezTo>
                  <a:cubicBezTo>
                    <a:pt x="28276" y="1518"/>
                    <a:pt x="28219" y="1575"/>
                    <a:pt x="28133" y="1661"/>
                  </a:cubicBezTo>
                  <a:lnTo>
                    <a:pt x="28076" y="1546"/>
                  </a:lnTo>
                  <a:cubicBezTo>
                    <a:pt x="27961" y="1489"/>
                    <a:pt x="27875" y="1289"/>
                    <a:pt x="27732" y="1289"/>
                  </a:cubicBezTo>
                  <a:cubicBezTo>
                    <a:pt x="27704" y="1289"/>
                    <a:pt x="27675" y="1260"/>
                    <a:pt x="27675" y="1232"/>
                  </a:cubicBezTo>
                  <a:lnTo>
                    <a:pt x="27647" y="1232"/>
                  </a:lnTo>
                  <a:cubicBezTo>
                    <a:pt x="27503" y="1031"/>
                    <a:pt x="27503" y="831"/>
                    <a:pt x="27046" y="774"/>
                  </a:cubicBezTo>
                  <a:cubicBezTo>
                    <a:pt x="26912" y="807"/>
                    <a:pt x="26798" y="889"/>
                    <a:pt x="26640" y="889"/>
                  </a:cubicBezTo>
                  <a:cubicBezTo>
                    <a:pt x="26528" y="889"/>
                    <a:pt x="26394" y="848"/>
                    <a:pt x="26216" y="716"/>
                  </a:cubicBezTo>
                  <a:lnTo>
                    <a:pt x="26473" y="573"/>
                  </a:lnTo>
                  <a:cubicBezTo>
                    <a:pt x="26312" y="509"/>
                    <a:pt x="26203" y="489"/>
                    <a:pt x="26120" y="489"/>
                  </a:cubicBezTo>
                  <a:cubicBezTo>
                    <a:pt x="25981" y="489"/>
                    <a:pt x="25911" y="545"/>
                    <a:pt x="25786" y="545"/>
                  </a:cubicBezTo>
                  <a:cubicBezTo>
                    <a:pt x="25758" y="488"/>
                    <a:pt x="25672" y="488"/>
                    <a:pt x="25643" y="488"/>
                  </a:cubicBezTo>
                  <a:lnTo>
                    <a:pt x="25643" y="516"/>
                  </a:lnTo>
                  <a:cubicBezTo>
                    <a:pt x="25557" y="488"/>
                    <a:pt x="25471" y="430"/>
                    <a:pt x="25386" y="402"/>
                  </a:cubicBezTo>
                  <a:cubicBezTo>
                    <a:pt x="25410" y="392"/>
                    <a:pt x="25442" y="388"/>
                    <a:pt x="25477" y="388"/>
                  </a:cubicBezTo>
                  <a:cubicBezTo>
                    <a:pt x="25609" y="388"/>
                    <a:pt x="25788" y="444"/>
                    <a:pt x="25822" y="444"/>
                  </a:cubicBezTo>
                  <a:cubicBezTo>
                    <a:pt x="25831" y="444"/>
                    <a:pt x="25830" y="440"/>
                    <a:pt x="25815" y="430"/>
                  </a:cubicBezTo>
                  <a:cubicBezTo>
                    <a:pt x="25674" y="320"/>
                    <a:pt x="25590" y="287"/>
                    <a:pt x="25525" y="287"/>
                  </a:cubicBezTo>
                  <a:cubicBezTo>
                    <a:pt x="25429" y="287"/>
                    <a:pt x="25375" y="360"/>
                    <a:pt x="25242" y="360"/>
                  </a:cubicBezTo>
                  <a:cubicBezTo>
                    <a:pt x="25210" y="360"/>
                    <a:pt x="25172" y="355"/>
                    <a:pt x="25128" y="344"/>
                  </a:cubicBezTo>
                  <a:lnTo>
                    <a:pt x="25099" y="144"/>
                  </a:lnTo>
                  <a:cubicBezTo>
                    <a:pt x="24735" y="90"/>
                    <a:pt x="24357" y="62"/>
                    <a:pt x="23979" y="62"/>
                  </a:cubicBezTo>
                  <a:cubicBezTo>
                    <a:pt x="23556" y="62"/>
                    <a:pt x="23132" y="97"/>
                    <a:pt x="22724" y="173"/>
                  </a:cubicBezTo>
                  <a:cubicBezTo>
                    <a:pt x="22753" y="115"/>
                    <a:pt x="22896" y="30"/>
                    <a:pt x="2269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-1038950" y="-231000"/>
              <a:ext cx="47250" cy="50425"/>
            </a:xfrm>
            <a:custGeom>
              <a:avLst/>
              <a:gdLst/>
              <a:ahLst/>
              <a:cxnLst/>
              <a:rect l="l" t="t" r="r" b="b"/>
              <a:pathLst>
                <a:path w="1890" h="2017" extrusionOk="0">
                  <a:moveTo>
                    <a:pt x="790" y="0"/>
                  </a:moveTo>
                  <a:cubicBezTo>
                    <a:pt x="627" y="0"/>
                    <a:pt x="468" y="76"/>
                    <a:pt x="373" y="229"/>
                  </a:cubicBezTo>
                  <a:cubicBezTo>
                    <a:pt x="173" y="515"/>
                    <a:pt x="58" y="830"/>
                    <a:pt x="1" y="1174"/>
                  </a:cubicBezTo>
                  <a:cubicBezTo>
                    <a:pt x="1" y="1374"/>
                    <a:pt x="144" y="1574"/>
                    <a:pt x="344" y="1631"/>
                  </a:cubicBezTo>
                  <a:cubicBezTo>
                    <a:pt x="602" y="1717"/>
                    <a:pt x="831" y="1803"/>
                    <a:pt x="1060" y="1946"/>
                  </a:cubicBezTo>
                  <a:cubicBezTo>
                    <a:pt x="1136" y="1994"/>
                    <a:pt x="1222" y="2016"/>
                    <a:pt x="1308" y="2016"/>
                  </a:cubicBezTo>
                  <a:cubicBezTo>
                    <a:pt x="1479" y="2016"/>
                    <a:pt x="1651" y="1927"/>
                    <a:pt x="1747" y="1775"/>
                  </a:cubicBezTo>
                  <a:cubicBezTo>
                    <a:pt x="1890" y="1546"/>
                    <a:pt x="1804" y="1231"/>
                    <a:pt x="1575" y="1088"/>
                  </a:cubicBezTo>
                  <a:cubicBezTo>
                    <a:pt x="1432" y="1002"/>
                    <a:pt x="1289" y="945"/>
                    <a:pt x="1117" y="887"/>
                  </a:cubicBezTo>
                  <a:cubicBezTo>
                    <a:pt x="1146" y="830"/>
                    <a:pt x="1174" y="773"/>
                    <a:pt x="1203" y="716"/>
                  </a:cubicBezTo>
                  <a:cubicBezTo>
                    <a:pt x="1346" y="487"/>
                    <a:pt x="1260" y="200"/>
                    <a:pt x="1031" y="57"/>
                  </a:cubicBezTo>
                  <a:cubicBezTo>
                    <a:pt x="955" y="19"/>
                    <a:pt x="872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-1145375" y="-214800"/>
              <a:ext cx="138050" cy="83550"/>
            </a:xfrm>
            <a:custGeom>
              <a:avLst/>
              <a:gdLst/>
              <a:ahLst/>
              <a:cxnLst/>
              <a:rect l="l" t="t" r="r" b="b"/>
              <a:pathLst>
                <a:path w="5522" h="3342" extrusionOk="0">
                  <a:moveTo>
                    <a:pt x="3084" y="2329"/>
                  </a:moveTo>
                  <a:cubicBezTo>
                    <a:pt x="3142" y="2329"/>
                    <a:pt x="3170" y="2386"/>
                    <a:pt x="3199" y="2386"/>
                  </a:cubicBezTo>
                  <a:cubicBezTo>
                    <a:pt x="3199" y="2472"/>
                    <a:pt x="3142" y="2529"/>
                    <a:pt x="3113" y="2586"/>
                  </a:cubicBezTo>
                  <a:cubicBezTo>
                    <a:pt x="3084" y="2586"/>
                    <a:pt x="3084" y="2615"/>
                    <a:pt x="3056" y="2643"/>
                  </a:cubicBezTo>
                  <a:lnTo>
                    <a:pt x="3027" y="2643"/>
                  </a:lnTo>
                  <a:lnTo>
                    <a:pt x="3056" y="2615"/>
                  </a:lnTo>
                  <a:lnTo>
                    <a:pt x="2999" y="2615"/>
                  </a:lnTo>
                  <a:lnTo>
                    <a:pt x="2970" y="2672"/>
                  </a:lnTo>
                  <a:lnTo>
                    <a:pt x="2970" y="2602"/>
                  </a:lnTo>
                  <a:lnTo>
                    <a:pt x="2970" y="2602"/>
                  </a:lnTo>
                  <a:cubicBezTo>
                    <a:pt x="2975" y="2599"/>
                    <a:pt x="2984" y="2593"/>
                    <a:pt x="2999" y="2586"/>
                  </a:cubicBezTo>
                  <a:lnTo>
                    <a:pt x="2999" y="2529"/>
                  </a:lnTo>
                  <a:lnTo>
                    <a:pt x="2999" y="2443"/>
                  </a:lnTo>
                  <a:cubicBezTo>
                    <a:pt x="3027" y="2414"/>
                    <a:pt x="3056" y="2357"/>
                    <a:pt x="3084" y="2329"/>
                  </a:cubicBezTo>
                  <a:close/>
                  <a:moveTo>
                    <a:pt x="3056" y="2672"/>
                  </a:moveTo>
                  <a:cubicBezTo>
                    <a:pt x="3056" y="2672"/>
                    <a:pt x="3056" y="2701"/>
                    <a:pt x="3056" y="2701"/>
                  </a:cubicBezTo>
                  <a:cubicBezTo>
                    <a:pt x="3018" y="2701"/>
                    <a:pt x="2992" y="2713"/>
                    <a:pt x="2988" y="2713"/>
                  </a:cubicBezTo>
                  <a:cubicBezTo>
                    <a:pt x="2986" y="2713"/>
                    <a:pt x="2989" y="2710"/>
                    <a:pt x="2999" y="2701"/>
                  </a:cubicBezTo>
                  <a:lnTo>
                    <a:pt x="3027" y="2672"/>
                  </a:lnTo>
                  <a:close/>
                  <a:moveTo>
                    <a:pt x="753" y="1"/>
                  </a:moveTo>
                  <a:cubicBezTo>
                    <a:pt x="222" y="1"/>
                    <a:pt x="1" y="847"/>
                    <a:pt x="595" y="955"/>
                  </a:cubicBezTo>
                  <a:cubicBezTo>
                    <a:pt x="795" y="1012"/>
                    <a:pt x="995" y="1041"/>
                    <a:pt x="1196" y="1098"/>
                  </a:cubicBezTo>
                  <a:lnTo>
                    <a:pt x="1482" y="1184"/>
                  </a:lnTo>
                  <a:cubicBezTo>
                    <a:pt x="1425" y="1270"/>
                    <a:pt x="1367" y="1413"/>
                    <a:pt x="1367" y="1441"/>
                  </a:cubicBezTo>
                  <a:cubicBezTo>
                    <a:pt x="1281" y="1613"/>
                    <a:pt x="1167" y="1756"/>
                    <a:pt x="1052" y="1899"/>
                  </a:cubicBezTo>
                  <a:cubicBezTo>
                    <a:pt x="697" y="2233"/>
                    <a:pt x="1032" y="2722"/>
                    <a:pt x="1414" y="2722"/>
                  </a:cubicBezTo>
                  <a:cubicBezTo>
                    <a:pt x="1524" y="2722"/>
                    <a:pt x="1637" y="2682"/>
                    <a:pt x="1739" y="2586"/>
                  </a:cubicBezTo>
                  <a:cubicBezTo>
                    <a:pt x="1911" y="2414"/>
                    <a:pt x="2054" y="2214"/>
                    <a:pt x="2169" y="1985"/>
                  </a:cubicBezTo>
                  <a:cubicBezTo>
                    <a:pt x="2226" y="1957"/>
                    <a:pt x="2254" y="1871"/>
                    <a:pt x="2340" y="1842"/>
                  </a:cubicBezTo>
                  <a:lnTo>
                    <a:pt x="2340" y="1842"/>
                  </a:lnTo>
                  <a:cubicBezTo>
                    <a:pt x="2340" y="1957"/>
                    <a:pt x="2226" y="1957"/>
                    <a:pt x="2169" y="2042"/>
                  </a:cubicBezTo>
                  <a:lnTo>
                    <a:pt x="2426" y="1957"/>
                  </a:lnTo>
                  <a:lnTo>
                    <a:pt x="2426" y="1957"/>
                  </a:lnTo>
                  <a:cubicBezTo>
                    <a:pt x="2426" y="2014"/>
                    <a:pt x="2398" y="2071"/>
                    <a:pt x="2369" y="2100"/>
                  </a:cubicBezTo>
                  <a:cubicBezTo>
                    <a:pt x="2395" y="2087"/>
                    <a:pt x="2432" y="2074"/>
                    <a:pt x="2460" y="2074"/>
                  </a:cubicBezTo>
                  <a:cubicBezTo>
                    <a:pt x="2494" y="2074"/>
                    <a:pt x="2515" y="2094"/>
                    <a:pt x="2483" y="2157"/>
                  </a:cubicBezTo>
                  <a:lnTo>
                    <a:pt x="2426" y="2100"/>
                  </a:lnTo>
                  <a:lnTo>
                    <a:pt x="2340" y="2214"/>
                  </a:lnTo>
                  <a:lnTo>
                    <a:pt x="2541" y="2214"/>
                  </a:lnTo>
                  <a:cubicBezTo>
                    <a:pt x="2541" y="2329"/>
                    <a:pt x="2483" y="2414"/>
                    <a:pt x="2398" y="2500"/>
                  </a:cubicBezTo>
                  <a:lnTo>
                    <a:pt x="2398" y="2529"/>
                  </a:lnTo>
                  <a:lnTo>
                    <a:pt x="2398" y="2615"/>
                  </a:lnTo>
                  <a:cubicBezTo>
                    <a:pt x="2398" y="2629"/>
                    <a:pt x="2405" y="2636"/>
                    <a:pt x="2415" y="2636"/>
                  </a:cubicBezTo>
                  <a:cubicBezTo>
                    <a:pt x="2426" y="2636"/>
                    <a:pt x="2440" y="2629"/>
                    <a:pt x="2455" y="2615"/>
                  </a:cubicBezTo>
                  <a:lnTo>
                    <a:pt x="2455" y="2615"/>
                  </a:lnTo>
                  <a:cubicBezTo>
                    <a:pt x="2426" y="2643"/>
                    <a:pt x="2426" y="2672"/>
                    <a:pt x="2426" y="2729"/>
                  </a:cubicBezTo>
                  <a:cubicBezTo>
                    <a:pt x="2420" y="2735"/>
                    <a:pt x="2419" y="2737"/>
                    <a:pt x="2421" y="2737"/>
                  </a:cubicBezTo>
                  <a:cubicBezTo>
                    <a:pt x="2428" y="2737"/>
                    <a:pt x="2458" y="2721"/>
                    <a:pt x="2474" y="2721"/>
                  </a:cubicBezTo>
                  <a:cubicBezTo>
                    <a:pt x="2480" y="2721"/>
                    <a:pt x="2483" y="2723"/>
                    <a:pt x="2483" y="2729"/>
                  </a:cubicBezTo>
                  <a:cubicBezTo>
                    <a:pt x="2598" y="2615"/>
                    <a:pt x="2598" y="2672"/>
                    <a:pt x="2712" y="2558"/>
                  </a:cubicBezTo>
                  <a:lnTo>
                    <a:pt x="2712" y="2558"/>
                  </a:lnTo>
                  <a:cubicBezTo>
                    <a:pt x="2655" y="2701"/>
                    <a:pt x="2541" y="2815"/>
                    <a:pt x="2426" y="2872"/>
                  </a:cubicBezTo>
                  <a:cubicBezTo>
                    <a:pt x="2455" y="2844"/>
                    <a:pt x="2483" y="2815"/>
                    <a:pt x="2483" y="2786"/>
                  </a:cubicBezTo>
                  <a:lnTo>
                    <a:pt x="2455" y="2786"/>
                  </a:lnTo>
                  <a:cubicBezTo>
                    <a:pt x="2455" y="2815"/>
                    <a:pt x="2426" y="2844"/>
                    <a:pt x="2398" y="2872"/>
                  </a:cubicBezTo>
                  <a:lnTo>
                    <a:pt x="2455" y="2930"/>
                  </a:lnTo>
                  <a:lnTo>
                    <a:pt x="2569" y="2844"/>
                  </a:lnTo>
                  <a:lnTo>
                    <a:pt x="2569" y="2844"/>
                  </a:lnTo>
                  <a:lnTo>
                    <a:pt x="2483" y="2930"/>
                  </a:lnTo>
                  <a:cubicBezTo>
                    <a:pt x="2524" y="2889"/>
                    <a:pt x="2579" y="2849"/>
                    <a:pt x="2597" y="2849"/>
                  </a:cubicBezTo>
                  <a:cubicBezTo>
                    <a:pt x="2605" y="2849"/>
                    <a:pt x="2606" y="2856"/>
                    <a:pt x="2598" y="2872"/>
                  </a:cubicBezTo>
                  <a:cubicBezTo>
                    <a:pt x="2598" y="2901"/>
                    <a:pt x="2569" y="2958"/>
                    <a:pt x="2569" y="3015"/>
                  </a:cubicBezTo>
                  <a:lnTo>
                    <a:pt x="2655" y="3044"/>
                  </a:lnTo>
                  <a:lnTo>
                    <a:pt x="2798" y="3101"/>
                  </a:lnTo>
                  <a:lnTo>
                    <a:pt x="2798" y="3130"/>
                  </a:lnTo>
                  <a:cubicBezTo>
                    <a:pt x="2845" y="3059"/>
                    <a:pt x="2873" y="3008"/>
                    <a:pt x="2881" y="3008"/>
                  </a:cubicBezTo>
                  <a:cubicBezTo>
                    <a:pt x="2883" y="3008"/>
                    <a:pt x="2884" y="3010"/>
                    <a:pt x="2884" y="3015"/>
                  </a:cubicBezTo>
                  <a:lnTo>
                    <a:pt x="2884" y="2958"/>
                  </a:lnTo>
                  <a:cubicBezTo>
                    <a:pt x="2830" y="2972"/>
                    <a:pt x="2757" y="2998"/>
                    <a:pt x="2704" y="2998"/>
                  </a:cubicBezTo>
                  <a:cubicBezTo>
                    <a:pt x="2644" y="2998"/>
                    <a:pt x="2610" y="2965"/>
                    <a:pt x="2655" y="2844"/>
                  </a:cubicBezTo>
                  <a:lnTo>
                    <a:pt x="2712" y="2844"/>
                  </a:lnTo>
                  <a:cubicBezTo>
                    <a:pt x="2735" y="2798"/>
                    <a:pt x="2777" y="2677"/>
                    <a:pt x="2732" y="2677"/>
                  </a:cubicBezTo>
                  <a:cubicBezTo>
                    <a:pt x="2722" y="2677"/>
                    <a:pt x="2706" y="2684"/>
                    <a:pt x="2684" y="2701"/>
                  </a:cubicBezTo>
                  <a:cubicBezTo>
                    <a:pt x="2627" y="2729"/>
                    <a:pt x="2598" y="2758"/>
                    <a:pt x="2598" y="2815"/>
                  </a:cubicBezTo>
                  <a:lnTo>
                    <a:pt x="2598" y="2758"/>
                  </a:lnTo>
                  <a:cubicBezTo>
                    <a:pt x="2646" y="2678"/>
                    <a:pt x="2711" y="2661"/>
                    <a:pt x="2774" y="2661"/>
                  </a:cubicBezTo>
                  <a:cubicBezTo>
                    <a:pt x="2825" y="2661"/>
                    <a:pt x="2875" y="2672"/>
                    <a:pt x="2913" y="2672"/>
                  </a:cubicBezTo>
                  <a:cubicBezTo>
                    <a:pt x="2884" y="2701"/>
                    <a:pt x="2798" y="2729"/>
                    <a:pt x="2770" y="2815"/>
                  </a:cubicBezTo>
                  <a:cubicBezTo>
                    <a:pt x="2827" y="2786"/>
                    <a:pt x="2913" y="2786"/>
                    <a:pt x="2970" y="2758"/>
                  </a:cubicBezTo>
                  <a:cubicBezTo>
                    <a:pt x="2970" y="2786"/>
                    <a:pt x="2970" y="2786"/>
                    <a:pt x="2970" y="2815"/>
                  </a:cubicBezTo>
                  <a:lnTo>
                    <a:pt x="2941" y="2872"/>
                  </a:lnTo>
                  <a:lnTo>
                    <a:pt x="2941" y="2930"/>
                  </a:lnTo>
                  <a:lnTo>
                    <a:pt x="2970" y="2930"/>
                  </a:lnTo>
                  <a:cubicBezTo>
                    <a:pt x="2970" y="2958"/>
                    <a:pt x="2970" y="2987"/>
                    <a:pt x="2970" y="3015"/>
                  </a:cubicBezTo>
                  <a:cubicBezTo>
                    <a:pt x="2999" y="3073"/>
                    <a:pt x="3056" y="3130"/>
                    <a:pt x="3084" y="3187"/>
                  </a:cubicBezTo>
                  <a:cubicBezTo>
                    <a:pt x="3084" y="3187"/>
                    <a:pt x="3084" y="3199"/>
                    <a:pt x="3084" y="3216"/>
                  </a:cubicBezTo>
                  <a:cubicBezTo>
                    <a:pt x="3181" y="3298"/>
                    <a:pt x="3297" y="3341"/>
                    <a:pt x="3411" y="3341"/>
                  </a:cubicBezTo>
                  <a:cubicBezTo>
                    <a:pt x="3533" y="3341"/>
                    <a:pt x="3654" y="3291"/>
                    <a:pt x="3743" y="3187"/>
                  </a:cubicBezTo>
                  <a:cubicBezTo>
                    <a:pt x="3914" y="3015"/>
                    <a:pt x="4029" y="2786"/>
                    <a:pt x="4086" y="2558"/>
                  </a:cubicBezTo>
                  <a:lnTo>
                    <a:pt x="4115" y="2472"/>
                  </a:lnTo>
                  <a:cubicBezTo>
                    <a:pt x="4286" y="2615"/>
                    <a:pt x="4458" y="2758"/>
                    <a:pt x="4658" y="2872"/>
                  </a:cubicBezTo>
                  <a:cubicBezTo>
                    <a:pt x="4733" y="2907"/>
                    <a:pt x="4805" y="2923"/>
                    <a:pt x="4874" y="2923"/>
                  </a:cubicBezTo>
                  <a:cubicBezTo>
                    <a:pt x="5258" y="2923"/>
                    <a:pt x="5522" y="2439"/>
                    <a:pt x="5231" y="2100"/>
                  </a:cubicBezTo>
                  <a:cubicBezTo>
                    <a:pt x="4859" y="1871"/>
                    <a:pt x="4573" y="1556"/>
                    <a:pt x="4172" y="1384"/>
                  </a:cubicBezTo>
                  <a:cubicBezTo>
                    <a:pt x="4096" y="1336"/>
                    <a:pt x="4013" y="1314"/>
                    <a:pt x="3931" y="1314"/>
                  </a:cubicBezTo>
                  <a:cubicBezTo>
                    <a:pt x="3768" y="1314"/>
                    <a:pt x="3609" y="1403"/>
                    <a:pt x="3514" y="1556"/>
                  </a:cubicBezTo>
                  <a:cubicBezTo>
                    <a:pt x="3428" y="1728"/>
                    <a:pt x="3342" y="1928"/>
                    <a:pt x="3313" y="2128"/>
                  </a:cubicBezTo>
                  <a:cubicBezTo>
                    <a:pt x="3313" y="2185"/>
                    <a:pt x="3256" y="2243"/>
                    <a:pt x="3256" y="2329"/>
                  </a:cubicBezTo>
                  <a:cubicBezTo>
                    <a:pt x="3228" y="2300"/>
                    <a:pt x="3199" y="2300"/>
                    <a:pt x="3170" y="2300"/>
                  </a:cubicBezTo>
                  <a:cubicBezTo>
                    <a:pt x="3113" y="2300"/>
                    <a:pt x="3056" y="2300"/>
                    <a:pt x="3027" y="2271"/>
                  </a:cubicBezTo>
                  <a:cubicBezTo>
                    <a:pt x="3063" y="2245"/>
                    <a:pt x="3085" y="2237"/>
                    <a:pt x="3101" y="2237"/>
                  </a:cubicBezTo>
                  <a:cubicBezTo>
                    <a:pt x="3121" y="2237"/>
                    <a:pt x="3134" y="2248"/>
                    <a:pt x="3154" y="2248"/>
                  </a:cubicBezTo>
                  <a:cubicBezTo>
                    <a:pt x="3170" y="2248"/>
                    <a:pt x="3192" y="2241"/>
                    <a:pt x="3228" y="2214"/>
                  </a:cubicBezTo>
                  <a:cubicBezTo>
                    <a:pt x="3228" y="2185"/>
                    <a:pt x="3199" y="2157"/>
                    <a:pt x="3142" y="2157"/>
                  </a:cubicBezTo>
                  <a:cubicBezTo>
                    <a:pt x="3132" y="2147"/>
                    <a:pt x="3123" y="2144"/>
                    <a:pt x="3113" y="2144"/>
                  </a:cubicBezTo>
                  <a:cubicBezTo>
                    <a:pt x="3094" y="2144"/>
                    <a:pt x="3075" y="2157"/>
                    <a:pt x="3056" y="2157"/>
                  </a:cubicBezTo>
                  <a:lnTo>
                    <a:pt x="3113" y="2100"/>
                  </a:lnTo>
                  <a:cubicBezTo>
                    <a:pt x="3113" y="2060"/>
                    <a:pt x="3102" y="2045"/>
                    <a:pt x="3084" y="2045"/>
                  </a:cubicBezTo>
                  <a:cubicBezTo>
                    <a:pt x="3033" y="2045"/>
                    <a:pt x="2931" y="2169"/>
                    <a:pt x="2903" y="2169"/>
                  </a:cubicBezTo>
                  <a:cubicBezTo>
                    <a:pt x="2893" y="2169"/>
                    <a:pt x="2894" y="2150"/>
                    <a:pt x="2913" y="2100"/>
                  </a:cubicBezTo>
                  <a:lnTo>
                    <a:pt x="2913" y="2100"/>
                  </a:lnTo>
                  <a:cubicBezTo>
                    <a:pt x="2884" y="2128"/>
                    <a:pt x="2855" y="2157"/>
                    <a:pt x="2827" y="2185"/>
                  </a:cubicBezTo>
                  <a:cubicBezTo>
                    <a:pt x="2827" y="2128"/>
                    <a:pt x="2827" y="1957"/>
                    <a:pt x="2999" y="1957"/>
                  </a:cubicBezTo>
                  <a:cubicBezTo>
                    <a:pt x="2956" y="1942"/>
                    <a:pt x="2920" y="1935"/>
                    <a:pt x="2888" y="1935"/>
                  </a:cubicBezTo>
                  <a:cubicBezTo>
                    <a:pt x="2855" y="1935"/>
                    <a:pt x="2827" y="1942"/>
                    <a:pt x="2798" y="1957"/>
                  </a:cubicBezTo>
                  <a:cubicBezTo>
                    <a:pt x="2741" y="2071"/>
                    <a:pt x="2798" y="2042"/>
                    <a:pt x="2712" y="2157"/>
                  </a:cubicBezTo>
                  <a:lnTo>
                    <a:pt x="2512" y="2042"/>
                  </a:lnTo>
                  <a:cubicBezTo>
                    <a:pt x="2483" y="2014"/>
                    <a:pt x="2569" y="2014"/>
                    <a:pt x="2598" y="2014"/>
                  </a:cubicBezTo>
                  <a:cubicBezTo>
                    <a:pt x="2627" y="1813"/>
                    <a:pt x="2483" y="1785"/>
                    <a:pt x="2340" y="1728"/>
                  </a:cubicBezTo>
                  <a:lnTo>
                    <a:pt x="2312" y="1728"/>
                  </a:lnTo>
                  <a:cubicBezTo>
                    <a:pt x="2455" y="1470"/>
                    <a:pt x="2541" y="1155"/>
                    <a:pt x="2483" y="869"/>
                  </a:cubicBezTo>
                  <a:cubicBezTo>
                    <a:pt x="2340" y="211"/>
                    <a:pt x="1367" y="153"/>
                    <a:pt x="852" y="10"/>
                  </a:cubicBezTo>
                  <a:cubicBezTo>
                    <a:pt x="818" y="4"/>
                    <a:pt x="785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-1109725" y="-268075"/>
              <a:ext cx="79125" cy="58275"/>
            </a:xfrm>
            <a:custGeom>
              <a:avLst/>
              <a:gdLst/>
              <a:ahLst/>
              <a:cxnLst/>
              <a:rect l="l" t="t" r="r" b="b"/>
              <a:pathLst>
                <a:path w="3165" h="2331" extrusionOk="0">
                  <a:moveTo>
                    <a:pt x="2494" y="0"/>
                  </a:moveTo>
                  <a:cubicBezTo>
                    <a:pt x="2384" y="0"/>
                    <a:pt x="2270" y="49"/>
                    <a:pt x="2174" y="167"/>
                  </a:cubicBezTo>
                  <a:cubicBezTo>
                    <a:pt x="1945" y="481"/>
                    <a:pt x="1744" y="854"/>
                    <a:pt x="1630" y="1226"/>
                  </a:cubicBezTo>
                  <a:cubicBezTo>
                    <a:pt x="1401" y="1111"/>
                    <a:pt x="1172" y="939"/>
                    <a:pt x="943" y="796"/>
                  </a:cubicBezTo>
                  <a:cubicBezTo>
                    <a:pt x="855" y="741"/>
                    <a:pt x="768" y="717"/>
                    <a:pt x="687" y="717"/>
                  </a:cubicBezTo>
                  <a:cubicBezTo>
                    <a:pt x="269" y="717"/>
                    <a:pt x="1" y="1362"/>
                    <a:pt x="456" y="1626"/>
                  </a:cubicBezTo>
                  <a:cubicBezTo>
                    <a:pt x="828" y="1941"/>
                    <a:pt x="1286" y="2170"/>
                    <a:pt x="1744" y="2313"/>
                  </a:cubicBezTo>
                  <a:cubicBezTo>
                    <a:pt x="1791" y="2325"/>
                    <a:pt x="1838" y="2331"/>
                    <a:pt x="1884" y="2331"/>
                  </a:cubicBezTo>
                  <a:cubicBezTo>
                    <a:pt x="2062" y="2331"/>
                    <a:pt x="2226" y="2244"/>
                    <a:pt x="2317" y="2084"/>
                  </a:cubicBezTo>
                  <a:cubicBezTo>
                    <a:pt x="2488" y="1683"/>
                    <a:pt x="2603" y="1197"/>
                    <a:pt x="2860" y="854"/>
                  </a:cubicBezTo>
                  <a:cubicBezTo>
                    <a:pt x="3164" y="484"/>
                    <a:pt x="2843" y="0"/>
                    <a:pt x="24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-1025350" y="-325175"/>
              <a:ext cx="81050" cy="65000"/>
            </a:xfrm>
            <a:custGeom>
              <a:avLst/>
              <a:gdLst/>
              <a:ahLst/>
              <a:cxnLst/>
              <a:rect l="l" t="t" r="r" b="b"/>
              <a:pathLst>
                <a:path w="3242" h="2600" extrusionOk="0">
                  <a:moveTo>
                    <a:pt x="843" y="0"/>
                  </a:moveTo>
                  <a:cubicBezTo>
                    <a:pt x="593" y="0"/>
                    <a:pt x="344" y="157"/>
                    <a:pt x="344" y="476"/>
                  </a:cubicBezTo>
                  <a:cubicBezTo>
                    <a:pt x="344" y="1048"/>
                    <a:pt x="1" y="2136"/>
                    <a:pt x="659" y="2508"/>
                  </a:cubicBezTo>
                  <a:cubicBezTo>
                    <a:pt x="783" y="2573"/>
                    <a:pt x="914" y="2600"/>
                    <a:pt x="1049" y="2600"/>
                  </a:cubicBezTo>
                  <a:cubicBezTo>
                    <a:pt x="1631" y="2600"/>
                    <a:pt x="2284" y="2098"/>
                    <a:pt x="2748" y="1936"/>
                  </a:cubicBezTo>
                  <a:cubicBezTo>
                    <a:pt x="3241" y="1780"/>
                    <a:pt x="3122" y="964"/>
                    <a:pt x="2647" y="964"/>
                  </a:cubicBezTo>
                  <a:cubicBezTo>
                    <a:pt x="2598" y="964"/>
                    <a:pt x="2546" y="973"/>
                    <a:pt x="2490" y="991"/>
                  </a:cubicBezTo>
                  <a:cubicBezTo>
                    <a:pt x="2233" y="1106"/>
                    <a:pt x="2004" y="1220"/>
                    <a:pt x="1775" y="1363"/>
                  </a:cubicBezTo>
                  <a:cubicBezTo>
                    <a:pt x="1632" y="1420"/>
                    <a:pt x="1489" y="1478"/>
                    <a:pt x="1374" y="1535"/>
                  </a:cubicBezTo>
                  <a:lnTo>
                    <a:pt x="1288" y="1563"/>
                  </a:lnTo>
                  <a:lnTo>
                    <a:pt x="1288" y="1220"/>
                  </a:lnTo>
                  <a:cubicBezTo>
                    <a:pt x="1288" y="962"/>
                    <a:pt x="1317" y="705"/>
                    <a:pt x="1346" y="447"/>
                  </a:cubicBezTo>
                  <a:cubicBezTo>
                    <a:pt x="1332" y="150"/>
                    <a:pt x="1087" y="0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-984575" y="-255825"/>
              <a:ext cx="76525" cy="89800"/>
            </a:xfrm>
            <a:custGeom>
              <a:avLst/>
              <a:gdLst/>
              <a:ahLst/>
              <a:cxnLst/>
              <a:rect l="l" t="t" r="r" b="b"/>
              <a:pathLst>
                <a:path w="3061" h="3592" extrusionOk="0">
                  <a:moveTo>
                    <a:pt x="1796" y="1"/>
                  </a:moveTo>
                  <a:cubicBezTo>
                    <a:pt x="1604" y="1"/>
                    <a:pt x="1415" y="111"/>
                    <a:pt x="1346" y="364"/>
                  </a:cubicBezTo>
                  <a:cubicBezTo>
                    <a:pt x="1146" y="1022"/>
                    <a:pt x="1" y="1594"/>
                    <a:pt x="344" y="2338"/>
                  </a:cubicBezTo>
                  <a:cubicBezTo>
                    <a:pt x="630" y="2968"/>
                    <a:pt x="1546" y="3168"/>
                    <a:pt x="2090" y="3512"/>
                  </a:cubicBezTo>
                  <a:cubicBezTo>
                    <a:pt x="2183" y="3567"/>
                    <a:pt x="2273" y="3591"/>
                    <a:pt x="2357" y="3591"/>
                  </a:cubicBezTo>
                  <a:cubicBezTo>
                    <a:pt x="2793" y="3591"/>
                    <a:pt x="3061" y="2946"/>
                    <a:pt x="2605" y="2682"/>
                  </a:cubicBezTo>
                  <a:cubicBezTo>
                    <a:pt x="2376" y="2539"/>
                    <a:pt x="2147" y="2424"/>
                    <a:pt x="1890" y="2310"/>
                  </a:cubicBezTo>
                  <a:cubicBezTo>
                    <a:pt x="1747" y="2252"/>
                    <a:pt x="1604" y="2167"/>
                    <a:pt x="1460" y="2081"/>
                  </a:cubicBezTo>
                  <a:lnTo>
                    <a:pt x="1375" y="2023"/>
                  </a:lnTo>
                  <a:cubicBezTo>
                    <a:pt x="1403" y="1995"/>
                    <a:pt x="1432" y="1938"/>
                    <a:pt x="1460" y="1938"/>
                  </a:cubicBezTo>
                  <a:cubicBezTo>
                    <a:pt x="1546" y="1823"/>
                    <a:pt x="1604" y="1737"/>
                    <a:pt x="1689" y="1651"/>
                  </a:cubicBezTo>
                  <a:cubicBezTo>
                    <a:pt x="1947" y="1337"/>
                    <a:pt x="2147" y="993"/>
                    <a:pt x="2290" y="621"/>
                  </a:cubicBezTo>
                  <a:cubicBezTo>
                    <a:pt x="2376" y="244"/>
                    <a:pt x="2083" y="1"/>
                    <a:pt x="179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-1002450" y="-148900"/>
              <a:ext cx="80775" cy="59225"/>
            </a:xfrm>
            <a:custGeom>
              <a:avLst/>
              <a:gdLst/>
              <a:ahLst/>
              <a:cxnLst/>
              <a:rect l="l" t="t" r="r" b="b"/>
              <a:pathLst>
                <a:path w="3231" h="2369" extrusionOk="0">
                  <a:moveTo>
                    <a:pt x="2641" y="0"/>
                  </a:moveTo>
                  <a:cubicBezTo>
                    <a:pt x="2586" y="0"/>
                    <a:pt x="2526" y="12"/>
                    <a:pt x="2462" y="36"/>
                  </a:cubicBezTo>
                  <a:cubicBezTo>
                    <a:pt x="2342" y="74"/>
                    <a:pt x="2212" y="87"/>
                    <a:pt x="2076" y="87"/>
                  </a:cubicBezTo>
                  <a:cubicBezTo>
                    <a:pt x="1767" y="87"/>
                    <a:pt x="1431" y="19"/>
                    <a:pt x="1124" y="19"/>
                  </a:cubicBezTo>
                  <a:cubicBezTo>
                    <a:pt x="857" y="19"/>
                    <a:pt x="613" y="71"/>
                    <a:pt x="430" y="265"/>
                  </a:cubicBezTo>
                  <a:cubicBezTo>
                    <a:pt x="0" y="694"/>
                    <a:pt x="229" y="1381"/>
                    <a:pt x="229" y="1896"/>
                  </a:cubicBezTo>
                  <a:cubicBezTo>
                    <a:pt x="244" y="2211"/>
                    <a:pt x="494" y="2368"/>
                    <a:pt x="737" y="2368"/>
                  </a:cubicBezTo>
                  <a:cubicBezTo>
                    <a:pt x="981" y="2368"/>
                    <a:pt x="1217" y="2211"/>
                    <a:pt x="1202" y="1896"/>
                  </a:cubicBezTo>
                  <a:cubicBezTo>
                    <a:pt x="1202" y="1667"/>
                    <a:pt x="1174" y="1467"/>
                    <a:pt x="1145" y="1238"/>
                  </a:cubicBezTo>
                  <a:lnTo>
                    <a:pt x="1145" y="1038"/>
                  </a:lnTo>
                  <a:cubicBezTo>
                    <a:pt x="1221" y="1038"/>
                    <a:pt x="1285" y="1025"/>
                    <a:pt x="1344" y="1025"/>
                  </a:cubicBezTo>
                  <a:cubicBezTo>
                    <a:pt x="1374" y="1025"/>
                    <a:pt x="1403" y="1028"/>
                    <a:pt x="1431" y="1038"/>
                  </a:cubicBezTo>
                  <a:lnTo>
                    <a:pt x="1803" y="1066"/>
                  </a:lnTo>
                  <a:cubicBezTo>
                    <a:pt x="1882" y="1073"/>
                    <a:pt x="1961" y="1077"/>
                    <a:pt x="2039" y="1077"/>
                  </a:cubicBezTo>
                  <a:cubicBezTo>
                    <a:pt x="2274" y="1077"/>
                    <a:pt x="2505" y="1045"/>
                    <a:pt x="2719" y="980"/>
                  </a:cubicBezTo>
                  <a:cubicBezTo>
                    <a:pt x="3231" y="776"/>
                    <a:pt x="3102" y="0"/>
                    <a:pt x="26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-1205950" y="-243500"/>
              <a:ext cx="55425" cy="85525"/>
            </a:xfrm>
            <a:custGeom>
              <a:avLst/>
              <a:gdLst/>
              <a:ahLst/>
              <a:cxnLst/>
              <a:rect l="l" t="t" r="r" b="b"/>
              <a:pathLst>
                <a:path w="2217" h="3421" extrusionOk="0">
                  <a:moveTo>
                    <a:pt x="728" y="0"/>
                  </a:moveTo>
                  <a:cubicBezTo>
                    <a:pt x="352" y="0"/>
                    <a:pt x="0" y="459"/>
                    <a:pt x="356" y="815"/>
                  </a:cubicBezTo>
                  <a:cubicBezTo>
                    <a:pt x="528" y="987"/>
                    <a:pt x="1186" y="1387"/>
                    <a:pt x="1186" y="1674"/>
                  </a:cubicBezTo>
                  <a:cubicBezTo>
                    <a:pt x="1186" y="1845"/>
                    <a:pt x="928" y="2046"/>
                    <a:pt x="814" y="2160"/>
                  </a:cubicBezTo>
                  <a:cubicBezTo>
                    <a:pt x="614" y="2332"/>
                    <a:pt x="470" y="2532"/>
                    <a:pt x="299" y="2732"/>
                  </a:cubicBezTo>
                  <a:cubicBezTo>
                    <a:pt x="56" y="3076"/>
                    <a:pt x="400" y="3421"/>
                    <a:pt x="754" y="3421"/>
                  </a:cubicBezTo>
                  <a:cubicBezTo>
                    <a:pt x="900" y="3421"/>
                    <a:pt x="1048" y="3361"/>
                    <a:pt x="1157" y="3219"/>
                  </a:cubicBezTo>
                  <a:cubicBezTo>
                    <a:pt x="1529" y="2704"/>
                    <a:pt x="2216" y="2303"/>
                    <a:pt x="2159" y="1559"/>
                  </a:cubicBezTo>
                  <a:cubicBezTo>
                    <a:pt x="2102" y="901"/>
                    <a:pt x="1443" y="529"/>
                    <a:pt x="1043" y="128"/>
                  </a:cubicBezTo>
                  <a:cubicBezTo>
                    <a:pt x="947" y="39"/>
                    <a:pt x="837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-1187075" y="-322950"/>
              <a:ext cx="83625" cy="67075"/>
            </a:xfrm>
            <a:custGeom>
              <a:avLst/>
              <a:gdLst/>
              <a:ahLst/>
              <a:cxnLst/>
              <a:rect l="l" t="t" r="r" b="b"/>
              <a:pathLst>
                <a:path w="3345" h="2683" extrusionOk="0">
                  <a:moveTo>
                    <a:pt x="2766" y="0"/>
                  </a:moveTo>
                  <a:cubicBezTo>
                    <a:pt x="2570" y="0"/>
                    <a:pt x="2371" y="101"/>
                    <a:pt x="2291" y="330"/>
                  </a:cubicBezTo>
                  <a:cubicBezTo>
                    <a:pt x="2119" y="673"/>
                    <a:pt x="2034" y="1045"/>
                    <a:pt x="2005" y="1417"/>
                  </a:cubicBezTo>
                  <a:cubicBezTo>
                    <a:pt x="2005" y="1503"/>
                    <a:pt x="2005" y="1589"/>
                    <a:pt x="2005" y="1646"/>
                  </a:cubicBezTo>
                  <a:cubicBezTo>
                    <a:pt x="1833" y="1618"/>
                    <a:pt x="1662" y="1618"/>
                    <a:pt x="1490" y="1560"/>
                  </a:cubicBezTo>
                  <a:cubicBezTo>
                    <a:pt x="1290" y="1503"/>
                    <a:pt x="1061" y="1446"/>
                    <a:pt x="860" y="1417"/>
                  </a:cubicBezTo>
                  <a:cubicBezTo>
                    <a:pt x="833" y="1414"/>
                    <a:pt x="806" y="1412"/>
                    <a:pt x="780" y="1412"/>
                  </a:cubicBezTo>
                  <a:cubicBezTo>
                    <a:pt x="210" y="1412"/>
                    <a:pt x="0" y="2280"/>
                    <a:pt x="603" y="2362"/>
                  </a:cubicBezTo>
                  <a:cubicBezTo>
                    <a:pt x="1102" y="2433"/>
                    <a:pt x="1641" y="2682"/>
                    <a:pt x="2154" y="2682"/>
                  </a:cubicBezTo>
                  <a:cubicBezTo>
                    <a:pt x="2258" y="2682"/>
                    <a:pt x="2361" y="2672"/>
                    <a:pt x="2463" y="2648"/>
                  </a:cubicBezTo>
                  <a:cubicBezTo>
                    <a:pt x="2806" y="2562"/>
                    <a:pt x="3035" y="2276"/>
                    <a:pt x="3007" y="1932"/>
                  </a:cubicBezTo>
                  <a:cubicBezTo>
                    <a:pt x="3007" y="1761"/>
                    <a:pt x="2978" y="1589"/>
                    <a:pt x="3007" y="1389"/>
                  </a:cubicBezTo>
                  <a:cubicBezTo>
                    <a:pt x="3035" y="1102"/>
                    <a:pt x="3121" y="845"/>
                    <a:pt x="3207" y="587"/>
                  </a:cubicBezTo>
                  <a:cubicBezTo>
                    <a:pt x="3344" y="227"/>
                    <a:pt x="3059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-1108025" y="-345775"/>
              <a:ext cx="89425" cy="61000"/>
            </a:xfrm>
            <a:custGeom>
              <a:avLst/>
              <a:gdLst/>
              <a:ahLst/>
              <a:cxnLst/>
              <a:rect l="l" t="t" r="r" b="b"/>
              <a:pathLst>
                <a:path w="3577" h="2440" extrusionOk="0">
                  <a:moveTo>
                    <a:pt x="2884" y="0"/>
                  </a:moveTo>
                  <a:cubicBezTo>
                    <a:pt x="2726" y="0"/>
                    <a:pt x="2563" y="63"/>
                    <a:pt x="2449" y="212"/>
                  </a:cubicBezTo>
                  <a:cubicBezTo>
                    <a:pt x="2163" y="613"/>
                    <a:pt x="1877" y="985"/>
                    <a:pt x="1590" y="1357"/>
                  </a:cubicBezTo>
                  <a:cubicBezTo>
                    <a:pt x="1562" y="1329"/>
                    <a:pt x="1533" y="1300"/>
                    <a:pt x="1533" y="1243"/>
                  </a:cubicBezTo>
                  <a:cubicBezTo>
                    <a:pt x="1419" y="1014"/>
                    <a:pt x="1276" y="785"/>
                    <a:pt x="1075" y="584"/>
                  </a:cubicBezTo>
                  <a:cubicBezTo>
                    <a:pt x="977" y="509"/>
                    <a:pt x="870" y="477"/>
                    <a:pt x="767" y="477"/>
                  </a:cubicBezTo>
                  <a:cubicBezTo>
                    <a:pt x="359" y="477"/>
                    <a:pt x="0" y="975"/>
                    <a:pt x="388" y="1271"/>
                  </a:cubicBezTo>
                  <a:cubicBezTo>
                    <a:pt x="646" y="1472"/>
                    <a:pt x="703" y="1901"/>
                    <a:pt x="932" y="2159"/>
                  </a:cubicBezTo>
                  <a:cubicBezTo>
                    <a:pt x="1076" y="2339"/>
                    <a:pt x="1300" y="2439"/>
                    <a:pt x="1524" y="2439"/>
                  </a:cubicBezTo>
                  <a:cubicBezTo>
                    <a:pt x="1656" y="2439"/>
                    <a:pt x="1789" y="2404"/>
                    <a:pt x="1905" y="2330"/>
                  </a:cubicBezTo>
                  <a:cubicBezTo>
                    <a:pt x="2535" y="1987"/>
                    <a:pt x="2878" y="1271"/>
                    <a:pt x="3279" y="699"/>
                  </a:cubicBezTo>
                  <a:cubicBezTo>
                    <a:pt x="3577" y="322"/>
                    <a:pt x="3242" y="0"/>
                    <a:pt x="288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-1030700" y="-432725"/>
              <a:ext cx="117725" cy="86025"/>
            </a:xfrm>
            <a:custGeom>
              <a:avLst/>
              <a:gdLst/>
              <a:ahLst/>
              <a:cxnLst/>
              <a:rect l="l" t="t" r="r" b="b"/>
              <a:pathLst>
                <a:path w="4709" h="3441" extrusionOk="0">
                  <a:moveTo>
                    <a:pt x="630" y="0"/>
                  </a:moveTo>
                  <a:cubicBezTo>
                    <a:pt x="326" y="0"/>
                    <a:pt x="1" y="351"/>
                    <a:pt x="157" y="743"/>
                  </a:cubicBezTo>
                  <a:cubicBezTo>
                    <a:pt x="358" y="1315"/>
                    <a:pt x="472" y="1887"/>
                    <a:pt x="501" y="2460"/>
                  </a:cubicBezTo>
                  <a:cubicBezTo>
                    <a:pt x="529" y="2775"/>
                    <a:pt x="501" y="3089"/>
                    <a:pt x="816" y="3318"/>
                  </a:cubicBezTo>
                  <a:cubicBezTo>
                    <a:pt x="940" y="3407"/>
                    <a:pt x="1078" y="3441"/>
                    <a:pt x="1221" y="3441"/>
                  </a:cubicBezTo>
                  <a:cubicBezTo>
                    <a:pt x="1540" y="3441"/>
                    <a:pt x="1884" y="3274"/>
                    <a:pt x="2161" y="3175"/>
                  </a:cubicBezTo>
                  <a:cubicBezTo>
                    <a:pt x="2819" y="2946"/>
                    <a:pt x="3506" y="2746"/>
                    <a:pt x="4193" y="2574"/>
                  </a:cubicBezTo>
                  <a:cubicBezTo>
                    <a:pt x="4709" y="2384"/>
                    <a:pt x="4529" y="1652"/>
                    <a:pt x="4019" y="1652"/>
                  </a:cubicBezTo>
                  <a:cubicBezTo>
                    <a:pt x="3992" y="1652"/>
                    <a:pt x="3964" y="1654"/>
                    <a:pt x="3935" y="1658"/>
                  </a:cubicBezTo>
                  <a:cubicBezTo>
                    <a:pt x="3420" y="1773"/>
                    <a:pt x="2933" y="1916"/>
                    <a:pt x="2418" y="2088"/>
                  </a:cubicBezTo>
                  <a:cubicBezTo>
                    <a:pt x="2103" y="2202"/>
                    <a:pt x="1760" y="2317"/>
                    <a:pt x="1445" y="2431"/>
                  </a:cubicBezTo>
                  <a:cubicBezTo>
                    <a:pt x="1417" y="2202"/>
                    <a:pt x="1417" y="1945"/>
                    <a:pt x="1388" y="1716"/>
                  </a:cubicBezTo>
                  <a:cubicBezTo>
                    <a:pt x="1302" y="1229"/>
                    <a:pt x="1188" y="714"/>
                    <a:pt x="987" y="256"/>
                  </a:cubicBezTo>
                  <a:cubicBezTo>
                    <a:pt x="906" y="75"/>
                    <a:pt x="77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-934475" y="-369900"/>
              <a:ext cx="102875" cy="99100"/>
            </a:xfrm>
            <a:custGeom>
              <a:avLst/>
              <a:gdLst/>
              <a:ahLst/>
              <a:cxnLst/>
              <a:rect l="l" t="t" r="r" b="b"/>
              <a:pathLst>
                <a:path w="4115" h="3964" extrusionOk="0">
                  <a:moveTo>
                    <a:pt x="1333" y="0"/>
                  </a:moveTo>
                  <a:cubicBezTo>
                    <a:pt x="1089" y="0"/>
                    <a:pt x="859" y="151"/>
                    <a:pt x="887" y="462"/>
                  </a:cubicBezTo>
                  <a:cubicBezTo>
                    <a:pt x="916" y="1349"/>
                    <a:pt x="0" y="2494"/>
                    <a:pt x="515" y="3324"/>
                  </a:cubicBezTo>
                  <a:cubicBezTo>
                    <a:pt x="842" y="3868"/>
                    <a:pt x="1547" y="3918"/>
                    <a:pt x="2217" y="3918"/>
                  </a:cubicBezTo>
                  <a:cubicBezTo>
                    <a:pt x="2368" y="3918"/>
                    <a:pt x="2517" y="3915"/>
                    <a:pt x="2660" y="3915"/>
                  </a:cubicBezTo>
                  <a:cubicBezTo>
                    <a:pt x="2883" y="3915"/>
                    <a:pt x="3090" y="3921"/>
                    <a:pt x="3263" y="3953"/>
                  </a:cubicBezTo>
                  <a:cubicBezTo>
                    <a:pt x="3297" y="3960"/>
                    <a:pt x="3330" y="3963"/>
                    <a:pt x="3362" y="3963"/>
                  </a:cubicBezTo>
                  <a:cubicBezTo>
                    <a:pt x="3893" y="3963"/>
                    <a:pt x="4114" y="3117"/>
                    <a:pt x="3520" y="3009"/>
                  </a:cubicBezTo>
                  <a:cubicBezTo>
                    <a:pt x="3148" y="2952"/>
                    <a:pt x="2776" y="2923"/>
                    <a:pt x="2404" y="2923"/>
                  </a:cubicBezTo>
                  <a:cubicBezTo>
                    <a:pt x="2147" y="2923"/>
                    <a:pt x="1918" y="2923"/>
                    <a:pt x="1660" y="2866"/>
                  </a:cubicBezTo>
                  <a:cubicBezTo>
                    <a:pt x="1574" y="2866"/>
                    <a:pt x="1460" y="2837"/>
                    <a:pt x="1374" y="2780"/>
                  </a:cubicBezTo>
                  <a:cubicBezTo>
                    <a:pt x="1403" y="2666"/>
                    <a:pt x="1403" y="2379"/>
                    <a:pt x="1431" y="2322"/>
                  </a:cubicBezTo>
                  <a:cubicBezTo>
                    <a:pt x="1488" y="2122"/>
                    <a:pt x="1546" y="1893"/>
                    <a:pt x="1632" y="1721"/>
                  </a:cubicBezTo>
                  <a:cubicBezTo>
                    <a:pt x="1775" y="1321"/>
                    <a:pt x="1860" y="891"/>
                    <a:pt x="1860" y="462"/>
                  </a:cubicBezTo>
                  <a:cubicBezTo>
                    <a:pt x="1846" y="158"/>
                    <a:pt x="1583" y="0"/>
                    <a:pt x="13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-908725" y="-241600"/>
              <a:ext cx="75725" cy="110275"/>
            </a:xfrm>
            <a:custGeom>
              <a:avLst/>
              <a:gdLst/>
              <a:ahLst/>
              <a:cxnLst/>
              <a:rect l="l" t="t" r="r" b="b"/>
              <a:pathLst>
                <a:path w="3029" h="4411" extrusionOk="0">
                  <a:moveTo>
                    <a:pt x="2470" y="1"/>
                  </a:moveTo>
                  <a:cubicBezTo>
                    <a:pt x="2289" y="1"/>
                    <a:pt x="2112" y="95"/>
                    <a:pt x="2032" y="310"/>
                  </a:cubicBezTo>
                  <a:cubicBezTo>
                    <a:pt x="1947" y="596"/>
                    <a:pt x="1288" y="911"/>
                    <a:pt x="1031" y="1054"/>
                  </a:cubicBezTo>
                  <a:cubicBezTo>
                    <a:pt x="716" y="1225"/>
                    <a:pt x="287" y="1340"/>
                    <a:pt x="115" y="1683"/>
                  </a:cubicBezTo>
                  <a:cubicBezTo>
                    <a:pt x="1" y="2055"/>
                    <a:pt x="58" y="2456"/>
                    <a:pt x="287" y="2771"/>
                  </a:cubicBezTo>
                  <a:cubicBezTo>
                    <a:pt x="516" y="3229"/>
                    <a:pt x="745" y="3687"/>
                    <a:pt x="1002" y="4173"/>
                  </a:cubicBezTo>
                  <a:cubicBezTo>
                    <a:pt x="1090" y="4340"/>
                    <a:pt x="1232" y="4410"/>
                    <a:pt x="1378" y="4410"/>
                  </a:cubicBezTo>
                  <a:cubicBezTo>
                    <a:pt x="1708" y="4410"/>
                    <a:pt x="2059" y="4055"/>
                    <a:pt x="1861" y="3658"/>
                  </a:cubicBezTo>
                  <a:cubicBezTo>
                    <a:pt x="1632" y="3229"/>
                    <a:pt x="1460" y="2828"/>
                    <a:pt x="1203" y="2399"/>
                  </a:cubicBezTo>
                  <a:cubicBezTo>
                    <a:pt x="1152" y="2322"/>
                    <a:pt x="1100" y="2132"/>
                    <a:pt x="1029" y="2132"/>
                  </a:cubicBezTo>
                  <a:cubicBezTo>
                    <a:pt x="1025" y="2132"/>
                    <a:pt x="1020" y="2133"/>
                    <a:pt x="1016" y="2135"/>
                  </a:cubicBezTo>
                  <a:lnTo>
                    <a:pt x="1016" y="2135"/>
                  </a:lnTo>
                  <a:cubicBezTo>
                    <a:pt x="1181" y="2051"/>
                    <a:pt x="1322" y="1968"/>
                    <a:pt x="1489" y="1912"/>
                  </a:cubicBezTo>
                  <a:cubicBezTo>
                    <a:pt x="2004" y="1626"/>
                    <a:pt x="2805" y="1197"/>
                    <a:pt x="2977" y="567"/>
                  </a:cubicBezTo>
                  <a:cubicBezTo>
                    <a:pt x="3029" y="221"/>
                    <a:pt x="2746" y="1"/>
                    <a:pt x="24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-957825" y="-113925"/>
              <a:ext cx="99050" cy="90400"/>
            </a:xfrm>
            <a:custGeom>
              <a:avLst/>
              <a:gdLst/>
              <a:ahLst/>
              <a:cxnLst/>
              <a:rect l="l" t="t" r="r" b="b"/>
              <a:pathLst>
                <a:path w="3962" h="3616" extrusionOk="0">
                  <a:moveTo>
                    <a:pt x="3240" y="1"/>
                  </a:moveTo>
                  <a:cubicBezTo>
                    <a:pt x="3207" y="1"/>
                    <a:pt x="3173" y="4"/>
                    <a:pt x="3138" y="11"/>
                  </a:cubicBezTo>
                  <a:cubicBezTo>
                    <a:pt x="2968" y="50"/>
                    <a:pt x="2775" y="59"/>
                    <a:pt x="2571" y="59"/>
                  </a:cubicBezTo>
                  <a:cubicBezTo>
                    <a:pt x="2382" y="59"/>
                    <a:pt x="2185" y="51"/>
                    <a:pt x="1988" y="51"/>
                  </a:cubicBezTo>
                  <a:cubicBezTo>
                    <a:pt x="1466" y="51"/>
                    <a:pt x="953" y="108"/>
                    <a:pt x="648" y="526"/>
                  </a:cubicBezTo>
                  <a:cubicBezTo>
                    <a:pt x="505" y="783"/>
                    <a:pt x="419" y="1070"/>
                    <a:pt x="419" y="1356"/>
                  </a:cubicBezTo>
                  <a:cubicBezTo>
                    <a:pt x="333" y="1928"/>
                    <a:pt x="247" y="2472"/>
                    <a:pt x="104" y="3016"/>
                  </a:cubicBezTo>
                  <a:cubicBezTo>
                    <a:pt x="1" y="3378"/>
                    <a:pt x="303" y="3615"/>
                    <a:pt x="596" y="3615"/>
                  </a:cubicBezTo>
                  <a:cubicBezTo>
                    <a:pt x="790" y="3615"/>
                    <a:pt x="980" y="3512"/>
                    <a:pt x="1049" y="3273"/>
                  </a:cubicBezTo>
                  <a:cubicBezTo>
                    <a:pt x="1163" y="2873"/>
                    <a:pt x="1220" y="2472"/>
                    <a:pt x="1278" y="2100"/>
                  </a:cubicBezTo>
                  <a:cubicBezTo>
                    <a:pt x="1335" y="1842"/>
                    <a:pt x="1306" y="1299"/>
                    <a:pt x="1449" y="1098"/>
                  </a:cubicBezTo>
                  <a:cubicBezTo>
                    <a:pt x="1484" y="1047"/>
                    <a:pt x="1673" y="1036"/>
                    <a:pt x="1861" y="1036"/>
                  </a:cubicBezTo>
                  <a:cubicBezTo>
                    <a:pt x="1987" y="1036"/>
                    <a:pt x="2113" y="1041"/>
                    <a:pt x="2193" y="1041"/>
                  </a:cubicBezTo>
                  <a:cubicBezTo>
                    <a:pt x="2594" y="1041"/>
                    <a:pt x="2995" y="1012"/>
                    <a:pt x="3395" y="955"/>
                  </a:cubicBezTo>
                  <a:cubicBezTo>
                    <a:pt x="3961" y="820"/>
                    <a:pt x="3766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-1241325" y="-416675"/>
              <a:ext cx="82200" cy="111325"/>
            </a:xfrm>
            <a:custGeom>
              <a:avLst/>
              <a:gdLst/>
              <a:ahLst/>
              <a:cxnLst/>
              <a:rect l="l" t="t" r="r" b="b"/>
              <a:pathLst>
                <a:path w="3288" h="4453" extrusionOk="0">
                  <a:moveTo>
                    <a:pt x="2816" y="0"/>
                  </a:moveTo>
                  <a:cubicBezTo>
                    <a:pt x="2572" y="0"/>
                    <a:pt x="2315" y="158"/>
                    <a:pt x="2286" y="473"/>
                  </a:cubicBezTo>
                  <a:cubicBezTo>
                    <a:pt x="2229" y="1360"/>
                    <a:pt x="2114" y="2218"/>
                    <a:pt x="2000" y="3077"/>
                  </a:cubicBezTo>
                  <a:cubicBezTo>
                    <a:pt x="1950" y="3363"/>
                    <a:pt x="1968" y="3471"/>
                    <a:pt x="1894" y="3471"/>
                  </a:cubicBezTo>
                  <a:cubicBezTo>
                    <a:pt x="1841" y="3471"/>
                    <a:pt x="1743" y="3417"/>
                    <a:pt x="1542" y="3335"/>
                  </a:cubicBezTo>
                  <a:cubicBezTo>
                    <a:pt x="1256" y="3192"/>
                    <a:pt x="941" y="3106"/>
                    <a:pt x="626" y="3077"/>
                  </a:cubicBezTo>
                  <a:cubicBezTo>
                    <a:pt x="600" y="3073"/>
                    <a:pt x="574" y="3072"/>
                    <a:pt x="550" y="3072"/>
                  </a:cubicBezTo>
                  <a:cubicBezTo>
                    <a:pt x="0" y="3072"/>
                    <a:pt x="51" y="3968"/>
                    <a:pt x="626" y="4050"/>
                  </a:cubicBezTo>
                  <a:cubicBezTo>
                    <a:pt x="1096" y="4078"/>
                    <a:pt x="1459" y="4452"/>
                    <a:pt x="1921" y="4452"/>
                  </a:cubicBezTo>
                  <a:cubicBezTo>
                    <a:pt x="1938" y="4452"/>
                    <a:pt x="1955" y="4452"/>
                    <a:pt x="1971" y="4451"/>
                  </a:cubicBezTo>
                  <a:cubicBezTo>
                    <a:pt x="2343" y="4451"/>
                    <a:pt x="2687" y="4222"/>
                    <a:pt x="2801" y="3850"/>
                  </a:cubicBezTo>
                  <a:cubicBezTo>
                    <a:pt x="2916" y="3478"/>
                    <a:pt x="3002" y="3077"/>
                    <a:pt x="3002" y="2648"/>
                  </a:cubicBezTo>
                  <a:cubicBezTo>
                    <a:pt x="3116" y="1932"/>
                    <a:pt x="3202" y="1217"/>
                    <a:pt x="3259" y="473"/>
                  </a:cubicBezTo>
                  <a:cubicBezTo>
                    <a:pt x="3288" y="158"/>
                    <a:pt x="3059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-1150900" y="-439400"/>
              <a:ext cx="116725" cy="79800"/>
            </a:xfrm>
            <a:custGeom>
              <a:avLst/>
              <a:gdLst/>
              <a:ahLst/>
              <a:cxnLst/>
              <a:rect l="l" t="t" r="r" b="b"/>
              <a:pathLst>
                <a:path w="4669" h="3192" extrusionOk="0">
                  <a:moveTo>
                    <a:pt x="3998" y="0"/>
                  </a:moveTo>
                  <a:cubicBezTo>
                    <a:pt x="3848" y="0"/>
                    <a:pt x="3697" y="70"/>
                    <a:pt x="3592" y="237"/>
                  </a:cubicBezTo>
                  <a:cubicBezTo>
                    <a:pt x="3363" y="695"/>
                    <a:pt x="3105" y="1124"/>
                    <a:pt x="2876" y="1582"/>
                  </a:cubicBezTo>
                  <a:cubicBezTo>
                    <a:pt x="2819" y="1725"/>
                    <a:pt x="2733" y="1925"/>
                    <a:pt x="2647" y="2097"/>
                  </a:cubicBezTo>
                  <a:cubicBezTo>
                    <a:pt x="2601" y="2155"/>
                    <a:pt x="2583" y="2185"/>
                    <a:pt x="2568" y="2185"/>
                  </a:cubicBezTo>
                  <a:cubicBezTo>
                    <a:pt x="2546" y="2185"/>
                    <a:pt x="2532" y="2119"/>
                    <a:pt x="2447" y="1983"/>
                  </a:cubicBezTo>
                  <a:cubicBezTo>
                    <a:pt x="2103" y="1468"/>
                    <a:pt x="1245" y="1410"/>
                    <a:pt x="987" y="781"/>
                  </a:cubicBezTo>
                  <a:cubicBezTo>
                    <a:pt x="906" y="590"/>
                    <a:pt x="769" y="512"/>
                    <a:pt x="629" y="512"/>
                  </a:cubicBezTo>
                  <a:cubicBezTo>
                    <a:pt x="325" y="512"/>
                    <a:pt x="1" y="876"/>
                    <a:pt x="157" y="1267"/>
                  </a:cubicBezTo>
                  <a:cubicBezTo>
                    <a:pt x="386" y="1697"/>
                    <a:pt x="758" y="2040"/>
                    <a:pt x="1216" y="2269"/>
                  </a:cubicBezTo>
                  <a:cubicBezTo>
                    <a:pt x="1617" y="2526"/>
                    <a:pt x="1932" y="2984"/>
                    <a:pt x="2390" y="3156"/>
                  </a:cubicBezTo>
                  <a:cubicBezTo>
                    <a:pt x="2472" y="3180"/>
                    <a:pt x="2556" y="3191"/>
                    <a:pt x="2639" y="3191"/>
                  </a:cubicBezTo>
                  <a:cubicBezTo>
                    <a:pt x="2958" y="3191"/>
                    <a:pt x="3261" y="3022"/>
                    <a:pt x="3420" y="2727"/>
                  </a:cubicBezTo>
                  <a:cubicBezTo>
                    <a:pt x="3792" y="2097"/>
                    <a:pt x="4078" y="1382"/>
                    <a:pt x="4450" y="752"/>
                  </a:cubicBezTo>
                  <a:cubicBezTo>
                    <a:pt x="4668" y="355"/>
                    <a:pt x="4337" y="0"/>
                    <a:pt x="39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-854350" y="-452900"/>
              <a:ext cx="269050" cy="123450"/>
            </a:xfrm>
            <a:custGeom>
              <a:avLst/>
              <a:gdLst/>
              <a:ahLst/>
              <a:cxnLst/>
              <a:rect l="l" t="t" r="r" b="b"/>
              <a:pathLst>
                <a:path w="10762" h="4938" extrusionOk="0">
                  <a:moveTo>
                    <a:pt x="8528" y="1"/>
                  </a:moveTo>
                  <a:cubicBezTo>
                    <a:pt x="7116" y="1"/>
                    <a:pt x="5952" y="1567"/>
                    <a:pt x="5467" y="3066"/>
                  </a:cubicBezTo>
                  <a:cubicBezTo>
                    <a:pt x="5095" y="2265"/>
                    <a:pt x="4637" y="1492"/>
                    <a:pt x="3921" y="1092"/>
                  </a:cubicBezTo>
                  <a:cubicBezTo>
                    <a:pt x="3636" y="937"/>
                    <a:pt x="3277" y="852"/>
                    <a:pt x="2918" y="852"/>
                  </a:cubicBezTo>
                  <a:cubicBezTo>
                    <a:pt x="2412" y="852"/>
                    <a:pt x="1905" y="1022"/>
                    <a:pt x="1603" y="1407"/>
                  </a:cubicBezTo>
                  <a:cubicBezTo>
                    <a:pt x="1" y="3353"/>
                    <a:pt x="4293" y="4555"/>
                    <a:pt x="5352" y="4898"/>
                  </a:cubicBezTo>
                  <a:cubicBezTo>
                    <a:pt x="5404" y="4924"/>
                    <a:pt x="5461" y="4938"/>
                    <a:pt x="5516" y="4938"/>
                  </a:cubicBezTo>
                  <a:cubicBezTo>
                    <a:pt x="5584" y="4938"/>
                    <a:pt x="5649" y="4917"/>
                    <a:pt x="5696" y="4869"/>
                  </a:cubicBezTo>
                  <a:cubicBezTo>
                    <a:pt x="5753" y="4841"/>
                    <a:pt x="5810" y="4812"/>
                    <a:pt x="5839" y="4784"/>
                  </a:cubicBezTo>
                  <a:cubicBezTo>
                    <a:pt x="6755" y="4068"/>
                    <a:pt x="7814" y="3782"/>
                    <a:pt x="8873" y="3353"/>
                  </a:cubicBezTo>
                  <a:cubicBezTo>
                    <a:pt x="9359" y="3152"/>
                    <a:pt x="9989" y="3009"/>
                    <a:pt x="10303" y="2551"/>
                  </a:cubicBezTo>
                  <a:cubicBezTo>
                    <a:pt x="10761" y="1836"/>
                    <a:pt x="10561" y="891"/>
                    <a:pt x="9846" y="462"/>
                  </a:cubicBezTo>
                  <a:cubicBezTo>
                    <a:pt x="9392" y="140"/>
                    <a:pt x="8949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-694075" y="-790350"/>
              <a:ext cx="191050" cy="117450"/>
            </a:xfrm>
            <a:custGeom>
              <a:avLst/>
              <a:gdLst/>
              <a:ahLst/>
              <a:cxnLst/>
              <a:rect l="l" t="t" r="r" b="b"/>
              <a:pathLst>
                <a:path w="7642" h="4698" extrusionOk="0">
                  <a:moveTo>
                    <a:pt x="1476" y="0"/>
                  </a:moveTo>
                  <a:cubicBezTo>
                    <a:pt x="1282" y="0"/>
                    <a:pt x="1084" y="42"/>
                    <a:pt x="887" y="137"/>
                  </a:cubicBezTo>
                  <a:cubicBezTo>
                    <a:pt x="229" y="480"/>
                    <a:pt x="0" y="1282"/>
                    <a:pt x="344" y="1940"/>
                  </a:cubicBezTo>
                  <a:cubicBezTo>
                    <a:pt x="573" y="2312"/>
                    <a:pt x="887" y="2598"/>
                    <a:pt x="1317" y="2799"/>
                  </a:cubicBezTo>
                  <a:cubicBezTo>
                    <a:pt x="1975" y="3085"/>
                    <a:pt x="2519" y="3571"/>
                    <a:pt x="2862" y="4230"/>
                  </a:cubicBezTo>
                  <a:lnTo>
                    <a:pt x="2862" y="4258"/>
                  </a:lnTo>
                  <a:cubicBezTo>
                    <a:pt x="2837" y="4511"/>
                    <a:pt x="3058" y="4697"/>
                    <a:pt x="3287" y="4697"/>
                  </a:cubicBezTo>
                  <a:cubicBezTo>
                    <a:pt x="3317" y="4697"/>
                    <a:pt x="3348" y="4694"/>
                    <a:pt x="3377" y="4687"/>
                  </a:cubicBezTo>
                  <a:cubicBezTo>
                    <a:pt x="3721" y="4687"/>
                    <a:pt x="3950" y="4373"/>
                    <a:pt x="3864" y="4058"/>
                  </a:cubicBezTo>
                  <a:cubicBezTo>
                    <a:pt x="3892" y="3972"/>
                    <a:pt x="3921" y="3858"/>
                    <a:pt x="3921" y="3772"/>
                  </a:cubicBezTo>
                  <a:cubicBezTo>
                    <a:pt x="4293" y="3629"/>
                    <a:pt x="4951" y="3400"/>
                    <a:pt x="5066" y="3342"/>
                  </a:cubicBezTo>
                  <a:cubicBezTo>
                    <a:pt x="5381" y="3285"/>
                    <a:pt x="5724" y="3228"/>
                    <a:pt x="6010" y="3113"/>
                  </a:cubicBezTo>
                  <a:cubicBezTo>
                    <a:pt x="6440" y="2999"/>
                    <a:pt x="6783" y="2770"/>
                    <a:pt x="7098" y="2455"/>
                  </a:cubicBezTo>
                  <a:cubicBezTo>
                    <a:pt x="7642" y="1740"/>
                    <a:pt x="7241" y="910"/>
                    <a:pt x="6583" y="423"/>
                  </a:cubicBezTo>
                  <a:cubicBezTo>
                    <a:pt x="6326" y="243"/>
                    <a:pt x="5999" y="133"/>
                    <a:pt x="5687" y="133"/>
                  </a:cubicBezTo>
                  <a:cubicBezTo>
                    <a:pt x="5651" y="133"/>
                    <a:pt x="5616" y="134"/>
                    <a:pt x="5581" y="137"/>
                  </a:cubicBezTo>
                  <a:lnTo>
                    <a:pt x="5495" y="137"/>
                  </a:lnTo>
                  <a:lnTo>
                    <a:pt x="5495" y="166"/>
                  </a:lnTo>
                  <a:lnTo>
                    <a:pt x="5381" y="166"/>
                  </a:lnTo>
                  <a:cubicBezTo>
                    <a:pt x="5037" y="223"/>
                    <a:pt x="4722" y="395"/>
                    <a:pt x="4493" y="652"/>
                  </a:cubicBezTo>
                  <a:cubicBezTo>
                    <a:pt x="4064" y="1024"/>
                    <a:pt x="3749" y="1511"/>
                    <a:pt x="3606" y="2026"/>
                  </a:cubicBezTo>
                  <a:cubicBezTo>
                    <a:pt x="3492" y="1625"/>
                    <a:pt x="3320" y="1253"/>
                    <a:pt x="3063" y="938"/>
                  </a:cubicBezTo>
                  <a:cubicBezTo>
                    <a:pt x="2691" y="436"/>
                    <a:pt x="2103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-988150" y="-706750"/>
              <a:ext cx="227550" cy="164925"/>
            </a:xfrm>
            <a:custGeom>
              <a:avLst/>
              <a:gdLst/>
              <a:ahLst/>
              <a:cxnLst/>
              <a:rect l="l" t="t" r="r" b="b"/>
              <a:pathLst>
                <a:path w="9102" h="6597" extrusionOk="0">
                  <a:moveTo>
                    <a:pt x="1754" y="1"/>
                  </a:moveTo>
                  <a:cubicBezTo>
                    <a:pt x="1452" y="1"/>
                    <a:pt x="1117" y="105"/>
                    <a:pt x="745" y="342"/>
                  </a:cubicBezTo>
                  <a:cubicBezTo>
                    <a:pt x="459" y="542"/>
                    <a:pt x="258" y="800"/>
                    <a:pt x="144" y="1115"/>
                  </a:cubicBezTo>
                  <a:cubicBezTo>
                    <a:pt x="29" y="1458"/>
                    <a:pt x="1" y="1801"/>
                    <a:pt x="87" y="2145"/>
                  </a:cubicBezTo>
                  <a:cubicBezTo>
                    <a:pt x="87" y="2173"/>
                    <a:pt x="87" y="2173"/>
                    <a:pt x="87" y="2202"/>
                  </a:cubicBezTo>
                  <a:cubicBezTo>
                    <a:pt x="87" y="2202"/>
                    <a:pt x="87" y="2202"/>
                    <a:pt x="87" y="2231"/>
                  </a:cubicBezTo>
                  <a:cubicBezTo>
                    <a:pt x="87" y="2259"/>
                    <a:pt x="115" y="2288"/>
                    <a:pt x="115" y="2317"/>
                  </a:cubicBezTo>
                  <a:cubicBezTo>
                    <a:pt x="144" y="2345"/>
                    <a:pt x="144" y="2431"/>
                    <a:pt x="172" y="2460"/>
                  </a:cubicBezTo>
                  <a:lnTo>
                    <a:pt x="172" y="2488"/>
                  </a:lnTo>
                  <a:cubicBezTo>
                    <a:pt x="230" y="2631"/>
                    <a:pt x="287" y="2746"/>
                    <a:pt x="344" y="2860"/>
                  </a:cubicBezTo>
                  <a:cubicBezTo>
                    <a:pt x="688" y="3290"/>
                    <a:pt x="1088" y="3633"/>
                    <a:pt x="1575" y="3862"/>
                  </a:cubicBezTo>
                  <a:cubicBezTo>
                    <a:pt x="2119" y="4120"/>
                    <a:pt x="2576" y="4520"/>
                    <a:pt x="2920" y="5035"/>
                  </a:cubicBezTo>
                  <a:cubicBezTo>
                    <a:pt x="3149" y="5465"/>
                    <a:pt x="3292" y="5951"/>
                    <a:pt x="3521" y="6380"/>
                  </a:cubicBezTo>
                  <a:cubicBezTo>
                    <a:pt x="3607" y="6528"/>
                    <a:pt x="3747" y="6597"/>
                    <a:pt x="3887" y="6597"/>
                  </a:cubicBezTo>
                  <a:cubicBezTo>
                    <a:pt x="4072" y="6597"/>
                    <a:pt x="4257" y="6478"/>
                    <a:pt x="4322" y="6266"/>
                  </a:cubicBezTo>
                  <a:lnTo>
                    <a:pt x="4380" y="6066"/>
                  </a:lnTo>
                  <a:cubicBezTo>
                    <a:pt x="4866" y="5035"/>
                    <a:pt x="7299" y="5407"/>
                    <a:pt x="8186" y="4721"/>
                  </a:cubicBezTo>
                  <a:cubicBezTo>
                    <a:pt x="9016" y="4091"/>
                    <a:pt x="9102" y="2803"/>
                    <a:pt x="8558" y="1944"/>
                  </a:cubicBezTo>
                  <a:cubicBezTo>
                    <a:pt x="8226" y="1461"/>
                    <a:pt x="7768" y="1264"/>
                    <a:pt x="7289" y="1264"/>
                  </a:cubicBezTo>
                  <a:cubicBezTo>
                    <a:pt x="6776" y="1264"/>
                    <a:pt x="6240" y="1490"/>
                    <a:pt x="5810" y="1830"/>
                  </a:cubicBezTo>
                  <a:cubicBezTo>
                    <a:pt x="5066" y="2431"/>
                    <a:pt x="4494" y="3232"/>
                    <a:pt x="4122" y="4120"/>
                  </a:cubicBezTo>
                  <a:cubicBezTo>
                    <a:pt x="3839" y="2303"/>
                    <a:pt x="3167" y="1"/>
                    <a:pt x="17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32"/>
          <p:cNvGrpSpPr/>
          <p:nvPr/>
        </p:nvGrpSpPr>
        <p:grpSpPr>
          <a:xfrm rot="5400000" flipH="1">
            <a:off x="-1644726" y="2949713"/>
            <a:ext cx="3861120" cy="595274"/>
            <a:chOff x="3808550" y="5201375"/>
            <a:chExt cx="1684975" cy="259775"/>
          </a:xfrm>
        </p:grpSpPr>
        <p:sp>
          <p:nvSpPr>
            <p:cNvPr id="412" name="Google Shape;412;p32"/>
            <p:cNvSpPr/>
            <p:nvPr/>
          </p:nvSpPr>
          <p:spPr>
            <a:xfrm>
              <a:off x="4738675" y="5206950"/>
              <a:ext cx="754850" cy="254200"/>
            </a:xfrm>
            <a:custGeom>
              <a:avLst/>
              <a:gdLst/>
              <a:ahLst/>
              <a:cxnLst/>
              <a:rect l="l" t="t" r="r" b="b"/>
              <a:pathLst>
                <a:path w="30194" h="10168" extrusionOk="0">
                  <a:moveTo>
                    <a:pt x="8689" y="0"/>
                  </a:moveTo>
                  <a:cubicBezTo>
                    <a:pt x="8625" y="0"/>
                    <a:pt x="8563" y="3"/>
                    <a:pt x="8501" y="8"/>
                  </a:cubicBezTo>
                  <a:cubicBezTo>
                    <a:pt x="8129" y="8"/>
                    <a:pt x="7785" y="36"/>
                    <a:pt x="7470" y="93"/>
                  </a:cubicBezTo>
                  <a:cubicBezTo>
                    <a:pt x="7213" y="122"/>
                    <a:pt x="6955" y="151"/>
                    <a:pt x="6726" y="208"/>
                  </a:cubicBezTo>
                  <a:cubicBezTo>
                    <a:pt x="7184" y="437"/>
                    <a:pt x="7585" y="723"/>
                    <a:pt x="7957" y="1095"/>
                  </a:cubicBezTo>
                  <a:cubicBezTo>
                    <a:pt x="8586" y="1725"/>
                    <a:pt x="9044" y="2526"/>
                    <a:pt x="9302" y="3385"/>
                  </a:cubicBezTo>
                  <a:cubicBezTo>
                    <a:pt x="9316" y="3421"/>
                    <a:pt x="9324" y="3435"/>
                    <a:pt x="9327" y="3435"/>
                  </a:cubicBezTo>
                  <a:cubicBezTo>
                    <a:pt x="9337" y="3435"/>
                    <a:pt x="9316" y="3313"/>
                    <a:pt x="9359" y="3270"/>
                  </a:cubicBezTo>
                  <a:lnTo>
                    <a:pt x="9359" y="3270"/>
                  </a:lnTo>
                  <a:cubicBezTo>
                    <a:pt x="9388" y="3442"/>
                    <a:pt x="9302" y="3499"/>
                    <a:pt x="9388" y="3699"/>
                  </a:cubicBezTo>
                  <a:lnTo>
                    <a:pt x="9445" y="3642"/>
                  </a:lnTo>
                  <a:cubicBezTo>
                    <a:pt x="9445" y="3757"/>
                    <a:pt x="9445" y="3871"/>
                    <a:pt x="9474" y="3986"/>
                  </a:cubicBezTo>
                  <a:cubicBezTo>
                    <a:pt x="9474" y="4100"/>
                    <a:pt x="9474" y="4215"/>
                    <a:pt x="9474" y="4358"/>
                  </a:cubicBezTo>
                  <a:cubicBezTo>
                    <a:pt x="9502" y="4472"/>
                    <a:pt x="9502" y="4615"/>
                    <a:pt x="9474" y="4758"/>
                  </a:cubicBezTo>
                  <a:lnTo>
                    <a:pt x="9474" y="5188"/>
                  </a:lnTo>
                  <a:cubicBezTo>
                    <a:pt x="9474" y="5646"/>
                    <a:pt x="9331" y="6103"/>
                    <a:pt x="9044" y="6476"/>
                  </a:cubicBezTo>
                  <a:cubicBezTo>
                    <a:pt x="8987" y="6848"/>
                    <a:pt x="8815" y="7191"/>
                    <a:pt x="8558" y="7449"/>
                  </a:cubicBezTo>
                  <a:cubicBezTo>
                    <a:pt x="8272" y="7763"/>
                    <a:pt x="7900" y="8021"/>
                    <a:pt x="7499" y="8193"/>
                  </a:cubicBezTo>
                  <a:cubicBezTo>
                    <a:pt x="7467" y="8199"/>
                    <a:pt x="7445" y="8201"/>
                    <a:pt x="7431" y="8201"/>
                  </a:cubicBezTo>
                  <a:cubicBezTo>
                    <a:pt x="7333" y="8201"/>
                    <a:pt x="7622" y="8077"/>
                    <a:pt x="7553" y="8077"/>
                  </a:cubicBezTo>
                  <a:cubicBezTo>
                    <a:pt x="7535" y="8077"/>
                    <a:pt x="7493" y="8086"/>
                    <a:pt x="7413" y="8107"/>
                  </a:cubicBezTo>
                  <a:cubicBezTo>
                    <a:pt x="7356" y="8135"/>
                    <a:pt x="7270" y="8164"/>
                    <a:pt x="7213" y="8193"/>
                  </a:cubicBezTo>
                  <a:cubicBezTo>
                    <a:pt x="7156" y="8193"/>
                    <a:pt x="7184" y="8193"/>
                    <a:pt x="7070" y="8250"/>
                  </a:cubicBezTo>
                  <a:cubicBezTo>
                    <a:pt x="6984" y="8279"/>
                    <a:pt x="6812" y="8393"/>
                    <a:pt x="6669" y="8422"/>
                  </a:cubicBezTo>
                  <a:lnTo>
                    <a:pt x="6726" y="8422"/>
                  </a:lnTo>
                  <a:cubicBezTo>
                    <a:pt x="6018" y="8762"/>
                    <a:pt x="4720" y="8765"/>
                    <a:pt x="3833" y="9126"/>
                  </a:cubicBezTo>
                  <a:lnTo>
                    <a:pt x="3833" y="9126"/>
                  </a:lnTo>
                  <a:cubicBezTo>
                    <a:pt x="3823" y="9110"/>
                    <a:pt x="3791" y="9104"/>
                    <a:pt x="3746" y="9104"/>
                  </a:cubicBezTo>
                  <a:cubicBezTo>
                    <a:pt x="3671" y="9104"/>
                    <a:pt x="3563" y="9121"/>
                    <a:pt x="3464" y="9137"/>
                  </a:cubicBezTo>
                  <a:cubicBezTo>
                    <a:pt x="3449" y="9166"/>
                    <a:pt x="3464" y="9173"/>
                    <a:pt x="3496" y="9173"/>
                  </a:cubicBezTo>
                  <a:cubicBezTo>
                    <a:pt x="3528" y="9173"/>
                    <a:pt x="3578" y="9166"/>
                    <a:pt x="3635" y="9166"/>
                  </a:cubicBezTo>
                  <a:cubicBezTo>
                    <a:pt x="2805" y="9481"/>
                    <a:pt x="2634" y="9509"/>
                    <a:pt x="1975" y="9709"/>
                  </a:cubicBezTo>
                  <a:cubicBezTo>
                    <a:pt x="2054" y="9675"/>
                    <a:pt x="2058" y="9664"/>
                    <a:pt x="2025" y="9664"/>
                  </a:cubicBezTo>
                  <a:cubicBezTo>
                    <a:pt x="1969" y="9664"/>
                    <a:pt x="1807" y="9695"/>
                    <a:pt x="1718" y="9695"/>
                  </a:cubicBezTo>
                  <a:cubicBezTo>
                    <a:pt x="1688" y="9695"/>
                    <a:pt x="1666" y="9691"/>
                    <a:pt x="1661" y="9681"/>
                  </a:cubicBezTo>
                  <a:lnTo>
                    <a:pt x="1661" y="9681"/>
                  </a:lnTo>
                  <a:cubicBezTo>
                    <a:pt x="1489" y="9767"/>
                    <a:pt x="1775" y="9709"/>
                    <a:pt x="1403" y="9881"/>
                  </a:cubicBezTo>
                  <a:cubicBezTo>
                    <a:pt x="888" y="9996"/>
                    <a:pt x="430" y="10082"/>
                    <a:pt x="1" y="10167"/>
                  </a:cubicBezTo>
                  <a:lnTo>
                    <a:pt x="21122" y="10167"/>
                  </a:lnTo>
                  <a:lnTo>
                    <a:pt x="23239" y="9280"/>
                  </a:lnTo>
                  <a:cubicBezTo>
                    <a:pt x="23669" y="9166"/>
                    <a:pt x="23955" y="8994"/>
                    <a:pt x="24298" y="8822"/>
                  </a:cubicBezTo>
                  <a:lnTo>
                    <a:pt x="24728" y="8593"/>
                  </a:lnTo>
                  <a:lnTo>
                    <a:pt x="25329" y="8479"/>
                  </a:lnTo>
                  <a:cubicBezTo>
                    <a:pt x="25329" y="8422"/>
                    <a:pt x="26016" y="8279"/>
                    <a:pt x="26473" y="8050"/>
                  </a:cubicBezTo>
                  <a:cubicBezTo>
                    <a:pt x="27904" y="7678"/>
                    <a:pt x="29106" y="6790"/>
                    <a:pt x="29936" y="5588"/>
                  </a:cubicBezTo>
                  <a:cubicBezTo>
                    <a:pt x="29994" y="5474"/>
                    <a:pt x="30051" y="5388"/>
                    <a:pt x="30079" y="5273"/>
                  </a:cubicBezTo>
                  <a:lnTo>
                    <a:pt x="30165" y="5073"/>
                  </a:lnTo>
                  <a:lnTo>
                    <a:pt x="30165" y="4930"/>
                  </a:lnTo>
                  <a:cubicBezTo>
                    <a:pt x="30165" y="4930"/>
                    <a:pt x="30160" y="4935"/>
                    <a:pt x="30154" y="4935"/>
                  </a:cubicBezTo>
                  <a:cubicBezTo>
                    <a:pt x="30141" y="4935"/>
                    <a:pt x="30126" y="4908"/>
                    <a:pt x="30165" y="4730"/>
                  </a:cubicBezTo>
                  <a:cubicBezTo>
                    <a:pt x="30165" y="4701"/>
                    <a:pt x="30194" y="4672"/>
                    <a:pt x="30194" y="4644"/>
                  </a:cubicBezTo>
                  <a:lnTo>
                    <a:pt x="30194" y="4444"/>
                  </a:lnTo>
                  <a:cubicBezTo>
                    <a:pt x="30194" y="4272"/>
                    <a:pt x="30194" y="4100"/>
                    <a:pt x="30137" y="3928"/>
                  </a:cubicBezTo>
                  <a:cubicBezTo>
                    <a:pt x="30085" y="3758"/>
                    <a:pt x="30034" y="3617"/>
                    <a:pt x="30038" y="3617"/>
                  </a:cubicBezTo>
                  <a:lnTo>
                    <a:pt x="30038" y="3617"/>
                  </a:lnTo>
                  <a:cubicBezTo>
                    <a:pt x="30040" y="3617"/>
                    <a:pt x="30068" y="3681"/>
                    <a:pt x="30137" y="3843"/>
                  </a:cubicBezTo>
                  <a:cubicBezTo>
                    <a:pt x="30051" y="3528"/>
                    <a:pt x="29908" y="3270"/>
                    <a:pt x="29679" y="3013"/>
                  </a:cubicBezTo>
                  <a:cubicBezTo>
                    <a:pt x="28992" y="2755"/>
                    <a:pt x="28305" y="2469"/>
                    <a:pt x="27618" y="2183"/>
                  </a:cubicBezTo>
                  <a:lnTo>
                    <a:pt x="27618" y="2183"/>
                  </a:lnTo>
                  <a:lnTo>
                    <a:pt x="27933" y="2211"/>
                  </a:lnTo>
                  <a:cubicBezTo>
                    <a:pt x="27704" y="2040"/>
                    <a:pt x="27475" y="1925"/>
                    <a:pt x="27218" y="1868"/>
                  </a:cubicBezTo>
                  <a:cubicBezTo>
                    <a:pt x="27103" y="1868"/>
                    <a:pt x="26989" y="1839"/>
                    <a:pt x="26903" y="1811"/>
                  </a:cubicBezTo>
                  <a:cubicBezTo>
                    <a:pt x="26588" y="1839"/>
                    <a:pt x="26302" y="1896"/>
                    <a:pt x="26016" y="2011"/>
                  </a:cubicBezTo>
                  <a:cubicBezTo>
                    <a:pt x="26198" y="1970"/>
                    <a:pt x="26394" y="1930"/>
                    <a:pt x="26443" y="1930"/>
                  </a:cubicBezTo>
                  <a:cubicBezTo>
                    <a:pt x="26463" y="1930"/>
                    <a:pt x="26458" y="1937"/>
                    <a:pt x="26416" y="1954"/>
                  </a:cubicBezTo>
                  <a:cubicBezTo>
                    <a:pt x="26152" y="2033"/>
                    <a:pt x="25888" y="2088"/>
                    <a:pt x="25602" y="2141"/>
                  </a:cubicBezTo>
                  <a:lnTo>
                    <a:pt x="25602" y="2141"/>
                  </a:lnTo>
                  <a:cubicBezTo>
                    <a:pt x="25616" y="2135"/>
                    <a:pt x="25630" y="2130"/>
                    <a:pt x="25643" y="2125"/>
                  </a:cubicBezTo>
                  <a:lnTo>
                    <a:pt x="25643" y="2125"/>
                  </a:lnTo>
                  <a:lnTo>
                    <a:pt x="25529" y="2154"/>
                  </a:lnTo>
                  <a:cubicBezTo>
                    <a:pt x="25554" y="2150"/>
                    <a:pt x="25578" y="2145"/>
                    <a:pt x="25602" y="2141"/>
                  </a:cubicBezTo>
                  <a:lnTo>
                    <a:pt x="25602" y="2141"/>
                  </a:lnTo>
                  <a:cubicBezTo>
                    <a:pt x="24986" y="2369"/>
                    <a:pt x="24370" y="2705"/>
                    <a:pt x="23755" y="3013"/>
                  </a:cubicBezTo>
                  <a:lnTo>
                    <a:pt x="23268" y="3242"/>
                  </a:lnTo>
                  <a:lnTo>
                    <a:pt x="23068" y="3356"/>
                  </a:lnTo>
                  <a:lnTo>
                    <a:pt x="22839" y="3356"/>
                  </a:lnTo>
                  <a:lnTo>
                    <a:pt x="21780" y="3499"/>
                  </a:lnTo>
                  <a:cubicBezTo>
                    <a:pt x="21064" y="3585"/>
                    <a:pt x="20378" y="3671"/>
                    <a:pt x="19719" y="3785"/>
                  </a:cubicBezTo>
                  <a:cubicBezTo>
                    <a:pt x="19405" y="3843"/>
                    <a:pt x="19090" y="3928"/>
                    <a:pt x="18804" y="4014"/>
                  </a:cubicBezTo>
                  <a:cubicBezTo>
                    <a:pt x="18660" y="4043"/>
                    <a:pt x="18517" y="4100"/>
                    <a:pt x="18374" y="4157"/>
                  </a:cubicBezTo>
                  <a:lnTo>
                    <a:pt x="18203" y="4215"/>
                  </a:lnTo>
                  <a:lnTo>
                    <a:pt x="18145" y="4215"/>
                  </a:lnTo>
                  <a:cubicBezTo>
                    <a:pt x="18117" y="4243"/>
                    <a:pt x="18088" y="4243"/>
                    <a:pt x="18059" y="4243"/>
                  </a:cubicBezTo>
                  <a:cubicBezTo>
                    <a:pt x="18059" y="4243"/>
                    <a:pt x="18059" y="4215"/>
                    <a:pt x="18031" y="4186"/>
                  </a:cubicBezTo>
                  <a:lnTo>
                    <a:pt x="17974" y="4071"/>
                  </a:lnTo>
                  <a:cubicBezTo>
                    <a:pt x="17916" y="3900"/>
                    <a:pt x="17859" y="3757"/>
                    <a:pt x="17773" y="3642"/>
                  </a:cubicBezTo>
                  <a:cubicBezTo>
                    <a:pt x="17602" y="3356"/>
                    <a:pt x="17373" y="3127"/>
                    <a:pt x="17144" y="2927"/>
                  </a:cubicBezTo>
                  <a:cubicBezTo>
                    <a:pt x="17029" y="2841"/>
                    <a:pt x="16972" y="2784"/>
                    <a:pt x="16915" y="2755"/>
                  </a:cubicBezTo>
                  <a:lnTo>
                    <a:pt x="16857" y="2698"/>
                  </a:lnTo>
                  <a:cubicBezTo>
                    <a:pt x="16915" y="2698"/>
                    <a:pt x="16972" y="2755"/>
                    <a:pt x="17000" y="2784"/>
                  </a:cubicBezTo>
                  <a:cubicBezTo>
                    <a:pt x="17101" y="2851"/>
                    <a:pt x="17212" y="2928"/>
                    <a:pt x="17223" y="2928"/>
                  </a:cubicBezTo>
                  <a:cubicBezTo>
                    <a:pt x="17230" y="2928"/>
                    <a:pt x="17188" y="2890"/>
                    <a:pt x="17058" y="2784"/>
                  </a:cubicBezTo>
                  <a:cubicBezTo>
                    <a:pt x="16829" y="2583"/>
                    <a:pt x="16543" y="2469"/>
                    <a:pt x="16256" y="2383"/>
                  </a:cubicBezTo>
                  <a:cubicBezTo>
                    <a:pt x="15999" y="2297"/>
                    <a:pt x="15741" y="2268"/>
                    <a:pt x="15484" y="2211"/>
                  </a:cubicBezTo>
                  <a:cubicBezTo>
                    <a:pt x="15026" y="2154"/>
                    <a:pt x="14568" y="2125"/>
                    <a:pt x="14110" y="2125"/>
                  </a:cubicBezTo>
                  <a:cubicBezTo>
                    <a:pt x="14019" y="2122"/>
                    <a:pt x="13929" y="2121"/>
                    <a:pt x="13838" y="2121"/>
                  </a:cubicBezTo>
                  <a:cubicBezTo>
                    <a:pt x="13042" y="2121"/>
                    <a:pt x="12248" y="2232"/>
                    <a:pt x="11477" y="2412"/>
                  </a:cubicBezTo>
                  <a:cubicBezTo>
                    <a:pt x="11463" y="2426"/>
                    <a:pt x="11448" y="2433"/>
                    <a:pt x="11434" y="2433"/>
                  </a:cubicBezTo>
                  <a:cubicBezTo>
                    <a:pt x="11420" y="2433"/>
                    <a:pt x="11405" y="2426"/>
                    <a:pt x="11391" y="2412"/>
                  </a:cubicBezTo>
                  <a:lnTo>
                    <a:pt x="11305" y="2412"/>
                  </a:lnTo>
                  <a:lnTo>
                    <a:pt x="11305" y="2383"/>
                  </a:lnTo>
                  <a:cubicBezTo>
                    <a:pt x="11334" y="2354"/>
                    <a:pt x="11334" y="2326"/>
                    <a:pt x="11305" y="2326"/>
                  </a:cubicBezTo>
                  <a:cubicBezTo>
                    <a:pt x="11305" y="2240"/>
                    <a:pt x="11305" y="2183"/>
                    <a:pt x="11277" y="2097"/>
                  </a:cubicBezTo>
                  <a:cubicBezTo>
                    <a:pt x="11248" y="1954"/>
                    <a:pt x="11191" y="1782"/>
                    <a:pt x="11134" y="1639"/>
                  </a:cubicBezTo>
                  <a:cubicBezTo>
                    <a:pt x="10847" y="981"/>
                    <a:pt x="10304" y="437"/>
                    <a:pt x="9617" y="179"/>
                  </a:cubicBezTo>
                  <a:cubicBezTo>
                    <a:pt x="9331" y="60"/>
                    <a:pt x="9005" y="0"/>
                    <a:pt x="8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3808550" y="5201375"/>
              <a:ext cx="1169125" cy="259775"/>
            </a:xfrm>
            <a:custGeom>
              <a:avLst/>
              <a:gdLst/>
              <a:ahLst/>
              <a:cxnLst/>
              <a:rect l="l" t="t" r="r" b="b"/>
              <a:pathLst>
                <a:path w="46765" h="10391" extrusionOk="0">
                  <a:moveTo>
                    <a:pt x="22066" y="3665"/>
                  </a:moveTo>
                  <a:lnTo>
                    <a:pt x="22066" y="3665"/>
                  </a:lnTo>
                  <a:cubicBezTo>
                    <a:pt x="22037" y="3672"/>
                    <a:pt x="22019" y="3678"/>
                    <a:pt x="22008" y="3682"/>
                  </a:cubicBezTo>
                  <a:lnTo>
                    <a:pt x="22008" y="3682"/>
                  </a:lnTo>
                  <a:cubicBezTo>
                    <a:pt x="22027" y="3676"/>
                    <a:pt x="22047" y="3670"/>
                    <a:pt x="22066" y="3665"/>
                  </a:cubicBezTo>
                  <a:close/>
                  <a:moveTo>
                    <a:pt x="6469" y="6126"/>
                  </a:moveTo>
                  <a:cubicBezTo>
                    <a:pt x="6497" y="6155"/>
                    <a:pt x="6497" y="6155"/>
                    <a:pt x="6497" y="6183"/>
                  </a:cubicBezTo>
                  <a:lnTo>
                    <a:pt x="6211" y="6241"/>
                  </a:lnTo>
                  <a:cubicBezTo>
                    <a:pt x="6211" y="6212"/>
                    <a:pt x="6297" y="6155"/>
                    <a:pt x="6469" y="6126"/>
                  </a:cubicBezTo>
                  <a:close/>
                  <a:moveTo>
                    <a:pt x="4437" y="6355"/>
                  </a:moveTo>
                  <a:cubicBezTo>
                    <a:pt x="4438" y="6355"/>
                    <a:pt x="4440" y="6356"/>
                    <a:pt x="4442" y="6356"/>
                  </a:cubicBezTo>
                  <a:lnTo>
                    <a:pt x="4442" y="6356"/>
                  </a:lnTo>
                  <a:cubicBezTo>
                    <a:pt x="4441" y="6355"/>
                    <a:pt x="4439" y="6355"/>
                    <a:pt x="4437" y="6355"/>
                  </a:cubicBezTo>
                  <a:close/>
                  <a:moveTo>
                    <a:pt x="41117" y="9371"/>
                  </a:moveTo>
                  <a:lnTo>
                    <a:pt x="41117" y="9371"/>
                  </a:lnTo>
                  <a:cubicBezTo>
                    <a:pt x="41101" y="9377"/>
                    <a:pt x="41085" y="9383"/>
                    <a:pt x="41069" y="9389"/>
                  </a:cubicBezTo>
                  <a:lnTo>
                    <a:pt x="41127" y="9389"/>
                  </a:lnTo>
                  <a:cubicBezTo>
                    <a:pt x="41127" y="9382"/>
                    <a:pt x="41123" y="9376"/>
                    <a:pt x="41117" y="9371"/>
                  </a:cubicBezTo>
                  <a:close/>
                  <a:moveTo>
                    <a:pt x="42632" y="0"/>
                  </a:moveTo>
                  <a:cubicBezTo>
                    <a:pt x="42505" y="0"/>
                    <a:pt x="42382" y="32"/>
                    <a:pt x="42271" y="87"/>
                  </a:cubicBezTo>
                  <a:lnTo>
                    <a:pt x="42243" y="87"/>
                  </a:lnTo>
                  <a:cubicBezTo>
                    <a:pt x="42143" y="116"/>
                    <a:pt x="42035" y="130"/>
                    <a:pt x="41928" y="130"/>
                  </a:cubicBezTo>
                  <a:cubicBezTo>
                    <a:pt x="41821" y="130"/>
                    <a:pt x="41713" y="116"/>
                    <a:pt x="41613" y="87"/>
                  </a:cubicBezTo>
                  <a:cubicBezTo>
                    <a:pt x="41699" y="59"/>
                    <a:pt x="41785" y="30"/>
                    <a:pt x="41842" y="2"/>
                  </a:cubicBezTo>
                  <a:cubicBezTo>
                    <a:pt x="41670" y="2"/>
                    <a:pt x="41527" y="30"/>
                    <a:pt x="41355" y="59"/>
                  </a:cubicBezTo>
                  <a:cubicBezTo>
                    <a:pt x="41184" y="87"/>
                    <a:pt x="41012" y="116"/>
                    <a:pt x="40869" y="145"/>
                  </a:cubicBezTo>
                  <a:lnTo>
                    <a:pt x="39925" y="316"/>
                  </a:lnTo>
                  <a:cubicBezTo>
                    <a:pt x="39324" y="431"/>
                    <a:pt x="38694" y="517"/>
                    <a:pt x="38122" y="660"/>
                  </a:cubicBezTo>
                  <a:cubicBezTo>
                    <a:pt x="38179" y="631"/>
                    <a:pt x="38179" y="603"/>
                    <a:pt x="38293" y="574"/>
                  </a:cubicBezTo>
                  <a:cubicBezTo>
                    <a:pt x="37978" y="574"/>
                    <a:pt x="37664" y="660"/>
                    <a:pt x="37377" y="774"/>
                  </a:cubicBezTo>
                  <a:cubicBezTo>
                    <a:pt x="37345" y="780"/>
                    <a:pt x="37322" y="782"/>
                    <a:pt x="37307" y="782"/>
                  </a:cubicBezTo>
                  <a:cubicBezTo>
                    <a:pt x="37241" y="782"/>
                    <a:pt x="37298" y="740"/>
                    <a:pt x="37206" y="717"/>
                  </a:cubicBezTo>
                  <a:cubicBezTo>
                    <a:pt x="36980" y="717"/>
                    <a:pt x="36689" y="870"/>
                    <a:pt x="36524" y="870"/>
                  </a:cubicBezTo>
                  <a:cubicBezTo>
                    <a:pt x="36501" y="870"/>
                    <a:pt x="36479" y="867"/>
                    <a:pt x="36462" y="860"/>
                  </a:cubicBezTo>
                  <a:cubicBezTo>
                    <a:pt x="36462" y="860"/>
                    <a:pt x="36490" y="832"/>
                    <a:pt x="36519" y="803"/>
                  </a:cubicBezTo>
                  <a:lnTo>
                    <a:pt x="36519" y="803"/>
                  </a:lnTo>
                  <a:cubicBezTo>
                    <a:pt x="36319" y="860"/>
                    <a:pt x="35803" y="889"/>
                    <a:pt x="35975" y="946"/>
                  </a:cubicBezTo>
                  <a:cubicBezTo>
                    <a:pt x="35568" y="946"/>
                    <a:pt x="35206" y="1036"/>
                    <a:pt x="34870" y="1036"/>
                  </a:cubicBezTo>
                  <a:cubicBezTo>
                    <a:pt x="34827" y="1036"/>
                    <a:pt x="34786" y="1035"/>
                    <a:pt x="34744" y="1032"/>
                  </a:cubicBezTo>
                  <a:cubicBezTo>
                    <a:pt x="34516" y="1146"/>
                    <a:pt x="33972" y="1032"/>
                    <a:pt x="33914" y="1175"/>
                  </a:cubicBezTo>
                  <a:cubicBezTo>
                    <a:pt x="33926" y="1120"/>
                    <a:pt x="33808" y="1098"/>
                    <a:pt x="33642" y="1098"/>
                  </a:cubicBezTo>
                  <a:cubicBezTo>
                    <a:pt x="33381" y="1098"/>
                    <a:pt x="33002" y="1151"/>
                    <a:pt x="32827" y="1204"/>
                  </a:cubicBezTo>
                  <a:cubicBezTo>
                    <a:pt x="32941" y="1146"/>
                    <a:pt x="32569" y="1175"/>
                    <a:pt x="32684" y="1118"/>
                  </a:cubicBezTo>
                  <a:lnTo>
                    <a:pt x="32684" y="1118"/>
                  </a:lnTo>
                  <a:cubicBezTo>
                    <a:pt x="32369" y="1146"/>
                    <a:pt x="32054" y="1204"/>
                    <a:pt x="32140" y="1261"/>
                  </a:cubicBezTo>
                  <a:cubicBezTo>
                    <a:pt x="32054" y="1247"/>
                    <a:pt x="31976" y="1239"/>
                    <a:pt x="31900" y="1239"/>
                  </a:cubicBezTo>
                  <a:cubicBezTo>
                    <a:pt x="31825" y="1239"/>
                    <a:pt x="31754" y="1247"/>
                    <a:pt x="31682" y="1261"/>
                  </a:cubicBezTo>
                  <a:cubicBezTo>
                    <a:pt x="31336" y="1307"/>
                    <a:pt x="30990" y="1428"/>
                    <a:pt x="30734" y="1428"/>
                  </a:cubicBezTo>
                  <a:cubicBezTo>
                    <a:pt x="30672" y="1428"/>
                    <a:pt x="30616" y="1421"/>
                    <a:pt x="30566" y="1404"/>
                  </a:cubicBezTo>
                  <a:cubicBezTo>
                    <a:pt x="29593" y="1633"/>
                    <a:pt x="28734" y="1862"/>
                    <a:pt x="27876" y="2091"/>
                  </a:cubicBezTo>
                  <a:cubicBezTo>
                    <a:pt x="27876" y="1948"/>
                    <a:pt x="28820" y="1862"/>
                    <a:pt x="28763" y="1747"/>
                  </a:cubicBezTo>
                  <a:lnTo>
                    <a:pt x="28763" y="1747"/>
                  </a:lnTo>
                  <a:cubicBezTo>
                    <a:pt x="27933" y="1976"/>
                    <a:pt x="27504" y="2177"/>
                    <a:pt x="26702" y="2348"/>
                  </a:cubicBezTo>
                  <a:cubicBezTo>
                    <a:pt x="26665" y="2358"/>
                    <a:pt x="26642" y="2362"/>
                    <a:pt x="26630" y="2362"/>
                  </a:cubicBezTo>
                  <a:cubicBezTo>
                    <a:pt x="26571" y="2362"/>
                    <a:pt x="26802" y="2258"/>
                    <a:pt x="26874" y="2234"/>
                  </a:cubicBezTo>
                  <a:lnTo>
                    <a:pt x="26874" y="2234"/>
                  </a:lnTo>
                  <a:cubicBezTo>
                    <a:pt x="26103" y="2482"/>
                    <a:pt x="25358" y="2624"/>
                    <a:pt x="24691" y="2864"/>
                  </a:cubicBezTo>
                  <a:lnTo>
                    <a:pt x="24691" y="2864"/>
                  </a:lnTo>
                  <a:cubicBezTo>
                    <a:pt x="24713" y="2855"/>
                    <a:pt x="24736" y="2845"/>
                    <a:pt x="24756" y="2835"/>
                  </a:cubicBezTo>
                  <a:lnTo>
                    <a:pt x="24756" y="2835"/>
                  </a:lnTo>
                  <a:cubicBezTo>
                    <a:pt x="24613" y="2864"/>
                    <a:pt x="24413" y="2892"/>
                    <a:pt x="24470" y="2949"/>
                  </a:cubicBezTo>
                  <a:lnTo>
                    <a:pt x="24585" y="2892"/>
                  </a:lnTo>
                  <a:lnTo>
                    <a:pt x="24585" y="2892"/>
                  </a:lnTo>
                  <a:cubicBezTo>
                    <a:pt x="24823" y="2919"/>
                    <a:pt x="24179" y="3190"/>
                    <a:pt x="24082" y="3276"/>
                  </a:cubicBezTo>
                  <a:lnTo>
                    <a:pt x="24082" y="3276"/>
                  </a:lnTo>
                  <a:cubicBezTo>
                    <a:pt x="24119" y="3219"/>
                    <a:pt x="24090" y="3201"/>
                    <a:pt x="24031" y="3201"/>
                  </a:cubicBezTo>
                  <a:cubicBezTo>
                    <a:pt x="23935" y="3201"/>
                    <a:pt x="23758" y="3249"/>
                    <a:pt x="23665" y="3249"/>
                  </a:cubicBezTo>
                  <a:cubicBezTo>
                    <a:pt x="23593" y="3249"/>
                    <a:pt x="23569" y="3220"/>
                    <a:pt x="23669" y="3121"/>
                  </a:cubicBezTo>
                  <a:lnTo>
                    <a:pt x="23669" y="3121"/>
                  </a:lnTo>
                  <a:cubicBezTo>
                    <a:pt x="23583" y="3150"/>
                    <a:pt x="23468" y="3207"/>
                    <a:pt x="23497" y="3264"/>
                  </a:cubicBezTo>
                  <a:cubicBezTo>
                    <a:pt x="23468" y="3271"/>
                    <a:pt x="23443" y="3275"/>
                    <a:pt x="23424" y="3275"/>
                  </a:cubicBezTo>
                  <a:cubicBezTo>
                    <a:pt x="23365" y="3275"/>
                    <a:pt x="23354" y="3243"/>
                    <a:pt x="23440" y="3178"/>
                  </a:cubicBezTo>
                  <a:lnTo>
                    <a:pt x="23440" y="3178"/>
                  </a:lnTo>
                  <a:cubicBezTo>
                    <a:pt x="23211" y="3293"/>
                    <a:pt x="22953" y="3407"/>
                    <a:pt x="22696" y="3493"/>
                  </a:cubicBezTo>
                  <a:cubicBezTo>
                    <a:pt x="22696" y="3465"/>
                    <a:pt x="22782" y="3436"/>
                    <a:pt x="22810" y="3379"/>
                  </a:cubicBezTo>
                  <a:lnTo>
                    <a:pt x="22810" y="3379"/>
                  </a:lnTo>
                  <a:cubicBezTo>
                    <a:pt x="22553" y="3550"/>
                    <a:pt x="22295" y="3665"/>
                    <a:pt x="22009" y="3722"/>
                  </a:cubicBezTo>
                  <a:cubicBezTo>
                    <a:pt x="22009" y="3701"/>
                    <a:pt x="21977" y="3695"/>
                    <a:pt x="22008" y="3682"/>
                  </a:cubicBezTo>
                  <a:lnTo>
                    <a:pt x="22008" y="3682"/>
                  </a:lnTo>
                  <a:cubicBezTo>
                    <a:pt x="21827" y="3738"/>
                    <a:pt x="21646" y="3813"/>
                    <a:pt x="21465" y="3865"/>
                  </a:cubicBezTo>
                  <a:cubicBezTo>
                    <a:pt x="21150" y="4037"/>
                    <a:pt x="20807" y="4209"/>
                    <a:pt x="20435" y="4323"/>
                  </a:cubicBezTo>
                  <a:cubicBezTo>
                    <a:pt x="19405" y="4752"/>
                    <a:pt x="18317" y="5039"/>
                    <a:pt x="17430" y="5754"/>
                  </a:cubicBezTo>
                  <a:cubicBezTo>
                    <a:pt x="17373" y="5783"/>
                    <a:pt x="17315" y="5811"/>
                    <a:pt x="17287" y="5840"/>
                  </a:cubicBezTo>
                  <a:cubicBezTo>
                    <a:pt x="17216" y="5875"/>
                    <a:pt x="17134" y="5900"/>
                    <a:pt x="17055" y="5900"/>
                  </a:cubicBezTo>
                  <a:cubicBezTo>
                    <a:pt x="17006" y="5900"/>
                    <a:pt x="16958" y="5890"/>
                    <a:pt x="16915" y="5869"/>
                  </a:cubicBezTo>
                  <a:cubicBezTo>
                    <a:pt x="16600" y="5754"/>
                    <a:pt x="15999" y="5582"/>
                    <a:pt x="15341" y="5325"/>
                  </a:cubicBezTo>
                  <a:cubicBezTo>
                    <a:pt x="14911" y="5382"/>
                    <a:pt x="14482" y="5468"/>
                    <a:pt x="14053" y="5496"/>
                  </a:cubicBezTo>
                  <a:lnTo>
                    <a:pt x="14024" y="5496"/>
                  </a:lnTo>
                  <a:cubicBezTo>
                    <a:pt x="13996" y="5468"/>
                    <a:pt x="14024" y="5468"/>
                    <a:pt x="14053" y="5439"/>
                  </a:cubicBezTo>
                  <a:lnTo>
                    <a:pt x="14081" y="5439"/>
                  </a:lnTo>
                  <a:cubicBezTo>
                    <a:pt x="14225" y="5411"/>
                    <a:pt x="14425" y="5411"/>
                    <a:pt x="14310" y="5353"/>
                  </a:cubicBezTo>
                  <a:lnTo>
                    <a:pt x="14310" y="5353"/>
                  </a:lnTo>
                  <a:cubicBezTo>
                    <a:pt x="13938" y="5411"/>
                    <a:pt x="13595" y="5496"/>
                    <a:pt x="13194" y="5554"/>
                  </a:cubicBezTo>
                  <a:lnTo>
                    <a:pt x="13051" y="5582"/>
                  </a:lnTo>
                  <a:lnTo>
                    <a:pt x="12822" y="5611"/>
                  </a:lnTo>
                  <a:cubicBezTo>
                    <a:pt x="12536" y="5640"/>
                    <a:pt x="12250" y="5668"/>
                    <a:pt x="11992" y="5668"/>
                  </a:cubicBezTo>
                  <a:lnTo>
                    <a:pt x="12107" y="5668"/>
                  </a:lnTo>
                  <a:cubicBezTo>
                    <a:pt x="12079" y="5724"/>
                    <a:pt x="12012" y="5740"/>
                    <a:pt x="11922" y="5740"/>
                  </a:cubicBezTo>
                  <a:cubicBezTo>
                    <a:pt x="11788" y="5740"/>
                    <a:pt x="11600" y="5703"/>
                    <a:pt x="11412" y="5703"/>
                  </a:cubicBezTo>
                  <a:cubicBezTo>
                    <a:pt x="11353" y="5703"/>
                    <a:pt x="11293" y="5707"/>
                    <a:pt x="11235" y="5717"/>
                  </a:cubicBezTo>
                  <a:lnTo>
                    <a:pt x="11235" y="5717"/>
                  </a:lnTo>
                  <a:cubicBezTo>
                    <a:pt x="11286" y="5695"/>
                    <a:pt x="11300" y="5640"/>
                    <a:pt x="11277" y="5640"/>
                  </a:cubicBezTo>
                  <a:cubicBezTo>
                    <a:pt x="10676" y="5668"/>
                    <a:pt x="10046" y="5725"/>
                    <a:pt x="9445" y="5811"/>
                  </a:cubicBezTo>
                  <a:lnTo>
                    <a:pt x="9531" y="5754"/>
                  </a:lnTo>
                  <a:cubicBezTo>
                    <a:pt x="9468" y="5748"/>
                    <a:pt x="9398" y="5746"/>
                    <a:pt x="9324" y="5746"/>
                  </a:cubicBezTo>
                  <a:cubicBezTo>
                    <a:pt x="9028" y="5746"/>
                    <a:pt x="8667" y="5783"/>
                    <a:pt x="8415" y="5783"/>
                  </a:cubicBezTo>
                  <a:cubicBezTo>
                    <a:pt x="8300" y="5840"/>
                    <a:pt x="8129" y="5840"/>
                    <a:pt x="8243" y="5897"/>
                  </a:cubicBezTo>
                  <a:cubicBezTo>
                    <a:pt x="8103" y="5878"/>
                    <a:pt x="7966" y="5869"/>
                    <a:pt x="7831" y="5869"/>
                  </a:cubicBezTo>
                  <a:cubicBezTo>
                    <a:pt x="7002" y="5869"/>
                    <a:pt x="6256" y="6185"/>
                    <a:pt x="5493" y="6185"/>
                  </a:cubicBezTo>
                  <a:cubicBezTo>
                    <a:pt x="5466" y="6185"/>
                    <a:pt x="5438" y="6184"/>
                    <a:pt x="5410" y="6183"/>
                  </a:cubicBezTo>
                  <a:cubicBezTo>
                    <a:pt x="5502" y="6160"/>
                    <a:pt x="5614" y="6118"/>
                    <a:pt x="5607" y="6118"/>
                  </a:cubicBezTo>
                  <a:cubicBezTo>
                    <a:pt x="5606" y="6118"/>
                    <a:pt x="5598" y="6121"/>
                    <a:pt x="5582" y="6126"/>
                  </a:cubicBezTo>
                  <a:lnTo>
                    <a:pt x="4837" y="6269"/>
                  </a:lnTo>
                  <a:cubicBezTo>
                    <a:pt x="4895" y="6326"/>
                    <a:pt x="4923" y="6298"/>
                    <a:pt x="5095" y="6326"/>
                  </a:cubicBezTo>
                  <a:cubicBezTo>
                    <a:pt x="4952" y="6412"/>
                    <a:pt x="4780" y="6441"/>
                    <a:pt x="4608" y="6470"/>
                  </a:cubicBezTo>
                  <a:cubicBezTo>
                    <a:pt x="4948" y="6385"/>
                    <a:pt x="4589" y="6384"/>
                    <a:pt x="4442" y="6356"/>
                  </a:cubicBezTo>
                  <a:lnTo>
                    <a:pt x="4442" y="6356"/>
                  </a:lnTo>
                  <a:cubicBezTo>
                    <a:pt x="4456" y="6363"/>
                    <a:pt x="4416" y="6406"/>
                    <a:pt x="4432" y="6412"/>
                  </a:cubicBezTo>
                  <a:lnTo>
                    <a:pt x="4432" y="6412"/>
                  </a:lnTo>
                  <a:cubicBezTo>
                    <a:pt x="4385" y="6405"/>
                    <a:pt x="4348" y="6402"/>
                    <a:pt x="4320" y="6402"/>
                  </a:cubicBezTo>
                  <a:cubicBezTo>
                    <a:pt x="4114" y="6402"/>
                    <a:pt x="4337" y="6559"/>
                    <a:pt x="3836" y="6584"/>
                  </a:cubicBezTo>
                  <a:lnTo>
                    <a:pt x="3864" y="6527"/>
                  </a:lnTo>
                  <a:lnTo>
                    <a:pt x="3864" y="6527"/>
                  </a:lnTo>
                  <a:cubicBezTo>
                    <a:pt x="3664" y="6613"/>
                    <a:pt x="3464" y="6670"/>
                    <a:pt x="3263" y="6699"/>
                  </a:cubicBezTo>
                  <a:cubicBezTo>
                    <a:pt x="3177" y="6641"/>
                    <a:pt x="3492" y="6641"/>
                    <a:pt x="3492" y="6555"/>
                  </a:cubicBezTo>
                  <a:lnTo>
                    <a:pt x="3492" y="6555"/>
                  </a:lnTo>
                  <a:cubicBezTo>
                    <a:pt x="3177" y="6641"/>
                    <a:pt x="2920" y="6842"/>
                    <a:pt x="2634" y="6842"/>
                  </a:cubicBezTo>
                  <a:cubicBezTo>
                    <a:pt x="2748" y="6784"/>
                    <a:pt x="2949" y="6727"/>
                    <a:pt x="3063" y="6699"/>
                  </a:cubicBezTo>
                  <a:lnTo>
                    <a:pt x="2863" y="6699"/>
                  </a:lnTo>
                  <a:cubicBezTo>
                    <a:pt x="2748" y="6699"/>
                    <a:pt x="2605" y="6727"/>
                    <a:pt x="2491" y="6756"/>
                  </a:cubicBezTo>
                  <a:cubicBezTo>
                    <a:pt x="2376" y="6784"/>
                    <a:pt x="2262" y="6842"/>
                    <a:pt x="2119" y="6870"/>
                  </a:cubicBezTo>
                  <a:cubicBezTo>
                    <a:pt x="2090" y="6899"/>
                    <a:pt x="2061" y="6927"/>
                    <a:pt x="2033" y="6956"/>
                  </a:cubicBezTo>
                  <a:cubicBezTo>
                    <a:pt x="2004" y="6985"/>
                    <a:pt x="1947" y="7042"/>
                    <a:pt x="1918" y="7071"/>
                  </a:cubicBezTo>
                  <a:lnTo>
                    <a:pt x="1861" y="7099"/>
                  </a:lnTo>
                  <a:cubicBezTo>
                    <a:pt x="1775" y="7128"/>
                    <a:pt x="1689" y="7185"/>
                    <a:pt x="1603" y="7214"/>
                  </a:cubicBezTo>
                  <a:cubicBezTo>
                    <a:pt x="1518" y="7271"/>
                    <a:pt x="1403" y="7328"/>
                    <a:pt x="1317" y="7385"/>
                  </a:cubicBezTo>
                  <a:cubicBezTo>
                    <a:pt x="1258" y="7445"/>
                    <a:pt x="1185" y="7504"/>
                    <a:pt x="1126" y="7573"/>
                  </a:cubicBezTo>
                  <a:lnTo>
                    <a:pt x="1126" y="7573"/>
                  </a:lnTo>
                  <a:cubicBezTo>
                    <a:pt x="1145" y="7549"/>
                    <a:pt x="1162" y="7524"/>
                    <a:pt x="1174" y="7500"/>
                  </a:cubicBezTo>
                  <a:cubicBezTo>
                    <a:pt x="1203" y="7443"/>
                    <a:pt x="1203" y="7443"/>
                    <a:pt x="1174" y="7443"/>
                  </a:cubicBezTo>
                  <a:cubicBezTo>
                    <a:pt x="1136" y="7443"/>
                    <a:pt x="1111" y="7455"/>
                    <a:pt x="1098" y="7455"/>
                  </a:cubicBezTo>
                  <a:cubicBezTo>
                    <a:pt x="1091" y="7455"/>
                    <a:pt x="1088" y="7452"/>
                    <a:pt x="1088" y="7443"/>
                  </a:cubicBezTo>
                  <a:cubicBezTo>
                    <a:pt x="973" y="7489"/>
                    <a:pt x="819" y="7573"/>
                    <a:pt x="795" y="7573"/>
                  </a:cubicBezTo>
                  <a:cubicBezTo>
                    <a:pt x="790" y="7573"/>
                    <a:pt x="791" y="7568"/>
                    <a:pt x="802" y="7557"/>
                  </a:cubicBezTo>
                  <a:lnTo>
                    <a:pt x="802" y="7557"/>
                  </a:lnTo>
                  <a:cubicBezTo>
                    <a:pt x="716" y="7643"/>
                    <a:pt x="630" y="7729"/>
                    <a:pt x="516" y="7815"/>
                  </a:cubicBezTo>
                  <a:cubicBezTo>
                    <a:pt x="430" y="7872"/>
                    <a:pt x="373" y="7958"/>
                    <a:pt x="287" y="8044"/>
                  </a:cubicBezTo>
                  <a:lnTo>
                    <a:pt x="287" y="8673"/>
                  </a:lnTo>
                  <a:cubicBezTo>
                    <a:pt x="287" y="8845"/>
                    <a:pt x="258" y="9017"/>
                    <a:pt x="230" y="9188"/>
                  </a:cubicBezTo>
                  <a:cubicBezTo>
                    <a:pt x="230" y="9360"/>
                    <a:pt x="201" y="9503"/>
                    <a:pt x="172" y="9675"/>
                  </a:cubicBezTo>
                  <a:cubicBezTo>
                    <a:pt x="172" y="9589"/>
                    <a:pt x="172" y="9503"/>
                    <a:pt x="144" y="9446"/>
                  </a:cubicBezTo>
                  <a:cubicBezTo>
                    <a:pt x="29" y="9646"/>
                    <a:pt x="1" y="9847"/>
                    <a:pt x="1" y="10076"/>
                  </a:cubicBezTo>
                  <a:cubicBezTo>
                    <a:pt x="29" y="10190"/>
                    <a:pt x="29" y="10305"/>
                    <a:pt x="1" y="10390"/>
                  </a:cubicBezTo>
                  <a:lnTo>
                    <a:pt x="37292" y="10390"/>
                  </a:lnTo>
                  <a:cubicBezTo>
                    <a:pt x="37721" y="10305"/>
                    <a:pt x="38179" y="10247"/>
                    <a:pt x="38665" y="10104"/>
                  </a:cubicBezTo>
                  <a:cubicBezTo>
                    <a:pt x="39066" y="9990"/>
                    <a:pt x="38780" y="10047"/>
                    <a:pt x="38923" y="9932"/>
                  </a:cubicBezTo>
                  <a:lnTo>
                    <a:pt x="38923" y="9932"/>
                  </a:lnTo>
                  <a:cubicBezTo>
                    <a:pt x="38933" y="9943"/>
                    <a:pt x="38959" y="9947"/>
                    <a:pt x="38993" y="9947"/>
                  </a:cubicBezTo>
                  <a:cubicBezTo>
                    <a:pt x="39092" y="9947"/>
                    <a:pt x="39258" y="9915"/>
                    <a:pt x="39315" y="9915"/>
                  </a:cubicBezTo>
                  <a:cubicBezTo>
                    <a:pt x="39349" y="9915"/>
                    <a:pt x="39345" y="9926"/>
                    <a:pt x="39266" y="9961"/>
                  </a:cubicBezTo>
                  <a:cubicBezTo>
                    <a:pt x="39925" y="9761"/>
                    <a:pt x="40096" y="9732"/>
                    <a:pt x="40926" y="9446"/>
                  </a:cubicBezTo>
                  <a:cubicBezTo>
                    <a:pt x="40812" y="9446"/>
                    <a:pt x="40726" y="9446"/>
                    <a:pt x="40754" y="9417"/>
                  </a:cubicBezTo>
                  <a:cubicBezTo>
                    <a:pt x="40843" y="9382"/>
                    <a:pt x="40964" y="9358"/>
                    <a:pt x="41044" y="9358"/>
                  </a:cubicBezTo>
                  <a:cubicBezTo>
                    <a:pt x="41077" y="9358"/>
                    <a:pt x="41103" y="9362"/>
                    <a:pt x="41117" y="9371"/>
                  </a:cubicBezTo>
                  <a:lnTo>
                    <a:pt x="41117" y="9371"/>
                  </a:lnTo>
                  <a:cubicBezTo>
                    <a:pt x="42030" y="9044"/>
                    <a:pt x="43314" y="9011"/>
                    <a:pt x="44017" y="8673"/>
                  </a:cubicBezTo>
                  <a:lnTo>
                    <a:pt x="43960" y="8673"/>
                  </a:lnTo>
                  <a:cubicBezTo>
                    <a:pt x="44074" y="8645"/>
                    <a:pt x="44246" y="8559"/>
                    <a:pt x="44361" y="8502"/>
                  </a:cubicBezTo>
                  <a:cubicBezTo>
                    <a:pt x="44504" y="8444"/>
                    <a:pt x="44446" y="8444"/>
                    <a:pt x="44504" y="8444"/>
                  </a:cubicBezTo>
                  <a:cubicBezTo>
                    <a:pt x="44561" y="8416"/>
                    <a:pt x="44647" y="8387"/>
                    <a:pt x="44704" y="8358"/>
                  </a:cubicBezTo>
                  <a:cubicBezTo>
                    <a:pt x="44784" y="8337"/>
                    <a:pt x="44826" y="8329"/>
                    <a:pt x="44844" y="8329"/>
                  </a:cubicBezTo>
                  <a:cubicBezTo>
                    <a:pt x="44912" y="8329"/>
                    <a:pt x="44624" y="8453"/>
                    <a:pt x="44722" y="8453"/>
                  </a:cubicBezTo>
                  <a:cubicBezTo>
                    <a:pt x="44736" y="8453"/>
                    <a:pt x="44758" y="8450"/>
                    <a:pt x="44790" y="8444"/>
                  </a:cubicBezTo>
                  <a:cubicBezTo>
                    <a:pt x="45190" y="8273"/>
                    <a:pt x="45534" y="8015"/>
                    <a:pt x="45849" y="7700"/>
                  </a:cubicBezTo>
                  <a:cubicBezTo>
                    <a:pt x="46078" y="7443"/>
                    <a:pt x="46278" y="7099"/>
                    <a:pt x="46335" y="6727"/>
                  </a:cubicBezTo>
                  <a:cubicBezTo>
                    <a:pt x="46593" y="6355"/>
                    <a:pt x="46736" y="5897"/>
                    <a:pt x="46765" y="5439"/>
                  </a:cubicBezTo>
                  <a:lnTo>
                    <a:pt x="46765" y="5010"/>
                  </a:lnTo>
                  <a:lnTo>
                    <a:pt x="46765" y="4609"/>
                  </a:lnTo>
                  <a:cubicBezTo>
                    <a:pt x="46765" y="4466"/>
                    <a:pt x="46765" y="4352"/>
                    <a:pt x="46765" y="4237"/>
                  </a:cubicBezTo>
                  <a:cubicBezTo>
                    <a:pt x="46736" y="4123"/>
                    <a:pt x="46736" y="4008"/>
                    <a:pt x="46736" y="3894"/>
                  </a:cubicBezTo>
                  <a:lnTo>
                    <a:pt x="46679" y="3951"/>
                  </a:lnTo>
                  <a:cubicBezTo>
                    <a:pt x="46593" y="3751"/>
                    <a:pt x="46679" y="3693"/>
                    <a:pt x="46621" y="3550"/>
                  </a:cubicBezTo>
                  <a:lnTo>
                    <a:pt x="46621" y="3550"/>
                  </a:lnTo>
                  <a:cubicBezTo>
                    <a:pt x="46621" y="3573"/>
                    <a:pt x="46621" y="3700"/>
                    <a:pt x="46608" y="3700"/>
                  </a:cubicBezTo>
                  <a:cubicBezTo>
                    <a:pt x="46604" y="3700"/>
                    <a:pt x="46599" y="3690"/>
                    <a:pt x="46593" y="3665"/>
                  </a:cubicBezTo>
                  <a:cubicBezTo>
                    <a:pt x="46335" y="2778"/>
                    <a:pt x="45877" y="1976"/>
                    <a:pt x="45248" y="1347"/>
                  </a:cubicBezTo>
                  <a:cubicBezTo>
                    <a:pt x="44876" y="975"/>
                    <a:pt x="44446" y="688"/>
                    <a:pt x="44017" y="460"/>
                  </a:cubicBezTo>
                  <a:cubicBezTo>
                    <a:pt x="43645" y="259"/>
                    <a:pt x="43244" y="116"/>
                    <a:pt x="42844" y="30"/>
                  </a:cubicBezTo>
                  <a:cubicBezTo>
                    <a:pt x="42773" y="10"/>
                    <a:pt x="42702" y="0"/>
                    <a:pt x="4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2"/>
          <p:cNvSpPr/>
          <p:nvPr/>
        </p:nvSpPr>
        <p:spPr>
          <a:xfrm rot="10800000" flipH="1">
            <a:off x="6830495" y="-78438"/>
            <a:ext cx="2332547" cy="1619501"/>
          </a:xfrm>
          <a:custGeom>
            <a:avLst/>
            <a:gdLst/>
            <a:ahLst/>
            <a:cxnLst/>
            <a:rect l="l" t="t" r="r" b="b"/>
            <a:pathLst>
              <a:path w="67718" h="47017" extrusionOk="0">
                <a:moveTo>
                  <a:pt x="65599" y="271"/>
                </a:moveTo>
                <a:lnTo>
                  <a:pt x="65485" y="303"/>
                </a:lnTo>
                <a:lnTo>
                  <a:pt x="65560" y="303"/>
                </a:lnTo>
                <a:lnTo>
                  <a:pt x="65599" y="271"/>
                </a:lnTo>
                <a:close/>
                <a:moveTo>
                  <a:pt x="64304" y="235"/>
                </a:moveTo>
                <a:cubicBezTo>
                  <a:pt x="64252" y="239"/>
                  <a:pt x="64193" y="250"/>
                  <a:pt x="64127" y="272"/>
                </a:cubicBezTo>
                <a:cubicBezTo>
                  <a:pt x="64090" y="272"/>
                  <a:pt x="64063" y="287"/>
                  <a:pt x="64046" y="305"/>
                </a:cubicBezTo>
                <a:lnTo>
                  <a:pt x="64046" y="305"/>
                </a:lnTo>
                <a:cubicBezTo>
                  <a:pt x="64131" y="278"/>
                  <a:pt x="64216" y="255"/>
                  <a:pt x="64304" y="235"/>
                </a:cubicBezTo>
                <a:close/>
                <a:moveTo>
                  <a:pt x="64046" y="305"/>
                </a:moveTo>
                <a:lnTo>
                  <a:pt x="64046" y="305"/>
                </a:lnTo>
                <a:cubicBezTo>
                  <a:pt x="63992" y="323"/>
                  <a:pt x="63938" y="342"/>
                  <a:pt x="63885" y="363"/>
                </a:cubicBezTo>
                <a:lnTo>
                  <a:pt x="64036" y="363"/>
                </a:lnTo>
                <a:cubicBezTo>
                  <a:pt x="64018" y="363"/>
                  <a:pt x="64022" y="331"/>
                  <a:pt x="64046" y="305"/>
                </a:cubicBezTo>
                <a:close/>
                <a:moveTo>
                  <a:pt x="55919" y="2324"/>
                </a:moveTo>
                <a:cubicBezTo>
                  <a:pt x="55901" y="2342"/>
                  <a:pt x="55894" y="2369"/>
                  <a:pt x="55891" y="2395"/>
                </a:cubicBezTo>
                <a:lnTo>
                  <a:pt x="55891" y="2395"/>
                </a:lnTo>
                <a:cubicBezTo>
                  <a:pt x="55899" y="2373"/>
                  <a:pt x="55909" y="2350"/>
                  <a:pt x="55919" y="2324"/>
                </a:cubicBezTo>
                <a:close/>
                <a:moveTo>
                  <a:pt x="12705" y="14395"/>
                </a:moveTo>
                <a:lnTo>
                  <a:pt x="12675" y="14486"/>
                </a:lnTo>
                <a:cubicBezTo>
                  <a:pt x="12675" y="14456"/>
                  <a:pt x="12675" y="14425"/>
                  <a:pt x="12705" y="14395"/>
                </a:cubicBezTo>
                <a:close/>
                <a:moveTo>
                  <a:pt x="12675" y="14576"/>
                </a:moveTo>
                <a:cubicBezTo>
                  <a:pt x="12619" y="14654"/>
                  <a:pt x="12601" y="14679"/>
                  <a:pt x="12598" y="14679"/>
                </a:cubicBezTo>
                <a:cubicBezTo>
                  <a:pt x="12592" y="14679"/>
                  <a:pt x="12634" y="14607"/>
                  <a:pt x="12614" y="14607"/>
                </a:cubicBezTo>
                <a:cubicBezTo>
                  <a:pt x="12645" y="14607"/>
                  <a:pt x="12645" y="14576"/>
                  <a:pt x="12675" y="14576"/>
                </a:cubicBezTo>
                <a:close/>
                <a:moveTo>
                  <a:pt x="57035" y="15512"/>
                </a:moveTo>
                <a:lnTo>
                  <a:pt x="57035" y="15512"/>
                </a:lnTo>
                <a:cubicBezTo>
                  <a:pt x="57035" y="15518"/>
                  <a:pt x="57036" y="15525"/>
                  <a:pt x="57038" y="15534"/>
                </a:cubicBezTo>
                <a:lnTo>
                  <a:pt x="57038" y="15534"/>
                </a:lnTo>
                <a:lnTo>
                  <a:pt x="57035" y="15512"/>
                </a:lnTo>
                <a:close/>
                <a:moveTo>
                  <a:pt x="57148" y="16195"/>
                </a:moveTo>
                <a:cubicBezTo>
                  <a:pt x="57169" y="16195"/>
                  <a:pt x="57186" y="16229"/>
                  <a:pt x="57186" y="16296"/>
                </a:cubicBezTo>
                <a:cubicBezTo>
                  <a:pt x="57182" y="16289"/>
                  <a:pt x="57180" y="16286"/>
                  <a:pt x="57177" y="16286"/>
                </a:cubicBezTo>
                <a:lnTo>
                  <a:pt x="57177" y="16286"/>
                </a:lnTo>
                <a:cubicBezTo>
                  <a:pt x="57162" y="16286"/>
                  <a:pt x="57182" y="16462"/>
                  <a:pt x="57156" y="16568"/>
                </a:cubicBezTo>
                <a:cubicBezTo>
                  <a:pt x="57156" y="16478"/>
                  <a:pt x="57126" y="16357"/>
                  <a:pt x="57126" y="16206"/>
                </a:cubicBezTo>
                <a:cubicBezTo>
                  <a:pt x="57133" y="16198"/>
                  <a:pt x="57141" y="16195"/>
                  <a:pt x="57148" y="16195"/>
                </a:cubicBezTo>
                <a:close/>
                <a:moveTo>
                  <a:pt x="26224" y="16779"/>
                </a:moveTo>
                <a:cubicBezTo>
                  <a:pt x="26315" y="16870"/>
                  <a:pt x="26436" y="16991"/>
                  <a:pt x="26586" y="17111"/>
                </a:cubicBezTo>
                <a:cubicBezTo>
                  <a:pt x="26586" y="17138"/>
                  <a:pt x="26574" y="17153"/>
                  <a:pt x="26555" y="17153"/>
                </a:cubicBezTo>
                <a:cubicBezTo>
                  <a:pt x="26532" y="17153"/>
                  <a:pt x="26499" y="17131"/>
                  <a:pt x="26466" y="17081"/>
                </a:cubicBezTo>
                <a:lnTo>
                  <a:pt x="26466" y="17081"/>
                </a:lnTo>
                <a:cubicBezTo>
                  <a:pt x="26470" y="17083"/>
                  <a:pt x="26473" y="17084"/>
                  <a:pt x="26475" y="17084"/>
                </a:cubicBezTo>
                <a:cubicBezTo>
                  <a:pt x="26499" y="17084"/>
                  <a:pt x="26336" y="16921"/>
                  <a:pt x="26224" y="16809"/>
                </a:cubicBezTo>
                <a:lnTo>
                  <a:pt x="26224" y="16779"/>
                </a:lnTo>
                <a:close/>
                <a:moveTo>
                  <a:pt x="50155" y="17685"/>
                </a:moveTo>
                <a:lnTo>
                  <a:pt x="50336" y="17805"/>
                </a:lnTo>
                <a:cubicBezTo>
                  <a:pt x="50314" y="17784"/>
                  <a:pt x="50338" y="17763"/>
                  <a:pt x="50386" y="17763"/>
                </a:cubicBezTo>
                <a:cubicBezTo>
                  <a:pt x="50406" y="17763"/>
                  <a:pt x="50430" y="17766"/>
                  <a:pt x="50457" y="17775"/>
                </a:cubicBezTo>
                <a:cubicBezTo>
                  <a:pt x="50607" y="17775"/>
                  <a:pt x="50728" y="17836"/>
                  <a:pt x="50849" y="17956"/>
                </a:cubicBezTo>
                <a:cubicBezTo>
                  <a:pt x="50879" y="17986"/>
                  <a:pt x="50909" y="18017"/>
                  <a:pt x="50939" y="18077"/>
                </a:cubicBezTo>
                <a:cubicBezTo>
                  <a:pt x="50923" y="18043"/>
                  <a:pt x="50934" y="18031"/>
                  <a:pt x="50961" y="18031"/>
                </a:cubicBezTo>
                <a:cubicBezTo>
                  <a:pt x="51033" y="18031"/>
                  <a:pt x="51214" y="18115"/>
                  <a:pt x="51301" y="18137"/>
                </a:cubicBezTo>
                <a:cubicBezTo>
                  <a:pt x="51120" y="18047"/>
                  <a:pt x="50879" y="17926"/>
                  <a:pt x="50668" y="17805"/>
                </a:cubicBezTo>
                <a:cubicBezTo>
                  <a:pt x="50517" y="17745"/>
                  <a:pt x="50336" y="17715"/>
                  <a:pt x="50155" y="17685"/>
                </a:cubicBezTo>
                <a:close/>
                <a:moveTo>
                  <a:pt x="40015" y="18741"/>
                </a:moveTo>
                <a:lnTo>
                  <a:pt x="40015" y="18741"/>
                </a:lnTo>
                <a:cubicBezTo>
                  <a:pt x="40006" y="18745"/>
                  <a:pt x="39998" y="18750"/>
                  <a:pt x="39990" y="18755"/>
                </a:cubicBezTo>
                <a:lnTo>
                  <a:pt x="39990" y="18755"/>
                </a:lnTo>
                <a:cubicBezTo>
                  <a:pt x="39998" y="18750"/>
                  <a:pt x="40007" y="18746"/>
                  <a:pt x="40015" y="18741"/>
                </a:cubicBezTo>
                <a:close/>
                <a:moveTo>
                  <a:pt x="51845" y="18862"/>
                </a:moveTo>
                <a:lnTo>
                  <a:pt x="51845" y="18862"/>
                </a:lnTo>
                <a:cubicBezTo>
                  <a:pt x="51935" y="18892"/>
                  <a:pt x="52056" y="18982"/>
                  <a:pt x="52177" y="19043"/>
                </a:cubicBezTo>
                <a:cubicBezTo>
                  <a:pt x="52207" y="19103"/>
                  <a:pt x="52237" y="19163"/>
                  <a:pt x="52207" y="19163"/>
                </a:cubicBezTo>
                <a:cubicBezTo>
                  <a:pt x="52086" y="19073"/>
                  <a:pt x="51965" y="18952"/>
                  <a:pt x="51845" y="18862"/>
                </a:cubicBezTo>
                <a:close/>
                <a:moveTo>
                  <a:pt x="8986" y="19451"/>
                </a:moveTo>
                <a:cubicBezTo>
                  <a:pt x="8961" y="19491"/>
                  <a:pt x="8932" y="19527"/>
                  <a:pt x="8903" y="19556"/>
                </a:cubicBezTo>
                <a:lnTo>
                  <a:pt x="8986" y="19451"/>
                </a:lnTo>
                <a:close/>
                <a:moveTo>
                  <a:pt x="8420" y="19948"/>
                </a:moveTo>
                <a:cubicBezTo>
                  <a:pt x="8420" y="20008"/>
                  <a:pt x="8329" y="20069"/>
                  <a:pt x="8329" y="20099"/>
                </a:cubicBezTo>
                <a:cubicBezTo>
                  <a:pt x="8329" y="20089"/>
                  <a:pt x="8319" y="20082"/>
                  <a:pt x="8305" y="20082"/>
                </a:cubicBezTo>
                <a:cubicBezTo>
                  <a:pt x="8297" y="20082"/>
                  <a:pt x="8288" y="20084"/>
                  <a:pt x="8278" y="20088"/>
                </a:cubicBezTo>
                <a:lnTo>
                  <a:pt x="8278" y="20088"/>
                </a:lnTo>
                <a:cubicBezTo>
                  <a:pt x="8322" y="20030"/>
                  <a:pt x="8371" y="19980"/>
                  <a:pt x="8420" y="19948"/>
                </a:cubicBezTo>
                <a:close/>
                <a:moveTo>
                  <a:pt x="8088" y="20491"/>
                </a:moveTo>
                <a:cubicBezTo>
                  <a:pt x="8058" y="20521"/>
                  <a:pt x="8058" y="20551"/>
                  <a:pt x="8028" y="20551"/>
                </a:cubicBezTo>
                <a:lnTo>
                  <a:pt x="8058" y="20491"/>
                </a:lnTo>
                <a:close/>
                <a:moveTo>
                  <a:pt x="7778" y="20697"/>
                </a:moveTo>
                <a:lnTo>
                  <a:pt x="7778" y="20697"/>
                </a:lnTo>
                <a:cubicBezTo>
                  <a:pt x="7732" y="20737"/>
                  <a:pt x="7688" y="20797"/>
                  <a:pt x="7646" y="20862"/>
                </a:cubicBezTo>
                <a:lnTo>
                  <a:pt x="7646" y="20862"/>
                </a:lnTo>
                <a:cubicBezTo>
                  <a:pt x="7690" y="20807"/>
                  <a:pt x="7734" y="20751"/>
                  <a:pt x="7778" y="20697"/>
                </a:cubicBezTo>
                <a:close/>
                <a:moveTo>
                  <a:pt x="8028" y="20461"/>
                </a:moveTo>
                <a:lnTo>
                  <a:pt x="8028" y="20461"/>
                </a:lnTo>
                <a:cubicBezTo>
                  <a:pt x="7967" y="20612"/>
                  <a:pt x="7877" y="20763"/>
                  <a:pt x="7756" y="20883"/>
                </a:cubicBezTo>
                <a:cubicBezTo>
                  <a:pt x="7781" y="20833"/>
                  <a:pt x="7827" y="20741"/>
                  <a:pt x="7824" y="20729"/>
                </a:cubicBezTo>
                <a:lnTo>
                  <a:pt x="7824" y="20729"/>
                </a:lnTo>
                <a:cubicBezTo>
                  <a:pt x="7848" y="20718"/>
                  <a:pt x="7918" y="20675"/>
                  <a:pt x="7967" y="20551"/>
                </a:cubicBezTo>
                <a:cubicBezTo>
                  <a:pt x="7989" y="20530"/>
                  <a:pt x="7980" y="20509"/>
                  <a:pt x="7962" y="20509"/>
                </a:cubicBezTo>
                <a:cubicBezTo>
                  <a:pt x="7959" y="20509"/>
                  <a:pt x="7956" y="20509"/>
                  <a:pt x="7953" y="20510"/>
                </a:cubicBezTo>
                <a:lnTo>
                  <a:pt x="7953" y="20510"/>
                </a:lnTo>
                <a:lnTo>
                  <a:pt x="8028" y="20461"/>
                </a:lnTo>
                <a:close/>
                <a:moveTo>
                  <a:pt x="7646" y="20862"/>
                </a:moveTo>
                <a:cubicBezTo>
                  <a:pt x="7593" y="20929"/>
                  <a:pt x="7539" y="20996"/>
                  <a:pt x="7484" y="21064"/>
                </a:cubicBezTo>
                <a:lnTo>
                  <a:pt x="7484" y="21125"/>
                </a:lnTo>
                <a:cubicBezTo>
                  <a:pt x="7537" y="21045"/>
                  <a:pt x="7590" y="20948"/>
                  <a:pt x="7646" y="20862"/>
                </a:cubicBezTo>
                <a:close/>
                <a:moveTo>
                  <a:pt x="53755" y="21142"/>
                </a:moveTo>
                <a:lnTo>
                  <a:pt x="53755" y="21142"/>
                </a:lnTo>
                <a:cubicBezTo>
                  <a:pt x="53824" y="21182"/>
                  <a:pt x="53876" y="21255"/>
                  <a:pt x="53927" y="21306"/>
                </a:cubicBezTo>
                <a:cubicBezTo>
                  <a:pt x="53927" y="21366"/>
                  <a:pt x="53927" y="21427"/>
                  <a:pt x="53927" y="21487"/>
                </a:cubicBezTo>
                <a:cubicBezTo>
                  <a:pt x="53898" y="21372"/>
                  <a:pt x="53815" y="21257"/>
                  <a:pt x="53755" y="21142"/>
                </a:cubicBezTo>
                <a:close/>
                <a:moveTo>
                  <a:pt x="5644" y="23237"/>
                </a:moveTo>
                <a:lnTo>
                  <a:pt x="5644" y="23237"/>
                </a:lnTo>
                <a:cubicBezTo>
                  <a:pt x="5609" y="23307"/>
                  <a:pt x="5594" y="23342"/>
                  <a:pt x="5591" y="23356"/>
                </a:cubicBezTo>
                <a:lnTo>
                  <a:pt x="5591" y="23356"/>
                </a:lnTo>
                <a:cubicBezTo>
                  <a:pt x="5611" y="23320"/>
                  <a:pt x="5629" y="23281"/>
                  <a:pt x="5644" y="23237"/>
                </a:cubicBezTo>
                <a:close/>
                <a:moveTo>
                  <a:pt x="4758" y="24333"/>
                </a:moveTo>
                <a:cubicBezTo>
                  <a:pt x="4752" y="24340"/>
                  <a:pt x="4745" y="24347"/>
                  <a:pt x="4738" y="24354"/>
                </a:cubicBezTo>
                <a:lnTo>
                  <a:pt x="4738" y="24354"/>
                </a:lnTo>
                <a:cubicBezTo>
                  <a:pt x="4739" y="24353"/>
                  <a:pt x="4747" y="24345"/>
                  <a:pt x="4758" y="24333"/>
                </a:cubicBezTo>
                <a:close/>
                <a:moveTo>
                  <a:pt x="38252" y="26334"/>
                </a:moveTo>
                <a:cubicBezTo>
                  <a:pt x="38249" y="26345"/>
                  <a:pt x="38265" y="26345"/>
                  <a:pt x="38265" y="26345"/>
                </a:cubicBezTo>
                <a:cubicBezTo>
                  <a:pt x="38265" y="26345"/>
                  <a:pt x="38260" y="26340"/>
                  <a:pt x="38252" y="26334"/>
                </a:cubicBezTo>
                <a:close/>
                <a:moveTo>
                  <a:pt x="38500" y="26443"/>
                </a:moveTo>
                <a:lnTo>
                  <a:pt x="38476" y="26466"/>
                </a:lnTo>
                <a:cubicBezTo>
                  <a:pt x="38487" y="26466"/>
                  <a:pt x="38494" y="26455"/>
                  <a:pt x="38500" y="26443"/>
                </a:cubicBezTo>
                <a:close/>
                <a:moveTo>
                  <a:pt x="38950" y="27056"/>
                </a:moveTo>
                <a:cubicBezTo>
                  <a:pt x="38956" y="27056"/>
                  <a:pt x="38959" y="27060"/>
                  <a:pt x="38959" y="27070"/>
                </a:cubicBezTo>
                <a:cubicBezTo>
                  <a:pt x="38953" y="27064"/>
                  <a:pt x="38947" y="27060"/>
                  <a:pt x="38941" y="27058"/>
                </a:cubicBezTo>
                <a:lnTo>
                  <a:pt x="38941" y="27058"/>
                </a:lnTo>
                <a:cubicBezTo>
                  <a:pt x="38945" y="27057"/>
                  <a:pt x="38948" y="27056"/>
                  <a:pt x="38950" y="27056"/>
                </a:cubicBezTo>
                <a:close/>
                <a:moveTo>
                  <a:pt x="1932" y="27522"/>
                </a:moveTo>
                <a:cubicBezTo>
                  <a:pt x="1928" y="27526"/>
                  <a:pt x="1925" y="27530"/>
                  <a:pt x="1923" y="27535"/>
                </a:cubicBezTo>
                <a:lnTo>
                  <a:pt x="1923" y="27535"/>
                </a:lnTo>
                <a:cubicBezTo>
                  <a:pt x="1926" y="27531"/>
                  <a:pt x="1929" y="27527"/>
                  <a:pt x="1932" y="27522"/>
                </a:cubicBezTo>
                <a:close/>
                <a:moveTo>
                  <a:pt x="38778" y="27764"/>
                </a:moveTo>
                <a:cubicBezTo>
                  <a:pt x="38748" y="27764"/>
                  <a:pt x="38778" y="27794"/>
                  <a:pt x="38778" y="27794"/>
                </a:cubicBezTo>
                <a:lnTo>
                  <a:pt x="38869" y="27794"/>
                </a:lnTo>
                <a:cubicBezTo>
                  <a:pt x="38838" y="27794"/>
                  <a:pt x="38869" y="27764"/>
                  <a:pt x="38808" y="27764"/>
                </a:cubicBezTo>
                <a:close/>
                <a:moveTo>
                  <a:pt x="37058" y="28548"/>
                </a:moveTo>
                <a:cubicBezTo>
                  <a:pt x="37088" y="28548"/>
                  <a:pt x="37088" y="28571"/>
                  <a:pt x="37088" y="28594"/>
                </a:cubicBezTo>
                <a:lnTo>
                  <a:pt x="37088" y="28594"/>
                </a:lnTo>
                <a:cubicBezTo>
                  <a:pt x="37077" y="28580"/>
                  <a:pt x="37066" y="28565"/>
                  <a:pt x="37058" y="28548"/>
                </a:cubicBezTo>
                <a:close/>
                <a:moveTo>
                  <a:pt x="39050" y="28609"/>
                </a:moveTo>
                <a:lnTo>
                  <a:pt x="39080" y="28624"/>
                </a:lnTo>
                <a:lnTo>
                  <a:pt x="39080" y="28624"/>
                </a:lnTo>
                <a:lnTo>
                  <a:pt x="39080" y="28609"/>
                </a:lnTo>
                <a:close/>
                <a:moveTo>
                  <a:pt x="38838" y="28669"/>
                </a:moveTo>
                <a:cubicBezTo>
                  <a:pt x="38838" y="28669"/>
                  <a:pt x="38801" y="28688"/>
                  <a:pt x="38814" y="28710"/>
                </a:cubicBezTo>
                <a:lnTo>
                  <a:pt x="38814" y="28710"/>
                </a:lnTo>
                <a:cubicBezTo>
                  <a:pt x="38819" y="28704"/>
                  <a:pt x="38826" y="28699"/>
                  <a:pt x="38838" y="28699"/>
                </a:cubicBezTo>
                <a:cubicBezTo>
                  <a:pt x="38838" y="28699"/>
                  <a:pt x="38838" y="28669"/>
                  <a:pt x="38838" y="28669"/>
                </a:cubicBezTo>
                <a:close/>
                <a:moveTo>
                  <a:pt x="38875" y="28852"/>
                </a:moveTo>
                <a:lnTo>
                  <a:pt x="38875" y="28852"/>
                </a:lnTo>
                <a:cubicBezTo>
                  <a:pt x="38851" y="28858"/>
                  <a:pt x="38857" y="28874"/>
                  <a:pt x="38869" y="28891"/>
                </a:cubicBezTo>
                <a:lnTo>
                  <a:pt x="38869" y="28891"/>
                </a:lnTo>
                <a:cubicBezTo>
                  <a:pt x="38870" y="28879"/>
                  <a:pt x="38872" y="28866"/>
                  <a:pt x="38875" y="28852"/>
                </a:cubicBezTo>
                <a:close/>
                <a:moveTo>
                  <a:pt x="38869" y="28891"/>
                </a:moveTo>
                <a:cubicBezTo>
                  <a:pt x="38869" y="28898"/>
                  <a:pt x="38869" y="28904"/>
                  <a:pt x="38869" y="28911"/>
                </a:cubicBezTo>
                <a:lnTo>
                  <a:pt x="38899" y="28941"/>
                </a:lnTo>
                <a:cubicBezTo>
                  <a:pt x="38899" y="28927"/>
                  <a:pt x="38881" y="28908"/>
                  <a:pt x="38869" y="28891"/>
                </a:cubicBezTo>
                <a:close/>
                <a:moveTo>
                  <a:pt x="695" y="28850"/>
                </a:moveTo>
                <a:lnTo>
                  <a:pt x="695" y="28911"/>
                </a:lnTo>
                <a:lnTo>
                  <a:pt x="604" y="29001"/>
                </a:lnTo>
                <a:lnTo>
                  <a:pt x="695" y="28850"/>
                </a:lnTo>
                <a:close/>
                <a:moveTo>
                  <a:pt x="38861" y="28975"/>
                </a:moveTo>
                <a:cubicBezTo>
                  <a:pt x="38846" y="28983"/>
                  <a:pt x="38815" y="29001"/>
                  <a:pt x="38838" y="29001"/>
                </a:cubicBezTo>
                <a:cubicBezTo>
                  <a:pt x="38838" y="29007"/>
                  <a:pt x="38839" y="29009"/>
                  <a:pt x="38841" y="29009"/>
                </a:cubicBezTo>
                <a:cubicBezTo>
                  <a:pt x="38846" y="29009"/>
                  <a:pt x="38855" y="28993"/>
                  <a:pt x="38861" y="28975"/>
                </a:cubicBezTo>
                <a:close/>
                <a:moveTo>
                  <a:pt x="37148" y="29061"/>
                </a:moveTo>
                <a:cubicBezTo>
                  <a:pt x="37149" y="29061"/>
                  <a:pt x="37149" y="29061"/>
                  <a:pt x="37150" y="29061"/>
                </a:cubicBezTo>
                <a:lnTo>
                  <a:pt x="37150" y="29061"/>
                </a:lnTo>
                <a:cubicBezTo>
                  <a:pt x="37149" y="29061"/>
                  <a:pt x="37148" y="29061"/>
                  <a:pt x="37148" y="29061"/>
                </a:cubicBezTo>
                <a:close/>
                <a:moveTo>
                  <a:pt x="37299" y="29273"/>
                </a:moveTo>
                <a:lnTo>
                  <a:pt x="37299" y="29273"/>
                </a:lnTo>
                <a:cubicBezTo>
                  <a:pt x="37299" y="29273"/>
                  <a:pt x="37299" y="29273"/>
                  <a:pt x="37299" y="29273"/>
                </a:cubicBezTo>
                <a:close/>
                <a:moveTo>
                  <a:pt x="37601" y="29393"/>
                </a:moveTo>
                <a:lnTo>
                  <a:pt x="37601" y="29424"/>
                </a:lnTo>
                <a:lnTo>
                  <a:pt x="37631" y="29393"/>
                </a:lnTo>
                <a:close/>
                <a:moveTo>
                  <a:pt x="38508" y="29412"/>
                </a:moveTo>
                <a:lnTo>
                  <a:pt x="38508" y="29412"/>
                </a:lnTo>
                <a:cubicBezTo>
                  <a:pt x="38507" y="29421"/>
                  <a:pt x="38507" y="29428"/>
                  <a:pt x="38506" y="29428"/>
                </a:cubicBezTo>
                <a:cubicBezTo>
                  <a:pt x="38506" y="29428"/>
                  <a:pt x="38506" y="29427"/>
                  <a:pt x="38506" y="29424"/>
                </a:cubicBezTo>
                <a:cubicBezTo>
                  <a:pt x="38506" y="29419"/>
                  <a:pt x="38507" y="29415"/>
                  <a:pt x="38508" y="29412"/>
                </a:cubicBezTo>
                <a:close/>
                <a:moveTo>
                  <a:pt x="38174" y="29514"/>
                </a:moveTo>
                <a:cubicBezTo>
                  <a:pt x="38179" y="29520"/>
                  <a:pt x="38183" y="29525"/>
                  <a:pt x="38187" y="29530"/>
                </a:cubicBezTo>
                <a:lnTo>
                  <a:pt x="38187" y="29530"/>
                </a:lnTo>
                <a:cubicBezTo>
                  <a:pt x="38184" y="29524"/>
                  <a:pt x="38180" y="29519"/>
                  <a:pt x="38174" y="29514"/>
                </a:cubicBezTo>
                <a:close/>
                <a:moveTo>
                  <a:pt x="37929" y="26232"/>
                </a:moveTo>
                <a:cubicBezTo>
                  <a:pt x="37948" y="26232"/>
                  <a:pt x="37963" y="26240"/>
                  <a:pt x="37963" y="26255"/>
                </a:cubicBezTo>
                <a:lnTo>
                  <a:pt x="37963" y="26315"/>
                </a:lnTo>
                <a:lnTo>
                  <a:pt x="37977" y="26302"/>
                </a:lnTo>
                <a:lnTo>
                  <a:pt x="37977" y="26302"/>
                </a:lnTo>
                <a:cubicBezTo>
                  <a:pt x="37968" y="26324"/>
                  <a:pt x="37969" y="26362"/>
                  <a:pt x="37979" y="26362"/>
                </a:cubicBezTo>
                <a:cubicBezTo>
                  <a:pt x="37983" y="26362"/>
                  <a:pt x="37987" y="26358"/>
                  <a:pt x="37993" y="26345"/>
                </a:cubicBezTo>
                <a:cubicBezTo>
                  <a:pt x="37993" y="26345"/>
                  <a:pt x="37993" y="26285"/>
                  <a:pt x="37993" y="26285"/>
                </a:cubicBezTo>
                <a:cubicBezTo>
                  <a:pt x="38034" y="26285"/>
                  <a:pt x="38074" y="26272"/>
                  <a:pt x="38114" y="26272"/>
                </a:cubicBezTo>
                <a:cubicBezTo>
                  <a:pt x="38134" y="26272"/>
                  <a:pt x="38154" y="26275"/>
                  <a:pt x="38174" y="26285"/>
                </a:cubicBezTo>
                <a:lnTo>
                  <a:pt x="38174" y="26315"/>
                </a:lnTo>
                <a:cubicBezTo>
                  <a:pt x="38180" y="26309"/>
                  <a:pt x="38188" y="26307"/>
                  <a:pt x="38195" y="26307"/>
                </a:cubicBezTo>
                <a:cubicBezTo>
                  <a:pt x="38215" y="26307"/>
                  <a:pt x="38238" y="26322"/>
                  <a:pt x="38252" y="26334"/>
                </a:cubicBezTo>
                <a:lnTo>
                  <a:pt x="38252" y="26334"/>
                </a:lnTo>
                <a:cubicBezTo>
                  <a:pt x="38253" y="26330"/>
                  <a:pt x="38257" y="26324"/>
                  <a:pt x="38265" y="26315"/>
                </a:cubicBezTo>
                <a:cubicBezTo>
                  <a:pt x="38278" y="26309"/>
                  <a:pt x="38285" y="26307"/>
                  <a:pt x="38289" y="26307"/>
                </a:cubicBezTo>
                <a:cubicBezTo>
                  <a:pt x="38301" y="26307"/>
                  <a:pt x="38289" y="26324"/>
                  <a:pt x="38301" y="26324"/>
                </a:cubicBezTo>
                <a:cubicBezTo>
                  <a:pt x="38305" y="26324"/>
                  <a:pt x="38313" y="26322"/>
                  <a:pt x="38325" y="26315"/>
                </a:cubicBezTo>
                <a:lnTo>
                  <a:pt x="38325" y="26315"/>
                </a:lnTo>
                <a:cubicBezTo>
                  <a:pt x="38295" y="26345"/>
                  <a:pt x="38265" y="26345"/>
                  <a:pt x="38265" y="26345"/>
                </a:cubicBezTo>
                <a:lnTo>
                  <a:pt x="38356" y="26345"/>
                </a:lnTo>
                <a:cubicBezTo>
                  <a:pt x="38356" y="26376"/>
                  <a:pt x="38386" y="26436"/>
                  <a:pt x="38416" y="26436"/>
                </a:cubicBezTo>
                <a:cubicBezTo>
                  <a:pt x="38416" y="26436"/>
                  <a:pt x="38416" y="26406"/>
                  <a:pt x="38416" y="26406"/>
                </a:cubicBezTo>
                <a:lnTo>
                  <a:pt x="38446" y="26406"/>
                </a:lnTo>
                <a:lnTo>
                  <a:pt x="38446" y="2646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1" y="26440"/>
                  <a:pt x="38500" y="26441"/>
                  <a:pt x="38500" y="26443"/>
                </a:cubicBezTo>
                <a:lnTo>
                  <a:pt x="38500" y="26443"/>
                </a:lnTo>
                <a:lnTo>
                  <a:pt x="38506" y="26436"/>
                </a:lnTo>
                <a:lnTo>
                  <a:pt x="38502" y="26438"/>
                </a:lnTo>
                <a:lnTo>
                  <a:pt x="38502" y="26438"/>
                </a:lnTo>
                <a:cubicBezTo>
                  <a:pt x="38507" y="26426"/>
                  <a:pt x="38512" y="26415"/>
                  <a:pt x="38519" y="26415"/>
                </a:cubicBezTo>
                <a:cubicBezTo>
                  <a:pt x="38523" y="26415"/>
                  <a:pt x="38529" y="26421"/>
                  <a:pt x="38537" y="26436"/>
                </a:cubicBezTo>
                <a:cubicBezTo>
                  <a:pt x="38597" y="26496"/>
                  <a:pt x="38597" y="26527"/>
                  <a:pt x="38597" y="26587"/>
                </a:cubicBezTo>
                <a:cubicBezTo>
                  <a:pt x="38610" y="26574"/>
                  <a:pt x="38618" y="26569"/>
                  <a:pt x="38625" y="26569"/>
                </a:cubicBezTo>
                <a:cubicBezTo>
                  <a:pt x="38642" y="26569"/>
                  <a:pt x="38642" y="26604"/>
                  <a:pt x="38660" y="26604"/>
                </a:cubicBezTo>
                <a:cubicBezTo>
                  <a:pt x="38666" y="26604"/>
                  <a:pt x="38675" y="26600"/>
                  <a:pt x="38687" y="26587"/>
                </a:cubicBezTo>
                <a:cubicBezTo>
                  <a:pt x="38687" y="26677"/>
                  <a:pt x="38778" y="26738"/>
                  <a:pt x="38808" y="26828"/>
                </a:cubicBezTo>
                <a:cubicBezTo>
                  <a:pt x="38778" y="26889"/>
                  <a:pt x="38869" y="26858"/>
                  <a:pt x="38869" y="26889"/>
                </a:cubicBezTo>
                <a:cubicBezTo>
                  <a:pt x="38847" y="26931"/>
                  <a:pt x="38901" y="27020"/>
                  <a:pt x="38935" y="27057"/>
                </a:cubicBezTo>
                <a:lnTo>
                  <a:pt x="38935" y="27057"/>
                </a:lnTo>
                <a:cubicBezTo>
                  <a:pt x="38933" y="27056"/>
                  <a:pt x="38932" y="27056"/>
                  <a:pt x="38930" y="27056"/>
                </a:cubicBezTo>
                <a:cubicBezTo>
                  <a:pt x="38912" y="27056"/>
                  <a:pt x="38899" y="27070"/>
                  <a:pt x="38899" y="27070"/>
                </a:cubicBezTo>
                <a:cubicBezTo>
                  <a:pt x="38913" y="27070"/>
                  <a:pt x="38927" y="27063"/>
                  <a:pt x="38937" y="27059"/>
                </a:cubicBezTo>
                <a:lnTo>
                  <a:pt x="38937" y="27059"/>
                </a:lnTo>
                <a:cubicBezTo>
                  <a:pt x="38942" y="27064"/>
                  <a:pt x="38945" y="27067"/>
                  <a:pt x="38949" y="27070"/>
                </a:cubicBezTo>
                <a:lnTo>
                  <a:pt x="38929" y="27070"/>
                </a:lnTo>
                <a:lnTo>
                  <a:pt x="38989" y="27100"/>
                </a:lnTo>
                <a:cubicBezTo>
                  <a:pt x="38959" y="27190"/>
                  <a:pt x="38959" y="27311"/>
                  <a:pt x="38959" y="27311"/>
                </a:cubicBezTo>
                <a:cubicBezTo>
                  <a:pt x="38939" y="27311"/>
                  <a:pt x="38919" y="27284"/>
                  <a:pt x="38908" y="27284"/>
                </a:cubicBezTo>
                <a:cubicBezTo>
                  <a:pt x="38902" y="27284"/>
                  <a:pt x="38899" y="27291"/>
                  <a:pt x="38899" y="27311"/>
                </a:cubicBezTo>
                <a:cubicBezTo>
                  <a:pt x="38899" y="27341"/>
                  <a:pt x="38959" y="27402"/>
                  <a:pt x="38959" y="27432"/>
                </a:cubicBezTo>
                <a:lnTo>
                  <a:pt x="38899" y="27432"/>
                </a:lnTo>
                <a:cubicBezTo>
                  <a:pt x="38899" y="27440"/>
                  <a:pt x="38901" y="27449"/>
                  <a:pt x="38904" y="27456"/>
                </a:cubicBezTo>
                <a:lnTo>
                  <a:pt x="38904" y="27456"/>
                </a:lnTo>
                <a:cubicBezTo>
                  <a:pt x="38903" y="27458"/>
                  <a:pt x="38901" y="27460"/>
                  <a:pt x="38899" y="27462"/>
                </a:cubicBezTo>
                <a:cubicBezTo>
                  <a:pt x="38869" y="27492"/>
                  <a:pt x="38959" y="27492"/>
                  <a:pt x="38959" y="27522"/>
                </a:cubicBezTo>
                <a:lnTo>
                  <a:pt x="38899" y="27522"/>
                </a:lnTo>
                <a:cubicBezTo>
                  <a:pt x="38869" y="27553"/>
                  <a:pt x="38899" y="27522"/>
                  <a:pt x="38959" y="27583"/>
                </a:cubicBezTo>
                <a:cubicBezTo>
                  <a:pt x="39019" y="27613"/>
                  <a:pt x="38869" y="27673"/>
                  <a:pt x="38899" y="27673"/>
                </a:cubicBezTo>
                <a:cubicBezTo>
                  <a:pt x="38919" y="27673"/>
                  <a:pt x="38952" y="27646"/>
                  <a:pt x="38964" y="27646"/>
                </a:cubicBezTo>
                <a:cubicBezTo>
                  <a:pt x="38969" y="27646"/>
                  <a:pt x="38969" y="27653"/>
                  <a:pt x="38959" y="27673"/>
                </a:cubicBezTo>
                <a:cubicBezTo>
                  <a:pt x="38959" y="27703"/>
                  <a:pt x="38959" y="27703"/>
                  <a:pt x="38959" y="27764"/>
                </a:cubicBezTo>
                <a:cubicBezTo>
                  <a:pt x="38946" y="27770"/>
                  <a:pt x="38939" y="27772"/>
                  <a:pt x="38935" y="27772"/>
                </a:cubicBezTo>
                <a:cubicBezTo>
                  <a:pt x="38923" y="27772"/>
                  <a:pt x="38935" y="27755"/>
                  <a:pt x="38923" y="27755"/>
                </a:cubicBezTo>
                <a:cubicBezTo>
                  <a:pt x="38919" y="27755"/>
                  <a:pt x="38911" y="27757"/>
                  <a:pt x="38899" y="27764"/>
                </a:cubicBezTo>
                <a:lnTo>
                  <a:pt x="38899" y="27734"/>
                </a:lnTo>
                <a:cubicBezTo>
                  <a:pt x="38890" y="27738"/>
                  <a:pt x="38882" y="27740"/>
                  <a:pt x="38876" y="27740"/>
                </a:cubicBezTo>
                <a:cubicBezTo>
                  <a:pt x="38845" y="27740"/>
                  <a:pt x="38839" y="27697"/>
                  <a:pt x="38839" y="27697"/>
                </a:cubicBezTo>
                <a:cubicBezTo>
                  <a:pt x="38838" y="27697"/>
                  <a:pt x="38838" y="27699"/>
                  <a:pt x="38838" y="27703"/>
                </a:cubicBezTo>
                <a:cubicBezTo>
                  <a:pt x="38808" y="27734"/>
                  <a:pt x="38899" y="27794"/>
                  <a:pt x="38869" y="27794"/>
                </a:cubicBezTo>
                <a:lnTo>
                  <a:pt x="38929" y="27794"/>
                </a:lnTo>
                <a:cubicBezTo>
                  <a:pt x="38929" y="27804"/>
                  <a:pt x="38926" y="27807"/>
                  <a:pt x="38920" y="27807"/>
                </a:cubicBezTo>
                <a:cubicBezTo>
                  <a:pt x="38909" y="27807"/>
                  <a:pt x="38889" y="27794"/>
                  <a:pt x="38869" y="27794"/>
                </a:cubicBezTo>
                <a:cubicBezTo>
                  <a:pt x="38929" y="27824"/>
                  <a:pt x="38869" y="27884"/>
                  <a:pt x="38929" y="27884"/>
                </a:cubicBezTo>
                <a:lnTo>
                  <a:pt x="38899" y="27884"/>
                </a:lnTo>
                <a:cubicBezTo>
                  <a:pt x="38899" y="27915"/>
                  <a:pt x="38989" y="27945"/>
                  <a:pt x="38959" y="27945"/>
                </a:cubicBezTo>
                <a:cubicBezTo>
                  <a:pt x="38952" y="27952"/>
                  <a:pt x="38943" y="27958"/>
                  <a:pt x="38934" y="27962"/>
                </a:cubicBezTo>
                <a:lnTo>
                  <a:pt x="38934" y="27962"/>
                </a:lnTo>
                <a:cubicBezTo>
                  <a:pt x="38933" y="27962"/>
                  <a:pt x="38932" y="27962"/>
                  <a:pt x="38931" y="27962"/>
                </a:cubicBezTo>
                <a:cubicBezTo>
                  <a:pt x="38926" y="27962"/>
                  <a:pt x="38922" y="27963"/>
                  <a:pt x="38923" y="27966"/>
                </a:cubicBezTo>
                <a:lnTo>
                  <a:pt x="38923" y="27966"/>
                </a:lnTo>
                <a:cubicBezTo>
                  <a:pt x="38898" y="27975"/>
                  <a:pt x="38879" y="27975"/>
                  <a:pt x="38899" y="27975"/>
                </a:cubicBezTo>
                <a:lnTo>
                  <a:pt x="38929" y="27975"/>
                </a:lnTo>
                <a:cubicBezTo>
                  <a:pt x="38944" y="27990"/>
                  <a:pt x="38944" y="27990"/>
                  <a:pt x="38936" y="27990"/>
                </a:cubicBezTo>
                <a:cubicBezTo>
                  <a:pt x="38929" y="27990"/>
                  <a:pt x="38914" y="27990"/>
                  <a:pt x="38899" y="28005"/>
                </a:cubicBezTo>
                <a:cubicBezTo>
                  <a:pt x="38959" y="28035"/>
                  <a:pt x="38869" y="28035"/>
                  <a:pt x="38959" y="28035"/>
                </a:cubicBezTo>
                <a:cubicBezTo>
                  <a:pt x="38899" y="28066"/>
                  <a:pt x="38929" y="28066"/>
                  <a:pt x="38869" y="28066"/>
                </a:cubicBezTo>
                <a:cubicBezTo>
                  <a:pt x="38929" y="28066"/>
                  <a:pt x="38929" y="28096"/>
                  <a:pt x="38959" y="28096"/>
                </a:cubicBezTo>
                <a:cubicBezTo>
                  <a:pt x="38939" y="28096"/>
                  <a:pt x="38919" y="28082"/>
                  <a:pt x="38890" y="28082"/>
                </a:cubicBezTo>
                <a:cubicBezTo>
                  <a:pt x="38875" y="28082"/>
                  <a:pt x="38858" y="28086"/>
                  <a:pt x="38838" y="28096"/>
                </a:cubicBezTo>
                <a:cubicBezTo>
                  <a:pt x="38869" y="28126"/>
                  <a:pt x="38899" y="28156"/>
                  <a:pt x="38959" y="28156"/>
                </a:cubicBezTo>
                <a:cubicBezTo>
                  <a:pt x="38929" y="28156"/>
                  <a:pt x="38929" y="28186"/>
                  <a:pt x="38929" y="28186"/>
                </a:cubicBezTo>
                <a:cubicBezTo>
                  <a:pt x="38959" y="28216"/>
                  <a:pt x="38929" y="28277"/>
                  <a:pt x="38989" y="28307"/>
                </a:cubicBezTo>
                <a:cubicBezTo>
                  <a:pt x="38917" y="28307"/>
                  <a:pt x="38941" y="28346"/>
                  <a:pt x="38923" y="28346"/>
                </a:cubicBezTo>
                <a:cubicBezTo>
                  <a:pt x="38918" y="28346"/>
                  <a:pt x="38911" y="28343"/>
                  <a:pt x="38899" y="28337"/>
                </a:cubicBezTo>
                <a:lnTo>
                  <a:pt x="38899" y="28337"/>
                </a:lnTo>
                <a:cubicBezTo>
                  <a:pt x="38899" y="28367"/>
                  <a:pt x="38929" y="28367"/>
                  <a:pt x="38959" y="28398"/>
                </a:cubicBezTo>
                <a:cubicBezTo>
                  <a:pt x="38899" y="28398"/>
                  <a:pt x="38929" y="28428"/>
                  <a:pt x="38899" y="28428"/>
                </a:cubicBezTo>
                <a:cubicBezTo>
                  <a:pt x="38929" y="28458"/>
                  <a:pt x="38929" y="28488"/>
                  <a:pt x="38929" y="28488"/>
                </a:cubicBezTo>
                <a:lnTo>
                  <a:pt x="38899" y="28488"/>
                </a:lnTo>
                <a:cubicBezTo>
                  <a:pt x="38929" y="28518"/>
                  <a:pt x="38838" y="28518"/>
                  <a:pt x="38869" y="28518"/>
                </a:cubicBezTo>
                <a:lnTo>
                  <a:pt x="39140" y="28609"/>
                </a:lnTo>
                <a:lnTo>
                  <a:pt x="39080" y="28609"/>
                </a:lnTo>
                <a:cubicBezTo>
                  <a:pt x="39080" y="28609"/>
                  <a:pt x="39093" y="28622"/>
                  <a:pt x="39093" y="28631"/>
                </a:cubicBezTo>
                <a:lnTo>
                  <a:pt x="39093" y="28631"/>
                </a:lnTo>
                <a:lnTo>
                  <a:pt x="39080" y="28624"/>
                </a:lnTo>
                <a:lnTo>
                  <a:pt x="39080" y="28624"/>
                </a:lnTo>
                <a:lnTo>
                  <a:pt x="39080" y="28639"/>
                </a:lnTo>
                <a:cubicBezTo>
                  <a:pt x="39090" y="28639"/>
                  <a:pt x="39093" y="28635"/>
                  <a:pt x="39093" y="28631"/>
                </a:cubicBezTo>
                <a:lnTo>
                  <a:pt x="39093" y="28631"/>
                </a:lnTo>
                <a:lnTo>
                  <a:pt x="39110" y="28639"/>
                </a:lnTo>
                <a:cubicBezTo>
                  <a:pt x="39080" y="28669"/>
                  <a:pt x="39050" y="28669"/>
                  <a:pt x="39019" y="28669"/>
                </a:cubicBezTo>
                <a:lnTo>
                  <a:pt x="39019" y="28699"/>
                </a:lnTo>
                <a:lnTo>
                  <a:pt x="38899" y="28699"/>
                </a:lnTo>
                <a:cubicBezTo>
                  <a:pt x="38899" y="28709"/>
                  <a:pt x="38898" y="28719"/>
                  <a:pt x="38897" y="28729"/>
                </a:cubicBezTo>
                <a:lnTo>
                  <a:pt x="38838" y="28729"/>
                </a:lnTo>
                <a:cubicBezTo>
                  <a:pt x="38825" y="28723"/>
                  <a:pt x="38818" y="28716"/>
                  <a:pt x="38814" y="28710"/>
                </a:cubicBezTo>
                <a:lnTo>
                  <a:pt x="38814" y="28710"/>
                </a:lnTo>
                <a:cubicBezTo>
                  <a:pt x="38808" y="28719"/>
                  <a:pt x="38808" y="28729"/>
                  <a:pt x="38808" y="28729"/>
                </a:cubicBezTo>
                <a:cubicBezTo>
                  <a:pt x="38808" y="28729"/>
                  <a:pt x="38835" y="28743"/>
                  <a:pt x="38844" y="28743"/>
                </a:cubicBezTo>
                <a:cubicBezTo>
                  <a:pt x="38848" y="28743"/>
                  <a:pt x="38848" y="28740"/>
                  <a:pt x="38840" y="28731"/>
                </a:cubicBezTo>
                <a:lnTo>
                  <a:pt x="38840" y="28731"/>
                </a:lnTo>
                <a:cubicBezTo>
                  <a:pt x="38856" y="28733"/>
                  <a:pt x="38869" y="28740"/>
                  <a:pt x="38869" y="28760"/>
                </a:cubicBezTo>
                <a:lnTo>
                  <a:pt x="38896" y="28732"/>
                </a:lnTo>
                <a:lnTo>
                  <a:pt x="38896" y="28732"/>
                </a:lnTo>
                <a:cubicBezTo>
                  <a:pt x="38892" y="28769"/>
                  <a:pt x="38881" y="28813"/>
                  <a:pt x="38875" y="28852"/>
                </a:cubicBezTo>
                <a:lnTo>
                  <a:pt x="38875" y="28852"/>
                </a:lnTo>
                <a:cubicBezTo>
                  <a:pt x="38881" y="28851"/>
                  <a:pt x="38888" y="28850"/>
                  <a:pt x="38899" y="28850"/>
                </a:cubicBezTo>
                <a:lnTo>
                  <a:pt x="38929" y="28850"/>
                </a:lnTo>
                <a:cubicBezTo>
                  <a:pt x="38929" y="28880"/>
                  <a:pt x="38959" y="28880"/>
                  <a:pt x="38959" y="28911"/>
                </a:cubicBezTo>
                <a:cubicBezTo>
                  <a:pt x="38935" y="28911"/>
                  <a:pt x="38911" y="28872"/>
                  <a:pt x="38902" y="28872"/>
                </a:cubicBezTo>
                <a:cubicBezTo>
                  <a:pt x="38900" y="28872"/>
                  <a:pt x="38899" y="28874"/>
                  <a:pt x="38899" y="28880"/>
                </a:cubicBezTo>
                <a:cubicBezTo>
                  <a:pt x="38899" y="28910"/>
                  <a:pt x="38929" y="28941"/>
                  <a:pt x="38929" y="28971"/>
                </a:cubicBezTo>
                <a:lnTo>
                  <a:pt x="38929" y="28971"/>
                </a:lnTo>
                <a:cubicBezTo>
                  <a:pt x="38929" y="28941"/>
                  <a:pt x="38899" y="28941"/>
                  <a:pt x="38899" y="28941"/>
                </a:cubicBezTo>
                <a:cubicBezTo>
                  <a:pt x="38869" y="28941"/>
                  <a:pt x="38899" y="28941"/>
                  <a:pt x="38899" y="28971"/>
                </a:cubicBezTo>
                <a:lnTo>
                  <a:pt x="38869" y="28971"/>
                </a:lnTo>
                <a:lnTo>
                  <a:pt x="38869" y="28941"/>
                </a:lnTo>
                <a:cubicBezTo>
                  <a:pt x="38869" y="28950"/>
                  <a:pt x="38865" y="28963"/>
                  <a:pt x="38861" y="28975"/>
                </a:cubicBezTo>
                <a:lnTo>
                  <a:pt x="38861" y="28975"/>
                </a:lnTo>
                <a:cubicBezTo>
                  <a:pt x="38866" y="28972"/>
                  <a:pt x="38869" y="28971"/>
                  <a:pt x="38869" y="28971"/>
                </a:cubicBezTo>
                <a:lnTo>
                  <a:pt x="38869" y="28971"/>
                </a:lnTo>
                <a:cubicBezTo>
                  <a:pt x="38869" y="29001"/>
                  <a:pt x="38869" y="29031"/>
                  <a:pt x="38838" y="29031"/>
                </a:cubicBezTo>
                <a:cubicBezTo>
                  <a:pt x="38838" y="29001"/>
                  <a:pt x="38808" y="29001"/>
                  <a:pt x="38808" y="29001"/>
                </a:cubicBezTo>
                <a:lnTo>
                  <a:pt x="38808" y="29001"/>
                </a:lnTo>
                <a:cubicBezTo>
                  <a:pt x="38808" y="29031"/>
                  <a:pt x="38838" y="29031"/>
                  <a:pt x="38869" y="29122"/>
                </a:cubicBezTo>
                <a:cubicBezTo>
                  <a:pt x="38869" y="29212"/>
                  <a:pt x="38778" y="29242"/>
                  <a:pt x="38778" y="29242"/>
                </a:cubicBezTo>
                <a:cubicBezTo>
                  <a:pt x="38778" y="29273"/>
                  <a:pt x="38838" y="29273"/>
                  <a:pt x="38808" y="29273"/>
                </a:cubicBezTo>
                <a:lnTo>
                  <a:pt x="38778" y="29273"/>
                </a:lnTo>
                <a:cubicBezTo>
                  <a:pt x="38808" y="29333"/>
                  <a:pt x="38748" y="29333"/>
                  <a:pt x="38748" y="29333"/>
                </a:cubicBezTo>
                <a:lnTo>
                  <a:pt x="38718" y="29333"/>
                </a:lnTo>
                <a:cubicBezTo>
                  <a:pt x="38687" y="29303"/>
                  <a:pt x="38687" y="29333"/>
                  <a:pt x="38657" y="29273"/>
                </a:cubicBezTo>
                <a:lnTo>
                  <a:pt x="38657" y="29273"/>
                </a:lnTo>
                <a:cubicBezTo>
                  <a:pt x="38687" y="29363"/>
                  <a:pt x="38597" y="29303"/>
                  <a:pt x="38657" y="29393"/>
                </a:cubicBezTo>
                <a:lnTo>
                  <a:pt x="38597" y="29393"/>
                </a:lnTo>
                <a:cubicBezTo>
                  <a:pt x="38597" y="29393"/>
                  <a:pt x="38570" y="29407"/>
                  <a:pt x="38552" y="29407"/>
                </a:cubicBezTo>
                <a:cubicBezTo>
                  <a:pt x="38543" y="29407"/>
                  <a:pt x="38537" y="29403"/>
                  <a:pt x="38537" y="29393"/>
                </a:cubicBezTo>
                <a:cubicBezTo>
                  <a:pt x="38537" y="29393"/>
                  <a:pt x="38597" y="29393"/>
                  <a:pt x="38537" y="29363"/>
                </a:cubicBezTo>
                <a:cubicBezTo>
                  <a:pt x="38533" y="29360"/>
                  <a:pt x="38530" y="29358"/>
                  <a:pt x="38527" y="29358"/>
                </a:cubicBezTo>
                <a:cubicBezTo>
                  <a:pt x="38519" y="29358"/>
                  <a:pt x="38514" y="29373"/>
                  <a:pt x="38511" y="29389"/>
                </a:cubicBezTo>
                <a:lnTo>
                  <a:pt x="38511" y="29389"/>
                </a:lnTo>
                <a:cubicBezTo>
                  <a:pt x="38510" y="29390"/>
                  <a:pt x="38508" y="29392"/>
                  <a:pt x="38506" y="29393"/>
                </a:cubicBezTo>
                <a:cubicBezTo>
                  <a:pt x="38476" y="29393"/>
                  <a:pt x="38476" y="29424"/>
                  <a:pt x="38476" y="29424"/>
                </a:cubicBezTo>
                <a:lnTo>
                  <a:pt x="38476" y="29393"/>
                </a:lnTo>
                <a:cubicBezTo>
                  <a:pt x="38450" y="29393"/>
                  <a:pt x="38491" y="29460"/>
                  <a:pt x="38484" y="29460"/>
                </a:cubicBezTo>
                <a:cubicBezTo>
                  <a:pt x="38483" y="29460"/>
                  <a:pt x="38481" y="29458"/>
                  <a:pt x="38476" y="29454"/>
                </a:cubicBezTo>
                <a:lnTo>
                  <a:pt x="38476" y="29484"/>
                </a:lnTo>
                <a:cubicBezTo>
                  <a:pt x="38446" y="29484"/>
                  <a:pt x="38446" y="29424"/>
                  <a:pt x="38416" y="29424"/>
                </a:cubicBezTo>
                <a:cubicBezTo>
                  <a:pt x="38416" y="29424"/>
                  <a:pt x="38356" y="29424"/>
                  <a:pt x="38416" y="29454"/>
                </a:cubicBezTo>
                <a:cubicBezTo>
                  <a:pt x="38446" y="29514"/>
                  <a:pt x="38446" y="29484"/>
                  <a:pt x="38446" y="29514"/>
                </a:cubicBezTo>
                <a:cubicBezTo>
                  <a:pt x="38416" y="29514"/>
                  <a:pt x="38416" y="29544"/>
                  <a:pt x="38386" y="29544"/>
                </a:cubicBezTo>
                <a:lnTo>
                  <a:pt x="38386" y="29514"/>
                </a:lnTo>
                <a:cubicBezTo>
                  <a:pt x="38369" y="29497"/>
                  <a:pt x="38354" y="29491"/>
                  <a:pt x="38341" y="29491"/>
                </a:cubicBezTo>
                <a:cubicBezTo>
                  <a:pt x="38299" y="29491"/>
                  <a:pt x="38270" y="29552"/>
                  <a:pt x="38230" y="29552"/>
                </a:cubicBezTo>
                <a:cubicBezTo>
                  <a:pt x="38217" y="29552"/>
                  <a:pt x="38203" y="29546"/>
                  <a:pt x="38187" y="29530"/>
                </a:cubicBezTo>
                <a:lnTo>
                  <a:pt x="38187" y="29530"/>
                </a:lnTo>
                <a:cubicBezTo>
                  <a:pt x="38204" y="29554"/>
                  <a:pt x="38199" y="29574"/>
                  <a:pt x="38174" y="29574"/>
                </a:cubicBezTo>
                <a:cubicBezTo>
                  <a:pt x="38154" y="29574"/>
                  <a:pt x="38134" y="29588"/>
                  <a:pt x="38114" y="29588"/>
                </a:cubicBezTo>
                <a:cubicBezTo>
                  <a:pt x="38104" y="29588"/>
                  <a:pt x="38094" y="29584"/>
                  <a:pt x="38084" y="29574"/>
                </a:cubicBezTo>
                <a:lnTo>
                  <a:pt x="38084" y="29544"/>
                </a:lnTo>
                <a:cubicBezTo>
                  <a:pt x="38033" y="29570"/>
                  <a:pt x="37961" y="29574"/>
                  <a:pt x="37939" y="29574"/>
                </a:cubicBezTo>
                <a:lnTo>
                  <a:pt x="37939" y="29574"/>
                </a:lnTo>
                <a:cubicBezTo>
                  <a:pt x="37945" y="29562"/>
                  <a:pt x="37950" y="29538"/>
                  <a:pt x="37943" y="29538"/>
                </a:cubicBezTo>
                <a:cubicBezTo>
                  <a:pt x="37941" y="29538"/>
                  <a:pt x="37937" y="29540"/>
                  <a:pt x="37933" y="29544"/>
                </a:cubicBezTo>
                <a:cubicBezTo>
                  <a:pt x="37927" y="29557"/>
                  <a:pt x="37922" y="29562"/>
                  <a:pt x="37917" y="29562"/>
                </a:cubicBezTo>
                <a:cubicBezTo>
                  <a:pt x="37906" y="29562"/>
                  <a:pt x="37900" y="29527"/>
                  <a:pt x="37888" y="29527"/>
                </a:cubicBezTo>
                <a:cubicBezTo>
                  <a:pt x="37884" y="29527"/>
                  <a:pt x="37879" y="29531"/>
                  <a:pt x="37873" y="29544"/>
                </a:cubicBezTo>
                <a:cubicBezTo>
                  <a:pt x="37860" y="29538"/>
                  <a:pt x="37847" y="29536"/>
                  <a:pt x="37834" y="29536"/>
                </a:cubicBezTo>
                <a:cubicBezTo>
                  <a:pt x="37800" y="29536"/>
                  <a:pt x="37765" y="29553"/>
                  <a:pt x="37730" y="29553"/>
                </a:cubicBezTo>
                <a:cubicBezTo>
                  <a:pt x="37717" y="29553"/>
                  <a:pt x="37704" y="29551"/>
                  <a:pt x="37692" y="29544"/>
                </a:cubicBezTo>
                <a:cubicBezTo>
                  <a:pt x="37692" y="29529"/>
                  <a:pt x="37707" y="29529"/>
                  <a:pt x="37718" y="29529"/>
                </a:cubicBezTo>
                <a:cubicBezTo>
                  <a:pt x="37729" y="29529"/>
                  <a:pt x="37737" y="29529"/>
                  <a:pt x="37722" y="29514"/>
                </a:cubicBezTo>
                <a:cubicBezTo>
                  <a:pt x="37692" y="29454"/>
                  <a:pt x="37631" y="29484"/>
                  <a:pt x="37601" y="29454"/>
                </a:cubicBezTo>
                <a:cubicBezTo>
                  <a:pt x="37594" y="29439"/>
                  <a:pt x="37586" y="29433"/>
                  <a:pt x="37579" y="29433"/>
                </a:cubicBezTo>
                <a:cubicBezTo>
                  <a:pt x="37558" y="29433"/>
                  <a:pt x="37541" y="29484"/>
                  <a:pt x="37541" y="29484"/>
                </a:cubicBezTo>
                <a:lnTo>
                  <a:pt x="37541" y="29424"/>
                </a:lnTo>
                <a:cubicBezTo>
                  <a:pt x="37531" y="29434"/>
                  <a:pt x="37517" y="29437"/>
                  <a:pt x="37504" y="29437"/>
                </a:cubicBezTo>
                <a:cubicBezTo>
                  <a:pt x="37477" y="29437"/>
                  <a:pt x="37450" y="29424"/>
                  <a:pt x="37450" y="29424"/>
                </a:cubicBezTo>
                <a:cubicBezTo>
                  <a:pt x="37450" y="29424"/>
                  <a:pt x="37511" y="29363"/>
                  <a:pt x="37511" y="29363"/>
                </a:cubicBezTo>
                <a:cubicBezTo>
                  <a:pt x="37490" y="29363"/>
                  <a:pt x="37484" y="29350"/>
                  <a:pt x="37473" y="29350"/>
                </a:cubicBezTo>
                <a:cubicBezTo>
                  <a:pt x="37467" y="29350"/>
                  <a:pt x="37460" y="29353"/>
                  <a:pt x="37450" y="29363"/>
                </a:cubicBezTo>
                <a:cubicBezTo>
                  <a:pt x="37440" y="29373"/>
                  <a:pt x="37433" y="29377"/>
                  <a:pt x="37429" y="29377"/>
                </a:cubicBezTo>
                <a:cubicBezTo>
                  <a:pt x="37420" y="29377"/>
                  <a:pt x="37420" y="29363"/>
                  <a:pt x="37420" y="29363"/>
                </a:cubicBezTo>
                <a:lnTo>
                  <a:pt x="37450" y="29363"/>
                </a:lnTo>
                <a:cubicBezTo>
                  <a:pt x="37450" y="29333"/>
                  <a:pt x="37450" y="29363"/>
                  <a:pt x="37450" y="29303"/>
                </a:cubicBezTo>
                <a:cubicBezTo>
                  <a:pt x="37440" y="29293"/>
                  <a:pt x="37433" y="29289"/>
                  <a:pt x="37428" y="29289"/>
                </a:cubicBezTo>
                <a:cubicBezTo>
                  <a:pt x="37417" y="29289"/>
                  <a:pt x="37410" y="29303"/>
                  <a:pt x="37390" y="29303"/>
                </a:cubicBezTo>
                <a:lnTo>
                  <a:pt x="37390" y="29333"/>
                </a:lnTo>
                <a:lnTo>
                  <a:pt x="37329" y="29303"/>
                </a:lnTo>
                <a:lnTo>
                  <a:pt x="37360" y="29303"/>
                </a:lnTo>
                <a:cubicBezTo>
                  <a:pt x="37360" y="29288"/>
                  <a:pt x="37345" y="29288"/>
                  <a:pt x="37329" y="29288"/>
                </a:cubicBezTo>
                <a:cubicBezTo>
                  <a:pt x="37314" y="29288"/>
                  <a:pt x="37299" y="29288"/>
                  <a:pt x="37299" y="29273"/>
                </a:cubicBezTo>
                <a:lnTo>
                  <a:pt x="37299" y="29303"/>
                </a:lnTo>
                <a:cubicBezTo>
                  <a:pt x="37299" y="29303"/>
                  <a:pt x="37269" y="29273"/>
                  <a:pt x="37269" y="29273"/>
                </a:cubicBezTo>
                <a:cubicBezTo>
                  <a:pt x="37329" y="29242"/>
                  <a:pt x="37239" y="29242"/>
                  <a:pt x="37329" y="29212"/>
                </a:cubicBezTo>
                <a:cubicBezTo>
                  <a:pt x="37329" y="29152"/>
                  <a:pt x="37209" y="29152"/>
                  <a:pt x="37209" y="29092"/>
                </a:cubicBezTo>
                <a:cubicBezTo>
                  <a:pt x="37209" y="29084"/>
                  <a:pt x="37205" y="29079"/>
                  <a:pt x="37200" y="29075"/>
                </a:cubicBezTo>
                <a:lnTo>
                  <a:pt x="37200" y="29075"/>
                </a:lnTo>
                <a:cubicBezTo>
                  <a:pt x="37206" y="29075"/>
                  <a:pt x="37209" y="29071"/>
                  <a:pt x="37209" y="29061"/>
                </a:cubicBezTo>
                <a:cubicBezTo>
                  <a:pt x="37199" y="29042"/>
                  <a:pt x="37183" y="29026"/>
                  <a:pt x="37167" y="29014"/>
                </a:cubicBezTo>
                <a:lnTo>
                  <a:pt x="37167" y="29014"/>
                </a:lnTo>
                <a:cubicBezTo>
                  <a:pt x="37179" y="29011"/>
                  <a:pt x="37179" y="29001"/>
                  <a:pt x="37179" y="29001"/>
                </a:cubicBezTo>
                <a:lnTo>
                  <a:pt x="37148" y="29001"/>
                </a:lnTo>
                <a:cubicBezTo>
                  <a:pt x="37147" y="29001"/>
                  <a:pt x="37146" y="29000"/>
                  <a:pt x="37146" y="29000"/>
                </a:cubicBezTo>
                <a:lnTo>
                  <a:pt x="37146" y="29000"/>
                </a:lnTo>
                <a:cubicBezTo>
                  <a:pt x="37224" y="28991"/>
                  <a:pt x="37156" y="28941"/>
                  <a:pt x="37239" y="28941"/>
                </a:cubicBezTo>
                <a:cubicBezTo>
                  <a:pt x="37239" y="28941"/>
                  <a:pt x="37200" y="28902"/>
                  <a:pt x="37154" y="28902"/>
                </a:cubicBezTo>
                <a:cubicBezTo>
                  <a:pt x="37142" y="28902"/>
                  <a:pt x="37130" y="28904"/>
                  <a:pt x="37118" y="28911"/>
                </a:cubicBezTo>
                <a:cubicBezTo>
                  <a:pt x="37118" y="28911"/>
                  <a:pt x="37118" y="28880"/>
                  <a:pt x="37118" y="28880"/>
                </a:cubicBezTo>
                <a:cubicBezTo>
                  <a:pt x="37088" y="28850"/>
                  <a:pt x="37058" y="28699"/>
                  <a:pt x="37088" y="28699"/>
                </a:cubicBezTo>
                <a:cubicBezTo>
                  <a:pt x="37088" y="28699"/>
                  <a:pt x="37088" y="28726"/>
                  <a:pt x="37097" y="28726"/>
                </a:cubicBezTo>
                <a:cubicBezTo>
                  <a:pt x="37101" y="28726"/>
                  <a:pt x="37108" y="28719"/>
                  <a:pt x="37118" y="28699"/>
                </a:cubicBezTo>
                <a:cubicBezTo>
                  <a:pt x="37131" y="28675"/>
                  <a:pt x="37128" y="28655"/>
                  <a:pt x="37118" y="28637"/>
                </a:cubicBezTo>
                <a:lnTo>
                  <a:pt x="37118" y="28637"/>
                </a:lnTo>
                <a:cubicBezTo>
                  <a:pt x="37118" y="28547"/>
                  <a:pt x="37088" y="28487"/>
                  <a:pt x="37058" y="28428"/>
                </a:cubicBezTo>
                <a:cubicBezTo>
                  <a:pt x="37148" y="28398"/>
                  <a:pt x="36998" y="28367"/>
                  <a:pt x="37088" y="28337"/>
                </a:cubicBezTo>
                <a:cubicBezTo>
                  <a:pt x="37028" y="28337"/>
                  <a:pt x="37028" y="28307"/>
                  <a:pt x="37028" y="28277"/>
                </a:cubicBezTo>
                <a:lnTo>
                  <a:pt x="37028" y="28277"/>
                </a:lnTo>
                <a:cubicBezTo>
                  <a:pt x="37043" y="28292"/>
                  <a:pt x="37065" y="28299"/>
                  <a:pt x="37081" y="28299"/>
                </a:cubicBezTo>
                <a:cubicBezTo>
                  <a:pt x="37096" y="28299"/>
                  <a:pt x="37103" y="28292"/>
                  <a:pt x="37088" y="28277"/>
                </a:cubicBezTo>
                <a:cubicBezTo>
                  <a:pt x="37058" y="28277"/>
                  <a:pt x="37058" y="28216"/>
                  <a:pt x="37118" y="28216"/>
                </a:cubicBezTo>
                <a:cubicBezTo>
                  <a:pt x="37058" y="28216"/>
                  <a:pt x="37118" y="28156"/>
                  <a:pt x="37058" y="28156"/>
                </a:cubicBezTo>
                <a:cubicBezTo>
                  <a:pt x="37058" y="28126"/>
                  <a:pt x="37028" y="28096"/>
                  <a:pt x="37058" y="28066"/>
                </a:cubicBezTo>
                <a:cubicBezTo>
                  <a:pt x="37028" y="28066"/>
                  <a:pt x="37028" y="28005"/>
                  <a:pt x="37028" y="28005"/>
                </a:cubicBezTo>
                <a:cubicBezTo>
                  <a:pt x="37058" y="28005"/>
                  <a:pt x="36998" y="27975"/>
                  <a:pt x="37028" y="27975"/>
                </a:cubicBezTo>
                <a:lnTo>
                  <a:pt x="37058" y="27975"/>
                </a:lnTo>
                <a:cubicBezTo>
                  <a:pt x="37028" y="27975"/>
                  <a:pt x="37028" y="27884"/>
                  <a:pt x="37028" y="27884"/>
                </a:cubicBezTo>
                <a:lnTo>
                  <a:pt x="37058" y="27884"/>
                </a:lnTo>
                <a:cubicBezTo>
                  <a:pt x="37028" y="27824"/>
                  <a:pt x="37088" y="27734"/>
                  <a:pt x="37028" y="27643"/>
                </a:cubicBezTo>
                <a:lnTo>
                  <a:pt x="37058" y="27643"/>
                </a:lnTo>
                <a:cubicBezTo>
                  <a:pt x="37118" y="27583"/>
                  <a:pt x="36998" y="27613"/>
                  <a:pt x="36998" y="27553"/>
                </a:cubicBezTo>
                <a:cubicBezTo>
                  <a:pt x="37028" y="27432"/>
                  <a:pt x="37058" y="27311"/>
                  <a:pt x="37058" y="27190"/>
                </a:cubicBezTo>
                <a:lnTo>
                  <a:pt x="37028" y="27190"/>
                </a:lnTo>
                <a:cubicBezTo>
                  <a:pt x="37058" y="27160"/>
                  <a:pt x="37058" y="27160"/>
                  <a:pt x="37058" y="27160"/>
                </a:cubicBezTo>
                <a:lnTo>
                  <a:pt x="36998" y="27160"/>
                </a:lnTo>
                <a:cubicBezTo>
                  <a:pt x="37028" y="27130"/>
                  <a:pt x="37028" y="27070"/>
                  <a:pt x="37028" y="27040"/>
                </a:cubicBezTo>
                <a:cubicBezTo>
                  <a:pt x="37028" y="26979"/>
                  <a:pt x="37058" y="26919"/>
                  <a:pt x="37118" y="26919"/>
                </a:cubicBezTo>
                <a:cubicBezTo>
                  <a:pt x="37088" y="26858"/>
                  <a:pt x="37148" y="26858"/>
                  <a:pt x="37148" y="26738"/>
                </a:cubicBezTo>
                <a:cubicBezTo>
                  <a:pt x="37197" y="26738"/>
                  <a:pt x="37187" y="26776"/>
                  <a:pt x="37197" y="26776"/>
                </a:cubicBezTo>
                <a:cubicBezTo>
                  <a:pt x="37199" y="26776"/>
                  <a:pt x="37203" y="26774"/>
                  <a:pt x="37209" y="26768"/>
                </a:cubicBezTo>
                <a:lnTo>
                  <a:pt x="37209" y="26708"/>
                </a:lnTo>
                <a:cubicBezTo>
                  <a:pt x="37179" y="26647"/>
                  <a:pt x="37239" y="26617"/>
                  <a:pt x="37299" y="26617"/>
                </a:cubicBezTo>
                <a:cubicBezTo>
                  <a:pt x="37329" y="26587"/>
                  <a:pt x="37420" y="26587"/>
                  <a:pt x="37420" y="26527"/>
                </a:cubicBezTo>
                <a:lnTo>
                  <a:pt x="37450" y="26527"/>
                </a:lnTo>
                <a:cubicBezTo>
                  <a:pt x="37450" y="26527"/>
                  <a:pt x="37420" y="26496"/>
                  <a:pt x="37420" y="26496"/>
                </a:cubicBezTo>
                <a:cubicBezTo>
                  <a:pt x="37480" y="26436"/>
                  <a:pt x="37480" y="26436"/>
                  <a:pt x="37541" y="26406"/>
                </a:cubicBezTo>
                <a:lnTo>
                  <a:pt x="37541" y="26406"/>
                </a:lnTo>
                <a:cubicBezTo>
                  <a:pt x="37526" y="26421"/>
                  <a:pt x="37533" y="26421"/>
                  <a:pt x="37545" y="26421"/>
                </a:cubicBezTo>
                <a:cubicBezTo>
                  <a:pt x="37556" y="26421"/>
                  <a:pt x="37571" y="26421"/>
                  <a:pt x="37571" y="26436"/>
                </a:cubicBezTo>
                <a:cubicBezTo>
                  <a:pt x="37571" y="26406"/>
                  <a:pt x="37571" y="26406"/>
                  <a:pt x="37571" y="26376"/>
                </a:cubicBezTo>
                <a:lnTo>
                  <a:pt x="37722" y="26376"/>
                </a:lnTo>
                <a:lnTo>
                  <a:pt x="37722" y="26315"/>
                </a:lnTo>
                <a:cubicBezTo>
                  <a:pt x="37752" y="26285"/>
                  <a:pt x="37812" y="26255"/>
                  <a:pt x="37873" y="26255"/>
                </a:cubicBezTo>
                <a:cubicBezTo>
                  <a:pt x="37888" y="26240"/>
                  <a:pt x="37910" y="26232"/>
                  <a:pt x="37929" y="26232"/>
                </a:cubicBezTo>
                <a:close/>
                <a:moveTo>
                  <a:pt x="39339" y="29804"/>
                </a:moveTo>
                <a:lnTo>
                  <a:pt x="39339" y="29804"/>
                </a:lnTo>
                <a:cubicBezTo>
                  <a:pt x="39341" y="29811"/>
                  <a:pt x="39345" y="29816"/>
                  <a:pt x="39351" y="29816"/>
                </a:cubicBezTo>
                <a:cubicBezTo>
                  <a:pt x="39347" y="29811"/>
                  <a:pt x="39343" y="29808"/>
                  <a:pt x="39339" y="29804"/>
                </a:cubicBezTo>
                <a:close/>
                <a:moveTo>
                  <a:pt x="35338" y="30510"/>
                </a:moveTo>
                <a:cubicBezTo>
                  <a:pt x="35332" y="30514"/>
                  <a:pt x="35327" y="30519"/>
                  <a:pt x="35322" y="30523"/>
                </a:cubicBezTo>
                <a:lnTo>
                  <a:pt x="35322" y="30523"/>
                </a:lnTo>
                <a:cubicBezTo>
                  <a:pt x="35327" y="30519"/>
                  <a:pt x="35333" y="30515"/>
                  <a:pt x="35338" y="30510"/>
                </a:cubicBezTo>
                <a:close/>
                <a:moveTo>
                  <a:pt x="44260" y="30557"/>
                </a:moveTo>
                <a:lnTo>
                  <a:pt x="44260" y="30557"/>
                </a:lnTo>
                <a:cubicBezTo>
                  <a:pt x="44261" y="30561"/>
                  <a:pt x="44265" y="30565"/>
                  <a:pt x="44270" y="30570"/>
                </a:cubicBezTo>
                <a:cubicBezTo>
                  <a:pt x="44267" y="30565"/>
                  <a:pt x="44263" y="30561"/>
                  <a:pt x="44260" y="30557"/>
                </a:cubicBezTo>
                <a:close/>
                <a:moveTo>
                  <a:pt x="37083" y="30746"/>
                </a:moveTo>
                <a:cubicBezTo>
                  <a:pt x="37075" y="30749"/>
                  <a:pt x="37067" y="30751"/>
                  <a:pt x="37058" y="30751"/>
                </a:cubicBezTo>
                <a:cubicBezTo>
                  <a:pt x="37069" y="30751"/>
                  <a:pt x="37077" y="30749"/>
                  <a:pt x="37083" y="30746"/>
                </a:cubicBezTo>
                <a:close/>
                <a:moveTo>
                  <a:pt x="39080" y="30812"/>
                </a:moveTo>
                <a:cubicBezTo>
                  <a:pt x="39076" y="30815"/>
                  <a:pt x="39072" y="30818"/>
                  <a:pt x="39068" y="30821"/>
                </a:cubicBezTo>
                <a:lnTo>
                  <a:pt x="39068" y="30821"/>
                </a:lnTo>
                <a:cubicBezTo>
                  <a:pt x="39073" y="30818"/>
                  <a:pt x="39076" y="30815"/>
                  <a:pt x="39080" y="30812"/>
                </a:cubicBezTo>
                <a:close/>
                <a:moveTo>
                  <a:pt x="43719" y="30890"/>
                </a:moveTo>
                <a:cubicBezTo>
                  <a:pt x="43721" y="30895"/>
                  <a:pt x="43723" y="30899"/>
                  <a:pt x="43727" y="30902"/>
                </a:cubicBezTo>
                <a:cubicBezTo>
                  <a:pt x="43724" y="30898"/>
                  <a:pt x="43721" y="30894"/>
                  <a:pt x="43719" y="30890"/>
                </a:cubicBezTo>
                <a:close/>
                <a:moveTo>
                  <a:pt x="47137" y="31139"/>
                </a:moveTo>
                <a:cubicBezTo>
                  <a:pt x="47137" y="31142"/>
                  <a:pt x="47137" y="31144"/>
                  <a:pt x="47137" y="31144"/>
                </a:cubicBezTo>
                <a:lnTo>
                  <a:pt x="47137" y="31144"/>
                </a:lnTo>
                <a:cubicBezTo>
                  <a:pt x="47146" y="31144"/>
                  <a:pt x="47144" y="31141"/>
                  <a:pt x="47137" y="31139"/>
                </a:cubicBezTo>
                <a:close/>
                <a:moveTo>
                  <a:pt x="51241" y="31144"/>
                </a:moveTo>
                <a:cubicBezTo>
                  <a:pt x="51241" y="31144"/>
                  <a:pt x="51241" y="31144"/>
                  <a:pt x="51241" y="31144"/>
                </a:cubicBezTo>
                <a:cubicBezTo>
                  <a:pt x="51241" y="31144"/>
                  <a:pt x="51241" y="31144"/>
                  <a:pt x="51241" y="31144"/>
                </a:cubicBezTo>
                <a:close/>
                <a:moveTo>
                  <a:pt x="37077" y="31130"/>
                </a:moveTo>
                <a:cubicBezTo>
                  <a:pt x="37068" y="31130"/>
                  <a:pt x="37068" y="31134"/>
                  <a:pt x="37088" y="31144"/>
                </a:cubicBezTo>
                <a:cubicBezTo>
                  <a:pt x="37088" y="31144"/>
                  <a:pt x="37088" y="31144"/>
                  <a:pt x="37088" y="31144"/>
                </a:cubicBezTo>
                <a:lnTo>
                  <a:pt x="37088" y="31144"/>
                </a:lnTo>
                <a:cubicBezTo>
                  <a:pt x="37098" y="31154"/>
                  <a:pt x="37105" y="31157"/>
                  <a:pt x="37110" y="31157"/>
                </a:cubicBezTo>
                <a:cubicBezTo>
                  <a:pt x="37113" y="31157"/>
                  <a:pt x="37116" y="31156"/>
                  <a:pt x="37118" y="31155"/>
                </a:cubicBezTo>
                <a:lnTo>
                  <a:pt x="37118" y="31155"/>
                </a:lnTo>
                <a:cubicBezTo>
                  <a:pt x="37123" y="31156"/>
                  <a:pt x="37128" y="31157"/>
                  <a:pt x="37133" y="31157"/>
                </a:cubicBezTo>
                <a:cubicBezTo>
                  <a:pt x="37142" y="31157"/>
                  <a:pt x="37148" y="31154"/>
                  <a:pt x="37148" y="31144"/>
                </a:cubicBezTo>
                <a:cubicBezTo>
                  <a:pt x="37148" y="31144"/>
                  <a:pt x="37095" y="31130"/>
                  <a:pt x="37077" y="31130"/>
                </a:cubicBezTo>
                <a:close/>
                <a:moveTo>
                  <a:pt x="51349" y="31146"/>
                </a:moveTo>
                <a:cubicBezTo>
                  <a:pt x="51351" y="31157"/>
                  <a:pt x="51355" y="31167"/>
                  <a:pt x="51362" y="31174"/>
                </a:cubicBezTo>
                <a:cubicBezTo>
                  <a:pt x="51358" y="31161"/>
                  <a:pt x="51353" y="31152"/>
                  <a:pt x="51349" y="31146"/>
                </a:cubicBezTo>
                <a:close/>
                <a:moveTo>
                  <a:pt x="46654" y="31204"/>
                </a:moveTo>
                <a:lnTo>
                  <a:pt x="46654" y="31204"/>
                </a:lnTo>
                <a:cubicBezTo>
                  <a:pt x="46673" y="31241"/>
                  <a:pt x="46634" y="31244"/>
                  <a:pt x="46609" y="31255"/>
                </a:cubicBezTo>
                <a:lnTo>
                  <a:pt x="46609" y="31255"/>
                </a:lnTo>
                <a:cubicBezTo>
                  <a:pt x="46622" y="31238"/>
                  <a:pt x="46637" y="31221"/>
                  <a:pt x="46654" y="31204"/>
                </a:cubicBezTo>
                <a:close/>
                <a:moveTo>
                  <a:pt x="40810" y="31311"/>
                </a:moveTo>
                <a:cubicBezTo>
                  <a:pt x="40770" y="31311"/>
                  <a:pt x="40729" y="31325"/>
                  <a:pt x="40770" y="31325"/>
                </a:cubicBezTo>
                <a:cubicBezTo>
                  <a:pt x="40789" y="31335"/>
                  <a:pt x="40799" y="31338"/>
                  <a:pt x="40805" y="31338"/>
                </a:cubicBezTo>
                <a:lnTo>
                  <a:pt x="40805" y="31338"/>
                </a:lnTo>
                <a:cubicBezTo>
                  <a:pt x="40811" y="31344"/>
                  <a:pt x="40820" y="31347"/>
                  <a:pt x="40830" y="31347"/>
                </a:cubicBezTo>
                <a:cubicBezTo>
                  <a:pt x="40845" y="31347"/>
                  <a:pt x="40860" y="31340"/>
                  <a:pt x="40860" y="31325"/>
                </a:cubicBezTo>
                <a:cubicBezTo>
                  <a:pt x="40850" y="31315"/>
                  <a:pt x="40830" y="31311"/>
                  <a:pt x="40810" y="31311"/>
                </a:cubicBezTo>
                <a:close/>
                <a:moveTo>
                  <a:pt x="43443" y="31393"/>
                </a:moveTo>
                <a:lnTo>
                  <a:pt x="43443" y="31393"/>
                </a:lnTo>
                <a:cubicBezTo>
                  <a:pt x="43445" y="31401"/>
                  <a:pt x="43449" y="31409"/>
                  <a:pt x="43455" y="31415"/>
                </a:cubicBezTo>
                <a:cubicBezTo>
                  <a:pt x="43455" y="31402"/>
                  <a:pt x="43450" y="31395"/>
                  <a:pt x="43443" y="31393"/>
                </a:cubicBezTo>
                <a:close/>
                <a:moveTo>
                  <a:pt x="35368" y="31506"/>
                </a:moveTo>
                <a:cubicBezTo>
                  <a:pt x="35368" y="31507"/>
                  <a:pt x="35368" y="31508"/>
                  <a:pt x="35368" y="31510"/>
                </a:cubicBezTo>
                <a:lnTo>
                  <a:pt x="35368" y="31510"/>
                </a:lnTo>
                <a:cubicBezTo>
                  <a:pt x="35353" y="31506"/>
                  <a:pt x="35338" y="31506"/>
                  <a:pt x="35338" y="31506"/>
                </a:cubicBezTo>
                <a:close/>
                <a:moveTo>
                  <a:pt x="46292" y="31506"/>
                </a:moveTo>
                <a:lnTo>
                  <a:pt x="46292" y="31506"/>
                </a:lnTo>
                <a:cubicBezTo>
                  <a:pt x="46301" y="31520"/>
                  <a:pt x="46309" y="31529"/>
                  <a:pt x="46316" y="31536"/>
                </a:cubicBezTo>
                <a:lnTo>
                  <a:pt x="46316" y="31536"/>
                </a:lnTo>
                <a:cubicBezTo>
                  <a:pt x="46292" y="31536"/>
                  <a:pt x="46292" y="31534"/>
                  <a:pt x="46292" y="31506"/>
                </a:cubicBezTo>
                <a:close/>
                <a:moveTo>
                  <a:pt x="35388" y="31536"/>
                </a:moveTo>
                <a:cubicBezTo>
                  <a:pt x="35392" y="31540"/>
                  <a:pt x="35397" y="31545"/>
                  <a:pt x="35400" y="31549"/>
                </a:cubicBezTo>
                <a:lnTo>
                  <a:pt x="35400" y="31549"/>
                </a:lnTo>
                <a:cubicBezTo>
                  <a:pt x="35390" y="31545"/>
                  <a:pt x="35379" y="31543"/>
                  <a:pt x="35368" y="31543"/>
                </a:cubicBezTo>
                <a:cubicBezTo>
                  <a:pt x="35361" y="31543"/>
                  <a:pt x="35354" y="31544"/>
                  <a:pt x="35347" y="31546"/>
                </a:cubicBezTo>
                <a:lnTo>
                  <a:pt x="35347" y="31546"/>
                </a:lnTo>
                <a:cubicBezTo>
                  <a:pt x="35341" y="31540"/>
                  <a:pt x="35338" y="31536"/>
                  <a:pt x="35338" y="31536"/>
                </a:cubicBezTo>
                <a:close/>
                <a:moveTo>
                  <a:pt x="46400" y="31555"/>
                </a:moveTo>
                <a:cubicBezTo>
                  <a:pt x="46403" y="31562"/>
                  <a:pt x="46406" y="31566"/>
                  <a:pt x="46413" y="31566"/>
                </a:cubicBezTo>
                <a:cubicBezTo>
                  <a:pt x="46408" y="31562"/>
                  <a:pt x="46404" y="31558"/>
                  <a:pt x="46400" y="31555"/>
                </a:cubicBezTo>
                <a:close/>
                <a:moveTo>
                  <a:pt x="35428" y="31576"/>
                </a:moveTo>
                <a:cubicBezTo>
                  <a:pt x="35428" y="31586"/>
                  <a:pt x="35428" y="31596"/>
                  <a:pt x="35428" y="31606"/>
                </a:cubicBezTo>
                <a:lnTo>
                  <a:pt x="35428" y="31606"/>
                </a:lnTo>
                <a:cubicBezTo>
                  <a:pt x="35434" y="31596"/>
                  <a:pt x="35435" y="31584"/>
                  <a:pt x="35428" y="31576"/>
                </a:cubicBezTo>
                <a:close/>
                <a:moveTo>
                  <a:pt x="40951" y="31596"/>
                </a:moveTo>
                <a:cubicBezTo>
                  <a:pt x="40971" y="31606"/>
                  <a:pt x="40974" y="31610"/>
                  <a:pt x="40969" y="31610"/>
                </a:cubicBezTo>
                <a:cubicBezTo>
                  <a:pt x="40957" y="31610"/>
                  <a:pt x="40911" y="31596"/>
                  <a:pt x="40890" y="31596"/>
                </a:cubicBezTo>
                <a:close/>
                <a:moveTo>
                  <a:pt x="50909" y="31657"/>
                </a:moveTo>
                <a:lnTo>
                  <a:pt x="50909" y="31687"/>
                </a:lnTo>
                <a:lnTo>
                  <a:pt x="50879" y="31657"/>
                </a:lnTo>
                <a:close/>
                <a:moveTo>
                  <a:pt x="39078" y="31687"/>
                </a:moveTo>
                <a:lnTo>
                  <a:pt x="39078" y="31687"/>
                </a:lnTo>
                <a:cubicBezTo>
                  <a:pt x="39107" y="31707"/>
                  <a:pt x="39140" y="31727"/>
                  <a:pt x="39080" y="31747"/>
                </a:cubicBezTo>
                <a:cubicBezTo>
                  <a:pt x="39050" y="31747"/>
                  <a:pt x="39050" y="31717"/>
                  <a:pt x="39019" y="31717"/>
                </a:cubicBezTo>
                <a:lnTo>
                  <a:pt x="39080" y="31717"/>
                </a:lnTo>
                <a:cubicBezTo>
                  <a:pt x="39110" y="31687"/>
                  <a:pt x="39050" y="31687"/>
                  <a:pt x="39050" y="31687"/>
                </a:cubicBezTo>
                <a:close/>
                <a:moveTo>
                  <a:pt x="39131" y="31737"/>
                </a:moveTo>
                <a:cubicBezTo>
                  <a:pt x="39132" y="31740"/>
                  <a:pt x="39132" y="31744"/>
                  <a:pt x="39133" y="31747"/>
                </a:cubicBezTo>
                <a:lnTo>
                  <a:pt x="39140" y="31747"/>
                </a:lnTo>
                <a:cubicBezTo>
                  <a:pt x="39140" y="31747"/>
                  <a:pt x="39140" y="31756"/>
                  <a:pt x="39135" y="31764"/>
                </a:cubicBezTo>
                <a:lnTo>
                  <a:pt x="39135" y="31764"/>
                </a:lnTo>
                <a:cubicBezTo>
                  <a:pt x="39135" y="31759"/>
                  <a:pt x="39134" y="31753"/>
                  <a:pt x="39133" y="31747"/>
                </a:cubicBezTo>
                <a:lnTo>
                  <a:pt x="39110" y="31747"/>
                </a:lnTo>
                <a:lnTo>
                  <a:pt x="39131" y="31737"/>
                </a:lnTo>
                <a:close/>
                <a:moveTo>
                  <a:pt x="39019" y="31747"/>
                </a:moveTo>
                <a:cubicBezTo>
                  <a:pt x="39028" y="31756"/>
                  <a:pt x="39034" y="31762"/>
                  <a:pt x="39039" y="31766"/>
                </a:cubicBezTo>
                <a:lnTo>
                  <a:pt x="39039" y="31766"/>
                </a:lnTo>
                <a:cubicBezTo>
                  <a:pt x="39035" y="31772"/>
                  <a:pt x="39037" y="31777"/>
                  <a:pt x="39050" y="31777"/>
                </a:cubicBezTo>
                <a:lnTo>
                  <a:pt x="39080" y="31777"/>
                </a:lnTo>
                <a:lnTo>
                  <a:pt x="39080" y="31808"/>
                </a:lnTo>
                <a:lnTo>
                  <a:pt x="39050" y="31808"/>
                </a:lnTo>
                <a:cubicBezTo>
                  <a:pt x="39050" y="31777"/>
                  <a:pt x="39019" y="31777"/>
                  <a:pt x="39019" y="31747"/>
                </a:cubicBezTo>
                <a:close/>
                <a:moveTo>
                  <a:pt x="35247" y="31838"/>
                </a:moveTo>
                <a:lnTo>
                  <a:pt x="35247" y="31866"/>
                </a:lnTo>
                <a:lnTo>
                  <a:pt x="35247" y="31866"/>
                </a:lnTo>
                <a:cubicBezTo>
                  <a:pt x="35233" y="31864"/>
                  <a:pt x="35228" y="31857"/>
                  <a:pt x="35247" y="31838"/>
                </a:cubicBezTo>
                <a:close/>
                <a:moveTo>
                  <a:pt x="38989" y="31928"/>
                </a:moveTo>
                <a:lnTo>
                  <a:pt x="38989" y="31957"/>
                </a:lnTo>
                <a:lnTo>
                  <a:pt x="38989" y="31957"/>
                </a:lnTo>
                <a:cubicBezTo>
                  <a:pt x="38975" y="31954"/>
                  <a:pt x="38970" y="31947"/>
                  <a:pt x="38989" y="31928"/>
                </a:cubicBezTo>
                <a:close/>
                <a:moveTo>
                  <a:pt x="43425" y="31958"/>
                </a:moveTo>
                <a:cubicBezTo>
                  <a:pt x="43412" y="31965"/>
                  <a:pt x="43403" y="31972"/>
                  <a:pt x="43396" y="31979"/>
                </a:cubicBezTo>
                <a:lnTo>
                  <a:pt x="43396" y="31979"/>
                </a:lnTo>
                <a:cubicBezTo>
                  <a:pt x="43404" y="31976"/>
                  <a:pt x="43415" y="31969"/>
                  <a:pt x="43425" y="31958"/>
                </a:cubicBezTo>
                <a:close/>
                <a:moveTo>
                  <a:pt x="45146" y="32005"/>
                </a:moveTo>
                <a:cubicBezTo>
                  <a:pt x="45129" y="32005"/>
                  <a:pt x="45115" y="32019"/>
                  <a:pt x="45115" y="32019"/>
                </a:cubicBezTo>
                <a:lnTo>
                  <a:pt x="45176" y="32019"/>
                </a:lnTo>
                <a:cubicBezTo>
                  <a:pt x="45165" y="32009"/>
                  <a:pt x="45155" y="32005"/>
                  <a:pt x="45146" y="32005"/>
                </a:cubicBezTo>
                <a:close/>
                <a:moveTo>
                  <a:pt x="39736" y="32398"/>
                </a:moveTo>
                <a:cubicBezTo>
                  <a:pt x="39727" y="32398"/>
                  <a:pt x="39713" y="32411"/>
                  <a:pt x="39713" y="32411"/>
                </a:cubicBezTo>
                <a:cubicBezTo>
                  <a:pt x="39713" y="32431"/>
                  <a:pt x="39700" y="32451"/>
                  <a:pt x="39691" y="32471"/>
                </a:cubicBezTo>
                <a:lnTo>
                  <a:pt x="39713" y="32471"/>
                </a:lnTo>
                <a:cubicBezTo>
                  <a:pt x="39713" y="32441"/>
                  <a:pt x="39721" y="32441"/>
                  <a:pt x="39729" y="32441"/>
                </a:cubicBezTo>
                <a:cubicBezTo>
                  <a:pt x="39736" y="32441"/>
                  <a:pt x="39744" y="32441"/>
                  <a:pt x="39744" y="32411"/>
                </a:cubicBezTo>
                <a:cubicBezTo>
                  <a:pt x="39744" y="32401"/>
                  <a:pt x="39740" y="32398"/>
                  <a:pt x="39736" y="32398"/>
                </a:cubicBezTo>
                <a:close/>
                <a:moveTo>
                  <a:pt x="39792" y="32436"/>
                </a:moveTo>
                <a:cubicBezTo>
                  <a:pt x="39771" y="32436"/>
                  <a:pt x="39740" y="32465"/>
                  <a:pt x="39722" y="32480"/>
                </a:cubicBezTo>
                <a:lnTo>
                  <a:pt x="39722" y="32480"/>
                </a:lnTo>
                <a:lnTo>
                  <a:pt x="39713" y="32471"/>
                </a:lnTo>
                <a:lnTo>
                  <a:pt x="39713" y="32486"/>
                </a:lnTo>
                <a:lnTo>
                  <a:pt x="39713" y="32486"/>
                </a:lnTo>
                <a:cubicBezTo>
                  <a:pt x="39716" y="32485"/>
                  <a:pt x="39719" y="32482"/>
                  <a:pt x="39722" y="32480"/>
                </a:cubicBezTo>
                <a:lnTo>
                  <a:pt x="39722" y="32480"/>
                </a:lnTo>
                <a:lnTo>
                  <a:pt x="39744" y="32502"/>
                </a:lnTo>
                <a:cubicBezTo>
                  <a:pt x="39744" y="32441"/>
                  <a:pt x="39804" y="32471"/>
                  <a:pt x="39804" y="32441"/>
                </a:cubicBezTo>
                <a:cubicBezTo>
                  <a:pt x="39801" y="32438"/>
                  <a:pt x="39796" y="32436"/>
                  <a:pt x="39792" y="32436"/>
                </a:cubicBezTo>
                <a:close/>
                <a:moveTo>
                  <a:pt x="43462" y="32492"/>
                </a:moveTo>
                <a:cubicBezTo>
                  <a:pt x="43468" y="32495"/>
                  <a:pt x="43476" y="32498"/>
                  <a:pt x="43486" y="32502"/>
                </a:cubicBezTo>
                <a:cubicBezTo>
                  <a:pt x="43476" y="32497"/>
                  <a:pt x="43469" y="32494"/>
                  <a:pt x="43462" y="32492"/>
                </a:cubicBezTo>
                <a:close/>
                <a:moveTo>
                  <a:pt x="35911" y="32502"/>
                </a:moveTo>
                <a:cubicBezTo>
                  <a:pt x="35911" y="32532"/>
                  <a:pt x="35881" y="32532"/>
                  <a:pt x="35911" y="32532"/>
                </a:cubicBezTo>
                <a:lnTo>
                  <a:pt x="35911" y="32502"/>
                </a:lnTo>
                <a:close/>
                <a:moveTo>
                  <a:pt x="40076" y="29484"/>
                </a:moveTo>
                <a:lnTo>
                  <a:pt x="40106" y="29514"/>
                </a:lnTo>
                <a:cubicBezTo>
                  <a:pt x="40106" y="29574"/>
                  <a:pt x="40166" y="29544"/>
                  <a:pt x="40196" y="29574"/>
                </a:cubicBezTo>
                <a:cubicBezTo>
                  <a:pt x="40196" y="29564"/>
                  <a:pt x="40203" y="29561"/>
                  <a:pt x="40212" y="29561"/>
                </a:cubicBezTo>
                <a:cubicBezTo>
                  <a:pt x="40230" y="29561"/>
                  <a:pt x="40257" y="29574"/>
                  <a:pt x="40257" y="29574"/>
                </a:cubicBezTo>
                <a:lnTo>
                  <a:pt x="40317" y="29574"/>
                </a:lnTo>
                <a:cubicBezTo>
                  <a:pt x="40317" y="29599"/>
                  <a:pt x="40297" y="29643"/>
                  <a:pt x="40306" y="29643"/>
                </a:cubicBezTo>
                <a:cubicBezTo>
                  <a:pt x="40308" y="29643"/>
                  <a:pt x="40311" y="29641"/>
                  <a:pt x="40317" y="29635"/>
                </a:cubicBezTo>
                <a:cubicBezTo>
                  <a:pt x="40317" y="29629"/>
                  <a:pt x="40321" y="29626"/>
                  <a:pt x="40326" y="29626"/>
                </a:cubicBezTo>
                <a:cubicBezTo>
                  <a:pt x="40348" y="29626"/>
                  <a:pt x="40402" y="29665"/>
                  <a:pt x="40377" y="29665"/>
                </a:cubicBezTo>
                <a:cubicBezTo>
                  <a:pt x="40468" y="29665"/>
                  <a:pt x="40498" y="29786"/>
                  <a:pt x="40619" y="29816"/>
                </a:cubicBezTo>
                <a:lnTo>
                  <a:pt x="40558" y="29816"/>
                </a:lnTo>
                <a:cubicBezTo>
                  <a:pt x="40558" y="29843"/>
                  <a:pt x="40566" y="29851"/>
                  <a:pt x="40578" y="29851"/>
                </a:cubicBezTo>
                <a:cubicBezTo>
                  <a:pt x="40598" y="29851"/>
                  <a:pt x="40628" y="29828"/>
                  <a:pt x="40652" y="29828"/>
                </a:cubicBezTo>
                <a:cubicBezTo>
                  <a:pt x="40663" y="29828"/>
                  <a:pt x="40673" y="29833"/>
                  <a:pt x="40679" y="29846"/>
                </a:cubicBezTo>
                <a:cubicBezTo>
                  <a:pt x="40740" y="29967"/>
                  <a:pt x="40740" y="30118"/>
                  <a:pt x="40800" y="30238"/>
                </a:cubicBezTo>
                <a:cubicBezTo>
                  <a:pt x="40800" y="30248"/>
                  <a:pt x="40803" y="30252"/>
                  <a:pt x="40808" y="30252"/>
                </a:cubicBezTo>
                <a:cubicBezTo>
                  <a:pt x="40817" y="30252"/>
                  <a:pt x="40830" y="30238"/>
                  <a:pt x="40830" y="30238"/>
                </a:cubicBezTo>
                <a:lnTo>
                  <a:pt x="40830" y="30238"/>
                </a:lnTo>
                <a:cubicBezTo>
                  <a:pt x="40830" y="30268"/>
                  <a:pt x="40800" y="30268"/>
                  <a:pt x="40830" y="30268"/>
                </a:cubicBezTo>
                <a:lnTo>
                  <a:pt x="40860" y="30268"/>
                </a:lnTo>
                <a:cubicBezTo>
                  <a:pt x="40800" y="30359"/>
                  <a:pt x="40921" y="30480"/>
                  <a:pt x="40800" y="30510"/>
                </a:cubicBezTo>
                <a:cubicBezTo>
                  <a:pt x="40830" y="30540"/>
                  <a:pt x="40770" y="30570"/>
                  <a:pt x="40830" y="30631"/>
                </a:cubicBezTo>
                <a:cubicBezTo>
                  <a:pt x="40810" y="30631"/>
                  <a:pt x="40790" y="30617"/>
                  <a:pt x="40779" y="30617"/>
                </a:cubicBezTo>
                <a:cubicBezTo>
                  <a:pt x="40773" y="30617"/>
                  <a:pt x="40770" y="30621"/>
                  <a:pt x="40770" y="30631"/>
                </a:cubicBezTo>
                <a:lnTo>
                  <a:pt x="40830" y="30691"/>
                </a:lnTo>
                <a:cubicBezTo>
                  <a:pt x="40890" y="30751"/>
                  <a:pt x="40740" y="30812"/>
                  <a:pt x="40770" y="30872"/>
                </a:cubicBezTo>
                <a:cubicBezTo>
                  <a:pt x="40740" y="30872"/>
                  <a:pt x="40740" y="30902"/>
                  <a:pt x="40740" y="30902"/>
                </a:cubicBezTo>
                <a:lnTo>
                  <a:pt x="40770" y="30902"/>
                </a:lnTo>
                <a:cubicBezTo>
                  <a:pt x="40800" y="30932"/>
                  <a:pt x="40830" y="30963"/>
                  <a:pt x="40830" y="31023"/>
                </a:cubicBezTo>
                <a:cubicBezTo>
                  <a:pt x="40820" y="31013"/>
                  <a:pt x="40813" y="31010"/>
                  <a:pt x="40808" y="31010"/>
                </a:cubicBezTo>
                <a:cubicBezTo>
                  <a:pt x="40797" y="31010"/>
                  <a:pt x="40790" y="31023"/>
                  <a:pt x="40770" y="31023"/>
                </a:cubicBezTo>
                <a:cubicBezTo>
                  <a:pt x="40770" y="31038"/>
                  <a:pt x="40785" y="31038"/>
                  <a:pt x="40800" y="31038"/>
                </a:cubicBezTo>
                <a:cubicBezTo>
                  <a:pt x="40815" y="31038"/>
                  <a:pt x="40830" y="31038"/>
                  <a:pt x="40830" y="31053"/>
                </a:cubicBezTo>
                <a:cubicBezTo>
                  <a:pt x="40830" y="31083"/>
                  <a:pt x="40740" y="31113"/>
                  <a:pt x="40770" y="31144"/>
                </a:cubicBezTo>
                <a:cubicBezTo>
                  <a:pt x="40830" y="31174"/>
                  <a:pt x="40800" y="31174"/>
                  <a:pt x="40860" y="31174"/>
                </a:cubicBezTo>
                <a:cubicBezTo>
                  <a:pt x="40860" y="31204"/>
                  <a:pt x="40860" y="31204"/>
                  <a:pt x="40860" y="31234"/>
                </a:cubicBezTo>
                <a:cubicBezTo>
                  <a:pt x="40921" y="31234"/>
                  <a:pt x="40890" y="31295"/>
                  <a:pt x="40860" y="31295"/>
                </a:cubicBezTo>
                <a:lnTo>
                  <a:pt x="40830" y="31295"/>
                </a:lnTo>
                <a:lnTo>
                  <a:pt x="40860" y="31325"/>
                </a:lnTo>
                <a:cubicBezTo>
                  <a:pt x="40890" y="31385"/>
                  <a:pt x="40890" y="31445"/>
                  <a:pt x="40921" y="31506"/>
                </a:cubicBezTo>
                <a:lnTo>
                  <a:pt x="40860" y="31506"/>
                </a:lnTo>
                <a:cubicBezTo>
                  <a:pt x="40881" y="31526"/>
                  <a:pt x="40887" y="31547"/>
                  <a:pt x="40880" y="31567"/>
                </a:cubicBezTo>
                <a:lnTo>
                  <a:pt x="40880" y="31567"/>
                </a:lnTo>
                <a:cubicBezTo>
                  <a:pt x="40876" y="31566"/>
                  <a:pt x="40869" y="31566"/>
                  <a:pt x="40860" y="31566"/>
                </a:cubicBezTo>
                <a:cubicBezTo>
                  <a:pt x="40865" y="31571"/>
                  <a:pt x="40869" y="31576"/>
                  <a:pt x="40873" y="31581"/>
                </a:cubicBezTo>
                <a:lnTo>
                  <a:pt x="40873" y="31581"/>
                </a:lnTo>
                <a:cubicBezTo>
                  <a:pt x="40869" y="31586"/>
                  <a:pt x="40865" y="31591"/>
                  <a:pt x="40860" y="31596"/>
                </a:cubicBezTo>
                <a:lnTo>
                  <a:pt x="40881" y="31596"/>
                </a:lnTo>
                <a:cubicBezTo>
                  <a:pt x="40890" y="31616"/>
                  <a:pt x="40890" y="31637"/>
                  <a:pt x="40890" y="31657"/>
                </a:cubicBezTo>
                <a:cubicBezTo>
                  <a:pt x="40890" y="31657"/>
                  <a:pt x="40830" y="31717"/>
                  <a:pt x="40830" y="31717"/>
                </a:cubicBezTo>
                <a:lnTo>
                  <a:pt x="40860" y="31717"/>
                </a:lnTo>
                <a:lnTo>
                  <a:pt x="40860" y="31747"/>
                </a:lnTo>
                <a:lnTo>
                  <a:pt x="40800" y="31747"/>
                </a:lnTo>
                <a:lnTo>
                  <a:pt x="40860" y="31777"/>
                </a:lnTo>
                <a:lnTo>
                  <a:pt x="40800" y="31777"/>
                </a:lnTo>
                <a:cubicBezTo>
                  <a:pt x="40800" y="31808"/>
                  <a:pt x="40890" y="31777"/>
                  <a:pt x="40860" y="31838"/>
                </a:cubicBezTo>
                <a:cubicBezTo>
                  <a:pt x="40800" y="31898"/>
                  <a:pt x="40800" y="31868"/>
                  <a:pt x="40740" y="31898"/>
                </a:cubicBezTo>
                <a:cubicBezTo>
                  <a:pt x="40830" y="31928"/>
                  <a:pt x="40709" y="31958"/>
                  <a:pt x="40770" y="31989"/>
                </a:cubicBezTo>
                <a:cubicBezTo>
                  <a:pt x="40679" y="32019"/>
                  <a:pt x="40649" y="32109"/>
                  <a:pt x="40589" y="32170"/>
                </a:cubicBezTo>
                <a:cubicBezTo>
                  <a:pt x="40585" y="32166"/>
                  <a:pt x="40583" y="32165"/>
                  <a:pt x="40582" y="32165"/>
                </a:cubicBezTo>
                <a:lnTo>
                  <a:pt x="40582" y="32165"/>
                </a:lnTo>
                <a:cubicBezTo>
                  <a:pt x="40571" y="32165"/>
                  <a:pt x="40615" y="32260"/>
                  <a:pt x="40589" y="32260"/>
                </a:cubicBezTo>
                <a:cubicBezTo>
                  <a:pt x="40580" y="32256"/>
                  <a:pt x="40573" y="32254"/>
                  <a:pt x="40565" y="32254"/>
                </a:cubicBezTo>
                <a:cubicBezTo>
                  <a:pt x="40520" y="32254"/>
                  <a:pt x="40494" y="32329"/>
                  <a:pt x="40468" y="32381"/>
                </a:cubicBezTo>
                <a:cubicBezTo>
                  <a:pt x="40468" y="32360"/>
                  <a:pt x="40453" y="32338"/>
                  <a:pt x="40444" y="32338"/>
                </a:cubicBezTo>
                <a:cubicBezTo>
                  <a:pt x="40440" y="32338"/>
                  <a:pt x="40438" y="32342"/>
                  <a:pt x="40438" y="32351"/>
                </a:cubicBezTo>
                <a:cubicBezTo>
                  <a:pt x="40438" y="32375"/>
                  <a:pt x="40418" y="32419"/>
                  <a:pt x="40426" y="32419"/>
                </a:cubicBezTo>
                <a:cubicBezTo>
                  <a:pt x="40428" y="32419"/>
                  <a:pt x="40432" y="32417"/>
                  <a:pt x="40438" y="32411"/>
                </a:cubicBezTo>
                <a:lnTo>
                  <a:pt x="40438" y="32441"/>
                </a:lnTo>
                <a:cubicBezTo>
                  <a:pt x="40377" y="32441"/>
                  <a:pt x="40287" y="32441"/>
                  <a:pt x="40226" y="32502"/>
                </a:cubicBezTo>
                <a:cubicBezTo>
                  <a:pt x="40226" y="32471"/>
                  <a:pt x="40226" y="32471"/>
                  <a:pt x="40226" y="32441"/>
                </a:cubicBezTo>
                <a:cubicBezTo>
                  <a:pt x="40196" y="32471"/>
                  <a:pt x="40136" y="32532"/>
                  <a:pt x="40076" y="32532"/>
                </a:cubicBezTo>
                <a:lnTo>
                  <a:pt x="40076" y="32471"/>
                </a:lnTo>
                <a:cubicBezTo>
                  <a:pt x="40076" y="32481"/>
                  <a:pt x="40073" y="32490"/>
                  <a:pt x="40069" y="32498"/>
                </a:cubicBezTo>
                <a:lnTo>
                  <a:pt x="40069" y="32498"/>
                </a:lnTo>
                <a:cubicBezTo>
                  <a:pt x="40060" y="32495"/>
                  <a:pt x="40054" y="32493"/>
                  <a:pt x="40049" y="32493"/>
                </a:cubicBezTo>
                <a:cubicBezTo>
                  <a:pt x="40025" y="32493"/>
                  <a:pt x="40039" y="32532"/>
                  <a:pt x="40015" y="32532"/>
                </a:cubicBezTo>
                <a:lnTo>
                  <a:pt x="40015" y="32502"/>
                </a:lnTo>
                <a:cubicBezTo>
                  <a:pt x="39994" y="32480"/>
                  <a:pt x="39988" y="32470"/>
                  <a:pt x="39986" y="32470"/>
                </a:cubicBezTo>
                <a:lnTo>
                  <a:pt x="39986" y="32470"/>
                </a:lnTo>
                <a:cubicBezTo>
                  <a:pt x="39983" y="32470"/>
                  <a:pt x="39994" y="32503"/>
                  <a:pt x="39955" y="32562"/>
                </a:cubicBezTo>
                <a:cubicBezTo>
                  <a:pt x="39945" y="32572"/>
                  <a:pt x="39936" y="32576"/>
                  <a:pt x="39927" y="32576"/>
                </a:cubicBezTo>
                <a:cubicBezTo>
                  <a:pt x="39885" y="32576"/>
                  <a:pt x="39864" y="32471"/>
                  <a:pt x="39864" y="32471"/>
                </a:cubicBezTo>
                <a:cubicBezTo>
                  <a:pt x="39834" y="32502"/>
                  <a:pt x="39864" y="32562"/>
                  <a:pt x="39834" y="32562"/>
                </a:cubicBezTo>
                <a:cubicBezTo>
                  <a:pt x="39794" y="32562"/>
                  <a:pt x="39781" y="32575"/>
                  <a:pt x="39758" y="32575"/>
                </a:cubicBezTo>
                <a:cubicBezTo>
                  <a:pt x="39747" y="32575"/>
                  <a:pt x="39734" y="32572"/>
                  <a:pt x="39713" y="32562"/>
                </a:cubicBezTo>
                <a:lnTo>
                  <a:pt x="39713" y="32486"/>
                </a:lnTo>
                <a:lnTo>
                  <a:pt x="39713" y="32486"/>
                </a:lnTo>
                <a:cubicBezTo>
                  <a:pt x="39711" y="32488"/>
                  <a:pt x="39710" y="32489"/>
                  <a:pt x="39709" y="32489"/>
                </a:cubicBezTo>
                <a:cubicBezTo>
                  <a:pt x="39706" y="32489"/>
                  <a:pt x="39707" y="32484"/>
                  <a:pt x="39713" y="32471"/>
                </a:cubicBezTo>
                <a:lnTo>
                  <a:pt x="39713" y="32471"/>
                </a:lnTo>
                <a:cubicBezTo>
                  <a:pt x="39713" y="32471"/>
                  <a:pt x="39683" y="32502"/>
                  <a:pt x="39683" y="32532"/>
                </a:cubicBezTo>
                <a:cubicBezTo>
                  <a:pt x="39663" y="32522"/>
                  <a:pt x="39657" y="32515"/>
                  <a:pt x="39656" y="32509"/>
                </a:cubicBezTo>
                <a:lnTo>
                  <a:pt x="39656" y="32509"/>
                </a:lnTo>
                <a:cubicBezTo>
                  <a:pt x="39659" y="32510"/>
                  <a:pt x="39661" y="32510"/>
                  <a:pt x="39664" y="32510"/>
                </a:cubicBezTo>
                <a:cubicBezTo>
                  <a:pt x="39671" y="32510"/>
                  <a:pt x="39677" y="32508"/>
                  <a:pt x="39683" y="32502"/>
                </a:cubicBezTo>
                <a:cubicBezTo>
                  <a:pt x="39683" y="32492"/>
                  <a:pt x="39687" y="32481"/>
                  <a:pt x="39691" y="32471"/>
                </a:cubicBezTo>
                <a:lnTo>
                  <a:pt x="39683" y="32471"/>
                </a:lnTo>
                <a:cubicBezTo>
                  <a:pt x="39683" y="32492"/>
                  <a:pt x="39656" y="32498"/>
                  <a:pt x="39656" y="32509"/>
                </a:cubicBezTo>
                <a:lnTo>
                  <a:pt x="39656" y="32509"/>
                </a:lnTo>
                <a:cubicBezTo>
                  <a:pt x="39640" y="32506"/>
                  <a:pt x="39622" y="32493"/>
                  <a:pt x="39597" y="32493"/>
                </a:cubicBezTo>
                <a:cubicBezTo>
                  <a:pt x="39587" y="32493"/>
                  <a:pt x="39575" y="32495"/>
                  <a:pt x="39563" y="32502"/>
                </a:cubicBezTo>
                <a:cubicBezTo>
                  <a:pt x="39563" y="32471"/>
                  <a:pt x="39563" y="32471"/>
                  <a:pt x="39563" y="32471"/>
                </a:cubicBezTo>
                <a:cubicBezTo>
                  <a:pt x="39563" y="32471"/>
                  <a:pt x="39505" y="32510"/>
                  <a:pt x="39481" y="32510"/>
                </a:cubicBezTo>
                <a:cubicBezTo>
                  <a:pt x="39476" y="32510"/>
                  <a:pt x="39472" y="32508"/>
                  <a:pt x="39472" y="32502"/>
                </a:cubicBezTo>
                <a:cubicBezTo>
                  <a:pt x="39472" y="32471"/>
                  <a:pt x="39502" y="32411"/>
                  <a:pt x="39472" y="32411"/>
                </a:cubicBezTo>
                <a:lnTo>
                  <a:pt x="39442" y="32441"/>
                </a:lnTo>
                <a:lnTo>
                  <a:pt x="39442" y="32441"/>
                </a:lnTo>
                <a:cubicBezTo>
                  <a:pt x="39412" y="32441"/>
                  <a:pt x="39442" y="32441"/>
                  <a:pt x="39442" y="32381"/>
                </a:cubicBezTo>
                <a:lnTo>
                  <a:pt x="39442" y="32381"/>
                </a:lnTo>
                <a:cubicBezTo>
                  <a:pt x="39435" y="32388"/>
                  <a:pt x="39431" y="32390"/>
                  <a:pt x="39429" y="32390"/>
                </a:cubicBezTo>
                <a:cubicBezTo>
                  <a:pt x="39425" y="32390"/>
                  <a:pt x="39425" y="32383"/>
                  <a:pt x="39419" y="32383"/>
                </a:cubicBezTo>
                <a:cubicBezTo>
                  <a:pt x="39414" y="32383"/>
                  <a:pt x="39404" y="32389"/>
                  <a:pt x="39382" y="32411"/>
                </a:cubicBezTo>
                <a:cubicBezTo>
                  <a:pt x="39412" y="32381"/>
                  <a:pt x="39412" y="32381"/>
                  <a:pt x="39382" y="32351"/>
                </a:cubicBezTo>
                <a:cubicBezTo>
                  <a:pt x="39382" y="32366"/>
                  <a:pt x="39374" y="32366"/>
                  <a:pt x="39363" y="32366"/>
                </a:cubicBezTo>
                <a:cubicBezTo>
                  <a:pt x="39351" y="32366"/>
                  <a:pt x="39336" y="32366"/>
                  <a:pt x="39321" y="32381"/>
                </a:cubicBezTo>
                <a:cubicBezTo>
                  <a:pt x="39321" y="32351"/>
                  <a:pt x="39382" y="32351"/>
                  <a:pt x="39382" y="32290"/>
                </a:cubicBezTo>
                <a:lnTo>
                  <a:pt x="39382" y="32290"/>
                </a:lnTo>
                <a:cubicBezTo>
                  <a:pt x="39351" y="32321"/>
                  <a:pt x="39321" y="32321"/>
                  <a:pt x="39291" y="32351"/>
                </a:cubicBezTo>
                <a:lnTo>
                  <a:pt x="39291" y="32290"/>
                </a:lnTo>
                <a:cubicBezTo>
                  <a:pt x="39243" y="32290"/>
                  <a:pt x="39233" y="32252"/>
                  <a:pt x="39200" y="32252"/>
                </a:cubicBezTo>
                <a:cubicBezTo>
                  <a:pt x="39192" y="32252"/>
                  <a:pt x="39182" y="32254"/>
                  <a:pt x="39170" y="32260"/>
                </a:cubicBezTo>
                <a:cubicBezTo>
                  <a:pt x="39231" y="32200"/>
                  <a:pt x="39110" y="32170"/>
                  <a:pt x="39200" y="32170"/>
                </a:cubicBezTo>
                <a:cubicBezTo>
                  <a:pt x="39185" y="32155"/>
                  <a:pt x="39170" y="32147"/>
                  <a:pt x="39155" y="32147"/>
                </a:cubicBezTo>
                <a:cubicBezTo>
                  <a:pt x="39140" y="32147"/>
                  <a:pt x="39125" y="32155"/>
                  <a:pt x="39110" y="32170"/>
                </a:cubicBezTo>
                <a:cubicBezTo>
                  <a:pt x="39170" y="32109"/>
                  <a:pt x="39110" y="32109"/>
                  <a:pt x="39110" y="32079"/>
                </a:cubicBezTo>
                <a:cubicBezTo>
                  <a:pt x="39080" y="32079"/>
                  <a:pt x="39080" y="32049"/>
                  <a:pt x="39050" y="32049"/>
                </a:cubicBezTo>
                <a:lnTo>
                  <a:pt x="39080" y="32049"/>
                </a:lnTo>
                <a:cubicBezTo>
                  <a:pt x="39050" y="32049"/>
                  <a:pt x="39110" y="32019"/>
                  <a:pt x="39080" y="32019"/>
                </a:cubicBezTo>
                <a:cubicBezTo>
                  <a:pt x="39075" y="32014"/>
                  <a:pt x="39071" y="32013"/>
                  <a:pt x="39067" y="32013"/>
                </a:cubicBezTo>
                <a:cubicBezTo>
                  <a:pt x="39046" y="32013"/>
                  <a:pt x="39027" y="32055"/>
                  <a:pt x="39021" y="32055"/>
                </a:cubicBezTo>
                <a:cubicBezTo>
                  <a:pt x="39020" y="32055"/>
                  <a:pt x="39019" y="32053"/>
                  <a:pt x="39019" y="32049"/>
                </a:cubicBezTo>
                <a:cubicBezTo>
                  <a:pt x="39019" y="31989"/>
                  <a:pt x="39050" y="31989"/>
                  <a:pt x="39080" y="31989"/>
                </a:cubicBezTo>
                <a:lnTo>
                  <a:pt x="38989" y="31989"/>
                </a:lnTo>
                <a:cubicBezTo>
                  <a:pt x="38989" y="31989"/>
                  <a:pt x="39050" y="31958"/>
                  <a:pt x="39019" y="31958"/>
                </a:cubicBezTo>
                <a:cubicBezTo>
                  <a:pt x="39009" y="31958"/>
                  <a:pt x="38998" y="31958"/>
                  <a:pt x="38990" y="31957"/>
                </a:cubicBezTo>
                <a:lnTo>
                  <a:pt x="38990" y="31957"/>
                </a:lnTo>
                <a:lnTo>
                  <a:pt x="39019" y="31928"/>
                </a:lnTo>
                <a:lnTo>
                  <a:pt x="38959" y="31928"/>
                </a:lnTo>
                <a:cubicBezTo>
                  <a:pt x="38989" y="31898"/>
                  <a:pt x="39019" y="31868"/>
                  <a:pt x="39050" y="31868"/>
                </a:cubicBezTo>
                <a:lnTo>
                  <a:pt x="39140" y="31868"/>
                </a:lnTo>
                <a:cubicBezTo>
                  <a:pt x="39140" y="31839"/>
                  <a:pt x="39140" y="31810"/>
                  <a:pt x="39137" y="31777"/>
                </a:cubicBezTo>
                <a:lnTo>
                  <a:pt x="39110" y="31777"/>
                </a:lnTo>
                <a:cubicBezTo>
                  <a:pt x="39124" y="31777"/>
                  <a:pt x="39131" y="31771"/>
                  <a:pt x="39135" y="31764"/>
                </a:cubicBezTo>
                <a:lnTo>
                  <a:pt x="39135" y="31764"/>
                </a:lnTo>
                <a:cubicBezTo>
                  <a:pt x="39136" y="31769"/>
                  <a:pt x="39136" y="31773"/>
                  <a:pt x="39137" y="31777"/>
                </a:cubicBezTo>
                <a:lnTo>
                  <a:pt x="39140" y="31777"/>
                </a:lnTo>
                <a:cubicBezTo>
                  <a:pt x="39140" y="31777"/>
                  <a:pt x="39231" y="31747"/>
                  <a:pt x="39170" y="31717"/>
                </a:cubicBezTo>
                <a:lnTo>
                  <a:pt x="39170" y="31717"/>
                </a:lnTo>
                <a:lnTo>
                  <a:pt x="39131" y="31737"/>
                </a:lnTo>
                <a:lnTo>
                  <a:pt x="39131" y="31737"/>
                </a:lnTo>
                <a:cubicBezTo>
                  <a:pt x="39126" y="31713"/>
                  <a:pt x="39120" y="31686"/>
                  <a:pt x="39110" y="31657"/>
                </a:cubicBezTo>
                <a:lnTo>
                  <a:pt x="39066" y="31657"/>
                </a:lnTo>
                <a:cubicBezTo>
                  <a:pt x="39066" y="31647"/>
                  <a:pt x="39069" y="31637"/>
                  <a:pt x="39080" y="31626"/>
                </a:cubicBezTo>
                <a:lnTo>
                  <a:pt x="39140" y="31626"/>
                </a:lnTo>
                <a:cubicBezTo>
                  <a:pt x="39110" y="31596"/>
                  <a:pt x="39080" y="31596"/>
                  <a:pt x="39019" y="31566"/>
                </a:cubicBezTo>
                <a:cubicBezTo>
                  <a:pt x="39018" y="31565"/>
                  <a:pt x="39017" y="31565"/>
                  <a:pt x="39016" y="31564"/>
                </a:cubicBezTo>
                <a:lnTo>
                  <a:pt x="39016" y="31564"/>
                </a:lnTo>
                <a:cubicBezTo>
                  <a:pt x="39007" y="31565"/>
                  <a:pt x="38998" y="31566"/>
                  <a:pt x="38989" y="31566"/>
                </a:cubicBezTo>
                <a:cubicBezTo>
                  <a:pt x="38989" y="31566"/>
                  <a:pt x="38996" y="31559"/>
                  <a:pt x="39003" y="31552"/>
                </a:cubicBezTo>
                <a:lnTo>
                  <a:pt x="39003" y="31552"/>
                </a:lnTo>
                <a:cubicBezTo>
                  <a:pt x="39006" y="31557"/>
                  <a:pt x="39010" y="31561"/>
                  <a:pt x="39016" y="31564"/>
                </a:cubicBezTo>
                <a:lnTo>
                  <a:pt x="39016" y="31564"/>
                </a:lnTo>
                <a:cubicBezTo>
                  <a:pt x="39066" y="31557"/>
                  <a:pt x="39105" y="31531"/>
                  <a:pt x="39080" y="31506"/>
                </a:cubicBezTo>
                <a:lnTo>
                  <a:pt x="39080" y="31506"/>
                </a:lnTo>
                <a:lnTo>
                  <a:pt x="39019" y="31536"/>
                </a:lnTo>
                <a:cubicBezTo>
                  <a:pt x="39019" y="31536"/>
                  <a:pt x="39011" y="31544"/>
                  <a:pt x="39003" y="31552"/>
                </a:cubicBezTo>
                <a:lnTo>
                  <a:pt x="39003" y="31552"/>
                </a:lnTo>
                <a:cubicBezTo>
                  <a:pt x="38980" y="31515"/>
                  <a:pt x="39046" y="31445"/>
                  <a:pt x="39019" y="31445"/>
                </a:cubicBezTo>
                <a:lnTo>
                  <a:pt x="38989" y="31445"/>
                </a:lnTo>
                <a:cubicBezTo>
                  <a:pt x="39019" y="31445"/>
                  <a:pt x="39019" y="31415"/>
                  <a:pt x="39019" y="31415"/>
                </a:cubicBezTo>
                <a:cubicBezTo>
                  <a:pt x="38959" y="31415"/>
                  <a:pt x="38989" y="31385"/>
                  <a:pt x="38989" y="31385"/>
                </a:cubicBezTo>
                <a:cubicBezTo>
                  <a:pt x="38989" y="31385"/>
                  <a:pt x="39019" y="31355"/>
                  <a:pt x="39019" y="31355"/>
                </a:cubicBezTo>
                <a:cubicBezTo>
                  <a:pt x="39060" y="31355"/>
                  <a:pt x="39060" y="31341"/>
                  <a:pt x="39073" y="31341"/>
                </a:cubicBezTo>
                <a:cubicBezTo>
                  <a:pt x="39080" y="31341"/>
                  <a:pt x="39090" y="31345"/>
                  <a:pt x="39110" y="31355"/>
                </a:cubicBezTo>
                <a:cubicBezTo>
                  <a:pt x="39050" y="31325"/>
                  <a:pt x="39140" y="31295"/>
                  <a:pt x="39019" y="31264"/>
                </a:cubicBezTo>
                <a:lnTo>
                  <a:pt x="39050" y="31234"/>
                </a:lnTo>
                <a:cubicBezTo>
                  <a:pt x="39050" y="31234"/>
                  <a:pt x="39050" y="31196"/>
                  <a:pt x="39065" y="31196"/>
                </a:cubicBezTo>
                <a:cubicBezTo>
                  <a:pt x="39069" y="31196"/>
                  <a:pt x="39074" y="31198"/>
                  <a:pt x="39080" y="31204"/>
                </a:cubicBezTo>
                <a:cubicBezTo>
                  <a:pt x="39110" y="31234"/>
                  <a:pt x="39050" y="31234"/>
                  <a:pt x="39110" y="31234"/>
                </a:cubicBezTo>
                <a:cubicBezTo>
                  <a:pt x="39140" y="31204"/>
                  <a:pt x="39019" y="31174"/>
                  <a:pt x="39050" y="31174"/>
                </a:cubicBezTo>
                <a:lnTo>
                  <a:pt x="39110" y="31174"/>
                </a:lnTo>
                <a:cubicBezTo>
                  <a:pt x="39110" y="31144"/>
                  <a:pt x="39080" y="31144"/>
                  <a:pt x="39080" y="31144"/>
                </a:cubicBezTo>
                <a:lnTo>
                  <a:pt x="39110" y="31144"/>
                </a:lnTo>
                <a:cubicBezTo>
                  <a:pt x="39137" y="31089"/>
                  <a:pt x="39042" y="31108"/>
                  <a:pt x="39067" y="31091"/>
                </a:cubicBezTo>
                <a:lnTo>
                  <a:pt x="39067" y="31091"/>
                </a:lnTo>
                <a:cubicBezTo>
                  <a:pt x="39076" y="31094"/>
                  <a:pt x="39086" y="31097"/>
                  <a:pt x="39094" y="31097"/>
                </a:cubicBezTo>
                <a:cubicBezTo>
                  <a:pt x="39103" y="31097"/>
                  <a:pt x="39110" y="31093"/>
                  <a:pt x="39110" y="31083"/>
                </a:cubicBezTo>
                <a:cubicBezTo>
                  <a:pt x="39110" y="31053"/>
                  <a:pt x="39110" y="31053"/>
                  <a:pt x="39080" y="31053"/>
                </a:cubicBezTo>
                <a:lnTo>
                  <a:pt x="39019" y="31053"/>
                </a:lnTo>
                <a:lnTo>
                  <a:pt x="39019" y="30993"/>
                </a:lnTo>
                <a:cubicBezTo>
                  <a:pt x="39136" y="30964"/>
                  <a:pt x="38971" y="30906"/>
                  <a:pt x="39068" y="30821"/>
                </a:cubicBezTo>
                <a:lnTo>
                  <a:pt x="39068" y="30821"/>
                </a:lnTo>
                <a:cubicBezTo>
                  <a:pt x="39055" y="30830"/>
                  <a:pt x="39039" y="30834"/>
                  <a:pt x="39027" y="30834"/>
                </a:cubicBezTo>
                <a:cubicBezTo>
                  <a:pt x="39012" y="30834"/>
                  <a:pt x="39004" y="30827"/>
                  <a:pt x="39019" y="30812"/>
                </a:cubicBezTo>
                <a:cubicBezTo>
                  <a:pt x="39050" y="30812"/>
                  <a:pt x="39019" y="30781"/>
                  <a:pt x="39050" y="30751"/>
                </a:cubicBezTo>
                <a:lnTo>
                  <a:pt x="39080" y="30751"/>
                </a:lnTo>
                <a:cubicBezTo>
                  <a:pt x="39050" y="30691"/>
                  <a:pt x="39019" y="30631"/>
                  <a:pt x="39019" y="30631"/>
                </a:cubicBezTo>
                <a:lnTo>
                  <a:pt x="39019" y="30631"/>
                </a:lnTo>
                <a:cubicBezTo>
                  <a:pt x="39019" y="30631"/>
                  <a:pt x="39060" y="30644"/>
                  <a:pt x="39069" y="30644"/>
                </a:cubicBezTo>
                <a:cubicBezTo>
                  <a:pt x="39073" y="30644"/>
                  <a:pt x="39070" y="30641"/>
                  <a:pt x="39050" y="30631"/>
                </a:cubicBezTo>
                <a:cubicBezTo>
                  <a:pt x="39019" y="30600"/>
                  <a:pt x="39140" y="30570"/>
                  <a:pt x="39050" y="30570"/>
                </a:cubicBezTo>
                <a:cubicBezTo>
                  <a:pt x="39080" y="30540"/>
                  <a:pt x="39019" y="30480"/>
                  <a:pt x="39019" y="30419"/>
                </a:cubicBezTo>
                <a:cubicBezTo>
                  <a:pt x="39028" y="30415"/>
                  <a:pt x="39036" y="30413"/>
                  <a:pt x="39042" y="30413"/>
                </a:cubicBezTo>
                <a:cubicBezTo>
                  <a:pt x="39073" y="30413"/>
                  <a:pt x="39079" y="30456"/>
                  <a:pt x="39080" y="30456"/>
                </a:cubicBezTo>
                <a:cubicBezTo>
                  <a:pt x="39080" y="30456"/>
                  <a:pt x="39080" y="30454"/>
                  <a:pt x="39080" y="30450"/>
                </a:cubicBezTo>
                <a:cubicBezTo>
                  <a:pt x="39080" y="30389"/>
                  <a:pt x="39050" y="30359"/>
                  <a:pt x="39080" y="30329"/>
                </a:cubicBezTo>
                <a:cubicBezTo>
                  <a:pt x="39095" y="30299"/>
                  <a:pt x="39087" y="30299"/>
                  <a:pt x="39076" y="30299"/>
                </a:cubicBezTo>
                <a:cubicBezTo>
                  <a:pt x="39065" y="30299"/>
                  <a:pt x="39050" y="30299"/>
                  <a:pt x="39050" y="30269"/>
                </a:cubicBezTo>
                <a:lnTo>
                  <a:pt x="39050" y="30269"/>
                </a:lnTo>
                <a:cubicBezTo>
                  <a:pt x="39050" y="30284"/>
                  <a:pt x="39057" y="30291"/>
                  <a:pt x="39065" y="30291"/>
                </a:cubicBezTo>
                <a:cubicBezTo>
                  <a:pt x="39072" y="30291"/>
                  <a:pt x="39080" y="30284"/>
                  <a:pt x="39080" y="30268"/>
                </a:cubicBezTo>
                <a:cubicBezTo>
                  <a:pt x="39050" y="30238"/>
                  <a:pt x="39080" y="30208"/>
                  <a:pt x="39050" y="30178"/>
                </a:cubicBezTo>
                <a:lnTo>
                  <a:pt x="39050" y="30178"/>
                </a:lnTo>
                <a:cubicBezTo>
                  <a:pt x="39080" y="30208"/>
                  <a:pt x="39110" y="30208"/>
                  <a:pt x="39110" y="30208"/>
                </a:cubicBezTo>
                <a:cubicBezTo>
                  <a:pt x="39140" y="30208"/>
                  <a:pt x="39110" y="30178"/>
                  <a:pt x="39110" y="30178"/>
                </a:cubicBezTo>
                <a:cubicBezTo>
                  <a:pt x="39170" y="30178"/>
                  <a:pt x="39140" y="30178"/>
                  <a:pt x="39170" y="30148"/>
                </a:cubicBezTo>
                <a:cubicBezTo>
                  <a:pt x="39200" y="30118"/>
                  <a:pt x="39140" y="30118"/>
                  <a:pt x="39140" y="30087"/>
                </a:cubicBezTo>
                <a:lnTo>
                  <a:pt x="39110" y="30087"/>
                </a:lnTo>
                <a:lnTo>
                  <a:pt x="39110" y="30057"/>
                </a:lnTo>
                <a:lnTo>
                  <a:pt x="39110" y="29997"/>
                </a:lnTo>
                <a:lnTo>
                  <a:pt x="39080" y="29997"/>
                </a:lnTo>
                <a:lnTo>
                  <a:pt x="39080" y="29967"/>
                </a:lnTo>
                <a:cubicBezTo>
                  <a:pt x="39087" y="29974"/>
                  <a:pt x="39092" y="29976"/>
                  <a:pt x="39096" y="29976"/>
                </a:cubicBezTo>
                <a:cubicBezTo>
                  <a:pt x="39104" y="29976"/>
                  <a:pt x="39109" y="29969"/>
                  <a:pt x="39116" y="29969"/>
                </a:cubicBezTo>
                <a:cubicBezTo>
                  <a:pt x="39122" y="29969"/>
                  <a:pt x="39129" y="29975"/>
                  <a:pt x="39140" y="29997"/>
                </a:cubicBezTo>
                <a:cubicBezTo>
                  <a:pt x="39182" y="29976"/>
                  <a:pt x="39195" y="29897"/>
                  <a:pt x="39199" y="29861"/>
                </a:cubicBezTo>
                <a:lnTo>
                  <a:pt x="39199" y="29861"/>
                </a:lnTo>
                <a:cubicBezTo>
                  <a:pt x="39200" y="29866"/>
                  <a:pt x="39200" y="29872"/>
                  <a:pt x="39200" y="29876"/>
                </a:cubicBezTo>
                <a:lnTo>
                  <a:pt x="39200" y="29846"/>
                </a:lnTo>
                <a:cubicBezTo>
                  <a:pt x="39200" y="29843"/>
                  <a:pt x="39200" y="29842"/>
                  <a:pt x="39200" y="29842"/>
                </a:cubicBezTo>
                <a:cubicBezTo>
                  <a:pt x="39200" y="29842"/>
                  <a:pt x="39200" y="29849"/>
                  <a:pt x="39199" y="29861"/>
                </a:cubicBezTo>
                <a:lnTo>
                  <a:pt x="39199" y="29861"/>
                </a:lnTo>
                <a:cubicBezTo>
                  <a:pt x="39193" y="29829"/>
                  <a:pt x="39175" y="29786"/>
                  <a:pt x="39200" y="29786"/>
                </a:cubicBezTo>
                <a:cubicBezTo>
                  <a:pt x="39222" y="29807"/>
                  <a:pt x="39228" y="29828"/>
                  <a:pt x="39230" y="29828"/>
                </a:cubicBezTo>
                <a:cubicBezTo>
                  <a:pt x="39231" y="29828"/>
                  <a:pt x="39231" y="29825"/>
                  <a:pt x="39231" y="29816"/>
                </a:cubicBezTo>
                <a:cubicBezTo>
                  <a:pt x="39231" y="29816"/>
                  <a:pt x="39200" y="29786"/>
                  <a:pt x="39231" y="29755"/>
                </a:cubicBezTo>
                <a:cubicBezTo>
                  <a:pt x="39231" y="29748"/>
                  <a:pt x="39231" y="29740"/>
                  <a:pt x="39231" y="29725"/>
                </a:cubicBezTo>
                <a:cubicBezTo>
                  <a:pt x="39287" y="29809"/>
                  <a:pt x="39291" y="29764"/>
                  <a:pt x="39339" y="29804"/>
                </a:cubicBezTo>
                <a:lnTo>
                  <a:pt x="39339" y="29804"/>
                </a:lnTo>
                <a:cubicBezTo>
                  <a:pt x="39332" y="29779"/>
                  <a:pt x="39345" y="29719"/>
                  <a:pt x="39321" y="29695"/>
                </a:cubicBezTo>
                <a:cubicBezTo>
                  <a:pt x="39291" y="29665"/>
                  <a:pt x="39321" y="29665"/>
                  <a:pt x="39321" y="29665"/>
                </a:cubicBezTo>
                <a:lnTo>
                  <a:pt x="39321" y="29695"/>
                </a:lnTo>
                <a:cubicBezTo>
                  <a:pt x="39351" y="29635"/>
                  <a:pt x="39412" y="29635"/>
                  <a:pt x="39472" y="29574"/>
                </a:cubicBezTo>
                <a:lnTo>
                  <a:pt x="39472" y="29574"/>
                </a:lnTo>
                <a:cubicBezTo>
                  <a:pt x="39472" y="29605"/>
                  <a:pt x="39382" y="29635"/>
                  <a:pt x="39472" y="29635"/>
                </a:cubicBezTo>
                <a:cubicBezTo>
                  <a:pt x="39532" y="29635"/>
                  <a:pt x="39532" y="29544"/>
                  <a:pt x="39593" y="29514"/>
                </a:cubicBezTo>
                <a:lnTo>
                  <a:pt x="39593" y="29514"/>
                </a:lnTo>
                <a:cubicBezTo>
                  <a:pt x="39623" y="29574"/>
                  <a:pt x="39532" y="29544"/>
                  <a:pt x="39563" y="29605"/>
                </a:cubicBezTo>
                <a:lnTo>
                  <a:pt x="39744" y="29484"/>
                </a:lnTo>
                <a:cubicBezTo>
                  <a:pt x="39751" y="29507"/>
                  <a:pt x="39759" y="29514"/>
                  <a:pt x="39767" y="29514"/>
                </a:cubicBezTo>
                <a:cubicBezTo>
                  <a:pt x="39783" y="29514"/>
                  <a:pt x="39801" y="29484"/>
                  <a:pt x="39824" y="29484"/>
                </a:cubicBezTo>
                <a:cubicBezTo>
                  <a:pt x="39836" y="29484"/>
                  <a:pt x="39849" y="29491"/>
                  <a:pt x="39864" y="29514"/>
                </a:cubicBezTo>
                <a:cubicBezTo>
                  <a:pt x="39864" y="29484"/>
                  <a:pt x="39895" y="29484"/>
                  <a:pt x="39925" y="29484"/>
                </a:cubicBezTo>
                <a:cubicBezTo>
                  <a:pt x="39925" y="29484"/>
                  <a:pt x="39905" y="29523"/>
                  <a:pt x="39913" y="29523"/>
                </a:cubicBezTo>
                <a:cubicBezTo>
                  <a:pt x="39915" y="29523"/>
                  <a:pt x="39919" y="29520"/>
                  <a:pt x="39925" y="29514"/>
                </a:cubicBezTo>
                <a:cubicBezTo>
                  <a:pt x="39925" y="29502"/>
                  <a:pt x="39940" y="29494"/>
                  <a:pt x="39956" y="29494"/>
                </a:cubicBezTo>
                <a:cubicBezTo>
                  <a:pt x="39979" y="29494"/>
                  <a:pt x="40003" y="29509"/>
                  <a:pt x="39985" y="29544"/>
                </a:cubicBezTo>
                <a:cubicBezTo>
                  <a:pt x="39993" y="29528"/>
                  <a:pt x="40001" y="29523"/>
                  <a:pt x="40009" y="29523"/>
                </a:cubicBezTo>
                <a:cubicBezTo>
                  <a:pt x="40026" y="29523"/>
                  <a:pt x="40044" y="29551"/>
                  <a:pt x="40062" y="29551"/>
                </a:cubicBezTo>
                <a:cubicBezTo>
                  <a:pt x="40067" y="29551"/>
                  <a:pt x="40071" y="29549"/>
                  <a:pt x="40076" y="29544"/>
                </a:cubicBezTo>
                <a:cubicBezTo>
                  <a:pt x="40076" y="29514"/>
                  <a:pt x="40076" y="29514"/>
                  <a:pt x="40076" y="29484"/>
                </a:cubicBezTo>
                <a:close/>
                <a:moveTo>
                  <a:pt x="35964" y="32549"/>
                </a:moveTo>
                <a:cubicBezTo>
                  <a:pt x="35955" y="32549"/>
                  <a:pt x="35941" y="32562"/>
                  <a:pt x="35941" y="32562"/>
                </a:cubicBezTo>
                <a:cubicBezTo>
                  <a:pt x="35926" y="32577"/>
                  <a:pt x="35919" y="32600"/>
                  <a:pt x="35915" y="32619"/>
                </a:cubicBezTo>
                <a:lnTo>
                  <a:pt x="35915" y="32619"/>
                </a:lnTo>
                <a:cubicBezTo>
                  <a:pt x="35920" y="32615"/>
                  <a:pt x="35926" y="32613"/>
                  <a:pt x="35931" y="32613"/>
                </a:cubicBezTo>
                <a:cubicBezTo>
                  <a:pt x="35943" y="32613"/>
                  <a:pt x="35953" y="32620"/>
                  <a:pt x="35961" y="32620"/>
                </a:cubicBezTo>
                <a:cubicBezTo>
                  <a:pt x="35967" y="32620"/>
                  <a:pt x="35972" y="32614"/>
                  <a:pt x="35972" y="32592"/>
                </a:cubicBezTo>
                <a:lnTo>
                  <a:pt x="35941" y="32592"/>
                </a:lnTo>
                <a:cubicBezTo>
                  <a:pt x="35956" y="32577"/>
                  <a:pt x="35964" y="32577"/>
                  <a:pt x="35968" y="32577"/>
                </a:cubicBezTo>
                <a:cubicBezTo>
                  <a:pt x="35972" y="32577"/>
                  <a:pt x="35972" y="32577"/>
                  <a:pt x="35972" y="32562"/>
                </a:cubicBezTo>
                <a:cubicBezTo>
                  <a:pt x="35972" y="32552"/>
                  <a:pt x="35968" y="32549"/>
                  <a:pt x="35964" y="32549"/>
                </a:cubicBezTo>
                <a:close/>
                <a:moveTo>
                  <a:pt x="35915" y="32619"/>
                </a:moveTo>
                <a:cubicBezTo>
                  <a:pt x="35914" y="32620"/>
                  <a:pt x="35912" y="32621"/>
                  <a:pt x="35911" y="32622"/>
                </a:cubicBezTo>
                <a:cubicBezTo>
                  <a:pt x="35911" y="32627"/>
                  <a:pt x="35912" y="32630"/>
                  <a:pt x="35913" y="32633"/>
                </a:cubicBezTo>
                <a:lnTo>
                  <a:pt x="35913" y="32633"/>
                </a:lnTo>
                <a:cubicBezTo>
                  <a:pt x="35913" y="32629"/>
                  <a:pt x="35914" y="32624"/>
                  <a:pt x="35915" y="32619"/>
                </a:cubicBezTo>
                <a:close/>
                <a:moveTo>
                  <a:pt x="43350" y="32674"/>
                </a:moveTo>
                <a:cubicBezTo>
                  <a:pt x="43354" y="32674"/>
                  <a:pt x="43359" y="32677"/>
                  <a:pt x="43365" y="32683"/>
                </a:cubicBezTo>
                <a:cubicBezTo>
                  <a:pt x="43365" y="32683"/>
                  <a:pt x="43347" y="32700"/>
                  <a:pt x="43352" y="32709"/>
                </a:cubicBezTo>
                <a:lnTo>
                  <a:pt x="43352" y="32709"/>
                </a:lnTo>
                <a:cubicBezTo>
                  <a:pt x="43340" y="32699"/>
                  <a:pt x="43339" y="32674"/>
                  <a:pt x="43350" y="32674"/>
                </a:cubicBezTo>
                <a:close/>
                <a:moveTo>
                  <a:pt x="36183" y="28850"/>
                </a:moveTo>
                <a:cubicBezTo>
                  <a:pt x="36183" y="28875"/>
                  <a:pt x="36163" y="28919"/>
                  <a:pt x="36171" y="28919"/>
                </a:cubicBezTo>
                <a:cubicBezTo>
                  <a:pt x="36173" y="28919"/>
                  <a:pt x="36177" y="28916"/>
                  <a:pt x="36183" y="28911"/>
                </a:cubicBezTo>
                <a:cubicBezTo>
                  <a:pt x="36195" y="28898"/>
                  <a:pt x="36218" y="28891"/>
                  <a:pt x="36238" y="28891"/>
                </a:cubicBezTo>
                <a:cubicBezTo>
                  <a:pt x="36267" y="28891"/>
                  <a:pt x="36291" y="28905"/>
                  <a:pt x="36273" y="28941"/>
                </a:cubicBezTo>
                <a:cubicBezTo>
                  <a:pt x="36282" y="28924"/>
                  <a:pt x="36290" y="28919"/>
                  <a:pt x="36298" y="28919"/>
                </a:cubicBezTo>
                <a:cubicBezTo>
                  <a:pt x="36312" y="28919"/>
                  <a:pt x="36325" y="28932"/>
                  <a:pt x="36339" y="28932"/>
                </a:cubicBezTo>
                <a:cubicBezTo>
                  <a:pt x="36347" y="28932"/>
                  <a:pt x="36355" y="28927"/>
                  <a:pt x="36364" y="28911"/>
                </a:cubicBezTo>
                <a:cubicBezTo>
                  <a:pt x="36364" y="28911"/>
                  <a:pt x="36364" y="28911"/>
                  <a:pt x="36364" y="28880"/>
                </a:cubicBezTo>
                <a:lnTo>
                  <a:pt x="36394" y="28911"/>
                </a:lnTo>
                <a:cubicBezTo>
                  <a:pt x="36424" y="28971"/>
                  <a:pt x="36485" y="28941"/>
                  <a:pt x="36515" y="28971"/>
                </a:cubicBezTo>
                <a:cubicBezTo>
                  <a:pt x="36515" y="28961"/>
                  <a:pt x="36518" y="28957"/>
                  <a:pt x="36524" y="28957"/>
                </a:cubicBezTo>
                <a:cubicBezTo>
                  <a:pt x="36535" y="28957"/>
                  <a:pt x="36555" y="28971"/>
                  <a:pt x="36575" y="28971"/>
                </a:cubicBezTo>
                <a:cubicBezTo>
                  <a:pt x="36545" y="29001"/>
                  <a:pt x="36635" y="29001"/>
                  <a:pt x="36635" y="29001"/>
                </a:cubicBezTo>
                <a:cubicBezTo>
                  <a:pt x="36635" y="29025"/>
                  <a:pt x="36616" y="29070"/>
                  <a:pt x="36624" y="29070"/>
                </a:cubicBezTo>
                <a:cubicBezTo>
                  <a:pt x="36626" y="29070"/>
                  <a:pt x="36630" y="29067"/>
                  <a:pt x="36635" y="29061"/>
                </a:cubicBezTo>
                <a:cubicBezTo>
                  <a:pt x="36635" y="29055"/>
                  <a:pt x="36639" y="29053"/>
                  <a:pt x="36645" y="29053"/>
                </a:cubicBezTo>
                <a:cubicBezTo>
                  <a:pt x="36668" y="29053"/>
                  <a:pt x="36726" y="29092"/>
                  <a:pt x="36726" y="29092"/>
                </a:cubicBezTo>
                <a:lnTo>
                  <a:pt x="36696" y="29092"/>
                </a:lnTo>
                <a:cubicBezTo>
                  <a:pt x="36816" y="29122"/>
                  <a:pt x="36847" y="29273"/>
                  <a:pt x="36937" y="29333"/>
                </a:cubicBezTo>
                <a:lnTo>
                  <a:pt x="36907" y="29333"/>
                </a:lnTo>
                <a:cubicBezTo>
                  <a:pt x="36895" y="29368"/>
                  <a:pt x="36906" y="29376"/>
                  <a:pt x="36926" y="29376"/>
                </a:cubicBezTo>
                <a:cubicBezTo>
                  <a:pt x="36942" y="29376"/>
                  <a:pt x="36963" y="29371"/>
                  <a:pt x="36983" y="29371"/>
                </a:cubicBezTo>
                <a:cubicBezTo>
                  <a:pt x="37002" y="29371"/>
                  <a:pt x="37019" y="29375"/>
                  <a:pt x="37028" y="29393"/>
                </a:cubicBezTo>
                <a:cubicBezTo>
                  <a:pt x="37058" y="29544"/>
                  <a:pt x="37028" y="29725"/>
                  <a:pt x="37058" y="29846"/>
                </a:cubicBezTo>
                <a:cubicBezTo>
                  <a:pt x="37068" y="29856"/>
                  <a:pt x="37078" y="29859"/>
                  <a:pt x="37086" y="29859"/>
                </a:cubicBezTo>
                <a:lnTo>
                  <a:pt x="37086" y="29859"/>
                </a:lnTo>
                <a:cubicBezTo>
                  <a:pt x="37079" y="29876"/>
                  <a:pt x="37063" y="29876"/>
                  <a:pt x="37088" y="29876"/>
                </a:cubicBezTo>
                <a:lnTo>
                  <a:pt x="37118" y="29876"/>
                </a:lnTo>
                <a:cubicBezTo>
                  <a:pt x="37058" y="29967"/>
                  <a:pt x="37179" y="30057"/>
                  <a:pt x="37058" y="30118"/>
                </a:cubicBezTo>
                <a:cubicBezTo>
                  <a:pt x="37088" y="30148"/>
                  <a:pt x="37028" y="30208"/>
                  <a:pt x="37088" y="30268"/>
                </a:cubicBezTo>
                <a:cubicBezTo>
                  <a:pt x="37088" y="30268"/>
                  <a:pt x="37075" y="30255"/>
                  <a:pt x="37066" y="30255"/>
                </a:cubicBezTo>
                <a:cubicBezTo>
                  <a:pt x="37061" y="30255"/>
                  <a:pt x="37058" y="30258"/>
                  <a:pt x="37058" y="30268"/>
                </a:cubicBezTo>
                <a:lnTo>
                  <a:pt x="37088" y="30329"/>
                </a:lnTo>
                <a:cubicBezTo>
                  <a:pt x="37179" y="30389"/>
                  <a:pt x="37028" y="30480"/>
                  <a:pt x="37088" y="30570"/>
                </a:cubicBezTo>
                <a:cubicBezTo>
                  <a:pt x="37058" y="30570"/>
                  <a:pt x="37028" y="30600"/>
                  <a:pt x="37058" y="30600"/>
                </a:cubicBezTo>
                <a:lnTo>
                  <a:pt x="37088" y="30600"/>
                </a:lnTo>
                <a:cubicBezTo>
                  <a:pt x="37118" y="30631"/>
                  <a:pt x="37118" y="30661"/>
                  <a:pt x="37118" y="30721"/>
                </a:cubicBezTo>
                <a:cubicBezTo>
                  <a:pt x="37112" y="30715"/>
                  <a:pt x="37109" y="30713"/>
                  <a:pt x="37106" y="30713"/>
                </a:cubicBezTo>
                <a:cubicBezTo>
                  <a:pt x="37099" y="30713"/>
                  <a:pt x="37103" y="30735"/>
                  <a:pt x="37083" y="30746"/>
                </a:cubicBezTo>
                <a:lnTo>
                  <a:pt x="37083" y="30746"/>
                </a:lnTo>
                <a:cubicBezTo>
                  <a:pt x="37094" y="30742"/>
                  <a:pt x="37103" y="30738"/>
                  <a:pt x="37109" y="30738"/>
                </a:cubicBezTo>
                <a:cubicBezTo>
                  <a:pt x="37115" y="30738"/>
                  <a:pt x="37118" y="30741"/>
                  <a:pt x="37118" y="30751"/>
                </a:cubicBezTo>
                <a:cubicBezTo>
                  <a:pt x="37118" y="30812"/>
                  <a:pt x="37118" y="30842"/>
                  <a:pt x="37088" y="30872"/>
                </a:cubicBezTo>
                <a:cubicBezTo>
                  <a:pt x="37118" y="30902"/>
                  <a:pt x="37118" y="30902"/>
                  <a:pt x="37179" y="30902"/>
                </a:cubicBezTo>
                <a:cubicBezTo>
                  <a:pt x="37179" y="30963"/>
                  <a:pt x="37179" y="30993"/>
                  <a:pt x="37179" y="31053"/>
                </a:cubicBezTo>
                <a:cubicBezTo>
                  <a:pt x="37239" y="31053"/>
                  <a:pt x="37209" y="31113"/>
                  <a:pt x="37179" y="31113"/>
                </a:cubicBezTo>
                <a:lnTo>
                  <a:pt x="37148" y="31113"/>
                </a:lnTo>
                <a:lnTo>
                  <a:pt x="37148" y="31144"/>
                </a:lnTo>
                <a:cubicBezTo>
                  <a:pt x="37179" y="31204"/>
                  <a:pt x="37179" y="31264"/>
                  <a:pt x="37179" y="31325"/>
                </a:cubicBezTo>
                <a:lnTo>
                  <a:pt x="37148" y="31325"/>
                </a:lnTo>
                <a:cubicBezTo>
                  <a:pt x="37179" y="31325"/>
                  <a:pt x="37179" y="31385"/>
                  <a:pt x="37148" y="31415"/>
                </a:cubicBezTo>
                <a:cubicBezTo>
                  <a:pt x="37169" y="31415"/>
                  <a:pt x="37162" y="31388"/>
                  <a:pt x="37173" y="31388"/>
                </a:cubicBezTo>
                <a:cubicBezTo>
                  <a:pt x="37179" y="31388"/>
                  <a:pt x="37189" y="31395"/>
                  <a:pt x="37209" y="31415"/>
                </a:cubicBezTo>
                <a:cubicBezTo>
                  <a:pt x="37224" y="31430"/>
                  <a:pt x="37209" y="31430"/>
                  <a:pt x="37197" y="31430"/>
                </a:cubicBezTo>
                <a:cubicBezTo>
                  <a:pt x="37196" y="31430"/>
                  <a:pt x="37195" y="31430"/>
                  <a:pt x="37193" y="31430"/>
                </a:cubicBezTo>
                <a:lnTo>
                  <a:pt x="37193" y="31430"/>
                </a:lnTo>
                <a:cubicBezTo>
                  <a:pt x="37177" y="31415"/>
                  <a:pt x="37172" y="31415"/>
                  <a:pt x="37148" y="31415"/>
                </a:cubicBezTo>
                <a:lnTo>
                  <a:pt x="37209" y="31506"/>
                </a:lnTo>
                <a:cubicBezTo>
                  <a:pt x="37179" y="31506"/>
                  <a:pt x="37118" y="31536"/>
                  <a:pt x="37148" y="31566"/>
                </a:cubicBezTo>
                <a:lnTo>
                  <a:pt x="37118" y="31566"/>
                </a:lnTo>
                <a:lnTo>
                  <a:pt x="37179" y="31596"/>
                </a:lnTo>
                <a:lnTo>
                  <a:pt x="37148" y="31596"/>
                </a:lnTo>
                <a:cubicBezTo>
                  <a:pt x="37148" y="31626"/>
                  <a:pt x="37209" y="31626"/>
                  <a:pt x="37209" y="31657"/>
                </a:cubicBezTo>
                <a:cubicBezTo>
                  <a:pt x="37179" y="31747"/>
                  <a:pt x="37179" y="31717"/>
                  <a:pt x="37088" y="31898"/>
                </a:cubicBezTo>
                <a:cubicBezTo>
                  <a:pt x="37179" y="31898"/>
                  <a:pt x="37058" y="31989"/>
                  <a:pt x="37118" y="32019"/>
                </a:cubicBezTo>
                <a:cubicBezTo>
                  <a:pt x="37058" y="32049"/>
                  <a:pt x="37028" y="32170"/>
                  <a:pt x="36967" y="32230"/>
                </a:cubicBezTo>
                <a:cubicBezTo>
                  <a:pt x="36937" y="32260"/>
                  <a:pt x="36998" y="32321"/>
                  <a:pt x="36967" y="32351"/>
                </a:cubicBezTo>
                <a:cubicBezTo>
                  <a:pt x="36907" y="32351"/>
                  <a:pt x="36847" y="32441"/>
                  <a:pt x="36847" y="32502"/>
                </a:cubicBezTo>
                <a:cubicBezTo>
                  <a:pt x="36847" y="32502"/>
                  <a:pt x="36833" y="32488"/>
                  <a:pt x="36824" y="32488"/>
                </a:cubicBezTo>
                <a:cubicBezTo>
                  <a:pt x="36820" y="32488"/>
                  <a:pt x="36816" y="32492"/>
                  <a:pt x="36816" y="32502"/>
                </a:cubicBezTo>
                <a:cubicBezTo>
                  <a:pt x="36811" y="32502"/>
                  <a:pt x="36807" y="32504"/>
                  <a:pt x="36805" y="32507"/>
                </a:cubicBezTo>
                <a:lnTo>
                  <a:pt x="36805" y="32507"/>
                </a:lnTo>
                <a:cubicBezTo>
                  <a:pt x="36796" y="32502"/>
                  <a:pt x="36786" y="32502"/>
                  <a:pt x="36786" y="32502"/>
                </a:cubicBezTo>
                <a:lnTo>
                  <a:pt x="36786" y="32562"/>
                </a:lnTo>
                <a:cubicBezTo>
                  <a:pt x="36696" y="32592"/>
                  <a:pt x="36605" y="32622"/>
                  <a:pt x="36545" y="32652"/>
                </a:cubicBezTo>
                <a:cubicBezTo>
                  <a:pt x="36515" y="32652"/>
                  <a:pt x="36515" y="32622"/>
                  <a:pt x="36515" y="32622"/>
                </a:cubicBezTo>
                <a:cubicBezTo>
                  <a:pt x="36485" y="32652"/>
                  <a:pt x="36424" y="32683"/>
                  <a:pt x="36364" y="32713"/>
                </a:cubicBezTo>
                <a:lnTo>
                  <a:pt x="36364" y="32683"/>
                </a:lnTo>
                <a:cubicBezTo>
                  <a:pt x="36334" y="32683"/>
                  <a:pt x="36334" y="32713"/>
                  <a:pt x="36303" y="32713"/>
                </a:cubicBezTo>
                <a:cubicBezTo>
                  <a:pt x="36303" y="32713"/>
                  <a:pt x="36334" y="32713"/>
                  <a:pt x="36334" y="32683"/>
                </a:cubicBezTo>
                <a:cubicBezTo>
                  <a:pt x="36325" y="32678"/>
                  <a:pt x="36319" y="32676"/>
                  <a:pt x="36314" y="32676"/>
                </a:cubicBezTo>
                <a:cubicBezTo>
                  <a:pt x="36288" y="32676"/>
                  <a:pt x="36325" y="32743"/>
                  <a:pt x="36273" y="32743"/>
                </a:cubicBezTo>
                <a:lnTo>
                  <a:pt x="36273" y="32683"/>
                </a:lnTo>
                <a:cubicBezTo>
                  <a:pt x="36257" y="32675"/>
                  <a:pt x="36250" y="32671"/>
                  <a:pt x="36246" y="32671"/>
                </a:cubicBezTo>
                <a:cubicBezTo>
                  <a:pt x="36234" y="32671"/>
                  <a:pt x="36249" y="32699"/>
                  <a:pt x="36183" y="32743"/>
                </a:cubicBezTo>
                <a:cubicBezTo>
                  <a:pt x="36174" y="32752"/>
                  <a:pt x="36167" y="32756"/>
                  <a:pt x="36162" y="32756"/>
                </a:cubicBezTo>
                <a:cubicBezTo>
                  <a:pt x="36135" y="32756"/>
                  <a:pt x="36140" y="32670"/>
                  <a:pt x="36113" y="32670"/>
                </a:cubicBezTo>
                <a:cubicBezTo>
                  <a:pt x="36108" y="32670"/>
                  <a:pt x="36101" y="32674"/>
                  <a:pt x="36092" y="32683"/>
                </a:cubicBezTo>
                <a:cubicBezTo>
                  <a:pt x="36066" y="32683"/>
                  <a:pt x="36107" y="32749"/>
                  <a:pt x="36081" y="32749"/>
                </a:cubicBezTo>
                <a:cubicBezTo>
                  <a:pt x="36077" y="32749"/>
                  <a:pt x="36071" y="32747"/>
                  <a:pt x="36062" y="32743"/>
                </a:cubicBezTo>
                <a:cubicBezTo>
                  <a:pt x="36032" y="32728"/>
                  <a:pt x="36017" y="32728"/>
                  <a:pt x="36002" y="32728"/>
                </a:cubicBezTo>
                <a:cubicBezTo>
                  <a:pt x="35987" y="32728"/>
                  <a:pt x="35972" y="32728"/>
                  <a:pt x="35941" y="32713"/>
                </a:cubicBezTo>
                <a:cubicBezTo>
                  <a:pt x="35941" y="32704"/>
                  <a:pt x="35941" y="32699"/>
                  <a:pt x="35941" y="32695"/>
                </a:cubicBezTo>
                <a:cubicBezTo>
                  <a:pt x="35941" y="32695"/>
                  <a:pt x="35941" y="32688"/>
                  <a:pt x="35941" y="32652"/>
                </a:cubicBezTo>
                <a:lnTo>
                  <a:pt x="36002" y="32683"/>
                </a:lnTo>
                <a:cubicBezTo>
                  <a:pt x="35972" y="32622"/>
                  <a:pt x="36062" y="32622"/>
                  <a:pt x="36032" y="32622"/>
                </a:cubicBezTo>
                <a:cubicBezTo>
                  <a:pt x="36027" y="32618"/>
                  <a:pt x="36021" y="32616"/>
                  <a:pt x="36015" y="32616"/>
                </a:cubicBezTo>
                <a:cubicBezTo>
                  <a:pt x="35988" y="32616"/>
                  <a:pt x="35949" y="32644"/>
                  <a:pt x="35927" y="32644"/>
                </a:cubicBezTo>
                <a:cubicBezTo>
                  <a:pt x="35920" y="32644"/>
                  <a:pt x="35915" y="32641"/>
                  <a:pt x="35913" y="32633"/>
                </a:cubicBezTo>
                <a:lnTo>
                  <a:pt x="35913" y="32633"/>
                </a:lnTo>
                <a:cubicBezTo>
                  <a:pt x="35911" y="32645"/>
                  <a:pt x="35911" y="32652"/>
                  <a:pt x="35911" y="32652"/>
                </a:cubicBezTo>
                <a:cubicBezTo>
                  <a:pt x="35898" y="32659"/>
                  <a:pt x="35887" y="32661"/>
                  <a:pt x="35876" y="32661"/>
                </a:cubicBezTo>
                <a:cubicBezTo>
                  <a:pt x="35847" y="32661"/>
                  <a:pt x="35824" y="32644"/>
                  <a:pt x="35795" y="32644"/>
                </a:cubicBezTo>
                <a:cubicBezTo>
                  <a:pt x="35784" y="32644"/>
                  <a:pt x="35773" y="32646"/>
                  <a:pt x="35760" y="32652"/>
                </a:cubicBezTo>
                <a:cubicBezTo>
                  <a:pt x="35760" y="32637"/>
                  <a:pt x="35768" y="32637"/>
                  <a:pt x="35772" y="32637"/>
                </a:cubicBezTo>
                <a:cubicBezTo>
                  <a:pt x="35775" y="32637"/>
                  <a:pt x="35775" y="32637"/>
                  <a:pt x="35760" y="32622"/>
                </a:cubicBezTo>
                <a:cubicBezTo>
                  <a:pt x="35754" y="32616"/>
                  <a:pt x="35746" y="32614"/>
                  <a:pt x="35738" y="32614"/>
                </a:cubicBezTo>
                <a:cubicBezTo>
                  <a:pt x="35716" y="32614"/>
                  <a:pt x="35689" y="32631"/>
                  <a:pt x="35677" y="32631"/>
                </a:cubicBezTo>
                <a:cubicBezTo>
                  <a:pt x="35672" y="32631"/>
                  <a:pt x="35670" y="32629"/>
                  <a:pt x="35670" y="32622"/>
                </a:cubicBezTo>
                <a:cubicBezTo>
                  <a:pt x="35670" y="32592"/>
                  <a:pt x="35670" y="32532"/>
                  <a:pt x="35670" y="32532"/>
                </a:cubicBezTo>
                <a:cubicBezTo>
                  <a:pt x="35658" y="32543"/>
                  <a:pt x="35643" y="32554"/>
                  <a:pt x="35628" y="32564"/>
                </a:cubicBezTo>
                <a:lnTo>
                  <a:pt x="35628" y="32564"/>
                </a:lnTo>
                <a:cubicBezTo>
                  <a:pt x="35625" y="32563"/>
                  <a:pt x="35619" y="32562"/>
                  <a:pt x="35609" y="32562"/>
                </a:cubicBezTo>
                <a:cubicBezTo>
                  <a:pt x="35579" y="32562"/>
                  <a:pt x="35609" y="32532"/>
                  <a:pt x="35609" y="32502"/>
                </a:cubicBezTo>
                <a:cubicBezTo>
                  <a:pt x="35589" y="32502"/>
                  <a:pt x="35596" y="32475"/>
                  <a:pt x="35585" y="32475"/>
                </a:cubicBezTo>
                <a:cubicBezTo>
                  <a:pt x="35579" y="32475"/>
                  <a:pt x="35569" y="32481"/>
                  <a:pt x="35549" y="32502"/>
                </a:cubicBezTo>
                <a:cubicBezTo>
                  <a:pt x="35579" y="32471"/>
                  <a:pt x="35579" y="32441"/>
                  <a:pt x="35579" y="32411"/>
                </a:cubicBezTo>
                <a:lnTo>
                  <a:pt x="35579" y="32411"/>
                </a:lnTo>
                <a:cubicBezTo>
                  <a:pt x="35564" y="32426"/>
                  <a:pt x="35549" y="32426"/>
                  <a:pt x="35534" y="32426"/>
                </a:cubicBezTo>
                <a:cubicBezTo>
                  <a:pt x="35519" y="32426"/>
                  <a:pt x="35504" y="32426"/>
                  <a:pt x="35489" y="32441"/>
                </a:cubicBezTo>
                <a:lnTo>
                  <a:pt x="35489" y="32441"/>
                </a:lnTo>
                <a:cubicBezTo>
                  <a:pt x="35519" y="32412"/>
                  <a:pt x="35549" y="32441"/>
                  <a:pt x="35579" y="32381"/>
                </a:cubicBezTo>
                <a:cubicBezTo>
                  <a:pt x="35559" y="32381"/>
                  <a:pt x="35526" y="32367"/>
                  <a:pt x="35497" y="32367"/>
                </a:cubicBezTo>
                <a:cubicBezTo>
                  <a:pt x="35482" y="32367"/>
                  <a:pt x="35469" y="32371"/>
                  <a:pt x="35459" y="32381"/>
                </a:cubicBezTo>
                <a:lnTo>
                  <a:pt x="35459" y="32321"/>
                </a:lnTo>
                <a:cubicBezTo>
                  <a:pt x="35398" y="32321"/>
                  <a:pt x="35398" y="32230"/>
                  <a:pt x="35338" y="32230"/>
                </a:cubicBezTo>
                <a:cubicBezTo>
                  <a:pt x="35398" y="32200"/>
                  <a:pt x="35308" y="32139"/>
                  <a:pt x="35368" y="32139"/>
                </a:cubicBezTo>
                <a:cubicBezTo>
                  <a:pt x="35368" y="32109"/>
                  <a:pt x="35308" y="32109"/>
                  <a:pt x="35308" y="32109"/>
                </a:cubicBezTo>
                <a:cubicBezTo>
                  <a:pt x="35368" y="32109"/>
                  <a:pt x="35308" y="32079"/>
                  <a:pt x="35338" y="32049"/>
                </a:cubicBezTo>
                <a:cubicBezTo>
                  <a:pt x="35308" y="32049"/>
                  <a:pt x="35308" y="31989"/>
                  <a:pt x="35277" y="31989"/>
                </a:cubicBezTo>
                <a:lnTo>
                  <a:pt x="35308" y="31989"/>
                </a:lnTo>
                <a:cubicBezTo>
                  <a:pt x="35277" y="31989"/>
                  <a:pt x="35368" y="31989"/>
                  <a:pt x="35338" y="31958"/>
                </a:cubicBezTo>
                <a:cubicBezTo>
                  <a:pt x="35328" y="31938"/>
                  <a:pt x="35314" y="31932"/>
                  <a:pt x="35301" y="31932"/>
                </a:cubicBezTo>
                <a:cubicBezTo>
                  <a:pt x="35274" y="31932"/>
                  <a:pt x="35247" y="31958"/>
                  <a:pt x="35247" y="31958"/>
                </a:cubicBezTo>
                <a:cubicBezTo>
                  <a:pt x="35247" y="31928"/>
                  <a:pt x="35277" y="31928"/>
                  <a:pt x="35308" y="31928"/>
                </a:cubicBezTo>
                <a:lnTo>
                  <a:pt x="35247" y="31898"/>
                </a:lnTo>
                <a:cubicBezTo>
                  <a:pt x="35247" y="31868"/>
                  <a:pt x="35277" y="31868"/>
                  <a:pt x="35277" y="31868"/>
                </a:cubicBezTo>
                <a:cubicBezTo>
                  <a:pt x="35267" y="31868"/>
                  <a:pt x="35256" y="31868"/>
                  <a:pt x="35249" y="31867"/>
                </a:cubicBezTo>
                <a:lnTo>
                  <a:pt x="35249" y="31867"/>
                </a:lnTo>
                <a:lnTo>
                  <a:pt x="35277" y="31838"/>
                </a:lnTo>
                <a:lnTo>
                  <a:pt x="35247" y="31808"/>
                </a:lnTo>
                <a:cubicBezTo>
                  <a:pt x="35247" y="31777"/>
                  <a:pt x="35277" y="31777"/>
                  <a:pt x="35308" y="31777"/>
                </a:cubicBezTo>
                <a:lnTo>
                  <a:pt x="35308" y="31747"/>
                </a:lnTo>
                <a:lnTo>
                  <a:pt x="35428" y="31747"/>
                </a:lnTo>
                <a:cubicBezTo>
                  <a:pt x="35428" y="31694"/>
                  <a:pt x="35428" y="31651"/>
                  <a:pt x="35428" y="31606"/>
                </a:cubicBezTo>
                <a:lnTo>
                  <a:pt x="35428" y="31606"/>
                </a:lnTo>
                <a:cubicBezTo>
                  <a:pt x="35422" y="31617"/>
                  <a:pt x="35410" y="31626"/>
                  <a:pt x="35398" y="31626"/>
                </a:cubicBezTo>
                <a:cubicBezTo>
                  <a:pt x="35368" y="31626"/>
                  <a:pt x="35338" y="31596"/>
                  <a:pt x="35368" y="31596"/>
                </a:cubicBezTo>
                <a:lnTo>
                  <a:pt x="35368" y="31596"/>
                </a:lnTo>
                <a:cubicBezTo>
                  <a:pt x="35357" y="31596"/>
                  <a:pt x="35351" y="31600"/>
                  <a:pt x="35346" y="31605"/>
                </a:cubicBezTo>
                <a:lnTo>
                  <a:pt x="35346" y="31605"/>
                </a:lnTo>
                <a:cubicBezTo>
                  <a:pt x="35341" y="31600"/>
                  <a:pt x="35338" y="31596"/>
                  <a:pt x="35338" y="31596"/>
                </a:cubicBezTo>
                <a:lnTo>
                  <a:pt x="35398" y="31596"/>
                </a:lnTo>
                <a:cubicBezTo>
                  <a:pt x="35395" y="31593"/>
                  <a:pt x="35392" y="31590"/>
                  <a:pt x="35389" y="31588"/>
                </a:cubicBezTo>
                <a:lnTo>
                  <a:pt x="35389" y="31588"/>
                </a:lnTo>
                <a:cubicBezTo>
                  <a:pt x="35388" y="31588"/>
                  <a:pt x="35387" y="31589"/>
                  <a:pt x="35385" y="31590"/>
                </a:cubicBezTo>
                <a:lnTo>
                  <a:pt x="35385" y="31590"/>
                </a:lnTo>
                <a:cubicBezTo>
                  <a:pt x="35342" y="31566"/>
                  <a:pt x="35363" y="31566"/>
                  <a:pt x="35308" y="31566"/>
                </a:cubicBezTo>
                <a:cubicBezTo>
                  <a:pt x="35318" y="31556"/>
                  <a:pt x="35332" y="31549"/>
                  <a:pt x="35347" y="31546"/>
                </a:cubicBezTo>
                <a:lnTo>
                  <a:pt x="35347" y="31546"/>
                </a:lnTo>
                <a:cubicBezTo>
                  <a:pt x="35357" y="31555"/>
                  <a:pt x="35373" y="31571"/>
                  <a:pt x="35389" y="31588"/>
                </a:cubicBezTo>
                <a:lnTo>
                  <a:pt x="35389" y="31588"/>
                </a:lnTo>
                <a:cubicBezTo>
                  <a:pt x="35403" y="31581"/>
                  <a:pt x="35408" y="31574"/>
                  <a:pt x="35408" y="31567"/>
                </a:cubicBezTo>
                <a:lnTo>
                  <a:pt x="35408" y="31567"/>
                </a:lnTo>
                <a:cubicBezTo>
                  <a:pt x="35418" y="31568"/>
                  <a:pt x="35424" y="31572"/>
                  <a:pt x="35428" y="31576"/>
                </a:cubicBezTo>
                <a:lnTo>
                  <a:pt x="35428" y="31576"/>
                </a:lnTo>
                <a:cubicBezTo>
                  <a:pt x="35428" y="31573"/>
                  <a:pt x="35428" y="31569"/>
                  <a:pt x="35428" y="31566"/>
                </a:cubicBezTo>
                <a:lnTo>
                  <a:pt x="35408" y="31566"/>
                </a:lnTo>
                <a:cubicBezTo>
                  <a:pt x="35408" y="31566"/>
                  <a:pt x="35408" y="31567"/>
                  <a:pt x="35408" y="31567"/>
                </a:cubicBezTo>
                <a:lnTo>
                  <a:pt x="35408" y="31567"/>
                </a:lnTo>
                <a:cubicBezTo>
                  <a:pt x="35405" y="31566"/>
                  <a:pt x="35402" y="31566"/>
                  <a:pt x="35398" y="31566"/>
                </a:cubicBezTo>
                <a:lnTo>
                  <a:pt x="35408" y="31566"/>
                </a:lnTo>
                <a:cubicBezTo>
                  <a:pt x="35408" y="31560"/>
                  <a:pt x="35405" y="31555"/>
                  <a:pt x="35400" y="31549"/>
                </a:cubicBezTo>
                <a:lnTo>
                  <a:pt x="35400" y="31549"/>
                </a:lnTo>
                <a:cubicBezTo>
                  <a:pt x="35411" y="31553"/>
                  <a:pt x="35421" y="31558"/>
                  <a:pt x="35428" y="31566"/>
                </a:cubicBezTo>
                <a:cubicBezTo>
                  <a:pt x="35428" y="31547"/>
                  <a:pt x="35428" y="31527"/>
                  <a:pt x="35428" y="31506"/>
                </a:cubicBezTo>
                <a:lnTo>
                  <a:pt x="35398" y="31506"/>
                </a:lnTo>
                <a:cubicBezTo>
                  <a:pt x="35368" y="31476"/>
                  <a:pt x="35368" y="31445"/>
                  <a:pt x="35398" y="31445"/>
                </a:cubicBezTo>
                <a:lnTo>
                  <a:pt x="35459" y="31445"/>
                </a:lnTo>
                <a:cubicBezTo>
                  <a:pt x="35428" y="31385"/>
                  <a:pt x="35398" y="31385"/>
                  <a:pt x="35338" y="31355"/>
                </a:cubicBezTo>
                <a:cubicBezTo>
                  <a:pt x="35319" y="31342"/>
                  <a:pt x="35308" y="31329"/>
                  <a:pt x="35302" y="31315"/>
                </a:cubicBezTo>
                <a:lnTo>
                  <a:pt x="35302" y="31315"/>
                </a:lnTo>
                <a:cubicBezTo>
                  <a:pt x="35291" y="31326"/>
                  <a:pt x="35277" y="31340"/>
                  <a:pt x="35277" y="31355"/>
                </a:cubicBezTo>
                <a:cubicBezTo>
                  <a:pt x="35277" y="31335"/>
                  <a:pt x="35290" y="31316"/>
                  <a:pt x="35299" y="31305"/>
                </a:cubicBezTo>
                <a:lnTo>
                  <a:pt x="35299" y="31305"/>
                </a:lnTo>
                <a:cubicBezTo>
                  <a:pt x="35300" y="31308"/>
                  <a:pt x="35301" y="31312"/>
                  <a:pt x="35302" y="31315"/>
                </a:cubicBezTo>
                <a:lnTo>
                  <a:pt x="35302" y="31315"/>
                </a:lnTo>
                <a:cubicBezTo>
                  <a:pt x="35314" y="31303"/>
                  <a:pt x="35323" y="31295"/>
                  <a:pt x="35308" y="31295"/>
                </a:cubicBezTo>
                <a:cubicBezTo>
                  <a:pt x="35308" y="31295"/>
                  <a:pt x="35304" y="31298"/>
                  <a:pt x="35299" y="31305"/>
                </a:cubicBezTo>
                <a:lnTo>
                  <a:pt x="35299" y="31305"/>
                </a:lnTo>
                <a:cubicBezTo>
                  <a:pt x="35286" y="31254"/>
                  <a:pt x="35330" y="31204"/>
                  <a:pt x="35308" y="31204"/>
                </a:cubicBezTo>
                <a:lnTo>
                  <a:pt x="35277" y="31204"/>
                </a:lnTo>
                <a:cubicBezTo>
                  <a:pt x="35308" y="31204"/>
                  <a:pt x="35308" y="31174"/>
                  <a:pt x="35308" y="31174"/>
                </a:cubicBezTo>
                <a:cubicBezTo>
                  <a:pt x="35247" y="31174"/>
                  <a:pt x="35308" y="31144"/>
                  <a:pt x="35277" y="31113"/>
                </a:cubicBezTo>
                <a:lnTo>
                  <a:pt x="35277" y="31113"/>
                </a:lnTo>
                <a:cubicBezTo>
                  <a:pt x="35288" y="31124"/>
                  <a:pt x="35294" y="31127"/>
                  <a:pt x="35299" y="31127"/>
                </a:cubicBezTo>
                <a:cubicBezTo>
                  <a:pt x="35308" y="31127"/>
                  <a:pt x="35308" y="31113"/>
                  <a:pt x="35308" y="31113"/>
                </a:cubicBezTo>
                <a:cubicBezTo>
                  <a:pt x="35348" y="31113"/>
                  <a:pt x="35348" y="31100"/>
                  <a:pt x="35361" y="31100"/>
                </a:cubicBezTo>
                <a:cubicBezTo>
                  <a:pt x="35368" y="31100"/>
                  <a:pt x="35378" y="31103"/>
                  <a:pt x="35398" y="31113"/>
                </a:cubicBezTo>
                <a:cubicBezTo>
                  <a:pt x="35338" y="31053"/>
                  <a:pt x="35428" y="31023"/>
                  <a:pt x="35308" y="31023"/>
                </a:cubicBezTo>
                <a:lnTo>
                  <a:pt x="35338" y="30963"/>
                </a:lnTo>
                <a:cubicBezTo>
                  <a:pt x="35338" y="30941"/>
                  <a:pt x="35338" y="30920"/>
                  <a:pt x="35348" y="30920"/>
                </a:cubicBezTo>
                <a:cubicBezTo>
                  <a:pt x="35353" y="30920"/>
                  <a:pt x="35359" y="30924"/>
                  <a:pt x="35368" y="30932"/>
                </a:cubicBezTo>
                <a:cubicBezTo>
                  <a:pt x="35392" y="30932"/>
                  <a:pt x="35378" y="30971"/>
                  <a:pt x="35386" y="30971"/>
                </a:cubicBezTo>
                <a:cubicBezTo>
                  <a:pt x="35389" y="30971"/>
                  <a:pt x="35392" y="30969"/>
                  <a:pt x="35398" y="30963"/>
                </a:cubicBezTo>
                <a:cubicBezTo>
                  <a:pt x="35428" y="30932"/>
                  <a:pt x="35338" y="30872"/>
                  <a:pt x="35368" y="30872"/>
                </a:cubicBezTo>
                <a:cubicBezTo>
                  <a:pt x="35388" y="30872"/>
                  <a:pt x="35395" y="30885"/>
                  <a:pt x="35397" y="30885"/>
                </a:cubicBezTo>
                <a:cubicBezTo>
                  <a:pt x="35398" y="30885"/>
                  <a:pt x="35398" y="30882"/>
                  <a:pt x="35398" y="30872"/>
                </a:cubicBezTo>
                <a:cubicBezTo>
                  <a:pt x="35428" y="30872"/>
                  <a:pt x="35368" y="30842"/>
                  <a:pt x="35368" y="30842"/>
                </a:cubicBezTo>
                <a:lnTo>
                  <a:pt x="35398" y="30842"/>
                </a:lnTo>
                <a:cubicBezTo>
                  <a:pt x="35413" y="30812"/>
                  <a:pt x="35391" y="30812"/>
                  <a:pt x="35372" y="30812"/>
                </a:cubicBezTo>
                <a:cubicBezTo>
                  <a:pt x="35354" y="30812"/>
                  <a:pt x="35340" y="30812"/>
                  <a:pt x="35363" y="30787"/>
                </a:cubicBezTo>
                <a:lnTo>
                  <a:pt x="35363" y="30787"/>
                </a:lnTo>
                <a:cubicBezTo>
                  <a:pt x="35373" y="30791"/>
                  <a:pt x="35383" y="30795"/>
                  <a:pt x="35389" y="30795"/>
                </a:cubicBezTo>
                <a:cubicBezTo>
                  <a:pt x="35395" y="30795"/>
                  <a:pt x="35398" y="30792"/>
                  <a:pt x="35398" y="30781"/>
                </a:cubicBezTo>
                <a:cubicBezTo>
                  <a:pt x="35398" y="30781"/>
                  <a:pt x="35417" y="30743"/>
                  <a:pt x="35394" y="30743"/>
                </a:cubicBezTo>
                <a:cubicBezTo>
                  <a:pt x="35389" y="30743"/>
                  <a:pt x="35380" y="30745"/>
                  <a:pt x="35368" y="30751"/>
                </a:cubicBezTo>
                <a:cubicBezTo>
                  <a:pt x="35338" y="30781"/>
                  <a:pt x="35368" y="30781"/>
                  <a:pt x="35338" y="30781"/>
                </a:cubicBezTo>
                <a:lnTo>
                  <a:pt x="35308" y="30721"/>
                </a:lnTo>
                <a:cubicBezTo>
                  <a:pt x="35394" y="30664"/>
                  <a:pt x="35234" y="30606"/>
                  <a:pt x="35322" y="30523"/>
                </a:cubicBezTo>
                <a:lnTo>
                  <a:pt x="35322" y="30523"/>
                </a:lnTo>
                <a:cubicBezTo>
                  <a:pt x="35313" y="30529"/>
                  <a:pt x="35304" y="30533"/>
                  <a:pt x="35296" y="30533"/>
                </a:cubicBezTo>
                <a:cubicBezTo>
                  <a:pt x="35285" y="30533"/>
                  <a:pt x="35277" y="30525"/>
                  <a:pt x="35277" y="30510"/>
                </a:cubicBezTo>
                <a:cubicBezTo>
                  <a:pt x="35277" y="30480"/>
                  <a:pt x="35247" y="30450"/>
                  <a:pt x="35277" y="30419"/>
                </a:cubicBezTo>
                <a:lnTo>
                  <a:pt x="35308" y="30419"/>
                </a:lnTo>
                <a:cubicBezTo>
                  <a:pt x="35277" y="30359"/>
                  <a:pt x="35247" y="30329"/>
                  <a:pt x="35247" y="30268"/>
                </a:cubicBezTo>
                <a:lnTo>
                  <a:pt x="35277" y="30268"/>
                </a:lnTo>
                <a:cubicBezTo>
                  <a:pt x="35247" y="30268"/>
                  <a:pt x="35368" y="30208"/>
                  <a:pt x="35277" y="30208"/>
                </a:cubicBezTo>
                <a:cubicBezTo>
                  <a:pt x="35277" y="30148"/>
                  <a:pt x="35217" y="30087"/>
                  <a:pt x="35217" y="30027"/>
                </a:cubicBezTo>
                <a:cubicBezTo>
                  <a:pt x="35226" y="30023"/>
                  <a:pt x="35233" y="30021"/>
                  <a:pt x="35239" y="30021"/>
                </a:cubicBezTo>
                <a:cubicBezTo>
                  <a:pt x="35260" y="30021"/>
                  <a:pt x="35258" y="30048"/>
                  <a:pt x="35263" y="30048"/>
                </a:cubicBezTo>
                <a:cubicBezTo>
                  <a:pt x="35266" y="30048"/>
                  <a:pt x="35270" y="30043"/>
                  <a:pt x="35277" y="30027"/>
                </a:cubicBezTo>
                <a:cubicBezTo>
                  <a:pt x="35308" y="29997"/>
                  <a:pt x="35277" y="29906"/>
                  <a:pt x="35277" y="29906"/>
                </a:cubicBezTo>
                <a:cubicBezTo>
                  <a:pt x="35308" y="29876"/>
                  <a:pt x="35187" y="29876"/>
                  <a:pt x="35217" y="29876"/>
                </a:cubicBezTo>
                <a:lnTo>
                  <a:pt x="35277" y="29876"/>
                </a:lnTo>
                <a:cubicBezTo>
                  <a:pt x="35217" y="29846"/>
                  <a:pt x="35247" y="29786"/>
                  <a:pt x="35217" y="29786"/>
                </a:cubicBezTo>
                <a:lnTo>
                  <a:pt x="35277" y="29786"/>
                </a:lnTo>
                <a:cubicBezTo>
                  <a:pt x="35338" y="29755"/>
                  <a:pt x="35277" y="29725"/>
                  <a:pt x="35277" y="29725"/>
                </a:cubicBezTo>
                <a:cubicBezTo>
                  <a:pt x="35308" y="29710"/>
                  <a:pt x="35315" y="29710"/>
                  <a:pt x="35319" y="29710"/>
                </a:cubicBezTo>
                <a:cubicBezTo>
                  <a:pt x="35323" y="29710"/>
                  <a:pt x="35323" y="29710"/>
                  <a:pt x="35338" y="29695"/>
                </a:cubicBezTo>
                <a:cubicBezTo>
                  <a:pt x="35368" y="29635"/>
                  <a:pt x="35308" y="29665"/>
                  <a:pt x="35277" y="29635"/>
                </a:cubicBezTo>
                <a:lnTo>
                  <a:pt x="35247" y="29665"/>
                </a:lnTo>
                <a:lnTo>
                  <a:pt x="35247" y="29635"/>
                </a:lnTo>
                <a:lnTo>
                  <a:pt x="35247" y="29544"/>
                </a:lnTo>
                <a:lnTo>
                  <a:pt x="35217" y="29544"/>
                </a:lnTo>
                <a:lnTo>
                  <a:pt x="35217" y="29484"/>
                </a:lnTo>
                <a:cubicBezTo>
                  <a:pt x="35257" y="29484"/>
                  <a:pt x="35257" y="29470"/>
                  <a:pt x="35271" y="29470"/>
                </a:cubicBezTo>
                <a:cubicBezTo>
                  <a:pt x="35277" y="29470"/>
                  <a:pt x="35288" y="29474"/>
                  <a:pt x="35308" y="29484"/>
                </a:cubicBezTo>
                <a:cubicBezTo>
                  <a:pt x="35368" y="29454"/>
                  <a:pt x="35338" y="29363"/>
                  <a:pt x="35368" y="29333"/>
                </a:cubicBezTo>
                <a:cubicBezTo>
                  <a:pt x="35368" y="29333"/>
                  <a:pt x="35338" y="29242"/>
                  <a:pt x="35368" y="29242"/>
                </a:cubicBezTo>
                <a:cubicBezTo>
                  <a:pt x="35368" y="29235"/>
                  <a:pt x="35368" y="29227"/>
                  <a:pt x="35368" y="29212"/>
                </a:cubicBezTo>
                <a:lnTo>
                  <a:pt x="35398" y="29212"/>
                </a:lnTo>
                <a:cubicBezTo>
                  <a:pt x="35398" y="29212"/>
                  <a:pt x="35398" y="29182"/>
                  <a:pt x="35398" y="29182"/>
                </a:cubicBezTo>
                <a:cubicBezTo>
                  <a:pt x="35422" y="29230"/>
                  <a:pt x="35442" y="29240"/>
                  <a:pt x="35458" y="29240"/>
                </a:cubicBezTo>
                <a:cubicBezTo>
                  <a:pt x="35469" y="29240"/>
                  <a:pt x="35479" y="29236"/>
                  <a:pt x="35488" y="29236"/>
                </a:cubicBezTo>
                <a:cubicBezTo>
                  <a:pt x="35499" y="29236"/>
                  <a:pt x="35509" y="29242"/>
                  <a:pt x="35519" y="29273"/>
                </a:cubicBezTo>
                <a:cubicBezTo>
                  <a:pt x="35519" y="29242"/>
                  <a:pt x="35519" y="29152"/>
                  <a:pt x="35489" y="29152"/>
                </a:cubicBezTo>
                <a:cubicBezTo>
                  <a:pt x="35459" y="29092"/>
                  <a:pt x="35489" y="29092"/>
                  <a:pt x="35489" y="29092"/>
                </a:cubicBezTo>
                <a:lnTo>
                  <a:pt x="35489" y="29122"/>
                </a:lnTo>
                <a:cubicBezTo>
                  <a:pt x="35519" y="29061"/>
                  <a:pt x="35579" y="29031"/>
                  <a:pt x="35640" y="28971"/>
                </a:cubicBezTo>
                <a:lnTo>
                  <a:pt x="35640" y="28971"/>
                </a:lnTo>
                <a:cubicBezTo>
                  <a:pt x="35640" y="29001"/>
                  <a:pt x="35579" y="29031"/>
                  <a:pt x="35640" y="29031"/>
                </a:cubicBezTo>
                <a:cubicBezTo>
                  <a:pt x="35730" y="29001"/>
                  <a:pt x="35730" y="28941"/>
                  <a:pt x="35790" y="28880"/>
                </a:cubicBezTo>
                <a:lnTo>
                  <a:pt x="35790" y="28880"/>
                </a:lnTo>
                <a:cubicBezTo>
                  <a:pt x="35821" y="28971"/>
                  <a:pt x="35730" y="28941"/>
                  <a:pt x="35760" y="29001"/>
                </a:cubicBezTo>
                <a:cubicBezTo>
                  <a:pt x="35821" y="28941"/>
                  <a:pt x="35911" y="28911"/>
                  <a:pt x="35972" y="28850"/>
                </a:cubicBezTo>
                <a:cubicBezTo>
                  <a:pt x="35990" y="28887"/>
                  <a:pt x="36006" y="28899"/>
                  <a:pt x="36020" y="28899"/>
                </a:cubicBezTo>
                <a:cubicBezTo>
                  <a:pt x="36045" y="28899"/>
                  <a:pt x="36066" y="28865"/>
                  <a:pt x="36092" y="28865"/>
                </a:cubicBezTo>
                <a:cubicBezTo>
                  <a:pt x="36102" y="28865"/>
                  <a:pt x="36112" y="28869"/>
                  <a:pt x="36122" y="28880"/>
                </a:cubicBezTo>
                <a:cubicBezTo>
                  <a:pt x="36122" y="28850"/>
                  <a:pt x="36153" y="28850"/>
                  <a:pt x="36183" y="28850"/>
                </a:cubicBezTo>
                <a:close/>
                <a:moveTo>
                  <a:pt x="46232" y="32743"/>
                </a:moveTo>
                <a:cubicBezTo>
                  <a:pt x="46226" y="32747"/>
                  <a:pt x="46221" y="32752"/>
                  <a:pt x="46216" y="32756"/>
                </a:cubicBezTo>
                <a:lnTo>
                  <a:pt x="46216" y="32756"/>
                </a:lnTo>
                <a:cubicBezTo>
                  <a:pt x="46221" y="32753"/>
                  <a:pt x="46227" y="32748"/>
                  <a:pt x="46232" y="32743"/>
                </a:cubicBezTo>
                <a:close/>
                <a:moveTo>
                  <a:pt x="45233" y="32827"/>
                </a:moveTo>
                <a:cubicBezTo>
                  <a:pt x="45218" y="32829"/>
                  <a:pt x="45206" y="32834"/>
                  <a:pt x="45206" y="32834"/>
                </a:cubicBezTo>
                <a:lnTo>
                  <a:pt x="45236" y="32834"/>
                </a:lnTo>
                <a:lnTo>
                  <a:pt x="45233" y="32827"/>
                </a:lnTo>
                <a:close/>
                <a:moveTo>
                  <a:pt x="43425" y="32834"/>
                </a:moveTo>
                <a:cubicBezTo>
                  <a:pt x="43426" y="32834"/>
                  <a:pt x="43426" y="32834"/>
                  <a:pt x="43427" y="32834"/>
                </a:cubicBezTo>
                <a:lnTo>
                  <a:pt x="43427" y="32834"/>
                </a:lnTo>
                <a:cubicBezTo>
                  <a:pt x="43426" y="32834"/>
                  <a:pt x="43425" y="32834"/>
                  <a:pt x="43425" y="32834"/>
                </a:cubicBezTo>
                <a:close/>
                <a:moveTo>
                  <a:pt x="43486" y="32894"/>
                </a:moveTo>
                <a:lnTo>
                  <a:pt x="43486" y="32894"/>
                </a:lnTo>
                <a:cubicBezTo>
                  <a:pt x="43455" y="32894"/>
                  <a:pt x="43425" y="32924"/>
                  <a:pt x="43455" y="32924"/>
                </a:cubicBezTo>
                <a:cubicBezTo>
                  <a:pt x="43486" y="32924"/>
                  <a:pt x="43486" y="32894"/>
                  <a:pt x="43486" y="32894"/>
                </a:cubicBezTo>
                <a:close/>
                <a:moveTo>
                  <a:pt x="47952" y="33045"/>
                </a:moveTo>
                <a:cubicBezTo>
                  <a:pt x="47967" y="33060"/>
                  <a:pt x="47990" y="33067"/>
                  <a:pt x="48008" y="33067"/>
                </a:cubicBezTo>
                <a:cubicBezTo>
                  <a:pt x="48027" y="33067"/>
                  <a:pt x="48042" y="33060"/>
                  <a:pt x="48042" y="33045"/>
                </a:cubicBezTo>
                <a:close/>
                <a:moveTo>
                  <a:pt x="37717" y="33196"/>
                </a:moveTo>
                <a:cubicBezTo>
                  <a:pt x="37718" y="33199"/>
                  <a:pt x="37719" y="33203"/>
                  <a:pt x="37720" y="33206"/>
                </a:cubicBezTo>
                <a:lnTo>
                  <a:pt x="37720" y="33206"/>
                </a:lnTo>
                <a:cubicBezTo>
                  <a:pt x="37721" y="33203"/>
                  <a:pt x="37722" y="33200"/>
                  <a:pt x="37722" y="33196"/>
                </a:cubicBezTo>
                <a:close/>
                <a:moveTo>
                  <a:pt x="37720" y="33206"/>
                </a:moveTo>
                <a:lnTo>
                  <a:pt x="37720" y="33206"/>
                </a:lnTo>
                <a:cubicBezTo>
                  <a:pt x="37715" y="33226"/>
                  <a:pt x="37696" y="33230"/>
                  <a:pt x="37722" y="33256"/>
                </a:cubicBezTo>
                <a:cubicBezTo>
                  <a:pt x="37738" y="33256"/>
                  <a:pt x="37728" y="33230"/>
                  <a:pt x="37720" y="33206"/>
                </a:cubicBezTo>
                <a:close/>
                <a:moveTo>
                  <a:pt x="37420" y="33467"/>
                </a:moveTo>
                <a:cubicBezTo>
                  <a:pt x="37420" y="33497"/>
                  <a:pt x="37360" y="33528"/>
                  <a:pt x="37360" y="33528"/>
                </a:cubicBezTo>
                <a:cubicBezTo>
                  <a:pt x="37360" y="33497"/>
                  <a:pt x="37390" y="33497"/>
                  <a:pt x="37390" y="33497"/>
                </a:cubicBezTo>
                <a:lnTo>
                  <a:pt x="37420" y="33467"/>
                </a:lnTo>
                <a:close/>
                <a:moveTo>
                  <a:pt x="46217" y="33519"/>
                </a:moveTo>
                <a:cubicBezTo>
                  <a:pt x="46221" y="33519"/>
                  <a:pt x="46226" y="33522"/>
                  <a:pt x="46232" y="33528"/>
                </a:cubicBezTo>
                <a:cubicBezTo>
                  <a:pt x="46262" y="33528"/>
                  <a:pt x="46232" y="33558"/>
                  <a:pt x="46232" y="33558"/>
                </a:cubicBezTo>
                <a:lnTo>
                  <a:pt x="46202" y="33558"/>
                </a:lnTo>
                <a:cubicBezTo>
                  <a:pt x="46202" y="33558"/>
                  <a:pt x="46202" y="33519"/>
                  <a:pt x="46217" y="33519"/>
                </a:cubicBezTo>
                <a:close/>
                <a:moveTo>
                  <a:pt x="37511" y="33709"/>
                </a:moveTo>
                <a:cubicBezTo>
                  <a:pt x="37515" y="33715"/>
                  <a:pt x="37520" y="33721"/>
                  <a:pt x="37524" y="33727"/>
                </a:cubicBezTo>
                <a:lnTo>
                  <a:pt x="37524" y="33727"/>
                </a:lnTo>
                <a:cubicBezTo>
                  <a:pt x="37511" y="33720"/>
                  <a:pt x="37496" y="33716"/>
                  <a:pt x="37480" y="33716"/>
                </a:cubicBezTo>
                <a:cubicBezTo>
                  <a:pt x="37473" y="33716"/>
                  <a:pt x="37467" y="33717"/>
                  <a:pt x="37460" y="33718"/>
                </a:cubicBezTo>
                <a:lnTo>
                  <a:pt x="37460" y="33718"/>
                </a:lnTo>
                <a:cubicBezTo>
                  <a:pt x="37454" y="33712"/>
                  <a:pt x="37450" y="33709"/>
                  <a:pt x="37450" y="33709"/>
                </a:cubicBezTo>
                <a:close/>
                <a:moveTo>
                  <a:pt x="44300" y="30540"/>
                </a:moveTo>
                <a:cubicBezTo>
                  <a:pt x="44300" y="30561"/>
                  <a:pt x="44285" y="30583"/>
                  <a:pt x="44287" y="30583"/>
                </a:cubicBezTo>
                <a:cubicBezTo>
                  <a:pt x="44288" y="30583"/>
                  <a:pt x="44292" y="30579"/>
                  <a:pt x="44300" y="30570"/>
                </a:cubicBezTo>
                <a:cubicBezTo>
                  <a:pt x="44311" y="30559"/>
                  <a:pt x="44331" y="30552"/>
                  <a:pt x="44349" y="30552"/>
                </a:cubicBezTo>
                <a:cubicBezTo>
                  <a:pt x="44381" y="30552"/>
                  <a:pt x="44410" y="30573"/>
                  <a:pt x="44391" y="30631"/>
                </a:cubicBezTo>
                <a:cubicBezTo>
                  <a:pt x="44402" y="30608"/>
                  <a:pt x="44413" y="30602"/>
                  <a:pt x="44424" y="30602"/>
                </a:cubicBezTo>
                <a:cubicBezTo>
                  <a:pt x="44437" y="30602"/>
                  <a:pt x="44449" y="30609"/>
                  <a:pt x="44461" y="30609"/>
                </a:cubicBezTo>
                <a:cubicBezTo>
                  <a:pt x="44468" y="30609"/>
                  <a:pt x="44475" y="30607"/>
                  <a:pt x="44481" y="30600"/>
                </a:cubicBezTo>
                <a:lnTo>
                  <a:pt x="44481" y="30570"/>
                </a:lnTo>
                <a:cubicBezTo>
                  <a:pt x="44512" y="30631"/>
                  <a:pt x="44572" y="30600"/>
                  <a:pt x="44602" y="30631"/>
                </a:cubicBezTo>
                <a:cubicBezTo>
                  <a:pt x="44602" y="30621"/>
                  <a:pt x="44609" y="30617"/>
                  <a:pt x="44618" y="30617"/>
                </a:cubicBezTo>
                <a:cubicBezTo>
                  <a:pt x="44636" y="30617"/>
                  <a:pt x="44663" y="30631"/>
                  <a:pt x="44663" y="30631"/>
                </a:cubicBezTo>
                <a:cubicBezTo>
                  <a:pt x="44663" y="30646"/>
                  <a:pt x="44678" y="30646"/>
                  <a:pt x="44693" y="30646"/>
                </a:cubicBezTo>
                <a:cubicBezTo>
                  <a:pt x="44708" y="30646"/>
                  <a:pt x="44723" y="30646"/>
                  <a:pt x="44723" y="30661"/>
                </a:cubicBezTo>
                <a:cubicBezTo>
                  <a:pt x="44723" y="30661"/>
                  <a:pt x="44704" y="30699"/>
                  <a:pt x="44711" y="30699"/>
                </a:cubicBezTo>
                <a:cubicBezTo>
                  <a:pt x="44713" y="30699"/>
                  <a:pt x="44717" y="30697"/>
                  <a:pt x="44723" y="30691"/>
                </a:cubicBezTo>
                <a:cubicBezTo>
                  <a:pt x="44723" y="30685"/>
                  <a:pt x="44726" y="30683"/>
                  <a:pt x="44732" y="30683"/>
                </a:cubicBezTo>
                <a:cubicBezTo>
                  <a:pt x="44746" y="30683"/>
                  <a:pt x="44773" y="30697"/>
                  <a:pt x="44792" y="30708"/>
                </a:cubicBezTo>
                <a:lnTo>
                  <a:pt x="44792" y="30708"/>
                </a:lnTo>
                <a:cubicBezTo>
                  <a:pt x="44783" y="30708"/>
                  <a:pt x="44783" y="30721"/>
                  <a:pt x="44783" y="30721"/>
                </a:cubicBezTo>
                <a:cubicBezTo>
                  <a:pt x="44904" y="30721"/>
                  <a:pt x="44934" y="30842"/>
                  <a:pt x="45025" y="30902"/>
                </a:cubicBezTo>
                <a:lnTo>
                  <a:pt x="44994" y="30902"/>
                </a:lnTo>
                <a:cubicBezTo>
                  <a:pt x="44986" y="30929"/>
                  <a:pt x="44990" y="30937"/>
                  <a:pt x="45001" y="30937"/>
                </a:cubicBezTo>
                <a:cubicBezTo>
                  <a:pt x="45019" y="30937"/>
                  <a:pt x="45057" y="30915"/>
                  <a:pt x="45085" y="30915"/>
                </a:cubicBezTo>
                <a:cubicBezTo>
                  <a:pt x="45098" y="30915"/>
                  <a:pt x="45109" y="30919"/>
                  <a:pt x="45115" y="30932"/>
                </a:cubicBezTo>
                <a:cubicBezTo>
                  <a:pt x="45176" y="31083"/>
                  <a:pt x="45145" y="31234"/>
                  <a:pt x="45206" y="31355"/>
                </a:cubicBezTo>
                <a:cubicBezTo>
                  <a:pt x="45216" y="31365"/>
                  <a:pt x="45222" y="31368"/>
                  <a:pt x="45227" y="31368"/>
                </a:cubicBezTo>
                <a:cubicBezTo>
                  <a:pt x="45236" y="31368"/>
                  <a:pt x="45236" y="31355"/>
                  <a:pt x="45236" y="31355"/>
                </a:cubicBezTo>
                <a:lnTo>
                  <a:pt x="45236" y="31355"/>
                </a:lnTo>
                <a:cubicBezTo>
                  <a:pt x="45236" y="31385"/>
                  <a:pt x="45206" y="31385"/>
                  <a:pt x="45236" y="31385"/>
                </a:cubicBezTo>
                <a:lnTo>
                  <a:pt x="45266" y="31385"/>
                </a:lnTo>
                <a:cubicBezTo>
                  <a:pt x="45206" y="31476"/>
                  <a:pt x="45296" y="31566"/>
                  <a:pt x="45206" y="31596"/>
                </a:cubicBezTo>
                <a:cubicBezTo>
                  <a:pt x="45206" y="31657"/>
                  <a:pt x="45145" y="31687"/>
                  <a:pt x="45206" y="31747"/>
                </a:cubicBezTo>
                <a:cubicBezTo>
                  <a:pt x="45206" y="31747"/>
                  <a:pt x="45192" y="31734"/>
                  <a:pt x="45183" y="31734"/>
                </a:cubicBezTo>
                <a:cubicBezTo>
                  <a:pt x="45179" y="31734"/>
                  <a:pt x="45176" y="31737"/>
                  <a:pt x="45176" y="31747"/>
                </a:cubicBezTo>
                <a:lnTo>
                  <a:pt x="45206" y="31808"/>
                </a:lnTo>
                <a:cubicBezTo>
                  <a:pt x="45296" y="31868"/>
                  <a:pt x="45115" y="31928"/>
                  <a:pt x="45176" y="32019"/>
                </a:cubicBezTo>
                <a:cubicBezTo>
                  <a:pt x="45176" y="32049"/>
                  <a:pt x="45206" y="32079"/>
                  <a:pt x="45206" y="32139"/>
                </a:cubicBezTo>
                <a:cubicBezTo>
                  <a:pt x="45196" y="32129"/>
                  <a:pt x="45189" y="32126"/>
                  <a:pt x="45183" y="32126"/>
                </a:cubicBezTo>
                <a:cubicBezTo>
                  <a:pt x="45172" y="32126"/>
                  <a:pt x="45165" y="32139"/>
                  <a:pt x="45145" y="32139"/>
                </a:cubicBezTo>
                <a:cubicBezTo>
                  <a:pt x="45160" y="32155"/>
                  <a:pt x="45176" y="32155"/>
                  <a:pt x="45187" y="32155"/>
                </a:cubicBezTo>
                <a:cubicBezTo>
                  <a:pt x="45198" y="32155"/>
                  <a:pt x="45206" y="32155"/>
                  <a:pt x="45206" y="32170"/>
                </a:cubicBezTo>
                <a:cubicBezTo>
                  <a:pt x="45206" y="32200"/>
                  <a:pt x="45115" y="32230"/>
                  <a:pt x="45145" y="32260"/>
                </a:cubicBezTo>
                <a:cubicBezTo>
                  <a:pt x="45176" y="32275"/>
                  <a:pt x="45191" y="32275"/>
                  <a:pt x="45202" y="32275"/>
                </a:cubicBezTo>
                <a:cubicBezTo>
                  <a:pt x="45213" y="32275"/>
                  <a:pt x="45221" y="32275"/>
                  <a:pt x="45236" y="32290"/>
                </a:cubicBezTo>
                <a:cubicBezTo>
                  <a:pt x="45236" y="32351"/>
                  <a:pt x="45236" y="32351"/>
                  <a:pt x="45236" y="32411"/>
                </a:cubicBezTo>
                <a:cubicBezTo>
                  <a:pt x="45266" y="32441"/>
                  <a:pt x="45266" y="32441"/>
                  <a:pt x="45236" y="32471"/>
                </a:cubicBezTo>
                <a:lnTo>
                  <a:pt x="45206" y="32471"/>
                </a:lnTo>
                <a:cubicBezTo>
                  <a:pt x="45206" y="32502"/>
                  <a:pt x="45206" y="32592"/>
                  <a:pt x="45206" y="32592"/>
                </a:cubicBezTo>
                <a:lnTo>
                  <a:pt x="45266" y="32592"/>
                </a:lnTo>
                <a:lnTo>
                  <a:pt x="45326" y="32532"/>
                </a:lnTo>
                <a:lnTo>
                  <a:pt x="45326" y="32532"/>
                </a:lnTo>
                <a:cubicBezTo>
                  <a:pt x="45357" y="32592"/>
                  <a:pt x="45266" y="32562"/>
                  <a:pt x="45266" y="32622"/>
                </a:cubicBezTo>
                <a:cubicBezTo>
                  <a:pt x="45266" y="32592"/>
                  <a:pt x="45236" y="32592"/>
                  <a:pt x="45236" y="32592"/>
                </a:cubicBezTo>
                <a:lnTo>
                  <a:pt x="45236" y="32592"/>
                </a:lnTo>
                <a:lnTo>
                  <a:pt x="45266" y="32683"/>
                </a:lnTo>
                <a:cubicBezTo>
                  <a:pt x="45266" y="32683"/>
                  <a:pt x="45206" y="32773"/>
                  <a:pt x="45236" y="32773"/>
                </a:cubicBezTo>
                <a:lnTo>
                  <a:pt x="45206" y="32773"/>
                </a:lnTo>
                <a:lnTo>
                  <a:pt x="45233" y="32827"/>
                </a:lnTo>
                <a:lnTo>
                  <a:pt x="45233" y="32827"/>
                </a:lnTo>
                <a:cubicBezTo>
                  <a:pt x="45237" y="32826"/>
                  <a:pt x="45242" y="32826"/>
                  <a:pt x="45247" y="32826"/>
                </a:cubicBezTo>
                <a:cubicBezTo>
                  <a:pt x="45266" y="32826"/>
                  <a:pt x="45281" y="32834"/>
                  <a:pt x="45266" y="32864"/>
                </a:cubicBezTo>
                <a:cubicBezTo>
                  <a:pt x="45206" y="32954"/>
                  <a:pt x="45206" y="32924"/>
                  <a:pt x="45145" y="32954"/>
                </a:cubicBezTo>
                <a:cubicBezTo>
                  <a:pt x="45236" y="32984"/>
                  <a:pt x="45115" y="33015"/>
                  <a:pt x="45176" y="33075"/>
                </a:cubicBezTo>
                <a:cubicBezTo>
                  <a:pt x="45085" y="33105"/>
                  <a:pt x="45085" y="33196"/>
                  <a:pt x="45025" y="33256"/>
                </a:cubicBezTo>
                <a:cubicBezTo>
                  <a:pt x="44994" y="33256"/>
                  <a:pt x="45055" y="33316"/>
                  <a:pt x="45025" y="33347"/>
                </a:cubicBezTo>
                <a:cubicBezTo>
                  <a:pt x="44964" y="33347"/>
                  <a:pt x="44934" y="33437"/>
                  <a:pt x="44934" y="33497"/>
                </a:cubicBezTo>
                <a:cubicBezTo>
                  <a:pt x="44904" y="33467"/>
                  <a:pt x="44874" y="33467"/>
                  <a:pt x="44874" y="33467"/>
                </a:cubicBezTo>
                <a:lnTo>
                  <a:pt x="44874" y="33467"/>
                </a:lnTo>
                <a:cubicBezTo>
                  <a:pt x="44874" y="33478"/>
                  <a:pt x="44878" y="33489"/>
                  <a:pt x="44883" y="33499"/>
                </a:cubicBezTo>
                <a:lnTo>
                  <a:pt x="44883" y="33499"/>
                </a:lnTo>
                <a:cubicBezTo>
                  <a:pt x="44878" y="33497"/>
                  <a:pt x="44874" y="33497"/>
                  <a:pt x="44874" y="33497"/>
                </a:cubicBezTo>
                <a:lnTo>
                  <a:pt x="44874" y="33558"/>
                </a:lnTo>
                <a:cubicBezTo>
                  <a:pt x="44813" y="33558"/>
                  <a:pt x="44723" y="33588"/>
                  <a:pt x="44663" y="33648"/>
                </a:cubicBezTo>
                <a:cubicBezTo>
                  <a:pt x="44663" y="33618"/>
                  <a:pt x="44663" y="33618"/>
                  <a:pt x="44663" y="33588"/>
                </a:cubicBezTo>
                <a:cubicBezTo>
                  <a:pt x="44602" y="33618"/>
                  <a:pt x="44542" y="33679"/>
                  <a:pt x="44512" y="33709"/>
                </a:cubicBezTo>
                <a:lnTo>
                  <a:pt x="44512" y="33648"/>
                </a:lnTo>
                <a:cubicBezTo>
                  <a:pt x="44487" y="33648"/>
                  <a:pt x="44483" y="33687"/>
                  <a:pt x="44466" y="33687"/>
                </a:cubicBezTo>
                <a:cubicBezTo>
                  <a:pt x="44462" y="33687"/>
                  <a:pt x="44457" y="33685"/>
                  <a:pt x="44451" y="33679"/>
                </a:cubicBezTo>
                <a:cubicBezTo>
                  <a:pt x="44451" y="33679"/>
                  <a:pt x="44481" y="33679"/>
                  <a:pt x="44481" y="33648"/>
                </a:cubicBezTo>
                <a:cubicBezTo>
                  <a:pt x="44473" y="33644"/>
                  <a:pt x="44467" y="33642"/>
                  <a:pt x="44462" y="33642"/>
                </a:cubicBezTo>
                <a:cubicBezTo>
                  <a:pt x="44436" y="33642"/>
                  <a:pt x="44473" y="33709"/>
                  <a:pt x="44421" y="33709"/>
                </a:cubicBezTo>
                <a:lnTo>
                  <a:pt x="44421" y="33648"/>
                </a:lnTo>
                <a:cubicBezTo>
                  <a:pt x="44406" y="33641"/>
                  <a:pt x="44398" y="33637"/>
                  <a:pt x="44395" y="33637"/>
                </a:cubicBezTo>
                <a:cubicBezTo>
                  <a:pt x="44383" y="33637"/>
                  <a:pt x="44406" y="33671"/>
                  <a:pt x="44361" y="33739"/>
                </a:cubicBezTo>
                <a:cubicBezTo>
                  <a:pt x="44351" y="33749"/>
                  <a:pt x="44341" y="33753"/>
                  <a:pt x="44333" y="33753"/>
                </a:cubicBezTo>
                <a:cubicBezTo>
                  <a:pt x="44296" y="33753"/>
                  <a:pt x="44275" y="33674"/>
                  <a:pt x="44271" y="33674"/>
                </a:cubicBezTo>
                <a:cubicBezTo>
                  <a:pt x="44270" y="33674"/>
                  <a:pt x="44270" y="33676"/>
                  <a:pt x="44270" y="33679"/>
                </a:cubicBezTo>
                <a:cubicBezTo>
                  <a:pt x="44270" y="33679"/>
                  <a:pt x="44292" y="33745"/>
                  <a:pt x="44280" y="33745"/>
                </a:cubicBezTo>
                <a:cubicBezTo>
                  <a:pt x="44278" y="33745"/>
                  <a:pt x="44275" y="33743"/>
                  <a:pt x="44270" y="33739"/>
                </a:cubicBezTo>
                <a:cubicBezTo>
                  <a:pt x="44257" y="33732"/>
                  <a:pt x="44246" y="33730"/>
                  <a:pt x="44236" y="33730"/>
                </a:cubicBezTo>
                <a:cubicBezTo>
                  <a:pt x="44207" y="33730"/>
                  <a:pt x="44187" y="33748"/>
                  <a:pt x="44169" y="33748"/>
                </a:cubicBezTo>
                <a:cubicBezTo>
                  <a:pt x="44162" y="33748"/>
                  <a:pt x="44156" y="33745"/>
                  <a:pt x="44150" y="33739"/>
                </a:cubicBezTo>
                <a:cubicBezTo>
                  <a:pt x="44134" y="33694"/>
                  <a:pt x="44134" y="33694"/>
                  <a:pt x="44138" y="33694"/>
                </a:cubicBezTo>
                <a:cubicBezTo>
                  <a:pt x="44142" y="33694"/>
                  <a:pt x="44148" y="33694"/>
                  <a:pt x="44149" y="33659"/>
                </a:cubicBezTo>
                <a:lnTo>
                  <a:pt x="44149" y="33659"/>
                </a:lnTo>
                <a:cubicBezTo>
                  <a:pt x="44142" y="33665"/>
                  <a:pt x="44134" y="33669"/>
                  <a:pt x="44129" y="33669"/>
                </a:cubicBezTo>
                <a:cubicBezTo>
                  <a:pt x="44126" y="33669"/>
                  <a:pt x="44123" y="33667"/>
                  <a:pt x="44121" y="33662"/>
                </a:cubicBezTo>
                <a:lnTo>
                  <a:pt x="44121" y="33662"/>
                </a:lnTo>
                <a:lnTo>
                  <a:pt x="44150" y="33648"/>
                </a:lnTo>
                <a:lnTo>
                  <a:pt x="44150" y="33648"/>
                </a:lnTo>
                <a:cubicBezTo>
                  <a:pt x="44150" y="33652"/>
                  <a:pt x="44149" y="33656"/>
                  <a:pt x="44149" y="33659"/>
                </a:cubicBezTo>
                <a:lnTo>
                  <a:pt x="44149" y="33659"/>
                </a:lnTo>
                <a:cubicBezTo>
                  <a:pt x="44151" y="33657"/>
                  <a:pt x="44153" y="33656"/>
                  <a:pt x="44155" y="33654"/>
                </a:cubicBezTo>
                <a:lnTo>
                  <a:pt x="44155" y="33654"/>
                </a:lnTo>
                <a:lnTo>
                  <a:pt x="44180" y="33679"/>
                </a:lnTo>
                <a:cubicBezTo>
                  <a:pt x="44150" y="33618"/>
                  <a:pt x="44240" y="33648"/>
                  <a:pt x="44210" y="33618"/>
                </a:cubicBezTo>
                <a:cubicBezTo>
                  <a:pt x="44195" y="33618"/>
                  <a:pt x="44174" y="33639"/>
                  <a:pt x="44155" y="33654"/>
                </a:cubicBezTo>
                <a:lnTo>
                  <a:pt x="44155" y="33654"/>
                </a:lnTo>
                <a:lnTo>
                  <a:pt x="44150" y="33648"/>
                </a:lnTo>
                <a:cubicBezTo>
                  <a:pt x="44131" y="33639"/>
                  <a:pt x="44124" y="33633"/>
                  <a:pt x="44121" y="33628"/>
                </a:cubicBezTo>
                <a:lnTo>
                  <a:pt x="44121" y="33628"/>
                </a:lnTo>
                <a:cubicBezTo>
                  <a:pt x="44124" y="33618"/>
                  <a:pt x="44129" y="33618"/>
                  <a:pt x="44134" y="33618"/>
                </a:cubicBezTo>
                <a:cubicBezTo>
                  <a:pt x="44141" y="33618"/>
                  <a:pt x="44147" y="33618"/>
                  <a:pt x="44149" y="33601"/>
                </a:cubicBezTo>
                <a:lnTo>
                  <a:pt x="44149" y="33601"/>
                </a:lnTo>
                <a:cubicBezTo>
                  <a:pt x="44150" y="33600"/>
                  <a:pt x="44150" y="33596"/>
                  <a:pt x="44150" y="33588"/>
                </a:cubicBezTo>
                <a:lnTo>
                  <a:pt x="44150" y="33588"/>
                </a:lnTo>
                <a:cubicBezTo>
                  <a:pt x="44150" y="33588"/>
                  <a:pt x="44150" y="33588"/>
                  <a:pt x="44150" y="33588"/>
                </a:cubicBezTo>
                <a:cubicBezTo>
                  <a:pt x="44150" y="33578"/>
                  <a:pt x="44146" y="33575"/>
                  <a:pt x="44142" y="33575"/>
                </a:cubicBezTo>
                <a:cubicBezTo>
                  <a:pt x="44133" y="33575"/>
                  <a:pt x="44119" y="33588"/>
                  <a:pt x="44119" y="33588"/>
                </a:cubicBezTo>
                <a:cubicBezTo>
                  <a:pt x="44119" y="33588"/>
                  <a:pt x="44119" y="33603"/>
                  <a:pt x="44119" y="33622"/>
                </a:cubicBezTo>
                <a:cubicBezTo>
                  <a:pt x="44119" y="33618"/>
                  <a:pt x="44119" y="33618"/>
                  <a:pt x="44089" y="33618"/>
                </a:cubicBezTo>
                <a:lnTo>
                  <a:pt x="44089" y="33674"/>
                </a:lnTo>
                <a:lnTo>
                  <a:pt x="44089" y="33674"/>
                </a:lnTo>
                <a:cubicBezTo>
                  <a:pt x="44065" y="33691"/>
                  <a:pt x="44042" y="33698"/>
                  <a:pt x="44025" y="33698"/>
                </a:cubicBezTo>
                <a:cubicBezTo>
                  <a:pt x="44009" y="33698"/>
                  <a:pt x="43999" y="33691"/>
                  <a:pt x="43999" y="33679"/>
                </a:cubicBezTo>
                <a:cubicBezTo>
                  <a:pt x="43999" y="33648"/>
                  <a:pt x="43999" y="33648"/>
                  <a:pt x="43999" y="33648"/>
                </a:cubicBezTo>
                <a:cubicBezTo>
                  <a:pt x="43974" y="33648"/>
                  <a:pt x="43931" y="33687"/>
                  <a:pt x="43915" y="33687"/>
                </a:cubicBezTo>
                <a:cubicBezTo>
                  <a:pt x="43911" y="33687"/>
                  <a:pt x="43908" y="33685"/>
                  <a:pt x="43908" y="33679"/>
                </a:cubicBezTo>
                <a:cubicBezTo>
                  <a:pt x="43908" y="33661"/>
                  <a:pt x="43908" y="33632"/>
                  <a:pt x="43908" y="33618"/>
                </a:cubicBezTo>
                <a:cubicBezTo>
                  <a:pt x="43894" y="33618"/>
                  <a:pt x="43879" y="33632"/>
                  <a:pt x="43868" y="33646"/>
                </a:cubicBezTo>
                <a:lnTo>
                  <a:pt x="43868" y="33646"/>
                </a:lnTo>
                <a:cubicBezTo>
                  <a:pt x="43856" y="33639"/>
                  <a:pt x="43878" y="33609"/>
                  <a:pt x="43878" y="33558"/>
                </a:cubicBezTo>
                <a:lnTo>
                  <a:pt x="43878" y="33558"/>
                </a:lnTo>
                <a:cubicBezTo>
                  <a:pt x="43871" y="33565"/>
                  <a:pt x="43866" y="33567"/>
                  <a:pt x="43861" y="33567"/>
                </a:cubicBezTo>
                <a:cubicBezTo>
                  <a:pt x="43853" y="33567"/>
                  <a:pt x="43848" y="33560"/>
                  <a:pt x="43842" y="33560"/>
                </a:cubicBezTo>
                <a:cubicBezTo>
                  <a:pt x="43836" y="33560"/>
                  <a:pt x="43829" y="33566"/>
                  <a:pt x="43818" y="33588"/>
                </a:cubicBezTo>
                <a:cubicBezTo>
                  <a:pt x="43818" y="33588"/>
                  <a:pt x="43818" y="33558"/>
                  <a:pt x="43818" y="33528"/>
                </a:cubicBezTo>
                <a:cubicBezTo>
                  <a:pt x="43802" y="33558"/>
                  <a:pt x="43787" y="33558"/>
                  <a:pt x="43772" y="33558"/>
                </a:cubicBezTo>
                <a:cubicBezTo>
                  <a:pt x="43761" y="33558"/>
                  <a:pt x="43750" y="33558"/>
                  <a:pt x="43739" y="33569"/>
                </a:cubicBezTo>
                <a:lnTo>
                  <a:pt x="43739" y="33569"/>
                </a:lnTo>
                <a:cubicBezTo>
                  <a:pt x="43771" y="33533"/>
                  <a:pt x="43818" y="33547"/>
                  <a:pt x="43818" y="33467"/>
                </a:cubicBezTo>
                <a:lnTo>
                  <a:pt x="43818" y="33467"/>
                </a:lnTo>
                <a:cubicBezTo>
                  <a:pt x="43757" y="33497"/>
                  <a:pt x="43727" y="33497"/>
                  <a:pt x="43697" y="33528"/>
                </a:cubicBezTo>
                <a:lnTo>
                  <a:pt x="43697" y="33467"/>
                </a:lnTo>
                <a:lnTo>
                  <a:pt x="43727" y="33467"/>
                </a:lnTo>
                <a:cubicBezTo>
                  <a:pt x="43679" y="33467"/>
                  <a:pt x="43650" y="33429"/>
                  <a:pt x="43609" y="33429"/>
                </a:cubicBezTo>
                <a:cubicBezTo>
                  <a:pt x="43599" y="33429"/>
                  <a:pt x="43588" y="33431"/>
                  <a:pt x="43576" y="33437"/>
                </a:cubicBezTo>
                <a:cubicBezTo>
                  <a:pt x="43636" y="33377"/>
                  <a:pt x="43516" y="33347"/>
                  <a:pt x="43606" y="33347"/>
                </a:cubicBezTo>
                <a:cubicBezTo>
                  <a:pt x="43591" y="33331"/>
                  <a:pt x="43576" y="33324"/>
                  <a:pt x="43565" y="33324"/>
                </a:cubicBezTo>
                <a:cubicBezTo>
                  <a:pt x="43560" y="33324"/>
                  <a:pt x="43556" y="33325"/>
                  <a:pt x="43553" y="33328"/>
                </a:cubicBezTo>
                <a:lnTo>
                  <a:pt x="43553" y="33328"/>
                </a:lnTo>
                <a:cubicBezTo>
                  <a:pt x="43563" y="33286"/>
                  <a:pt x="43519" y="33283"/>
                  <a:pt x="43546" y="33256"/>
                </a:cubicBezTo>
                <a:cubicBezTo>
                  <a:pt x="43486" y="33256"/>
                  <a:pt x="43486" y="33226"/>
                  <a:pt x="43455" y="33226"/>
                </a:cubicBezTo>
                <a:lnTo>
                  <a:pt x="43516" y="33226"/>
                </a:lnTo>
                <a:cubicBezTo>
                  <a:pt x="43455" y="33226"/>
                  <a:pt x="43546" y="33196"/>
                  <a:pt x="43516" y="33196"/>
                </a:cubicBezTo>
                <a:cubicBezTo>
                  <a:pt x="43511" y="33191"/>
                  <a:pt x="43506" y="33189"/>
                  <a:pt x="43501" y="33189"/>
                </a:cubicBezTo>
                <a:cubicBezTo>
                  <a:pt x="43475" y="33189"/>
                  <a:pt x="43440" y="33232"/>
                  <a:pt x="43429" y="33232"/>
                </a:cubicBezTo>
                <a:cubicBezTo>
                  <a:pt x="43427" y="33232"/>
                  <a:pt x="43425" y="33230"/>
                  <a:pt x="43425" y="33226"/>
                </a:cubicBezTo>
                <a:cubicBezTo>
                  <a:pt x="43425" y="33165"/>
                  <a:pt x="43455" y="33165"/>
                  <a:pt x="43486" y="33165"/>
                </a:cubicBezTo>
                <a:lnTo>
                  <a:pt x="43395" y="33165"/>
                </a:lnTo>
                <a:cubicBezTo>
                  <a:pt x="43425" y="33165"/>
                  <a:pt x="43425" y="33165"/>
                  <a:pt x="43425" y="33135"/>
                </a:cubicBezTo>
                <a:cubicBezTo>
                  <a:pt x="43410" y="33135"/>
                  <a:pt x="43403" y="33135"/>
                  <a:pt x="43399" y="33132"/>
                </a:cubicBezTo>
                <a:lnTo>
                  <a:pt x="43399" y="33132"/>
                </a:lnTo>
                <a:lnTo>
                  <a:pt x="43425" y="33105"/>
                </a:lnTo>
                <a:lnTo>
                  <a:pt x="43395" y="33105"/>
                </a:lnTo>
                <a:cubicBezTo>
                  <a:pt x="43395" y="33075"/>
                  <a:pt x="43425" y="33045"/>
                  <a:pt x="43455" y="33045"/>
                </a:cubicBezTo>
                <a:lnTo>
                  <a:pt x="43486" y="33045"/>
                </a:lnTo>
                <a:lnTo>
                  <a:pt x="43546" y="33015"/>
                </a:lnTo>
                <a:cubicBezTo>
                  <a:pt x="43546" y="32979"/>
                  <a:pt x="43535" y="32932"/>
                  <a:pt x="43520" y="32887"/>
                </a:cubicBezTo>
                <a:lnTo>
                  <a:pt x="43520" y="32887"/>
                </a:lnTo>
                <a:cubicBezTo>
                  <a:pt x="43503" y="32898"/>
                  <a:pt x="43486" y="32911"/>
                  <a:pt x="43486" y="32924"/>
                </a:cubicBezTo>
                <a:lnTo>
                  <a:pt x="43486" y="32954"/>
                </a:lnTo>
                <a:lnTo>
                  <a:pt x="43455" y="32954"/>
                </a:lnTo>
                <a:cubicBezTo>
                  <a:pt x="43455" y="32924"/>
                  <a:pt x="43425" y="32924"/>
                  <a:pt x="43425" y="32894"/>
                </a:cubicBezTo>
                <a:lnTo>
                  <a:pt x="43365" y="32894"/>
                </a:lnTo>
                <a:cubicBezTo>
                  <a:pt x="43388" y="32883"/>
                  <a:pt x="43406" y="32875"/>
                  <a:pt x="43422" y="32873"/>
                </a:cubicBezTo>
                <a:lnTo>
                  <a:pt x="43422" y="32873"/>
                </a:lnTo>
                <a:lnTo>
                  <a:pt x="43471" y="32889"/>
                </a:lnTo>
                <a:lnTo>
                  <a:pt x="43471" y="32889"/>
                </a:lnTo>
                <a:lnTo>
                  <a:pt x="43455" y="32894"/>
                </a:lnTo>
                <a:lnTo>
                  <a:pt x="43486" y="32894"/>
                </a:lnTo>
                <a:cubicBezTo>
                  <a:pt x="43497" y="32888"/>
                  <a:pt x="43503" y="32883"/>
                  <a:pt x="43505" y="32877"/>
                </a:cubicBezTo>
                <a:lnTo>
                  <a:pt x="43505" y="32877"/>
                </a:lnTo>
                <a:lnTo>
                  <a:pt x="43478" y="32887"/>
                </a:lnTo>
                <a:lnTo>
                  <a:pt x="43478" y="32887"/>
                </a:lnTo>
                <a:cubicBezTo>
                  <a:pt x="43465" y="32876"/>
                  <a:pt x="43452" y="32871"/>
                  <a:pt x="43437" y="32871"/>
                </a:cubicBezTo>
                <a:cubicBezTo>
                  <a:pt x="43432" y="32871"/>
                  <a:pt x="43427" y="32872"/>
                  <a:pt x="43422" y="32873"/>
                </a:cubicBezTo>
                <a:lnTo>
                  <a:pt x="43422" y="32873"/>
                </a:lnTo>
                <a:lnTo>
                  <a:pt x="43395" y="32864"/>
                </a:lnTo>
                <a:lnTo>
                  <a:pt x="43486" y="32864"/>
                </a:lnTo>
                <a:cubicBezTo>
                  <a:pt x="43486" y="32857"/>
                  <a:pt x="43482" y="32851"/>
                  <a:pt x="43477" y="32847"/>
                </a:cubicBezTo>
                <a:lnTo>
                  <a:pt x="43477" y="32847"/>
                </a:lnTo>
                <a:cubicBezTo>
                  <a:pt x="43481" y="32847"/>
                  <a:pt x="43483" y="32845"/>
                  <a:pt x="43485" y="32841"/>
                </a:cubicBezTo>
                <a:lnTo>
                  <a:pt x="43485" y="32841"/>
                </a:lnTo>
                <a:cubicBezTo>
                  <a:pt x="43498" y="32853"/>
                  <a:pt x="43510" y="32865"/>
                  <a:pt x="43505" y="32877"/>
                </a:cubicBezTo>
                <a:lnTo>
                  <a:pt x="43505" y="32877"/>
                </a:lnTo>
                <a:lnTo>
                  <a:pt x="43516" y="32874"/>
                </a:lnTo>
                <a:lnTo>
                  <a:pt x="43516" y="32874"/>
                </a:lnTo>
                <a:cubicBezTo>
                  <a:pt x="43517" y="32878"/>
                  <a:pt x="43519" y="32883"/>
                  <a:pt x="43520" y="32887"/>
                </a:cubicBezTo>
                <a:lnTo>
                  <a:pt x="43520" y="32887"/>
                </a:lnTo>
                <a:cubicBezTo>
                  <a:pt x="43542" y="32873"/>
                  <a:pt x="43563" y="32864"/>
                  <a:pt x="43546" y="32864"/>
                </a:cubicBezTo>
                <a:lnTo>
                  <a:pt x="43516" y="32874"/>
                </a:lnTo>
                <a:lnTo>
                  <a:pt x="43516" y="32874"/>
                </a:lnTo>
                <a:cubicBezTo>
                  <a:pt x="43506" y="32848"/>
                  <a:pt x="43496" y="32824"/>
                  <a:pt x="43486" y="32803"/>
                </a:cubicBezTo>
                <a:lnTo>
                  <a:pt x="43474" y="32803"/>
                </a:lnTo>
                <a:cubicBezTo>
                  <a:pt x="43471" y="32796"/>
                  <a:pt x="43471" y="32788"/>
                  <a:pt x="43486" y="32773"/>
                </a:cubicBezTo>
                <a:lnTo>
                  <a:pt x="43516" y="32773"/>
                </a:lnTo>
                <a:cubicBezTo>
                  <a:pt x="43486" y="32743"/>
                  <a:pt x="43486" y="32743"/>
                  <a:pt x="43395" y="32713"/>
                </a:cubicBezTo>
                <a:cubicBezTo>
                  <a:pt x="43335" y="32652"/>
                  <a:pt x="43395" y="32562"/>
                  <a:pt x="43395" y="32562"/>
                </a:cubicBezTo>
                <a:lnTo>
                  <a:pt x="43365" y="32562"/>
                </a:lnTo>
                <a:cubicBezTo>
                  <a:pt x="43335" y="32562"/>
                  <a:pt x="43395" y="32532"/>
                  <a:pt x="43365" y="32532"/>
                </a:cubicBezTo>
                <a:cubicBezTo>
                  <a:pt x="43365" y="32532"/>
                  <a:pt x="43395" y="32502"/>
                  <a:pt x="43395" y="32502"/>
                </a:cubicBezTo>
                <a:cubicBezTo>
                  <a:pt x="43415" y="32502"/>
                  <a:pt x="43422" y="32488"/>
                  <a:pt x="43442" y="32488"/>
                </a:cubicBezTo>
                <a:cubicBezTo>
                  <a:pt x="43447" y="32488"/>
                  <a:pt x="43454" y="32489"/>
                  <a:pt x="43462" y="32492"/>
                </a:cubicBezTo>
                <a:lnTo>
                  <a:pt x="43462" y="32492"/>
                </a:lnTo>
                <a:cubicBezTo>
                  <a:pt x="43413" y="32465"/>
                  <a:pt x="43476" y="32438"/>
                  <a:pt x="43395" y="32411"/>
                </a:cubicBezTo>
                <a:lnTo>
                  <a:pt x="43395" y="32381"/>
                </a:lnTo>
                <a:cubicBezTo>
                  <a:pt x="43416" y="32360"/>
                  <a:pt x="43423" y="32338"/>
                  <a:pt x="43435" y="32338"/>
                </a:cubicBezTo>
                <a:cubicBezTo>
                  <a:pt x="43440" y="32338"/>
                  <a:pt x="43447" y="32342"/>
                  <a:pt x="43455" y="32351"/>
                </a:cubicBezTo>
                <a:cubicBezTo>
                  <a:pt x="43486" y="32351"/>
                  <a:pt x="43425" y="32381"/>
                  <a:pt x="43486" y="32381"/>
                </a:cubicBezTo>
                <a:cubicBezTo>
                  <a:pt x="43516" y="32351"/>
                  <a:pt x="43395" y="32290"/>
                  <a:pt x="43425" y="32290"/>
                </a:cubicBezTo>
                <a:cubicBezTo>
                  <a:pt x="43465" y="32290"/>
                  <a:pt x="43479" y="32304"/>
                  <a:pt x="43483" y="32304"/>
                </a:cubicBezTo>
                <a:cubicBezTo>
                  <a:pt x="43486" y="32304"/>
                  <a:pt x="43486" y="32300"/>
                  <a:pt x="43486" y="32290"/>
                </a:cubicBezTo>
                <a:cubicBezTo>
                  <a:pt x="43486" y="32290"/>
                  <a:pt x="43455" y="32260"/>
                  <a:pt x="43455" y="32260"/>
                </a:cubicBezTo>
                <a:lnTo>
                  <a:pt x="43486" y="32260"/>
                </a:lnTo>
                <a:cubicBezTo>
                  <a:pt x="43501" y="32245"/>
                  <a:pt x="43478" y="32245"/>
                  <a:pt x="43459" y="32245"/>
                </a:cubicBezTo>
                <a:cubicBezTo>
                  <a:pt x="43440" y="32245"/>
                  <a:pt x="43425" y="32245"/>
                  <a:pt x="43455" y="32230"/>
                </a:cubicBezTo>
                <a:lnTo>
                  <a:pt x="43486" y="32230"/>
                </a:lnTo>
                <a:cubicBezTo>
                  <a:pt x="43486" y="32209"/>
                  <a:pt x="43471" y="32187"/>
                  <a:pt x="43451" y="32187"/>
                </a:cubicBezTo>
                <a:cubicBezTo>
                  <a:pt x="43443" y="32187"/>
                  <a:pt x="43434" y="32191"/>
                  <a:pt x="43425" y="32200"/>
                </a:cubicBezTo>
                <a:lnTo>
                  <a:pt x="43395" y="32200"/>
                </a:lnTo>
                <a:lnTo>
                  <a:pt x="43365" y="32170"/>
                </a:lnTo>
                <a:cubicBezTo>
                  <a:pt x="43365" y="32160"/>
                  <a:pt x="43368" y="32156"/>
                  <a:pt x="43373" y="32156"/>
                </a:cubicBezTo>
                <a:cubicBezTo>
                  <a:pt x="43382" y="32156"/>
                  <a:pt x="43395" y="32170"/>
                  <a:pt x="43395" y="32170"/>
                </a:cubicBezTo>
                <a:cubicBezTo>
                  <a:pt x="43476" y="32116"/>
                  <a:pt x="43341" y="32038"/>
                  <a:pt x="43396" y="31979"/>
                </a:cubicBezTo>
                <a:lnTo>
                  <a:pt x="43396" y="31979"/>
                </a:lnTo>
                <a:cubicBezTo>
                  <a:pt x="43393" y="31980"/>
                  <a:pt x="43390" y="31981"/>
                  <a:pt x="43388" y="31981"/>
                </a:cubicBezTo>
                <a:cubicBezTo>
                  <a:pt x="43380" y="31981"/>
                  <a:pt x="43380" y="31973"/>
                  <a:pt x="43395" y="31958"/>
                </a:cubicBezTo>
                <a:cubicBezTo>
                  <a:pt x="43395" y="31928"/>
                  <a:pt x="43395" y="31898"/>
                  <a:pt x="43395" y="31898"/>
                </a:cubicBezTo>
                <a:lnTo>
                  <a:pt x="43425" y="31898"/>
                </a:lnTo>
                <a:cubicBezTo>
                  <a:pt x="43395" y="31838"/>
                  <a:pt x="43395" y="31777"/>
                  <a:pt x="43395" y="31777"/>
                </a:cubicBezTo>
                <a:lnTo>
                  <a:pt x="43425" y="31777"/>
                </a:lnTo>
                <a:cubicBezTo>
                  <a:pt x="43395" y="31747"/>
                  <a:pt x="43516" y="31687"/>
                  <a:pt x="43425" y="31687"/>
                </a:cubicBezTo>
                <a:cubicBezTo>
                  <a:pt x="43455" y="31657"/>
                  <a:pt x="43365" y="31596"/>
                  <a:pt x="43365" y="31536"/>
                </a:cubicBezTo>
                <a:cubicBezTo>
                  <a:pt x="43413" y="31536"/>
                  <a:pt x="43423" y="31575"/>
                  <a:pt x="43425" y="31575"/>
                </a:cubicBezTo>
                <a:cubicBezTo>
                  <a:pt x="43425" y="31575"/>
                  <a:pt x="43425" y="31572"/>
                  <a:pt x="43425" y="31566"/>
                </a:cubicBezTo>
                <a:lnTo>
                  <a:pt x="43425" y="31445"/>
                </a:lnTo>
                <a:cubicBezTo>
                  <a:pt x="43486" y="31415"/>
                  <a:pt x="43395" y="31415"/>
                  <a:pt x="43395" y="31415"/>
                </a:cubicBezTo>
                <a:lnTo>
                  <a:pt x="43425" y="31415"/>
                </a:lnTo>
                <a:cubicBezTo>
                  <a:pt x="43425" y="31400"/>
                  <a:pt x="43433" y="31393"/>
                  <a:pt x="43440" y="31393"/>
                </a:cubicBezTo>
                <a:cubicBezTo>
                  <a:pt x="43441" y="31393"/>
                  <a:pt x="43442" y="31393"/>
                  <a:pt x="43443" y="31393"/>
                </a:cubicBezTo>
                <a:lnTo>
                  <a:pt x="43443" y="31393"/>
                </a:lnTo>
                <a:cubicBezTo>
                  <a:pt x="43438" y="31371"/>
                  <a:pt x="43443" y="31346"/>
                  <a:pt x="43438" y="31334"/>
                </a:cubicBezTo>
                <a:lnTo>
                  <a:pt x="43438" y="31334"/>
                </a:lnTo>
                <a:cubicBezTo>
                  <a:pt x="43443" y="31336"/>
                  <a:pt x="43450" y="31338"/>
                  <a:pt x="43457" y="31338"/>
                </a:cubicBezTo>
                <a:cubicBezTo>
                  <a:pt x="43465" y="31338"/>
                  <a:pt x="43476" y="31335"/>
                  <a:pt x="43486" y="31325"/>
                </a:cubicBezTo>
                <a:cubicBezTo>
                  <a:pt x="43516" y="31325"/>
                  <a:pt x="43486" y="31295"/>
                  <a:pt x="43486" y="31295"/>
                </a:cubicBezTo>
                <a:cubicBezTo>
                  <a:pt x="43546" y="31295"/>
                  <a:pt x="43516" y="31295"/>
                  <a:pt x="43546" y="31264"/>
                </a:cubicBezTo>
                <a:cubicBezTo>
                  <a:pt x="43576" y="31234"/>
                  <a:pt x="43486" y="31234"/>
                  <a:pt x="43486" y="31204"/>
                </a:cubicBezTo>
                <a:lnTo>
                  <a:pt x="43455" y="31204"/>
                </a:lnTo>
                <a:cubicBezTo>
                  <a:pt x="43455" y="31189"/>
                  <a:pt x="43455" y="31181"/>
                  <a:pt x="43455" y="31174"/>
                </a:cubicBezTo>
                <a:lnTo>
                  <a:pt x="43455" y="31113"/>
                </a:lnTo>
                <a:lnTo>
                  <a:pt x="43425" y="31113"/>
                </a:lnTo>
                <a:lnTo>
                  <a:pt x="43425" y="31053"/>
                </a:lnTo>
                <a:cubicBezTo>
                  <a:pt x="43439" y="31060"/>
                  <a:pt x="43448" y="31062"/>
                  <a:pt x="43454" y="31062"/>
                </a:cubicBezTo>
                <a:cubicBezTo>
                  <a:pt x="43466" y="31062"/>
                  <a:pt x="43469" y="31055"/>
                  <a:pt x="43477" y="31055"/>
                </a:cubicBezTo>
                <a:cubicBezTo>
                  <a:pt x="43484" y="31055"/>
                  <a:pt x="43493" y="31061"/>
                  <a:pt x="43516" y="31083"/>
                </a:cubicBezTo>
                <a:cubicBezTo>
                  <a:pt x="43561" y="31061"/>
                  <a:pt x="43572" y="30987"/>
                  <a:pt x="43575" y="30952"/>
                </a:cubicBezTo>
                <a:lnTo>
                  <a:pt x="43575" y="30952"/>
                </a:lnTo>
                <a:cubicBezTo>
                  <a:pt x="43576" y="30956"/>
                  <a:pt x="43576" y="30959"/>
                  <a:pt x="43576" y="30963"/>
                </a:cubicBezTo>
                <a:lnTo>
                  <a:pt x="43576" y="30932"/>
                </a:lnTo>
                <a:cubicBezTo>
                  <a:pt x="43576" y="30932"/>
                  <a:pt x="43576" y="30940"/>
                  <a:pt x="43575" y="30952"/>
                </a:cubicBezTo>
                <a:lnTo>
                  <a:pt x="43575" y="30952"/>
                </a:lnTo>
                <a:cubicBezTo>
                  <a:pt x="43571" y="30925"/>
                  <a:pt x="43556" y="30887"/>
                  <a:pt x="43567" y="30875"/>
                </a:cubicBezTo>
                <a:lnTo>
                  <a:pt x="43567" y="30875"/>
                </a:lnTo>
                <a:cubicBezTo>
                  <a:pt x="43571" y="30882"/>
                  <a:pt x="43576" y="30889"/>
                  <a:pt x="43576" y="30902"/>
                </a:cubicBezTo>
                <a:cubicBezTo>
                  <a:pt x="43576" y="30894"/>
                  <a:pt x="43576" y="30883"/>
                  <a:pt x="43576" y="30872"/>
                </a:cubicBezTo>
                <a:cubicBezTo>
                  <a:pt x="43572" y="30872"/>
                  <a:pt x="43569" y="30873"/>
                  <a:pt x="43567" y="30875"/>
                </a:cubicBezTo>
                <a:lnTo>
                  <a:pt x="43567" y="30875"/>
                </a:lnTo>
                <a:cubicBezTo>
                  <a:pt x="43561" y="30867"/>
                  <a:pt x="43559" y="30859"/>
                  <a:pt x="43576" y="30842"/>
                </a:cubicBezTo>
                <a:cubicBezTo>
                  <a:pt x="43576" y="30872"/>
                  <a:pt x="43606" y="30872"/>
                  <a:pt x="43606" y="30872"/>
                </a:cubicBezTo>
                <a:cubicBezTo>
                  <a:pt x="43606" y="30842"/>
                  <a:pt x="43606" y="30842"/>
                  <a:pt x="43606" y="30812"/>
                </a:cubicBezTo>
                <a:cubicBezTo>
                  <a:pt x="43636" y="30857"/>
                  <a:pt x="43652" y="30857"/>
                  <a:pt x="43667" y="30857"/>
                </a:cubicBezTo>
                <a:cubicBezTo>
                  <a:pt x="43680" y="30857"/>
                  <a:pt x="43694" y="30857"/>
                  <a:pt x="43719" y="30890"/>
                </a:cubicBezTo>
                <a:lnTo>
                  <a:pt x="43719" y="30890"/>
                </a:lnTo>
                <a:cubicBezTo>
                  <a:pt x="43703" y="30858"/>
                  <a:pt x="43723" y="30808"/>
                  <a:pt x="43697" y="30781"/>
                </a:cubicBezTo>
                <a:cubicBezTo>
                  <a:pt x="43697" y="30721"/>
                  <a:pt x="43787" y="30691"/>
                  <a:pt x="43848" y="30661"/>
                </a:cubicBezTo>
                <a:lnTo>
                  <a:pt x="43848" y="30661"/>
                </a:lnTo>
                <a:cubicBezTo>
                  <a:pt x="43848" y="30661"/>
                  <a:pt x="43790" y="30699"/>
                  <a:pt x="43813" y="30699"/>
                </a:cubicBezTo>
                <a:cubicBezTo>
                  <a:pt x="43819" y="30699"/>
                  <a:pt x="43830" y="30697"/>
                  <a:pt x="43848" y="30691"/>
                </a:cubicBezTo>
                <a:cubicBezTo>
                  <a:pt x="43908" y="30691"/>
                  <a:pt x="43908" y="30631"/>
                  <a:pt x="43968" y="30570"/>
                </a:cubicBezTo>
                <a:lnTo>
                  <a:pt x="43968" y="30570"/>
                </a:lnTo>
                <a:cubicBezTo>
                  <a:pt x="43999" y="30631"/>
                  <a:pt x="43908" y="30600"/>
                  <a:pt x="43938" y="30661"/>
                </a:cubicBezTo>
                <a:lnTo>
                  <a:pt x="44119" y="30540"/>
                </a:lnTo>
                <a:cubicBezTo>
                  <a:pt x="44127" y="30572"/>
                  <a:pt x="44138" y="30583"/>
                  <a:pt x="44150" y="30583"/>
                </a:cubicBezTo>
                <a:cubicBezTo>
                  <a:pt x="44172" y="30583"/>
                  <a:pt x="44201" y="30544"/>
                  <a:pt x="44231" y="30544"/>
                </a:cubicBezTo>
                <a:cubicBezTo>
                  <a:pt x="44241" y="30544"/>
                  <a:pt x="44250" y="30547"/>
                  <a:pt x="44260" y="30557"/>
                </a:cubicBezTo>
                <a:lnTo>
                  <a:pt x="44260" y="30557"/>
                </a:lnTo>
                <a:cubicBezTo>
                  <a:pt x="44251" y="30540"/>
                  <a:pt x="44276" y="30540"/>
                  <a:pt x="44300" y="30540"/>
                </a:cubicBezTo>
                <a:close/>
                <a:moveTo>
                  <a:pt x="37460" y="33718"/>
                </a:moveTo>
                <a:lnTo>
                  <a:pt x="37460" y="33718"/>
                </a:lnTo>
                <a:cubicBezTo>
                  <a:pt x="37465" y="33724"/>
                  <a:pt x="37472" y="33731"/>
                  <a:pt x="37480" y="33739"/>
                </a:cubicBezTo>
                <a:lnTo>
                  <a:pt x="37531" y="33739"/>
                </a:lnTo>
                <a:cubicBezTo>
                  <a:pt x="37529" y="33735"/>
                  <a:pt x="37527" y="33731"/>
                  <a:pt x="37524" y="33727"/>
                </a:cubicBezTo>
                <a:lnTo>
                  <a:pt x="37524" y="33727"/>
                </a:lnTo>
                <a:cubicBezTo>
                  <a:pt x="37530" y="33730"/>
                  <a:pt x="37536" y="33734"/>
                  <a:pt x="37541" y="33739"/>
                </a:cubicBezTo>
                <a:lnTo>
                  <a:pt x="37531" y="33739"/>
                </a:lnTo>
                <a:cubicBezTo>
                  <a:pt x="37532" y="33742"/>
                  <a:pt x="37532" y="33746"/>
                  <a:pt x="37531" y="33749"/>
                </a:cubicBezTo>
                <a:lnTo>
                  <a:pt x="37531" y="33749"/>
                </a:lnTo>
                <a:cubicBezTo>
                  <a:pt x="37528" y="33743"/>
                  <a:pt x="37521" y="33739"/>
                  <a:pt x="37511" y="33739"/>
                </a:cubicBezTo>
                <a:cubicBezTo>
                  <a:pt x="37511" y="33739"/>
                  <a:pt x="37511" y="33752"/>
                  <a:pt x="37502" y="33761"/>
                </a:cubicBezTo>
                <a:lnTo>
                  <a:pt x="37502" y="33761"/>
                </a:lnTo>
                <a:cubicBezTo>
                  <a:pt x="37495" y="33753"/>
                  <a:pt x="37487" y="33746"/>
                  <a:pt x="37480" y="33739"/>
                </a:cubicBezTo>
                <a:lnTo>
                  <a:pt x="37420" y="33739"/>
                </a:lnTo>
                <a:cubicBezTo>
                  <a:pt x="37431" y="33728"/>
                  <a:pt x="37445" y="33722"/>
                  <a:pt x="37460" y="33718"/>
                </a:cubicBezTo>
                <a:close/>
                <a:moveTo>
                  <a:pt x="37480" y="33769"/>
                </a:moveTo>
                <a:cubicBezTo>
                  <a:pt x="37465" y="33769"/>
                  <a:pt x="37465" y="33777"/>
                  <a:pt x="37473" y="33784"/>
                </a:cubicBezTo>
                <a:lnTo>
                  <a:pt x="37473" y="33784"/>
                </a:lnTo>
                <a:cubicBezTo>
                  <a:pt x="37480" y="33777"/>
                  <a:pt x="37495" y="33769"/>
                  <a:pt x="37511" y="33769"/>
                </a:cubicBezTo>
                <a:close/>
                <a:moveTo>
                  <a:pt x="37531" y="33749"/>
                </a:moveTo>
                <a:lnTo>
                  <a:pt x="37531" y="33749"/>
                </a:lnTo>
                <a:cubicBezTo>
                  <a:pt x="37537" y="33760"/>
                  <a:pt x="37530" y="33780"/>
                  <a:pt x="37511" y="33799"/>
                </a:cubicBezTo>
                <a:cubicBezTo>
                  <a:pt x="37495" y="33799"/>
                  <a:pt x="37480" y="33792"/>
                  <a:pt x="37473" y="33784"/>
                </a:cubicBezTo>
                <a:lnTo>
                  <a:pt x="37473" y="33784"/>
                </a:lnTo>
                <a:cubicBezTo>
                  <a:pt x="37471" y="33786"/>
                  <a:pt x="37470" y="33787"/>
                  <a:pt x="37469" y="33788"/>
                </a:cubicBezTo>
                <a:lnTo>
                  <a:pt x="37469" y="33788"/>
                </a:lnTo>
                <a:cubicBezTo>
                  <a:pt x="37461" y="33780"/>
                  <a:pt x="37450" y="33769"/>
                  <a:pt x="37450" y="33769"/>
                </a:cubicBezTo>
                <a:lnTo>
                  <a:pt x="37480" y="33769"/>
                </a:lnTo>
                <a:cubicBezTo>
                  <a:pt x="37491" y="33769"/>
                  <a:pt x="37498" y="33765"/>
                  <a:pt x="37502" y="33761"/>
                </a:cubicBezTo>
                <a:lnTo>
                  <a:pt x="37502" y="33761"/>
                </a:lnTo>
                <a:cubicBezTo>
                  <a:pt x="37505" y="33763"/>
                  <a:pt x="37508" y="33766"/>
                  <a:pt x="37511" y="33769"/>
                </a:cubicBezTo>
                <a:cubicBezTo>
                  <a:pt x="37524" y="33762"/>
                  <a:pt x="37530" y="33756"/>
                  <a:pt x="37531" y="33749"/>
                </a:cubicBezTo>
                <a:close/>
                <a:moveTo>
                  <a:pt x="35730" y="34161"/>
                </a:moveTo>
                <a:lnTo>
                  <a:pt x="35730" y="34192"/>
                </a:lnTo>
                <a:cubicBezTo>
                  <a:pt x="35715" y="34207"/>
                  <a:pt x="35715" y="34207"/>
                  <a:pt x="35719" y="34207"/>
                </a:cubicBezTo>
                <a:cubicBezTo>
                  <a:pt x="35723" y="34207"/>
                  <a:pt x="35730" y="34207"/>
                  <a:pt x="35730" y="34222"/>
                </a:cubicBezTo>
                <a:cubicBezTo>
                  <a:pt x="35730" y="34222"/>
                  <a:pt x="35760" y="34161"/>
                  <a:pt x="35730" y="34161"/>
                </a:cubicBezTo>
                <a:close/>
                <a:moveTo>
                  <a:pt x="35066" y="34342"/>
                </a:moveTo>
                <a:cubicBezTo>
                  <a:pt x="35066" y="34342"/>
                  <a:pt x="35080" y="34356"/>
                  <a:pt x="35089" y="34356"/>
                </a:cubicBezTo>
                <a:cubicBezTo>
                  <a:pt x="35093" y="34356"/>
                  <a:pt x="35096" y="34352"/>
                  <a:pt x="35096" y="34342"/>
                </a:cubicBezTo>
                <a:close/>
                <a:moveTo>
                  <a:pt x="58447" y="35285"/>
                </a:moveTo>
                <a:lnTo>
                  <a:pt x="58393" y="35338"/>
                </a:lnTo>
                <a:cubicBezTo>
                  <a:pt x="58403" y="35363"/>
                  <a:pt x="58410" y="35372"/>
                  <a:pt x="58416" y="35372"/>
                </a:cubicBezTo>
                <a:cubicBezTo>
                  <a:pt x="58431" y="35372"/>
                  <a:pt x="58436" y="35314"/>
                  <a:pt x="58447" y="35285"/>
                </a:cubicBezTo>
                <a:close/>
                <a:moveTo>
                  <a:pt x="29695" y="36726"/>
                </a:moveTo>
                <a:cubicBezTo>
                  <a:pt x="29695" y="36727"/>
                  <a:pt x="29695" y="36727"/>
                  <a:pt x="29695" y="36728"/>
                </a:cubicBezTo>
                <a:lnTo>
                  <a:pt x="29695" y="36728"/>
                </a:lnTo>
                <a:cubicBezTo>
                  <a:pt x="29695" y="36727"/>
                  <a:pt x="29695" y="36726"/>
                  <a:pt x="29695" y="36726"/>
                </a:cubicBezTo>
                <a:close/>
                <a:moveTo>
                  <a:pt x="29837" y="36775"/>
                </a:moveTo>
                <a:cubicBezTo>
                  <a:pt x="29839" y="36779"/>
                  <a:pt x="29842" y="36783"/>
                  <a:pt x="29846" y="36787"/>
                </a:cubicBezTo>
                <a:cubicBezTo>
                  <a:pt x="29843" y="36782"/>
                  <a:pt x="29840" y="36778"/>
                  <a:pt x="29837" y="36775"/>
                </a:cubicBezTo>
                <a:close/>
                <a:moveTo>
                  <a:pt x="31958" y="36968"/>
                </a:moveTo>
                <a:lnTo>
                  <a:pt x="31958" y="36968"/>
                </a:lnTo>
                <a:cubicBezTo>
                  <a:pt x="31958" y="36977"/>
                  <a:pt x="31955" y="36981"/>
                  <a:pt x="31952" y="36982"/>
                </a:cubicBezTo>
                <a:lnTo>
                  <a:pt x="31952" y="36982"/>
                </a:lnTo>
                <a:cubicBezTo>
                  <a:pt x="31955" y="36973"/>
                  <a:pt x="31958" y="36968"/>
                  <a:pt x="31958" y="36968"/>
                </a:cubicBezTo>
                <a:close/>
                <a:moveTo>
                  <a:pt x="29333" y="36998"/>
                </a:moveTo>
                <a:lnTo>
                  <a:pt x="29333" y="37028"/>
                </a:lnTo>
                <a:lnTo>
                  <a:pt x="29302" y="36998"/>
                </a:lnTo>
                <a:close/>
                <a:moveTo>
                  <a:pt x="29363" y="38175"/>
                </a:moveTo>
                <a:cubicBezTo>
                  <a:pt x="29378" y="38175"/>
                  <a:pt x="29370" y="38182"/>
                  <a:pt x="29363" y="38190"/>
                </a:cubicBezTo>
                <a:lnTo>
                  <a:pt x="29363" y="38190"/>
                </a:lnTo>
                <a:lnTo>
                  <a:pt x="29363" y="38175"/>
                </a:lnTo>
                <a:close/>
                <a:moveTo>
                  <a:pt x="31275" y="38213"/>
                </a:moveTo>
                <a:cubicBezTo>
                  <a:pt x="31249" y="38213"/>
                  <a:pt x="31234" y="38220"/>
                  <a:pt x="31264" y="38235"/>
                </a:cubicBezTo>
                <a:lnTo>
                  <a:pt x="31354" y="38235"/>
                </a:lnTo>
                <a:cubicBezTo>
                  <a:pt x="31339" y="38220"/>
                  <a:pt x="31302" y="38213"/>
                  <a:pt x="31275" y="38213"/>
                </a:cubicBezTo>
                <a:close/>
                <a:moveTo>
                  <a:pt x="29487" y="38296"/>
                </a:moveTo>
                <a:cubicBezTo>
                  <a:pt x="29511" y="38298"/>
                  <a:pt x="29483" y="38326"/>
                  <a:pt x="29483" y="38326"/>
                </a:cubicBezTo>
                <a:lnTo>
                  <a:pt x="29393" y="38326"/>
                </a:lnTo>
                <a:cubicBezTo>
                  <a:pt x="29418" y="38300"/>
                  <a:pt x="29444" y="38296"/>
                  <a:pt x="29487" y="38296"/>
                </a:cubicBezTo>
                <a:close/>
                <a:moveTo>
                  <a:pt x="29518" y="38539"/>
                </a:moveTo>
                <a:lnTo>
                  <a:pt x="29518" y="38539"/>
                </a:lnTo>
                <a:cubicBezTo>
                  <a:pt x="29532" y="38546"/>
                  <a:pt x="29574" y="38567"/>
                  <a:pt x="29574" y="38567"/>
                </a:cubicBezTo>
                <a:cubicBezTo>
                  <a:pt x="29584" y="38577"/>
                  <a:pt x="29584" y="38581"/>
                  <a:pt x="29578" y="38581"/>
                </a:cubicBezTo>
                <a:cubicBezTo>
                  <a:pt x="29569" y="38581"/>
                  <a:pt x="29542" y="38571"/>
                  <a:pt x="29522" y="38568"/>
                </a:cubicBezTo>
                <a:lnTo>
                  <a:pt x="29522" y="3856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21" y="38574"/>
                  <a:pt x="29517" y="38571"/>
                  <a:pt x="29514" y="38567"/>
                </a:cubicBezTo>
                <a:cubicBezTo>
                  <a:pt x="29516" y="38567"/>
                  <a:pt x="29519" y="38567"/>
                  <a:pt x="29522" y="38568"/>
                </a:cubicBezTo>
                <a:lnTo>
                  <a:pt x="29522" y="38568"/>
                </a:lnTo>
                <a:lnTo>
                  <a:pt x="29518" y="38539"/>
                </a:lnTo>
                <a:close/>
                <a:moveTo>
                  <a:pt x="29550" y="38603"/>
                </a:moveTo>
                <a:cubicBezTo>
                  <a:pt x="29532" y="38612"/>
                  <a:pt x="29522" y="38628"/>
                  <a:pt x="29544" y="38628"/>
                </a:cubicBezTo>
                <a:lnTo>
                  <a:pt x="29574" y="38628"/>
                </a:lnTo>
                <a:cubicBezTo>
                  <a:pt x="29563" y="38616"/>
                  <a:pt x="29556" y="38609"/>
                  <a:pt x="29550" y="38603"/>
                </a:cubicBezTo>
                <a:close/>
                <a:moveTo>
                  <a:pt x="29363" y="38778"/>
                </a:moveTo>
                <a:lnTo>
                  <a:pt x="29363" y="38807"/>
                </a:lnTo>
                <a:lnTo>
                  <a:pt x="29363" y="38807"/>
                </a:lnTo>
                <a:cubicBezTo>
                  <a:pt x="29349" y="38805"/>
                  <a:pt x="29344" y="38798"/>
                  <a:pt x="29363" y="38778"/>
                </a:cubicBezTo>
                <a:close/>
                <a:moveTo>
                  <a:pt x="28759" y="38929"/>
                </a:moveTo>
                <a:lnTo>
                  <a:pt x="28759" y="38959"/>
                </a:lnTo>
                <a:lnTo>
                  <a:pt x="28729" y="38959"/>
                </a:lnTo>
                <a:lnTo>
                  <a:pt x="28759" y="38929"/>
                </a:lnTo>
                <a:close/>
                <a:moveTo>
                  <a:pt x="29785" y="39231"/>
                </a:moveTo>
                <a:lnTo>
                  <a:pt x="29785" y="39231"/>
                </a:lnTo>
                <a:cubicBezTo>
                  <a:pt x="29780" y="39234"/>
                  <a:pt x="29775" y="39236"/>
                  <a:pt x="29770" y="39239"/>
                </a:cubicBezTo>
                <a:lnTo>
                  <a:pt x="29770" y="39239"/>
                </a:lnTo>
                <a:cubicBezTo>
                  <a:pt x="29768" y="39237"/>
                  <a:pt x="29766" y="39233"/>
                  <a:pt x="29762" y="39233"/>
                </a:cubicBezTo>
                <a:cubicBezTo>
                  <a:pt x="29757" y="39233"/>
                  <a:pt x="29748" y="39239"/>
                  <a:pt x="29726" y="39260"/>
                </a:cubicBezTo>
                <a:lnTo>
                  <a:pt x="29726" y="39260"/>
                </a:lnTo>
                <a:cubicBezTo>
                  <a:pt x="29741" y="39253"/>
                  <a:pt x="29755" y="39246"/>
                  <a:pt x="29770" y="39239"/>
                </a:cubicBezTo>
                <a:lnTo>
                  <a:pt x="29770" y="39239"/>
                </a:lnTo>
                <a:cubicBezTo>
                  <a:pt x="29770" y="39240"/>
                  <a:pt x="29771" y="39240"/>
                  <a:pt x="29772" y="39240"/>
                </a:cubicBezTo>
                <a:cubicBezTo>
                  <a:pt x="29775" y="39240"/>
                  <a:pt x="29778" y="39238"/>
                  <a:pt x="29785" y="39231"/>
                </a:cubicBezTo>
                <a:close/>
                <a:moveTo>
                  <a:pt x="28933" y="39281"/>
                </a:moveTo>
                <a:lnTo>
                  <a:pt x="28933" y="39281"/>
                </a:lnTo>
                <a:cubicBezTo>
                  <a:pt x="28926" y="39284"/>
                  <a:pt x="28918" y="39288"/>
                  <a:pt x="28910" y="39291"/>
                </a:cubicBezTo>
                <a:cubicBezTo>
                  <a:pt x="28922" y="39291"/>
                  <a:pt x="28929" y="39287"/>
                  <a:pt x="28933" y="39281"/>
                </a:cubicBezTo>
                <a:close/>
                <a:moveTo>
                  <a:pt x="27492" y="39563"/>
                </a:moveTo>
                <a:lnTo>
                  <a:pt x="27492" y="39563"/>
                </a:lnTo>
                <a:cubicBezTo>
                  <a:pt x="27522" y="39593"/>
                  <a:pt x="27462" y="39593"/>
                  <a:pt x="27462" y="39623"/>
                </a:cubicBezTo>
                <a:cubicBezTo>
                  <a:pt x="27462" y="39593"/>
                  <a:pt x="27492" y="39563"/>
                  <a:pt x="27492" y="39563"/>
                </a:cubicBezTo>
                <a:close/>
                <a:moveTo>
                  <a:pt x="55466" y="43607"/>
                </a:moveTo>
                <a:cubicBezTo>
                  <a:pt x="55486" y="43615"/>
                  <a:pt x="55506" y="43624"/>
                  <a:pt x="55525" y="43632"/>
                </a:cubicBezTo>
                <a:lnTo>
                  <a:pt x="55525" y="43632"/>
                </a:lnTo>
                <a:cubicBezTo>
                  <a:pt x="55523" y="43624"/>
                  <a:pt x="55511" y="43607"/>
                  <a:pt x="55466" y="43607"/>
                </a:cubicBezTo>
                <a:close/>
                <a:moveTo>
                  <a:pt x="60204" y="1"/>
                </a:moveTo>
                <a:lnTo>
                  <a:pt x="60204" y="1"/>
                </a:lnTo>
                <a:cubicBezTo>
                  <a:pt x="59992" y="61"/>
                  <a:pt x="60415" y="152"/>
                  <a:pt x="60053" y="182"/>
                </a:cubicBezTo>
                <a:cubicBezTo>
                  <a:pt x="59879" y="117"/>
                  <a:pt x="59862" y="67"/>
                  <a:pt x="59764" y="67"/>
                </a:cubicBezTo>
                <a:cubicBezTo>
                  <a:pt x="59726" y="67"/>
                  <a:pt x="59676" y="74"/>
                  <a:pt x="59600" y="91"/>
                </a:cubicBezTo>
                <a:cubicBezTo>
                  <a:pt x="59570" y="61"/>
                  <a:pt x="59630" y="31"/>
                  <a:pt x="59721" y="31"/>
                </a:cubicBezTo>
                <a:cubicBezTo>
                  <a:pt x="59479" y="31"/>
                  <a:pt x="59208" y="61"/>
                  <a:pt x="58936" y="152"/>
                </a:cubicBezTo>
                <a:cubicBezTo>
                  <a:pt x="58908" y="145"/>
                  <a:pt x="58876" y="142"/>
                  <a:pt x="58840" y="142"/>
                </a:cubicBezTo>
                <a:cubicBezTo>
                  <a:pt x="58640" y="142"/>
                  <a:pt x="58339" y="232"/>
                  <a:pt x="58186" y="232"/>
                </a:cubicBezTo>
                <a:cubicBezTo>
                  <a:pt x="58128" y="232"/>
                  <a:pt x="58091" y="219"/>
                  <a:pt x="58091" y="182"/>
                </a:cubicBezTo>
                <a:cubicBezTo>
                  <a:pt x="58031" y="242"/>
                  <a:pt x="57940" y="303"/>
                  <a:pt x="57850" y="363"/>
                </a:cubicBezTo>
                <a:cubicBezTo>
                  <a:pt x="57729" y="423"/>
                  <a:pt x="57608" y="514"/>
                  <a:pt x="57488" y="574"/>
                </a:cubicBezTo>
                <a:cubicBezTo>
                  <a:pt x="57547" y="503"/>
                  <a:pt x="57550" y="474"/>
                  <a:pt x="57520" y="474"/>
                </a:cubicBezTo>
                <a:cubicBezTo>
                  <a:pt x="57472" y="474"/>
                  <a:pt x="57344" y="543"/>
                  <a:pt x="57216" y="635"/>
                </a:cubicBezTo>
                <a:cubicBezTo>
                  <a:pt x="57021" y="732"/>
                  <a:pt x="56826" y="909"/>
                  <a:pt x="56758" y="909"/>
                </a:cubicBezTo>
                <a:cubicBezTo>
                  <a:pt x="56742" y="909"/>
                  <a:pt x="56733" y="899"/>
                  <a:pt x="56733" y="876"/>
                </a:cubicBezTo>
                <a:cubicBezTo>
                  <a:pt x="56673" y="966"/>
                  <a:pt x="56613" y="1057"/>
                  <a:pt x="56552" y="1148"/>
                </a:cubicBezTo>
                <a:lnTo>
                  <a:pt x="56522" y="1178"/>
                </a:lnTo>
                <a:cubicBezTo>
                  <a:pt x="56462" y="1268"/>
                  <a:pt x="56341" y="1419"/>
                  <a:pt x="56281" y="1540"/>
                </a:cubicBezTo>
                <a:cubicBezTo>
                  <a:pt x="56100" y="1842"/>
                  <a:pt x="55979" y="2143"/>
                  <a:pt x="55888" y="2445"/>
                </a:cubicBezTo>
                <a:cubicBezTo>
                  <a:pt x="55888" y="2432"/>
                  <a:pt x="55888" y="2414"/>
                  <a:pt x="55891" y="2395"/>
                </a:cubicBezTo>
                <a:lnTo>
                  <a:pt x="55891" y="2395"/>
                </a:lnTo>
                <a:cubicBezTo>
                  <a:pt x="55847" y="2505"/>
                  <a:pt x="55818" y="2581"/>
                  <a:pt x="55768" y="2656"/>
                </a:cubicBezTo>
                <a:cubicBezTo>
                  <a:pt x="55738" y="2717"/>
                  <a:pt x="55707" y="2807"/>
                  <a:pt x="55677" y="2898"/>
                </a:cubicBezTo>
                <a:cubicBezTo>
                  <a:pt x="55768" y="2958"/>
                  <a:pt x="55738" y="3441"/>
                  <a:pt x="55798" y="3713"/>
                </a:cubicBezTo>
                <a:cubicBezTo>
                  <a:pt x="55769" y="3798"/>
                  <a:pt x="55748" y="3830"/>
                  <a:pt x="55729" y="3830"/>
                </a:cubicBezTo>
                <a:cubicBezTo>
                  <a:pt x="55678" y="3830"/>
                  <a:pt x="55655" y="3576"/>
                  <a:pt x="55587" y="3576"/>
                </a:cubicBezTo>
                <a:cubicBezTo>
                  <a:pt x="55578" y="3576"/>
                  <a:pt x="55568" y="3581"/>
                  <a:pt x="55556" y="3592"/>
                </a:cubicBezTo>
                <a:cubicBezTo>
                  <a:pt x="55561" y="3590"/>
                  <a:pt x="55565" y="3589"/>
                  <a:pt x="55569" y="3589"/>
                </a:cubicBezTo>
                <a:cubicBezTo>
                  <a:pt x="55617" y="3589"/>
                  <a:pt x="55619" y="3754"/>
                  <a:pt x="55647" y="3894"/>
                </a:cubicBezTo>
                <a:cubicBezTo>
                  <a:pt x="55672" y="4021"/>
                  <a:pt x="55698" y="4149"/>
                  <a:pt x="55723" y="4149"/>
                </a:cubicBezTo>
                <a:cubicBezTo>
                  <a:pt x="55728" y="4149"/>
                  <a:pt x="55733" y="4144"/>
                  <a:pt x="55738" y="4135"/>
                </a:cubicBezTo>
                <a:lnTo>
                  <a:pt x="55738" y="4135"/>
                </a:lnTo>
                <a:cubicBezTo>
                  <a:pt x="55677" y="4407"/>
                  <a:pt x="55707" y="4377"/>
                  <a:pt x="55617" y="4527"/>
                </a:cubicBezTo>
                <a:cubicBezTo>
                  <a:pt x="55798" y="4558"/>
                  <a:pt x="55677" y="4799"/>
                  <a:pt x="55798" y="5010"/>
                </a:cubicBezTo>
                <a:lnTo>
                  <a:pt x="55798" y="5131"/>
                </a:lnTo>
                <a:cubicBezTo>
                  <a:pt x="55768" y="5342"/>
                  <a:pt x="55677" y="5191"/>
                  <a:pt x="55768" y="5553"/>
                </a:cubicBezTo>
                <a:cubicBezTo>
                  <a:pt x="55761" y="5601"/>
                  <a:pt x="55751" y="5620"/>
                  <a:pt x="55740" y="5620"/>
                </a:cubicBezTo>
                <a:cubicBezTo>
                  <a:pt x="55701" y="5620"/>
                  <a:pt x="55647" y="5403"/>
                  <a:pt x="55647" y="5403"/>
                </a:cubicBezTo>
                <a:lnTo>
                  <a:pt x="55647" y="5403"/>
                </a:lnTo>
                <a:cubicBezTo>
                  <a:pt x="55679" y="5624"/>
                  <a:pt x="55710" y="5663"/>
                  <a:pt x="55746" y="5663"/>
                </a:cubicBezTo>
                <a:cubicBezTo>
                  <a:pt x="55766" y="5663"/>
                  <a:pt x="55787" y="5652"/>
                  <a:pt x="55809" y="5652"/>
                </a:cubicBezTo>
                <a:cubicBezTo>
                  <a:pt x="55825" y="5652"/>
                  <a:pt x="55841" y="5657"/>
                  <a:pt x="55858" y="5674"/>
                </a:cubicBezTo>
                <a:cubicBezTo>
                  <a:pt x="55949" y="6217"/>
                  <a:pt x="55798" y="5946"/>
                  <a:pt x="55768" y="6127"/>
                </a:cubicBezTo>
                <a:cubicBezTo>
                  <a:pt x="55828" y="6459"/>
                  <a:pt x="55949" y="6700"/>
                  <a:pt x="55979" y="6942"/>
                </a:cubicBezTo>
                <a:cubicBezTo>
                  <a:pt x="55979" y="6942"/>
                  <a:pt x="55979" y="6968"/>
                  <a:pt x="55970" y="6968"/>
                </a:cubicBezTo>
                <a:cubicBezTo>
                  <a:pt x="55966" y="6968"/>
                  <a:pt x="55959" y="6962"/>
                  <a:pt x="55949" y="6942"/>
                </a:cubicBezTo>
                <a:lnTo>
                  <a:pt x="55949" y="6942"/>
                </a:lnTo>
                <a:cubicBezTo>
                  <a:pt x="55979" y="7062"/>
                  <a:pt x="56009" y="7183"/>
                  <a:pt x="56009" y="7304"/>
                </a:cubicBezTo>
                <a:cubicBezTo>
                  <a:pt x="56069" y="7666"/>
                  <a:pt x="56130" y="8028"/>
                  <a:pt x="56220" y="8390"/>
                </a:cubicBezTo>
                <a:cubicBezTo>
                  <a:pt x="56220" y="8390"/>
                  <a:pt x="56220" y="8420"/>
                  <a:pt x="56220" y="8420"/>
                </a:cubicBezTo>
                <a:cubicBezTo>
                  <a:pt x="56245" y="8396"/>
                  <a:pt x="56269" y="8352"/>
                  <a:pt x="56310" y="8352"/>
                </a:cubicBezTo>
                <a:cubicBezTo>
                  <a:pt x="56319" y="8352"/>
                  <a:pt x="56330" y="8354"/>
                  <a:pt x="56341" y="8360"/>
                </a:cubicBezTo>
                <a:cubicBezTo>
                  <a:pt x="56371" y="8541"/>
                  <a:pt x="56462" y="8722"/>
                  <a:pt x="56401" y="8782"/>
                </a:cubicBezTo>
                <a:cubicBezTo>
                  <a:pt x="56401" y="8722"/>
                  <a:pt x="56371" y="8662"/>
                  <a:pt x="56341" y="8601"/>
                </a:cubicBezTo>
                <a:lnTo>
                  <a:pt x="56341" y="8601"/>
                </a:lnTo>
                <a:lnTo>
                  <a:pt x="56401" y="8813"/>
                </a:lnTo>
                <a:cubicBezTo>
                  <a:pt x="56385" y="8850"/>
                  <a:pt x="56372" y="8866"/>
                  <a:pt x="56361" y="8866"/>
                </a:cubicBezTo>
                <a:cubicBezTo>
                  <a:pt x="56309" y="8866"/>
                  <a:pt x="56300" y="8541"/>
                  <a:pt x="56251" y="8541"/>
                </a:cubicBezTo>
                <a:cubicBezTo>
                  <a:pt x="56341" y="8933"/>
                  <a:pt x="56432" y="9326"/>
                  <a:pt x="56492" y="9718"/>
                </a:cubicBezTo>
                <a:cubicBezTo>
                  <a:pt x="56485" y="9723"/>
                  <a:pt x="56479" y="9725"/>
                  <a:pt x="56473" y="9725"/>
                </a:cubicBezTo>
                <a:cubicBezTo>
                  <a:pt x="56391" y="9725"/>
                  <a:pt x="56356" y="9294"/>
                  <a:pt x="56331" y="9294"/>
                </a:cubicBezTo>
                <a:cubicBezTo>
                  <a:pt x="56323" y="9294"/>
                  <a:pt x="56317" y="9328"/>
                  <a:pt x="56311" y="9416"/>
                </a:cubicBezTo>
                <a:lnTo>
                  <a:pt x="56281" y="8933"/>
                </a:lnTo>
                <a:cubicBezTo>
                  <a:pt x="56251" y="9029"/>
                  <a:pt x="56236" y="9062"/>
                  <a:pt x="56228" y="9062"/>
                </a:cubicBezTo>
                <a:cubicBezTo>
                  <a:pt x="56210" y="9062"/>
                  <a:pt x="56226" y="8897"/>
                  <a:pt x="56194" y="8897"/>
                </a:cubicBezTo>
                <a:cubicBezTo>
                  <a:pt x="56182" y="8897"/>
                  <a:pt x="56162" y="8923"/>
                  <a:pt x="56130" y="8994"/>
                </a:cubicBezTo>
                <a:cubicBezTo>
                  <a:pt x="56190" y="9658"/>
                  <a:pt x="56281" y="9718"/>
                  <a:pt x="56311" y="10352"/>
                </a:cubicBezTo>
                <a:cubicBezTo>
                  <a:pt x="56337" y="10386"/>
                  <a:pt x="56355" y="10396"/>
                  <a:pt x="56371" y="10396"/>
                </a:cubicBezTo>
                <a:cubicBezTo>
                  <a:pt x="56391" y="10396"/>
                  <a:pt x="56406" y="10378"/>
                  <a:pt x="56425" y="10378"/>
                </a:cubicBezTo>
                <a:cubicBezTo>
                  <a:pt x="56442" y="10378"/>
                  <a:pt x="56462" y="10392"/>
                  <a:pt x="56492" y="10442"/>
                </a:cubicBezTo>
                <a:cubicBezTo>
                  <a:pt x="56703" y="11317"/>
                  <a:pt x="56311" y="11166"/>
                  <a:pt x="56522" y="11800"/>
                </a:cubicBezTo>
                <a:cubicBezTo>
                  <a:pt x="56703" y="12011"/>
                  <a:pt x="56764" y="12253"/>
                  <a:pt x="56733" y="12494"/>
                </a:cubicBezTo>
                <a:lnTo>
                  <a:pt x="56613" y="12373"/>
                </a:lnTo>
                <a:lnTo>
                  <a:pt x="56613" y="12373"/>
                </a:lnTo>
                <a:cubicBezTo>
                  <a:pt x="56673" y="12977"/>
                  <a:pt x="56824" y="12705"/>
                  <a:pt x="56824" y="13339"/>
                </a:cubicBezTo>
                <a:cubicBezTo>
                  <a:pt x="56770" y="13259"/>
                  <a:pt x="56716" y="12963"/>
                  <a:pt x="56705" y="12963"/>
                </a:cubicBezTo>
                <a:cubicBezTo>
                  <a:pt x="56704" y="12963"/>
                  <a:pt x="56703" y="12967"/>
                  <a:pt x="56703" y="12977"/>
                </a:cubicBezTo>
                <a:cubicBezTo>
                  <a:pt x="56673" y="13399"/>
                  <a:pt x="56824" y="13249"/>
                  <a:pt x="56854" y="13581"/>
                </a:cubicBezTo>
                <a:lnTo>
                  <a:pt x="56764" y="13641"/>
                </a:lnTo>
                <a:cubicBezTo>
                  <a:pt x="56854" y="14305"/>
                  <a:pt x="57005" y="15029"/>
                  <a:pt x="57126" y="15753"/>
                </a:cubicBezTo>
                <a:cubicBezTo>
                  <a:pt x="57099" y="15727"/>
                  <a:pt x="57078" y="15688"/>
                  <a:pt x="57063" y="15669"/>
                </a:cubicBezTo>
                <a:lnTo>
                  <a:pt x="57063" y="15669"/>
                </a:lnTo>
                <a:cubicBezTo>
                  <a:pt x="57064" y="15686"/>
                  <a:pt x="57065" y="15704"/>
                  <a:pt x="57065" y="15723"/>
                </a:cubicBezTo>
                <a:lnTo>
                  <a:pt x="57056" y="15662"/>
                </a:lnTo>
                <a:lnTo>
                  <a:pt x="57056" y="15662"/>
                </a:lnTo>
                <a:cubicBezTo>
                  <a:pt x="57059" y="15663"/>
                  <a:pt x="57061" y="15666"/>
                  <a:pt x="57063" y="15669"/>
                </a:cubicBezTo>
                <a:lnTo>
                  <a:pt x="57063" y="15669"/>
                </a:lnTo>
                <a:cubicBezTo>
                  <a:pt x="57058" y="15604"/>
                  <a:pt x="57044" y="15562"/>
                  <a:pt x="57038" y="15534"/>
                </a:cubicBezTo>
                <a:lnTo>
                  <a:pt x="57038" y="15534"/>
                </a:lnTo>
                <a:lnTo>
                  <a:pt x="57056" y="15662"/>
                </a:lnTo>
                <a:lnTo>
                  <a:pt x="57056" y="15662"/>
                </a:lnTo>
                <a:cubicBezTo>
                  <a:pt x="57054" y="15659"/>
                  <a:pt x="57051" y="15658"/>
                  <a:pt x="57049" y="15658"/>
                </a:cubicBezTo>
                <a:cubicBezTo>
                  <a:pt x="57040" y="15658"/>
                  <a:pt x="57035" y="15682"/>
                  <a:pt x="57035" y="15753"/>
                </a:cubicBezTo>
                <a:cubicBezTo>
                  <a:pt x="57156" y="16689"/>
                  <a:pt x="57246" y="17624"/>
                  <a:pt x="57246" y="18590"/>
                </a:cubicBezTo>
                <a:lnTo>
                  <a:pt x="57367" y="18922"/>
                </a:lnTo>
                <a:cubicBezTo>
                  <a:pt x="57367" y="18964"/>
                  <a:pt x="57352" y="19021"/>
                  <a:pt x="57333" y="19021"/>
                </a:cubicBezTo>
                <a:cubicBezTo>
                  <a:pt x="57325" y="19021"/>
                  <a:pt x="57316" y="19010"/>
                  <a:pt x="57307" y="18982"/>
                </a:cubicBezTo>
                <a:lnTo>
                  <a:pt x="57307" y="18982"/>
                </a:lnTo>
                <a:cubicBezTo>
                  <a:pt x="57307" y="19109"/>
                  <a:pt x="57318" y="19143"/>
                  <a:pt x="57334" y="19143"/>
                </a:cubicBezTo>
                <a:cubicBezTo>
                  <a:pt x="57352" y="19143"/>
                  <a:pt x="57377" y="19097"/>
                  <a:pt x="57397" y="19097"/>
                </a:cubicBezTo>
                <a:cubicBezTo>
                  <a:pt x="57409" y="19097"/>
                  <a:pt x="57420" y="19113"/>
                  <a:pt x="57427" y="19163"/>
                </a:cubicBezTo>
                <a:cubicBezTo>
                  <a:pt x="57448" y="19288"/>
                  <a:pt x="57426" y="19369"/>
                  <a:pt x="57401" y="19369"/>
                </a:cubicBezTo>
                <a:cubicBezTo>
                  <a:pt x="57389" y="19369"/>
                  <a:pt x="57377" y="19352"/>
                  <a:pt x="57367" y="19314"/>
                </a:cubicBezTo>
                <a:lnTo>
                  <a:pt x="57367" y="19314"/>
                </a:lnTo>
                <a:cubicBezTo>
                  <a:pt x="57548" y="20069"/>
                  <a:pt x="57639" y="20883"/>
                  <a:pt x="57639" y="21668"/>
                </a:cubicBezTo>
                <a:lnTo>
                  <a:pt x="57608" y="21547"/>
                </a:lnTo>
                <a:lnTo>
                  <a:pt x="57608" y="21547"/>
                </a:lnTo>
                <a:cubicBezTo>
                  <a:pt x="57608" y="22060"/>
                  <a:pt x="57820" y="22090"/>
                  <a:pt x="57790" y="22573"/>
                </a:cubicBezTo>
                <a:lnTo>
                  <a:pt x="57759" y="22483"/>
                </a:lnTo>
                <a:lnTo>
                  <a:pt x="57759" y="22483"/>
                </a:lnTo>
                <a:cubicBezTo>
                  <a:pt x="57790" y="22573"/>
                  <a:pt x="57790" y="22664"/>
                  <a:pt x="57790" y="22785"/>
                </a:cubicBezTo>
                <a:lnTo>
                  <a:pt x="57488" y="22815"/>
                </a:lnTo>
                <a:lnTo>
                  <a:pt x="57337" y="22724"/>
                </a:lnTo>
                <a:lnTo>
                  <a:pt x="57729" y="22754"/>
                </a:lnTo>
                <a:cubicBezTo>
                  <a:pt x="57639" y="22724"/>
                  <a:pt x="57548" y="22709"/>
                  <a:pt x="57458" y="22709"/>
                </a:cubicBezTo>
                <a:cubicBezTo>
                  <a:pt x="57367" y="22709"/>
                  <a:pt x="57277" y="22724"/>
                  <a:pt x="57186" y="22754"/>
                </a:cubicBezTo>
                <a:cubicBezTo>
                  <a:pt x="57126" y="22724"/>
                  <a:pt x="57065" y="22664"/>
                  <a:pt x="57005" y="22664"/>
                </a:cubicBezTo>
                <a:lnTo>
                  <a:pt x="56522" y="22754"/>
                </a:lnTo>
                <a:cubicBezTo>
                  <a:pt x="56462" y="22694"/>
                  <a:pt x="56733" y="22664"/>
                  <a:pt x="56401" y="22603"/>
                </a:cubicBezTo>
                <a:lnTo>
                  <a:pt x="56401" y="22603"/>
                </a:lnTo>
                <a:cubicBezTo>
                  <a:pt x="56190" y="22664"/>
                  <a:pt x="56613" y="22754"/>
                  <a:pt x="56251" y="22785"/>
                </a:cubicBezTo>
                <a:cubicBezTo>
                  <a:pt x="56077" y="22719"/>
                  <a:pt x="56075" y="22670"/>
                  <a:pt x="55975" y="22670"/>
                </a:cubicBezTo>
                <a:cubicBezTo>
                  <a:pt x="55936" y="22670"/>
                  <a:pt x="55882" y="22677"/>
                  <a:pt x="55798" y="22694"/>
                </a:cubicBezTo>
                <a:cubicBezTo>
                  <a:pt x="55768" y="22664"/>
                  <a:pt x="55828" y="22634"/>
                  <a:pt x="55949" y="22634"/>
                </a:cubicBezTo>
                <a:cubicBezTo>
                  <a:pt x="55677" y="22634"/>
                  <a:pt x="55406" y="22664"/>
                  <a:pt x="55164" y="22754"/>
                </a:cubicBezTo>
                <a:cubicBezTo>
                  <a:pt x="55111" y="22746"/>
                  <a:pt x="55058" y="22742"/>
                  <a:pt x="55006" y="22742"/>
                </a:cubicBezTo>
                <a:cubicBezTo>
                  <a:pt x="54880" y="22742"/>
                  <a:pt x="54758" y="22763"/>
                  <a:pt x="54651" y="22785"/>
                </a:cubicBezTo>
                <a:cubicBezTo>
                  <a:pt x="54591" y="22573"/>
                  <a:pt x="54530" y="22362"/>
                  <a:pt x="54470" y="22121"/>
                </a:cubicBezTo>
                <a:cubicBezTo>
                  <a:pt x="54349" y="21668"/>
                  <a:pt x="54138" y="21276"/>
                  <a:pt x="53867" y="20914"/>
                </a:cubicBezTo>
                <a:cubicBezTo>
                  <a:pt x="53716" y="20672"/>
                  <a:pt x="53504" y="20431"/>
                  <a:pt x="53293" y="20219"/>
                </a:cubicBezTo>
                <a:cubicBezTo>
                  <a:pt x="53172" y="20099"/>
                  <a:pt x="53052" y="19978"/>
                  <a:pt x="52871" y="19827"/>
                </a:cubicBezTo>
                <a:cubicBezTo>
                  <a:pt x="52810" y="19767"/>
                  <a:pt x="52690" y="19706"/>
                  <a:pt x="52659" y="19616"/>
                </a:cubicBezTo>
                <a:cubicBezTo>
                  <a:pt x="52659" y="19600"/>
                  <a:pt x="52668" y="19593"/>
                  <a:pt x="52682" y="19593"/>
                </a:cubicBezTo>
                <a:cubicBezTo>
                  <a:pt x="52747" y="19593"/>
                  <a:pt x="52931" y="19737"/>
                  <a:pt x="52931" y="19737"/>
                </a:cubicBezTo>
                <a:cubicBezTo>
                  <a:pt x="52810" y="19586"/>
                  <a:pt x="52690" y="19435"/>
                  <a:pt x="52569" y="19314"/>
                </a:cubicBezTo>
                <a:cubicBezTo>
                  <a:pt x="52448" y="19193"/>
                  <a:pt x="52297" y="19073"/>
                  <a:pt x="52146" y="18952"/>
                </a:cubicBezTo>
                <a:lnTo>
                  <a:pt x="52146" y="18952"/>
                </a:lnTo>
                <a:cubicBezTo>
                  <a:pt x="52167" y="18966"/>
                  <a:pt x="52180" y="18972"/>
                  <a:pt x="52186" y="18972"/>
                </a:cubicBezTo>
                <a:cubicBezTo>
                  <a:pt x="52210" y="18972"/>
                  <a:pt x="52163" y="18901"/>
                  <a:pt x="52116" y="18831"/>
                </a:cubicBezTo>
                <a:cubicBezTo>
                  <a:pt x="51875" y="18620"/>
                  <a:pt x="51875" y="18771"/>
                  <a:pt x="51603" y="18499"/>
                </a:cubicBezTo>
                <a:lnTo>
                  <a:pt x="51603" y="18499"/>
                </a:lnTo>
                <a:cubicBezTo>
                  <a:pt x="51694" y="18530"/>
                  <a:pt x="51814" y="18560"/>
                  <a:pt x="51905" y="18590"/>
                </a:cubicBezTo>
                <a:cubicBezTo>
                  <a:pt x="51754" y="18499"/>
                  <a:pt x="51603" y="18379"/>
                  <a:pt x="51422" y="18318"/>
                </a:cubicBezTo>
                <a:cubicBezTo>
                  <a:pt x="51271" y="18228"/>
                  <a:pt x="51090" y="18137"/>
                  <a:pt x="50939" y="18077"/>
                </a:cubicBezTo>
                <a:lnTo>
                  <a:pt x="50698" y="17956"/>
                </a:lnTo>
                <a:lnTo>
                  <a:pt x="50698" y="17956"/>
                </a:lnTo>
                <a:cubicBezTo>
                  <a:pt x="50849" y="18137"/>
                  <a:pt x="51060" y="18288"/>
                  <a:pt x="51271" y="18349"/>
                </a:cubicBezTo>
                <a:cubicBezTo>
                  <a:pt x="51543" y="18499"/>
                  <a:pt x="51784" y="18650"/>
                  <a:pt x="52026" y="18831"/>
                </a:cubicBezTo>
                <a:lnTo>
                  <a:pt x="51814" y="18801"/>
                </a:lnTo>
                <a:cubicBezTo>
                  <a:pt x="50758" y="17956"/>
                  <a:pt x="49491" y="17413"/>
                  <a:pt x="48163" y="17202"/>
                </a:cubicBezTo>
                <a:lnTo>
                  <a:pt x="48103" y="17202"/>
                </a:lnTo>
                <a:cubicBezTo>
                  <a:pt x="48133" y="17172"/>
                  <a:pt x="48163" y="17111"/>
                  <a:pt x="48193" y="17081"/>
                </a:cubicBezTo>
                <a:cubicBezTo>
                  <a:pt x="48254" y="17081"/>
                  <a:pt x="48284" y="17111"/>
                  <a:pt x="48344" y="17111"/>
                </a:cubicBezTo>
                <a:lnTo>
                  <a:pt x="48525" y="17051"/>
                </a:lnTo>
                <a:lnTo>
                  <a:pt x="48193" y="16991"/>
                </a:lnTo>
                <a:cubicBezTo>
                  <a:pt x="48163" y="16960"/>
                  <a:pt x="48042" y="16900"/>
                  <a:pt x="47801" y="16809"/>
                </a:cubicBezTo>
                <a:lnTo>
                  <a:pt x="47620" y="16779"/>
                </a:lnTo>
                <a:lnTo>
                  <a:pt x="47469" y="16779"/>
                </a:lnTo>
                <a:cubicBezTo>
                  <a:pt x="47318" y="16779"/>
                  <a:pt x="47167" y="16809"/>
                  <a:pt x="47016" y="16809"/>
                </a:cubicBezTo>
                <a:lnTo>
                  <a:pt x="46805" y="16719"/>
                </a:lnTo>
                <a:lnTo>
                  <a:pt x="47318" y="16749"/>
                </a:lnTo>
                <a:cubicBezTo>
                  <a:pt x="47212" y="16719"/>
                  <a:pt x="47099" y="16704"/>
                  <a:pt x="46986" y="16704"/>
                </a:cubicBezTo>
                <a:cubicBezTo>
                  <a:pt x="46873" y="16704"/>
                  <a:pt x="46760" y="16719"/>
                  <a:pt x="46654" y="16749"/>
                </a:cubicBezTo>
                <a:cubicBezTo>
                  <a:pt x="46564" y="16689"/>
                  <a:pt x="46503" y="16689"/>
                  <a:pt x="46383" y="16659"/>
                </a:cubicBezTo>
                <a:cubicBezTo>
                  <a:pt x="46202" y="16719"/>
                  <a:pt x="45990" y="16779"/>
                  <a:pt x="45809" y="16840"/>
                </a:cubicBezTo>
                <a:cubicBezTo>
                  <a:pt x="45719" y="16779"/>
                  <a:pt x="46081" y="16689"/>
                  <a:pt x="45658" y="16689"/>
                </a:cubicBezTo>
                <a:cubicBezTo>
                  <a:pt x="45387" y="16779"/>
                  <a:pt x="45930" y="16809"/>
                  <a:pt x="45477" y="16870"/>
                </a:cubicBezTo>
                <a:cubicBezTo>
                  <a:pt x="45312" y="16852"/>
                  <a:pt x="45270" y="16822"/>
                  <a:pt x="45187" y="16822"/>
                </a:cubicBezTo>
                <a:cubicBezTo>
                  <a:pt x="45134" y="16822"/>
                  <a:pt x="45064" y="16834"/>
                  <a:pt x="44934" y="16870"/>
                </a:cubicBezTo>
                <a:cubicBezTo>
                  <a:pt x="44904" y="16840"/>
                  <a:pt x="44964" y="16809"/>
                  <a:pt x="45085" y="16779"/>
                </a:cubicBezTo>
                <a:lnTo>
                  <a:pt x="45085" y="16779"/>
                </a:lnTo>
                <a:cubicBezTo>
                  <a:pt x="44783" y="16840"/>
                  <a:pt x="44481" y="16900"/>
                  <a:pt x="44180" y="17021"/>
                </a:cubicBezTo>
                <a:cubicBezTo>
                  <a:pt x="43908" y="17021"/>
                  <a:pt x="43414" y="17203"/>
                  <a:pt x="43244" y="17203"/>
                </a:cubicBezTo>
                <a:cubicBezTo>
                  <a:pt x="43206" y="17203"/>
                  <a:pt x="43184" y="17194"/>
                  <a:pt x="43184" y="17172"/>
                </a:cubicBezTo>
                <a:cubicBezTo>
                  <a:pt x="42942" y="17322"/>
                  <a:pt x="42701" y="17443"/>
                  <a:pt x="42460" y="17534"/>
                </a:cubicBezTo>
                <a:cubicBezTo>
                  <a:pt x="42539" y="17477"/>
                  <a:pt x="42554" y="17455"/>
                  <a:pt x="42527" y="17455"/>
                </a:cubicBezTo>
                <a:cubicBezTo>
                  <a:pt x="42482" y="17455"/>
                  <a:pt x="42317" y="17518"/>
                  <a:pt x="42128" y="17594"/>
                </a:cubicBezTo>
                <a:cubicBezTo>
                  <a:pt x="41915" y="17665"/>
                  <a:pt x="41665" y="17773"/>
                  <a:pt x="41581" y="17773"/>
                </a:cubicBezTo>
                <a:cubicBezTo>
                  <a:pt x="41558" y="17773"/>
                  <a:pt x="41548" y="17765"/>
                  <a:pt x="41554" y="17745"/>
                </a:cubicBezTo>
                <a:lnTo>
                  <a:pt x="41554" y="17745"/>
                </a:lnTo>
                <a:cubicBezTo>
                  <a:pt x="41313" y="17926"/>
                  <a:pt x="41071" y="18107"/>
                  <a:pt x="40800" y="18228"/>
                </a:cubicBezTo>
                <a:lnTo>
                  <a:pt x="40498" y="18409"/>
                </a:lnTo>
                <a:lnTo>
                  <a:pt x="40317" y="18530"/>
                </a:lnTo>
                <a:cubicBezTo>
                  <a:pt x="40166" y="18620"/>
                  <a:pt x="40015" y="18741"/>
                  <a:pt x="39895" y="18862"/>
                </a:cubicBezTo>
                <a:cubicBezTo>
                  <a:pt x="39920" y="18810"/>
                  <a:pt x="39946" y="18781"/>
                  <a:pt x="39990" y="18755"/>
                </a:cubicBezTo>
                <a:lnTo>
                  <a:pt x="39990" y="18755"/>
                </a:lnTo>
                <a:cubicBezTo>
                  <a:pt x="39677" y="18924"/>
                  <a:pt x="39558" y="18955"/>
                  <a:pt x="39382" y="19073"/>
                </a:cubicBezTo>
                <a:cubicBezTo>
                  <a:pt x="39382" y="19133"/>
                  <a:pt x="39261" y="19254"/>
                  <a:pt x="39140" y="19405"/>
                </a:cubicBezTo>
                <a:cubicBezTo>
                  <a:pt x="39019" y="19556"/>
                  <a:pt x="38869" y="19706"/>
                  <a:pt x="38778" y="19827"/>
                </a:cubicBezTo>
                <a:cubicBezTo>
                  <a:pt x="38748" y="19857"/>
                  <a:pt x="38718" y="19857"/>
                  <a:pt x="38657" y="19857"/>
                </a:cubicBezTo>
                <a:cubicBezTo>
                  <a:pt x="38657" y="19857"/>
                  <a:pt x="38627" y="19857"/>
                  <a:pt x="38627" y="19827"/>
                </a:cubicBezTo>
                <a:cubicBezTo>
                  <a:pt x="38627" y="19827"/>
                  <a:pt x="38627" y="19767"/>
                  <a:pt x="38627" y="19767"/>
                </a:cubicBezTo>
                <a:cubicBezTo>
                  <a:pt x="38687" y="19646"/>
                  <a:pt x="38778" y="19556"/>
                  <a:pt x="38687" y="19556"/>
                </a:cubicBezTo>
                <a:cubicBezTo>
                  <a:pt x="38718" y="19556"/>
                  <a:pt x="38657" y="19616"/>
                  <a:pt x="38657" y="19646"/>
                </a:cubicBezTo>
                <a:cubicBezTo>
                  <a:pt x="38627" y="19676"/>
                  <a:pt x="38567" y="19737"/>
                  <a:pt x="38567" y="19737"/>
                </a:cubicBezTo>
                <a:lnTo>
                  <a:pt x="38537" y="19797"/>
                </a:lnTo>
                <a:cubicBezTo>
                  <a:pt x="38506" y="19857"/>
                  <a:pt x="38446" y="19918"/>
                  <a:pt x="38476" y="19948"/>
                </a:cubicBezTo>
                <a:lnTo>
                  <a:pt x="38386" y="19948"/>
                </a:lnTo>
                <a:cubicBezTo>
                  <a:pt x="38386" y="19918"/>
                  <a:pt x="38386" y="19857"/>
                  <a:pt x="38386" y="19797"/>
                </a:cubicBezTo>
                <a:cubicBezTo>
                  <a:pt x="38371" y="19842"/>
                  <a:pt x="38356" y="19857"/>
                  <a:pt x="38344" y="19857"/>
                </a:cubicBezTo>
                <a:cubicBezTo>
                  <a:pt x="38333" y="19857"/>
                  <a:pt x="38325" y="19842"/>
                  <a:pt x="38325" y="19827"/>
                </a:cubicBezTo>
                <a:cubicBezTo>
                  <a:pt x="38295" y="19797"/>
                  <a:pt x="38295" y="19797"/>
                  <a:pt x="38265" y="19767"/>
                </a:cubicBezTo>
                <a:cubicBezTo>
                  <a:pt x="38235" y="19706"/>
                  <a:pt x="38174" y="19646"/>
                  <a:pt x="38144" y="19616"/>
                </a:cubicBezTo>
                <a:cubicBezTo>
                  <a:pt x="37903" y="19163"/>
                  <a:pt x="38174" y="19405"/>
                  <a:pt x="37812" y="18982"/>
                </a:cubicBezTo>
                <a:cubicBezTo>
                  <a:pt x="37775" y="18922"/>
                  <a:pt x="37769" y="18899"/>
                  <a:pt x="37782" y="18899"/>
                </a:cubicBezTo>
                <a:cubicBezTo>
                  <a:pt x="37820" y="18899"/>
                  <a:pt x="38024" y="19103"/>
                  <a:pt x="38024" y="19103"/>
                </a:cubicBezTo>
                <a:cubicBezTo>
                  <a:pt x="37871" y="18912"/>
                  <a:pt x="37804" y="18861"/>
                  <a:pt x="37769" y="18861"/>
                </a:cubicBezTo>
                <a:cubicBezTo>
                  <a:pt x="37728" y="18861"/>
                  <a:pt x="37729" y="18930"/>
                  <a:pt x="37688" y="18930"/>
                </a:cubicBezTo>
                <a:cubicBezTo>
                  <a:pt x="37681" y="18930"/>
                  <a:pt x="37672" y="18927"/>
                  <a:pt x="37661" y="18922"/>
                </a:cubicBezTo>
                <a:cubicBezTo>
                  <a:pt x="37179" y="18409"/>
                  <a:pt x="37511" y="18620"/>
                  <a:pt x="37390" y="18409"/>
                </a:cubicBezTo>
                <a:cubicBezTo>
                  <a:pt x="37058" y="18107"/>
                  <a:pt x="36756" y="17956"/>
                  <a:pt x="36515" y="17775"/>
                </a:cubicBezTo>
                <a:cubicBezTo>
                  <a:pt x="36493" y="17731"/>
                  <a:pt x="36454" y="17703"/>
                  <a:pt x="36471" y="17703"/>
                </a:cubicBezTo>
                <a:cubicBezTo>
                  <a:pt x="36477" y="17703"/>
                  <a:pt x="36490" y="17707"/>
                  <a:pt x="36515" y="17715"/>
                </a:cubicBezTo>
                <a:cubicBezTo>
                  <a:pt x="36334" y="17624"/>
                  <a:pt x="36092" y="17443"/>
                  <a:pt x="35821" y="17292"/>
                </a:cubicBezTo>
                <a:cubicBezTo>
                  <a:pt x="35519" y="17081"/>
                  <a:pt x="35187" y="16930"/>
                  <a:pt x="34855" y="16840"/>
                </a:cubicBezTo>
                <a:cubicBezTo>
                  <a:pt x="34825" y="16840"/>
                  <a:pt x="34825" y="16809"/>
                  <a:pt x="34795" y="16809"/>
                </a:cubicBezTo>
                <a:cubicBezTo>
                  <a:pt x="34855" y="16870"/>
                  <a:pt x="34825" y="16930"/>
                  <a:pt x="34795" y="16960"/>
                </a:cubicBezTo>
                <a:cubicBezTo>
                  <a:pt x="34583" y="16870"/>
                  <a:pt x="34342" y="16870"/>
                  <a:pt x="34282" y="16779"/>
                </a:cubicBezTo>
                <a:lnTo>
                  <a:pt x="34282" y="16779"/>
                </a:lnTo>
                <a:cubicBezTo>
                  <a:pt x="34342" y="16809"/>
                  <a:pt x="34432" y="16809"/>
                  <a:pt x="34523" y="16809"/>
                </a:cubicBezTo>
                <a:lnTo>
                  <a:pt x="34251" y="16749"/>
                </a:lnTo>
                <a:cubicBezTo>
                  <a:pt x="34199" y="16688"/>
                  <a:pt x="34207" y="16667"/>
                  <a:pt x="34246" y="16667"/>
                </a:cubicBezTo>
                <a:cubicBezTo>
                  <a:pt x="34328" y="16667"/>
                  <a:pt x="34544" y="16758"/>
                  <a:pt x="34619" y="16758"/>
                </a:cubicBezTo>
                <a:cubicBezTo>
                  <a:pt x="34632" y="16758"/>
                  <a:pt x="34641" y="16755"/>
                  <a:pt x="34644" y="16749"/>
                </a:cubicBezTo>
                <a:cubicBezTo>
                  <a:pt x="34372" y="16659"/>
                  <a:pt x="34101" y="16598"/>
                  <a:pt x="33829" y="16568"/>
                </a:cubicBezTo>
                <a:cubicBezTo>
                  <a:pt x="33588" y="16508"/>
                  <a:pt x="33346" y="16478"/>
                  <a:pt x="33135" y="16447"/>
                </a:cubicBezTo>
                <a:cubicBezTo>
                  <a:pt x="33121" y="16412"/>
                  <a:pt x="33165" y="16400"/>
                  <a:pt x="33235" y="16400"/>
                </a:cubicBezTo>
                <a:cubicBezTo>
                  <a:pt x="33381" y="16400"/>
                  <a:pt x="33636" y="16452"/>
                  <a:pt x="33693" y="16452"/>
                </a:cubicBezTo>
                <a:cubicBezTo>
                  <a:pt x="33725" y="16452"/>
                  <a:pt x="33696" y="16436"/>
                  <a:pt x="33557" y="16387"/>
                </a:cubicBezTo>
                <a:lnTo>
                  <a:pt x="33557" y="16387"/>
                </a:lnTo>
                <a:cubicBezTo>
                  <a:pt x="33648" y="16417"/>
                  <a:pt x="33738" y="16447"/>
                  <a:pt x="33859" y="16478"/>
                </a:cubicBezTo>
                <a:cubicBezTo>
                  <a:pt x="33950" y="16508"/>
                  <a:pt x="34040" y="16538"/>
                  <a:pt x="34161" y="16568"/>
                </a:cubicBezTo>
                <a:cubicBezTo>
                  <a:pt x="34036" y="16479"/>
                  <a:pt x="34017" y="16453"/>
                  <a:pt x="34042" y="16453"/>
                </a:cubicBezTo>
                <a:cubicBezTo>
                  <a:pt x="34077" y="16453"/>
                  <a:pt x="34197" y="16502"/>
                  <a:pt x="34242" y="16502"/>
                </a:cubicBezTo>
                <a:cubicBezTo>
                  <a:pt x="34275" y="16502"/>
                  <a:pt x="34268" y="16476"/>
                  <a:pt x="34161" y="16387"/>
                </a:cubicBezTo>
                <a:lnTo>
                  <a:pt x="34010" y="16357"/>
                </a:lnTo>
                <a:lnTo>
                  <a:pt x="33980" y="16357"/>
                </a:lnTo>
                <a:lnTo>
                  <a:pt x="33859" y="16327"/>
                </a:lnTo>
                <a:cubicBezTo>
                  <a:pt x="33678" y="16296"/>
                  <a:pt x="33467" y="16266"/>
                  <a:pt x="33286" y="16236"/>
                </a:cubicBezTo>
                <a:lnTo>
                  <a:pt x="32411" y="16146"/>
                </a:lnTo>
                <a:lnTo>
                  <a:pt x="32411" y="16146"/>
                </a:lnTo>
                <a:cubicBezTo>
                  <a:pt x="32199" y="16206"/>
                  <a:pt x="32471" y="16236"/>
                  <a:pt x="32260" y="16296"/>
                </a:cubicBezTo>
                <a:cubicBezTo>
                  <a:pt x="32094" y="16327"/>
                  <a:pt x="31928" y="16342"/>
                  <a:pt x="31762" y="16342"/>
                </a:cubicBezTo>
                <a:cubicBezTo>
                  <a:pt x="31596" y="16342"/>
                  <a:pt x="31430" y="16327"/>
                  <a:pt x="31264" y="16296"/>
                </a:cubicBezTo>
                <a:lnTo>
                  <a:pt x="30932" y="16296"/>
                </a:lnTo>
                <a:cubicBezTo>
                  <a:pt x="30781" y="16327"/>
                  <a:pt x="30630" y="16387"/>
                  <a:pt x="30479" y="16478"/>
                </a:cubicBezTo>
                <a:cubicBezTo>
                  <a:pt x="30268" y="16719"/>
                  <a:pt x="29996" y="16900"/>
                  <a:pt x="29695" y="16991"/>
                </a:cubicBezTo>
                <a:cubicBezTo>
                  <a:pt x="29725" y="16930"/>
                  <a:pt x="29755" y="16870"/>
                  <a:pt x="29815" y="16779"/>
                </a:cubicBezTo>
                <a:lnTo>
                  <a:pt x="29815" y="16779"/>
                </a:lnTo>
                <a:cubicBezTo>
                  <a:pt x="29604" y="16870"/>
                  <a:pt x="29423" y="17021"/>
                  <a:pt x="29302" y="17202"/>
                </a:cubicBezTo>
                <a:cubicBezTo>
                  <a:pt x="29152" y="17383"/>
                  <a:pt x="29001" y="17504"/>
                  <a:pt x="28820" y="17624"/>
                </a:cubicBezTo>
                <a:cubicBezTo>
                  <a:pt x="28875" y="17514"/>
                  <a:pt x="29205" y="17254"/>
                  <a:pt x="29172" y="17254"/>
                </a:cubicBezTo>
                <a:cubicBezTo>
                  <a:pt x="29169" y="17254"/>
                  <a:pt x="29162" y="17257"/>
                  <a:pt x="29152" y="17262"/>
                </a:cubicBezTo>
                <a:cubicBezTo>
                  <a:pt x="28669" y="17534"/>
                  <a:pt x="28910" y="17564"/>
                  <a:pt x="28608" y="17836"/>
                </a:cubicBezTo>
                <a:lnTo>
                  <a:pt x="28488" y="17836"/>
                </a:lnTo>
                <a:cubicBezTo>
                  <a:pt x="28367" y="17956"/>
                  <a:pt x="28246" y="18077"/>
                  <a:pt x="28156" y="18228"/>
                </a:cubicBezTo>
                <a:lnTo>
                  <a:pt x="28095" y="18318"/>
                </a:lnTo>
                <a:cubicBezTo>
                  <a:pt x="28065" y="18318"/>
                  <a:pt x="28035" y="18288"/>
                  <a:pt x="28035" y="18258"/>
                </a:cubicBezTo>
                <a:lnTo>
                  <a:pt x="27975" y="18228"/>
                </a:lnTo>
                <a:cubicBezTo>
                  <a:pt x="27975" y="18213"/>
                  <a:pt x="27975" y="18213"/>
                  <a:pt x="27971" y="18213"/>
                </a:cubicBezTo>
                <a:cubicBezTo>
                  <a:pt x="27967" y="18213"/>
                  <a:pt x="27960" y="18213"/>
                  <a:pt x="27944" y="18198"/>
                </a:cubicBezTo>
                <a:lnTo>
                  <a:pt x="27884" y="18167"/>
                </a:lnTo>
                <a:lnTo>
                  <a:pt x="27612" y="17926"/>
                </a:lnTo>
                <a:lnTo>
                  <a:pt x="27130" y="17504"/>
                </a:lnTo>
                <a:cubicBezTo>
                  <a:pt x="27160" y="17504"/>
                  <a:pt x="27205" y="17526"/>
                  <a:pt x="27228" y="17526"/>
                </a:cubicBezTo>
                <a:cubicBezTo>
                  <a:pt x="27250" y="17526"/>
                  <a:pt x="27250" y="17504"/>
                  <a:pt x="27190" y="17413"/>
                </a:cubicBezTo>
                <a:cubicBezTo>
                  <a:pt x="26315" y="16689"/>
                  <a:pt x="25349" y="15783"/>
                  <a:pt x="24444" y="15120"/>
                </a:cubicBezTo>
                <a:cubicBezTo>
                  <a:pt x="24293" y="15059"/>
                  <a:pt x="24112" y="15029"/>
                  <a:pt x="24021" y="14969"/>
                </a:cubicBezTo>
                <a:cubicBezTo>
                  <a:pt x="23972" y="14919"/>
                  <a:pt x="23923" y="14870"/>
                  <a:pt x="23956" y="14870"/>
                </a:cubicBezTo>
                <a:cubicBezTo>
                  <a:pt x="23963" y="14870"/>
                  <a:pt x="23975" y="14873"/>
                  <a:pt x="23991" y="14878"/>
                </a:cubicBezTo>
                <a:cubicBezTo>
                  <a:pt x="23889" y="14810"/>
                  <a:pt x="23842" y="14788"/>
                  <a:pt x="23823" y="14788"/>
                </a:cubicBezTo>
                <a:cubicBezTo>
                  <a:pt x="23784" y="14788"/>
                  <a:pt x="23852" y="14875"/>
                  <a:pt x="23815" y="14875"/>
                </a:cubicBezTo>
                <a:cubicBezTo>
                  <a:pt x="23804" y="14875"/>
                  <a:pt x="23784" y="14868"/>
                  <a:pt x="23750" y="14848"/>
                </a:cubicBezTo>
                <a:cubicBezTo>
                  <a:pt x="23585" y="14754"/>
                  <a:pt x="23530" y="14678"/>
                  <a:pt x="23586" y="14678"/>
                </a:cubicBezTo>
                <a:cubicBezTo>
                  <a:pt x="23602" y="14678"/>
                  <a:pt x="23626" y="14684"/>
                  <a:pt x="23659" y="14697"/>
                </a:cubicBezTo>
                <a:cubicBezTo>
                  <a:pt x="22935" y="14365"/>
                  <a:pt x="21637" y="13822"/>
                  <a:pt x="20943" y="13460"/>
                </a:cubicBezTo>
                <a:lnTo>
                  <a:pt x="20943" y="13460"/>
                </a:lnTo>
                <a:lnTo>
                  <a:pt x="21094" y="13490"/>
                </a:lnTo>
                <a:cubicBezTo>
                  <a:pt x="20521" y="13218"/>
                  <a:pt x="20370" y="13399"/>
                  <a:pt x="19857" y="13128"/>
                </a:cubicBezTo>
                <a:lnTo>
                  <a:pt x="19857" y="13128"/>
                </a:lnTo>
                <a:lnTo>
                  <a:pt x="19978" y="13158"/>
                </a:lnTo>
                <a:cubicBezTo>
                  <a:pt x="19736" y="13068"/>
                  <a:pt x="19495" y="12977"/>
                  <a:pt x="19223" y="12886"/>
                </a:cubicBezTo>
                <a:cubicBezTo>
                  <a:pt x="19314" y="12826"/>
                  <a:pt x="19404" y="12705"/>
                  <a:pt x="19495" y="12615"/>
                </a:cubicBezTo>
                <a:cubicBezTo>
                  <a:pt x="19736" y="12343"/>
                  <a:pt x="19887" y="12041"/>
                  <a:pt x="19948" y="11710"/>
                </a:cubicBezTo>
                <a:cubicBezTo>
                  <a:pt x="20008" y="11619"/>
                  <a:pt x="20008" y="11559"/>
                  <a:pt x="20008" y="11559"/>
                </a:cubicBezTo>
                <a:lnTo>
                  <a:pt x="20008" y="11559"/>
                </a:lnTo>
                <a:cubicBezTo>
                  <a:pt x="19965" y="11687"/>
                  <a:pt x="19907" y="11725"/>
                  <a:pt x="19877" y="11725"/>
                </a:cubicBezTo>
                <a:cubicBezTo>
                  <a:pt x="19865" y="11725"/>
                  <a:pt x="19857" y="11718"/>
                  <a:pt x="19857" y="11710"/>
                </a:cubicBezTo>
                <a:cubicBezTo>
                  <a:pt x="19917" y="11468"/>
                  <a:pt x="19917" y="11197"/>
                  <a:pt x="19827" y="10955"/>
                </a:cubicBezTo>
                <a:cubicBezTo>
                  <a:pt x="19736" y="10804"/>
                  <a:pt x="19676" y="10653"/>
                  <a:pt x="19585" y="10533"/>
                </a:cubicBezTo>
                <a:lnTo>
                  <a:pt x="19585" y="10533"/>
                </a:lnTo>
                <a:cubicBezTo>
                  <a:pt x="19646" y="10593"/>
                  <a:pt x="19706" y="10684"/>
                  <a:pt x="19797" y="10804"/>
                </a:cubicBezTo>
                <a:cubicBezTo>
                  <a:pt x="19797" y="10834"/>
                  <a:pt x="19827" y="10865"/>
                  <a:pt x="19857" y="10925"/>
                </a:cubicBezTo>
                <a:cubicBezTo>
                  <a:pt x="19797" y="10744"/>
                  <a:pt x="19676" y="10593"/>
                  <a:pt x="19555" y="10472"/>
                </a:cubicBezTo>
                <a:cubicBezTo>
                  <a:pt x="19487" y="10404"/>
                  <a:pt x="19470" y="10370"/>
                  <a:pt x="19479" y="10370"/>
                </a:cubicBezTo>
                <a:cubicBezTo>
                  <a:pt x="19482" y="10370"/>
                  <a:pt x="19487" y="10374"/>
                  <a:pt x="19495" y="10382"/>
                </a:cubicBezTo>
                <a:cubicBezTo>
                  <a:pt x="19585" y="10442"/>
                  <a:pt x="19646" y="10502"/>
                  <a:pt x="19736" y="10593"/>
                </a:cubicBezTo>
                <a:cubicBezTo>
                  <a:pt x="19857" y="10774"/>
                  <a:pt x="19948" y="10985"/>
                  <a:pt x="20008" y="11197"/>
                </a:cubicBezTo>
                <a:cubicBezTo>
                  <a:pt x="19948" y="10865"/>
                  <a:pt x="19766" y="10563"/>
                  <a:pt x="19525" y="10382"/>
                </a:cubicBezTo>
                <a:cubicBezTo>
                  <a:pt x="19284" y="10171"/>
                  <a:pt x="19012" y="10020"/>
                  <a:pt x="18740" y="9929"/>
                </a:cubicBezTo>
                <a:cubicBezTo>
                  <a:pt x="18469" y="9839"/>
                  <a:pt x="18197" y="9778"/>
                  <a:pt x="17926" y="9718"/>
                </a:cubicBezTo>
                <a:cubicBezTo>
                  <a:pt x="17684" y="9688"/>
                  <a:pt x="17443" y="9627"/>
                  <a:pt x="17232" y="9597"/>
                </a:cubicBezTo>
                <a:cubicBezTo>
                  <a:pt x="17201" y="9577"/>
                  <a:pt x="17238" y="9567"/>
                  <a:pt x="17314" y="9567"/>
                </a:cubicBezTo>
                <a:cubicBezTo>
                  <a:pt x="17466" y="9567"/>
                  <a:pt x="17775" y="9607"/>
                  <a:pt x="18016" y="9688"/>
                </a:cubicBezTo>
                <a:cubicBezTo>
                  <a:pt x="18207" y="9735"/>
                  <a:pt x="18373" y="9775"/>
                  <a:pt x="18407" y="9775"/>
                </a:cubicBezTo>
                <a:cubicBezTo>
                  <a:pt x="18438" y="9775"/>
                  <a:pt x="18364" y="9743"/>
                  <a:pt x="18107" y="9658"/>
                </a:cubicBezTo>
                <a:lnTo>
                  <a:pt x="18107" y="9658"/>
                </a:lnTo>
                <a:cubicBezTo>
                  <a:pt x="18318" y="9718"/>
                  <a:pt x="18529" y="9778"/>
                  <a:pt x="18740" y="9869"/>
                </a:cubicBezTo>
                <a:cubicBezTo>
                  <a:pt x="18952" y="9959"/>
                  <a:pt x="19163" y="10080"/>
                  <a:pt x="19344" y="10201"/>
                </a:cubicBezTo>
                <a:cubicBezTo>
                  <a:pt x="19133" y="10020"/>
                  <a:pt x="19072" y="9989"/>
                  <a:pt x="19072" y="9989"/>
                </a:cubicBezTo>
                <a:lnTo>
                  <a:pt x="19072" y="9989"/>
                </a:lnTo>
                <a:cubicBezTo>
                  <a:pt x="19163" y="10020"/>
                  <a:pt x="19223" y="10050"/>
                  <a:pt x="19284" y="10080"/>
                </a:cubicBezTo>
                <a:cubicBezTo>
                  <a:pt x="19382" y="10162"/>
                  <a:pt x="19489" y="10244"/>
                  <a:pt x="19504" y="10244"/>
                </a:cubicBezTo>
                <a:cubicBezTo>
                  <a:pt x="19516" y="10244"/>
                  <a:pt x="19463" y="10185"/>
                  <a:pt x="19284" y="10020"/>
                </a:cubicBezTo>
                <a:cubicBezTo>
                  <a:pt x="18952" y="9839"/>
                  <a:pt x="18620" y="9688"/>
                  <a:pt x="18258" y="9597"/>
                </a:cubicBezTo>
                <a:lnTo>
                  <a:pt x="18046" y="9537"/>
                </a:lnTo>
                <a:lnTo>
                  <a:pt x="17835" y="9507"/>
                </a:lnTo>
                <a:lnTo>
                  <a:pt x="17473" y="9446"/>
                </a:lnTo>
                <a:cubicBezTo>
                  <a:pt x="17232" y="9416"/>
                  <a:pt x="16960" y="9386"/>
                  <a:pt x="16688" y="9356"/>
                </a:cubicBezTo>
                <a:lnTo>
                  <a:pt x="16628" y="9356"/>
                </a:lnTo>
                <a:cubicBezTo>
                  <a:pt x="16390" y="9594"/>
                  <a:pt x="16211" y="9831"/>
                  <a:pt x="16033" y="10098"/>
                </a:cubicBezTo>
                <a:lnTo>
                  <a:pt x="16033" y="10098"/>
                </a:lnTo>
                <a:cubicBezTo>
                  <a:pt x="16033" y="10094"/>
                  <a:pt x="16031" y="10092"/>
                  <a:pt x="16027" y="10092"/>
                </a:cubicBezTo>
                <a:cubicBezTo>
                  <a:pt x="16015" y="10092"/>
                  <a:pt x="15983" y="10113"/>
                  <a:pt x="15964" y="10171"/>
                </a:cubicBezTo>
                <a:cubicBezTo>
                  <a:pt x="15954" y="10191"/>
                  <a:pt x="15961" y="10194"/>
                  <a:pt x="15970" y="10194"/>
                </a:cubicBezTo>
                <a:cubicBezTo>
                  <a:pt x="15974" y="10194"/>
                  <a:pt x="15979" y="10193"/>
                  <a:pt x="15983" y="10193"/>
                </a:cubicBezTo>
                <a:cubicBezTo>
                  <a:pt x="15994" y="10193"/>
                  <a:pt x="15994" y="10201"/>
                  <a:pt x="15934" y="10261"/>
                </a:cubicBezTo>
                <a:cubicBezTo>
                  <a:pt x="15947" y="10236"/>
                  <a:pt x="15949" y="10226"/>
                  <a:pt x="15944" y="10226"/>
                </a:cubicBezTo>
                <a:cubicBezTo>
                  <a:pt x="15939" y="10226"/>
                  <a:pt x="15921" y="10244"/>
                  <a:pt x="15904" y="10261"/>
                </a:cubicBezTo>
                <a:lnTo>
                  <a:pt x="15843" y="10412"/>
                </a:lnTo>
                <a:cubicBezTo>
                  <a:pt x="15662" y="10623"/>
                  <a:pt x="15481" y="10834"/>
                  <a:pt x="15300" y="11076"/>
                </a:cubicBezTo>
                <a:cubicBezTo>
                  <a:pt x="15409" y="11130"/>
                  <a:pt x="15273" y="11136"/>
                  <a:pt x="15377" y="11202"/>
                </a:cubicBezTo>
                <a:lnTo>
                  <a:pt x="15377" y="11202"/>
                </a:lnTo>
                <a:cubicBezTo>
                  <a:pt x="15344" y="11182"/>
                  <a:pt x="15322" y="11166"/>
                  <a:pt x="15300" y="11166"/>
                </a:cubicBezTo>
                <a:lnTo>
                  <a:pt x="15572" y="11408"/>
                </a:lnTo>
                <a:cubicBezTo>
                  <a:pt x="15572" y="11408"/>
                  <a:pt x="15662" y="11649"/>
                  <a:pt x="15813" y="11710"/>
                </a:cubicBezTo>
                <a:cubicBezTo>
                  <a:pt x="15813" y="11710"/>
                  <a:pt x="15813" y="11679"/>
                  <a:pt x="15783" y="11649"/>
                </a:cubicBezTo>
                <a:lnTo>
                  <a:pt x="15783" y="11649"/>
                </a:lnTo>
                <a:lnTo>
                  <a:pt x="15874" y="11679"/>
                </a:lnTo>
                <a:lnTo>
                  <a:pt x="15874" y="11800"/>
                </a:lnTo>
                <a:lnTo>
                  <a:pt x="16024" y="11860"/>
                </a:lnTo>
                <a:lnTo>
                  <a:pt x="15994" y="11860"/>
                </a:lnTo>
                <a:lnTo>
                  <a:pt x="15964" y="11921"/>
                </a:lnTo>
                <a:cubicBezTo>
                  <a:pt x="16055" y="11981"/>
                  <a:pt x="16145" y="11951"/>
                  <a:pt x="16206" y="11981"/>
                </a:cubicBezTo>
                <a:cubicBezTo>
                  <a:pt x="16417" y="12192"/>
                  <a:pt x="16356" y="12162"/>
                  <a:pt x="16538" y="12343"/>
                </a:cubicBezTo>
                <a:cubicBezTo>
                  <a:pt x="16545" y="12336"/>
                  <a:pt x="16557" y="12332"/>
                  <a:pt x="16572" y="12332"/>
                </a:cubicBezTo>
                <a:cubicBezTo>
                  <a:pt x="16621" y="12332"/>
                  <a:pt x="16703" y="12372"/>
                  <a:pt x="16749" y="12464"/>
                </a:cubicBezTo>
                <a:cubicBezTo>
                  <a:pt x="16839" y="12555"/>
                  <a:pt x="16869" y="12675"/>
                  <a:pt x="16900" y="12705"/>
                </a:cubicBezTo>
                <a:cubicBezTo>
                  <a:pt x="16900" y="12977"/>
                  <a:pt x="16809" y="13249"/>
                  <a:pt x="16658" y="13460"/>
                </a:cubicBezTo>
                <a:cubicBezTo>
                  <a:pt x="16477" y="13731"/>
                  <a:pt x="16206" y="13943"/>
                  <a:pt x="15904" y="14033"/>
                </a:cubicBezTo>
                <a:cubicBezTo>
                  <a:pt x="15904" y="14033"/>
                  <a:pt x="15934" y="14003"/>
                  <a:pt x="15934" y="14003"/>
                </a:cubicBezTo>
                <a:cubicBezTo>
                  <a:pt x="15843" y="14003"/>
                  <a:pt x="15753" y="14033"/>
                  <a:pt x="15693" y="14063"/>
                </a:cubicBezTo>
                <a:cubicBezTo>
                  <a:pt x="15647" y="14078"/>
                  <a:pt x="15594" y="14086"/>
                  <a:pt x="15545" y="14086"/>
                </a:cubicBezTo>
                <a:cubicBezTo>
                  <a:pt x="15496" y="14086"/>
                  <a:pt x="15451" y="14078"/>
                  <a:pt x="15421" y="14063"/>
                </a:cubicBezTo>
                <a:lnTo>
                  <a:pt x="15481" y="14063"/>
                </a:lnTo>
                <a:cubicBezTo>
                  <a:pt x="15240" y="13912"/>
                  <a:pt x="14848" y="13701"/>
                  <a:pt x="14636" y="13581"/>
                </a:cubicBezTo>
                <a:lnTo>
                  <a:pt x="14636" y="13581"/>
                </a:lnTo>
                <a:cubicBezTo>
                  <a:pt x="14648" y="13586"/>
                  <a:pt x="14657" y="13589"/>
                  <a:pt x="14664" y="13589"/>
                </a:cubicBezTo>
                <a:cubicBezTo>
                  <a:pt x="14694" y="13589"/>
                  <a:pt x="14685" y="13545"/>
                  <a:pt x="14636" y="13520"/>
                </a:cubicBezTo>
                <a:cubicBezTo>
                  <a:pt x="14629" y="13517"/>
                  <a:pt x="14624" y="13515"/>
                  <a:pt x="14620" y="13515"/>
                </a:cubicBezTo>
                <a:cubicBezTo>
                  <a:pt x="14598" y="13515"/>
                  <a:pt x="14609" y="13554"/>
                  <a:pt x="14593" y="13554"/>
                </a:cubicBezTo>
                <a:cubicBezTo>
                  <a:pt x="14585" y="13554"/>
                  <a:pt x="14571" y="13546"/>
                  <a:pt x="14546" y="13520"/>
                </a:cubicBezTo>
                <a:cubicBezTo>
                  <a:pt x="14576" y="13520"/>
                  <a:pt x="14576" y="13490"/>
                  <a:pt x="14546" y="13460"/>
                </a:cubicBezTo>
                <a:lnTo>
                  <a:pt x="14395" y="13430"/>
                </a:lnTo>
                <a:cubicBezTo>
                  <a:pt x="14274" y="13249"/>
                  <a:pt x="14123" y="13068"/>
                  <a:pt x="13972" y="12886"/>
                </a:cubicBezTo>
                <a:cubicBezTo>
                  <a:pt x="13942" y="12947"/>
                  <a:pt x="13912" y="12977"/>
                  <a:pt x="13912" y="13007"/>
                </a:cubicBezTo>
                <a:lnTo>
                  <a:pt x="13912" y="12886"/>
                </a:lnTo>
                <a:cubicBezTo>
                  <a:pt x="13791" y="12977"/>
                  <a:pt x="13731" y="13098"/>
                  <a:pt x="13731" y="13218"/>
                </a:cubicBezTo>
                <a:cubicBezTo>
                  <a:pt x="13580" y="13550"/>
                  <a:pt x="13490" y="13369"/>
                  <a:pt x="13248" y="13762"/>
                </a:cubicBezTo>
                <a:cubicBezTo>
                  <a:pt x="13248" y="13807"/>
                  <a:pt x="13263" y="13807"/>
                  <a:pt x="13275" y="13807"/>
                </a:cubicBezTo>
                <a:cubicBezTo>
                  <a:pt x="13286" y="13807"/>
                  <a:pt x="13293" y="13807"/>
                  <a:pt x="13278" y="13852"/>
                </a:cubicBezTo>
                <a:cubicBezTo>
                  <a:pt x="13067" y="14094"/>
                  <a:pt x="13097" y="14154"/>
                  <a:pt x="12886" y="14395"/>
                </a:cubicBezTo>
                <a:cubicBezTo>
                  <a:pt x="12853" y="14412"/>
                  <a:pt x="12835" y="14418"/>
                  <a:pt x="12826" y="14418"/>
                </a:cubicBezTo>
                <a:cubicBezTo>
                  <a:pt x="12798" y="14418"/>
                  <a:pt x="12884" y="14342"/>
                  <a:pt x="12855" y="14342"/>
                </a:cubicBezTo>
                <a:cubicBezTo>
                  <a:pt x="12847" y="14342"/>
                  <a:pt x="12829" y="14348"/>
                  <a:pt x="12796" y="14365"/>
                </a:cubicBezTo>
                <a:lnTo>
                  <a:pt x="12977" y="14184"/>
                </a:lnTo>
                <a:lnTo>
                  <a:pt x="12977" y="14184"/>
                </a:lnTo>
                <a:cubicBezTo>
                  <a:pt x="12940" y="14214"/>
                  <a:pt x="12922" y="14226"/>
                  <a:pt x="12916" y="14226"/>
                </a:cubicBezTo>
                <a:cubicBezTo>
                  <a:pt x="12891" y="14226"/>
                  <a:pt x="13055" y="14033"/>
                  <a:pt x="13007" y="14033"/>
                </a:cubicBezTo>
                <a:cubicBezTo>
                  <a:pt x="12886" y="14184"/>
                  <a:pt x="12765" y="14365"/>
                  <a:pt x="12675" y="14546"/>
                </a:cubicBezTo>
                <a:cubicBezTo>
                  <a:pt x="12649" y="14520"/>
                  <a:pt x="12779" y="14383"/>
                  <a:pt x="12740" y="14383"/>
                </a:cubicBezTo>
                <a:cubicBezTo>
                  <a:pt x="12733" y="14383"/>
                  <a:pt x="12722" y="14387"/>
                  <a:pt x="12705" y="14395"/>
                </a:cubicBezTo>
                <a:cubicBezTo>
                  <a:pt x="12645" y="14395"/>
                  <a:pt x="12614" y="14486"/>
                  <a:pt x="12554" y="14576"/>
                </a:cubicBezTo>
                <a:lnTo>
                  <a:pt x="12614" y="14576"/>
                </a:lnTo>
                <a:cubicBezTo>
                  <a:pt x="12554" y="14788"/>
                  <a:pt x="12283" y="15029"/>
                  <a:pt x="12222" y="15210"/>
                </a:cubicBezTo>
                <a:cubicBezTo>
                  <a:pt x="12222" y="15200"/>
                  <a:pt x="12219" y="15197"/>
                  <a:pt x="12214" y="15197"/>
                </a:cubicBezTo>
                <a:cubicBezTo>
                  <a:pt x="12205" y="15197"/>
                  <a:pt x="12192" y="15210"/>
                  <a:pt x="12192" y="15210"/>
                </a:cubicBezTo>
                <a:cubicBezTo>
                  <a:pt x="12101" y="15301"/>
                  <a:pt x="12071" y="15452"/>
                  <a:pt x="11981" y="15572"/>
                </a:cubicBezTo>
                <a:cubicBezTo>
                  <a:pt x="11969" y="15584"/>
                  <a:pt x="11960" y="15588"/>
                  <a:pt x="11953" y="15588"/>
                </a:cubicBezTo>
                <a:cubicBezTo>
                  <a:pt x="11943" y="15588"/>
                  <a:pt x="11935" y="15580"/>
                  <a:pt x="11924" y="15580"/>
                </a:cubicBezTo>
                <a:cubicBezTo>
                  <a:pt x="11905" y="15580"/>
                  <a:pt x="11875" y="15602"/>
                  <a:pt x="11800" y="15723"/>
                </a:cubicBezTo>
                <a:cubicBezTo>
                  <a:pt x="11800" y="15783"/>
                  <a:pt x="11951" y="15693"/>
                  <a:pt x="11800" y="15904"/>
                </a:cubicBezTo>
                <a:cubicBezTo>
                  <a:pt x="11800" y="15904"/>
                  <a:pt x="11866" y="15771"/>
                  <a:pt x="11828" y="15771"/>
                </a:cubicBezTo>
                <a:cubicBezTo>
                  <a:pt x="11822" y="15771"/>
                  <a:pt x="11813" y="15775"/>
                  <a:pt x="11800" y="15783"/>
                </a:cubicBezTo>
                <a:cubicBezTo>
                  <a:pt x="11679" y="15995"/>
                  <a:pt x="11739" y="15844"/>
                  <a:pt x="11588" y="15995"/>
                </a:cubicBezTo>
                <a:cubicBezTo>
                  <a:pt x="11558" y="16025"/>
                  <a:pt x="11558" y="16085"/>
                  <a:pt x="11498" y="16115"/>
                </a:cubicBezTo>
                <a:cubicBezTo>
                  <a:pt x="11890" y="16538"/>
                  <a:pt x="12252" y="16930"/>
                  <a:pt x="12614" y="17322"/>
                </a:cubicBezTo>
                <a:cubicBezTo>
                  <a:pt x="12619" y="17327"/>
                  <a:pt x="12622" y="17329"/>
                  <a:pt x="12624" y="17329"/>
                </a:cubicBezTo>
                <a:cubicBezTo>
                  <a:pt x="12637" y="17329"/>
                  <a:pt x="12614" y="17258"/>
                  <a:pt x="12614" y="17232"/>
                </a:cubicBezTo>
                <a:lnTo>
                  <a:pt x="12614" y="17232"/>
                </a:lnTo>
                <a:cubicBezTo>
                  <a:pt x="12645" y="17322"/>
                  <a:pt x="12614" y="17353"/>
                  <a:pt x="12675" y="17443"/>
                </a:cubicBezTo>
                <a:cubicBezTo>
                  <a:pt x="12675" y="17443"/>
                  <a:pt x="12705" y="17413"/>
                  <a:pt x="12705" y="17413"/>
                </a:cubicBezTo>
                <a:lnTo>
                  <a:pt x="12705" y="17413"/>
                </a:lnTo>
                <a:cubicBezTo>
                  <a:pt x="12705" y="17564"/>
                  <a:pt x="12705" y="17685"/>
                  <a:pt x="12675" y="17836"/>
                </a:cubicBezTo>
                <a:cubicBezTo>
                  <a:pt x="12645" y="17986"/>
                  <a:pt x="12554" y="18167"/>
                  <a:pt x="12464" y="18288"/>
                </a:cubicBezTo>
                <a:cubicBezTo>
                  <a:pt x="12313" y="18560"/>
                  <a:pt x="12071" y="18741"/>
                  <a:pt x="11770" y="18801"/>
                </a:cubicBezTo>
                <a:cubicBezTo>
                  <a:pt x="11672" y="18860"/>
                  <a:pt x="11549" y="18893"/>
                  <a:pt x="11418" y="18893"/>
                </a:cubicBezTo>
                <a:cubicBezTo>
                  <a:pt x="11346" y="18893"/>
                  <a:pt x="11271" y="18883"/>
                  <a:pt x="11196" y="18862"/>
                </a:cubicBezTo>
                <a:cubicBezTo>
                  <a:pt x="11045" y="18771"/>
                  <a:pt x="10894" y="18680"/>
                  <a:pt x="10774" y="18590"/>
                </a:cubicBezTo>
                <a:cubicBezTo>
                  <a:pt x="10755" y="18552"/>
                  <a:pt x="10760" y="18541"/>
                  <a:pt x="10773" y="18541"/>
                </a:cubicBezTo>
                <a:cubicBezTo>
                  <a:pt x="10790" y="18541"/>
                  <a:pt x="10822" y="18560"/>
                  <a:pt x="10828" y="18560"/>
                </a:cubicBezTo>
                <a:cubicBezTo>
                  <a:pt x="10833" y="18560"/>
                  <a:pt x="10827" y="18553"/>
                  <a:pt x="10804" y="18530"/>
                </a:cubicBezTo>
                <a:lnTo>
                  <a:pt x="10532" y="18318"/>
                </a:lnTo>
                <a:cubicBezTo>
                  <a:pt x="10381" y="18228"/>
                  <a:pt x="10230" y="18077"/>
                  <a:pt x="10140" y="17926"/>
                </a:cubicBezTo>
                <a:cubicBezTo>
                  <a:pt x="10110" y="17956"/>
                  <a:pt x="10095" y="17971"/>
                  <a:pt x="10087" y="17971"/>
                </a:cubicBezTo>
                <a:cubicBezTo>
                  <a:pt x="10080" y="17971"/>
                  <a:pt x="10080" y="17956"/>
                  <a:pt x="10080" y="17926"/>
                </a:cubicBezTo>
                <a:cubicBezTo>
                  <a:pt x="10019" y="18017"/>
                  <a:pt x="9989" y="18107"/>
                  <a:pt x="9929" y="18228"/>
                </a:cubicBezTo>
                <a:cubicBezTo>
                  <a:pt x="9926" y="18222"/>
                  <a:pt x="9922" y="18219"/>
                  <a:pt x="9916" y="18219"/>
                </a:cubicBezTo>
                <a:cubicBezTo>
                  <a:pt x="9869" y="18219"/>
                  <a:pt x="9739" y="18445"/>
                  <a:pt x="9657" y="18499"/>
                </a:cubicBezTo>
                <a:cubicBezTo>
                  <a:pt x="9657" y="18581"/>
                  <a:pt x="9534" y="18713"/>
                  <a:pt x="9465" y="18804"/>
                </a:cubicBezTo>
                <a:lnTo>
                  <a:pt x="9465" y="18804"/>
                </a:lnTo>
                <a:cubicBezTo>
                  <a:pt x="9473" y="18785"/>
                  <a:pt x="9467" y="18771"/>
                  <a:pt x="9446" y="18771"/>
                </a:cubicBezTo>
                <a:cubicBezTo>
                  <a:pt x="9386" y="18892"/>
                  <a:pt x="9386" y="18862"/>
                  <a:pt x="9295" y="18922"/>
                </a:cubicBezTo>
                <a:cubicBezTo>
                  <a:pt x="9260" y="18992"/>
                  <a:pt x="9261" y="19008"/>
                  <a:pt x="9274" y="19008"/>
                </a:cubicBezTo>
                <a:cubicBezTo>
                  <a:pt x="9284" y="19008"/>
                  <a:pt x="9303" y="18998"/>
                  <a:pt x="9315" y="18998"/>
                </a:cubicBezTo>
                <a:cubicBezTo>
                  <a:pt x="9327" y="18998"/>
                  <a:pt x="9334" y="19007"/>
                  <a:pt x="9325" y="19043"/>
                </a:cubicBezTo>
                <a:cubicBezTo>
                  <a:pt x="9285" y="19083"/>
                  <a:pt x="9265" y="19096"/>
                  <a:pt x="9255" y="19096"/>
                </a:cubicBezTo>
                <a:cubicBezTo>
                  <a:pt x="9235" y="19096"/>
                  <a:pt x="9255" y="19043"/>
                  <a:pt x="9235" y="19043"/>
                </a:cubicBezTo>
                <a:lnTo>
                  <a:pt x="9144" y="19254"/>
                </a:lnTo>
                <a:cubicBezTo>
                  <a:pt x="9114" y="19284"/>
                  <a:pt x="9084" y="19314"/>
                  <a:pt x="9054" y="19314"/>
                </a:cubicBezTo>
                <a:cubicBezTo>
                  <a:pt x="9043" y="19346"/>
                  <a:pt x="9029" y="19378"/>
                  <a:pt x="9012" y="19409"/>
                </a:cubicBezTo>
                <a:lnTo>
                  <a:pt x="9012" y="19409"/>
                </a:lnTo>
                <a:lnTo>
                  <a:pt x="8933" y="19435"/>
                </a:lnTo>
                <a:lnTo>
                  <a:pt x="8842" y="19646"/>
                </a:lnTo>
                <a:cubicBezTo>
                  <a:pt x="8722" y="19767"/>
                  <a:pt x="8661" y="19797"/>
                  <a:pt x="8601" y="19797"/>
                </a:cubicBezTo>
                <a:lnTo>
                  <a:pt x="8541" y="19918"/>
                </a:lnTo>
                <a:lnTo>
                  <a:pt x="8541" y="19827"/>
                </a:lnTo>
                <a:cubicBezTo>
                  <a:pt x="8541" y="19827"/>
                  <a:pt x="8571" y="19797"/>
                  <a:pt x="8601" y="19797"/>
                </a:cubicBezTo>
                <a:cubicBezTo>
                  <a:pt x="8571" y="19767"/>
                  <a:pt x="8541" y="19737"/>
                  <a:pt x="8541" y="19737"/>
                </a:cubicBezTo>
                <a:cubicBezTo>
                  <a:pt x="8407" y="19904"/>
                  <a:pt x="8277" y="20067"/>
                  <a:pt x="8148" y="20229"/>
                </a:cubicBezTo>
                <a:lnTo>
                  <a:pt x="8148" y="20229"/>
                </a:lnTo>
                <a:cubicBezTo>
                  <a:pt x="8148" y="20226"/>
                  <a:pt x="8148" y="20223"/>
                  <a:pt x="8148" y="20219"/>
                </a:cubicBezTo>
                <a:cubicBezTo>
                  <a:pt x="8140" y="20232"/>
                  <a:pt x="8132" y="20245"/>
                  <a:pt x="8125" y="20259"/>
                </a:cubicBezTo>
                <a:lnTo>
                  <a:pt x="8125" y="20259"/>
                </a:lnTo>
                <a:cubicBezTo>
                  <a:pt x="8133" y="20249"/>
                  <a:pt x="8141" y="20239"/>
                  <a:pt x="8148" y="20229"/>
                </a:cubicBezTo>
                <a:lnTo>
                  <a:pt x="8148" y="20229"/>
                </a:lnTo>
                <a:cubicBezTo>
                  <a:pt x="8149" y="20250"/>
                  <a:pt x="8152" y="20250"/>
                  <a:pt x="8178" y="20250"/>
                </a:cubicBezTo>
                <a:cubicBezTo>
                  <a:pt x="8188" y="20231"/>
                  <a:pt x="8198" y="20212"/>
                  <a:pt x="8209" y="20194"/>
                </a:cubicBezTo>
                <a:lnTo>
                  <a:pt x="8209" y="20194"/>
                </a:lnTo>
                <a:cubicBezTo>
                  <a:pt x="8208" y="20310"/>
                  <a:pt x="8178" y="20311"/>
                  <a:pt x="8148" y="20401"/>
                </a:cubicBezTo>
                <a:cubicBezTo>
                  <a:pt x="8139" y="20404"/>
                  <a:pt x="8130" y="20405"/>
                  <a:pt x="8123" y="20405"/>
                </a:cubicBezTo>
                <a:cubicBezTo>
                  <a:pt x="8074" y="20405"/>
                  <a:pt x="8087" y="20331"/>
                  <a:pt x="8125" y="20259"/>
                </a:cubicBezTo>
                <a:lnTo>
                  <a:pt x="8125" y="20259"/>
                </a:lnTo>
                <a:cubicBezTo>
                  <a:pt x="8009" y="20405"/>
                  <a:pt x="7894" y="20550"/>
                  <a:pt x="7778" y="20697"/>
                </a:cubicBezTo>
                <a:lnTo>
                  <a:pt x="7778" y="20697"/>
                </a:lnTo>
                <a:cubicBezTo>
                  <a:pt x="7809" y="20668"/>
                  <a:pt x="7842" y="20649"/>
                  <a:pt x="7877" y="20642"/>
                </a:cubicBezTo>
                <a:lnTo>
                  <a:pt x="7877" y="20642"/>
                </a:lnTo>
                <a:lnTo>
                  <a:pt x="7816" y="20733"/>
                </a:lnTo>
                <a:cubicBezTo>
                  <a:pt x="7726" y="20853"/>
                  <a:pt x="7635" y="20974"/>
                  <a:pt x="7575" y="21125"/>
                </a:cubicBezTo>
                <a:cubicBezTo>
                  <a:pt x="7756" y="21246"/>
                  <a:pt x="7937" y="21366"/>
                  <a:pt x="8118" y="21517"/>
                </a:cubicBezTo>
                <a:cubicBezTo>
                  <a:pt x="8099" y="21507"/>
                  <a:pt x="8087" y="21503"/>
                  <a:pt x="8081" y="21503"/>
                </a:cubicBezTo>
                <a:cubicBezTo>
                  <a:pt x="8050" y="21503"/>
                  <a:pt x="8174" y="21617"/>
                  <a:pt x="8148" y="21668"/>
                </a:cubicBezTo>
                <a:cubicBezTo>
                  <a:pt x="8159" y="21672"/>
                  <a:pt x="8167" y="21673"/>
                  <a:pt x="8173" y="21673"/>
                </a:cubicBezTo>
                <a:cubicBezTo>
                  <a:pt x="8202" y="21673"/>
                  <a:pt x="8193" y="21643"/>
                  <a:pt x="8211" y="21643"/>
                </a:cubicBezTo>
                <a:cubicBezTo>
                  <a:pt x="8223" y="21643"/>
                  <a:pt x="8247" y="21656"/>
                  <a:pt x="8299" y="21698"/>
                </a:cubicBezTo>
                <a:cubicBezTo>
                  <a:pt x="8329" y="21728"/>
                  <a:pt x="8390" y="21789"/>
                  <a:pt x="8420" y="21849"/>
                </a:cubicBezTo>
                <a:cubicBezTo>
                  <a:pt x="8450" y="21909"/>
                  <a:pt x="8480" y="21970"/>
                  <a:pt x="8510" y="22030"/>
                </a:cubicBezTo>
                <a:cubicBezTo>
                  <a:pt x="8510" y="22181"/>
                  <a:pt x="8510" y="22332"/>
                  <a:pt x="8450" y="22483"/>
                </a:cubicBezTo>
                <a:cubicBezTo>
                  <a:pt x="8480" y="22603"/>
                  <a:pt x="8390" y="22754"/>
                  <a:pt x="8420" y="22785"/>
                </a:cubicBezTo>
                <a:cubicBezTo>
                  <a:pt x="8329" y="22935"/>
                  <a:pt x="8178" y="23086"/>
                  <a:pt x="8028" y="23237"/>
                </a:cubicBezTo>
                <a:cubicBezTo>
                  <a:pt x="7877" y="23388"/>
                  <a:pt x="7665" y="23479"/>
                  <a:pt x="7454" y="23539"/>
                </a:cubicBezTo>
                <a:cubicBezTo>
                  <a:pt x="7401" y="23574"/>
                  <a:pt x="7338" y="23589"/>
                  <a:pt x="7276" y="23589"/>
                </a:cubicBezTo>
                <a:cubicBezTo>
                  <a:pt x="7233" y="23589"/>
                  <a:pt x="7190" y="23582"/>
                  <a:pt x="7152" y="23569"/>
                </a:cubicBezTo>
                <a:cubicBezTo>
                  <a:pt x="7062" y="23539"/>
                  <a:pt x="7002" y="23479"/>
                  <a:pt x="6941" y="23479"/>
                </a:cubicBezTo>
                <a:cubicBezTo>
                  <a:pt x="6956" y="23464"/>
                  <a:pt x="6979" y="23464"/>
                  <a:pt x="6998" y="23464"/>
                </a:cubicBezTo>
                <a:cubicBezTo>
                  <a:pt x="7017" y="23464"/>
                  <a:pt x="7032" y="23464"/>
                  <a:pt x="7032" y="23448"/>
                </a:cubicBezTo>
                <a:cubicBezTo>
                  <a:pt x="6941" y="23448"/>
                  <a:pt x="6881" y="23418"/>
                  <a:pt x="6851" y="23388"/>
                </a:cubicBezTo>
                <a:lnTo>
                  <a:pt x="6851" y="23388"/>
                </a:lnTo>
                <a:cubicBezTo>
                  <a:pt x="6866" y="23396"/>
                  <a:pt x="6883" y="23399"/>
                  <a:pt x="6898" y="23399"/>
                </a:cubicBezTo>
                <a:cubicBezTo>
                  <a:pt x="6945" y="23399"/>
                  <a:pt x="6979" y="23365"/>
                  <a:pt x="6911" y="23298"/>
                </a:cubicBezTo>
                <a:lnTo>
                  <a:pt x="6820" y="23298"/>
                </a:lnTo>
                <a:cubicBezTo>
                  <a:pt x="6820" y="23298"/>
                  <a:pt x="6881" y="23328"/>
                  <a:pt x="6820" y="23328"/>
                </a:cubicBezTo>
                <a:lnTo>
                  <a:pt x="6820" y="23298"/>
                </a:lnTo>
                <a:cubicBezTo>
                  <a:pt x="6820" y="23298"/>
                  <a:pt x="6820" y="23267"/>
                  <a:pt x="6820" y="23267"/>
                </a:cubicBezTo>
                <a:cubicBezTo>
                  <a:pt x="6799" y="23246"/>
                  <a:pt x="6778" y="23236"/>
                  <a:pt x="6762" y="23236"/>
                </a:cubicBezTo>
                <a:cubicBezTo>
                  <a:pt x="6733" y="23236"/>
                  <a:pt x="6721" y="23269"/>
                  <a:pt x="6760" y="23328"/>
                </a:cubicBezTo>
                <a:cubicBezTo>
                  <a:pt x="6549" y="23147"/>
                  <a:pt x="6368" y="22996"/>
                  <a:pt x="6157" y="22845"/>
                </a:cubicBezTo>
                <a:cubicBezTo>
                  <a:pt x="6126" y="22845"/>
                  <a:pt x="6066" y="22905"/>
                  <a:pt x="6066" y="22905"/>
                </a:cubicBezTo>
                <a:cubicBezTo>
                  <a:pt x="5977" y="23084"/>
                  <a:pt x="5858" y="23116"/>
                  <a:pt x="5797" y="23233"/>
                </a:cubicBezTo>
                <a:lnTo>
                  <a:pt x="5797" y="23233"/>
                </a:lnTo>
                <a:cubicBezTo>
                  <a:pt x="5781" y="23242"/>
                  <a:pt x="5674" y="23328"/>
                  <a:pt x="5674" y="23328"/>
                </a:cubicBezTo>
                <a:cubicBezTo>
                  <a:pt x="5671" y="23325"/>
                  <a:pt x="5668" y="23324"/>
                  <a:pt x="5665" y="23324"/>
                </a:cubicBezTo>
                <a:cubicBezTo>
                  <a:pt x="5643" y="23324"/>
                  <a:pt x="5606" y="23365"/>
                  <a:pt x="5594" y="23365"/>
                </a:cubicBezTo>
                <a:cubicBezTo>
                  <a:pt x="5591" y="23365"/>
                  <a:pt x="5590" y="23362"/>
                  <a:pt x="5591" y="23356"/>
                </a:cubicBezTo>
                <a:lnTo>
                  <a:pt x="5591" y="23356"/>
                </a:lnTo>
                <a:cubicBezTo>
                  <a:pt x="5489" y="23542"/>
                  <a:pt x="5332" y="23638"/>
                  <a:pt x="5281" y="23841"/>
                </a:cubicBezTo>
                <a:lnTo>
                  <a:pt x="5342" y="23780"/>
                </a:lnTo>
                <a:lnTo>
                  <a:pt x="5131" y="23992"/>
                </a:lnTo>
                <a:cubicBezTo>
                  <a:pt x="5070" y="24052"/>
                  <a:pt x="4980" y="24143"/>
                  <a:pt x="4889" y="24203"/>
                </a:cubicBezTo>
                <a:cubicBezTo>
                  <a:pt x="4919" y="24143"/>
                  <a:pt x="5010" y="24052"/>
                  <a:pt x="5040" y="23992"/>
                </a:cubicBezTo>
                <a:lnTo>
                  <a:pt x="5040" y="23992"/>
                </a:lnTo>
                <a:cubicBezTo>
                  <a:pt x="4920" y="24064"/>
                  <a:pt x="4876" y="24174"/>
                  <a:pt x="4802" y="24277"/>
                </a:cubicBezTo>
                <a:lnTo>
                  <a:pt x="4802" y="24277"/>
                </a:lnTo>
                <a:cubicBezTo>
                  <a:pt x="4818" y="24253"/>
                  <a:pt x="4823" y="24233"/>
                  <a:pt x="4799" y="24233"/>
                </a:cubicBezTo>
                <a:cubicBezTo>
                  <a:pt x="4708" y="24324"/>
                  <a:pt x="4648" y="24414"/>
                  <a:pt x="4587" y="24505"/>
                </a:cubicBezTo>
                <a:cubicBezTo>
                  <a:pt x="4376" y="24716"/>
                  <a:pt x="4587" y="24656"/>
                  <a:pt x="4406" y="24776"/>
                </a:cubicBezTo>
                <a:cubicBezTo>
                  <a:pt x="4406" y="24776"/>
                  <a:pt x="4406" y="24806"/>
                  <a:pt x="4406" y="24806"/>
                </a:cubicBezTo>
                <a:cubicBezTo>
                  <a:pt x="4368" y="24825"/>
                  <a:pt x="4294" y="24881"/>
                  <a:pt x="4275" y="24881"/>
                </a:cubicBezTo>
                <a:cubicBezTo>
                  <a:pt x="4264" y="24881"/>
                  <a:pt x="4271" y="24862"/>
                  <a:pt x="4316" y="24806"/>
                </a:cubicBezTo>
                <a:lnTo>
                  <a:pt x="4316" y="24806"/>
                </a:lnTo>
                <a:cubicBezTo>
                  <a:pt x="4225" y="24867"/>
                  <a:pt x="4195" y="24957"/>
                  <a:pt x="4165" y="25018"/>
                </a:cubicBezTo>
                <a:cubicBezTo>
                  <a:pt x="4225" y="24987"/>
                  <a:pt x="4225" y="24957"/>
                  <a:pt x="4286" y="24957"/>
                </a:cubicBezTo>
                <a:lnTo>
                  <a:pt x="4014" y="25289"/>
                </a:lnTo>
                <a:cubicBezTo>
                  <a:pt x="4010" y="25293"/>
                  <a:pt x="4007" y="25295"/>
                  <a:pt x="4006" y="25295"/>
                </a:cubicBezTo>
                <a:cubicBezTo>
                  <a:pt x="4000" y="25295"/>
                  <a:pt x="4048" y="25225"/>
                  <a:pt x="4074" y="25199"/>
                </a:cubicBezTo>
                <a:lnTo>
                  <a:pt x="4074" y="25199"/>
                </a:lnTo>
                <a:cubicBezTo>
                  <a:pt x="3923" y="25319"/>
                  <a:pt x="3773" y="25470"/>
                  <a:pt x="3652" y="25621"/>
                </a:cubicBezTo>
                <a:lnTo>
                  <a:pt x="3833" y="25682"/>
                </a:lnTo>
                <a:lnTo>
                  <a:pt x="3803" y="25682"/>
                </a:lnTo>
                <a:lnTo>
                  <a:pt x="3773" y="25742"/>
                </a:lnTo>
                <a:cubicBezTo>
                  <a:pt x="3863" y="25802"/>
                  <a:pt x="3954" y="25772"/>
                  <a:pt x="4044" y="25832"/>
                </a:cubicBezTo>
                <a:cubicBezTo>
                  <a:pt x="4165" y="25953"/>
                  <a:pt x="4255" y="26104"/>
                  <a:pt x="4346" y="26255"/>
                </a:cubicBezTo>
                <a:cubicBezTo>
                  <a:pt x="4350" y="26251"/>
                  <a:pt x="4355" y="26249"/>
                  <a:pt x="4361" y="26249"/>
                </a:cubicBezTo>
                <a:cubicBezTo>
                  <a:pt x="4399" y="26249"/>
                  <a:pt x="4475" y="26331"/>
                  <a:pt x="4527" y="26436"/>
                </a:cubicBezTo>
                <a:cubicBezTo>
                  <a:pt x="4527" y="26496"/>
                  <a:pt x="4557" y="26557"/>
                  <a:pt x="4557" y="26647"/>
                </a:cubicBezTo>
                <a:cubicBezTo>
                  <a:pt x="4557" y="26677"/>
                  <a:pt x="4557" y="26708"/>
                  <a:pt x="4587" y="26768"/>
                </a:cubicBezTo>
                <a:cubicBezTo>
                  <a:pt x="4497" y="27040"/>
                  <a:pt x="4376" y="27311"/>
                  <a:pt x="4165" y="27522"/>
                </a:cubicBezTo>
                <a:cubicBezTo>
                  <a:pt x="3937" y="27750"/>
                  <a:pt x="3656" y="27870"/>
                  <a:pt x="3347" y="27883"/>
                </a:cubicBezTo>
                <a:lnTo>
                  <a:pt x="3347" y="27883"/>
                </a:lnTo>
                <a:cubicBezTo>
                  <a:pt x="3257" y="27854"/>
                  <a:pt x="3168" y="27854"/>
                  <a:pt x="3079" y="27854"/>
                </a:cubicBezTo>
                <a:cubicBezTo>
                  <a:pt x="2988" y="27854"/>
                  <a:pt x="2897" y="27824"/>
                  <a:pt x="2867" y="27734"/>
                </a:cubicBezTo>
                <a:lnTo>
                  <a:pt x="2867" y="27734"/>
                </a:lnTo>
                <a:lnTo>
                  <a:pt x="2897" y="27764"/>
                </a:lnTo>
                <a:cubicBezTo>
                  <a:pt x="2747" y="27522"/>
                  <a:pt x="2505" y="27341"/>
                  <a:pt x="2234" y="27251"/>
                </a:cubicBezTo>
                <a:cubicBezTo>
                  <a:pt x="2143" y="27371"/>
                  <a:pt x="2022" y="27492"/>
                  <a:pt x="1932" y="27583"/>
                </a:cubicBezTo>
                <a:cubicBezTo>
                  <a:pt x="1932" y="27588"/>
                  <a:pt x="1931" y="27591"/>
                  <a:pt x="1929" y="27591"/>
                </a:cubicBezTo>
                <a:cubicBezTo>
                  <a:pt x="1924" y="27591"/>
                  <a:pt x="1912" y="27560"/>
                  <a:pt x="1923" y="27535"/>
                </a:cubicBezTo>
                <a:lnTo>
                  <a:pt x="1923" y="27535"/>
                </a:lnTo>
                <a:cubicBezTo>
                  <a:pt x="1815" y="27687"/>
                  <a:pt x="1624" y="27774"/>
                  <a:pt x="1600" y="27873"/>
                </a:cubicBezTo>
                <a:lnTo>
                  <a:pt x="1600" y="27873"/>
                </a:lnTo>
                <a:lnTo>
                  <a:pt x="1600" y="27824"/>
                </a:lnTo>
                <a:cubicBezTo>
                  <a:pt x="1328" y="28126"/>
                  <a:pt x="1057" y="28518"/>
                  <a:pt x="785" y="28820"/>
                </a:cubicBezTo>
                <a:cubicBezTo>
                  <a:pt x="777" y="28822"/>
                  <a:pt x="771" y="28823"/>
                  <a:pt x="766" y="28823"/>
                </a:cubicBezTo>
                <a:cubicBezTo>
                  <a:pt x="704" y="28823"/>
                  <a:pt x="898" y="28666"/>
                  <a:pt x="859" y="28666"/>
                </a:cubicBezTo>
                <a:cubicBezTo>
                  <a:pt x="856" y="28666"/>
                  <a:pt x="851" y="28667"/>
                  <a:pt x="845" y="28669"/>
                </a:cubicBezTo>
                <a:cubicBezTo>
                  <a:pt x="634" y="28880"/>
                  <a:pt x="453" y="29122"/>
                  <a:pt x="212" y="29333"/>
                </a:cubicBezTo>
                <a:cubicBezTo>
                  <a:pt x="242" y="29273"/>
                  <a:pt x="242" y="29303"/>
                  <a:pt x="242" y="29273"/>
                </a:cubicBezTo>
                <a:lnTo>
                  <a:pt x="242" y="29273"/>
                </a:lnTo>
                <a:cubicBezTo>
                  <a:pt x="136" y="29378"/>
                  <a:pt x="151" y="29378"/>
                  <a:pt x="170" y="29378"/>
                </a:cubicBezTo>
                <a:cubicBezTo>
                  <a:pt x="189" y="29378"/>
                  <a:pt x="212" y="29378"/>
                  <a:pt x="121" y="29484"/>
                </a:cubicBezTo>
                <a:cubicBezTo>
                  <a:pt x="121" y="29471"/>
                  <a:pt x="121" y="29464"/>
                  <a:pt x="115" y="29464"/>
                </a:cubicBezTo>
                <a:cubicBezTo>
                  <a:pt x="106" y="29464"/>
                  <a:pt x="84" y="29479"/>
                  <a:pt x="31" y="29514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5" y="29582"/>
                  <a:pt x="3" y="29578"/>
                  <a:pt x="0" y="29574"/>
                </a:cubicBezTo>
                <a:cubicBezTo>
                  <a:pt x="0" y="29592"/>
                  <a:pt x="0" y="29605"/>
                  <a:pt x="0" y="29605"/>
                </a:cubicBezTo>
                <a:lnTo>
                  <a:pt x="7" y="29585"/>
                </a:lnTo>
                <a:lnTo>
                  <a:pt x="7" y="29585"/>
                </a:lnTo>
                <a:cubicBezTo>
                  <a:pt x="94" y="29733"/>
                  <a:pt x="154" y="29880"/>
                  <a:pt x="242" y="30027"/>
                </a:cubicBezTo>
                <a:cubicBezTo>
                  <a:pt x="242" y="30178"/>
                  <a:pt x="272" y="30299"/>
                  <a:pt x="332" y="30450"/>
                </a:cubicBezTo>
                <a:cubicBezTo>
                  <a:pt x="363" y="30540"/>
                  <a:pt x="393" y="30631"/>
                  <a:pt x="453" y="30721"/>
                </a:cubicBezTo>
                <a:cubicBezTo>
                  <a:pt x="574" y="31113"/>
                  <a:pt x="695" y="31476"/>
                  <a:pt x="876" y="31838"/>
                </a:cubicBezTo>
                <a:cubicBezTo>
                  <a:pt x="1057" y="32139"/>
                  <a:pt x="1238" y="32441"/>
                  <a:pt x="1419" y="32713"/>
                </a:cubicBezTo>
                <a:cubicBezTo>
                  <a:pt x="1570" y="32954"/>
                  <a:pt x="1721" y="33196"/>
                  <a:pt x="1871" y="33467"/>
                </a:cubicBezTo>
                <a:lnTo>
                  <a:pt x="1871" y="33377"/>
                </a:lnTo>
                <a:cubicBezTo>
                  <a:pt x="2053" y="33558"/>
                  <a:pt x="2022" y="33648"/>
                  <a:pt x="2113" y="33799"/>
                </a:cubicBezTo>
                <a:cubicBezTo>
                  <a:pt x="2136" y="33776"/>
                  <a:pt x="2068" y="33642"/>
                  <a:pt x="2080" y="33642"/>
                </a:cubicBezTo>
                <a:cubicBezTo>
                  <a:pt x="2083" y="33642"/>
                  <a:pt x="2093" y="33652"/>
                  <a:pt x="2113" y="33679"/>
                </a:cubicBezTo>
                <a:cubicBezTo>
                  <a:pt x="2807" y="34554"/>
                  <a:pt x="3531" y="35368"/>
                  <a:pt x="4316" y="36153"/>
                </a:cubicBezTo>
                <a:cubicBezTo>
                  <a:pt x="5100" y="36938"/>
                  <a:pt x="6006" y="37662"/>
                  <a:pt x="6941" y="38265"/>
                </a:cubicBezTo>
                <a:cubicBezTo>
                  <a:pt x="7032" y="38326"/>
                  <a:pt x="7152" y="38386"/>
                  <a:pt x="7243" y="38416"/>
                </a:cubicBezTo>
                <a:cubicBezTo>
                  <a:pt x="7364" y="38446"/>
                  <a:pt x="7454" y="38477"/>
                  <a:pt x="7575" y="38477"/>
                </a:cubicBezTo>
                <a:cubicBezTo>
                  <a:pt x="7847" y="38537"/>
                  <a:pt x="8118" y="38658"/>
                  <a:pt x="8329" y="38839"/>
                </a:cubicBezTo>
                <a:lnTo>
                  <a:pt x="8028" y="38809"/>
                </a:lnTo>
                <a:lnTo>
                  <a:pt x="8028" y="38809"/>
                </a:lnTo>
                <a:cubicBezTo>
                  <a:pt x="8722" y="39110"/>
                  <a:pt x="9476" y="39412"/>
                  <a:pt x="10200" y="39684"/>
                </a:cubicBezTo>
                <a:cubicBezTo>
                  <a:pt x="10985" y="40016"/>
                  <a:pt x="11830" y="40257"/>
                  <a:pt x="12675" y="40408"/>
                </a:cubicBezTo>
                <a:cubicBezTo>
                  <a:pt x="12630" y="40423"/>
                  <a:pt x="12584" y="40431"/>
                  <a:pt x="12539" y="40431"/>
                </a:cubicBezTo>
                <a:cubicBezTo>
                  <a:pt x="12494" y="40431"/>
                  <a:pt x="12449" y="40423"/>
                  <a:pt x="12403" y="40408"/>
                </a:cubicBezTo>
                <a:lnTo>
                  <a:pt x="12403" y="40408"/>
                </a:lnTo>
                <a:cubicBezTo>
                  <a:pt x="12645" y="40499"/>
                  <a:pt x="12886" y="40559"/>
                  <a:pt x="13127" y="40619"/>
                </a:cubicBezTo>
                <a:cubicBezTo>
                  <a:pt x="13218" y="40634"/>
                  <a:pt x="13309" y="40642"/>
                  <a:pt x="13395" y="40642"/>
                </a:cubicBezTo>
                <a:cubicBezTo>
                  <a:pt x="13482" y="40642"/>
                  <a:pt x="13565" y="40634"/>
                  <a:pt x="13641" y="40619"/>
                </a:cubicBezTo>
                <a:cubicBezTo>
                  <a:pt x="13882" y="40680"/>
                  <a:pt x="13701" y="40680"/>
                  <a:pt x="13822" y="40740"/>
                </a:cubicBezTo>
                <a:cubicBezTo>
                  <a:pt x="14154" y="40861"/>
                  <a:pt x="14697" y="40800"/>
                  <a:pt x="14848" y="40891"/>
                </a:cubicBezTo>
                <a:lnTo>
                  <a:pt x="14757" y="40891"/>
                </a:lnTo>
                <a:cubicBezTo>
                  <a:pt x="14962" y="40911"/>
                  <a:pt x="15320" y="40974"/>
                  <a:pt x="15472" y="40974"/>
                </a:cubicBezTo>
                <a:cubicBezTo>
                  <a:pt x="15544" y="40974"/>
                  <a:pt x="15570" y="40960"/>
                  <a:pt x="15511" y="40921"/>
                </a:cubicBezTo>
                <a:lnTo>
                  <a:pt x="15511" y="40921"/>
                </a:lnTo>
                <a:cubicBezTo>
                  <a:pt x="16115" y="41012"/>
                  <a:pt x="16658" y="41012"/>
                  <a:pt x="17111" y="41072"/>
                </a:cubicBezTo>
                <a:lnTo>
                  <a:pt x="17745" y="41072"/>
                </a:lnTo>
                <a:cubicBezTo>
                  <a:pt x="17845" y="41084"/>
                  <a:pt x="17939" y="41092"/>
                  <a:pt x="18018" y="41092"/>
                </a:cubicBezTo>
                <a:cubicBezTo>
                  <a:pt x="18130" y="41092"/>
                  <a:pt x="18210" y="41077"/>
                  <a:pt x="18227" y="41042"/>
                </a:cubicBezTo>
                <a:cubicBezTo>
                  <a:pt x="18227" y="41102"/>
                  <a:pt x="18469" y="41162"/>
                  <a:pt x="18771" y="41162"/>
                </a:cubicBezTo>
                <a:cubicBezTo>
                  <a:pt x="19072" y="41162"/>
                  <a:pt x="19374" y="41132"/>
                  <a:pt x="19646" y="41102"/>
                </a:cubicBezTo>
                <a:lnTo>
                  <a:pt x="19646" y="41102"/>
                </a:lnTo>
                <a:cubicBezTo>
                  <a:pt x="19525" y="41132"/>
                  <a:pt x="19978" y="41132"/>
                  <a:pt x="19827" y="41193"/>
                </a:cubicBezTo>
                <a:cubicBezTo>
                  <a:pt x="20279" y="41193"/>
                  <a:pt x="20672" y="41132"/>
                  <a:pt x="20581" y="41072"/>
                </a:cubicBezTo>
                <a:lnTo>
                  <a:pt x="20581" y="41072"/>
                </a:lnTo>
                <a:cubicBezTo>
                  <a:pt x="20693" y="41089"/>
                  <a:pt x="20805" y="41095"/>
                  <a:pt x="20914" y="41095"/>
                </a:cubicBezTo>
                <a:cubicBezTo>
                  <a:pt x="21445" y="41095"/>
                  <a:pt x="21934" y="40933"/>
                  <a:pt x="22309" y="40933"/>
                </a:cubicBezTo>
                <a:cubicBezTo>
                  <a:pt x="22417" y="40933"/>
                  <a:pt x="22516" y="40946"/>
                  <a:pt x="22603" y="40981"/>
                </a:cubicBezTo>
                <a:cubicBezTo>
                  <a:pt x="23871" y="40740"/>
                  <a:pt x="25017" y="40529"/>
                  <a:pt x="26134" y="40227"/>
                </a:cubicBezTo>
                <a:lnTo>
                  <a:pt x="26134" y="40227"/>
                </a:lnTo>
                <a:cubicBezTo>
                  <a:pt x="26104" y="40378"/>
                  <a:pt x="24897" y="40529"/>
                  <a:pt x="24987" y="40649"/>
                </a:cubicBezTo>
                <a:cubicBezTo>
                  <a:pt x="25983" y="40378"/>
                  <a:pt x="26556" y="40136"/>
                  <a:pt x="27492" y="39895"/>
                </a:cubicBezTo>
                <a:lnTo>
                  <a:pt x="27582" y="39895"/>
                </a:lnTo>
                <a:cubicBezTo>
                  <a:pt x="27552" y="39865"/>
                  <a:pt x="27552" y="39835"/>
                  <a:pt x="27582" y="39835"/>
                </a:cubicBezTo>
                <a:lnTo>
                  <a:pt x="27612" y="39835"/>
                </a:lnTo>
                <a:cubicBezTo>
                  <a:pt x="27582" y="39804"/>
                  <a:pt x="27612" y="39804"/>
                  <a:pt x="27552" y="39714"/>
                </a:cubicBezTo>
                <a:cubicBezTo>
                  <a:pt x="27492" y="39654"/>
                  <a:pt x="27612" y="39593"/>
                  <a:pt x="27612" y="39563"/>
                </a:cubicBezTo>
                <a:cubicBezTo>
                  <a:pt x="27592" y="39563"/>
                  <a:pt x="27572" y="39576"/>
                  <a:pt x="27561" y="39576"/>
                </a:cubicBezTo>
                <a:cubicBezTo>
                  <a:pt x="27555" y="39576"/>
                  <a:pt x="27552" y="39573"/>
                  <a:pt x="27552" y="39563"/>
                </a:cubicBezTo>
                <a:lnTo>
                  <a:pt x="27612" y="39563"/>
                </a:lnTo>
                <a:cubicBezTo>
                  <a:pt x="27552" y="39473"/>
                  <a:pt x="27612" y="39473"/>
                  <a:pt x="27612" y="39473"/>
                </a:cubicBezTo>
                <a:lnTo>
                  <a:pt x="27643" y="39473"/>
                </a:lnTo>
                <a:cubicBezTo>
                  <a:pt x="27703" y="39503"/>
                  <a:pt x="27703" y="39473"/>
                  <a:pt x="27733" y="39533"/>
                </a:cubicBezTo>
                <a:cubicBezTo>
                  <a:pt x="27703" y="39473"/>
                  <a:pt x="27794" y="39503"/>
                  <a:pt x="27733" y="39382"/>
                </a:cubicBezTo>
                <a:lnTo>
                  <a:pt x="27824" y="39382"/>
                </a:lnTo>
                <a:cubicBezTo>
                  <a:pt x="27824" y="39412"/>
                  <a:pt x="27794" y="39412"/>
                  <a:pt x="27824" y="39442"/>
                </a:cubicBezTo>
                <a:cubicBezTo>
                  <a:pt x="27851" y="39442"/>
                  <a:pt x="27854" y="39347"/>
                  <a:pt x="27854" y="39347"/>
                </a:cubicBezTo>
                <a:cubicBezTo>
                  <a:pt x="27854" y="39347"/>
                  <a:pt x="27854" y="39348"/>
                  <a:pt x="27854" y="39352"/>
                </a:cubicBezTo>
                <a:cubicBezTo>
                  <a:pt x="27884" y="39382"/>
                  <a:pt x="27854" y="39412"/>
                  <a:pt x="27884" y="39412"/>
                </a:cubicBezTo>
                <a:cubicBezTo>
                  <a:pt x="27914" y="39412"/>
                  <a:pt x="27914" y="39352"/>
                  <a:pt x="27914" y="39352"/>
                </a:cubicBezTo>
                <a:cubicBezTo>
                  <a:pt x="27921" y="39355"/>
                  <a:pt x="27926" y="39357"/>
                  <a:pt x="27928" y="39357"/>
                </a:cubicBezTo>
                <a:cubicBezTo>
                  <a:pt x="27945" y="39357"/>
                  <a:pt x="27898" y="39304"/>
                  <a:pt x="27912" y="39304"/>
                </a:cubicBezTo>
                <a:cubicBezTo>
                  <a:pt x="27916" y="39304"/>
                  <a:pt x="27926" y="39309"/>
                  <a:pt x="27944" y="39322"/>
                </a:cubicBezTo>
                <a:cubicBezTo>
                  <a:pt x="27944" y="39300"/>
                  <a:pt x="27929" y="39279"/>
                  <a:pt x="27931" y="39279"/>
                </a:cubicBezTo>
                <a:lnTo>
                  <a:pt x="27931" y="39279"/>
                </a:lnTo>
                <a:cubicBezTo>
                  <a:pt x="27932" y="39279"/>
                  <a:pt x="27936" y="39283"/>
                  <a:pt x="27944" y="39291"/>
                </a:cubicBezTo>
                <a:cubicBezTo>
                  <a:pt x="27944" y="39291"/>
                  <a:pt x="27975" y="39291"/>
                  <a:pt x="27975" y="39352"/>
                </a:cubicBezTo>
                <a:cubicBezTo>
                  <a:pt x="28005" y="39322"/>
                  <a:pt x="28005" y="39291"/>
                  <a:pt x="27975" y="39291"/>
                </a:cubicBezTo>
                <a:cubicBezTo>
                  <a:pt x="27960" y="39276"/>
                  <a:pt x="27952" y="39276"/>
                  <a:pt x="27948" y="39276"/>
                </a:cubicBezTo>
                <a:cubicBezTo>
                  <a:pt x="27944" y="39276"/>
                  <a:pt x="27944" y="39276"/>
                  <a:pt x="27944" y="39261"/>
                </a:cubicBezTo>
                <a:lnTo>
                  <a:pt x="27975" y="39201"/>
                </a:lnTo>
                <a:lnTo>
                  <a:pt x="27975" y="39231"/>
                </a:lnTo>
                <a:cubicBezTo>
                  <a:pt x="27990" y="39239"/>
                  <a:pt x="28004" y="39242"/>
                  <a:pt x="28016" y="39242"/>
                </a:cubicBezTo>
                <a:cubicBezTo>
                  <a:pt x="28080" y="39242"/>
                  <a:pt x="28102" y="39148"/>
                  <a:pt x="28161" y="39148"/>
                </a:cubicBezTo>
                <a:cubicBezTo>
                  <a:pt x="28176" y="39148"/>
                  <a:pt x="28194" y="39154"/>
                  <a:pt x="28216" y="39171"/>
                </a:cubicBezTo>
                <a:cubicBezTo>
                  <a:pt x="28186" y="39141"/>
                  <a:pt x="28186" y="39110"/>
                  <a:pt x="28216" y="39110"/>
                </a:cubicBezTo>
                <a:lnTo>
                  <a:pt x="28307" y="39110"/>
                </a:lnTo>
                <a:lnTo>
                  <a:pt x="28307" y="39141"/>
                </a:lnTo>
                <a:cubicBezTo>
                  <a:pt x="28359" y="39088"/>
                  <a:pt x="28457" y="39104"/>
                  <a:pt x="28482" y="39089"/>
                </a:cubicBezTo>
                <a:lnTo>
                  <a:pt x="28482" y="39089"/>
                </a:lnTo>
                <a:cubicBezTo>
                  <a:pt x="28471" y="39107"/>
                  <a:pt x="28449" y="39147"/>
                  <a:pt x="28469" y="39147"/>
                </a:cubicBezTo>
                <a:cubicBezTo>
                  <a:pt x="28473" y="39147"/>
                  <a:pt x="28479" y="39145"/>
                  <a:pt x="28488" y="39141"/>
                </a:cubicBezTo>
                <a:cubicBezTo>
                  <a:pt x="28494" y="39128"/>
                  <a:pt x="28499" y="39123"/>
                  <a:pt x="28503" y="39123"/>
                </a:cubicBezTo>
                <a:cubicBezTo>
                  <a:pt x="28515" y="39123"/>
                  <a:pt x="28521" y="39158"/>
                  <a:pt x="28532" y="39158"/>
                </a:cubicBezTo>
                <a:cubicBezTo>
                  <a:pt x="28537" y="39158"/>
                  <a:pt x="28542" y="39153"/>
                  <a:pt x="28548" y="39141"/>
                </a:cubicBezTo>
                <a:cubicBezTo>
                  <a:pt x="28568" y="39151"/>
                  <a:pt x="28592" y="39154"/>
                  <a:pt x="28616" y="39154"/>
                </a:cubicBezTo>
                <a:cubicBezTo>
                  <a:pt x="28665" y="39154"/>
                  <a:pt x="28719" y="39141"/>
                  <a:pt x="28759" y="39141"/>
                </a:cubicBezTo>
                <a:cubicBezTo>
                  <a:pt x="28759" y="39156"/>
                  <a:pt x="28744" y="39156"/>
                  <a:pt x="28733" y="39156"/>
                </a:cubicBezTo>
                <a:cubicBezTo>
                  <a:pt x="28721" y="39156"/>
                  <a:pt x="28714" y="39156"/>
                  <a:pt x="28729" y="39171"/>
                </a:cubicBezTo>
                <a:cubicBezTo>
                  <a:pt x="28759" y="39231"/>
                  <a:pt x="28820" y="39201"/>
                  <a:pt x="28850" y="39231"/>
                </a:cubicBezTo>
                <a:cubicBezTo>
                  <a:pt x="28858" y="39247"/>
                  <a:pt x="28866" y="39252"/>
                  <a:pt x="28873" y="39252"/>
                </a:cubicBezTo>
                <a:cubicBezTo>
                  <a:pt x="28889" y="39252"/>
                  <a:pt x="28903" y="39225"/>
                  <a:pt x="28908" y="39225"/>
                </a:cubicBezTo>
                <a:cubicBezTo>
                  <a:pt x="28909" y="39225"/>
                  <a:pt x="28910" y="39227"/>
                  <a:pt x="28910" y="39231"/>
                </a:cubicBezTo>
                <a:lnTo>
                  <a:pt x="28910" y="39261"/>
                </a:lnTo>
                <a:lnTo>
                  <a:pt x="28940" y="39261"/>
                </a:lnTo>
                <a:cubicBezTo>
                  <a:pt x="28940" y="39261"/>
                  <a:pt x="28940" y="39272"/>
                  <a:pt x="28933" y="39281"/>
                </a:cubicBezTo>
                <a:lnTo>
                  <a:pt x="28933" y="39281"/>
                </a:lnTo>
                <a:cubicBezTo>
                  <a:pt x="28955" y="39273"/>
                  <a:pt x="28976" y="39269"/>
                  <a:pt x="28993" y="39269"/>
                </a:cubicBezTo>
                <a:cubicBezTo>
                  <a:pt x="29016" y="39269"/>
                  <a:pt x="29031" y="39276"/>
                  <a:pt x="29031" y="39291"/>
                </a:cubicBezTo>
                <a:cubicBezTo>
                  <a:pt x="29031" y="39291"/>
                  <a:pt x="28970" y="39322"/>
                  <a:pt x="28970" y="39352"/>
                </a:cubicBezTo>
                <a:cubicBezTo>
                  <a:pt x="28970" y="39382"/>
                  <a:pt x="29001" y="39382"/>
                  <a:pt x="29031" y="39382"/>
                </a:cubicBezTo>
                <a:cubicBezTo>
                  <a:pt x="29016" y="39397"/>
                  <a:pt x="29008" y="39397"/>
                  <a:pt x="29008" y="39397"/>
                </a:cubicBezTo>
                <a:cubicBezTo>
                  <a:pt x="29008" y="39397"/>
                  <a:pt x="29016" y="39397"/>
                  <a:pt x="29031" y="39412"/>
                </a:cubicBezTo>
                <a:cubicBezTo>
                  <a:pt x="29031" y="39432"/>
                  <a:pt x="29034" y="39439"/>
                  <a:pt x="29040" y="39439"/>
                </a:cubicBezTo>
                <a:cubicBezTo>
                  <a:pt x="29051" y="39439"/>
                  <a:pt x="29071" y="39412"/>
                  <a:pt x="29091" y="39412"/>
                </a:cubicBezTo>
                <a:lnTo>
                  <a:pt x="29091" y="39382"/>
                </a:lnTo>
                <a:cubicBezTo>
                  <a:pt x="29121" y="39382"/>
                  <a:pt x="29121" y="39412"/>
                  <a:pt x="29152" y="39442"/>
                </a:cubicBezTo>
                <a:lnTo>
                  <a:pt x="29121" y="39442"/>
                </a:lnTo>
                <a:cubicBezTo>
                  <a:pt x="29121" y="39473"/>
                  <a:pt x="29152" y="39473"/>
                  <a:pt x="29152" y="39473"/>
                </a:cubicBezTo>
                <a:cubicBezTo>
                  <a:pt x="29367" y="39419"/>
                  <a:pt x="29558" y="39341"/>
                  <a:pt x="29725" y="39261"/>
                </a:cubicBezTo>
                <a:lnTo>
                  <a:pt x="29725" y="39261"/>
                </a:lnTo>
                <a:lnTo>
                  <a:pt x="29725" y="39261"/>
                </a:lnTo>
                <a:cubicBezTo>
                  <a:pt x="29725" y="39261"/>
                  <a:pt x="29726" y="39261"/>
                  <a:pt x="29726" y="39260"/>
                </a:cubicBezTo>
                <a:lnTo>
                  <a:pt x="29726" y="39260"/>
                </a:lnTo>
                <a:cubicBezTo>
                  <a:pt x="29726" y="39260"/>
                  <a:pt x="29725" y="39261"/>
                  <a:pt x="29725" y="39261"/>
                </a:cubicBezTo>
                <a:lnTo>
                  <a:pt x="29725" y="39261"/>
                </a:lnTo>
                <a:lnTo>
                  <a:pt x="29725" y="39171"/>
                </a:lnTo>
                <a:cubicBezTo>
                  <a:pt x="29725" y="39231"/>
                  <a:pt x="29665" y="39201"/>
                  <a:pt x="29634" y="39231"/>
                </a:cubicBezTo>
                <a:cubicBezTo>
                  <a:pt x="29665" y="39171"/>
                  <a:pt x="29725" y="39201"/>
                  <a:pt x="29725" y="39141"/>
                </a:cubicBezTo>
                <a:lnTo>
                  <a:pt x="29725" y="39141"/>
                </a:lnTo>
                <a:cubicBezTo>
                  <a:pt x="29695" y="39171"/>
                  <a:pt x="29665" y="39141"/>
                  <a:pt x="29634" y="39201"/>
                </a:cubicBezTo>
                <a:lnTo>
                  <a:pt x="29634" y="39141"/>
                </a:lnTo>
                <a:cubicBezTo>
                  <a:pt x="29589" y="39141"/>
                  <a:pt x="29561" y="39090"/>
                  <a:pt x="29524" y="39090"/>
                </a:cubicBezTo>
                <a:cubicBezTo>
                  <a:pt x="29512" y="39090"/>
                  <a:pt x="29499" y="39095"/>
                  <a:pt x="29483" y="39110"/>
                </a:cubicBezTo>
                <a:cubicBezTo>
                  <a:pt x="29544" y="39050"/>
                  <a:pt x="29453" y="39020"/>
                  <a:pt x="29514" y="38990"/>
                </a:cubicBezTo>
                <a:lnTo>
                  <a:pt x="29453" y="38990"/>
                </a:lnTo>
                <a:cubicBezTo>
                  <a:pt x="29514" y="38959"/>
                  <a:pt x="29453" y="38959"/>
                  <a:pt x="29483" y="38929"/>
                </a:cubicBezTo>
                <a:cubicBezTo>
                  <a:pt x="29423" y="38929"/>
                  <a:pt x="29423" y="38899"/>
                  <a:pt x="29393" y="38899"/>
                </a:cubicBezTo>
                <a:lnTo>
                  <a:pt x="29453" y="38899"/>
                </a:lnTo>
                <a:cubicBezTo>
                  <a:pt x="29393" y="38869"/>
                  <a:pt x="29483" y="38869"/>
                  <a:pt x="29453" y="38839"/>
                </a:cubicBezTo>
                <a:cubicBezTo>
                  <a:pt x="29429" y="38839"/>
                  <a:pt x="29386" y="38877"/>
                  <a:pt x="29369" y="38877"/>
                </a:cubicBezTo>
                <a:cubicBezTo>
                  <a:pt x="29365" y="38877"/>
                  <a:pt x="29363" y="38875"/>
                  <a:pt x="29363" y="38869"/>
                </a:cubicBezTo>
                <a:cubicBezTo>
                  <a:pt x="29363" y="38839"/>
                  <a:pt x="29393" y="38839"/>
                  <a:pt x="29423" y="38839"/>
                </a:cubicBezTo>
                <a:lnTo>
                  <a:pt x="29363" y="38839"/>
                </a:lnTo>
                <a:cubicBezTo>
                  <a:pt x="29363" y="38809"/>
                  <a:pt x="29363" y="38809"/>
                  <a:pt x="29393" y="38809"/>
                </a:cubicBezTo>
                <a:cubicBezTo>
                  <a:pt x="29382" y="38809"/>
                  <a:pt x="29372" y="38809"/>
                  <a:pt x="29364" y="38807"/>
                </a:cubicBezTo>
                <a:lnTo>
                  <a:pt x="29364" y="38807"/>
                </a:lnTo>
                <a:lnTo>
                  <a:pt x="29393" y="38778"/>
                </a:lnTo>
                <a:lnTo>
                  <a:pt x="29333" y="38748"/>
                </a:lnTo>
                <a:cubicBezTo>
                  <a:pt x="29363" y="38718"/>
                  <a:pt x="29363" y="38718"/>
                  <a:pt x="29423" y="38718"/>
                </a:cubicBezTo>
                <a:lnTo>
                  <a:pt x="29544" y="38718"/>
                </a:lnTo>
                <a:lnTo>
                  <a:pt x="29524" y="38577"/>
                </a:lnTo>
                <a:lnTo>
                  <a:pt x="29524" y="38577"/>
                </a:lnTo>
                <a:cubicBezTo>
                  <a:pt x="29536" y="38589"/>
                  <a:pt x="29542" y="38595"/>
                  <a:pt x="29550" y="38603"/>
                </a:cubicBezTo>
                <a:lnTo>
                  <a:pt x="29550" y="38603"/>
                </a:lnTo>
                <a:cubicBezTo>
                  <a:pt x="29557" y="38600"/>
                  <a:pt x="29565" y="38597"/>
                  <a:pt x="29574" y="38597"/>
                </a:cubicBezTo>
                <a:cubicBezTo>
                  <a:pt x="29634" y="38577"/>
                  <a:pt x="29601" y="38557"/>
                  <a:pt x="29572" y="38537"/>
                </a:cubicBezTo>
                <a:lnTo>
                  <a:pt x="29518" y="38537"/>
                </a:lnTo>
                <a:lnTo>
                  <a:pt x="29518" y="38539"/>
                </a:lnTo>
                <a:lnTo>
                  <a:pt x="29518" y="38539"/>
                </a:lnTo>
                <a:cubicBezTo>
                  <a:pt x="29515" y="38538"/>
                  <a:pt x="29514" y="38537"/>
                  <a:pt x="29514" y="38537"/>
                </a:cubicBezTo>
                <a:lnTo>
                  <a:pt x="29518" y="38537"/>
                </a:lnTo>
                <a:lnTo>
                  <a:pt x="29514" y="38507"/>
                </a:lnTo>
                <a:lnTo>
                  <a:pt x="29544" y="38507"/>
                </a:lnTo>
                <a:cubicBezTo>
                  <a:pt x="29544" y="38507"/>
                  <a:pt x="29545" y="38507"/>
                  <a:pt x="29545" y="38507"/>
                </a:cubicBezTo>
                <a:lnTo>
                  <a:pt x="29545" y="38507"/>
                </a:lnTo>
                <a:cubicBezTo>
                  <a:pt x="29544" y="38507"/>
                  <a:pt x="29544" y="38507"/>
                  <a:pt x="29544" y="38507"/>
                </a:cubicBezTo>
                <a:lnTo>
                  <a:pt x="29544" y="38507"/>
                </a:lnTo>
                <a:cubicBezTo>
                  <a:pt x="29544" y="38517"/>
                  <a:pt x="29557" y="38527"/>
                  <a:pt x="29572" y="38537"/>
                </a:cubicBezTo>
                <a:lnTo>
                  <a:pt x="29574" y="38537"/>
                </a:lnTo>
                <a:cubicBezTo>
                  <a:pt x="29587" y="38524"/>
                  <a:pt x="29583" y="38516"/>
                  <a:pt x="29574" y="38512"/>
                </a:cubicBezTo>
                <a:lnTo>
                  <a:pt x="29574" y="38512"/>
                </a:lnTo>
                <a:cubicBezTo>
                  <a:pt x="29574" y="38511"/>
                  <a:pt x="29574" y="38509"/>
                  <a:pt x="29574" y="38507"/>
                </a:cubicBezTo>
                <a:cubicBezTo>
                  <a:pt x="29574" y="38507"/>
                  <a:pt x="29574" y="38477"/>
                  <a:pt x="29574" y="38477"/>
                </a:cubicBezTo>
                <a:lnTo>
                  <a:pt x="29634" y="38477"/>
                </a:lnTo>
                <a:cubicBezTo>
                  <a:pt x="29604" y="38446"/>
                  <a:pt x="29604" y="38446"/>
                  <a:pt x="29514" y="38416"/>
                </a:cubicBezTo>
                <a:cubicBezTo>
                  <a:pt x="29453" y="38356"/>
                  <a:pt x="29514" y="38296"/>
                  <a:pt x="29514" y="38296"/>
                </a:cubicBezTo>
                <a:lnTo>
                  <a:pt x="29453" y="38296"/>
                </a:lnTo>
                <a:lnTo>
                  <a:pt x="29483" y="38265"/>
                </a:lnTo>
                <a:cubicBezTo>
                  <a:pt x="29435" y="38265"/>
                  <a:pt x="29445" y="38227"/>
                  <a:pt x="29451" y="38227"/>
                </a:cubicBezTo>
                <a:lnTo>
                  <a:pt x="29451" y="38227"/>
                </a:lnTo>
                <a:cubicBezTo>
                  <a:pt x="29452" y="38227"/>
                  <a:pt x="29453" y="38229"/>
                  <a:pt x="29453" y="38235"/>
                </a:cubicBezTo>
                <a:cubicBezTo>
                  <a:pt x="29483" y="38235"/>
                  <a:pt x="29514" y="38205"/>
                  <a:pt x="29514" y="38205"/>
                </a:cubicBezTo>
                <a:cubicBezTo>
                  <a:pt x="29534" y="38205"/>
                  <a:pt x="29527" y="38192"/>
                  <a:pt x="29538" y="38192"/>
                </a:cubicBezTo>
                <a:cubicBezTo>
                  <a:pt x="29544" y="38192"/>
                  <a:pt x="29554" y="38195"/>
                  <a:pt x="29574" y="38205"/>
                </a:cubicBezTo>
                <a:cubicBezTo>
                  <a:pt x="29514" y="38175"/>
                  <a:pt x="29604" y="38145"/>
                  <a:pt x="29483" y="38145"/>
                </a:cubicBezTo>
                <a:lnTo>
                  <a:pt x="29514" y="38084"/>
                </a:lnTo>
                <a:cubicBezTo>
                  <a:pt x="29514" y="38084"/>
                  <a:pt x="29514" y="38054"/>
                  <a:pt x="29544" y="38054"/>
                </a:cubicBezTo>
                <a:cubicBezTo>
                  <a:pt x="29568" y="38054"/>
                  <a:pt x="29534" y="38093"/>
                  <a:pt x="29551" y="38093"/>
                </a:cubicBezTo>
                <a:cubicBezTo>
                  <a:pt x="29555" y="38093"/>
                  <a:pt x="29562" y="38090"/>
                  <a:pt x="29574" y="38084"/>
                </a:cubicBezTo>
                <a:cubicBezTo>
                  <a:pt x="29604" y="38054"/>
                  <a:pt x="29483" y="38024"/>
                  <a:pt x="29514" y="38024"/>
                </a:cubicBezTo>
                <a:cubicBezTo>
                  <a:pt x="29554" y="38024"/>
                  <a:pt x="29567" y="38037"/>
                  <a:pt x="29572" y="38037"/>
                </a:cubicBezTo>
                <a:cubicBezTo>
                  <a:pt x="29574" y="38037"/>
                  <a:pt x="29574" y="38034"/>
                  <a:pt x="29574" y="38024"/>
                </a:cubicBezTo>
                <a:cubicBezTo>
                  <a:pt x="29574" y="38024"/>
                  <a:pt x="29544" y="37994"/>
                  <a:pt x="29544" y="37994"/>
                </a:cubicBezTo>
                <a:cubicBezTo>
                  <a:pt x="29559" y="37979"/>
                  <a:pt x="29536" y="37979"/>
                  <a:pt x="29517" y="37979"/>
                </a:cubicBezTo>
                <a:cubicBezTo>
                  <a:pt x="29501" y="37979"/>
                  <a:pt x="29487" y="37979"/>
                  <a:pt x="29506" y="37968"/>
                </a:cubicBezTo>
                <a:lnTo>
                  <a:pt x="29506" y="37968"/>
                </a:lnTo>
                <a:cubicBezTo>
                  <a:pt x="29517" y="37972"/>
                  <a:pt x="29528" y="37977"/>
                  <a:pt x="29535" y="37977"/>
                </a:cubicBezTo>
                <a:cubicBezTo>
                  <a:pt x="29540" y="37977"/>
                  <a:pt x="29544" y="37974"/>
                  <a:pt x="29544" y="37964"/>
                </a:cubicBezTo>
                <a:cubicBezTo>
                  <a:pt x="29544" y="37933"/>
                  <a:pt x="29544" y="37933"/>
                  <a:pt x="29514" y="37933"/>
                </a:cubicBezTo>
                <a:cubicBezTo>
                  <a:pt x="29483" y="37964"/>
                  <a:pt x="29514" y="37964"/>
                  <a:pt x="29483" y="37964"/>
                </a:cubicBezTo>
                <a:lnTo>
                  <a:pt x="29453" y="37903"/>
                </a:lnTo>
                <a:cubicBezTo>
                  <a:pt x="29574" y="37843"/>
                  <a:pt x="29363" y="37813"/>
                  <a:pt x="29483" y="37722"/>
                </a:cubicBezTo>
                <a:cubicBezTo>
                  <a:pt x="29463" y="37722"/>
                  <a:pt x="29457" y="37736"/>
                  <a:pt x="29454" y="37736"/>
                </a:cubicBezTo>
                <a:cubicBezTo>
                  <a:pt x="29453" y="37736"/>
                  <a:pt x="29453" y="37732"/>
                  <a:pt x="29453" y="37722"/>
                </a:cubicBezTo>
                <a:lnTo>
                  <a:pt x="29453" y="37662"/>
                </a:lnTo>
                <a:cubicBezTo>
                  <a:pt x="29423" y="37602"/>
                  <a:pt x="29423" y="37571"/>
                  <a:pt x="29423" y="37541"/>
                </a:cubicBezTo>
                <a:lnTo>
                  <a:pt x="29453" y="37541"/>
                </a:lnTo>
                <a:cubicBezTo>
                  <a:pt x="29423" y="37511"/>
                  <a:pt x="29544" y="37481"/>
                  <a:pt x="29453" y="37481"/>
                </a:cubicBezTo>
                <a:cubicBezTo>
                  <a:pt x="29483" y="37451"/>
                  <a:pt x="29423" y="37360"/>
                  <a:pt x="29423" y="37300"/>
                </a:cubicBezTo>
                <a:cubicBezTo>
                  <a:pt x="29475" y="37300"/>
                  <a:pt x="29460" y="37366"/>
                  <a:pt x="29474" y="37366"/>
                </a:cubicBezTo>
                <a:cubicBezTo>
                  <a:pt x="29476" y="37366"/>
                  <a:pt x="29479" y="37364"/>
                  <a:pt x="29483" y="37360"/>
                </a:cubicBezTo>
                <a:cubicBezTo>
                  <a:pt x="29514" y="37330"/>
                  <a:pt x="29483" y="37270"/>
                  <a:pt x="29514" y="37239"/>
                </a:cubicBezTo>
                <a:cubicBezTo>
                  <a:pt x="29544" y="37209"/>
                  <a:pt x="29453" y="37209"/>
                  <a:pt x="29483" y="37209"/>
                </a:cubicBezTo>
                <a:lnTo>
                  <a:pt x="29514" y="37209"/>
                </a:lnTo>
                <a:lnTo>
                  <a:pt x="29483" y="37179"/>
                </a:lnTo>
                <a:lnTo>
                  <a:pt x="29514" y="37179"/>
                </a:lnTo>
                <a:cubicBezTo>
                  <a:pt x="29483" y="37149"/>
                  <a:pt x="29544" y="37119"/>
                  <a:pt x="29483" y="37089"/>
                </a:cubicBezTo>
                <a:cubicBezTo>
                  <a:pt x="29514" y="37089"/>
                  <a:pt x="29544" y="37119"/>
                  <a:pt x="29574" y="37119"/>
                </a:cubicBezTo>
                <a:cubicBezTo>
                  <a:pt x="29574" y="37119"/>
                  <a:pt x="29574" y="37089"/>
                  <a:pt x="29574" y="37058"/>
                </a:cubicBezTo>
                <a:cubicBezTo>
                  <a:pt x="29594" y="37058"/>
                  <a:pt x="29587" y="37072"/>
                  <a:pt x="29590" y="37072"/>
                </a:cubicBezTo>
                <a:cubicBezTo>
                  <a:pt x="29591" y="37072"/>
                  <a:pt x="29594" y="37068"/>
                  <a:pt x="29604" y="37058"/>
                </a:cubicBezTo>
                <a:cubicBezTo>
                  <a:pt x="29634" y="37058"/>
                  <a:pt x="29574" y="37058"/>
                  <a:pt x="29574" y="37028"/>
                </a:cubicBezTo>
                <a:lnTo>
                  <a:pt x="29544" y="37028"/>
                </a:lnTo>
                <a:lnTo>
                  <a:pt x="29544" y="36998"/>
                </a:lnTo>
                <a:cubicBezTo>
                  <a:pt x="29574" y="36998"/>
                  <a:pt x="29574" y="36938"/>
                  <a:pt x="29574" y="36938"/>
                </a:cubicBezTo>
                <a:lnTo>
                  <a:pt x="29544" y="36938"/>
                </a:lnTo>
                <a:lnTo>
                  <a:pt x="29544" y="36907"/>
                </a:lnTo>
                <a:cubicBezTo>
                  <a:pt x="29551" y="36914"/>
                  <a:pt x="29556" y="36916"/>
                  <a:pt x="29560" y="36916"/>
                </a:cubicBezTo>
                <a:cubicBezTo>
                  <a:pt x="29568" y="36916"/>
                  <a:pt x="29574" y="36910"/>
                  <a:pt x="29580" y="36910"/>
                </a:cubicBezTo>
                <a:cubicBezTo>
                  <a:pt x="29586" y="36910"/>
                  <a:pt x="29593" y="36915"/>
                  <a:pt x="29604" y="36938"/>
                </a:cubicBezTo>
                <a:cubicBezTo>
                  <a:pt x="29665" y="36907"/>
                  <a:pt x="29665" y="36817"/>
                  <a:pt x="29665" y="36817"/>
                </a:cubicBezTo>
                <a:cubicBezTo>
                  <a:pt x="29680" y="36802"/>
                  <a:pt x="29687" y="36779"/>
                  <a:pt x="29691" y="36760"/>
                </a:cubicBezTo>
                <a:lnTo>
                  <a:pt x="29691" y="36760"/>
                </a:lnTo>
                <a:cubicBezTo>
                  <a:pt x="29692" y="36759"/>
                  <a:pt x="29693" y="36758"/>
                  <a:pt x="29695" y="36757"/>
                </a:cubicBezTo>
                <a:cubicBezTo>
                  <a:pt x="29725" y="36757"/>
                  <a:pt x="29695" y="36726"/>
                  <a:pt x="29725" y="36696"/>
                </a:cubicBezTo>
                <a:cubicBezTo>
                  <a:pt x="29725" y="36689"/>
                  <a:pt x="29725" y="36681"/>
                  <a:pt x="29725" y="36666"/>
                </a:cubicBezTo>
                <a:cubicBezTo>
                  <a:pt x="29782" y="36781"/>
                  <a:pt x="29785" y="36705"/>
                  <a:pt x="29837" y="36775"/>
                </a:cubicBezTo>
                <a:lnTo>
                  <a:pt x="29837" y="36775"/>
                </a:lnTo>
                <a:cubicBezTo>
                  <a:pt x="29822" y="36743"/>
                  <a:pt x="29842" y="36693"/>
                  <a:pt x="29815" y="36666"/>
                </a:cubicBezTo>
                <a:cubicBezTo>
                  <a:pt x="29785" y="36636"/>
                  <a:pt x="29815" y="36636"/>
                  <a:pt x="29815" y="36636"/>
                </a:cubicBezTo>
                <a:lnTo>
                  <a:pt x="29815" y="36666"/>
                </a:lnTo>
                <a:cubicBezTo>
                  <a:pt x="29846" y="36606"/>
                  <a:pt x="29906" y="36606"/>
                  <a:pt x="29966" y="36545"/>
                </a:cubicBezTo>
                <a:lnTo>
                  <a:pt x="29966" y="36545"/>
                </a:lnTo>
                <a:cubicBezTo>
                  <a:pt x="29966" y="36576"/>
                  <a:pt x="29906" y="36606"/>
                  <a:pt x="29966" y="36606"/>
                </a:cubicBezTo>
                <a:cubicBezTo>
                  <a:pt x="30027" y="36606"/>
                  <a:pt x="30027" y="36515"/>
                  <a:pt x="30087" y="36485"/>
                </a:cubicBezTo>
                <a:lnTo>
                  <a:pt x="30087" y="36485"/>
                </a:lnTo>
                <a:cubicBezTo>
                  <a:pt x="30117" y="36545"/>
                  <a:pt x="30027" y="36515"/>
                  <a:pt x="30027" y="36576"/>
                </a:cubicBezTo>
                <a:lnTo>
                  <a:pt x="30238" y="36485"/>
                </a:lnTo>
                <a:cubicBezTo>
                  <a:pt x="30245" y="36508"/>
                  <a:pt x="30253" y="36515"/>
                  <a:pt x="30261" y="36515"/>
                </a:cubicBezTo>
                <a:cubicBezTo>
                  <a:pt x="30277" y="36515"/>
                  <a:pt x="30295" y="36485"/>
                  <a:pt x="30319" y="36485"/>
                </a:cubicBezTo>
                <a:cubicBezTo>
                  <a:pt x="30330" y="36485"/>
                  <a:pt x="30344" y="36493"/>
                  <a:pt x="30359" y="36515"/>
                </a:cubicBezTo>
                <a:cubicBezTo>
                  <a:pt x="30359" y="36485"/>
                  <a:pt x="30359" y="36485"/>
                  <a:pt x="30389" y="36485"/>
                </a:cubicBezTo>
                <a:cubicBezTo>
                  <a:pt x="30389" y="36485"/>
                  <a:pt x="30369" y="36524"/>
                  <a:pt x="30377" y="36524"/>
                </a:cubicBezTo>
                <a:cubicBezTo>
                  <a:pt x="30379" y="36524"/>
                  <a:pt x="30383" y="36521"/>
                  <a:pt x="30389" y="36515"/>
                </a:cubicBezTo>
                <a:cubicBezTo>
                  <a:pt x="30400" y="36504"/>
                  <a:pt x="30419" y="36497"/>
                  <a:pt x="30437" y="36497"/>
                </a:cubicBezTo>
                <a:cubicBezTo>
                  <a:pt x="30469" y="36497"/>
                  <a:pt x="30498" y="36518"/>
                  <a:pt x="30479" y="36576"/>
                </a:cubicBezTo>
                <a:cubicBezTo>
                  <a:pt x="30490" y="36543"/>
                  <a:pt x="30497" y="36534"/>
                  <a:pt x="30503" y="36534"/>
                </a:cubicBezTo>
                <a:cubicBezTo>
                  <a:pt x="30511" y="36534"/>
                  <a:pt x="30517" y="36552"/>
                  <a:pt x="30528" y="36552"/>
                </a:cubicBezTo>
                <a:cubicBezTo>
                  <a:pt x="30531" y="36552"/>
                  <a:pt x="30535" y="36550"/>
                  <a:pt x="30540" y="36545"/>
                </a:cubicBezTo>
                <a:cubicBezTo>
                  <a:pt x="30540" y="36515"/>
                  <a:pt x="30540" y="36515"/>
                  <a:pt x="30540" y="36515"/>
                </a:cubicBezTo>
                <a:cubicBezTo>
                  <a:pt x="30570" y="36576"/>
                  <a:pt x="30600" y="36545"/>
                  <a:pt x="30630" y="36576"/>
                </a:cubicBezTo>
                <a:cubicBezTo>
                  <a:pt x="30630" y="36565"/>
                  <a:pt x="30637" y="36562"/>
                  <a:pt x="30646" y="36562"/>
                </a:cubicBezTo>
                <a:cubicBezTo>
                  <a:pt x="30664" y="36562"/>
                  <a:pt x="30691" y="36576"/>
                  <a:pt x="30691" y="36576"/>
                </a:cubicBezTo>
                <a:cubicBezTo>
                  <a:pt x="30691" y="36576"/>
                  <a:pt x="30717" y="36562"/>
                  <a:pt x="30735" y="36562"/>
                </a:cubicBezTo>
                <a:cubicBezTo>
                  <a:pt x="30744" y="36562"/>
                  <a:pt x="30751" y="36565"/>
                  <a:pt x="30751" y="36576"/>
                </a:cubicBezTo>
                <a:cubicBezTo>
                  <a:pt x="30751" y="36576"/>
                  <a:pt x="30751" y="36592"/>
                  <a:pt x="30751" y="36606"/>
                </a:cubicBezTo>
                <a:cubicBezTo>
                  <a:pt x="30761" y="36596"/>
                  <a:pt x="30774" y="36592"/>
                  <a:pt x="30788" y="36592"/>
                </a:cubicBezTo>
                <a:cubicBezTo>
                  <a:pt x="30815" y="36592"/>
                  <a:pt x="30841" y="36606"/>
                  <a:pt x="30841" y="36606"/>
                </a:cubicBezTo>
                <a:lnTo>
                  <a:pt x="30811" y="36606"/>
                </a:lnTo>
                <a:cubicBezTo>
                  <a:pt x="30902" y="36636"/>
                  <a:pt x="30932" y="36757"/>
                  <a:pt x="31053" y="36787"/>
                </a:cubicBezTo>
                <a:lnTo>
                  <a:pt x="30992" y="36787"/>
                </a:lnTo>
                <a:cubicBezTo>
                  <a:pt x="30992" y="36819"/>
                  <a:pt x="31004" y="36828"/>
                  <a:pt x="31020" y="36828"/>
                </a:cubicBezTo>
                <a:cubicBezTo>
                  <a:pt x="31042" y="36828"/>
                  <a:pt x="31073" y="36810"/>
                  <a:pt x="31095" y="36810"/>
                </a:cubicBezTo>
                <a:cubicBezTo>
                  <a:pt x="31102" y="36810"/>
                  <a:pt x="31108" y="36812"/>
                  <a:pt x="31113" y="36817"/>
                </a:cubicBezTo>
                <a:cubicBezTo>
                  <a:pt x="31173" y="36938"/>
                  <a:pt x="31143" y="37089"/>
                  <a:pt x="31204" y="37209"/>
                </a:cubicBezTo>
                <a:cubicBezTo>
                  <a:pt x="31224" y="37209"/>
                  <a:pt x="31244" y="37196"/>
                  <a:pt x="31255" y="37196"/>
                </a:cubicBezTo>
                <a:cubicBezTo>
                  <a:pt x="31261" y="37196"/>
                  <a:pt x="31264" y="37199"/>
                  <a:pt x="31264" y="37209"/>
                </a:cubicBezTo>
                <a:cubicBezTo>
                  <a:pt x="31264" y="37209"/>
                  <a:pt x="31234" y="37239"/>
                  <a:pt x="31264" y="37239"/>
                </a:cubicBezTo>
                <a:cubicBezTo>
                  <a:pt x="31234" y="37270"/>
                  <a:pt x="31264" y="37300"/>
                  <a:pt x="31264" y="37360"/>
                </a:cubicBezTo>
                <a:cubicBezTo>
                  <a:pt x="31294" y="37390"/>
                  <a:pt x="31294" y="37451"/>
                  <a:pt x="31234" y="37451"/>
                </a:cubicBezTo>
                <a:cubicBezTo>
                  <a:pt x="31264" y="37481"/>
                  <a:pt x="31204" y="37511"/>
                  <a:pt x="31264" y="37571"/>
                </a:cubicBezTo>
                <a:cubicBezTo>
                  <a:pt x="31244" y="37571"/>
                  <a:pt x="31224" y="37558"/>
                  <a:pt x="31212" y="37558"/>
                </a:cubicBezTo>
                <a:cubicBezTo>
                  <a:pt x="31207" y="37558"/>
                  <a:pt x="31204" y="37561"/>
                  <a:pt x="31204" y="37571"/>
                </a:cubicBezTo>
                <a:lnTo>
                  <a:pt x="31264" y="37602"/>
                </a:lnTo>
                <a:cubicBezTo>
                  <a:pt x="31354" y="37662"/>
                  <a:pt x="31173" y="37722"/>
                  <a:pt x="31234" y="37783"/>
                </a:cubicBezTo>
                <a:cubicBezTo>
                  <a:pt x="31204" y="37783"/>
                  <a:pt x="31173" y="37813"/>
                  <a:pt x="31204" y="37813"/>
                </a:cubicBezTo>
                <a:lnTo>
                  <a:pt x="31234" y="37813"/>
                </a:lnTo>
                <a:cubicBezTo>
                  <a:pt x="31264" y="37843"/>
                  <a:pt x="31264" y="37873"/>
                  <a:pt x="31294" y="37903"/>
                </a:cubicBezTo>
                <a:cubicBezTo>
                  <a:pt x="31264" y="37903"/>
                  <a:pt x="31264" y="37933"/>
                  <a:pt x="31234" y="37933"/>
                </a:cubicBezTo>
                <a:cubicBezTo>
                  <a:pt x="31254" y="37933"/>
                  <a:pt x="31274" y="37920"/>
                  <a:pt x="31285" y="37920"/>
                </a:cubicBezTo>
                <a:cubicBezTo>
                  <a:pt x="31291" y="37920"/>
                  <a:pt x="31294" y="37923"/>
                  <a:pt x="31294" y="37933"/>
                </a:cubicBezTo>
                <a:cubicBezTo>
                  <a:pt x="31294" y="37964"/>
                  <a:pt x="31234" y="38024"/>
                  <a:pt x="31264" y="38024"/>
                </a:cubicBezTo>
                <a:cubicBezTo>
                  <a:pt x="31284" y="38024"/>
                  <a:pt x="31304" y="38011"/>
                  <a:pt x="31315" y="38011"/>
                </a:cubicBezTo>
                <a:cubicBezTo>
                  <a:pt x="31321" y="38011"/>
                  <a:pt x="31324" y="38014"/>
                  <a:pt x="31324" y="38024"/>
                </a:cubicBezTo>
                <a:cubicBezTo>
                  <a:pt x="31354" y="38084"/>
                  <a:pt x="31354" y="38084"/>
                  <a:pt x="31354" y="38145"/>
                </a:cubicBezTo>
                <a:cubicBezTo>
                  <a:pt x="31415" y="38145"/>
                  <a:pt x="31324" y="38205"/>
                  <a:pt x="31354" y="38205"/>
                </a:cubicBezTo>
                <a:lnTo>
                  <a:pt x="31324" y="38205"/>
                </a:lnTo>
                <a:lnTo>
                  <a:pt x="31354" y="38235"/>
                </a:lnTo>
                <a:cubicBezTo>
                  <a:pt x="31354" y="38265"/>
                  <a:pt x="31354" y="38326"/>
                  <a:pt x="31354" y="38386"/>
                </a:cubicBezTo>
                <a:cubicBezTo>
                  <a:pt x="31454" y="38358"/>
                  <a:pt x="31547" y="38329"/>
                  <a:pt x="31598" y="38329"/>
                </a:cubicBezTo>
                <a:cubicBezTo>
                  <a:pt x="31656" y="38329"/>
                  <a:pt x="31661" y="38365"/>
                  <a:pt x="31566" y="38477"/>
                </a:cubicBezTo>
                <a:cubicBezTo>
                  <a:pt x="31656" y="38416"/>
                  <a:pt x="31777" y="38326"/>
                  <a:pt x="31747" y="38296"/>
                </a:cubicBezTo>
                <a:lnTo>
                  <a:pt x="31837" y="38265"/>
                </a:lnTo>
                <a:cubicBezTo>
                  <a:pt x="31898" y="38235"/>
                  <a:pt x="31837" y="38235"/>
                  <a:pt x="31898" y="38235"/>
                </a:cubicBezTo>
                <a:cubicBezTo>
                  <a:pt x="31928" y="38175"/>
                  <a:pt x="31867" y="38115"/>
                  <a:pt x="31867" y="38115"/>
                </a:cubicBezTo>
                <a:cubicBezTo>
                  <a:pt x="31898" y="38084"/>
                  <a:pt x="31867" y="38054"/>
                  <a:pt x="31837" y="38054"/>
                </a:cubicBezTo>
                <a:lnTo>
                  <a:pt x="31867" y="38054"/>
                </a:lnTo>
                <a:cubicBezTo>
                  <a:pt x="31867" y="38024"/>
                  <a:pt x="31807" y="37994"/>
                  <a:pt x="31837" y="37994"/>
                </a:cubicBezTo>
                <a:cubicBezTo>
                  <a:pt x="31855" y="38000"/>
                  <a:pt x="31867" y="38002"/>
                  <a:pt x="31876" y="38002"/>
                </a:cubicBezTo>
                <a:cubicBezTo>
                  <a:pt x="31910" y="38002"/>
                  <a:pt x="31886" y="37964"/>
                  <a:pt x="31958" y="37964"/>
                </a:cubicBezTo>
                <a:cubicBezTo>
                  <a:pt x="31928" y="37964"/>
                  <a:pt x="31898" y="37933"/>
                  <a:pt x="31837" y="37933"/>
                </a:cubicBezTo>
                <a:cubicBezTo>
                  <a:pt x="31807" y="37933"/>
                  <a:pt x="31807" y="37903"/>
                  <a:pt x="31807" y="37903"/>
                </a:cubicBezTo>
                <a:cubicBezTo>
                  <a:pt x="31777" y="37873"/>
                  <a:pt x="31807" y="37813"/>
                  <a:pt x="31777" y="37752"/>
                </a:cubicBezTo>
                <a:cubicBezTo>
                  <a:pt x="31797" y="37752"/>
                  <a:pt x="31804" y="37779"/>
                  <a:pt x="31815" y="37779"/>
                </a:cubicBezTo>
                <a:cubicBezTo>
                  <a:pt x="31821" y="37779"/>
                  <a:pt x="31827" y="37773"/>
                  <a:pt x="31837" y="37752"/>
                </a:cubicBezTo>
                <a:cubicBezTo>
                  <a:pt x="31837" y="37692"/>
                  <a:pt x="31777" y="37662"/>
                  <a:pt x="31747" y="37602"/>
                </a:cubicBezTo>
                <a:cubicBezTo>
                  <a:pt x="31837" y="37602"/>
                  <a:pt x="31777" y="37662"/>
                  <a:pt x="31837" y="37662"/>
                </a:cubicBezTo>
                <a:cubicBezTo>
                  <a:pt x="31807" y="37602"/>
                  <a:pt x="31807" y="37541"/>
                  <a:pt x="31777" y="37451"/>
                </a:cubicBezTo>
                <a:cubicBezTo>
                  <a:pt x="31867" y="37451"/>
                  <a:pt x="31747" y="37360"/>
                  <a:pt x="31837" y="37330"/>
                </a:cubicBezTo>
                <a:cubicBezTo>
                  <a:pt x="31807" y="37330"/>
                  <a:pt x="31807" y="37300"/>
                  <a:pt x="31807" y="37270"/>
                </a:cubicBezTo>
                <a:cubicBezTo>
                  <a:pt x="31827" y="37270"/>
                  <a:pt x="31861" y="37283"/>
                  <a:pt x="31872" y="37283"/>
                </a:cubicBezTo>
                <a:cubicBezTo>
                  <a:pt x="31878" y="37283"/>
                  <a:pt x="31878" y="37280"/>
                  <a:pt x="31867" y="37270"/>
                </a:cubicBezTo>
                <a:cubicBezTo>
                  <a:pt x="31843" y="37245"/>
                  <a:pt x="31838" y="37201"/>
                  <a:pt x="31869" y="37201"/>
                </a:cubicBezTo>
                <a:cubicBezTo>
                  <a:pt x="31877" y="37201"/>
                  <a:pt x="31886" y="37203"/>
                  <a:pt x="31898" y="37209"/>
                </a:cubicBezTo>
                <a:cubicBezTo>
                  <a:pt x="31867" y="37179"/>
                  <a:pt x="31928" y="37179"/>
                  <a:pt x="31898" y="37119"/>
                </a:cubicBezTo>
                <a:cubicBezTo>
                  <a:pt x="31928" y="37119"/>
                  <a:pt x="31928" y="37058"/>
                  <a:pt x="31958" y="37058"/>
                </a:cubicBezTo>
                <a:cubicBezTo>
                  <a:pt x="31939" y="37040"/>
                  <a:pt x="31944" y="37010"/>
                  <a:pt x="31950" y="36990"/>
                </a:cubicBezTo>
                <a:lnTo>
                  <a:pt x="31950" y="36990"/>
                </a:lnTo>
                <a:cubicBezTo>
                  <a:pt x="31952" y="36992"/>
                  <a:pt x="31954" y="36994"/>
                  <a:pt x="31958" y="36998"/>
                </a:cubicBezTo>
                <a:cubicBezTo>
                  <a:pt x="31988" y="36998"/>
                  <a:pt x="31988" y="36938"/>
                  <a:pt x="31988" y="36938"/>
                </a:cubicBezTo>
                <a:cubicBezTo>
                  <a:pt x="32008" y="36938"/>
                  <a:pt x="32028" y="36951"/>
                  <a:pt x="32040" y="36951"/>
                </a:cubicBezTo>
                <a:cubicBezTo>
                  <a:pt x="32045" y="36951"/>
                  <a:pt x="32049" y="36948"/>
                  <a:pt x="32049" y="36938"/>
                </a:cubicBezTo>
                <a:cubicBezTo>
                  <a:pt x="32024" y="36913"/>
                  <a:pt x="32059" y="36869"/>
                  <a:pt x="32073" y="36869"/>
                </a:cubicBezTo>
                <a:cubicBezTo>
                  <a:pt x="32076" y="36869"/>
                  <a:pt x="32079" y="36872"/>
                  <a:pt x="32079" y="36877"/>
                </a:cubicBezTo>
                <a:lnTo>
                  <a:pt x="32079" y="36907"/>
                </a:lnTo>
                <a:cubicBezTo>
                  <a:pt x="32109" y="36787"/>
                  <a:pt x="32230" y="36787"/>
                  <a:pt x="32320" y="36666"/>
                </a:cubicBezTo>
                <a:lnTo>
                  <a:pt x="32320" y="36726"/>
                </a:lnTo>
                <a:cubicBezTo>
                  <a:pt x="32327" y="36730"/>
                  <a:pt x="32332" y="36731"/>
                  <a:pt x="32336" y="36731"/>
                </a:cubicBezTo>
                <a:cubicBezTo>
                  <a:pt x="32368" y="36731"/>
                  <a:pt x="32323" y="36636"/>
                  <a:pt x="32350" y="36636"/>
                </a:cubicBezTo>
                <a:cubicBezTo>
                  <a:pt x="32451" y="36636"/>
                  <a:pt x="32551" y="36649"/>
                  <a:pt x="32652" y="36649"/>
                </a:cubicBezTo>
                <a:cubicBezTo>
                  <a:pt x="32702" y="36649"/>
                  <a:pt x="32753" y="36646"/>
                  <a:pt x="32803" y="36636"/>
                </a:cubicBezTo>
                <a:cubicBezTo>
                  <a:pt x="32803" y="36606"/>
                  <a:pt x="32773" y="36576"/>
                  <a:pt x="32803" y="36576"/>
                </a:cubicBezTo>
                <a:cubicBezTo>
                  <a:pt x="32863" y="36666"/>
                  <a:pt x="33044" y="36576"/>
                  <a:pt x="33044" y="36696"/>
                </a:cubicBezTo>
                <a:cubicBezTo>
                  <a:pt x="33053" y="36692"/>
                  <a:pt x="33061" y="36690"/>
                  <a:pt x="33067" y="36690"/>
                </a:cubicBezTo>
                <a:cubicBezTo>
                  <a:pt x="33100" y="36690"/>
                  <a:pt x="33113" y="36733"/>
                  <a:pt x="33161" y="36733"/>
                </a:cubicBezTo>
                <a:cubicBezTo>
                  <a:pt x="33171" y="36733"/>
                  <a:pt x="33182" y="36731"/>
                  <a:pt x="33195" y="36726"/>
                </a:cubicBezTo>
                <a:lnTo>
                  <a:pt x="33195" y="36726"/>
                </a:lnTo>
                <a:cubicBezTo>
                  <a:pt x="33195" y="36787"/>
                  <a:pt x="33165" y="36787"/>
                  <a:pt x="33165" y="36787"/>
                </a:cubicBezTo>
                <a:lnTo>
                  <a:pt x="33256" y="36787"/>
                </a:lnTo>
                <a:cubicBezTo>
                  <a:pt x="33262" y="36785"/>
                  <a:pt x="33267" y="36784"/>
                  <a:pt x="33272" y="36784"/>
                </a:cubicBezTo>
                <a:cubicBezTo>
                  <a:pt x="33343" y="36784"/>
                  <a:pt x="33322" y="36968"/>
                  <a:pt x="33406" y="36968"/>
                </a:cubicBezTo>
                <a:cubicBezTo>
                  <a:pt x="33406" y="36968"/>
                  <a:pt x="33387" y="37006"/>
                  <a:pt x="33395" y="37006"/>
                </a:cubicBezTo>
                <a:cubicBezTo>
                  <a:pt x="33397" y="37006"/>
                  <a:pt x="33400" y="37004"/>
                  <a:pt x="33406" y="36998"/>
                </a:cubicBezTo>
                <a:cubicBezTo>
                  <a:pt x="33437" y="36998"/>
                  <a:pt x="33437" y="36968"/>
                  <a:pt x="33437" y="36968"/>
                </a:cubicBezTo>
                <a:cubicBezTo>
                  <a:pt x="33467" y="36998"/>
                  <a:pt x="33527" y="37028"/>
                  <a:pt x="33557" y="37058"/>
                </a:cubicBezTo>
                <a:cubicBezTo>
                  <a:pt x="33497" y="37058"/>
                  <a:pt x="33527" y="37089"/>
                  <a:pt x="33497" y="37119"/>
                </a:cubicBezTo>
                <a:lnTo>
                  <a:pt x="33557" y="37119"/>
                </a:lnTo>
                <a:cubicBezTo>
                  <a:pt x="33588" y="37179"/>
                  <a:pt x="33588" y="37209"/>
                  <a:pt x="33557" y="37239"/>
                </a:cubicBezTo>
                <a:lnTo>
                  <a:pt x="33618" y="37239"/>
                </a:lnTo>
                <a:cubicBezTo>
                  <a:pt x="33950" y="37028"/>
                  <a:pt x="34221" y="36817"/>
                  <a:pt x="34523" y="36606"/>
                </a:cubicBezTo>
                <a:lnTo>
                  <a:pt x="34553" y="36576"/>
                </a:lnTo>
                <a:cubicBezTo>
                  <a:pt x="34553" y="36545"/>
                  <a:pt x="34553" y="36515"/>
                  <a:pt x="34523" y="36455"/>
                </a:cubicBezTo>
                <a:cubicBezTo>
                  <a:pt x="34644" y="36455"/>
                  <a:pt x="34493" y="36394"/>
                  <a:pt x="34583" y="36334"/>
                </a:cubicBezTo>
                <a:cubicBezTo>
                  <a:pt x="34553" y="36334"/>
                  <a:pt x="34523" y="36334"/>
                  <a:pt x="34523" y="36304"/>
                </a:cubicBezTo>
                <a:cubicBezTo>
                  <a:pt x="34543" y="36304"/>
                  <a:pt x="34577" y="36317"/>
                  <a:pt x="34588" y="36317"/>
                </a:cubicBezTo>
                <a:cubicBezTo>
                  <a:pt x="34593" y="36317"/>
                  <a:pt x="34593" y="36314"/>
                  <a:pt x="34583" y="36304"/>
                </a:cubicBezTo>
                <a:cubicBezTo>
                  <a:pt x="34553" y="36274"/>
                  <a:pt x="34553" y="36213"/>
                  <a:pt x="34614" y="36213"/>
                </a:cubicBezTo>
                <a:cubicBezTo>
                  <a:pt x="34553" y="36213"/>
                  <a:pt x="34614" y="36153"/>
                  <a:pt x="34583" y="36153"/>
                </a:cubicBezTo>
                <a:lnTo>
                  <a:pt x="34553" y="36153"/>
                </a:lnTo>
                <a:lnTo>
                  <a:pt x="34553" y="36123"/>
                </a:lnTo>
                <a:cubicBezTo>
                  <a:pt x="34553" y="36093"/>
                  <a:pt x="34553" y="36062"/>
                  <a:pt x="34553" y="36032"/>
                </a:cubicBezTo>
                <a:cubicBezTo>
                  <a:pt x="34523" y="36032"/>
                  <a:pt x="34523" y="35972"/>
                  <a:pt x="34523" y="35972"/>
                </a:cubicBezTo>
                <a:cubicBezTo>
                  <a:pt x="34583" y="35972"/>
                  <a:pt x="34523" y="35912"/>
                  <a:pt x="34523" y="35912"/>
                </a:cubicBezTo>
                <a:lnTo>
                  <a:pt x="34583" y="35912"/>
                </a:lnTo>
                <a:cubicBezTo>
                  <a:pt x="34553" y="35912"/>
                  <a:pt x="34553" y="35821"/>
                  <a:pt x="34553" y="35821"/>
                </a:cubicBezTo>
                <a:lnTo>
                  <a:pt x="34583" y="35821"/>
                </a:lnTo>
                <a:cubicBezTo>
                  <a:pt x="34553" y="35731"/>
                  <a:pt x="34614" y="35640"/>
                  <a:pt x="34553" y="35549"/>
                </a:cubicBezTo>
                <a:lnTo>
                  <a:pt x="34614" y="35549"/>
                </a:lnTo>
                <a:cubicBezTo>
                  <a:pt x="34674" y="35489"/>
                  <a:pt x="34523" y="35489"/>
                  <a:pt x="34523" y="35459"/>
                </a:cubicBezTo>
                <a:cubicBezTo>
                  <a:pt x="34583" y="35338"/>
                  <a:pt x="34614" y="35187"/>
                  <a:pt x="34614" y="35036"/>
                </a:cubicBezTo>
                <a:cubicBezTo>
                  <a:pt x="34593" y="35036"/>
                  <a:pt x="34573" y="35063"/>
                  <a:pt x="34571" y="35063"/>
                </a:cubicBezTo>
                <a:cubicBezTo>
                  <a:pt x="34570" y="35063"/>
                  <a:pt x="34573" y="35057"/>
                  <a:pt x="34583" y="35036"/>
                </a:cubicBezTo>
                <a:cubicBezTo>
                  <a:pt x="34583" y="35006"/>
                  <a:pt x="34614" y="35006"/>
                  <a:pt x="34583" y="35006"/>
                </a:cubicBezTo>
                <a:cubicBezTo>
                  <a:pt x="34614" y="34976"/>
                  <a:pt x="34614" y="34946"/>
                  <a:pt x="34614" y="34886"/>
                </a:cubicBezTo>
                <a:cubicBezTo>
                  <a:pt x="34614" y="34825"/>
                  <a:pt x="34644" y="34765"/>
                  <a:pt x="34704" y="34765"/>
                </a:cubicBezTo>
                <a:cubicBezTo>
                  <a:pt x="34674" y="34705"/>
                  <a:pt x="34764" y="34705"/>
                  <a:pt x="34764" y="34584"/>
                </a:cubicBezTo>
                <a:cubicBezTo>
                  <a:pt x="34813" y="34584"/>
                  <a:pt x="34803" y="34622"/>
                  <a:pt x="34813" y="34622"/>
                </a:cubicBezTo>
                <a:cubicBezTo>
                  <a:pt x="34815" y="34622"/>
                  <a:pt x="34819" y="34620"/>
                  <a:pt x="34825" y="34614"/>
                </a:cubicBezTo>
                <a:cubicBezTo>
                  <a:pt x="34795" y="34584"/>
                  <a:pt x="34795" y="34554"/>
                  <a:pt x="34825" y="34523"/>
                </a:cubicBezTo>
                <a:cubicBezTo>
                  <a:pt x="34795" y="34463"/>
                  <a:pt x="34855" y="34433"/>
                  <a:pt x="34915" y="34433"/>
                </a:cubicBezTo>
                <a:cubicBezTo>
                  <a:pt x="34976" y="34403"/>
                  <a:pt x="35036" y="34403"/>
                  <a:pt x="35066" y="34342"/>
                </a:cubicBezTo>
                <a:cubicBezTo>
                  <a:pt x="35096" y="34282"/>
                  <a:pt x="35157" y="34252"/>
                  <a:pt x="35217" y="34222"/>
                </a:cubicBezTo>
                <a:lnTo>
                  <a:pt x="35217" y="34222"/>
                </a:lnTo>
                <a:cubicBezTo>
                  <a:pt x="35187" y="34282"/>
                  <a:pt x="35247" y="34252"/>
                  <a:pt x="35247" y="34282"/>
                </a:cubicBezTo>
                <a:cubicBezTo>
                  <a:pt x="35247" y="34252"/>
                  <a:pt x="35217" y="34252"/>
                  <a:pt x="35247" y="34222"/>
                </a:cubicBezTo>
                <a:cubicBezTo>
                  <a:pt x="35277" y="34207"/>
                  <a:pt x="35300" y="34199"/>
                  <a:pt x="35323" y="34199"/>
                </a:cubicBezTo>
                <a:cubicBezTo>
                  <a:pt x="35345" y="34199"/>
                  <a:pt x="35368" y="34207"/>
                  <a:pt x="35398" y="34222"/>
                </a:cubicBezTo>
                <a:cubicBezTo>
                  <a:pt x="35428" y="34161"/>
                  <a:pt x="35428" y="34192"/>
                  <a:pt x="35428" y="34131"/>
                </a:cubicBezTo>
                <a:lnTo>
                  <a:pt x="35609" y="34131"/>
                </a:lnTo>
                <a:cubicBezTo>
                  <a:pt x="35622" y="34106"/>
                  <a:pt x="35640" y="34096"/>
                  <a:pt x="35657" y="34096"/>
                </a:cubicBezTo>
                <a:cubicBezTo>
                  <a:pt x="35680" y="34096"/>
                  <a:pt x="35700" y="34114"/>
                  <a:pt x="35700" y="34131"/>
                </a:cubicBezTo>
                <a:lnTo>
                  <a:pt x="35700" y="34161"/>
                </a:lnTo>
                <a:lnTo>
                  <a:pt x="35730" y="34161"/>
                </a:lnTo>
                <a:cubicBezTo>
                  <a:pt x="35790" y="34161"/>
                  <a:pt x="35881" y="34161"/>
                  <a:pt x="35941" y="34192"/>
                </a:cubicBezTo>
                <a:lnTo>
                  <a:pt x="35941" y="34222"/>
                </a:lnTo>
                <a:cubicBezTo>
                  <a:pt x="35967" y="34222"/>
                  <a:pt x="36015" y="34288"/>
                  <a:pt x="36028" y="34288"/>
                </a:cubicBezTo>
                <a:cubicBezTo>
                  <a:pt x="36031" y="34288"/>
                  <a:pt x="36032" y="34286"/>
                  <a:pt x="36032" y="34282"/>
                </a:cubicBezTo>
                <a:cubicBezTo>
                  <a:pt x="36032" y="34282"/>
                  <a:pt x="36032" y="34252"/>
                  <a:pt x="36032" y="34252"/>
                </a:cubicBezTo>
                <a:cubicBezTo>
                  <a:pt x="36067" y="34252"/>
                  <a:pt x="36061" y="34272"/>
                  <a:pt x="36062" y="34290"/>
                </a:cubicBezTo>
                <a:lnTo>
                  <a:pt x="36062" y="34290"/>
                </a:lnTo>
                <a:cubicBezTo>
                  <a:pt x="36062" y="34290"/>
                  <a:pt x="36062" y="34290"/>
                  <a:pt x="36062" y="34290"/>
                </a:cubicBezTo>
                <a:cubicBezTo>
                  <a:pt x="36055" y="34290"/>
                  <a:pt x="36047" y="34297"/>
                  <a:pt x="36032" y="34312"/>
                </a:cubicBezTo>
                <a:lnTo>
                  <a:pt x="36153" y="34312"/>
                </a:lnTo>
                <a:cubicBezTo>
                  <a:pt x="36122" y="34342"/>
                  <a:pt x="36153" y="34373"/>
                  <a:pt x="36183" y="34403"/>
                </a:cubicBezTo>
                <a:cubicBezTo>
                  <a:pt x="36183" y="34403"/>
                  <a:pt x="36183" y="34373"/>
                  <a:pt x="36183" y="34373"/>
                </a:cubicBezTo>
                <a:lnTo>
                  <a:pt x="36213" y="34373"/>
                </a:lnTo>
                <a:lnTo>
                  <a:pt x="36183" y="34403"/>
                </a:lnTo>
                <a:lnTo>
                  <a:pt x="36243" y="34403"/>
                </a:lnTo>
                <a:lnTo>
                  <a:pt x="36213" y="34433"/>
                </a:lnTo>
                <a:lnTo>
                  <a:pt x="36303" y="34433"/>
                </a:lnTo>
                <a:cubicBezTo>
                  <a:pt x="36334" y="34523"/>
                  <a:pt x="36303" y="34523"/>
                  <a:pt x="36303" y="34614"/>
                </a:cubicBezTo>
                <a:cubicBezTo>
                  <a:pt x="36322" y="34602"/>
                  <a:pt x="36334" y="34597"/>
                  <a:pt x="36342" y="34597"/>
                </a:cubicBezTo>
                <a:cubicBezTo>
                  <a:pt x="36375" y="34597"/>
                  <a:pt x="36346" y="34674"/>
                  <a:pt x="36394" y="34674"/>
                </a:cubicBezTo>
                <a:cubicBezTo>
                  <a:pt x="36334" y="34765"/>
                  <a:pt x="36394" y="34855"/>
                  <a:pt x="36394" y="34946"/>
                </a:cubicBezTo>
                <a:cubicBezTo>
                  <a:pt x="36364" y="35006"/>
                  <a:pt x="36454" y="35006"/>
                  <a:pt x="36454" y="35036"/>
                </a:cubicBezTo>
                <a:cubicBezTo>
                  <a:pt x="36454" y="35067"/>
                  <a:pt x="36454" y="35097"/>
                  <a:pt x="36454" y="35097"/>
                </a:cubicBezTo>
                <a:cubicBezTo>
                  <a:pt x="36666" y="34946"/>
                  <a:pt x="36847" y="34765"/>
                  <a:pt x="37028" y="34614"/>
                </a:cubicBezTo>
                <a:lnTo>
                  <a:pt x="37028" y="34614"/>
                </a:lnTo>
                <a:cubicBezTo>
                  <a:pt x="36937" y="34705"/>
                  <a:pt x="36877" y="34795"/>
                  <a:pt x="36786" y="34886"/>
                </a:cubicBezTo>
                <a:cubicBezTo>
                  <a:pt x="37028" y="34674"/>
                  <a:pt x="37239" y="34493"/>
                  <a:pt x="37450" y="34312"/>
                </a:cubicBezTo>
                <a:lnTo>
                  <a:pt x="37450" y="34312"/>
                </a:lnTo>
                <a:lnTo>
                  <a:pt x="37028" y="34584"/>
                </a:lnTo>
                <a:cubicBezTo>
                  <a:pt x="37360" y="34222"/>
                  <a:pt x="36907" y="34523"/>
                  <a:pt x="37390" y="34131"/>
                </a:cubicBezTo>
                <a:lnTo>
                  <a:pt x="37390" y="34131"/>
                </a:lnTo>
                <a:cubicBezTo>
                  <a:pt x="37382" y="34139"/>
                  <a:pt x="37380" y="34143"/>
                  <a:pt x="37384" y="34143"/>
                </a:cubicBezTo>
                <a:cubicBezTo>
                  <a:pt x="37394" y="34143"/>
                  <a:pt x="37444" y="34115"/>
                  <a:pt x="37511" y="34071"/>
                </a:cubicBezTo>
                <a:lnTo>
                  <a:pt x="37450" y="34041"/>
                </a:lnTo>
                <a:lnTo>
                  <a:pt x="37480" y="34041"/>
                </a:lnTo>
                <a:cubicBezTo>
                  <a:pt x="37450" y="34010"/>
                  <a:pt x="37541" y="34010"/>
                  <a:pt x="37511" y="33980"/>
                </a:cubicBezTo>
                <a:cubicBezTo>
                  <a:pt x="37504" y="33974"/>
                  <a:pt x="37496" y="33972"/>
                  <a:pt x="37488" y="33972"/>
                </a:cubicBezTo>
                <a:cubicBezTo>
                  <a:pt x="37466" y="33972"/>
                  <a:pt x="37440" y="33989"/>
                  <a:pt x="37427" y="33989"/>
                </a:cubicBezTo>
                <a:cubicBezTo>
                  <a:pt x="37423" y="33989"/>
                  <a:pt x="37420" y="33987"/>
                  <a:pt x="37420" y="33980"/>
                </a:cubicBezTo>
                <a:cubicBezTo>
                  <a:pt x="37450" y="33950"/>
                  <a:pt x="37480" y="33950"/>
                  <a:pt x="37480" y="33950"/>
                </a:cubicBezTo>
                <a:lnTo>
                  <a:pt x="37450" y="33950"/>
                </a:lnTo>
                <a:cubicBezTo>
                  <a:pt x="37439" y="33950"/>
                  <a:pt x="37428" y="33950"/>
                  <a:pt x="37420" y="33949"/>
                </a:cubicBezTo>
                <a:lnTo>
                  <a:pt x="37420" y="33949"/>
                </a:lnTo>
                <a:lnTo>
                  <a:pt x="37420" y="33950"/>
                </a:lnTo>
                <a:lnTo>
                  <a:pt x="37390" y="33950"/>
                </a:lnTo>
                <a:cubicBezTo>
                  <a:pt x="37396" y="33944"/>
                  <a:pt x="37402" y="33939"/>
                  <a:pt x="37409" y="33935"/>
                </a:cubicBezTo>
                <a:lnTo>
                  <a:pt x="37409" y="33935"/>
                </a:lnTo>
                <a:cubicBezTo>
                  <a:pt x="37405" y="33943"/>
                  <a:pt x="37410" y="33947"/>
                  <a:pt x="37420" y="33949"/>
                </a:cubicBezTo>
                <a:lnTo>
                  <a:pt x="37420" y="33949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16" y="33930"/>
                  <a:pt x="37412" y="33932"/>
                  <a:pt x="37409" y="33935"/>
                </a:cubicBezTo>
                <a:lnTo>
                  <a:pt x="37409" y="33935"/>
                </a:lnTo>
                <a:cubicBezTo>
                  <a:pt x="37410" y="33931"/>
                  <a:pt x="37414" y="33926"/>
                  <a:pt x="37420" y="33920"/>
                </a:cubicBezTo>
                <a:lnTo>
                  <a:pt x="37420" y="33920"/>
                </a:lnTo>
                <a:lnTo>
                  <a:pt x="37420" y="33928"/>
                </a:lnTo>
                <a:lnTo>
                  <a:pt x="37420" y="33928"/>
                </a:lnTo>
                <a:cubicBezTo>
                  <a:pt x="37440" y="33917"/>
                  <a:pt x="37460" y="33910"/>
                  <a:pt x="37480" y="33890"/>
                </a:cubicBezTo>
                <a:lnTo>
                  <a:pt x="37601" y="33890"/>
                </a:lnTo>
                <a:cubicBezTo>
                  <a:pt x="37571" y="33799"/>
                  <a:pt x="37541" y="33739"/>
                  <a:pt x="37541" y="33679"/>
                </a:cubicBezTo>
                <a:lnTo>
                  <a:pt x="37511" y="33679"/>
                </a:lnTo>
                <a:cubicBezTo>
                  <a:pt x="37505" y="33684"/>
                  <a:pt x="37504" y="33689"/>
                  <a:pt x="37504" y="33695"/>
                </a:cubicBezTo>
                <a:lnTo>
                  <a:pt x="37504" y="33695"/>
                </a:lnTo>
                <a:cubicBezTo>
                  <a:pt x="37502" y="33694"/>
                  <a:pt x="37499" y="33694"/>
                  <a:pt x="37495" y="33694"/>
                </a:cubicBezTo>
                <a:cubicBezTo>
                  <a:pt x="37488" y="33694"/>
                  <a:pt x="37480" y="33694"/>
                  <a:pt x="37480" y="33679"/>
                </a:cubicBezTo>
                <a:lnTo>
                  <a:pt x="37511" y="33679"/>
                </a:lnTo>
                <a:cubicBezTo>
                  <a:pt x="37480" y="33679"/>
                  <a:pt x="37480" y="33648"/>
                  <a:pt x="37511" y="33618"/>
                </a:cubicBezTo>
                <a:lnTo>
                  <a:pt x="37571" y="33618"/>
                </a:lnTo>
                <a:cubicBezTo>
                  <a:pt x="37541" y="33588"/>
                  <a:pt x="37541" y="33588"/>
                  <a:pt x="37480" y="33528"/>
                </a:cubicBezTo>
                <a:cubicBezTo>
                  <a:pt x="37435" y="33459"/>
                  <a:pt x="37492" y="33408"/>
                  <a:pt x="37510" y="33387"/>
                </a:cubicBezTo>
                <a:lnTo>
                  <a:pt x="37510" y="33387"/>
                </a:lnTo>
                <a:cubicBezTo>
                  <a:pt x="37524" y="33395"/>
                  <a:pt x="37535" y="33404"/>
                  <a:pt x="37536" y="33404"/>
                </a:cubicBezTo>
                <a:cubicBezTo>
                  <a:pt x="37537" y="33404"/>
                  <a:pt x="37532" y="33398"/>
                  <a:pt x="37515" y="33381"/>
                </a:cubicBezTo>
                <a:lnTo>
                  <a:pt x="37515" y="33381"/>
                </a:lnTo>
                <a:cubicBezTo>
                  <a:pt x="37516" y="33378"/>
                  <a:pt x="37515" y="33377"/>
                  <a:pt x="37511" y="33377"/>
                </a:cubicBezTo>
                <a:cubicBezTo>
                  <a:pt x="37480" y="33316"/>
                  <a:pt x="37511" y="33316"/>
                  <a:pt x="37511" y="33316"/>
                </a:cubicBezTo>
                <a:lnTo>
                  <a:pt x="37571" y="33316"/>
                </a:lnTo>
                <a:cubicBezTo>
                  <a:pt x="37578" y="33323"/>
                  <a:pt x="37583" y="33325"/>
                  <a:pt x="37587" y="33325"/>
                </a:cubicBezTo>
                <a:cubicBezTo>
                  <a:pt x="37595" y="33325"/>
                  <a:pt x="37601" y="33318"/>
                  <a:pt x="37607" y="33318"/>
                </a:cubicBezTo>
                <a:cubicBezTo>
                  <a:pt x="37613" y="33318"/>
                  <a:pt x="37620" y="33324"/>
                  <a:pt x="37631" y="33347"/>
                </a:cubicBezTo>
                <a:cubicBezTo>
                  <a:pt x="37601" y="33286"/>
                  <a:pt x="37692" y="33316"/>
                  <a:pt x="37601" y="33226"/>
                </a:cubicBezTo>
                <a:lnTo>
                  <a:pt x="37661" y="33196"/>
                </a:lnTo>
                <a:lnTo>
                  <a:pt x="37717" y="33196"/>
                </a:lnTo>
                <a:cubicBezTo>
                  <a:pt x="37712" y="33179"/>
                  <a:pt x="37710" y="33165"/>
                  <a:pt x="37722" y="33165"/>
                </a:cubicBezTo>
                <a:cubicBezTo>
                  <a:pt x="37752" y="33196"/>
                  <a:pt x="37752" y="33226"/>
                  <a:pt x="37752" y="33226"/>
                </a:cubicBezTo>
                <a:lnTo>
                  <a:pt x="37752" y="33165"/>
                </a:lnTo>
                <a:cubicBezTo>
                  <a:pt x="37776" y="33165"/>
                  <a:pt x="37704" y="33127"/>
                  <a:pt x="37720" y="33127"/>
                </a:cubicBezTo>
                <a:cubicBezTo>
                  <a:pt x="37724" y="33127"/>
                  <a:pt x="37734" y="33129"/>
                  <a:pt x="37752" y="33135"/>
                </a:cubicBezTo>
                <a:lnTo>
                  <a:pt x="37722" y="33105"/>
                </a:lnTo>
                <a:cubicBezTo>
                  <a:pt x="37752" y="33105"/>
                  <a:pt x="37782" y="33105"/>
                  <a:pt x="37782" y="33135"/>
                </a:cubicBezTo>
                <a:cubicBezTo>
                  <a:pt x="37782" y="33135"/>
                  <a:pt x="37782" y="33105"/>
                  <a:pt x="37782" y="33105"/>
                </a:cubicBezTo>
                <a:cubicBezTo>
                  <a:pt x="37767" y="33090"/>
                  <a:pt x="37760" y="33090"/>
                  <a:pt x="37756" y="33090"/>
                </a:cubicBezTo>
                <a:cubicBezTo>
                  <a:pt x="37752" y="33090"/>
                  <a:pt x="37752" y="33090"/>
                  <a:pt x="37752" y="33075"/>
                </a:cubicBezTo>
                <a:lnTo>
                  <a:pt x="37752" y="33045"/>
                </a:lnTo>
                <a:cubicBezTo>
                  <a:pt x="37761" y="33047"/>
                  <a:pt x="37770" y="33048"/>
                  <a:pt x="37778" y="33048"/>
                </a:cubicBezTo>
                <a:cubicBezTo>
                  <a:pt x="37855" y="33048"/>
                  <a:pt x="37855" y="32942"/>
                  <a:pt x="37919" y="32942"/>
                </a:cubicBezTo>
                <a:cubicBezTo>
                  <a:pt x="37931" y="32942"/>
                  <a:pt x="37946" y="32946"/>
                  <a:pt x="37963" y="32954"/>
                </a:cubicBezTo>
                <a:cubicBezTo>
                  <a:pt x="37963" y="32924"/>
                  <a:pt x="37933" y="32894"/>
                  <a:pt x="37963" y="32894"/>
                </a:cubicBezTo>
                <a:lnTo>
                  <a:pt x="38054" y="32894"/>
                </a:lnTo>
                <a:lnTo>
                  <a:pt x="38054" y="32924"/>
                </a:lnTo>
                <a:cubicBezTo>
                  <a:pt x="38084" y="32894"/>
                  <a:pt x="38144" y="32864"/>
                  <a:pt x="38174" y="32864"/>
                </a:cubicBezTo>
                <a:cubicBezTo>
                  <a:pt x="38174" y="32864"/>
                  <a:pt x="38174" y="32864"/>
                  <a:pt x="38174" y="32894"/>
                </a:cubicBezTo>
                <a:cubicBezTo>
                  <a:pt x="38178" y="32890"/>
                  <a:pt x="38181" y="32889"/>
                  <a:pt x="38185" y="32889"/>
                </a:cubicBezTo>
                <a:cubicBezTo>
                  <a:pt x="38203" y="32889"/>
                  <a:pt x="38219" y="32928"/>
                  <a:pt x="38228" y="32928"/>
                </a:cubicBezTo>
                <a:cubicBezTo>
                  <a:pt x="38232" y="32928"/>
                  <a:pt x="38235" y="32920"/>
                  <a:pt x="38235" y="32894"/>
                </a:cubicBezTo>
                <a:cubicBezTo>
                  <a:pt x="38295" y="32894"/>
                  <a:pt x="38356" y="32834"/>
                  <a:pt x="38446" y="32834"/>
                </a:cubicBezTo>
                <a:cubicBezTo>
                  <a:pt x="38446" y="32894"/>
                  <a:pt x="38386" y="32894"/>
                  <a:pt x="38416" y="32894"/>
                </a:cubicBezTo>
                <a:cubicBezTo>
                  <a:pt x="38436" y="32894"/>
                  <a:pt x="38470" y="32880"/>
                  <a:pt x="38499" y="32880"/>
                </a:cubicBezTo>
                <a:cubicBezTo>
                  <a:pt x="38513" y="32880"/>
                  <a:pt x="38527" y="32884"/>
                  <a:pt x="38537" y="32894"/>
                </a:cubicBezTo>
                <a:cubicBezTo>
                  <a:pt x="38543" y="32906"/>
                  <a:pt x="38548" y="32911"/>
                  <a:pt x="38552" y="32911"/>
                </a:cubicBezTo>
                <a:cubicBezTo>
                  <a:pt x="38565" y="32911"/>
                  <a:pt x="38566" y="32859"/>
                  <a:pt x="38567" y="32859"/>
                </a:cubicBezTo>
                <a:cubicBezTo>
                  <a:pt x="38567" y="32859"/>
                  <a:pt x="38567" y="32860"/>
                  <a:pt x="38567" y="32864"/>
                </a:cubicBezTo>
                <a:lnTo>
                  <a:pt x="38567" y="32924"/>
                </a:lnTo>
                <a:lnTo>
                  <a:pt x="38597" y="32864"/>
                </a:lnTo>
                <a:lnTo>
                  <a:pt x="38597" y="32864"/>
                </a:lnTo>
                <a:cubicBezTo>
                  <a:pt x="38597" y="32894"/>
                  <a:pt x="38597" y="32894"/>
                  <a:pt x="38567" y="32924"/>
                </a:cubicBezTo>
                <a:cubicBezTo>
                  <a:pt x="38627" y="32894"/>
                  <a:pt x="38687" y="32894"/>
                  <a:pt x="38687" y="32894"/>
                </a:cubicBezTo>
                <a:lnTo>
                  <a:pt x="38687" y="32894"/>
                </a:lnTo>
                <a:cubicBezTo>
                  <a:pt x="38687" y="32894"/>
                  <a:pt x="38627" y="32924"/>
                  <a:pt x="38657" y="32954"/>
                </a:cubicBezTo>
                <a:cubicBezTo>
                  <a:pt x="38657" y="32964"/>
                  <a:pt x="38661" y="32968"/>
                  <a:pt x="38665" y="32968"/>
                </a:cubicBezTo>
                <a:cubicBezTo>
                  <a:pt x="38674" y="32968"/>
                  <a:pt x="38687" y="32954"/>
                  <a:pt x="38687" y="32954"/>
                </a:cubicBezTo>
                <a:cubicBezTo>
                  <a:pt x="38687" y="33015"/>
                  <a:pt x="38687" y="32984"/>
                  <a:pt x="38687" y="33015"/>
                </a:cubicBezTo>
                <a:cubicBezTo>
                  <a:pt x="38693" y="33021"/>
                  <a:pt x="38698" y="33023"/>
                  <a:pt x="38702" y="33023"/>
                </a:cubicBezTo>
                <a:cubicBezTo>
                  <a:pt x="38719" y="33023"/>
                  <a:pt x="38724" y="32984"/>
                  <a:pt x="38748" y="32984"/>
                </a:cubicBezTo>
                <a:lnTo>
                  <a:pt x="38748" y="32954"/>
                </a:lnTo>
                <a:lnTo>
                  <a:pt x="38778" y="32954"/>
                </a:lnTo>
                <a:cubicBezTo>
                  <a:pt x="38778" y="32984"/>
                  <a:pt x="38838" y="32984"/>
                  <a:pt x="38838" y="32984"/>
                </a:cubicBezTo>
                <a:lnTo>
                  <a:pt x="38838" y="32954"/>
                </a:lnTo>
                <a:lnTo>
                  <a:pt x="38899" y="32954"/>
                </a:lnTo>
                <a:cubicBezTo>
                  <a:pt x="38869" y="33015"/>
                  <a:pt x="38899" y="32984"/>
                  <a:pt x="38869" y="33045"/>
                </a:cubicBezTo>
                <a:cubicBezTo>
                  <a:pt x="38869" y="33105"/>
                  <a:pt x="39019" y="33105"/>
                  <a:pt x="38989" y="33105"/>
                </a:cubicBezTo>
                <a:cubicBezTo>
                  <a:pt x="38989" y="33135"/>
                  <a:pt x="39019" y="33135"/>
                  <a:pt x="39050" y="33135"/>
                </a:cubicBezTo>
                <a:lnTo>
                  <a:pt x="39110" y="33135"/>
                </a:lnTo>
                <a:cubicBezTo>
                  <a:pt x="39050" y="33165"/>
                  <a:pt x="39050" y="33165"/>
                  <a:pt x="39050" y="33165"/>
                </a:cubicBezTo>
                <a:lnTo>
                  <a:pt x="39110" y="33165"/>
                </a:lnTo>
                <a:cubicBezTo>
                  <a:pt x="39050" y="33196"/>
                  <a:pt x="39050" y="33226"/>
                  <a:pt x="39050" y="33226"/>
                </a:cubicBezTo>
                <a:lnTo>
                  <a:pt x="39110" y="33256"/>
                </a:lnTo>
                <a:lnTo>
                  <a:pt x="39140" y="33256"/>
                </a:lnTo>
                <a:cubicBezTo>
                  <a:pt x="39321" y="33286"/>
                  <a:pt x="39502" y="33316"/>
                  <a:pt x="39683" y="33316"/>
                </a:cubicBezTo>
                <a:cubicBezTo>
                  <a:pt x="39593" y="33316"/>
                  <a:pt x="39563" y="33377"/>
                  <a:pt x="39593" y="33377"/>
                </a:cubicBezTo>
                <a:lnTo>
                  <a:pt x="39774" y="33347"/>
                </a:lnTo>
                <a:cubicBezTo>
                  <a:pt x="39985" y="33407"/>
                  <a:pt x="40015" y="33437"/>
                  <a:pt x="39985" y="33467"/>
                </a:cubicBezTo>
                <a:cubicBezTo>
                  <a:pt x="40104" y="33497"/>
                  <a:pt x="40168" y="33508"/>
                  <a:pt x="40200" y="33508"/>
                </a:cubicBezTo>
                <a:cubicBezTo>
                  <a:pt x="40287" y="33508"/>
                  <a:pt x="40127" y="33425"/>
                  <a:pt x="40207" y="33425"/>
                </a:cubicBezTo>
                <a:cubicBezTo>
                  <a:pt x="40244" y="33425"/>
                  <a:pt x="40335" y="33443"/>
                  <a:pt x="40528" y="33497"/>
                </a:cubicBezTo>
                <a:lnTo>
                  <a:pt x="40377" y="33497"/>
                </a:lnTo>
                <a:cubicBezTo>
                  <a:pt x="40649" y="33558"/>
                  <a:pt x="40921" y="33588"/>
                  <a:pt x="41162" y="33618"/>
                </a:cubicBezTo>
                <a:lnTo>
                  <a:pt x="41192" y="33618"/>
                </a:lnTo>
                <a:cubicBezTo>
                  <a:pt x="41192" y="33588"/>
                  <a:pt x="41222" y="33558"/>
                  <a:pt x="41222" y="33558"/>
                </a:cubicBezTo>
                <a:lnTo>
                  <a:pt x="41222" y="33588"/>
                </a:lnTo>
                <a:cubicBezTo>
                  <a:pt x="41283" y="33497"/>
                  <a:pt x="41373" y="33497"/>
                  <a:pt x="41434" y="33407"/>
                </a:cubicBezTo>
                <a:lnTo>
                  <a:pt x="41434" y="33467"/>
                </a:lnTo>
                <a:cubicBezTo>
                  <a:pt x="41442" y="33470"/>
                  <a:pt x="41449" y="33471"/>
                  <a:pt x="41454" y="33471"/>
                </a:cubicBezTo>
                <a:cubicBezTo>
                  <a:pt x="41509" y="33471"/>
                  <a:pt x="41439" y="33347"/>
                  <a:pt x="41494" y="33347"/>
                </a:cubicBezTo>
                <a:cubicBezTo>
                  <a:pt x="41574" y="33347"/>
                  <a:pt x="41655" y="33360"/>
                  <a:pt x="41735" y="33360"/>
                </a:cubicBezTo>
                <a:cubicBezTo>
                  <a:pt x="41776" y="33360"/>
                  <a:pt x="41816" y="33357"/>
                  <a:pt x="41856" y="33347"/>
                </a:cubicBezTo>
                <a:cubicBezTo>
                  <a:pt x="41856" y="33347"/>
                  <a:pt x="41856" y="33328"/>
                  <a:pt x="41856" y="33316"/>
                </a:cubicBezTo>
                <a:cubicBezTo>
                  <a:pt x="41877" y="33338"/>
                  <a:pt x="41884" y="33359"/>
                  <a:pt x="41885" y="33359"/>
                </a:cubicBezTo>
                <a:cubicBezTo>
                  <a:pt x="41886" y="33359"/>
                  <a:pt x="41886" y="33355"/>
                  <a:pt x="41886" y="33347"/>
                </a:cubicBezTo>
                <a:lnTo>
                  <a:pt x="41886" y="33316"/>
                </a:lnTo>
                <a:cubicBezTo>
                  <a:pt x="41906" y="33336"/>
                  <a:pt x="41937" y="33340"/>
                  <a:pt x="41968" y="33340"/>
                </a:cubicBezTo>
                <a:cubicBezTo>
                  <a:pt x="41983" y="33340"/>
                  <a:pt x="41999" y="33339"/>
                  <a:pt x="42014" y="33339"/>
                </a:cubicBezTo>
                <a:cubicBezTo>
                  <a:pt x="42060" y="33339"/>
                  <a:pt x="42097" y="33347"/>
                  <a:pt x="42097" y="33407"/>
                </a:cubicBezTo>
                <a:cubicBezTo>
                  <a:pt x="42106" y="33402"/>
                  <a:pt x="42114" y="33401"/>
                  <a:pt x="42121" y="33401"/>
                </a:cubicBezTo>
                <a:cubicBezTo>
                  <a:pt x="42153" y="33401"/>
                  <a:pt x="42166" y="33443"/>
                  <a:pt x="42214" y="33443"/>
                </a:cubicBezTo>
                <a:cubicBezTo>
                  <a:pt x="42224" y="33443"/>
                  <a:pt x="42235" y="33442"/>
                  <a:pt x="42248" y="33437"/>
                </a:cubicBezTo>
                <a:lnTo>
                  <a:pt x="42248" y="33437"/>
                </a:lnTo>
                <a:cubicBezTo>
                  <a:pt x="42248" y="33467"/>
                  <a:pt x="42188" y="33467"/>
                  <a:pt x="42218" y="33497"/>
                </a:cubicBezTo>
                <a:lnTo>
                  <a:pt x="42279" y="33497"/>
                </a:lnTo>
                <a:cubicBezTo>
                  <a:pt x="42288" y="33495"/>
                  <a:pt x="42296" y="33494"/>
                  <a:pt x="42304" y="33494"/>
                </a:cubicBezTo>
                <a:cubicBezTo>
                  <a:pt x="42395" y="33494"/>
                  <a:pt x="42374" y="33648"/>
                  <a:pt x="42429" y="33648"/>
                </a:cubicBezTo>
                <a:cubicBezTo>
                  <a:pt x="42429" y="33648"/>
                  <a:pt x="42429" y="33667"/>
                  <a:pt x="42429" y="33679"/>
                </a:cubicBezTo>
                <a:cubicBezTo>
                  <a:pt x="42460" y="33679"/>
                  <a:pt x="42460" y="33679"/>
                  <a:pt x="42460" y="33648"/>
                </a:cubicBezTo>
                <a:cubicBezTo>
                  <a:pt x="42520" y="33648"/>
                  <a:pt x="42550" y="33679"/>
                  <a:pt x="42580" y="33709"/>
                </a:cubicBezTo>
                <a:cubicBezTo>
                  <a:pt x="42550" y="33709"/>
                  <a:pt x="42550" y="33739"/>
                  <a:pt x="42550" y="33739"/>
                </a:cubicBezTo>
                <a:lnTo>
                  <a:pt x="42580" y="33739"/>
                </a:lnTo>
                <a:cubicBezTo>
                  <a:pt x="42610" y="33769"/>
                  <a:pt x="42610" y="33829"/>
                  <a:pt x="42610" y="33860"/>
                </a:cubicBezTo>
                <a:cubicBezTo>
                  <a:pt x="43516" y="33860"/>
                  <a:pt x="44421" y="33799"/>
                  <a:pt x="45266" y="33739"/>
                </a:cubicBezTo>
                <a:lnTo>
                  <a:pt x="45085" y="33739"/>
                </a:lnTo>
                <a:cubicBezTo>
                  <a:pt x="45127" y="33686"/>
                  <a:pt x="45228" y="33674"/>
                  <a:pt x="45362" y="33674"/>
                </a:cubicBezTo>
                <a:cubicBezTo>
                  <a:pt x="45478" y="33674"/>
                  <a:pt x="45619" y="33683"/>
                  <a:pt x="45768" y="33683"/>
                </a:cubicBezTo>
                <a:cubicBezTo>
                  <a:pt x="45932" y="33683"/>
                  <a:pt x="46106" y="33672"/>
                  <a:pt x="46267" y="33626"/>
                </a:cubicBezTo>
                <a:lnTo>
                  <a:pt x="46267" y="33626"/>
                </a:lnTo>
                <a:cubicBezTo>
                  <a:pt x="46182" y="33655"/>
                  <a:pt x="46152" y="33715"/>
                  <a:pt x="46162" y="33715"/>
                </a:cubicBezTo>
                <a:cubicBezTo>
                  <a:pt x="46164" y="33715"/>
                  <a:pt x="46167" y="33713"/>
                  <a:pt x="46171" y="33709"/>
                </a:cubicBezTo>
                <a:lnTo>
                  <a:pt x="46352" y="33709"/>
                </a:lnTo>
                <a:cubicBezTo>
                  <a:pt x="46352" y="33694"/>
                  <a:pt x="46337" y="33694"/>
                  <a:pt x="46322" y="33694"/>
                </a:cubicBezTo>
                <a:cubicBezTo>
                  <a:pt x="46307" y="33694"/>
                  <a:pt x="46292" y="33694"/>
                  <a:pt x="46292" y="33679"/>
                </a:cubicBezTo>
                <a:lnTo>
                  <a:pt x="46352" y="33679"/>
                </a:lnTo>
                <a:cubicBezTo>
                  <a:pt x="46322" y="33679"/>
                  <a:pt x="46322" y="33648"/>
                  <a:pt x="46352" y="33618"/>
                </a:cubicBezTo>
                <a:lnTo>
                  <a:pt x="46413" y="33618"/>
                </a:lnTo>
                <a:cubicBezTo>
                  <a:pt x="46352" y="33588"/>
                  <a:pt x="46352" y="33588"/>
                  <a:pt x="46292" y="33558"/>
                </a:cubicBezTo>
                <a:cubicBezTo>
                  <a:pt x="46202" y="33528"/>
                  <a:pt x="46262" y="33407"/>
                  <a:pt x="46262" y="33407"/>
                </a:cubicBezTo>
                <a:cubicBezTo>
                  <a:pt x="46242" y="33407"/>
                  <a:pt x="46235" y="33420"/>
                  <a:pt x="46224" y="33420"/>
                </a:cubicBezTo>
                <a:cubicBezTo>
                  <a:pt x="46218" y="33420"/>
                  <a:pt x="46212" y="33417"/>
                  <a:pt x="46202" y="33407"/>
                </a:cubicBezTo>
                <a:lnTo>
                  <a:pt x="46232" y="33407"/>
                </a:lnTo>
                <a:cubicBezTo>
                  <a:pt x="46171" y="33377"/>
                  <a:pt x="46202" y="33347"/>
                  <a:pt x="46202" y="33347"/>
                </a:cubicBezTo>
                <a:cubicBezTo>
                  <a:pt x="46232" y="33347"/>
                  <a:pt x="46232" y="33316"/>
                  <a:pt x="46232" y="33316"/>
                </a:cubicBezTo>
                <a:cubicBezTo>
                  <a:pt x="46272" y="33316"/>
                  <a:pt x="46272" y="33303"/>
                  <a:pt x="46285" y="33303"/>
                </a:cubicBezTo>
                <a:cubicBezTo>
                  <a:pt x="46292" y="33303"/>
                  <a:pt x="46302" y="33306"/>
                  <a:pt x="46322" y="33316"/>
                </a:cubicBezTo>
                <a:cubicBezTo>
                  <a:pt x="46262" y="33286"/>
                  <a:pt x="46352" y="33226"/>
                  <a:pt x="46232" y="33226"/>
                </a:cubicBezTo>
                <a:lnTo>
                  <a:pt x="46262" y="33196"/>
                </a:lnTo>
                <a:cubicBezTo>
                  <a:pt x="46262" y="33196"/>
                  <a:pt x="46262" y="33157"/>
                  <a:pt x="46277" y="33157"/>
                </a:cubicBezTo>
                <a:cubicBezTo>
                  <a:pt x="46281" y="33157"/>
                  <a:pt x="46286" y="33159"/>
                  <a:pt x="46292" y="33165"/>
                </a:cubicBezTo>
                <a:cubicBezTo>
                  <a:pt x="46322" y="33165"/>
                  <a:pt x="46262" y="33196"/>
                  <a:pt x="46322" y="33196"/>
                </a:cubicBezTo>
                <a:cubicBezTo>
                  <a:pt x="46352" y="33165"/>
                  <a:pt x="46232" y="33135"/>
                  <a:pt x="46262" y="33135"/>
                </a:cubicBezTo>
                <a:lnTo>
                  <a:pt x="46322" y="33135"/>
                </a:lnTo>
                <a:cubicBezTo>
                  <a:pt x="46322" y="33105"/>
                  <a:pt x="46292" y="33075"/>
                  <a:pt x="46292" y="33075"/>
                </a:cubicBezTo>
                <a:cubicBezTo>
                  <a:pt x="46307" y="33060"/>
                  <a:pt x="46285" y="33060"/>
                  <a:pt x="46266" y="33060"/>
                </a:cubicBezTo>
                <a:cubicBezTo>
                  <a:pt x="46247" y="33060"/>
                  <a:pt x="46232" y="33060"/>
                  <a:pt x="46262" y="33045"/>
                </a:cubicBezTo>
                <a:lnTo>
                  <a:pt x="46232" y="33045"/>
                </a:lnTo>
                <a:cubicBezTo>
                  <a:pt x="46232" y="33023"/>
                  <a:pt x="46247" y="33002"/>
                  <a:pt x="46266" y="33002"/>
                </a:cubicBezTo>
                <a:cubicBezTo>
                  <a:pt x="46274" y="33002"/>
                  <a:pt x="46283" y="33006"/>
                  <a:pt x="46292" y="33015"/>
                </a:cubicBezTo>
                <a:cubicBezTo>
                  <a:pt x="46292" y="33015"/>
                  <a:pt x="46292" y="32984"/>
                  <a:pt x="46262" y="32984"/>
                </a:cubicBezTo>
                <a:cubicBezTo>
                  <a:pt x="46232" y="33015"/>
                  <a:pt x="46262" y="33015"/>
                  <a:pt x="46202" y="33015"/>
                </a:cubicBezTo>
                <a:lnTo>
                  <a:pt x="46202" y="32954"/>
                </a:lnTo>
                <a:cubicBezTo>
                  <a:pt x="46288" y="32897"/>
                  <a:pt x="46128" y="32839"/>
                  <a:pt x="46216" y="32756"/>
                </a:cubicBezTo>
                <a:lnTo>
                  <a:pt x="46216" y="32756"/>
                </a:lnTo>
                <a:cubicBezTo>
                  <a:pt x="46207" y="32762"/>
                  <a:pt x="46198" y="32766"/>
                  <a:pt x="46190" y="32766"/>
                </a:cubicBezTo>
                <a:cubicBezTo>
                  <a:pt x="46179" y="32766"/>
                  <a:pt x="46171" y="32758"/>
                  <a:pt x="46171" y="32743"/>
                </a:cubicBezTo>
                <a:cubicBezTo>
                  <a:pt x="46171" y="32713"/>
                  <a:pt x="46171" y="32683"/>
                  <a:pt x="46171" y="32652"/>
                </a:cubicBezTo>
                <a:lnTo>
                  <a:pt x="46202" y="32652"/>
                </a:lnTo>
                <a:cubicBezTo>
                  <a:pt x="46171" y="32622"/>
                  <a:pt x="46171" y="32562"/>
                  <a:pt x="46171" y="32532"/>
                </a:cubicBezTo>
                <a:lnTo>
                  <a:pt x="46202" y="32532"/>
                </a:lnTo>
                <a:cubicBezTo>
                  <a:pt x="46171" y="32502"/>
                  <a:pt x="46292" y="32471"/>
                  <a:pt x="46202" y="32471"/>
                </a:cubicBezTo>
                <a:cubicBezTo>
                  <a:pt x="46202" y="32411"/>
                  <a:pt x="46141" y="32351"/>
                  <a:pt x="46141" y="32290"/>
                </a:cubicBezTo>
                <a:cubicBezTo>
                  <a:pt x="46189" y="32290"/>
                  <a:pt x="46180" y="32329"/>
                  <a:pt x="46189" y="32329"/>
                </a:cubicBezTo>
                <a:cubicBezTo>
                  <a:pt x="46192" y="32329"/>
                  <a:pt x="46196" y="32327"/>
                  <a:pt x="46202" y="32321"/>
                </a:cubicBezTo>
                <a:cubicBezTo>
                  <a:pt x="46232" y="32290"/>
                  <a:pt x="46202" y="32230"/>
                  <a:pt x="46202" y="32200"/>
                </a:cubicBezTo>
                <a:cubicBezTo>
                  <a:pt x="46217" y="32185"/>
                  <a:pt x="46209" y="32185"/>
                  <a:pt x="46198" y="32185"/>
                </a:cubicBezTo>
                <a:cubicBezTo>
                  <a:pt x="46186" y="32185"/>
                  <a:pt x="46171" y="32185"/>
                  <a:pt x="46171" y="32170"/>
                </a:cubicBezTo>
                <a:lnTo>
                  <a:pt x="46232" y="32170"/>
                </a:lnTo>
                <a:cubicBezTo>
                  <a:pt x="46171" y="32139"/>
                  <a:pt x="46202" y="32109"/>
                  <a:pt x="46171" y="32079"/>
                </a:cubicBezTo>
                <a:lnTo>
                  <a:pt x="46171" y="32079"/>
                </a:lnTo>
                <a:cubicBezTo>
                  <a:pt x="46171" y="32079"/>
                  <a:pt x="46198" y="32093"/>
                  <a:pt x="46216" y="32093"/>
                </a:cubicBezTo>
                <a:cubicBezTo>
                  <a:pt x="46225" y="32093"/>
                  <a:pt x="46232" y="32089"/>
                  <a:pt x="46232" y="32079"/>
                </a:cubicBezTo>
                <a:cubicBezTo>
                  <a:pt x="46232" y="32079"/>
                  <a:pt x="46232" y="32049"/>
                  <a:pt x="46202" y="32049"/>
                </a:cubicBezTo>
                <a:cubicBezTo>
                  <a:pt x="46262" y="32019"/>
                  <a:pt x="46232" y="32049"/>
                  <a:pt x="46262" y="31989"/>
                </a:cubicBezTo>
                <a:cubicBezTo>
                  <a:pt x="46262" y="31973"/>
                  <a:pt x="46254" y="31973"/>
                  <a:pt x="46243" y="31973"/>
                </a:cubicBezTo>
                <a:cubicBezTo>
                  <a:pt x="46232" y="31973"/>
                  <a:pt x="46217" y="31973"/>
                  <a:pt x="46202" y="31958"/>
                </a:cubicBezTo>
                <a:lnTo>
                  <a:pt x="46171" y="31989"/>
                </a:lnTo>
                <a:lnTo>
                  <a:pt x="46171" y="31928"/>
                </a:lnTo>
                <a:lnTo>
                  <a:pt x="46202" y="31958"/>
                </a:lnTo>
                <a:cubicBezTo>
                  <a:pt x="46232" y="31928"/>
                  <a:pt x="46202" y="31898"/>
                  <a:pt x="46202" y="31868"/>
                </a:cubicBezTo>
                <a:lnTo>
                  <a:pt x="46171" y="31868"/>
                </a:lnTo>
                <a:lnTo>
                  <a:pt x="46171" y="31838"/>
                </a:lnTo>
                <a:cubicBezTo>
                  <a:pt x="46212" y="31838"/>
                  <a:pt x="46212" y="31824"/>
                  <a:pt x="46225" y="31824"/>
                </a:cubicBezTo>
                <a:cubicBezTo>
                  <a:pt x="46232" y="31824"/>
                  <a:pt x="46242" y="31828"/>
                  <a:pt x="46262" y="31838"/>
                </a:cubicBezTo>
                <a:cubicBezTo>
                  <a:pt x="46292" y="31777"/>
                  <a:pt x="46232" y="31717"/>
                  <a:pt x="46262" y="31657"/>
                </a:cubicBezTo>
                <a:cubicBezTo>
                  <a:pt x="46285" y="31657"/>
                  <a:pt x="46273" y="31639"/>
                  <a:pt x="46266" y="31618"/>
                </a:cubicBezTo>
                <a:lnTo>
                  <a:pt x="46266" y="31618"/>
                </a:lnTo>
                <a:cubicBezTo>
                  <a:pt x="46289" y="31566"/>
                  <a:pt x="46262" y="31565"/>
                  <a:pt x="46262" y="31536"/>
                </a:cubicBezTo>
                <a:lnTo>
                  <a:pt x="46316" y="31536"/>
                </a:lnTo>
                <a:cubicBezTo>
                  <a:pt x="46327" y="31546"/>
                  <a:pt x="46335" y="31549"/>
                  <a:pt x="46342" y="31549"/>
                </a:cubicBezTo>
                <a:cubicBezTo>
                  <a:pt x="46352" y="31549"/>
                  <a:pt x="46361" y="31544"/>
                  <a:pt x="46372" y="31544"/>
                </a:cubicBezTo>
                <a:cubicBezTo>
                  <a:pt x="46380" y="31544"/>
                  <a:pt x="46389" y="31546"/>
                  <a:pt x="46400" y="31555"/>
                </a:cubicBezTo>
                <a:lnTo>
                  <a:pt x="46400" y="31555"/>
                </a:lnTo>
                <a:cubicBezTo>
                  <a:pt x="46391" y="31530"/>
                  <a:pt x="46400" y="31469"/>
                  <a:pt x="46352" y="31445"/>
                </a:cubicBezTo>
                <a:cubicBezTo>
                  <a:pt x="46322" y="31415"/>
                  <a:pt x="46352" y="31415"/>
                  <a:pt x="46352" y="31415"/>
                </a:cubicBezTo>
                <a:lnTo>
                  <a:pt x="46352" y="31445"/>
                </a:lnTo>
                <a:cubicBezTo>
                  <a:pt x="46383" y="31385"/>
                  <a:pt x="46473" y="31355"/>
                  <a:pt x="46503" y="31295"/>
                </a:cubicBezTo>
                <a:lnTo>
                  <a:pt x="46503" y="31295"/>
                </a:lnTo>
                <a:cubicBezTo>
                  <a:pt x="46503" y="31319"/>
                  <a:pt x="46464" y="31363"/>
                  <a:pt x="46481" y="31363"/>
                </a:cubicBezTo>
                <a:cubicBezTo>
                  <a:pt x="46485" y="31363"/>
                  <a:pt x="46492" y="31361"/>
                  <a:pt x="46503" y="31355"/>
                </a:cubicBezTo>
                <a:cubicBezTo>
                  <a:pt x="46538" y="31338"/>
                  <a:pt x="46563" y="31310"/>
                  <a:pt x="46589" y="31279"/>
                </a:cubicBezTo>
                <a:lnTo>
                  <a:pt x="46589" y="31279"/>
                </a:lnTo>
                <a:cubicBezTo>
                  <a:pt x="46589" y="31283"/>
                  <a:pt x="46591" y="31288"/>
                  <a:pt x="46594" y="31295"/>
                </a:cubicBezTo>
                <a:cubicBezTo>
                  <a:pt x="46654" y="31264"/>
                  <a:pt x="46715" y="31204"/>
                  <a:pt x="46805" y="31144"/>
                </a:cubicBezTo>
                <a:cubicBezTo>
                  <a:pt x="46813" y="31166"/>
                  <a:pt x="46820" y="31174"/>
                  <a:pt x="46828" y="31174"/>
                </a:cubicBezTo>
                <a:cubicBezTo>
                  <a:pt x="46844" y="31174"/>
                  <a:pt x="46862" y="31144"/>
                  <a:pt x="46886" y="31144"/>
                </a:cubicBezTo>
                <a:cubicBezTo>
                  <a:pt x="46898" y="31144"/>
                  <a:pt x="46911" y="31151"/>
                  <a:pt x="46926" y="31174"/>
                </a:cubicBezTo>
                <a:cubicBezTo>
                  <a:pt x="46926" y="31144"/>
                  <a:pt x="46956" y="31113"/>
                  <a:pt x="46986" y="31113"/>
                </a:cubicBezTo>
                <a:cubicBezTo>
                  <a:pt x="46956" y="31174"/>
                  <a:pt x="46986" y="31144"/>
                  <a:pt x="46986" y="31174"/>
                </a:cubicBezTo>
                <a:cubicBezTo>
                  <a:pt x="47000" y="31147"/>
                  <a:pt x="47019" y="31132"/>
                  <a:pt x="47037" y="31132"/>
                </a:cubicBezTo>
                <a:cubicBezTo>
                  <a:pt x="47058" y="31132"/>
                  <a:pt x="47077" y="31154"/>
                  <a:pt x="47077" y="31204"/>
                </a:cubicBezTo>
                <a:cubicBezTo>
                  <a:pt x="47077" y="31150"/>
                  <a:pt x="47109" y="31139"/>
                  <a:pt x="47129" y="31139"/>
                </a:cubicBezTo>
                <a:cubicBezTo>
                  <a:pt x="47132" y="31139"/>
                  <a:pt x="47135" y="31139"/>
                  <a:pt x="47137" y="31139"/>
                </a:cubicBezTo>
                <a:lnTo>
                  <a:pt x="47137" y="31139"/>
                </a:lnTo>
                <a:cubicBezTo>
                  <a:pt x="47137" y="31131"/>
                  <a:pt x="47137" y="31113"/>
                  <a:pt x="47137" y="31113"/>
                </a:cubicBezTo>
                <a:lnTo>
                  <a:pt x="47167" y="31144"/>
                </a:lnTo>
                <a:cubicBezTo>
                  <a:pt x="47167" y="31159"/>
                  <a:pt x="47182" y="31159"/>
                  <a:pt x="47201" y="31159"/>
                </a:cubicBezTo>
                <a:cubicBezTo>
                  <a:pt x="47220" y="31159"/>
                  <a:pt x="47243" y="31159"/>
                  <a:pt x="47258" y="31174"/>
                </a:cubicBezTo>
                <a:cubicBezTo>
                  <a:pt x="47258" y="31144"/>
                  <a:pt x="47273" y="31136"/>
                  <a:pt x="47288" y="31136"/>
                </a:cubicBezTo>
                <a:cubicBezTo>
                  <a:pt x="47303" y="31136"/>
                  <a:pt x="47318" y="31144"/>
                  <a:pt x="47318" y="31144"/>
                </a:cubicBezTo>
                <a:cubicBezTo>
                  <a:pt x="47318" y="31150"/>
                  <a:pt x="47321" y="31152"/>
                  <a:pt x="47325" y="31152"/>
                </a:cubicBezTo>
                <a:cubicBezTo>
                  <a:pt x="47337" y="31152"/>
                  <a:pt x="47360" y="31135"/>
                  <a:pt x="47372" y="31135"/>
                </a:cubicBezTo>
                <a:cubicBezTo>
                  <a:pt x="47376" y="31135"/>
                  <a:pt x="47378" y="31137"/>
                  <a:pt x="47378" y="31144"/>
                </a:cubicBezTo>
                <a:cubicBezTo>
                  <a:pt x="47378" y="31162"/>
                  <a:pt x="47378" y="31190"/>
                  <a:pt x="47378" y="31204"/>
                </a:cubicBezTo>
                <a:cubicBezTo>
                  <a:pt x="47389" y="31184"/>
                  <a:pt x="47405" y="31177"/>
                  <a:pt x="47422" y="31177"/>
                </a:cubicBezTo>
                <a:cubicBezTo>
                  <a:pt x="47456" y="31177"/>
                  <a:pt x="47489" y="31204"/>
                  <a:pt x="47469" y="31204"/>
                </a:cubicBezTo>
                <a:cubicBezTo>
                  <a:pt x="47469" y="31194"/>
                  <a:pt x="47466" y="31191"/>
                  <a:pt x="47461" y="31191"/>
                </a:cubicBezTo>
                <a:cubicBezTo>
                  <a:pt x="47452" y="31191"/>
                  <a:pt x="47439" y="31204"/>
                  <a:pt x="47439" y="31204"/>
                </a:cubicBezTo>
                <a:cubicBezTo>
                  <a:pt x="47499" y="31204"/>
                  <a:pt x="47560" y="31234"/>
                  <a:pt x="47620" y="31264"/>
                </a:cubicBezTo>
                <a:cubicBezTo>
                  <a:pt x="47650" y="31295"/>
                  <a:pt x="47710" y="31325"/>
                  <a:pt x="47771" y="31355"/>
                </a:cubicBezTo>
                <a:lnTo>
                  <a:pt x="47710" y="31385"/>
                </a:lnTo>
                <a:cubicBezTo>
                  <a:pt x="47710" y="31412"/>
                  <a:pt x="47718" y="31420"/>
                  <a:pt x="47730" y="31420"/>
                </a:cubicBezTo>
                <a:cubicBezTo>
                  <a:pt x="47750" y="31420"/>
                  <a:pt x="47780" y="31397"/>
                  <a:pt x="47804" y="31397"/>
                </a:cubicBezTo>
                <a:cubicBezTo>
                  <a:pt x="47815" y="31397"/>
                  <a:pt x="47825" y="31402"/>
                  <a:pt x="47831" y="31415"/>
                </a:cubicBezTo>
                <a:cubicBezTo>
                  <a:pt x="47861" y="31476"/>
                  <a:pt x="47891" y="31566"/>
                  <a:pt x="47922" y="31657"/>
                </a:cubicBezTo>
                <a:cubicBezTo>
                  <a:pt x="47922" y="31717"/>
                  <a:pt x="47922" y="31808"/>
                  <a:pt x="47952" y="31868"/>
                </a:cubicBezTo>
                <a:cubicBezTo>
                  <a:pt x="47960" y="31876"/>
                  <a:pt x="47969" y="31880"/>
                  <a:pt x="47977" y="31881"/>
                </a:cubicBezTo>
                <a:lnTo>
                  <a:pt x="47977" y="31881"/>
                </a:lnTo>
                <a:cubicBezTo>
                  <a:pt x="47967" y="31889"/>
                  <a:pt x="47966" y="31898"/>
                  <a:pt x="47982" y="31898"/>
                </a:cubicBezTo>
                <a:cubicBezTo>
                  <a:pt x="47952" y="31958"/>
                  <a:pt x="48073" y="32079"/>
                  <a:pt x="47952" y="32139"/>
                </a:cubicBezTo>
                <a:cubicBezTo>
                  <a:pt x="47982" y="32170"/>
                  <a:pt x="47922" y="32200"/>
                  <a:pt x="47982" y="32260"/>
                </a:cubicBezTo>
                <a:lnTo>
                  <a:pt x="47922" y="32260"/>
                </a:lnTo>
                <a:lnTo>
                  <a:pt x="47952" y="32321"/>
                </a:lnTo>
                <a:cubicBezTo>
                  <a:pt x="48042" y="32381"/>
                  <a:pt x="47861" y="32471"/>
                  <a:pt x="47922" y="32532"/>
                </a:cubicBezTo>
                <a:cubicBezTo>
                  <a:pt x="47922" y="32532"/>
                  <a:pt x="47891" y="32562"/>
                  <a:pt x="47891" y="32562"/>
                </a:cubicBezTo>
                <a:lnTo>
                  <a:pt x="47922" y="32562"/>
                </a:lnTo>
                <a:cubicBezTo>
                  <a:pt x="47952" y="32592"/>
                  <a:pt x="47982" y="32652"/>
                  <a:pt x="47982" y="32683"/>
                </a:cubicBezTo>
                <a:cubicBezTo>
                  <a:pt x="47976" y="32677"/>
                  <a:pt x="47971" y="32674"/>
                  <a:pt x="47967" y="32674"/>
                </a:cubicBezTo>
                <a:cubicBezTo>
                  <a:pt x="47951" y="32674"/>
                  <a:pt x="47946" y="32713"/>
                  <a:pt x="47922" y="32713"/>
                </a:cubicBezTo>
                <a:cubicBezTo>
                  <a:pt x="47942" y="32713"/>
                  <a:pt x="47962" y="32699"/>
                  <a:pt x="47973" y="32699"/>
                </a:cubicBezTo>
                <a:cubicBezTo>
                  <a:pt x="47979" y="32699"/>
                  <a:pt x="47982" y="32703"/>
                  <a:pt x="47982" y="32713"/>
                </a:cubicBezTo>
                <a:cubicBezTo>
                  <a:pt x="47982" y="32773"/>
                  <a:pt x="47891" y="32803"/>
                  <a:pt x="47952" y="32834"/>
                </a:cubicBezTo>
                <a:cubicBezTo>
                  <a:pt x="47959" y="32840"/>
                  <a:pt x="47965" y="32843"/>
                  <a:pt x="47972" y="32843"/>
                </a:cubicBezTo>
                <a:cubicBezTo>
                  <a:pt x="47984" y="32843"/>
                  <a:pt x="47994" y="32836"/>
                  <a:pt x="48001" y="32836"/>
                </a:cubicBezTo>
                <a:cubicBezTo>
                  <a:pt x="48008" y="32836"/>
                  <a:pt x="48012" y="32841"/>
                  <a:pt x="48012" y="32864"/>
                </a:cubicBezTo>
                <a:cubicBezTo>
                  <a:pt x="48012" y="32894"/>
                  <a:pt x="48042" y="32924"/>
                  <a:pt x="48042" y="32984"/>
                </a:cubicBezTo>
                <a:cubicBezTo>
                  <a:pt x="48103" y="32984"/>
                  <a:pt x="48012" y="33045"/>
                  <a:pt x="48042" y="33045"/>
                </a:cubicBezTo>
                <a:cubicBezTo>
                  <a:pt x="48042" y="33105"/>
                  <a:pt x="48073" y="33135"/>
                  <a:pt x="48073" y="33165"/>
                </a:cubicBezTo>
                <a:lnTo>
                  <a:pt x="48465" y="33045"/>
                </a:lnTo>
                <a:lnTo>
                  <a:pt x="48374" y="33105"/>
                </a:lnTo>
                <a:cubicBezTo>
                  <a:pt x="48887" y="32984"/>
                  <a:pt x="49370" y="32834"/>
                  <a:pt x="49853" y="32622"/>
                </a:cubicBezTo>
                <a:cubicBezTo>
                  <a:pt x="49974" y="32532"/>
                  <a:pt x="50185" y="32441"/>
                  <a:pt x="50034" y="32441"/>
                </a:cubicBezTo>
                <a:cubicBezTo>
                  <a:pt x="50366" y="32351"/>
                  <a:pt x="50668" y="32230"/>
                  <a:pt x="50970" y="32049"/>
                </a:cubicBezTo>
                <a:cubicBezTo>
                  <a:pt x="50970" y="32019"/>
                  <a:pt x="50970" y="32019"/>
                  <a:pt x="50970" y="31989"/>
                </a:cubicBezTo>
                <a:lnTo>
                  <a:pt x="51000" y="31989"/>
                </a:lnTo>
                <a:cubicBezTo>
                  <a:pt x="50970" y="31958"/>
                  <a:pt x="50939" y="31928"/>
                  <a:pt x="50939" y="31898"/>
                </a:cubicBezTo>
                <a:lnTo>
                  <a:pt x="50970" y="31898"/>
                </a:lnTo>
                <a:cubicBezTo>
                  <a:pt x="50939" y="31868"/>
                  <a:pt x="51060" y="31838"/>
                  <a:pt x="50970" y="31838"/>
                </a:cubicBezTo>
                <a:cubicBezTo>
                  <a:pt x="51000" y="31777"/>
                  <a:pt x="50939" y="31717"/>
                  <a:pt x="50939" y="31657"/>
                </a:cubicBezTo>
                <a:cubicBezTo>
                  <a:pt x="50988" y="31657"/>
                  <a:pt x="50978" y="31695"/>
                  <a:pt x="50988" y="31695"/>
                </a:cubicBezTo>
                <a:cubicBezTo>
                  <a:pt x="50990" y="31695"/>
                  <a:pt x="50994" y="31693"/>
                  <a:pt x="51000" y="31687"/>
                </a:cubicBezTo>
                <a:cubicBezTo>
                  <a:pt x="51030" y="31657"/>
                  <a:pt x="51030" y="31566"/>
                  <a:pt x="51030" y="31566"/>
                </a:cubicBezTo>
                <a:cubicBezTo>
                  <a:pt x="51045" y="31551"/>
                  <a:pt x="51030" y="31551"/>
                  <a:pt x="51015" y="31551"/>
                </a:cubicBezTo>
                <a:cubicBezTo>
                  <a:pt x="51000" y="31551"/>
                  <a:pt x="50985" y="31551"/>
                  <a:pt x="51000" y="31536"/>
                </a:cubicBezTo>
                <a:lnTo>
                  <a:pt x="51030" y="31536"/>
                </a:lnTo>
                <a:lnTo>
                  <a:pt x="51000" y="31506"/>
                </a:lnTo>
                <a:cubicBezTo>
                  <a:pt x="51030" y="31506"/>
                  <a:pt x="51030" y="31536"/>
                  <a:pt x="51060" y="31536"/>
                </a:cubicBezTo>
                <a:cubicBezTo>
                  <a:pt x="51030" y="31506"/>
                  <a:pt x="51000" y="31445"/>
                  <a:pt x="51030" y="31445"/>
                </a:cubicBezTo>
                <a:cubicBezTo>
                  <a:pt x="51030" y="31445"/>
                  <a:pt x="51060" y="31476"/>
                  <a:pt x="51090" y="31476"/>
                </a:cubicBezTo>
                <a:cubicBezTo>
                  <a:pt x="51120" y="31476"/>
                  <a:pt x="51090" y="31445"/>
                  <a:pt x="51090" y="31415"/>
                </a:cubicBezTo>
                <a:lnTo>
                  <a:pt x="51090" y="31415"/>
                </a:lnTo>
                <a:cubicBezTo>
                  <a:pt x="51105" y="31430"/>
                  <a:pt x="51105" y="31438"/>
                  <a:pt x="51105" y="31438"/>
                </a:cubicBezTo>
                <a:cubicBezTo>
                  <a:pt x="51105" y="31438"/>
                  <a:pt x="51105" y="31430"/>
                  <a:pt x="51120" y="31415"/>
                </a:cubicBezTo>
                <a:cubicBezTo>
                  <a:pt x="51151" y="31415"/>
                  <a:pt x="51090" y="31415"/>
                  <a:pt x="51090" y="31385"/>
                </a:cubicBezTo>
                <a:lnTo>
                  <a:pt x="51060" y="31385"/>
                </a:lnTo>
                <a:lnTo>
                  <a:pt x="51090" y="31325"/>
                </a:lnTo>
                <a:lnTo>
                  <a:pt x="51090" y="31355"/>
                </a:lnTo>
                <a:cubicBezTo>
                  <a:pt x="51120" y="31355"/>
                  <a:pt x="51120" y="31295"/>
                  <a:pt x="51120" y="31295"/>
                </a:cubicBezTo>
                <a:lnTo>
                  <a:pt x="51090" y="31295"/>
                </a:lnTo>
                <a:lnTo>
                  <a:pt x="51090" y="31264"/>
                </a:lnTo>
                <a:cubicBezTo>
                  <a:pt x="51097" y="31271"/>
                  <a:pt x="51102" y="31273"/>
                  <a:pt x="51107" y="31273"/>
                </a:cubicBezTo>
                <a:cubicBezTo>
                  <a:pt x="51115" y="31273"/>
                  <a:pt x="51120" y="31266"/>
                  <a:pt x="51126" y="31266"/>
                </a:cubicBezTo>
                <a:cubicBezTo>
                  <a:pt x="51132" y="31266"/>
                  <a:pt x="51139" y="31272"/>
                  <a:pt x="51151" y="31295"/>
                </a:cubicBezTo>
                <a:cubicBezTo>
                  <a:pt x="51204" y="31268"/>
                  <a:pt x="51210" y="31169"/>
                  <a:pt x="51211" y="31169"/>
                </a:cubicBezTo>
                <a:cubicBezTo>
                  <a:pt x="51211" y="31169"/>
                  <a:pt x="51211" y="31170"/>
                  <a:pt x="51211" y="31174"/>
                </a:cubicBezTo>
                <a:cubicBezTo>
                  <a:pt x="51233" y="31174"/>
                  <a:pt x="51239" y="31157"/>
                  <a:pt x="51241" y="31137"/>
                </a:cubicBezTo>
                <a:lnTo>
                  <a:pt x="51241" y="31137"/>
                </a:lnTo>
                <a:cubicBezTo>
                  <a:pt x="51241" y="31139"/>
                  <a:pt x="51241" y="31141"/>
                  <a:pt x="51241" y="31144"/>
                </a:cubicBezTo>
                <a:cubicBezTo>
                  <a:pt x="51241" y="31113"/>
                  <a:pt x="51241" y="31113"/>
                  <a:pt x="51241" y="31113"/>
                </a:cubicBezTo>
                <a:cubicBezTo>
                  <a:pt x="51241" y="31121"/>
                  <a:pt x="51241" y="31129"/>
                  <a:pt x="51241" y="31137"/>
                </a:cubicBezTo>
                <a:lnTo>
                  <a:pt x="51241" y="31137"/>
                </a:lnTo>
                <a:cubicBezTo>
                  <a:pt x="51237" y="31113"/>
                  <a:pt x="51213" y="31109"/>
                  <a:pt x="51241" y="31053"/>
                </a:cubicBezTo>
                <a:cubicBezTo>
                  <a:pt x="51293" y="31157"/>
                  <a:pt x="51323" y="31104"/>
                  <a:pt x="51349" y="31146"/>
                </a:cubicBezTo>
                <a:lnTo>
                  <a:pt x="51349" y="31146"/>
                </a:lnTo>
                <a:cubicBezTo>
                  <a:pt x="51342" y="31106"/>
                  <a:pt x="51355" y="31046"/>
                  <a:pt x="51332" y="31023"/>
                </a:cubicBezTo>
                <a:cubicBezTo>
                  <a:pt x="51301" y="30993"/>
                  <a:pt x="51332" y="30993"/>
                  <a:pt x="51332" y="30993"/>
                </a:cubicBezTo>
                <a:lnTo>
                  <a:pt x="51332" y="31023"/>
                </a:lnTo>
                <a:cubicBezTo>
                  <a:pt x="51362" y="30963"/>
                  <a:pt x="51422" y="30963"/>
                  <a:pt x="51483" y="30932"/>
                </a:cubicBezTo>
                <a:lnTo>
                  <a:pt x="51483" y="30932"/>
                </a:lnTo>
                <a:cubicBezTo>
                  <a:pt x="51483" y="30932"/>
                  <a:pt x="51444" y="30971"/>
                  <a:pt x="51459" y="30971"/>
                </a:cubicBezTo>
                <a:cubicBezTo>
                  <a:pt x="51463" y="30971"/>
                  <a:pt x="51470" y="30969"/>
                  <a:pt x="51483" y="30963"/>
                </a:cubicBezTo>
                <a:cubicBezTo>
                  <a:pt x="51543" y="30963"/>
                  <a:pt x="51543" y="30902"/>
                  <a:pt x="51603" y="30872"/>
                </a:cubicBezTo>
                <a:lnTo>
                  <a:pt x="51603" y="30872"/>
                </a:lnTo>
                <a:cubicBezTo>
                  <a:pt x="51633" y="30932"/>
                  <a:pt x="51543" y="30902"/>
                  <a:pt x="51543" y="30963"/>
                </a:cubicBezTo>
                <a:lnTo>
                  <a:pt x="51754" y="30842"/>
                </a:lnTo>
                <a:cubicBezTo>
                  <a:pt x="51764" y="30880"/>
                  <a:pt x="51773" y="30891"/>
                  <a:pt x="51784" y="30891"/>
                </a:cubicBezTo>
                <a:cubicBezTo>
                  <a:pt x="51798" y="30891"/>
                  <a:pt x="51814" y="30872"/>
                  <a:pt x="51834" y="30872"/>
                </a:cubicBezTo>
                <a:cubicBezTo>
                  <a:pt x="51846" y="30872"/>
                  <a:pt x="51859" y="30879"/>
                  <a:pt x="51875" y="30902"/>
                </a:cubicBezTo>
                <a:cubicBezTo>
                  <a:pt x="51875" y="30842"/>
                  <a:pt x="51875" y="30842"/>
                  <a:pt x="51905" y="30842"/>
                </a:cubicBezTo>
                <a:cubicBezTo>
                  <a:pt x="51905" y="30866"/>
                  <a:pt x="51885" y="30910"/>
                  <a:pt x="51894" y="30910"/>
                </a:cubicBezTo>
                <a:cubicBezTo>
                  <a:pt x="51896" y="30910"/>
                  <a:pt x="51899" y="30908"/>
                  <a:pt x="51905" y="30902"/>
                </a:cubicBezTo>
                <a:cubicBezTo>
                  <a:pt x="51918" y="30890"/>
                  <a:pt x="51940" y="30882"/>
                  <a:pt x="51961" y="30882"/>
                </a:cubicBezTo>
                <a:cubicBezTo>
                  <a:pt x="51989" y="30882"/>
                  <a:pt x="52013" y="30897"/>
                  <a:pt x="51996" y="30932"/>
                </a:cubicBezTo>
                <a:lnTo>
                  <a:pt x="52056" y="30932"/>
                </a:lnTo>
                <a:cubicBezTo>
                  <a:pt x="52071" y="30947"/>
                  <a:pt x="52086" y="30947"/>
                  <a:pt x="52101" y="30947"/>
                </a:cubicBezTo>
                <a:cubicBezTo>
                  <a:pt x="52116" y="30947"/>
                  <a:pt x="52131" y="30947"/>
                  <a:pt x="52146" y="30963"/>
                </a:cubicBezTo>
                <a:lnTo>
                  <a:pt x="52207" y="30963"/>
                </a:lnTo>
                <a:cubicBezTo>
                  <a:pt x="52445" y="30754"/>
                  <a:pt x="52683" y="30517"/>
                  <a:pt x="52949" y="30308"/>
                </a:cubicBezTo>
                <a:lnTo>
                  <a:pt x="52949" y="30308"/>
                </a:lnTo>
                <a:cubicBezTo>
                  <a:pt x="52857" y="30383"/>
                  <a:pt x="52787" y="30504"/>
                  <a:pt x="52807" y="30504"/>
                </a:cubicBezTo>
                <a:cubicBezTo>
                  <a:pt x="52813" y="30504"/>
                  <a:pt x="52823" y="30497"/>
                  <a:pt x="52841" y="30480"/>
                </a:cubicBezTo>
                <a:cubicBezTo>
                  <a:pt x="52931" y="30359"/>
                  <a:pt x="53052" y="30208"/>
                  <a:pt x="53142" y="30087"/>
                </a:cubicBezTo>
                <a:cubicBezTo>
                  <a:pt x="53233" y="29937"/>
                  <a:pt x="53354" y="29816"/>
                  <a:pt x="53414" y="29665"/>
                </a:cubicBezTo>
                <a:lnTo>
                  <a:pt x="53414" y="29665"/>
                </a:lnTo>
                <a:cubicBezTo>
                  <a:pt x="53323" y="29695"/>
                  <a:pt x="53323" y="29755"/>
                  <a:pt x="53142" y="29876"/>
                </a:cubicBezTo>
                <a:cubicBezTo>
                  <a:pt x="53233" y="29665"/>
                  <a:pt x="53354" y="29484"/>
                  <a:pt x="53474" y="29303"/>
                </a:cubicBezTo>
                <a:lnTo>
                  <a:pt x="53474" y="29303"/>
                </a:lnTo>
                <a:cubicBezTo>
                  <a:pt x="53391" y="29438"/>
                  <a:pt x="53376" y="29487"/>
                  <a:pt x="53397" y="29487"/>
                </a:cubicBezTo>
                <a:cubicBezTo>
                  <a:pt x="53437" y="29487"/>
                  <a:pt x="53606" y="29311"/>
                  <a:pt x="53685" y="29212"/>
                </a:cubicBezTo>
                <a:lnTo>
                  <a:pt x="53685" y="29212"/>
                </a:lnTo>
                <a:cubicBezTo>
                  <a:pt x="53681" y="29217"/>
                  <a:pt x="53677" y="29218"/>
                  <a:pt x="53674" y="29218"/>
                </a:cubicBezTo>
                <a:cubicBezTo>
                  <a:pt x="53655" y="29218"/>
                  <a:pt x="53655" y="29152"/>
                  <a:pt x="53655" y="29152"/>
                </a:cubicBezTo>
                <a:cubicBezTo>
                  <a:pt x="54017" y="28760"/>
                  <a:pt x="53595" y="29031"/>
                  <a:pt x="53957" y="28428"/>
                </a:cubicBezTo>
                <a:lnTo>
                  <a:pt x="53957" y="28428"/>
                </a:lnTo>
                <a:lnTo>
                  <a:pt x="53957" y="28488"/>
                </a:lnTo>
                <a:cubicBezTo>
                  <a:pt x="54078" y="28247"/>
                  <a:pt x="54108" y="27975"/>
                  <a:pt x="54229" y="27734"/>
                </a:cubicBezTo>
                <a:cubicBezTo>
                  <a:pt x="54242" y="27724"/>
                  <a:pt x="54252" y="27719"/>
                  <a:pt x="54258" y="27719"/>
                </a:cubicBezTo>
                <a:cubicBezTo>
                  <a:pt x="54312" y="27719"/>
                  <a:pt x="54175" y="28009"/>
                  <a:pt x="54229" y="28035"/>
                </a:cubicBezTo>
                <a:cubicBezTo>
                  <a:pt x="54289" y="27854"/>
                  <a:pt x="54349" y="27643"/>
                  <a:pt x="54349" y="27462"/>
                </a:cubicBezTo>
                <a:cubicBezTo>
                  <a:pt x="54380" y="27281"/>
                  <a:pt x="54440" y="27070"/>
                  <a:pt x="54500" y="26919"/>
                </a:cubicBezTo>
                <a:lnTo>
                  <a:pt x="54500" y="26919"/>
                </a:lnTo>
                <a:cubicBezTo>
                  <a:pt x="54470" y="27100"/>
                  <a:pt x="54440" y="27311"/>
                  <a:pt x="54380" y="27492"/>
                </a:cubicBezTo>
                <a:cubicBezTo>
                  <a:pt x="54530" y="27281"/>
                  <a:pt x="54621" y="27040"/>
                  <a:pt x="54681" y="26798"/>
                </a:cubicBezTo>
                <a:lnTo>
                  <a:pt x="54681" y="26828"/>
                </a:lnTo>
                <a:cubicBezTo>
                  <a:pt x="54742" y="26587"/>
                  <a:pt x="54802" y="26376"/>
                  <a:pt x="54862" y="26164"/>
                </a:cubicBezTo>
                <a:lnTo>
                  <a:pt x="54862" y="26164"/>
                </a:lnTo>
                <a:cubicBezTo>
                  <a:pt x="54832" y="26195"/>
                  <a:pt x="54832" y="26255"/>
                  <a:pt x="54802" y="26315"/>
                </a:cubicBezTo>
                <a:cubicBezTo>
                  <a:pt x="54742" y="26044"/>
                  <a:pt x="54742" y="25772"/>
                  <a:pt x="54772" y="25531"/>
                </a:cubicBezTo>
                <a:lnTo>
                  <a:pt x="54772" y="25259"/>
                </a:lnTo>
                <a:lnTo>
                  <a:pt x="55647" y="25621"/>
                </a:lnTo>
                <a:lnTo>
                  <a:pt x="55738" y="25682"/>
                </a:lnTo>
                <a:cubicBezTo>
                  <a:pt x="55768" y="25682"/>
                  <a:pt x="55798" y="25621"/>
                  <a:pt x="55798" y="25621"/>
                </a:cubicBezTo>
                <a:cubicBezTo>
                  <a:pt x="55949" y="25531"/>
                  <a:pt x="56130" y="25410"/>
                  <a:pt x="56281" y="25350"/>
                </a:cubicBezTo>
                <a:cubicBezTo>
                  <a:pt x="56794" y="25078"/>
                  <a:pt x="57337" y="24957"/>
                  <a:pt x="57880" y="24927"/>
                </a:cubicBezTo>
                <a:lnTo>
                  <a:pt x="57880" y="24927"/>
                </a:lnTo>
                <a:cubicBezTo>
                  <a:pt x="57880" y="25169"/>
                  <a:pt x="57880" y="25380"/>
                  <a:pt x="57850" y="25621"/>
                </a:cubicBezTo>
                <a:cubicBezTo>
                  <a:pt x="58001" y="25772"/>
                  <a:pt x="57880" y="26708"/>
                  <a:pt x="58061" y="26738"/>
                </a:cubicBezTo>
                <a:cubicBezTo>
                  <a:pt x="58001" y="27190"/>
                  <a:pt x="57971" y="27643"/>
                  <a:pt x="57971" y="28066"/>
                </a:cubicBezTo>
                <a:cubicBezTo>
                  <a:pt x="57971" y="28337"/>
                  <a:pt x="58091" y="28428"/>
                  <a:pt x="58121" y="28699"/>
                </a:cubicBezTo>
                <a:lnTo>
                  <a:pt x="58031" y="28699"/>
                </a:lnTo>
                <a:lnTo>
                  <a:pt x="58152" y="29092"/>
                </a:lnTo>
                <a:lnTo>
                  <a:pt x="58061" y="29303"/>
                </a:lnTo>
                <a:lnTo>
                  <a:pt x="58091" y="29574"/>
                </a:lnTo>
                <a:cubicBezTo>
                  <a:pt x="58091" y="29454"/>
                  <a:pt x="58121" y="29363"/>
                  <a:pt x="58152" y="29363"/>
                </a:cubicBezTo>
                <a:cubicBezTo>
                  <a:pt x="58212" y="29695"/>
                  <a:pt x="58182" y="30057"/>
                  <a:pt x="58091" y="30389"/>
                </a:cubicBezTo>
                <a:lnTo>
                  <a:pt x="58242" y="31385"/>
                </a:lnTo>
                <a:cubicBezTo>
                  <a:pt x="58212" y="31385"/>
                  <a:pt x="58182" y="31264"/>
                  <a:pt x="58152" y="31174"/>
                </a:cubicBezTo>
                <a:lnTo>
                  <a:pt x="58152" y="31174"/>
                </a:lnTo>
                <a:cubicBezTo>
                  <a:pt x="58242" y="31536"/>
                  <a:pt x="58061" y="31204"/>
                  <a:pt x="58152" y="31657"/>
                </a:cubicBezTo>
                <a:cubicBezTo>
                  <a:pt x="58158" y="31645"/>
                  <a:pt x="58164" y="31640"/>
                  <a:pt x="58170" y="31640"/>
                </a:cubicBezTo>
                <a:cubicBezTo>
                  <a:pt x="58194" y="31640"/>
                  <a:pt x="58218" y="31717"/>
                  <a:pt x="58242" y="31717"/>
                </a:cubicBezTo>
                <a:cubicBezTo>
                  <a:pt x="58212" y="32109"/>
                  <a:pt x="58212" y="32502"/>
                  <a:pt x="58272" y="32924"/>
                </a:cubicBezTo>
                <a:lnTo>
                  <a:pt x="58182" y="32834"/>
                </a:lnTo>
                <a:lnTo>
                  <a:pt x="58182" y="32834"/>
                </a:lnTo>
                <a:cubicBezTo>
                  <a:pt x="58212" y="33588"/>
                  <a:pt x="58303" y="34403"/>
                  <a:pt x="58333" y="35248"/>
                </a:cubicBezTo>
                <a:cubicBezTo>
                  <a:pt x="58347" y="35090"/>
                  <a:pt x="58382" y="35021"/>
                  <a:pt x="58414" y="35021"/>
                </a:cubicBezTo>
                <a:cubicBezTo>
                  <a:pt x="58450" y="35021"/>
                  <a:pt x="58484" y="35105"/>
                  <a:pt x="58484" y="35248"/>
                </a:cubicBezTo>
                <a:lnTo>
                  <a:pt x="58463" y="35269"/>
                </a:lnTo>
                <a:lnTo>
                  <a:pt x="58463" y="35269"/>
                </a:lnTo>
                <a:cubicBezTo>
                  <a:pt x="58462" y="35268"/>
                  <a:pt x="58460" y="35268"/>
                  <a:pt x="58459" y="35268"/>
                </a:cubicBezTo>
                <a:cubicBezTo>
                  <a:pt x="58454" y="35268"/>
                  <a:pt x="58450" y="35274"/>
                  <a:pt x="58447" y="35285"/>
                </a:cubicBezTo>
                <a:lnTo>
                  <a:pt x="58447" y="35285"/>
                </a:lnTo>
                <a:lnTo>
                  <a:pt x="58463" y="35269"/>
                </a:lnTo>
                <a:lnTo>
                  <a:pt x="58463" y="35269"/>
                </a:lnTo>
                <a:cubicBezTo>
                  <a:pt x="58474" y="35274"/>
                  <a:pt x="58489" y="35309"/>
                  <a:pt x="58514" y="35399"/>
                </a:cubicBezTo>
                <a:cubicBezTo>
                  <a:pt x="58514" y="35540"/>
                  <a:pt x="58494" y="35595"/>
                  <a:pt x="58466" y="35595"/>
                </a:cubicBezTo>
                <a:cubicBezTo>
                  <a:pt x="58435" y="35595"/>
                  <a:pt x="58395" y="35525"/>
                  <a:pt x="58363" y="35429"/>
                </a:cubicBezTo>
                <a:lnTo>
                  <a:pt x="58363" y="35429"/>
                </a:lnTo>
                <a:lnTo>
                  <a:pt x="58423" y="35821"/>
                </a:lnTo>
                <a:cubicBezTo>
                  <a:pt x="58420" y="35824"/>
                  <a:pt x="58417" y="35826"/>
                  <a:pt x="58413" y="35826"/>
                </a:cubicBezTo>
                <a:cubicBezTo>
                  <a:pt x="58386" y="35826"/>
                  <a:pt x="58360" y="35731"/>
                  <a:pt x="58333" y="35731"/>
                </a:cubicBezTo>
                <a:cubicBezTo>
                  <a:pt x="58363" y="35881"/>
                  <a:pt x="58363" y="36062"/>
                  <a:pt x="58333" y="36213"/>
                </a:cubicBezTo>
                <a:cubicBezTo>
                  <a:pt x="58303" y="36334"/>
                  <a:pt x="58333" y="36485"/>
                  <a:pt x="58363" y="36606"/>
                </a:cubicBezTo>
                <a:lnTo>
                  <a:pt x="58333" y="36606"/>
                </a:lnTo>
                <a:cubicBezTo>
                  <a:pt x="58363" y="36817"/>
                  <a:pt x="58363" y="36968"/>
                  <a:pt x="58363" y="37119"/>
                </a:cubicBezTo>
                <a:lnTo>
                  <a:pt x="58363" y="37209"/>
                </a:lnTo>
                <a:lnTo>
                  <a:pt x="58363" y="37330"/>
                </a:lnTo>
                <a:lnTo>
                  <a:pt x="58363" y="37360"/>
                </a:lnTo>
                <a:lnTo>
                  <a:pt x="58363" y="37451"/>
                </a:lnTo>
                <a:lnTo>
                  <a:pt x="58363" y="37481"/>
                </a:lnTo>
                <a:lnTo>
                  <a:pt x="58363" y="37722"/>
                </a:lnTo>
                <a:lnTo>
                  <a:pt x="58363" y="37752"/>
                </a:lnTo>
                <a:cubicBezTo>
                  <a:pt x="58393" y="37994"/>
                  <a:pt x="58423" y="38235"/>
                  <a:pt x="58423" y="38507"/>
                </a:cubicBezTo>
                <a:lnTo>
                  <a:pt x="58453" y="38507"/>
                </a:lnTo>
                <a:cubicBezTo>
                  <a:pt x="58514" y="38567"/>
                  <a:pt x="58514" y="38809"/>
                  <a:pt x="58574" y="38990"/>
                </a:cubicBezTo>
                <a:cubicBezTo>
                  <a:pt x="58574" y="39473"/>
                  <a:pt x="58514" y="40046"/>
                  <a:pt x="58574" y="40649"/>
                </a:cubicBezTo>
                <a:cubicBezTo>
                  <a:pt x="58604" y="40861"/>
                  <a:pt x="58619" y="40891"/>
                  <a:pt x="58634" y="40891"/>
                </a:cubicBezTo>
                <a:cubicBezTo>
                  <a:pt x="58641" y="40891"/>
                  <a:pt x="58647" y="40886"/>
                  <a:pt x="58654" y="40886"/>
                </a:cubicBezTo>
                <a:cubicBezTo>
                  <a:pt x="58664" y="40886"/>
                  <a:pt x="58677" y="40897"/>
                  <a:pt x="58695" y="40951"/>
                </a:cubicBezTo>
                <a:cubicBezTo>
                  <a:pt x="58647" y="40975"/>
                  <a:pt x="58656" y="41367"/>
                  <a:pt x="58616" y="41367"/>
                </a:cubicBezTo>
                <a:cubicBezTo>
                  <a:pt x="58605" y="41367"/>
                  <a:pt x="58592" y="41343"/>
                  <a:pt x="58574" y="41283"/>
                </a:cubicBezTo>
                <a:lnTo>
                  <a:pt x="58574" y="41283"/>
                </a:lnTo>
                <a:cubicBezTo>
                  <a:pt x="58634" y="42007"/>
                  <a:pt x="58634" y="42188"/>
                  <a:pt x="58725" y="43094"/>
                </a:cubicBezTo>
                <a:cubicBezTo>
                  <a:pt x="58750" y="43020"/>
                  <a:pt x="58774" y="42927"/>
                  <a:pt x="58799" y="42927"/>
                </a:cubicBezTo>
                <a:cubicBezTo>
                  <a:pt x="58804" y="42927"/>
                  <a:pt x="58810" y="42932"/>
                  <a:pt x="58816" y="42943"/>
                </a:cubicBezTo>
                <a:cubicBezTo>
                  <a:pt x="58816" y="43112"/>
                  <a:pt x="58789" y="43307"/>
                  <a:pt x="58761" y="43308"/>
                </a:cubicBezTo>
                <a:lnTo>
                  <a:pt x="58761" y="43308"/>
                </a:lnTo>
                <a:cubicBezTo>
                  <a:pt x="58759" y="43287"/>
                  <a:pt x="58757" y="43266"/>
                  <a:pt x="58755" y="43245"/>
                </a:cubicBezTo>
                <a:lnTo>
                  <a:pt x="58755" y="43305"/>
                </a:lnTo>
                <a:cubicBezTo>
                  <a:pt x="58757" y="43307"/>
                  <a:pt x="58759" y="43308"/>
                  <a:pt x="58761" y="43308"/>
                </a:cubicBezTo>
                <a:cubicBezTo>
                  <a:pt x="58761" y="43308"/>
                  <a:pt x="58761" y="43308"/>
                  <a:pt x="58761" y="43308"/>
                </a:cubicBezTo>
                <a:lnTo>
                  <a:pt x="58761" y="43308"/>
                </a:lnTo>
                <a:cubicBezTo>
                  <a:pt x="58815" y="43888"/>
                  <a:pt x="58813" y="44443"/>
                  <a:pt x="58755" y="45025"/>
                </a:cubicBezTo>
                <a:cubicBezTo>
                  <a:pt x="57630" y="44551"/>
                  <a:pt x="56563" y="44078"/>
                  <a:pt x="55525" y="43632"/>
                </a:cubicBezTo>
                <a:lnTo>
                  <a:pt x="55525" y="43632"/>
                </a:lnTo>
                <a:cubicBezTo>
                  <a:pt x="55526" y="43635"/>
                  <a:pt x="55526" y="43637"/>
                  <a:pt x="55526" y="43637"/>
                </a:cubicBezTo>
                <a:cubicBezTo>
                  <a:pt x="55466" y="43667"/>
                  <a:pt x="55556" y="43697"/>
                  <a:pt x="55526" y="43697"/>
                </a:cubicBezTo>
                <a:lnTo>
                  <a:pt x="55496" y="43697"/>
                </a:lnTo>
                <a:cubicBezTo>
                  <a:pt x="55526" y="43697"/>
                  <a:pt x="55526" y="43758"/>
                  <a:pt x="55526" y="43758"/>
                </a:cubicBezTo>
                <a:lnTo>
                  <a:pt x="55496" y="43758"/>
                </a:lnTo>
                <a:cubicBezTo>
                  <a:pt x="55556" y="43818"/>
                  <a:pt x="55526" y="43909"/>
                  <a:pt x="55587" y="43999"/>
                </a:cubicBezTo>
                <a:lnTo>
                  <a:pt x="55556" y="43999"/>
                </a:lnTo>
                <a:cubicBezTo>
                  <a:pt x="55526" y="44029"/>
                  <a:pt x="55549" y="44029"/>
                  <a:pt x="55579" y="44029"/>
                </a:cubicBezTo>
                <a:cubicBezTo>
                  <a:pt x="55609" y="44029"/>
                  <a:pt x="55647" y="44029"/>
                  <a:pt x="55647" y="44059"/>
                </a:cubicBezTo>
                <a:cubicBezTo>
                  <a:pt x="55617" y="44150"/>
                  <a:pt x="55587" y="44271"/>
                  <a:pt x="55617" y="44361"/>
                </a:cubicBezTo>
                <a:lnTo>
                  <a:pt x="55647" y="44391"/>
                </a:lnTo>
                <a:cubicBezTo>
                  <a:pt x="56100" y="44784"/>
                  <a:pt x="56613" y="45176"/>
                  <a:pt x="57005" y="45568"/>
                </a:cubicBezTo>
                <a:cubicBezTo>
                  <a:pt x="57159" y="45736"/>
                  <a:pt x="57193" y="45788"/>
                  <a:pt x="57172" y="45788"/>
                </a:cubicBezTo>
                <a:cubicBezTo>
                  <a:pt x="57143" y="45788"/>
                  <a:pt x="57014" y="45693"/>
                  <a:pt x="56945" y="45659"/>
                </a:cubicBezTo>
                <a:lnTo>
                  <a:pt x="56945" y="45659"/>
                </a:lnTo>
                <a:cubicBezTo>
                  <a:pt x="57488" y="46111"/>
                  <a:pt x="58001" y="46594"/>
                  <a:pt x="58544" y="47017"/>
                </a:cubicBezTo>
                <a:lnTo>
                  <a:pt x="67718" y="47017"/>
                </a:lnTo>
                <a:lnTo>
                  <a:pt x="67718" y="303"/>
                </a:lnTo>
                <a:cubicBezTo>
                  <a:pt x="67657" y="293"/>
                  <a:pt x="67597" y="289"/>
                  <a:pt x="67537" y="289"/>
                </a:cubicBezTo>
                <a:cubicBezTo>
                  <a:pt x="67416" y="289"/>
                  <a:pt x="67295" y="303"/>
                  <a:pt x="67175" y="303"/>
                </a:cubicBezTo>
                <a:cubicBezTo>
                  <a:pt x="67024" y="333"/>
                  <a:pt x="66873" y="363"/>
                  <a:pt x="66662" y="363"/>
                </a:cubicBezTo>
                <a:lnTo>
                  <a:pt x="66450" y="363"/>
                </a:lnTo>
                <a:cubicBezTo>
                  <a:pt x="66390" y="303"/>
                  <a:pt x="66692" y="272"/>
                  <a:pt x="66692" y="272"/>
                </a:cubicBezTo>
                <a:cubicBezTo>
                  <a:pt x="66541" y="242"/>
                  <a:pt x="66390" y="212"/>
                  <a:pt x="66239" y="212"/>
                </a:cubicBezTo>
                <a:cubicBezTo>
                  <a:pt x="66114" y="212"/>
                  <a:pt x="65989" y="233"/>
                  <a:pt x="65864" y="240"/>
                </a:cubicBezTo>
                <a:lnTo>
                  <a:pt x="65864" y="240"/>
                </a:lnTo>
                <a:cubicBezTo>
                  <a:pt x="65851" y="231"/>
                  <a:pt x="65835" y="221"/>
                  <a:pt x="65817" y="212"/>
                </a:cubicBezTo>
                <a:lnTo>
                  <a:pt x="65805" y="215"/>
                </a:lnTo>
                <a:lnTo>
                  <a:pt x="65805" y="215"/>
                </a:lnTo>
                <a:cubicBezTo>
                  <a:pt x="65790" y="207"/>
                  <a:pt x="65748" y="199"/>
                  <a:pt x="65696" y="182"/>
                </a:cubicBezTo>
                <a:cubicBezTo>
                  <a:pt x="65489" y="182"/>
                  <a:pt x="65526" y="248"/>
                  <a:pt x="65332" y="248"/>
                </a:cubicBezTo>
                <a:cubicBezTo>
                  <a:pt x="65299" y="248"/>
                  <a:pt x="65261" y="247"/>
                  <a:pt x="65213" y="242"/>
                </a:cubicBezTo>
                <a:cubicBezTo>
                  <a:pt x="65273" y="212"/>
                  <a:pt x="65364" y="152"/>
                  <a:pt x="65455" y="122"/>
                </a:cubicBezTo>
                <a:lnTo>
                  <a:pt x="65455" y="122"/>
                </a:lnTo>
                <a:cubicBezTo>
                  <a:pt x="65153" y="152"/>
                  <a:pt x="64881" y="242"/>
                  <a:pt x="64579" y="303"/>
                </a:cubicBezTo>
                <a:cubicBezTo>
                  <a:pt x="64459" y="242"/>
                  <a:pt x="64730" y="212"/>
                  <a:pt x="64851" y="152"/>
                </a:cubicBezTo>
                <a:lnTo>
                  <a:pt x="64851" y="152"/>
                </a:lnTo>
                <a:cubicBezTo>
                  <a:pt x="64667" y="168"/>
                  <a:pt x="64483" y="194"/>
                  <a:pt x="64304" y="235"/>
                </a:cubicBezTo>
                <a:lnTo>
                  <a:pt x="64304" y="235"/>
                </a:lnTo>
                <a:cubicBezTo>
                  <a:pt x="64319" y="234"/>
                  <a:pt x="64334" y="233"/>
                  <a:pt x="64348" y="233"/>
                </a:cubicBezTo>
                <a:cubicBezTo>
                  <a:pt x="64479" y="233"/>
                  <a:pt x="64549" y="282"/>
                  <a:pt x="64549" y="303"/>
                </a:cubicBezTo>
                <a:lnTo>
                  <a:pt x="64338" y="333"/>
                </a:lnTo>
                <a:cubicBezTo>
                  <a:pt x="64395" y="369"/>
                  <a:pt x="64475" y="382"/>
                  <a:pt x="64569" y="382"/>
                </a:cubicBezTo>
                <a:cubicBezTo>
                  <a:pt x="64869" y="382"/>
                  <a:pt x="65314" y="242"/>
                  <a:pt x="65636" y="242"/>
                </a:cubicBezTo>
                <a:lnTo>
                  <a:pt x="65599" y="271"/>
                </a:lnTo>
                <a:lnTo>
                  <a:pt x="65599" y="271"/>
                </a:lnTo>
                <a:lnTo>
                  <a:pt x="65805" y="215"/>
                </a:lnTo>
                <a:lnTo>
                  <a:pt x="65805" y="215"/>
                </a:lnTo>
                <a:cubicBezTo>
                  <a:pt x="65816" y="222"/>
                  <a:pt x="65812" y="229"/>
                  <a:pt x="65786" y="242"/>
                </a:cubicBezTo>
                <a:cubicBezTo>
                  <a:pt x="65812" y="242"/>
                  <a:pt x="65838" y="241"/>
                  <a:pt x="65864" y="240"/>
                </a:cubicBezTo>
                <a:lnTo>
                  <a:pt x="65864" y="240"/>
                </a:lnTo>
                <a:cubicBezTo>
                  <a:pt x="65893" y="261"/>
                  <a:pt x="65907" y="282"/>
                  <a:pt x="65907" y="303"/>
                </a:cubicBezTo>
                <a:lnTo>
                  <a:pt x="65560" y="303"/>
                </a:lnTo>
                <a:lnTo>
                  <a:pt x="65485" y="363"/>
                </a:lnTo>
                <a:cubicBezTo>
                  <a:pt x="65032" y="363"/>
                  <a:pt x="64579" y="393"/>
                  <a:pt x="64127" y="453"/>
                </a:cubicBezTo>
                <a:cubicBezTo>
                  <a:pt x="63463" y="514"/>
                  <a:pt x="62799" y="544"/>
                  <a:pt x="62195" y="544"/>
                </a:cubicBezTo>
                <a:lnTo>
                  <a:pt x="62165" y="544"/>
                </a:lnTo>
                <a:cubicBezTo>
                  <a:pt x="62195" y="514"/>
                  <a:pt x="62226" y="453"/>
                  <a:pt x="62226" y="423"/>
                </a:cubicBezTo>
                <a:lnTo>
                  <a:pt x="62346" y="423"/>
                </a:lnTo>
                <a:lnTo>
                  <a:pt x="62467" y="303"/>
                </a:lnTo>
                <a:lnTo>
                  <a:pt x="62467" y="303"/>
                </a:lnTo>
                <a:lnTo>
                  <a:pt x="62195" y="333"/>
                </a:lnTo>
                <a:cubicBezTo>
                  <a:pt x="62165" y="272"/>
                  <a:pt x="62045" y="212"/>
                  <a:pt x="61773" y="152"/>
                </a:cubicBezTo>
                <a:lnTo>
                  <a:pt x="61290" y="212"/>
                </a:lnTo>
                <a:lnTo>
                  <a:pt x="61139" y="122"/>
                </a:lnTo>
                <a:lnTo>
                  <a:pt x="61501" y="152"/>
                </a:lnTo>
                <a:cubicBezTo>
                  <a:pt x="61426" y="122"/>
                  <a:pt x="61343" y="106"/>
                  <a:pt x="61256" y="106"/>
                </a:cubicBezTo>
                <a:cubicBezTo>
                  <a:pt x="61169" y="106"/>
                  <a:pt x="61079" y="122"/>
                  <a:pt x="60988" y="152"/>
                </a:cubicBezTo>
                <a:cubicBezTo>
                  <a:pt x="60928" y="91"/>
                  <a:pt x="60868" y="61"/>
                  <a:pt x="60777" y="61"/>
                </a:cubicBezTo>
                <a:lnTo>
                  <a:pt x="60294" y="152"/>
                </a:lnTo>
                <a:cubicBezTo>
                  <a:pt x="60264" y="91"/>
                  <a:pt x="60536" y="61"/>
                  <a:pt x="60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2"/>
          <p:cNvGrpSpPr/>
          <p:nvPr/>
        </p:nvGrpSpPr>
        <p:grpSpPr>
          <a:xfrm rot="-5400000" flipH="1">
            <a:off x="6980360" y="2902334"/>
            <a:ext cx="3827749" cy="537628"/>
            <a:chOff x="911575" y="5353775"/>
            <a:chExt cx="1859575" cy="261200"/>
          </a:xfrm>
        </p:grpSpPr>
        <p:sp>
          <p:nvSpPr>
            <p:cNvPr id="416" name="Google Shape;416;p32"/>
            <p:cNvSpPr/>
            <p:nvPr/>
          </p:nvSpPr>
          <p:spPr>
            <a:xfrm>
              <a:off x="2464175" y="5579625"/>
              <a:ext cx="166725" cy="34625"/>
            </a:xfrm>
            <a:custGeom>
              <a:avLst/>
              <a:gdLst/>
              <a:ahLst/>
              <a:cxnLst/>
              <a:rect l="l" t="t" r="r" b="b"/>
              <a:pathLst>
                <a:path w="6669" h="1385" extrusionOk="0">
                  <a:moveTo>
                    <a:pt x="4871" y="1"/>
                  </a:moveTo>
                  <a:cubicBezTo>
                    <a:pt x="4784" y="1"/>
                    <a:pt x="4696" y="5"/>
                    <a:pt x="4608" y="11"/>
                  </a:cubicBezTo>
                  <a:lnTo>
                    <a:pt x="4408" y="11"/>
                  </a:lnTo>
                  <a:lnTo>
                    <a:pt x="4236" y="40"/>
                  </a:lnTo>
                  <a:lnTo>
                    <a:pt x="3864" y="69"/>
                  </a:lnTo>
                  <a:cubicBezTo>
                    <a:pt x="3635" y="97"/>
                    <a:pt x="3406" y="183"/>
                    <a:pt x="3149" y="212"/>
                  </a:cubicBezTo>
                  <a:cubicBezTo>
                    <a:pt x="2891" y="269"/>
                    <a:pt x="2576" y="383"/>
                    <a:pt x="2175" y="498"/>
                  </a:cubicBezTo>
                  <a:cubicBezTo>
                    <a:pt x="1861" y="641"/>
                    <a:pt x="2319" y="498"/>
                    <a:pt x="1975" y="670"/>
                  </a:cubicBezTo>
                  <a:cubicBezTo>
                    <a:pt x="916" y="1070"/>
                    <a:pt x="487" y="1242"/>
                    <a:pt x="115" y="1328"/>
                  </a:cubicBezTo>
                  <a:lnTo>
                    <a:pt x="0" y="1385"/>
                  </a:lnTo>
                  <a:lnTo>
                    <a:pt x="6640" y="1385"/>
                  </a:lnTo>
                  <a:cubicBezTo>
                    <a:pt x="6640" y="1185"/>
                    <a:pt x="6554" y="984"/>
                    <a:pt x="6440" y="813"/>
                  </a:cubicBezTo>
                  <a:cubicBezTo>
                    <a:pt x="6325" y="698"/>
                    <a:pt x="6211" y="612"/>
                    <a:pt x="6068" y="526"/>
                  </a:cubicBezTo>
                  <a:lnTo>
                    <a:pt x="6068" y="526"/>
                  </a:lnTo>
                  <a:cubicBezTo>
                    <a:pt x="6182" y="555"/>
                    <a:pt x="6268" y="641"/>
                    <a:pt x="6354" y="698"/>
                  </a:cubicBezTo>
                  <a:cubicBezTo>
                    <a:pt x="6383" y="727"/>
                    <a:pt x="6411" y="755"/>
                    <a:pt x="6468" y="784"/>
                  </a:cubicBezTo>
                  <a:cubicBezTo>
                    <a:pt x="6325" y="670"/>
                    <a:pt x="6211" y="555"/>
                    <a:pt x="6039" y="469"/>
                  </a:cubicBezTo>
                  <a:cubicBezTo>
                    <a:pt x="5955" y="427"/>
                    <a:pt x="5933" y="401"/>
                    <a:pt x="5949" y="401"/>
                  </a:cubicBezTo>
                  <a:cubicBezTo>
                    <a:pt x="5955" y="401"/>
                    <a:pt x="5967" y="404"/>
                    <a:pt x="5982" y="412"/>
                  </a:cubicBezTo>
                  <a:cubicBezTo>
                    <a:pt x="6068" y="441"/>
                    <a:pt x="6154" y="469"/>
                    <a:pt x="6239" y="526"/>
                  </a:cubicBezTo>
                  <a:cubicBezTo>
                    <a:pt x="6411" y="670"/>
                    <a:pt x="6526" y="841"/>
                    <a:pt x="6669" y="1013"/>
                  </a:cubicBezTo>
                  <a:cubicBezTo>
                    <a:pt x="6526" y="727"/>
                    <a:pt x="6268" y="498"/>
                    <a:pt x="5982" y="383"/>
                  </a:cubicBezTo>
                  <a:cubicBezTo>
                    <a:pt x="5724" y="269"/>
                    <a:pt x="5438" y="212"/>
                    <a:pt x="5152" y="212"/>
                  </a:cubicBezTo>
                  <a:lnTo>
                    <a:pt x="4379" y="212"/>
                  </a:lnTo>
                  <a:cubicBezTo>
                    <a:pt x="4122" y="212"/>
                    <a:pt x="3893" y="240"/>
                    <a:pt x="3721" y="269"/>
                  </a:cubicBezTo>
                  <a:cubicBezTo>
                    <a:pt x="3606" y="240"/>
                    <a:pt x="4064" y="183"/>
                    <a:pt x="4436" y="154"/>
                  </a:cubicBezTo>
                  <a:cubicBezTo>
                    <a:pt x="4608" y="126"/>
                    <a:pt x="4758" y="126"/>
                    <a:pt x="4798" y="126"/>
                  </a:cubicBezTo>
                  <a:cubicBezTo>
                    <a:pt x="4837" y="126"/>
                    <a:pt x="4766" y="126"/>
                    <a:pt x="4494" y="97"/>
                  </a:cubicBezTo>
                  <a:cubicBezTo>
                    <a:pt x="4694" y="97"/>
                    <a:pt x="4923" y="97"/>
                    <a:pt x="5123" y="126"/>
                  </a:cubicBezTo>
                  <a:cubicBezTo>
                    <a:pt x="5352" y="154"/>
                    <a:pt x="5553" y="183"/>
                    <a:pt x="5782" y="269"/>
                  </a:cubicBezTo>
                  <a:cubicBezTo>
                    <a:pt x="5524" y="154"/>
                    <a:pt x="5467" y="154"/>
                    <a:pt x="5467" y="126"/>
                  </a:cubicBezTo>
                  <a:lnTo>
                    <a:pt x="5467" y="126"/>
                  </a:lnTo>
                  <a:cubicBezTo>
                    <a:pt x="5553" y="154"/>
                    <a:pt x="5610" y="154"/>
                    <a:pt x="5696" y="183"/>
                  </a:cubicBezTo>
                  <a:cubicBezTo>
                    <a:pt x="5801" y="213"/>
                    <a:pt x="5915" y="251"/>
                    <a:pt x="5936" y="251"/>
                  </a:cubicBezTo>
                  <a:cubicBezTo>
                    <a:pt x="5955" y="251"/>
                    <a:pt x="5899" y="221"/>
                    <a:pt x="5696" y="126"/>
                  </a:cubicBezTo>
                  <a:cubicBezTo>
                    <a:pt x="5433" y="38"/>
                    <a:pt x="5154" y="1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1846000" y="5359350"/>
              <a:ext cx="752700" cy="254200"/>
            </a:xfrm>
            <a:custGeom>
              <a:avLst/>
              <a:gdLst/>
              <a:ahLst/>
              <a:cxnLst/>
              <a:rect l="l" t="t" r="r" b="b"/>
              <a:pathLst>
                <a:path w="30108" h="10168" extrusionOk="0">
                  <a:moveTo>
                    <a:pt x="8660" y="0"/>
                  </a:moveTo>
                  <a:cubicBezTo>
                    <a:pt x="8597" y="0"/>
                    <a:pt x="8534" y="3"/>
                    <a:pt x="8472" y="8"/>
                  </a:cubicBezTo>
                  <a:cubicBezTo>
                    <a:pt x="8100" y="8"/>
                    <a:pt x="7756" y="36"/>
                    <a:pt x="7441" y="93"/>
                  </a:cubicBezTo>
                  <a:cubicBezTo>
                    <a:pt x="7184" y="122"/>
                    <a:pt x="6926" y="151"/>
                    <a:pt x="6697" y="208"/>
                  </a:cubicBezTo>
                  <a:cubicBezTo>
                    <a:pt x="7155" y="437"/>
                    <a:pt x="7556" y="723"/>
                    <a:pt x="7928" y="1095"/>
                  </a:cubicBezTo>
                  <a:cubicBezTo>
                    <a:pt x="8558" y="1725"/>
                    <a:pt x="9016" y="2526"/>
                    <a:pt x="9273" y="3385"/>
                  </a:cubicBezTo>
                  <a:cubicBezTo>
                    <a:pt x="9288" y="3421"/>
                    <a:pt x="9297" y="3435"/>
                    <a:pt x="9302" y="3435"/>
                  </a:cubicBezTo>
                  <a:cubicBezTo>
                    <a:pt x="9319" y="3435"/>
                    <a:pt x="9309" y="3313"/>
                    <a:pt x="9330" y="3270"/>
                  </a:cubicBezTo>
                  <a:lnTo>
                    <a:pt x="9330" y="3270"/>
                  </a:lnTo>
                  <a:cubicBezTo>
                    <a:pt x="9359" y="3442"/>
                    <a:pt x="9273" y="3499"/>
                    <a:pt x="9359" y="3699"/>
                  </a:cubicBezTo>
                  <a:lnTo>
                    <a:pt x="9416" y="3642"/>
                  </a:lnTo>
                  <a:cubicBezTo>
                    <a:pt x="9416" y="3757"/>
                    <a:pt x="9416" y="3871"/>
                    <a:pt x="9445" y="3986"/>
                  </a:cubicBezTo>
                  <a:cubicBezTo>
                    <a:pt x="9445" y="4100"/>
                    <a:pt x="9445" y="4215"/>
                    <a:pt x="9445" y="4358"/>
                  </a:cubicBezTo>
                  <a:cubicBezTo>
                    <a:pt x="9473" y="4472"/>
                    <a:pt x="9473" y="4615"/>
                    <a:pt x="9473" y="4758"/>
                  </a:cubicBezTo>
                  <a:lnTo>
                    <a:pt x="9445" y="5188"/>
                  </a:lnTo>
                  <a:cubicBezTo>
                    <a:pt x="9445" y="5646"/>
                    <a:pt x="9302" y="6103"/>
                    <a:pt x="9044" y="6476"/>
                  </a:cubicBezTo>
                  <a:cubicBezTo>
                    <a:pt x="8958" y="6848"/>
                    <a:pt x="8787" y="7191"/>
                    <a:pt x="8529" y="7449"/>
                  </a:cubicBezTo>
                  <a:cubicBezTo>
                    <a:pt x="8243" y="7763"/>
                    <a:pt x="7899" y="8021"/>
                    <a:pt x="7499" y="8193"/>
                  </a:cubicBezTo>
                  <a:cubicBezTo>
                    <a:pt x="7466" y="8199"/>
                    <a:pt x="7444" y="8201"/>
                    <a:pt x="7430" y="8201"/>
                  </a:cubicBezTo>
                  <a:cubicBezTo>
                    <a:pt x="7328" y="8201"/>
                    <a:pt x="7603" y="8077"/>
                    <a:pt x="7542" y="8077"/>
                  </a:cubicBezTo>
                  <a:cubicBezTo>
                    <a:pt x="7526" y="8077"/>
                    <a:pt x="7487" y="8086"/>
                    <a:pt x="7413" y="8107"/>
                  </a:cubicBezTo>
                  <a:cubicBezTo>
                    <a:pt x="7356" y="8135"/>
                    <a:pt x="7270" y="8164"/>
                    <a:pt x="7184" y="8193"/>
                  </a:cubicBezTo>
                  <a:cubicBezTo>
                    <a:pt x="7127" y="8193"/>
                    <a:pt x="7155" y="8193"/>
                    <a:pt x="7069" y="8250"/>
                  </a:cubicBezTo>
                  <a:cubicBezTo>
                    <a:pt x="6984" y="8279"/>
                    <a:pt x="6783" y="8393"/>
                    <a:pt x="6669" y="8422"/>
                  </a:cubicBezTo>
                  <a:lnTo>
                    <a:pt x="6697" y="8422"/>
                  </a:lnTo>
                  <a:cubicBezTo>
                    <a:pt x="5989" y="8762"/>
                    <a:pt x="4719" y="8765"/>
                    <a:pt x="3804" y="9127"/>
                  </a:cubicBezTo>
                  <a:lnTo>
                    <a:pt x="3804" y="9127"/>
                  </a:lnTo>
                  <a:cubicBezTo>
                    <a:pt x="3796" y="9110"/>
                    <a:pt x="3768" y="9104"/>
                    <a:pt x="3728" y="9104"/>
                  </a:cubicBezTo>
                  <a:cubicBezTo>
                    <a:pt x="3662" y="9104"/>
                    <a:pt x="3563" y="9121"/>
                    <a:pt x="3463" y="9137"/>
                  </a:cubicBezTo>
                  <a:cubicBezTo>
                    <a:pt x="3435" y="9166"/>
                    <a:pt x="3449" y="9173"/>
                    <a:pt x="3481" y="9173"/>
                  </a:cubicBezTo>
                  <a:cubicBezTo>
                    <a:pt x="3513" y="9173"/>
                    <a:pt x="3564" y="9166"/>
                    <a:pt x="3606" y="9166"/>
                  </a:cubicBezTo>
                  <a:cubicBezTo>
                    <a:pt x="2805" y="9481"/>
                    <a:pt x="2605" y="9509"/>
                    <a:pt x="1947" y="9709"/>
                  </a:cubicBezTo>
                  <a:cubicBezTo>
                    <a:pt x="2034" y="9675"/>
                    <a:pt x="2044" y="9664"/>
                    <a:pt x="2014" y="9664"/>
                  </a:cubicBezTo>
                  <a:cubicBezTo>
                    <a:pt x="1964" y="9664"/>
                    <a:pt x="1800" y="9695"/>
                    <a:pt x="1702" y="9695"/>
                  </a:cubicBezTo>
                  <a:cubicBezTo>
                    <a:pt x="1668" y="9695"/>
                    <a:pt x="1642" y="9691"/>
                    <a:pt x="1632" y="9681"/>
                  </a:cubicBezTo>
                  <a:lnTo>
                    <a:pt x="1632" y="9681"/>
                  </a:lnTo>
                  <a:cubicBezTo>
                    <a:pt x="1489" y="9767"/>
                    <a:pt x="1746" y="9709"/>
                    <a:pt x="1374" y="9881"/>
                  </a:cubicBezTo>
                  <a:cubicBezTo>
                    <a:pt x="888" y="9996"/>
                    <a:pt x="430" y="10082"/>
                    <a:pt x="0" y="10167"/>
                  </a:cubicBezTo>
                  <a:lnTo>
                    <a:pt x="21093" y="10167"/>
                  </a:lnTo>
                  <a:lnTo>
                    <a:pt x="23211" y="9280"/>
                  </a:lnTo>
                  <a:cubicBezTo>
                    <a:pt x="23554" y="9166"/>
                    <a:pt x="23869" y="8994"/>
                    <a:pt x="24212" y="8822"/>
                  </a:cubicBezTo>
                  <a:lnTo>
                    <a:pt x="24642" y="8593"/>
                  </a:lnTo>
                  <a:lnTo>
                    <a:pt x="25243" y="8479"/>
                  </a:lnTo>
                  <a:cubicBezTo>
                    <a:pt x="25243" y="8422"/>
                    <a:pt x="25929" y="8279"/>
                    <a:pt x="26387" y="8050"/>
                  </a:cubicBezTo>
                  <a:cubicBezTo>
                    <a:pt x="27818" y="7678"/>
                    <a:pt x="29020" y="6790"/>
                    <a:pt x="29850" y="5588"/>
                  </a:cubicBezTo>
                  <a:cubicBezTo>
                    <a:pt x="29908" y="5474"/>
                    <a:pt x="29965" y="5388"/>
                    <a:pt x="29993" y="5273"/>
                  </a:cubicBezTo>
                  <a:lnTo>
                    <a:pt x="30051" y="5073"/>
                  </a:lnTo>
                  <a:cubicBezTo>
                    <a:pt x="30079" y="4959"/>
                    <a:pt x="30051" y="4930"/>
                    <a:pt x="30051" y="4930"/>
                  </a:cubicBezTo>
                  <a:cubicBezTo>
                    <a:pt x="30051" y="4930"/>
                    <a:pt x="30048" y="4935"/>
                    <a:pt x="30045" y="4935"/>
                  </a:cubicBezTo>
                  <a:cubicBezTo>
                    <a:pt x="30038" y="4935"/>
                    <a:pt x="30031" y="4908"/>
                    <a:pt x="30051" y="4730"/>
                  </a:cubicBezTo>
                  <a:cubicBezTo>
                    <a:pt x="30079" y="4701"/>
                    <a:pt x="30079" y="4672"/>
                    <a:pt x="30108" y="4644"/>
                  </a:cubicBezTo>
                  <a:lnTo>
                    <a:pt x="30108" y="4444"/>
                  </a:lnTo>
                  <a:cubicBezTo>
                    <a:pt x="30108" y="4272"/>
                    <a:pt x="30079" y="4100"/>
                    <a:pt x="30051" y="3928"/>
                  </a:cubicBezTo>
                  <a:cubicBezTo>
                    <a:pt x="29999" y="3758"/>
                    <a:pt x="29948" y="3617"/>
                    <a:pt x="29958" y="3617"/>
                  </a:cubicBezTo>
                  <a:cubicBezTo>
                    <a:pt x="29964" y="3617"/>
                    <a:pt x="29999" y="3681"/>
                    <a:pt x="30079" y="3843"/>
                  </a:cubicBezTo>
                  <a:cubicBezTo>
                    <a:pt x="29965" y="3528"/>
                    <a:pt x="29822" y="3270"/>
                    <a:pt x="29621" y="3013"/>
                  </a:cubicBezTo>
                  <a:cubicBezTo>
                    <a:pt x="28934" y="2755"/>
                    <a:pt x="28219" y="2469"/>
                    <a:pt x="27561" y="2183"/>
                  </a:cubicBezTo>
                  <a:lnTo>
                    <a:pt x="27561" y="2183"/>
                  </a:lnTo>
                  <a:lnTo>
                    <a:pt x="27847" y="2211"/>
                  </a:lnTo>
                  <a:cubicBezTo>
                    <a:pt x="27647" y="2040"/>
                    <a:pt x="27389" y="1925"/>
                    <a:pt x="27131" y="1868"/>
                  </a:cubicBezTo>
                  <a:cubicBezTo>
                    <a:pt x="27017" y="1868"/>
                    <a:pt x="26931" y="1839"/>
                    <a:pt x="26817" y="1811"/>
                  </a:cubicBezTo>
                  <a:cubicBezTo>
                    <a:pt x="26530" y="1839"/>
                    <a:pt x="26244" y="1896"/>
                    <a:pt x="25958" y="2011"/>
                  </a:cubicBezTo>
                  <a:cubicBezTo>
                    <a:pt x="26140" y="1970"/>
                    <a:pt x="26337" y="1930"/>
                    <a:pt x="26385" y="1930"/>
                  </a:cubicBezTo>
                  <a:cubicBezTo>
                    <a:pt x="26406" y="1930"/>
                    <a:pt x="26401" y="1937"/>
                    <a:pt x="26359" y="1954"/>
                  </a:cubicBezTo>
                  <a:cubicBezTo>
                    <a:pt x="26081" y="2037"/>
                    <a:pt x="25776" y="2093"/>
                    <a:pt x="25496" y="2149"/>
                  </a:cubicBezTo>
                  <a:lnTo>
                    <a:pt x="25496" y="2149"/>
                  </a:lnTo>
                  <a:cubicBezTo>
                    <a:pt x="25517" y="2141"/>
                    <a:pt x="25537" y="2133"/>
                    <a:pt x="25557" y="2125"/>
                  </a:cubicBezTo>
                  <a:lnTo>
                    <a:pt x="25557" y="2125"/>
                  </a:lnTo>
                  <a:lnTo>
                    <a:pt x="25472" y="2154"/>
                  </a:lnTo>
                  <a:cubicBezTo>
                    <a:pt x="25480" y="2152"/>
                    <a:pt x="25488" y="2151"/>
                    <a:pt x="25496" y="2149"/>
                  </a:cubicBezTo>
                  <a:lnTo>
                    <a:pt x="25496" y="2149"/>
                  </a:lnTo>
                  <a:cubicBezTo>
                    <a:pt x="24914" y="2378"/>
                    <a:pt x="24305" y="2708"/>
                    <a:pt x="23697" y="3013"/>
                  </a:cubicBezTo>
                  <a:lnTo>
                    <a:pt x="23211" y="3242"/>
                  </a:lnTo>
                  <a:lnTo>
                    <a:pt x="22982" y="3356"/>
                  </a:lnTo>
                  <a:lnTo>
                    <a:pt x="22781" y="3356"/>
                  </a:lnTo>
                  <a:lnTo>
                    <a:pt x="21694" y="3499"/>
                  </a:lnTo>
                  <a:cubicBezTo>
                    <a:pt x="20978" y="3585"/>
                    <a:pt x="20291" y="3671"/>
                    <a:pt x="19662" y="3785"/>
                  </a:cubicBezTo>
                  <a:cubicBezTo>
                    <a:pt x="19318" y="3843"/>
                    <a:pt x="19032" y="3928"/>
                    <a:pt x="18746" y="4014"/>
                  </a:cubicBezTo>
                  <a:cubicBezTo>
                    <a:pt x="18603" y="4043"/>
                    <a:pt x="18460" y="4100"/>
                    <a:pt x="18317" y="4157"/>
                  </a:cubicBezTo>
                  <a:lnTo>
                    <a:pt x="18116" y="4215"/>
                  </a:lnTo>
                  <a:lnTo>
                    <a:pt x="18088" y="4215"/>
                  </a:lnTo>
                  <a:cubicBezTo>
                    <a:pt x="18059" y="4243"/>
                    <a:pt x="18031" y="4243"/>
                    <a:pt x="17973" y="4243"/>
                  </a:cubicBezTo>
                  <a:cubicBezTo>
                    <a:pt x="17973" y="4243"/>
                    <a:pt x="17973" y="4215"/>
                    <a:pt x="17973" y="4186"/>
                  </a:cubicBezTo>
                  <a:lnTo>
                    <a:pt x="17945" y="4071"/>
                  </a:lnTo>
                  <a:cubicBezTo>
                    <a:pt x="17859" y="3900"/>
                    <a:pt x="17802" y="3757"/>
                    <a:pt x="17716" y="3642"/>
                  </a:cubicBezTo>
                  <a:cubicBezTo>
                    <a:pt x="17544" y="3356"/>
                    <a:pt x="17315" y="3127"/>
                    <a:pt x="17086" y="2927"/>
                  </a:cubicBezTo>
                  <a:cubicBezTo>
                    <a:pt x="16972" y="2841"/>
                    <a:pt x="16914" y="2784"/>
                    <a:pt x="16857" y="2755"/>
                  </a:cubicBezTo>
                  <a:lnTo>
                    <a:pt x="16800" y="2698"/>
                  </a:lnTo>
                  <a:cubicBezTo>
                    <a:pt x="16857" y="2698"/>
                    <a:pt x="16914" y="2755"/>
                    <a:pt x="16972" y="2784"/>
                  </a:cubicBezTo>
                  <a:cubicBezTo>
                    <a:pt x="17056" y="2851"/>
                    <a:pt x="17159" y="2928"/>
                    <a:pt x="17167" y="2928"/>
                  </a:cubicBezTo>
                  <a:cubicBezTo>
                    <a:pt x="17172" y="2928"/>
                    <a:pt x="17130" y="2890"/>
                    <a:pt x="17000" y="2784"/>
                  </a:cubicBezTo>
                  <a:cubicBezTo>
                    <a:pt x="16771" y="2583"/>
                    <a:pt x="16485" y="2469"/>
                    <a:pt x="16199" y="2383"/>
                  </a:cubicBezTo>
                  <a:cubicBezTo>
                    <a:pt x="15941" y="2297"/>
                    <a:pt x="15684" y="2268"/>
                    <a:pt x="15426" y="2211"/>
                  </a:cubicBezTo>
                  <a:cubicBezTo>
                    <a:pt x="14968" y="2154"/>
                    <a:pt x="14510" y="2125"/>
                    <a:pt x="14052" y="2125"/>
                  </a:cubicBezTo>
                  <a:cubicBezTo>
                    <a:pt x="13962" y="2122"/>
                    <a:pt x="13871" y="2121"/>
                    <a:pt x="13781" y="2121"/>
                  </a:cubicBezTo>
                  <a:cubicBezTo>
                    <a:pt x="12984" y="2121"/>
                    <a:pt x="12190" y="2232"/>
                    <a:pt x="11420" y="2412"/>
                  </a:cubicBezTo>
                  <a:cubicBezTo>
                    <a:pt x="11405" y="2426"/>
                    <a:pt x="11391" y="2433"/>
                    <a:pt x="11377" y="2433"/>
                  </a:cubicBezTo>
                  <a:cubicBezTo>
                    <a:pt x="11362" y="2433"/>
                    <a:pt x="11348" y="2426"/>
                    <a:pt x="11334" y="2412"/>
                  </a:cubicBezTo>
                  <a:lnTo>
                    <a:pt x="11276" y="2412"/>
                  </a:lnTo>
                  <a:lnTo>
                    <a:pt x="11276" y="2383"/>
                  </a:lnTo>
                  <a:cubicBezTo>
                    <a:pt x="11305" y="2354"/>
                    <a:pt x="11305" y="2326"/>
                    <a:pt x="11276" y="2326"/>
                  </a:cubicBezTo>
                  <a:cubicBezTo>
                    <a:pt x="11276" y="2240"/>
                    <a:pt x="11276" y="2183"/>
                    <a:pt x="11248" y="2097"/>
                  </a:cubicBezTo>
                  <a:cubicBezTo>
                    <a:pt x="11219" y="1954"/>
                    <a:pt x="11162" y="1782"/>
                    <a:pt x="11105" y="1639"/>
                  </a:cubicBezTo>
                  <a:cubicBezTo>
                    <a:pt x="10819" y="981"/>
                    <a:pt x="10275" y="437"/>
                    <a:pt x="9588" y="179"/>
                  </a:cubicBezTo>
                  <a:cubicBezTo>
                    <a:pt x="9302" y="60"/>
                    <a:pt x="8976" y="0"/>
                    <a:pt x="8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911575" y="5353775"/>
              <a:ext cx="1172000" cy="260475"/>
            </a:xfrm>
            <a:custGeom>
              <a:avLst/>
              <a:gdLst/>
              <a:ahLst/>
              <a:cxnLst/>
              <a:rect l="l" t="t" r="r" b="b"/>
              <a:pathLst>
                <a:path w="46880" h="10419" extrusionOk="0">
                  <a:moveTo>
                    <a:pt x="24814" y="2835"/>
                  </a:moveTo>
                  <a:lnTo>
                    <a:pt x="24814" y="2835"/>
                  </a:lnTo>
                  <a:cubicBezTo>
                    <a:pt x="24804" y="2838"/>
                    <a:pt x="24795" y="2841"/>
                    <a:pt x="24787" y="2845"/>
                  </a:cubicBezTo>
                  <a:lnTo>
                    <a:pt x="24787" y="2845"/>
                  </a:lnTo>
                  <a:cubicBezTo>
                    <a:pt x="24796" y="2842"/>
                    <a:pt x="24805" y="2838"/>
                    <a:pt x="24814" y="2835"/>
                  </a:cubicBezTo>
                  <a:close/>
                  <a:moveTo>
                    <a:pt x="22123" y="3665"/>
                  </a:moveTo>
                  <a:lnTo>
                    <a:pt x="22123" y="3665"/>
                  </a:lnTo>
                  <a:cubicBezTo>
                    <a:pt x="22087" y="3674"/>
                    <a:pt x="22064" y="3683"/>
                    <a:pt x="22052" y="3692"/>
                  </a:cubicBezTo>
                  <a:lnTo>
                    <a:pt x="22052" y="3692"/>
                  </a:lnTo>
                  <a:cubicBezTo>
                    <a:pt x="22075" y="3683"/>
                    <a:pt x="22099" y="3674"/>
                    <a:pt x="22123" y="3665"/>
                  </a:cubicBezTo>
                  <a:close/>
                  <a:moveTo>
                    <a:pt x="11334" y="5664"/>
                  </a:moveTo>
                  <a:cubicBezTo>
                    <a:pt x="11334" y="5664"/>
                    <a:pt x="11333" y="5665"/>
                    <a:pt x="11333" y="5668"/>
                  </a:cubicBezTo>
                  <a:lnTo>
                    <a:pt x="11333" y="5668"/>
                  </a:lnTo>
                  <a:cubicBezTo>
                    <a:pt x="11333" y="5668"/>
                    <a:pt x="11334" y="5668"/>
                    <a:pt x="11334" y="5668"/>
                  </a:cubicBezTo>
                  <a:cubicBezTo>
                    <a:pt x="11334" y="5665"/>
                    <a:pt x="11334" y="5664"/>
                    <a:pt x="11334" y="5664"/>
                  </a:cubicBezTo>
                  <a:close/>
                  <a:moveTo>
                    <a:pt x="6555" y="6126"/>
                  </a:moveTo>
                  <a:cubicBezTo>
                    <a:pt x="6583" y="6155"/>
                    <a:pt x="6583" y="6155"/>
                    <a:pt x="6583" y="6183"/>
                  </a:cubicBezTo>
                  <a:lnTo>
                    <a:pt x="6297" y="6241"/>
                  </a:lnTo>
                  <a:cubicBezTo>
                    <a:pt x="6297" y="6212"/>
                    <a:pt x="6383" y="6155"/>
                    <a:pt x="6555" y="6126"/>
                  </a:cubicBezTo>
                  <a:close/>
                  <a:moveTo>
                    <a:pt x="41210" y="9379"/>
                  </a:moveTo>
                  <a:lnTo>
                    <a:pt x="41210" y="9379"/>
                  </a:lnTo>
                  <a:cubicBezTo>
                    <a:pt x="41201" y="9382"/>
                    <a:pt x="41193" y="9385"/>
                    <a:pt x="41184" y="9389"/>
                  </a:cubicBezTo>
                  <a:lnTo>
                    <a:pt x="41212" y="9389"/>
                  </a:lnTo>
                  <a:cubicBezTo>
                    <a:pt x="41212" y="9385"/>
                    <a:pt x="41212" y="9382"/>
                    <a:pt x="41210" y="9379"/>
                  </a:cubicBezTo>
                  <a:close/>
                  <a:moveTo>
                    <a:pt x="42718" y="0"/>
                  </a:moveTo>
                  <a:cubicBezTo>
                    <a:pt x="42591" y="0"/>
                    <a:pt x="42468" y="32"/>
                    <a:pt x="42357" y="87"/>
                  </a:cubicBezTo>
                  <a:lnTo>
                    <a:pt x="42329" y="87"/>
                  </a:lnTo>
                  <a:cubicBezTo>
                    <a:pt x="42228" y="116"/>
                    <a:pt x="42121" y="130"/>
                    <a:pt x="42014" y="130"/>
                  </a:cubicBezTo>
                  <a:cubicBezTo>
                    <a:pt x="41906" y="130"/>
                    <a:pt x="41799" y="116"/>
                    <a:pt x="41699" y="87"/>
                  </a:cubicBezTo>
                  <a:cubicBezTo>
                    <a:pt x="41756" y="59"/>
                    <a:pt x="41842" y="30"/>
                    <a:pt x="41899" y="30"/>
                  </a:cubicBezTo>
                  <a:cubicBezTo>
                    <a:pt x="41728" y="30"/>
                    <a:pt x="41556" y="59"/>
                    <a:pt x="41413" y="87"/>
                  </a:cubicBezTo>
                  <a:cubicBezTo>
                    <a:pt x="41241" y="116"/>
                    <a:pt x="41069" y="116"/>
                    <a:pt x="40898" y="145"/>
                  </a:cubicBezTo>
                  <a:lnTo>
                    <a:pt x="39982" y="316"/>
                  </a:lnTo>
                  <a:cubicBezTo>
                    <a:pt x="39352" y="431"/>
                    <a:pt x="38751" y="545"/>
                    <a:pt x="38179" y="688"/>
                  </a:cubicBezTo>
                  <a:cubicBezTo>
                    <a:pt x="38236" y="660"/>
                    <a:pt x="38236" y="631"/>
                    <a:pt x="38351" y="603"/>
                  </a:cubicBezTo>
                  <a:cubicBezTo>
                    <a:pt x="38036" y="603"/>
                    <a:pt x="37721" y="660"/>
                    <a:pt x="37435" y="803"/>
                  </a:cubicBezTo>
                  <a:cubicBezTo>
                    <a:pt x="37406" y="807"/>
                    <a:pt x="37384" y="809"/>
                    <a:pt x="37368" y="809"/>
                  </a:cubicBezTo>
                  <a:cubicBezTo>
                    <a:pt x="37270" y="809"/>
                    <a:pt x="37361" y="746"/>
                    <a:pt x="37263" y="746"/>
                  </a:cubicBezTo>
                  <a:cubicBezTo>
                    <a:pt x="37042" y="746"/>
                    <a:pt x="36737" y="872"/>
                    <a:pt x="36565" y="872"/>
                  </a:cubicBezTo>
                  <a:cubicBezTo>
                    <a:pt x="36536" y="872"/>
                    <a:pt x="36511" y="868"/>
                    <a:pt x="36490" y="860"/>
                  </a:cubicBezTo>
                  <a:cubicBezTo>
                    <a:pt x="36490" y="860"/>
                    <a:pt x="36519" y="860"/>
                    <a:pt x="36576" y="832"/>
                  </a:cubicBezTo>
                  <a:lnTo>
                    <a:pt x="36576" y="832"/>
                  </a:lnTo>
                  <a:cubicBezTo>
                    <a:pt x="36376" y="889"/>
                    <a:pt x="35861" y="917"/>
                    <a:pt x="36004" y="975"/>
                  </a:cubicBezTo>
                  <a:cubicBezTo>
                    <a:pt x="35574" y="975"/>
                    <a:pt x="35174" y="1061"/>
                    <a:pt x="34802" y="1061"/>
                  </a:cubicBezTo>
                  <a:cubicBezTo>
                    <a:pt x="34573" y="1146"/>
                    <a:pt x="34029" y="1061"/>
                    <a:pt x="33943" y="1204"/>
                  </a:cubicBezTo>
                  <a:cubicBezTo>
                    <a:pt x="33954" y="1148"/>
                    <a:pt x="33836" y="1127"/>
                    <a:pt x="33673" y="1127"/>
                  </a:cubicBezTo>
                  <a:cubicBezTo>
                    <a:pt x="33414" y="1127"/>
                    <a:pt x="33042" y="1180"/>
                    <a:pt x="32884" y="1232"/>
                  </a:cubicBezTo>
                  <a:cubicBezTo>
                    <a:pt x="32970" y="1175"/>
                    <a:pt x="32627" y="1204"/>
                    <a:pt x="32741" y="1146"/>
                  </a:cubicBezTo>
                  <a:lnTo>
                    <a:pt x="32741" y="1146"/>
                  </a:lnTo>
                  <a:cubicBezTo>
                    <a:pt x="32398" y="1175"/>
                    <a:pt x="32112" y="1232"/>
                    <a:pt x="32169" y="1289"/>
                  </a:cubicBezTo>
                  <a:cubicBezTo>
                    <a:pt x="32097" y="1275"/>
                    <a:pt x="32026" y="1268"/>
                    <a:pt x="31954" y="1268"/>
                  </a:cubicBezTo>
                  <a:cubicBezTo>
                    <a:pt x="31883" y="1268"/>
                    <a:pt x="31811" y="1275"/>
                    <a:pt x="31739" y="1289"/>
                  </a:cubicBezTo>
                  <a:cubicBezTo>
                    <a:pt x="31382" y="1312"/>
                    <a:pt x="31059" y="1439"/>
                    <a:pt x="30798" y="1439"/>
                  </a:cubicBezTo>
                  <a:cubicBezTo>
                    <a:pt x="30725" y="1439"/>
                    <a:pt x="30657" y="1429"/>
                    <a:pt x="30595" y="1404"/>
                  </a:cubicBezTo>
                  <a:cubicBezTo>
                    <a:pt x="29650" y="1633"/>
                    <a:pt x="28763" y="1890"/>
                    <a:pt x="27933" y="2119"/>
                  </a:cubicBezTo>
                  <a:cubicBezTo>
                    <a:pt x="27933" y="1976"/>
                    <a:pt x="28878" y="1890"/>
                    <a:pt x="28792" y="1747"/>
                  </a:cubicBezTo>
                  <a:lnTo>
                    <a:pt x="28792" y="1747"/>
                  </a:lnTo>
                  <a:cubicBezTo>
                    <a:pt x="27990" y="1976"/>
                    <a:pt x="27561" y="2205"/>
                    <a:pt x="26731" y="2377"/>
                  </a:cubicBezTo>
                  <a:cubicBezTo>
                    <a:pt x="26709" y="2380"/>
                    <a:pt x="26693" y="2382"/>
                    <a:pt x="26683" y="2382"/>
                  </a:cubicBezTo>
                  <a:cubicBezTo>
                    <a:pt x="26597" y="2382"/>
                    <a:pt x="26852" y="2288"/>
                    <a:pt x="26903" y="2263"/>
                  </a:cubicBezTo>
                  <a:lnTo>
                    <a:pt x="26903" y="2263"/>
                  </a:lnTo>
                  <a:cubicBezTo>
                    <a:pt x="26130" y="2520"/>
                    <a:pt x="25357" y="2663"/>
                    <a:pt x="24671" y="2921"/>
                  </a:cubicBezTo>
                  <a:cubicBezTo>
                    <a:pt x="24671" y="2921"/>
                    <a:pt x="24716" y="2875"/>
                    <a:pt x="24787" y="2845"/>
                  </a:cubicBezTo>
                  <a:lnTo>
                    <a:pt x="24787" y="2845"/>
                  </a:lnTo>
                  <a:cubicBezTo>
                    <a:pt x="24647" y="2896"/>
                    <a:pt x="24472" y="2924"/>
                    <a:pt x="24499" y="2978"/>
                  </a:cubicBezTo>
                  <a:lnTo>
                    <a:pt x="24642" y="2921"/>
                  </a:lnTo>
                  <a:lnTo>
                    <a:pt x="24642" y="2921"/>
                  </a:lnTo>
                  <a:cubicBezTo>
                    <a:pt x="24855" y="2947"/>
                    <a:pt x="24227" y="3196"/>
                    <a:pt x="24137" y="3277"/>
                  </a:cubicBezTo>
                  <a:lnTo>
                    <a:pt x="24137" y="3277"/>
                  </a:lnTo>
                  <a:cubicBezTo>
                    <a:pt x="24165" y="3233"/>
                    <a:pt x="24142" y="3218"/>
                    <a:pt x="24094" y="3218"/>
                  </a:cubicBezTo>
                  <a:cubicBezTo>
                    <a:pt x="24000" y="3218"/>
                    <a:pt x="23808" y="3276"/>
                    <a:pt x="23713" y="3276"/>
                  </a:cubicBezTo>
                  <a:cubicBezTo>
                    <a:pt x="23647" y="3276"/>
                    <a:pt x="23628" y="3248"/>
                    <a:pt x="23726" y="3150"/>
                  </a:cubicBezTo>
                  <a:lnTo>
                    <a:pt x="23726" y="3150"/>
                  </a:lnTo>
                  <a:cubicBezTo>
                    <a:pt x="23640" y="3178"/>
                    <a:pt x="23526" y="3236"/>
                    <a:pt x="23554" y="3264"/>
                  </a:cubicBezTo>
                  <a:cubicBezTo>
                    <a:pt x="23502" y="3275"/>
                    <a:pt x="23461" y="3281"/>
                    <a:pt x="23437" y="3281"/>
                  </a:cubicBezTo>
                  <a:cubicBezTo>
                    <a:pt x="23396" y="3281"/>
                    <a:pt x="23406" y="3261"/>
                    <a:pt x="23497" y="3207"/>
                  </a:cubicBezTo>
                  <a:lnTo>
                    <a:pt x="23497" y="3207"/>
                  </a:lnTo>
                  <a:cubicBezTo>
                    <a:pt x="23240" y="3321"/>
                    <a:pt x="23011" y="3436"/>
                    <a:pt x="22753" y="3522"/>
                  </a:cubicBezTo>
                  <a:cubicBezTo>
                    <a:pt x="22753" y="3493"/>
                    <a:pt x="22839" y="3465"/>
                    <a:pt x="22868" y="3407"/>
                  </a:cubicBezTo>
                  <a:lnTo>
                    <a:pt x="22868" y="3407"/>
                  </a:lnTo>
                  <a:cubicBezTo>
                    <a:pt x="22610" y="3550"/>
                    <a:pt x="22324" y="3665"/>
                    <a:pt x="22038" y="3722"/>
                  </a:cubicBezTo>
                  <a:cubicBezTo>
                    <a:pt x="22038" y="3722"/>
                    <a:pt x="22024" y="3709"/>
                    <a:pt x="22052" y="3692"/>
                  </a:cubicBezTo>
                  <a:lnTo>
                    <a:pt x="22052" y="3692"/>
                  </a:lnTo>
                  <a:cubicBezTo>
                    <a:pt x="21857" y="3763"/>
                    <a:pt x="21701" y="3817"/>
                    <a:pt x="21522" y="3894"/>
                  </a:cubicBezTo>
                  <a:cubicBezTo>
                    <a:pt x="21179" y="4066"/>
                    <a:pt x="20836" y="4209"/>
                    <a:pt x="20492" y="4352"/>
                  </a:cubicBezTo>
                  <a:cubicBezTo>
                    <a:pt x="19433" y="4752"/>
                    <a:pt x="18374" y="5067"/>
                    <a:pt x="17459" y="5783"/>
                  </a:cubicBezTo>
                  <a:cubicBezTo>
                    <a:pt x="17430" y="5811"/>
                    <a:pt x="17373" y="5840"/>
                    <a:pt x="17315" y="5840"/>
                  </a:cubicBezTo>
                  <a:cubicBezTo>
                    <a:pt x="17243" y="5894"/>
                    <a:pt x="17170" y="5914"/>
                    <a:pt x="17098" y="5914"/>
                  </a:cubicBezTo>
                  <a:cubicBezTo>
                    <a:pt x="17056" y="5914"/>
                    <a:pt x="17014" y="5908"/>
                    <a:pt x="16972" y="5897"/>
                  </a:cubicBezTo>
                  <a:cubicBezTo>
                    <a:pt x="16657" y="5783"/>
                    <a:pt x="16028" y="5582"/>
                    <a:pt x="15369" y="5325"/>
                  </a:cubicBezTo>
                  <a:cubicBezTo>
                    <a:pt x="14940" y="5411"/>
                    <a:pt x="14539" y="5468"/>
                    <a:pt x="14110" y="5525"/>
                  </a:cubicBezTo>
                  <a:lnTo>
                    <a:pt x="14053" y="5525"/>
                  </a:lnTo>
                  <a:cubicBezTo>
                    <a:pt x="14024" y="5496"/>
                    <a:pt x="14053" y="5468"/>
                    <a:pt x="14110" y="5468"/>
                  </a:cubicBezTo>
                  <a:lnTo>
                    <a:pt x="14139" y="5468"/>
                  </a:lnTo>
                  <a:cubicBezTo>
                    <a:pt x="14253" y="5439"/>
                    <a:pt x="14453" y="5439"/>
                    <a:pt x="14339" y="5382"/>
                  </a:cubicBezTo>
                  <a:lnTo>
                    <a:pt x="14339" y="5382"/>
                  </a:lnTo>
                  <a:cubicBezTo>
                    <a:pt x="13996" y="5439"/>
                    <a:pt x="13624" y="5496"/>
                    <a:pt x="13251" y="5554"/>
                  </a:cubicBezTo>
                  <a:lnTo>
                    <a:pt x="13080" y="5582"/>
                  </a:lnTo>
                  <a:lnTo>
                    <a:pt x="12879" y="5611"/>
                  </a:lnTo>
                  <a:cubicBezTo>
                    <a:pt x="12593" y="5668"/>
                    <a:pt x="12307" y="5697"/>
                    <a:pt x="12021" y="5697"/>
                  </a:cubicBezTo>
                  <a:lnTo>
                    <a:pt x="12164" y="5697"/>
                  </a:lnTo>
                  <a:cubicBezTo>
                    <a:pt x="12139" y="5748"/>
                    <a:pt x="12078" y="5763"/>
                    <a:pt x="11996" y="5763"/>
                  </a:cubicBezTo>
                  <a:cubicBezTo>
                    <a:pt x="11861" y="5763"/>
                    <a:pt x="11668" y="5720"/>
                    <a:pt x="11474" y="5720"/>
                  </a:cubicBezTo>
                  <a:cubicBezTo>
                    <a:pt x="11410" y="5720"/>
                    <a:pt x="11346" y="5725"/>
                    <a:pt x="11284" y="5738"/>
                  </a:cubicBezTo>
                  <a:lnTo>
                    <a:pt x="11284" y="5738"/>
                  </a:lnTo>
                  <a:cubicBezTo>
                    <a:pt x="11319" y="5717"/>
                    <a:pt x="11329" y="5681"/>
                    <a:pt x="11333" y="5668"/>
                  </a:cubicBezTo>
                  <a:lnTo>
                    <a:pt x="11333" y="5668"/>
                  </a:lnTo>
                  <a:cubicBezTo>
                    <a:pt x="10703" y="5697"/>
                    <a:pt x="10103" y="5726"/>
                    <a:pt x="9502" y="5811"/>
                  </a:cubicBezTo>
                  <a:lnTo>
                    <a:pt x="9588" y="5783"/>
                  </a:lnTo>
                  <a:cubicBezTo>
                    <a:pt x="9496" y="5774"/>
                    <a:pt x="9389" y="5771"/>
                    <a:pt x="9275" y="5771"/>
                  </a:cubicBezTo>
                  <a:cubicBezTo>
                    <a:pt x="9001" y="5771"/>
                    <a:pt x="8686" y="5791"/>
                    <a:pt x="8443" y="5811"/>
                  </a:cubicBezTo>
                  <a:cubicBezTo>
                    <a:pt x="8358" y="5840"/>
                    <a:pt x="8157" y="5869"/>
                    <a:pt x="8300" y="5897"/>
                  </a:cubicBezTo>
                  <a:cubicBezTo>
                    <a:pt x="8164" y="5879"/>
                    <a:pt x="8031" y="5871"/>
                    <a:pt x="7901" y="5871"/>
                  </a:cubicBezTo>
                  <a:cubicBezTo>
                    <a:pt x="7049" y="5871"/>
                    <a:pt x="6315" y="6213"/>
                    <a:pt x="5546" y="6213"/>
                  </a:cubicBezTo>
                  <a:cubicBezTo>
                    <a:pt x="5520" y="6213"/>
                    <a:pt x="5493" y="6213"/>
                    <a:pt x="5467" y="6212"/>
                  </a:cubicBezTo>
                  <a:cubicBezTo>
                    <a:pt x="5553" y="6183"/>
                    <a:pt x="5696" y="6126"/>
                    <a:pt x="5610" y="6126"/>
                  </a:cubicBezTo>
                  <a:lnTo>
                    <a:pt x="4866" y="6298"/>
                  </a:lnTo>
                  <a:cubicBezTo>
                    <a:pt x="4952" y="6355"/>
                    <a:pt x="4981" y="6326"/>
                    <a:pt x="5152" y="6355"/>
                  </a:cubicBezTo>
                  <a:cubicBezTo>
                    <a:pt x="4981" y="6412"/>
                    <a:pt x="4837" y="6470"/>
                    <a:pt x="4666" y="6498"/>
                  </a:cubicBezTo>
                  <a:cubicBezTo>
                    <a:pt x="5009" y="6384"/>
                    <a:pt x="4637" y="6384"/>
                    <a:pt x="4494" y="6384"/>
                  </a:cubicBezTo>
                  <a:cubicBezTo>
                    <a:pt x="4523" y="6384"/>
                    <a:pt x="4465" y="6412"/>
                    <a:pt x="4494" y="6441"/>
                  </a:cubicBezTo>
                  <a:cubicBezTo>
                    <a:pt x="4440" y="6434"/>
                    <a:pt x="4399" y="6431"/>
                    <a:pt x="4367" y="6431"/>
                  </a:cubicBezTo>
                  <a:cubicBezTo>
                    <a:pt x="4143" y="6431"/>
                    <a:pt x="4369" y="6584"/>
                    <a:pt x="3893" y="6584"/>
                  </a:cubicBezTo>
                  <a:lnTo>
                    <a:pt x="3922" y="6555"/>
                  </a:lnTo>
                  <a:lnTo>
                    <a:pt x="3922" y="6555"/>
                  </a:lnTo>
                  <a:cubicBezTo>
                    <a:pt x="3721" y="6613"/>
                    <a:pt x="3521" y="6670"/>
                    <a:pt x="3321" y="6727"/>
                  </a:cubicBezTo>
                  <a:cubicBezTo>
                    <a:pt x="3206" y="6670"/>
                    <a:pt x="3521" y="6641"/>
                    <a:pt x="3521" y="6584"/>
                  </a:cubicBezTo>
                  <a:lnTo>
                    <a:pt x="3521" y="6584"/>
                  </a:lnTo>
                  <a:cubicBezTo>
                    <a:pt x="3235" y="6641"/>
                    <a:pt x="2977" y="6870"/>
                    <a:pt x="2691" y="6870"/>
                  </a:cubicBezTo>
                  <a:cubicBezTo>
                    <a:pt x="2805" y="6813"/>
                    <a:pt x="2977" y="6756"/>
                    <a:pt x="3092" y="6699"/>
                  </a:cubicBezTo>
                  <a:lnTo>
                    <a:pt x="2891" y="6699"/>
                  </a:lnTo>
                  <a:cubicBezTo>
                    <a:pt x="2748" y="6727"/>
                    <a:pt x="2634" y="6727"/>
                    <a:pt x="2491" y="6784"/>
                  </a:cubicBezTo>
                  <a:lnTo>
                    <a:pt x="2519" y="6784"/>
                  </a:lnTo>
                  <a:cubicBezTo>
                    <a:pt x="2376" y="6813"/>
                    <a:pt x="2262" y="6842"/>
                    <a:pt x="2119" y="6899"/>
                  </a:cubicBezTo>
                  <a:cubicBezTo>
                    <a:pt x="2119" y="6927"/>
                    <a:pt x="2090" y="6956"/>
                    <a:pt x="2061" y="6985"/>
                  </a:cubicBezTo>
                  <a:cubicBezTo>
                    <a:pt x="2004" y="7013"/>
                    <a:pt x="1976" y="7042"/>
                    <a:pt x="1918" y="7071"/>
                  </a:cubicBezTo>
                  <a:lnTo>
                    <a:pt x="1861" y="7099"/>
                  </a:lnTo>
                  <a:cubicBezTo>
                    <a:pt x="1804" y="7156"/>
                    <a:pt x="1718" y="7185"/>
                    <a:pt x="1632" y="7242"/>
                  </a:cubicBezTo>
                  <a:cubicBezTo>
                    <a:pt x="1518" y="7300"/>
                    <a:pt x="1432" y="7357"/>
                    <a:pt x="1346" y="7414"/>
                  </a:cubicBezTo>
                  <a:cubicBezTo>
                    <a:pt x="1231" y="7500"/>
                    <a:pt x="1146" y="7586"/>
                    <a:pt x="1060" y="7672"/>
                  </a:cubicBezTo>
                  <a:cubicBezTo>
                    <a:pt x="1117" y="7614"/>
                    <a:pt x="1146" y="7557"/>
                    <a:pt x="1203" y="7500"/>
                  </a:cubicBezTo>
                  <a:cubicBezTo>
                    <a:pt x="1223" y="7480"/>
                    <a:pt x="1229" y="7459"/>
                    <a:pt x="1221" y="7459"/>
                  </a:cubicBezTo>
                  <a:cubicBezTo>
                    <a:pt x="1217" y="7459"/>
                    <a:pt x="1211" y="7463"/>
                    <a:pt x="1203" y="7471"/>
                  </a:cubicBezTo>
                  <a:lnTo>
                    <a:pt x="1174" y="7471"/>
                  </a:lnTo>
                  <a:cubicBezTo>
                    <a:pt x="1155" y="7471"/>
                    <a:pt x="1123" y="7484"/>
                    <a:pt x="1104" y="7484"/>
                  </a:cubicBezTo>
                  <a:cubicBezTo>
                    <a:pt x="1095" y="7484"/>
                    <a:pt x="1088" y="7481"/>
                    <a:pt x="1088" y="7471"/>
                  </a:cubicBezTo>
                  <a:cubicBezTo>
                    <a:pt x="1000" y="7515"/>
                    <a:pt x="862" y="7576"/>
                    <a:pt x="815" y="7576"/>
                  </a:cubicBezTo>
                  <a:cubicBezTo>
                    <a:pt x="801" y="7576"/>
                    <a:pt x="795" y="7570"/>
                    <a:pt x="802" y="7557"/>
                  </a:cubicBezTo>
                  <a:lnTo>
                    <a:pt x="802" y="7557"/>
                  </a:lnTo>
                  <a:cubicBezTo>
                    <a:pt x="716" y="7672"/>
                    <a:pt x="630" y="7757"/>
                    <a:pt x="545" y="7815"/>
                  </a:cubicBezTo>
                  <a:cubicBezTo>
                    <a:pt x="459" y="7901"/>
                    <a:pt x="373" y="7986"/>
                    <a:pt x="316" y="8072"/>
                  </a:cubicBezTo>
                  <a:lnTo>
                    <a:pt x="287" y="8702"/>
                  </a:lnTo>
                  <a:cubicBezTo>
                    <a:pt x="287" y="8874"/>
                    <a:pt x="258" y="9045"/>
                    <a:pt x="258" y="9188"/>
                  </a:cubicBezTo>
                  <a:cubicBezTo>
                    <a:pt x="230" y="9360"/>
                    <a:pt x="230" y="9532"/>
                    <a:pt x="201" y="9704"/>
                  </a:cubicBezTo>
                  <a:cubicBezTo>
                    <a:pt x="201" y="9618"/>
                    <a:pt x="173" y="9532"/>
                    <a:pt x="144" y="9446"/>
                  </a:cubicBezTo>
                  <a:cubicBezTo>
                    <a:pt x="58" y="9646"/>
                    <a:pt x="1" y="9875"/>
                    <a:pt x="29" y="10104"/>
                  </a:cubicBezTo>
                  <a:cubicBezTo>
                    <a:pt x="58" y="10190"/>
                    <a:pt x="58" y="10305"/>
                    <a:pt x="29" y="10419"/>
                  </a:cubicBezTo>
                  <a:lnTo>
                    <a:pt x="37377" y="10419"/>
                  </a:lnTo>
                  <a:cubicBezTo>
                    <a:pt x="37807" y="10333"/>
                    <a:pt x="38265" y="10247"/>
                    <a:pt x="38751" y="10104"/>
                  </a:cubicBezTo>
                  <a:cubicBezTo>
                    <a:pt x="39152" y="9990"/>
                    <a:pt x="38866" y="10047"/>
                    <a:pt x="39037" y="9932"/>
                  </a:cubicBezTo>
                  <a:lnTo>
                    <a:pt x="39037" y="9932"/>
                  </a:lnTo>
                  <a:cubicBezTo>
                    <a:pt x="39048" y="9943"/>
                    <a:pt x="39074" y="9947"/>
                    <a:pt x="39108" y="9947"/>
                  </a:cubicBezTo>
                  <a:cubicBezTo>
                    <a:pt x="39206" y="9947"/>
                    <a:pt x="39370" y="9915"/>
                    <a:pt x="39420" y="9915"/>
                  </a:cubicBezTo>
                  <a:cubicBezTo>
                    <a:pt x="39450" y="9915"/>
                    <a:pt x="39439" y="9926"/>
                    <a:pt x="39352" y="9961"/>
                  </a:cubicBezTo>
                  <a:cubicBezTo>
                    <a:pt x="40010" y="9761"/>
                    <a:pt x="40211" y="9732"/>
                    <a:pt x="41012" y="9446"/>
                  </a:cubicBezTo>
                  <a:cubicBezTo>
                    <a:pt x="40926" y="9446"/>
                    <a:pt x="40812" y="9446"/>
                    <a:pt x="40869" y="9417"/>
                  </a:cubicBezTo>
                  <a:cubicBezTo>
                    <a:pt x="40957" y="9382"/>
                    <a:pt x="41068" y="9358"/>
                    <a:pt x="41139" y="9358"/>
                  </a:cubicBezTo>
                  <a:cubicBezTo>
                    <a:pt x="41176" y="9358"/>
                    <a:pt x="41202" y="9364"/>
                    <a:pt x="41210" y="9379"/>
                  </a:cubicBezTo>
                  <a:lnTo>
                    <a:pt x="41210" y="9379"/>
                  </a:lnTo>
                  <a:cubicBezTo>
                    <a:pt x="42125" y="9045"/>
                    <a:pt x="43423" y="9013"/>
                    <a:pt x="44103" y="8673"/>
                  </a:cubicBezTo>
                  <a:lnTo>
                    <a:pt x="44074" y="8673"/>
                  </a:lnTo>
                  <a:cubicBezTo>
                    <a:pt x="44189" y="8645"/>
                    <a:pt x="44332" y="8559"/>
                    <a:pt x="44475" y="8502"/>
                  </a:cubicBezTo>
                  <a:cubicBezTo>
                    <a:pt x="44618" y="8444"/>
                    <a:pt x="44532" y="8444"/>
                    <a:pt x="44589" y="8444"/>
                  </a:cubicBezTo>
                  <a:cubicBezTo>
                    <a:pt x="44675" y="8416"/>
                    <a:pt x="44733" y="8387"/>
                    <a:pt x="44818" y="8358"/>
                  </a:cubicBezTo>
                  <a:cubicBezTo>
                    <a:pt x="44893" y="8337"/>
                    <a:pt x="44932" y="8329"/>
                    <a:pt x="44948" y="8329"/>
                  </a:cubicBezTo>
                  <a:cubicBezTo>
                    <a:pt x="45009" y="8329"/>
                    <a:pt x="44734" y="8453"/>
                    <a:pt x="44835" y="8453"/>
                  </a:cubicBezTo>
                  <a:cubicBezTo>
                    <a:pt x="44850" y="8453"/>
                    <a:pt x="44872" y="8450"/>
                    <a:pt x="44904" y="8444"/>
                  </a:cubicBezTo>
                  <a:cubicBezTo>
                    <a:pt x="45305" y="8273"/>
                    <a:pt x="45648" y="8015"/>
                    <a:pt x="45935" y="7700"/>
                  </a:cubicBezTo>
                  <a:cubicBezTo>
                    <a:pt x="46192" y="7443"/>
                    <a:pt x="46364" y="7099"/>
                    <a:pt x="46450" y="6727"/>
                  </a:cubicBezTo>
                  <a:cubicBezTo>
                    <a:pt x="46707" y="6355"/>
                    <a:pt x="46850" y="5897"/>
                    <a:pt x="46850" y="5439"/>
                  </a:cubicBezTo>
                  <a:lnTo>
                    <a:pt x="46879" y="5010"/>
                  </a:lnTo>
                  <a:cubicBezTo>
                    <a:pt x="46879" y="4867"/>
                    <a:pt x="46879" y="4752"/>
                    <a:pt x="46850" y="4609"/>
                  </a:cubicBezTo>
                  <a:cubicBezTo>
                    <a:pt x="46822" y="4466"/>
                    <a:pt x="46850" y="4352"/>
                    <a:pt x="46850" y="4237"/>
                  </a:cubicBezTo>
                  <a:cubicBezTo>
                    <a:pt x="46822" y="4123"/>
                    <a:pt x="46822" y="4008"/>
                    <a:pt x="46822" y="3894"/>
                  </a:cubicBezTo>
                  <a:lnTo>
                    <a:pt x="46765" y="3951"/>
                  </a:lnTo>
                  <a:cubicBezTo>
                    <a:pt x="46679" y="3751"/>
                    <a:pt x="46765" y="3693"/>
                    <a:pt x="46707" y="3550"/>
                  </a:cubicBezTo>
                  <a:lnTo>
                    <a:pt x="46707" y="3550"/>
                  </a:lnTo>
                  <a:cubicBezTo>
                    <a:pt x="46707" y="3573"/>
                    <a:pt x="46707" y="3700"/>
                    <a:pt x="46694" y="3700"/>
                  </a:cubicBezTo>
                  <a:cubicBezTo>
                    <a:pt x="46690" y="3700"/>
                    <a:pt x="46685" y="3690"/>
                    <a:pt x="46679" y="3665"/>
                  </a:cubicBezTo>
                  <a:cubicBezTo>
                    <a:pt x="46421" y="2778"/>
                    <a:pt x="45963" y="1976"/>
                    <a:pt x="45334" y="1347"/>
                  </a:cubicBezTo>
                  <a:cubicBezTo>
                    <a:pt x="44962" y="975"/>
                    <a:pt x="44532" y="688"/>
                    <a:pt x="44103" y="460"/>
                  </a:cubicBezTo>
                  <a:cubicBezTo>
                    <a:pt x="43731" y="259"/>
                    <a:pt x="43330" y="116"/>
                    <a:pt x="42930" y="30"/>
                  </a:cubicBezTo>
                  <a:cubicBezTo>
                    <a:pt x="42859" y="10"/>
                    <a:pt x="42788" y="0"/>
                    <a:pt x="42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2374750" y="5435375"/>
              <a:ext cx="396400" cy="179600"/>
            </a:xfrm>
            <a:custGeom>
              <a:avLst/>
              <a:gdLst/>
              <a:ahLst/>
              <a:cxnLst/>
              <a:rect l="l" t="t" r="r" b="b"/>
              <a:pathLst>
                <a:path w="15856" h="7184" extrusionOk="0">
                  <a:moveTo>
                    <a:pt x="15025" y="1317"/>
                  </a:moveTo>
                  <a:cubicBezTo>
                    <a:pt x="15140" y="1317"/>
                    <a:pt x="15225" y="1345"/>
                    <a:pt x="15340" y="1374"/>
                  </a:cubicBezTo>
                  <a:lnTo>
                    <a:pt x="14968" y="1317"/>
                  </a:lnTo>
                  <a:close/>
                  <a:moveTo>
                    <a:pt x="8071" y="5896"/>
                  </a:moveTo>
                  <a:lnTo>
                    <a:pt x="8071" y="5896"/>
                  </a:lnTo>
                  <a:cubicBezTo>
                    <a:pt x="8152" y="5906"/>
                    <a:pt x="8229" y="5909"/>
                    <a:pt x="8306" y="5910"/>
                  </a:cubicBezTo>
                  <a:lnTo>
                    <a:pt x="8306" y="5910"/>
                  </a:lnTo>
                  <a:cubicBezTo>
                    <a:pt x="8254" y="5906"/>
                    <a:pt x="8177" y="5901"/>
                    <a:pt x="8071" y="5896"/>
                  </a:cubicBezTo>
                  <a:close/>
                  <a:moveTo>
                    <a:pt x="9678" y="6299"/>
                  </a:moveTo>
                  <a:cubicBezTo>
                    <a:pt x="9822" y="6376"/>
                    <a:pt x="9945" y="6457"/>
                    <a:pt x="10045" y="6583"/>
                  </a:cubicBezTo>
                  <a:cubicBezTo>
                    <a:pt x="10017" y="6554"/>
                    <a:pt x="9960" y="6525"/>
                    <a:pt x="9931" y="6497"/>
                  </a:cubicBezTo>
                  <a:cubicBezTo>
                    <a:pt x="9847" y="6412"/>
                    <a:pt x="9762" y="6356"/>
                    <a:pt x="9678" y="6299"/>
                  </a:cubicBezTo>
                  <a:close/>
                  <a:moveTo>
                    <a:pt x="8500" y="0"/>
                  </a:moveTo>
                  <a:cubicBezTo>
                    <a:pt x="8700" y="229"/>
                    <a:pt x="8843" y="515"/>
                    <a:pt x="8929" y="802"/>
                  </a:cubicBezTo>
                  <a:cubicBezTo>
                    <a:pt x="8861" y="642"/>
                    <a:pt x="8833" y="578"/>
                    <a:pt x="8830" y="578"/>
                  </a:cubicBezTo>
                  <a:lnTo>
                    <a:pt x="8830" y="578"/>
                  </a:lnTo>
                  <a:cubicBezTo>
                    <a:pt x="8826" y="578"/>
                    <a:pt x="8877" y="726"/>
                    <a:pt x="8929" y="916"/>
                  </a:cubicBezTo>
                  <a:cubicBezTo>
                    <a:pt x="8958" y="1088"/>
                    <a:pt x="8986" y="1231"/>
                    <a:pt x="8958" y="1403"/>
                  </a:cubicBezTo>
                  <a:lnTo>
                    <a:pt x="8958" y="1603"/>
                  </a:lnTo>
                  <a:cubicBezTo>
                    <a:pt x="8958" y="1660"/>
                    <a:pt x="8958" y="1689"/>
                    <a:pt x="8929" y="1717"/>
                  </a:cubicBezTo>
                  <a:cubicBezTo>
                    <a:pt x="8908" y="1911"/>
                    <a:pt x="8918" y="1911"/>
                    <a:pt x="8925" y="1911"/>
                  </a:cubicBezTo>
                  <a:lnTo>
                    <a:pt x="8925" y="1911"/>
                  </a:lnTo>
                  <a:cubicBezTo>
                    <a:pt x="8927" y="1911"/>
                    <a:pt x="8929" y="1911"/>
                    <a:pt x="8929" y="1918"/>
                  </a:cubicBezTo>
                  <a:lnTo>
                    <a:pt x="8929" y="2032"/>
                  </a:lnTo>
                  <a:lnTo>
                    <a:pt x="8872" y="2232"/>
                  </a:lnTo>
                  <a:cubicBezTo>
                    <a:pt x="8843" y="2347"/>
                    <a:pt x="8786" y="2461"/>
                    <a:pt x="8729" y="2547"/>
                  </a:cubicBezTo>
                  <a:cubicBezTo>
                    <a:pt x="7899" y="3778"/>
                    <a:pt x="6668" y="4637"/>
                    <a:pt x="5266" y="5037"/>
                  </a:cubicBezTo>
                  <a:cubicBezTo>
                    <a:pt x="4779" y="5238"/>
                    <a:pt x="4121" y="5381"/>
                    <a:pt x="4093" y="5438"/>
                  </a:cubicBezTo>
                  <a:lnTo>
                    <a:pt x="3492" y="5581"/>
                  </a:lnTo>
                  <a:lnTo>
                    <a:pt x="3062" y="5781"/>
                  </a:lnTo>
                  <a:cubicBezTo>
                    <a:pt x="2747" y="5953"/>
                    <a:pt x="2433" y="6125"/>
                    <a:pt x="2089" y="6268"/>
                  </a:cubicBezTo>
                  <a:lnTo>
                    <a:pt x="0" y="7155"/>
                  </a:lnTo>
                  <a:lnTo>
                    <a:pt x="3606" y="7155"/>
                  </a:lnTo>
                  <a:lnTo>
                    <a:pt x="3692" y="7126"/>
                  </a:lnTo>
                  <a:cubicBezTo>
                    <a:pt x="4064" y="7041"/>
                    <a:pt x="4493" y="6869"/>
                    <a:pt x="5581" y="6468"/>
                  </a:cubicBezTo>
                  <a:cubicBezTo>
                    <a:pt x="5896" y="6296"/>
                    <a:pt x="5438" y="6440"/>
                    <a:pt x="5781" y="6296"/>
                  </a:cubicBezTo>
                  <a:cubicBezTo>
                    <a:pt x="6153" y="6153"/>
                    <a:pt x="6497" y="6096"/>
                    <a:pt x="6754" y="6010"/>
                  </a:cubicBezTo>
                  <a:cubicBezTo>
                    <a:pt x="6983" y="5953"/>
                    <a:pt x="7241" y="5896"/>
                    <a:pt x="7470" y="5867"/>
                  </a:cubicBezTo>
                  <a:lnTo>
                    <a:pt x="7813" y="5839"/>
                  </a:lnTo>
                  <a:lnTo>
                    <a:pt x="8013" y="5810"/>
                  </a:lnTo>
                  <a:lnTo>
                    <a:pt x="8214" y="5810"/>
                  </a:lnTo>
                  <a:cubicBezTo>
                    <a:pt x="8300" y="5803"/>
                    <a:pt x="8387" y="5799"/>
                    <a:pt x="8476" y="5799"/>
                  </a:cubicBezTo>
                  <a:cubicBezTo>
                    <a:pt x="8741" y="5799"/>
                    <a:pt x="9015" y="5831"/>
                    <a:pt x="9273" y="5896"/>
                  </a:cubicBezTo>
                  <a:cubicBezTo>
                    <a:pt x="9502" y="6010"/>
                    <a:pt x="9559" y="6046"/>
                    <a:pt x="9530" y="6046"/>
                  </a:cubicBezTo>
                  <a:cubicBezTo>
                    <a:pt x="9502" y="6046"/>
                    <a:pt x="9387" y="6010"/>
                    <a:pt x="9273" y="5982"/>
                  </a:cubicBezTo>
                  <a:cubicBezTo>
                    <a:pt x="9215" y="5953"/>
                    <a:pt x="9130" y="5953"/>
                    <a:pt x="9072" y="5924"/>
                  </a:cubicBezTo>
                  <a:lnTo>
                    <a:pt x="9072" y="5924"/>
                  </a:lnTo>
                  <a:cubicBezTo>
                    <a:pt x="9074" y="5925"/>
                    <a:pt x="9133" y="5955"/>
                    <a:pt x="9359" y="6067"/>
                  </a:cubicBezTo>
                  <a:cubicBezTo>
                    <a:pt x="9158" y="5982"/>
                    <a:pt x="8929" y="5953"/>
                    <a:pt x="8729" y="5924"/>
                  </a:cubicBezTo>
                  <a:cubicBezTo>
                    <a:pt x="8614" y="5910"/>
                    <a:pt x="8507" y="5910"/>
                    <a:pt x="8400" y="5910"/>
                  </a:cubicBezTo>
                  <a:cubicBezTo>
                    <a:pt x="8369" y="5910"/>
                    <a:pt x="8337" y="5910"/>
                    <a:pt x="8306" y="5910"/>
                  </a:cubicBezTo>
                  <a:lnTo>
                    <a:pt x="8306" y="5910"/>
                  </a:lnTo>
                  <a:cubicBezTo>
                    <a:pt x="8519" y="5925"/>
                    <a:pt x="8313" y="5930"/>
                    <a:pt x="8013" y="5953"/>
                  </a:cubicBezTo>
                  <a:cubicBezTo>
                    <a:pt x="7641" y="5953"/>
                    <a:pt x="7183" y="6039"/>
                    <a:pt x="7298" y="6067"/>
                  </a:cubicBezTo>
                  <a:cubicBezTo>
                    <a:pt x="7498" y="6039"/>
                    <a:pt x="7727" y="6039"/>
                    <a:pt x="7956" y="6010"/>
                  </a:cubicBezTo>
                  <a:cubicBezTo>
                    <a:pt x="8065" y="5986"/>
                    <a:pt x="8174" y="5977"/>
                    <a:pt x="8285" y="5977"/>
                  </a:cubicBezTo>
                  <a:cubicBezTo>
                    <a:pt x="8437" y="5977"/>
                    <a:pt x="8592" y="5994"/>
                    <a:pt x="8758" y="6010"/>
                  </a:cubicBezTo>
                  <a:cubicBezTo>
                    <a:pt x="9044" y="6010"/>
                    <a:pt x="9301" y="6067"/>
                    <a:pt x="9587" y="6182"/>
                  </a:cubicBezTo>
                  <a:cubicBezTo>
                    <a:pt x="9874" y="6296"/>
                    <a:pt x="10103" y="6525"/>
                    <a:pt x="10246" y="6783"/>
                  </a:cubicBezTo>
                  <a:cubicBezTo>
                    <a:pt x="10131" y="6611"/>
                    <a:pt x="9988" y="6468"/>
                    <a:pt x="9816" y="6325"/>
                  </a:cubicBezTo>
                  <a:cubicBezTo>
                    <a:pt x="9731" y="6268"/>
                    <a:pt x="9645" y="6239"/>
                    <a:pt x="9559" y="6211"/>
                  </a:cubicBezTo>
                  <a:cubicBezTo>
                    <a:pt x="9544" y="6203"/>
                    <a:pt x="9534" y="6199"/>
                    <a:pt x="9531" y="6199"/>
                  </a:cubicBezTo>
                  <a:cubicBezTo>
                    <a:pt x="9521" y="6199"/>
                    <a:pt x="9553" y="6226"/>
                    <a:pt x="9616" y="6268"/>
                  </a:cubicBezTo>
                  <a:cubicBezTo>
                    <a:pt x="9636" y="6278"/>
                    <a:pt x="9656" y="6288"/>
                    <a:pt x="9675" y="6298"/>
                  </a:cubicBezTo>
                  <a:lnTo>
                    <a:pt x="9675" y="6298"/>
                  </a:lnTo>
                  <a:cubicBezTo>
                    <a:pt x="9789" y="6412"/>
                    <a:pt x="9903" y="6526"/>
                    <a:pt x="10017" y="6640"/>
                  </a:cubicBezTo>
                  <a:cubicBezTo>
                    <a:pt x="10160" y="6783"/>
                    <a:pt x="10217" y="6983"/>
                    <a:pt x="10246" y="7184"/>
                  </a:cubicBezTo>
                  <a:lnTo>
                    <a:pt x="10389" y="7184"/>
                  </a:lnTo>
                  <a:cubicBezTo>
                    <a:pt x="10389" y="7142"/>
                    <a:pt x="10373" y="7115"/>
                    <a:pt x="10365" y="7115"/>
                  </a:cubicBezTo>
                  <a:cubicBezTo>
                    <a:pt x="10362" y="7115"/>
                    <a:pt x="10360" y="7119"/>
                    <a:pt x="10360" y="7126"/>
                  </a:cubicBezTo>
                  <a:lnTo>
                    <a:pt x="10360" y="6955"/>
                  </a:lnTo>
                  <a:cubicBezTo>
                    <a:pt x="10332" y="6869"/>
                    <a:pt x="10303" y="6783"/>
                    <a:pt x="10274" y="6697"/>
                  </a:cubicBezTo>
                  <a:lnTo>
                    <a:pt x="10274" y="6697"/>
                  </a:lnTo>
                  <a:cubicBezTo>
                    <a:pt x="10360" y="6869"/>
                    <a:pt x="10389" y="7012"/>
                    <a:pt x="10417" y="7184"/>
                  </a:cubicBezTo>
                  <a:lnTo>
                    <a:pt x="15769" y="7184"/>
                  </a:lnTo>
                  <a:cubicBezTo>
                    <a:pt x="15769" y="7069"/>
                    <a:pt x="15769" y="6983"/>
                    <a:pt x="15741" y="6869"/>
                  </a:cubicBezTo>
                  <a:lnTo>
                    <a:pt x="15741" y="6869"/>
                  </a:lnTo>
                  <a:cubicBezTo>
                    <a:pt x="15757" y="6902"/>
                    <a:pt x="15784" y="6916"/>
                    <a:pt x="15803" y="6916"/>
                  </a:cubicBezTo>
                  <a:cubicBezTo>
                    <a:pt x="15817" y="6916"/>
                    <a:pt x="15826" y="6909"/>
                    <a:pt x="15826" y="6897"/>
                  </a:cubicBezTo>
                  <a:lnTo>
                    <a:pt x="15769" y="6754"/>
                  </a:lnTo>
                  <a:cubicBezTo>
                    <a:pt x="15769" y="6632"/>
                    <a:pt x="15784" y="6597"/>
                    <a:pt x="15802" y="6597"/>
                  </a:cubicBezTo>
                  <a:cubicBezTo>
                    <a:pt x="15810" y="6597"/>
                    <a:pt x="15818" y="6603"/>
                    <a:pt x="15826" y="6611"/>
                  </a:cubicBezTo>
                  <a:cubicBezTo>
                    <a:pt x="15826" y="6437"/>
                    <a:pt x="15813" y="6397"/>
                    <a:pt x="15798" y="6397"/>
                  </a:cubicBezTo>
                  <a:cubicBezTo>
                    <a:pt x="15785" y="6397"/>
                    <a:pt x="15771" y="6427"/>
                    <a:pt x="15762" y="6427"/>
                  </a:cubicBezTo>
                  <a:cubicBezTo>
                    <a:pt x="15750" y="6427"/>
                    <a:pt x="15748" y="6378"/>
                    <a:pt x="15769" y="6153"/>
                  </a:cubicBezTo>
                  <a:cubicBezTo>
                    <a:pt x="15769" y="6211"/>
                    <a:pt x="15769" y="6239"/>
                    <a:pt x="15798" y="6296"/>
                  </a:cubicBezTo>
                  <a:cubicBezTo>
                    <a:pt x="15826" y="5695"/>
                    <a:pt x="15741" y="5123"/>
                    <a:pt x="15741" y="4579"/>
                  </a:cubicBezTo>
                  <a:cubicBezTo>
                    <a:pt x="15749" y="4564"/>
                    <a:pt x="15757" y="4558"/>
                    <a:pt x="15764" y="4558"/>
                  </a:cubicBezTo>
                  <a:cubicBezTo>
                    <a:pt x="15814" y="4558"/>
                    <a:pt x="15807" y="4924"/>
                    <a:pt x="15838" y="4924"/>
                  </a:cubicBezTo>
                  <a:cubicBezTo>
                    <a:pt x="15842" y="4924"/>
                    <a:pt x="15848" y="4915"/>
                    <a:pt x="15855" y="4894"/>
                  </a:cubicBezTo>
                  <a:cubicBezTo>
                    <a:pt x="15826" y="4093"/>
                    <a:pt x="15626" y="3234"/>
                    <a:pt x="15569" y="2461"/>
                  </a:cubicBezTo>
                  <a:lnTo>
                    <a:pt x="15569" y="2605"/>
                  </a:lnTo>
                  <a:cubicBezTo>
                    <a:pt x="15426" y="2519"/>
                    <a:pt x="15569" y="2032"/>
                    <a:pt x="15454" y="1660"/>
                  </a:cubicBezTo>
                  <a:lnTo>
                    <a:pt x="15454" y="1660"/>
                  </a:lnTo>
                  <a:cubicBezTo>
                    <a:pt x="15476" y="1725"/>
                    <a:pt x="15513" y="1757"/>
                    <a:pt x="15519" y="1757"/>
                  </a:cubicBezTo>
                  <a:cubicBezTo>
                    <a:pt x="15521" y="1757"/>
                    <a:pt x="15519" y="1753"/>
                    <a:pt x="15512" y="1746"/>
                  </a:cubicBezTo>
                  <a:cubicBezTo>
                    <a:pt x="15512" y="1603"/>
                    <a:pt x="15483" y="1460"/>
                    <a:pt x="15454" y="1317"/>
                  </a:cubicBezTo>
                  <a:cubicBezTo>
                    <a:pt x="15383" y="1302"/>
                    <a:pt x="15311" y="1295"/>
                    <a:pt x="15240" y="1295"/>
                  </a:cubicBezTo>
                  <a:cubicBezTo>
                    <a:pt x="15172" y="1295"/>
                    <a:pt x="15104" y="1302"/>
                    <a:pt x="15036" y="1315"/>
                  </a:cubicBezTo>
                  <a:lnTo>
                    <a:pt x="15036" y="1315"/>
                  </a:lnTo>
                  <a:cubicBezTo>
                    <a:pt x="14583" y="1259"/>
                    <a:pt x="14074" y="1258"/>
                    <a:pt x="13537" y="1174"/>
                  </a:cubicBezTo>
                  <a:lnTo>
                    <a:pt x="13537" y="1174"/>
                  </a:lnTo>
                  <a:cubicBezTo>
                    <a:pt x="13576" y="1197"/>
                    <a:pt x="13560" y="1206"/>
                    <a:pt x="13510" y="1206"/>
                  </a:cubicBezTo>
                  <a:cubicBezTo>
                    <a:pt x="13378" y="1206"/>
                    <a:pt x="13009" y="1145"/>
                    <a:pt x="12821" y="1145"/>
                  </a:cubicBezTo>
                  <a:lnTo>
                    <a:pt x="12907" y="1145"/>
                  </a:lnTo>
                  <a:cubicBezTo>
                    <a:pt x="12736" y="1030"/>
                    <a:pt x="12249" y="1088"/>
                    <a:pt x="11934" y="1002"/>
                  </a:cubicBezTo>
                  <a:cubicBezTo>
                    <a:pt x="11791" y="945"/>
                    <a:pt x="11991" y="916"/>
                    <a:pt x="11763" y="859"/>
                  </a:cubicBezTo>
                  <a:cubicBezTo>
                    <a:pt x="11677" y="873"/>
                    <a:pt x="11591" y="880"/>
                    <a:pt x="11509" y="880"/>
                  </a:cubicBezTo>
                  <a:cubicBezTo>
                    <a:pt x="11426" y="880"/>
                    <a:pt x="11348" y="873"/>
                    <a:pt x="11276" y="859"/>
                  </a:cubicBezTo>
                  <a:cubicBezTo>
                    <a:pt x="11047" y="802"/>
                    <a:pt x="10818" y="744"/>
                    <a:pt x="10589" y="658"/>
                  </a:cubicBezTo>
                  <a:lnTo>
                    <a:pt x="10589" y="658"/>
                  </a:lnTo>
                  <a:cubicBezTo>
                    <a:pt x="10632" y="673"/>
                    <a:pt x="10675" y="680"/>
                    <a:pt x="10718" y="680"/>
                  </a:cubicBezTo>
                  <a:cubicBezTo>
                    <a:pt x="10761" y="680"/>
                    <a:pt x="10804" y="673"/>
                    <a:pt x="10847" y="658"/>
                  </a:cubicBezTo>
                  <a:cubicBezTo>
                    <a:pt x="10045" y="515"/>
                    <a:pt x="9244" y="286"/>
                    <a:pt x="8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2"/>
          <p:cNvSpPr/>
          <p:nvPr/>
        </p:nvSpPr>
        <p:spPr>
          <a:xfrm rot="2920834" flipH="1">
            <a:off x="4133553" y="-319230"/>
            <a:ext cx="942417" cy="943265"/>
          </a:xfrm>
          <a:custGeom>
            <a:avLst/>
            <a:gdLst/>
            <a:ahLst/>
            <a:cxnLst/>
            <a:rect l="l" t="t" r="r" b="b"/>
            <a:pathLst>
              <a:path w="21125" h="21144" extrusionOk="0">
                <a:moveTo>
                  <a:pt x="2866" y="1149"/>
                </a:moveTo>
                <a:lnTo>
                  <a:pt x="2866" y="1149"/>
                </a:lnTo>
                <a:cubicBezTo>
                  <a:pt x="2866" y="1150"/>
                  <a:pt x="2867" y="1151"/>
                  <a:pt x="2868" y="1152"/>
                </a:cubicBezTo>
                <a:lnTo>
                  <a:pt x="2868" y="1152"/>
                </a:lnTo>
                <a:cubicBezTo>
                  <a:pt x="2877" y="1160"/>
                  <a:pt x="2886" y="1168"/>
                  <a:pt x="2895" y="1177"/>
                </a:cubicBezTo>
                <a:lnTo>
                  <a:pt x="2866" y="1149"/>
                </a:lnTo>
                <a:close/>
                <a:moveTo>
                  <a:pt x="13369" y="2522"/>
                </a:moveTo>
                <a:cubicBezTo>
                  <a:pt x="13369" y="2524"/>
                  <a:pt x="13370" y="2526"/>
                  <a:pt x="13370" y="2527"/>
                </a:cubicBezTo>
                <a:lnTo>
                  <a:pt x="13370" y="2527"/>
                </a:lnTo>
                <a:cubicBezTo>
                  <a:pt x="13379" y="2526"/>
                  <a:pt x="13389" y="2524"/>
                  <a:pt x="13398" y="2522"/>
                </a:cubicBezTo>
                <a:close/>
                <a:moveTo>
                  <a:pt x="12940" y="2436"/>
                </a:moveTo>
                <a:cubicBezTo>
                  <a:pt x="12940" y="2436"/>
                  <a:pt x="12968" y="2494"/>
                  <a:pt x="12997" y="2551"/>
                </a:cubicBezTo>
                <a:lnTo>
                  <a:pt x="12997" y="2551"/>
                </a:lnTo>
                <a:cubicBezTo>
                  <a:pt x="12988" y="2551"/>
                  <a:pt x="12978" y="2551"/>
                  <a:pt x="12968" y="2551"/>
                </a:cubicBezTo>
                <a:lnTo>
                  <a:pt x="12940" y="2436"/>
                </a:lnTo>
                <a:close/>
                <a:moveTo>
                  <a:pt x="5797" y="2853"/>
                </a:moveTo>
                <a:cubicBezTo>
                  <a:pt x="5791" y="2853"/>
                  <a:pt x="5795" y="2856"/>
                  <a:pt x="5814" y="2866"/>
                </a:cubicBezTo>
                <a:cubicBezTo>
                  <a:pt x="5823" y="2870"/>
                  <a:pt x="5833" y="2872"/>
                  <a:pt x="5846" y="2873"/>
                </a:cubicBezTo>
                <a:lnTo>
                  <a:pt x="5846" y="2873"/>
                </a:lnTo>
                <a:cubicBezTo>
                  <a:pt x="5856" y="2871"/>
                  <a:pt x="5865" y="2869"/>
                  <a:pt x="5871" y="2866"/>
                </a:cubicBezTo>
                <a:cubicBezTo>
                  <a:pt x="5852" y="2866"/>
                  <a:pt x="5807" y="2853"/>
                  <a:pt x="5797" y="2853"/>
                </a:cubicBezTo>
                <a:close/>
                <a:moveTo>
                  <a:pt x="16346" y="3896"/>
                </a:moveTo>
                <a:lnTo>
                  <a:pt x="16346" y="3925"/>
                </a:lnTo>
                <a:lnTo>
                  <a:pt x="16317" y="3953"/>
                </a:lnTo>
                <a:cubicBezTo>
                  <a:pt x="16288" y="3953"/>
                  <a:pt x="16288" y="3925"/>
                  <a:pt x="16260" y="3896"/>
                </a:cubicBezTo>
                <a:close/>
                <a:moveTo>
                  <a:pt x="9162" y="4096"/>
                </a:moveTo>
                <a:lnTo>
                  <a:pt x="9048" y="4154"/>
                </a:lnTo>
                <a:cubicBezTo>
                  <a:pt x="9019" y="4154"/>
                  <a:pt x="8990" y="4125"/>
                  <a:pt x="9019" y="4125"/>
                </a:cubicBezTo>
                <a:lnTo>
                  <a:pt x="9162" y="4096"/>
                </a:lnTo>
                <a:close/>
                <a:moveTo>
                  <a:pt x="9677" y="4154"/>
                </a:moveTo>
                <a:cubicBezTo>
                  <a:pt x="9692" y="4154"/>
                  <a:pt x="9700" y="4162"/>
                  <a:pt x="9699" y="4169"/>
                </a:cubicBezTo>
                <a:lnTo>
                  <a:pt x="9699" y="4169"/>
                </a:lnTo>
                <a:cubicBezTo>
                  <a:pt x="9721" y="4164"/>
                  <a:pt x="9742" y="4159"/>
                  <a:pt x="9763" y="4154"/>
                </a:cubicBezTo>
                <a:close/>
                <a:moveTo>
                  <a:pt x="8304" y="4154"/>
                </a:moveTo>
                <a:cubicBezTo>
                  <a:pt x="8304" y="4154"/>
                  <a:pt x="8275" y="4182"/>
                  <a:pt x="8218" y="4211"/>
                </a:cubicBezTo>
                <a:lnTo>
                  <a:pt x="8160" y="4154"/>
                </a:lnTo>
                <a:close/>
                <a:moveTo>
                  <a:pt x="9494" y="4150"/>
                </a:moveTo>
                <a:cubicBezTo>
                  <a:pt x="9427" y="4150"/>
                  <a:pt x="9345" y="4174"/>
                  <a:pt x="9266" y="4191"/>
                </a:cubicBezTo>
                <a:lnTo>
                  <a:pt x="9266" y="4191"/>
                </a:lnTo>
                <a:cubicBezTo>
                  <a:pt x="9241" y="4211"/>
                  <a:pt x="9216" y="4214"/>
                  <a:pt x="9191" y="4239"/>
                </a:cubicBezTo>
                <a:cubicBezTo>
                  <a:pt x="9277" y="4211"/>
                  <a:pt x="9391" y="4182"/>
                  <a:pt x="9506" y="4182"/>
                </a:cubicBezTo>
                <a:lnTo>
                  <a:pt x="9591" y="4182"/>
                </a:lnTo>
                <a:cubicBezTo>
                  <a:pt x="9568" y="4159"/>
                  <a:pt x="9534" y="4150"/>
                  <a:pt x="9494" y="4150"/>
                </a:cubicBezTo>
                <a:close/>
                <a:moveTo>
                  <a:pt x="9699" y="4169"/>
                </a:moveTo>
                <a:cubicBezTo>
                  <a:pt x="9662" y="4178"/>
                  <a:pt x="9623" y="4186"/>
                  <a:pt x="9584" y="4195"/>
                </a:cubicBezTo>
                <a:lnTo>
                  <a:pt x="9584" y="4195"/>
                </a:lnTo>
                <a:cubicBezTo>
                  <a:pt x="9543" y="4194"/>
                  <a:pt x="9524" y="4182"/>
                  <a:pt x="9506" y="4182"/>
                </a:cubicBezTo>
                <a:lnTo>
                  <a:pt x="9506" y="4182"/>
                </a:lnTo>
                <a:cubicBezTo>
                  <a:pt x="9534" y="4182"/>
                  <a:pt x="9420" y="4211"/>
                  <a:pt x="9391" y="4239"/>
                </a:cubicBezTo>
                <a:cubicBezTo>
                  <a:pt x="9450" y="4225"/>
                  <a:pt x="9518" y="4210"/>
                  <a:pt x="9584" y="4195"/>
                </a:cubicBezTo>
                <a:lnTo>
                  <a:pt x="9584" y="4195"/>
                </a:lnTo>
                <a:cubicBezTo>
                  <a:pt x="9586" y="4195"/>
                  <a:pt x="9587" y="4195"/>
                  <a:pt x="9588" y="4195"/>
                </a:cubicBezTo>
                <a:cubicBezTo>
                  <a:pt x="9611" y="4195"/>
                  <a:pt x="9639" y="4192"/>
                  <a:pt x="9677" y="4182"/>
                </a:cubicBezTo>
                <a:cubicBezTo>
                  <a:pt x="9691" y="4182"/>
                  <a:pt x="9698" y="4176"/>
                  <a:pt x="9699" y="4169"/>
                </a:cubicBezTo>
                <a:close/>
                <a:moveTo>
                  <a:pt x="10759" y="4237"/>
                </a:moveTo>
                <a:cubicBezTo>
                  <a:pt x="10756" y="4238"/>
                  <a:pt x="10753" y="4239"/>
                  <a:pt x="10751" y="4239"/>
                </a:cubicBezTo>
                <a:lnTo>
                  <a:pt x="10765" y="4239"/>
                </a:lnTo>
                <a:lnTo>
                  <a:pt x="10759" y="4237"/>
                </a:lnTo>
                <a:close/>
                <a:moveTo>
                  <a:pt x="5184" y="4268"/>
                </a:moveTo>
                <a:cubicBezTo>
                  <a:pt x="5184" y="4297"/>
                  <a:pt x="5155" y="4297"/>
                  <a:pt x="5098" y="4297"/>
                </a:cubicBezTo>
                <a:cubicBezTo>
                  <a:pt x="5070" y="4297"/>
                  <a:pt x="5070" y="4268"/>
                  <a:pt x="5098" y="4268"/>
                </a:cubicBezTo>
                <a:close/>
                <a:moveTo>
                  <a:pt x="5477" y="4350"/>
                </a:moveTo>
                <a:lnTo>
                  <a:pt x="5442" y="4354"/>
                </a:lnTo>
                <a:lnTo>
                  <a:pt x="5499" y="4354"/>
                </a:lnTo>
                <a:cubicBezTo>
                  <a:pt x="5492" y="4353"/>
                  <a:pt x="5485" y="4351"/>
                  <a:pt x="5477" y="4350"/>
                </a:cubicBezTo>
                <a:close/>
                <a:moveTo>
                  <a:pt x="319" y="4354"/>
                </a:moveTo>
                <a:lnTo>
                  <a:pt x="319" y="4354"/>
                </a:lnTo>
                <a:cubicBezTo>
                  <a:pt x="405" y="4382"/>
                  <a:pt x="491" y="4440"/>
                  <a:pt x="576" y="4440"/>
                </a:cubicBezTo>
                <a:cubicBezTo>
                  <a:pt x="548" y="4411"/>
                  <a:pt x="491" y="4411"/>
                  <a:pt x="433" y="4382"/>
                </a:cubicBezTo>
                <a:lnTo>
                  <a:pt x="319" y="4354"/>
                </a:lnTo>
                <a:close/>
                <a:moveTo>
                  <a:pt x="1779" y="4912"/>
                </a:moveTo>
                <a:lnTo>
                  <a:pt x="1750" y="4926"/>
                </a:lnTo>
                <a:cubicBezTo>
                  <a:pt x="1760" y="4937"/>
                  <a:pt x="1767" y="4940"/>
                  <a:pt x="1771" y="4940"/>
                </a:cubicBezTo>
                <a:cubicBezTo>
                  <a:pt x="1781" y="4940"/>
                  <a:pt x="1778" y="4920"/>
                  <a:pt x="1779" y="4912"/>
                </a:cubicBezTo>
                <a:close/>
                <a:moveTo>
                  <a:pt x="18055" y="5309"/>
                </a:moveTo>
                <a:cubicBezTo>
                  <a:pt x="18056" y="5315"/>
                  <a:pt x="18058" y="5321"/>
                  <a:pt x="18060" y="5327"/>
                </a:cubicBezTo>
                <a:lnTo>
                  <a:pt x="18060" y="5327"/>
                </a:lnTo>
                <a:cubicBezTo>
                  <a:pt x="18058" y="5320"/>
                  <a:pt x="18057" y="5314"/>
                  <a:pt x="18055" y="5309"/>
                </a:cubicBezTo>
                <a:close/>
                <a:moveTo>
                  <a:pt x="18034" y="5327"/>
                </a:moveTo>
                <a:cubicBezTo>
                  <a:pt x="18034" y="5384"/>
                  <a:pt x="18034" y="5384"/>
                  <a:pt x="18063" y="5384"/>
                </a:cubicBezTo>
                <a:lnTo>
                  <a:pt x="18034" y="5327"/>
                </a:lnTo>
                <a:close/>
                <a:moveTo>
                  <a:pt x="18060" y="5327"/>
                </a:moveTo>
                <a:cubicBezTo>
                  <a:pt x="18068" y="5359"/>
                  <a:pt x="18075" y="5413"/>
                  <a:pt x="18091" y="5413"/>
                </a:cubicBezTo>
                <a:cubicBezTo>
                  <a:pt x="18080" y="5384"/>
                  <a:pt x="18070" y="5356"/>
                  <a:pt x="18060" y="5327"/>
                </a:cubicBezTo>
                <a:close/>
                <a:moveTo>
                  <a:pt x="13283" y="5699"/>
                </a:moveTo>
                <a:cubicBezTo>
                  <a:pt x="13283" y="5699"/>
                  <a:pt x="13283" y="5699"/>
                  <a:pt x="13283" y="5700"/>
                </a:cubicBezTo>
                <a:lnTo>
                  <a:pt x="13283" y="5700"/>
                </a:lnTo>
                <a:cubicBezTo>
                  <a:pt x="13283" y="5709"/>
                  <a:pt x="13283" y="5718"/>
                  <a:pt x="13283" y="5728"/>
                </a:cubicBezTo>
                <a:lnTo>
                  <a:pt x="13283" y="5699"/>
                </a:lnTo>
                <a:close/>
                <a:moveTo>
                  <a:pt x="8270" y="5739"/>
                </a:moveTo>
                <a:cubicBezTo>
                  <a:pt x="8271" y="5746"/>
                  <a:pt x="8273" y="5751"/>
                  <a:pt x="8275" y="5756"/>
                </a:cubicBezTo>
                <a:cubicBezTo>
                  <a:pt x="8275" y="5749"/>
                  <a:pt x="8273" y="5743"/>
                  <a:pt x="8270" y="5739"/>
                </a:cubicBezTo>
                <a:close/>
                <a:moveTo>
                  <a:pt x="3238" y="5728"/>
                </a:moveTo>
                <a:cubicBezTo>
                  <a:pt x="3238" y="5728"/>
                  <a:pt x="3238" y="5756"/>
                  <a:pt x="3267" y="5785"/>
                </a:cubicBezTo>
                <a:cubicBezTo>
                  <a:pt x="3267" y="5805"/>
                  <a:pt x="3267" y="5886"/>
                  <a:pt x="3277" y="5886"/>
                </a:cubicBezTo>
                <a:cubicBezTo>
                  <a:pt x="3282" y="5886"/>
                  <a:pt x="3287" y="5874"/>
                  <a:pt x="3295" y="5842"/>
                </a:cubicBezTo>
                <a:lnTo>
                  <a:pt x="3295" y="5842"/>
                </a:lnTo>
                <a:lnTo>
                  <a:pt x="3270" y="5991"/>
                </a:lnTo>
                <a:lnTo>
                  <a:pt x="3270" y="5991"/>
                </a:lnTo>
                <a:cubicBezTo>
                  <a:pt x="3255" y="5924"/>
                  <a:pt x="3238" y="5860"/>
                  <a:pt x="3238" y="5813"/>
                </a:cubicBezTo>
                <a:lnTo>
                  <a:pt x="3238" y="5728"/>
                </a:lnTo>
                <a:close/>
                <a:moveTo>
                  <a:pt x="13341" y="6014"/>
                </a:moveTo>
                <a:cubicBezTo>
                  <a:pt x="13340" y="6020"/>
                  <a:pt x="13339" y="6026"/>
                  <a:pt x="13339" y="6032"/>
                </a:cubicBezTo>
                <a:lnTo>
                  <a:pt x="13339" y="6032"/>
                </a:lnTo>
                <a:cubicBezTo>
                  <a:pt x="13340" y="6044"/>
                  <a:pt x="13341" y="6057"/>
                  <a:pt x="13341" y="6071"/>
                </a:cubicBezTo>
                <a:lnTo>
                  <a:pt x="13341" y="6014"/>
                </a:lnTo>
                <a:close/>
                <a:moveTo>
                  <a:pt x="15540" y="6917"/>
                </a:moveTo>
                <a:cubicBezTo>
                  <a:pt x="15535" y="6917"/>
                  <a:pt x="15535" y="6920"/>
                  <a:pt x="15544" y="6930"/>
                </a:cubicBezTo>
                <a:cubicBezTo>
                  <a:pt x="15548" y="6934"/>
                  <a:pt x="15553" y="6937"/>
                  <a:pt x="15559" y="6940"/>
                </a:cubicBezTo>
                <a:lnTo>
                  <a:pt x="15559" y="6940"/>
                </a:lnTo>
                <a:cubicBezTo>
                  <a:pt x="15577" y="6938"/>
                  <a:pt x="15592" y="6935"/>
                  <a:pt x="15601" y="6930"/>
                </a:cubicBezTo>
                <a:cubicBezTo>
                  <a:pt x="15582" y="6930"/>
                  <a:pt x="15551" y="6917"/>
                  <a:pt x="15540" y="6917"/>
                </a:cubicBezTo>
                <a:close/>
                <a:moveTo>
                  <a:pt x="14991" y="3855"/>
                </a:moveTo>
                <a:cubicBezTo>
                  <a:pt x="15007" y="3855"/>
                  <a:pt x="15020" y="3858"/>
                  <a:pt x="15029" y="3867"/>
                </a:cubicBezTo>
                <a:cubicBezTo>
                  <a:pt x="15000" y="3867"/>
                  <a:pt x="14972" y="3896"/>
                  <a:pt x="14972" y="3896"/>
                </a:cubicBezTo>
                <a:lnTo>
                  <a:pt x="15029" y="3896"/>
                </a:lnTo>
                <a:cubicBezTo>
                  <a:pt x="15072" y="3925"/>
                  <a:pt x="15051" y="3925"/>
                  <a:pt x="15018" y="3925"/>
                </a:cubicBezTo>
                <a:cubicBezTo>
                  <a:pt x="14986" y="3925"/>
                  <a:pt x="14943" y="3925"/>
                  <a:pt x="14943" y="3953"/>
                </a:cubicBezTo>
                <a:cubicBezTo>
                  <a:pt x="15086" y="3925"/>
                  <a:pt x="15201" y="3925"/>
                  <a:pt x="15344" y="3896"/>
                </a:cubicBezTo>
                <a:lnTo>
                  <a:pt x="15344" y="3896"/>
                </a:lnTo>
                <a:cubicBezTo>
                  <a:pt x="15373" y="3953"/>
                  <a:pt x="15115" y="3925"/>
                  <a:pt x="15258" y="3982"/>
                </a:cubicBezTo>
                <a:lnTo>
                  <a:pt x="15086" y="3982"/>
                </a:lnTo>
                <a:cubicBezTo>
                  <a:pt x="15144" y="4010"/>
                  <a:pt x="15115" y="4010"/>
                  <a:pt x="15086" y="4010"/>
                </a:cubicBezTo>
                <a:cubicBezTo>
                  <a:pt x="15058" y="4010"/>
                  <a:pt x="15029" y="4010"/>
                  <a:pt x="15086" y="4039"/>
                </a:cubicBezTo>
                <a:cubicBezTo>
                  <a:pt x="15239" y="4039"/>
                  <a:pt x="15303" y="4026"/>
                  <a:pt x="15387" y="4026"/>
                </a:cubicBezTo>
                <a:cubicBezTo>
                  <a:pt x="15430" y="4026"/>
                  <a:pt x="15477" y="4030"/>
                  <a:pt x="15544" y="4039"/>
                </a:cubicBezTo>
                <a:cubicBezTo>
                  <a:pt x="15601" y="4010"/>
                  <a:pt x="15544" y="3982"/>
                  <a:pt x="15601" y="3953"/>
                </a:cubicBezTo>
                <a:cubicBezTo>
                  <a:pt x="15648" y="3945"/>
                  <a:pt x="15686" y="3941"/>
                  <a:pt x="15718" y="3941"/>
                </a:cubicBezTo>
                <a:cubicBezTo>
                  <a:pt x="15873" y="3941"/>
                  <a:pt x="15891" y="4022"/>
                  <a:pt x="16004" y="4022"/>
                </a:cubicBezTo>
                <a:cubicBezTo>
                  <a:pt x="16027" y="4022"/>
                  <a:pt x="16054" y="4019"/>
                  <a:pt x="16088" y="4010"/>
                </a:cubicBezTo>
                <a:cubicBezTo>
                  <a:pt x="16117" y="3982"/>
                  <a:pt x="16174" y="3953"/>
                  <a:pt x="16231" y="3953"/>
                </a:cubicBezTo>
                <a:lnTo>
                  <a:pt x="16288" y="4068"/>
                </a:lnTo>
                <a:cubicBezTo>
                  <a:pt x="16288" y="4068"/>
                  <a:pt x="16260" y="4039"/>
                  <a:pt x="16231" y="4039"/>
                </a:cubicBezTo>
                <a:cubicBezTo>
                  <a:pt x="16288" y="4096"/>
                  <a:pt x="16231" y="4297"/>
                  <a:pt x="16288" y="4354"/>
                </a:cubicBezTo>
                <a:cubicBezTo>
                  <a:pt x="16346" y="4669"/>
                  <a:pt x="16403" y="4783"/>
                  <a:pt x="16460" y="5041"/>
                </a:cubicBezTo>
                <a:cubicBezTo>
                  <a:pt x="16489" y="5041"/>
                  <a:pt x="16517" y="5127"/>
                  <a:pt x="16546" y="5184"/>
                </a:cubicBezTo>
                <a:cubicBezTo>
                  <a:pt x="16575" y="5384"/>
                  <a:pt x="16575" y="5585"/>
                  <a:pt x="16632" y="5813"/>
                </a:cubicBezTo>
                <a:cubicBezTo>
                  <a:pt x="16644" y="5876"/>
                  <a:pt x="16651" y="5889"/>
                  <a:pt x="16658" y="5889"/>
                </a:cubicBezTo>
                <a:cubicBezTo>
                  <a:pt x="16662" y="5889"/>
                  <a:pt x="16667" y="5882"/>
                  <a:pt x="16673" y="5882"/>
                </a:cubicBezTo>
                <a:cubicBezTo>
                  <a:pt x="16677" y="5882"/>
                  <a:pt x="16682" y="5886"/>
                  <a:pt x="16689" y="5899"/>
                </a:cubicBezTo>
                <a:cubicBezTo>
                  <a:pt x="16666" y="5899"/>
                  <a:pt x="16680" y="6046"/>
                  <a:pt x="16672" y="6046"/>
                </a:cubicBezTo>
                <a:cubicBezTo>
                  <a:pt x="16670" y="6046"/>
                  <a:pt x="16666" y="6037"/>
                  <a:pt x="16660" y="6014"/>
                </a:cubicBezTo>
                <a:lnTo>
                  <a:pt x="16660" y="6014"/>
                </a:lnTo>
                <a:cubicBezTo>
                  <a:pt x="16689" y="6243"/>
                  <a:pt x="16746" y="6443"/>
                  <a:pt x="16832" y="6672"/>
                </a:cubicBezTo>
                <a:cubicBezTo>
                  <a:pt x="16832" y="6615"/>
                  <a:pt x="16832" y="6586"/>
                  <a:pt x="16832" y="6586"/>
                </a:cubicBezTo>
                <a:cubicBezTo>
                  <a:pt x="16861" y="6615"/>
                  <a:pt x="16832" y="6729"/>
                  <a:pt x="16832" y="6729"/>
                </a:cubicBezTo>
                <a:cubicBezTo>
                  <a:pt x="16861" y="6787"/>
                  <a:pt x="16861" y="6844"/>
                  <a:pt x="16889" y="6901"/>
                </a:cubicBezTo>
                <a:cubicBezTo>
                  <a:pt x="16663" y="6901"/>
                  <a:pt x="16438" y="6901"/>
                  <a:pt x="16212" y="6928"/>
                </a:cubicBezTo>
                <a:lnTo>
                  <a:pt x="16212" y="6928"/>
                </a:lnTo>
                <a:cubicBezTo>
                  <a:pt x="16232" y="6923"/>
                  <a:pt x="16238" y="6901"/>
                  <a:pt x="16288" y="6901"/>
                </a:cubicBezTo>
                <a:cubicBezTo>
                  <a:pt x="16145" y="6901"/>
                  <a:pt x="16031" y="6901"/>
                  <a:pt x="15916" y="6958"/>
                </a:cubicBezTo>
                <a:cubicBezTo>
                  <a:pt x="15859" y="6958"/>
                  <a:pt x="15888" y="6930"/>
                  <a:pt x="15859" y="6930"/>
                </a:cubicBezTo>
                <a:cubicBezTo>
                  <a:pt x="15850" y="6925"/>
                  <a:pt x="15839" y="6924"/>
                  <a:pt x="15824" y="6924"/>
                </a:cubicBezTo>
                <a:cubicBezTo>
                  <a:pt x="15769" y="6924"/>
                  <a:pt x="15680" y="6950"/>
                  <a:pt x="15613" y="6950"/>
                </a:cubicBezTo>
                <a:cubicBezTo>
                  <a:pt x="15592" y="6950"/>
                  <a:pt x="15573" y="6947"/>
                  <a:pt x="15559" y="6940"/>
                </a:cubicBezTo>
                <a:lnTo>
                  <a:pt x="15559" y="6940"/>
                </a:lnTo>
                <a:cubicBezTo>
                  <a:pt x="15474" y="6951"/>
                  <a:pt x="15325" y="6939"/>
                  <a:pt x="15373" y="6987"/>
                </a:cubicBezTo>
                <a:cubicBezTo>
                  <a:pt x="15258" y="6987"/>
                  <a:pt x="15144" y="7000"/>
                  <a:pt x="15046" y="7000"/>
                </a:cubicBezTo>
                <a:cubicBezTo>
                  <a:pt x="14997" y="7000"/>
                  <a:pt x="14953" y="6996"/>
                  <a:pt x="14915" y="6987"/>
                </a:cubicBezTo>
                <a:cubicBezTo>
                  <a:pt x="14857" y="7015"/>
                  <a:pt x="14779" y="7015"/>
                  <a:pt x="14711" y="7015"/>
                </a:cubicBezTo>
                <a:cubicBezTo>
                  <a:pt x="14643" y="7015"/>
                  <a:pt x="14585" y="7015"/>
                  <a:pt x="14571" y="7044"/>
                </a:cubicBezTo>
                <a:cubicBezTo>
                  <a:pt x="14571" y="7020"/>
                  <a:pt x="14520" y="7011"/>
                  <a:pt x="14452" y="7011"/>
                </a:cubicBezTo>
                <a:cubicBezTo>
                  <a:pt x="14360" y="7011"/>
                  <a:pt x="14237" y="7028"/>
                  <a:pt x="14170" y="7044"/>
                </a:cubicBezTo>
                <a:cubicBezTo>
                  <a:pt x="14199" y="7015"/>
                  <a:pt x="14056" y="7044"/>
                  <a:pt x="14113" y="6987"/>
                </a:cubicBezTo>
                <a:cubicBezTo>
                  <a:pt x="13999" y="6987"/>
                  <a:pt x="13884" y="7015"/>
                  <a:pt x="13884" y="7073"/>
                </a:cubicBezTo>
                <a:cubicBezTo>
                  <a:pt x="13813" y="7058"/>
                  <a:pt x="13734" y="7051"/>
                  <a:pt x="13655" y="7051"/>
                </a:cubicBezTo>
                <a:cubicBezTo>
                  <a:pt x="13577" y="7051"/>
                  <a:pt x="13498" y="7058"/>
                  <a:pt x="13426" y="7073"/>
                </a:cubicBezTo>
                <a:lnTo>
                  <a:pt x="13398" y="7044"/>
                </a:lnTo>
                <a:cubicBezTo>
                  <a:pt x="13398" y="7024"/>
                  <a:pt x="13398" y="7004"/>
                  <a:pt x="13408" y="7004"/>
                </a:cubicBezTo>
                <a:cubicBezTo>
                  <a:pt x="13412" y="7004"/>
                  <a:pt x="13418" y="7007"/>
                  <a:pt x="13426" y="7015"/>
                </a:cubicBezTo>
                <a:cubicBezTo>
                  <a:pt x="13426" y="6973"/>
                  <a:pt x="13422" y="6962"/>
                  <a:pt x="13418" y="6962"/>
                </a:cubicBezTo>
                <a:cubicBezTo>
                  <a:pt x="13412" y="6962"/>
                  <a:pt x="13406" y="6975"/>
                  <a:pt x="13402" y="6975"/>
                </a:cubicBezTo>
                <a:cubicBezTo>
                  <a:pt x="13399" y="6975"/>
                  <a:pt x="13398" y="6971"/>
                  <a:pt x="13398" y="6958"/>
                </a:cubicBezTo>
                <a:cubicBezTo>
                  <a:pt x="13378" y="6918"/>
                  <a:pt x="13386" y="6877"/>
                  <a:pt x="13403" y="6877"/>
                </a:cubicBezTo>
                <a:cubicBezTo>
                  <a:pt x="13410" y="6877"/>
                  <a:pt x="13418" y="6884"/>
                  <a:pt x="13426" y="6901"/>
                </a:cubicBezTo>
                <a:cubicBezTo>
                  <a:pt x="13342" y="6620"/>
                  <a:pt x="13313" y="6340"/>
                  <a:pt x="13339" y="6032"/>
                </a:cubicBezTo>
                <a:lnTo>
                  <a:pt x="13339" y="6032"/>
                </a:lnTo>
                <a:cubicBezTo>
                  <a:pt x="13327" y="5894"/>
                  <a:pt x="13257" y="5857"/>
                  <a:pt x="13283" y="5700"/>
                </a:cubicBezTo>
                <a:lnTo>
                  <a:pt x="13283" y="5700"/>
                </a:lnTo>
                <a:cubicBezTo>
                  <a:pt x="13281" y="5306"/>
                  <a:pt x="13227" y="4862"/>
                  <a:pt x="13283" y="4554"/>
                </a:cubicBezTo>
                <a:cubicBezTo>
                  <a:pt x="13197" y="4526"/>
                  <a:pt x="13283" y="4154"/>
                  <a:pt x="13169" y="4154"/>
                </a:cubicBezTo>
                <a:cubicBezTo>
                  <a:pt x="13169" y="4096"/>
                  <a:pt x="13197" y="4039"/>
                  <a:pt x="13197" y="4010"/>
                </a:cubicBezTo>
                <a:lnTo>
                  <a:pt x="13226" y="4010"/>
                </a:lnTo>
                <a:cubicBezTo>
                  <a:pt x="13369" y="4068"/>
                  <a:pt x="13140" y="4068"/>
                  <a:pt x="13197" y="4125"/>
                </a:cubicBezTo>
                <a:cubicBezTo>
                  <a:pt x="13197" y="4096"/>
                  <a:pt x="13398" y="4068"/>
                  <a:pt x="13369" y="4039"/>
                </a:cubicBezTo>
                <a:lnTo>
                  <a:pt x="13369" y="4039"/>
                </a:lnTo>
                <a:cubicBezTo>
                  <a:pt x="13455" y="4068"/>
                  <a:pt x="13455" y="4039"/>
                  <a:pt x="13512" y="4096"/>
                </a:cubicBezTo>
                <a:cubicBezTo>
                  <a:pt x="13512" y="4053"/>
                  <a:pt x="13534" y="4046"/>
                  <a:pt x="13566" y="4046"/>
                </a:cubicBezTo>
                <a:cubicBezTo>
                  <a:pt x="13582" y="4046"/>
                  <a:pt x="13601" y="4048"/>
                  <a:pt x="13621" y="4048"/>
                </a:cubicBezTo>
                <a:cubicBezTo>
                  <a:pt x="13641" y="4048"/>
                  <a:pt x="13663" y="4046"/>
                  <a:pt x="13684" y="4039"/>
                </a:cubicBezTo>
                <a:cubicBezTo>
                  <a:pt x="13785" y="4059"/>
                  <a:pt x="13758" y="4080"/>
                  <a:pt x="13783" y="4080"/>
                </a:cubicBezTo>
                <a:cubicBezTo>
                  <a:pt x="13794" y="4080"/>
                  <a:pt x="13814" y="4076"/>
                  <a:pt x="13856" y="4068"/>
                </a:cubicBezTo>
                <a:cubicBezTo>
                  <a:pt x="13942" y="4068"/>
                  <a:pt x="13798" y="4125"/>
                  <a:pt x="13798" y="4125"/>
                </a:cubicBezTo>
                <a:cubicBezTo>
                  <a:pt x="13970" y="4125"/>
                  <a:pt x="13884" y="4068"/>
                  <a:pt x="13913" y="4039"/>
                </a:cubicBezTo>
                <a:cubicBezTo>
                  <a:pt x="13951" y="4034"/>
                  <a:pt x="13978" y="4031"/>
                  <a:pt x="13997" y="4031"/>
                </a:cubicBezTo>
                <a:cubicBezTo>
                  <a:pt x="14076" y="4031"/>
                  <a:pt x="14010" y="4073"/>
                  <a:pt x="14056" y="4096"/>
                </a:cubicBezTo>
                <a:cubicBezTo>
                  <a:pt x="14170" y="4068"/>
                  <a:pt x="14256" y="4039"/>
                  <a:pt x="14371" y="4010"/>
                </a:cubicBezTo>
                <a:cubicBezTo>
                  <a:pt x="14371" y="4010"/>
                  <a:pt x="14371" y="4010"/>
                  <a:pt x="14371" y="4039"/>
                </a:cubicBezTo>
                <a:cubicBezTo>
                  <a:pt x="14485" y="3982"/>
                  <a:pt x="14714" y="4010"/>
                  <a:pt x="14857" y="3953"/>
                </a:cubicBezTo>
                <a:lnTo>
                  <a:pt x="14886" y="3953"/>
                </a:lnTo>
                <a:cubicBezTo>
                  <a:pt x="14886" y="3925"/>
                  <a:pt x="14857" y="3896"/>
                  <a:pt x="14857" y="3867"/>
                </a:cubicBezTo>
                <a:cubicBezTo>
                  <a:pt x="14915" y="3867"/>
                  <a:pt x="14959" y="3855"/>
                  <a:pt x="14991" y="3855"/>
                </a:cubicBezTo>
                <a:close/>
                <a:moveTo>
                  <a:pt x="8318" y="7309"/>
                </a:moveTo>
                <a:cubicBezTo>
                  <a:pt x="8313" y="7325"/>
                  <a:pt x="8314" y="7354"/>
                  <a:pt x="8332" y="7416"/>
                </a:cubicBezTo>
                <a:cubicBezTo>
                  <a:pt x="8332" y="7371"/>
                  <a:pt x="8332" y="7326"/>
                  <a:pt x="8318" y="7309"/>
                </a:cubicBezTo>
                <a:close/>
                <a:moveTo>
                  <a:pt x="10393" y="4096"/>
                </a:moveTo>
                <a:cubicBezTo>
                  <a:pt x="10364" y="4125"/>
                  <a:pt x="10364" y="4154"/>
                  <a:pt x="10364" y="4154"/>
                </a:cubicBezTo>
                <a:lnTo>
                  <a:pt x="10307" y="4154"/>
                </a:lnTo>
                <a:lnTo>
                  <a:pt x="10278" y="4211"/>
                </a:lnTo>
                <a:lnTo>
                  <a:pt x="10364" y="4211"/>
                </a:lnTo>
                <a:cubicBezTo>
                  <a:pt x="10364" y="4239"/>
                  <a:pt x="10421" y="4239"/>
                  <a:pt x="10536" y="4268"/>
                </a:cubicBezTo>
                <a:lnTo>
                  <a:pt x="10622" y="4239"/>
                </a:lnTo>
                <a:lnTo>
                  <a:pt x="10622" y="4239"/>
                </a:lnTo>
                <a:cubicBezTo>
                  <a:pt x="10638" y="4248"/>
                  <a:pt x="10658" y="4251"/>
                  <a:pt x="10678" y="4251"/>
                </a:cubicBezTo>
                <a:cubicBezTo>
                  <a:pt x="10702" y="4251"/>
                  <a:pt x="10726" y="4247"/>
                  <a:pt x="10751" y="4239"/>
                </a:cubicBezTo>
                <a:lnTo>
                  <a:pt x="10622" y="4239"/>
                </a:lnTo>
                <a:lnTo>
                  <a:pt x="10708" y="4211"/>
                </a:lnTo>
                <a:lnTo>
                  <a:pt x="10759" y="4237"/>
                </a:lnTo>
                <a:lnTo>
                  <a:pt x="10759" y="4237"/>
                </a:lnTo>
                <a:cubicBezTo>
                  <a:pt x="10782" y="4229"/>
                  <a:pt x="10804" y="4220"/>
                  <a:pt x="10822" y="4211"/>
                </a:cubicBezTo>
                <a:cubicBezTo>
                  <a:pt x="10822" y="4239"/>
                  <a:pt x="10851" y="4239"/>
                  <a:pt x="10879" y="4239"/>
                </a:cubicBezTo>
                <a:lnTo>
                  <a:pt x="11051" y="4182"/>
                </a:lnTo>
                <a:lnTo>
                  <a:pt x="11051" y="4182"/>
                </a:lnTo>
                <a:cubicBezTo>
                  <a:pt x="11080" y="4211"/>
                  <a:pt x="10965" y="4239"/>
                  <a:pt x="11080" y="4239"/>
                </a:cubicBezTo>
                <a:cubicBezTo>
                  <a:pt x="11096" y="4243"/>
                  <a:pt x="11105" y="4245"/>
                  <a:pt x="11111" y="4245"/>
                </a:cubicBezTo>
                <a:cubicBezTo>
                  <a:pt x="11145" y="4245"/>
                  <a:pt x="11014" y="4178"/>
                  <a:pt x="11137" y="4154"/>
                </a:cubicBezTo>
                <a:cubicBezTo>
                  <a:pt x="11154" y="4149"/>
                  <a:pt x="11167" y="4148"/>
                  <a:pt x="11177" y="4148"/>
                </a:cubicBezTo>
                <a:cubicBezTo>
                  <a:pt x="11227" y="4148"/>
                  <a:pt x="11215" y="4188"/>
                  <a:pt x="11250" y="4188"/>
                </a:cubicBezTo>
                <a:cubicBezTo>
                  <a:pt x="11258" y="4188"/>
                  <a:pt x="11267" y="4186"/>
                  <a:pt x="11280" y="4182"/>
                </a:cubicBezTo>
                <a:lnTo>
                  <a:pt x="11280" y="4182"/>
                </a:lnTo>
                <a:cubicBezTo>
                  <a:pt x="11280" y="4211"/>
                  <a:pt x="11280" y="4211"/>
                  <a:pt x="11251" y="4211"/>
                </a:cubicBezTo>
                <a:cubicBezTo>
                  <a:pt x="11337" y="4211"/>
                  <a:pt x="11480" y="4211"/>
                  <a:pt x="11509" y="4154"/>
                </a:cubicBezTo>
                <a:cubicBezTo>
                  <a:pt x="11523" y="4168"/>
                  <a:pt x="11545" y="4175"/>
                  <a:pt x="11566" y="4175"/>
                </a:cubicBezTo>
                <a:cubicBezTo>
                  <a:pt x="11588" y="4175"/>
                  <a:pt x="11609" y="4168"/>
                  <a:pt x="11623" y="4154"/>
                </a:cubicBezTo>
                <a:cubicBezTo>
                  <a:pt x="11652" y="4239"/>
                  <a:pt x="11652" y="4325"/>
                  <a:pt x="11681" y="4382"/>
                </a:cubicBezTo>
                <a:cubicBezTo>
                  <a:pt x="11623" y="4611"/>
                  <a:pt x="11795" y="5127"/>
                  <a:pt x="11738" y="5441"/>
                </a:cubicBezTo>
                <a:lnTo>
                  <a:pt x="11766" y="5413"/>
                </a:lnTo>
                <a:cubicBezTo>
                  <a:pt x="11795" y="5470"/>
                  <a:pt x="11766" y="5499"/>
                  <a:pt x="11766" y="5556"/>
                </a:cubicBezTo>
                <a:cubicBezTo>
                  <a:pt x="11788" y="5556"/>
                  <a:pt x="11793" y="5508"/>
                  <a:pt x="11795" y="5508"/>
                </a:cubicBezTo>
                <a:cubicBezTo>
                  <a:pt x="11795" y="5508"/>
                  <a:pt x="11795" y="5513"/>
                  <a:pt x="11795" y="5527"/>
                </a:cubicBezTo>
                <a:lnTo>
                  <a:pt x="11824" y="7159"/>
                </a:lnTo>
                <a:cubicBezTo>
                  <a:pt x="11517" y="7186"/>
                  <a:pt x="11265" y="7187"/>
                  <a:pt x="11014" y="7240"/>
                </a:cubicBezTo>
                <a:lnTo>
                  <a:pt x="11014" y="7240"/>
                </a:lnTo>
                <a:cubicBezTo>
                  <a:pt x="11024" y="7236"/>
                  <a:pt x="11038" y="7229"/>
                  <a:pt x="11051" y="7216"/>
                </a:cubicBezTo>
                <a:cubicBezTo>
                  <a:pt x="10994" y="7216"/>
                  <a:pt x="10908" y="7216"/>
                  <a:pt x="10937" y="7244"/>
                </a:cubicBezTo>
                <a:lnTo>
                  <a:pt x="10965" y="7244"/>
                </a:lnTo>
                <a:cubicBezTo>
                  <a:pt x="11080" y="7273"/>
                  <a:pt x="10765" y="7359"/>
                  <a:pt x="10765" y="7359"/>
                </a:cubicBezTo>
                <a:cubicBezTo>
                  <a:pt x="10851" y="7273"/>
                  <a:pt x="10479" y="7359"/>
                  <a:pt x="10622" y="7244"/>
                </a:cubicBezTo>
                <a:cubicBezTo>
                  <a:pt x="10593" y="7244"/>
                  <a:pt x="10536" y="7273"/>
                  <a:pt x="10536" y="7302"/>
                </a:cubicBezTo>
                <a:cubicBezTo>
                  <a:pt x="10479" y="7302"/>
                  <a:pt x="10479" y="7302"/>
                  <a:pt x="10536" y="7244"/>
                </a:cubicBezTo>
                <a:lnTo>
                  <a:pt x="10536" y="7244"/>
                </a:lnTo>
                <a:cubicBezTo>
                  <a:pt x="10336" y="7273"/>
                  <a:pt x="10393" y="7302"/>
                  <a:pt x="10221" y="7302"/>
                </a:cubicBezTo>
                <a:cubicBezTo>
                  <a:pt x="10221" y="7302"/>
                  <a:pt x="10250" y="7302"/>
                  <a:pt x="10278" y="7273"/>
                </a:cubicBezTo>
                <a:lnTo>
                  <a:pt x="10278" y="7273"/>
                </a:lnTo>
                <a:cubicBezTo>
                  <a:pt x="10164" y="7330"/>
                  <a:pt x="10049" y="7330"/>
                  <a:pt x="9935" y="7330"/>
                </a:cubicBezTo>
                <a:lnTo>
                  <a:pt x="9992" y="7330"/>
                </a:lnTo>
                <a:cubicBezTo>
                  <a:pt x="9735" y="7359"/>
                  <a:pt x="9506" y="7388"/>
                  <a:pt x="9277" y="7388"/>
                </a:cubicBezTo>
                <a:cubicBezTo>
                  <a:pt x="9305" y="7359"/>
                  <a:pt x="9277" y="7359"/>
                  <a:pt x="9241" y="7359"/>
                </a:cubicBezTo>
                <a:cubicBezTo>
                  <a:pt x="9205" y="7359"/>
                  <a:pt x="9162" y="7359"/>
                  <a:pt x="9162" y="7330"/>
                </a:cubicBezTo>
                <a:lnTo>
                  <a:pt x="8990" y="7330"/>
                </a:lnTo>
                <a:lnTo>
                  <a:pt x="9048" y="7359"/>
                </a:lnTo>
                <a:cubicBezTo>
                  <a:pt x="8933" y="7388"/>
                  <a:pt x="8819" y="7388"/>
                  <a:pt x="8704" y="7416"/>
                </a:cubicBezTo>
                <a:lnTo>
                  <a:pt x="8790" y="7388"/>
                </a:lnTo>
                <a:lnTo>
                  <a:pt x="8704" y="7388"/>
                </a:lnTo>
                <a:cubicBezTo>
                  <a:pt x="8561" y="7445"/>
                  <a:pt x="8704" y="7473"/>
                  <a:pt x="8533" y="7473"/>
                </a:cubicBezTo>
                <a:cubicBezTo>
                  <a:pt x="8447" y="7445"/>
                  <a:pt x="8389" y="7445"/>
                  <a:pt x="8332" y="7445"/>
                </a:cubicBezTo>
                <a:lnTo>
                  <a:pt x="8304" y="7302"/>
                </a:lnTo>
                <a:cubicBezTo>
                  <a:pt x="8310" y="7302"/>
                  <a:pt x="8315" y="7304"/>
                  <a:pt x="8318" y="7309"/>
                </a:cubicBezTo>
                <a:lnTo>
                  <a:pt x="8318" y="7309"/>
                </a:lnTo>
                <a:cubicBezTo>
                  <a:pt x="8330" y="7274"/>
                  <a:pt x="8372" y="7305"/>
                  <a:pt x="8332" y="7187"/>
                </a:cubicBezTo>
                <a:lnTo>
                  <a:pt x="8332" y="7187"/>
                </a:lnTo>
                <a:cubicBezTo>
                  <a:pt x="8332" y="7197"/>
                  <a:pt x="8329" y="7200"/>
                  <a:pt x="8325" y="7200"/>
                </a:cubicBezTo>
                <a:cubicBezTo>
                  <a:pt x="8316" y="7200"/>
                  <a:pt x="8304" y="7187"/>
                  <a:pt x="8304" y="7187"/>
                </a:cubicBezTo>
                <a:cubicBezTo>
                  <a:pt x="8332" y="7044"/>
                  <a:pt x="8332" y="6901"/>
                  <a:pt x="8304" y="6758"/>
                </a:cubicBezTo>
                <a:lnTo>
                  <a:pt x="8304" y="6758"/>
                </a:lnTo>
                <a:lnTo>
                  <a:pt x="8332" y="6787"/>
                </a:lnTo>
                <a:cubicBezTo>
                  <a:pt x="8332" y="6500"/>
                  <a:pt x="8304" y="6214"/>
                  <a:pt x="8275" y="5928"/>
                </a:cubicBezTo>
                <a:cubicBezTo>
                  <a:pt x="8275" y="5971"/>
                  <a:pt x="8261" y="5992"/>
                  <a:pt x="8246" y="5992"/>
                </a:cubicBezTo>
                <a:cubicBezTo>
                  <a:pt x="8232" y="5992"/>
                  <a:pt x="8218" y="5971"/>
                  <a:pt x="8218" y="5928"/>
                </a:cubicBezTo>
                <a:lnTo>
                  <a:pt x="8246" y="5871"/>
                </a:lnTo>
                <a:cubicBezTo>
                  <a:pt x="8241" y="5860"/>
                  <a:pt x="8238" y="5857"/>
                  <a:pt x="8236" y="5857"/>
                </a:cubicBezTo>
                <a:cubicBezTo>
                  <a:pt x="8229" y="5857"/>
                  <a:pt x="8231" y="5888"/>
                  <a:pt x="8222" y="5888"/>
                </a:cubicBezTo>
                <a:cubicBezTo>
                  <a:pt x="8216" y="5888"/>
                  <a:pt x="8207" y="5877"/>
                  <a:pt x="8189" y="5842"/>
                </a:cubicBezTo>
                <a:cubicBezTo>
                  <a:pt x="8163" y="5803"/>
                  <a:pt x="8172" y="5788"/>
                  <a:pt x="8193" y="5788"/>
                </a:cubicBezTo>
                <a:cubicBezTo>
                  <a:pt x="8218" y="5788"/>
                  <a:pt x="8259" y="5811"/>
                  <a:pt x="8275" y="5842"/>
                </a:cubicBezTo>
                <a:lnTo>
                  <a:pt x="8246" y="5728"/>
                </a:lnTo>
                <a:lnTo>
                  <a:pt x="8246" y="5728"/>
                </a:lnTo>
                <a:cubicBezTo>
                  <a:pt x="8246" y="5728"/>
                  <a:pt x="8262" y="5728"/>
                  <a:pt x="8270" y="5739"/>
                </a:cubicBezTo>
                <a:lnTo>
                  <a:pt x="8270" y="5739"/>
                </a:lnTo>
                <a:cubicBezTo>
                  <a:pt x="8260" y="5666"/>
                  <a:pt x="8327" y="5494"/>
                  <a:pt x="8275" y="5441"/>
                </a:cubicBezTo>
                <a:cubicBezTo>
                  <a:pt x="8275" y="5127"/>
                  <a:pt x="8246" y="5012"/>
                  <a:pt x="8218" y="4755"/>
                </a:cubicBezTo>
                <a:cubicBezTo>
                  <a:pt x="8189" y="4755"/>
                  <a:pt x="8189" y="4669"/>
                  <a:pt x="8160" y="4583"/>
                </a:cubicBezTo>
                <a:cubicBezTo>
                  <a:pt x="8103" y="4526"/>
                  <a:pt x="8160" y="4411"/>
                  <a:pt x="8160" y="4297"/>
                </a:cubicBezTo>
                <a:cubicBezTo>
                  <a:pt x="8218" y="4297"/>
                  <a:pt x="8304" y="4297"/>
                  <a:pt x="8361" y="4268"/>
                </a:cubicBezTo>
                <a:cubicBezTo>
                  <a:pt x="8561" y="4211"/>
                  <a:pt x="8618" y="4154"/>
                  <a:pt x="8819" y="4125"/>
                </a:cubicBezTo>
                <a:lnTo>
                  <a:pt x="8819" y="4125"/>
                </a:lnTo>
                <a:cubicBezTo>
                  <a:pt x="8876" y="4154"/>
                  <a:pt x="8761" y="4182"/>
                  <a:pt x="8761" y="4182"/>
                </a:cubicBezTo>
                <a:cubicBezTo>
                  <a:pt x="8804" y="4196"/>
                  <a:pt x="8854" y="4204"/>
                  <a:pt x="8905" y="4204"/>
                </a:cubicBezTo>
                <a:cubicBezTo>
                  <a:pt x="8955" y="4204"/>
                  <a:pt x="9005" y="4196"/>
                  <a:pt x="9048" y="4182"/>
                </a:cubicBezTo>
                <a:cubicBezTo>
                  <a:pt x="9048" y="4182"/>
                  <a:pt x="9048" y="4211"/>
                  <a:pt x="9105" y="4211"/>
                </a:cubicBezTo>
                <a:cubicBezTo>
                  <a:pt x="9118" y="4211"/>
                  <a:pt x="9128" y="4209"/>
                  <a:pt x="9137" y="4207"/>
                </a:cubicBezTo>
                <a:lnTo>
                  <a:pt x="9137" y="4207"/>
                </a:lnTo>
                <a:lnTo>
                  <a:pt x="9134" y="4211"/>
                </a:lnTo>
                <a:cubicBezTo>
                  <a:pt x="9173" y="4211"/>
                  <a:pt x="9219" y="4202"/>
                  <a:pt x="9266" y="4191"/>
                </a:cubicBezTo>
                <a:lnTo>
                  <a:pt x="9266" y="4191"/>
                </a:lnTo>
                <a:cubicBezTo>
                  <a:pt x="9270" y="4189"/>
                  <a:pt x="9273" y="4186"/>
                  <a:pt x="9277" y="4182"/>
                </a:cubicBezTo>
                <a:cubicBezTo>
                  <a:pt x="9254" y="4176"/>
                  <a:pt x="9237" y="4174"/>
                  <a:pt x="9223" y="4174"/>
                </a:cubicBezTo>
                <a:cubicBezTo>
                  <a:pt x="9179" y="4174"/>
                  <a:pt x="9174" y="4198"/>
                  <a:pt x="9137" y="4207"/>
                </a:cubicBezTo>
                <a:lnTo>
                  <a:pt x="9137" y="4207"/>
                </a:lnTo>
                <a:lnTo>
                  <a:pt x="9191" y="4154"/>
                </a:lnTo>
                <a:cubicBezTo>
                  <a:pt x="9591" y="4154"/>
                  <a:pt x="9963" y="4125"/>
                  <a:pt x="10336" y="4096"/>
                </a:cubicBezTo>
                <a:close/>
                <a:moveTo>
                  <a:pt x="6329" y="4211"/>
                </a:moveTo>
                <a:cubicBezTo>
                  <a:pt x="6386" y="4268"/>
                  <a:pt x="6272" y="4239"/>
                  <a:pt x="6243" y="4268"/>
                </a:cubicBezTo>
                <a:cubicBezTo>
                  <a:pt x="6329" y="4268"/>
                  <a:pt x="6415" y="4220"/>
                  <a:pt x="6501" y="4220"/>
                </a:cubicBezTo>
                <a:cubicBezTo>
                  <a:pt x="6529" y="4220"/>
                  <a:pt x="6558" y="4225"/>
                  <a:pt x="6586" y="4239"/>
                </a:cubicBezTo>
                <a:lnTo>
                  <a:pt x="6415" y="4239"/>
                </a:lnTo>
                <a:cubicBezTo>
                  <a:pt x="6472" y="4268"/>
                  <a:pt x="6529" y="4297"/>
                  <a:pt x="6586" y="4297"/>
                </a:cubicBezTo>
                <a:lnTo>
                  <a:pt x="6586" y="4411"/>
                </a:lnTo>
                <a:cubicBezTo>
                  <a:pt x="6586" y="4577"/>
                  <a:pt x="6586" y="4717"/>
                  <a:pt x="6612" y="4855"/>
                </a:cubicBezTo>
                <a:lnTo>
                  <a:pt x="6612" y="4855"/>
                </a:lnTo>
                <a:cubicBezTo>
                  <a:pt x="6605" y="4838"/>
                  <a:pt x="6586" y="4830"/>
                  <a:pt x="6586" y="4783"/>
                </a:cubicBezTo>
                <a:lnTo>
                  <a:pt x="6586" y="4783"/>
                </a:lnTo>
                <a:cubicBezTo>
                  <a:pt x="6558" y="4926"/>
                  <a:pt x="6586" y="5041"/>
                  <a:pt x="6615" y="5155"/>
                </a:cubicBezTo>
                <a:cubicBezTo>
                  <a:pt x="6615" y="5212"/>
                  <a:pt x="6615" y="5184"/>
                  <a:pt x="6586" y="5212"/>
                </a:cubicBezTo>
                <a:cubicBezTo>
                  <a:pt x="6586" y="5241"/>
                  <a:pt x="6586" y="5270"/>
                  <a:pt x="6586" y="5298"/>
                </a:cubicBezTo>
                <a:cubicBezTo>
                  <a:pt x="6586" y="5384"/>
                  <a:pt x="6644" y="5470"/>
                  <a:pt x="6615" y="5499"/>
                </a:cubicBezTo>
                <a:lnTo>
                  <a:pt x="6615" y="5499"/>
                </a:lnTo>
                <a:cubicBezTo>
                  <a:pt x="6615" y="5487"/>
                  <a:pt x="6615" y="5477"/>
                  <a:pt x="6615" y="5470"/>
                </a:cubicBezTo>
                <a:cubicBezTo>
                  <a:pt x="6615" y="5490"/>
                  <a:pt x="6601" y="5523"/>
                  <a:pt x="6602" y="5523"/>
                </a:cubicBezTo>
                <a:cubicBezTo>
                  <a:pt x="6603" y="5523"/>
                  <a:pt x="6606" y="5516"/>
                  <a:pt x="6615" y="5499"/>
                </a:cubicBezTo>
                <a:cubicBezTo>
                  <a:pt x="6615" y="5499"/>
                  <a:pt x="6615" y="5499"/>
                  <a:pt x="6615" y="5499"/>
                </a:cubicBezTo>
                <a:lnTo>
                  <a:pt x="6615" y="5499"/>
                </a:lnTo>
                <a:cubicBezTo>
                  <a:pt x="6615" y="5570"/>
                  <a:pt x="6618" y="5708"/>
                  <a:pt x="6635" y="5708"/>
                </a:cubicBezTo>
                <a:cubicBezTo>
                  <a:pt x="6638" y="5708"/>
                  <a:pt x="6641" y="5705"/>
                  <a:pt x="6644" y="5699"/>
                </a:cubicBezTo>
                <a:cubicBezTo>
                  <a:pt x="6644" y="5871"/>
                  <a:pt x="6701" y="6042"/>
                  <a:pt x="6672" y="6157"/>
                </a:cubicBezTo>
                <a:cubicBezTo>
                  <a:pt x="6730" y="6271"/>
                  <a:pt x="6672" y="6472"/>
                  <a:pt x="6730" y="6500"/>
                </a:cubicBezTo>
                <a:cubicBezTo>
                  <a:pt x="6672" y="6500"/>
                  <a:pt x="6701" y="6787"/>
                  <a:pt x="6730" y="6901"/>
                </a:cubicBezTo>
                <a:cubicBezTo>
                  <a:pt x="6726" y="6898"/>
                  <a:pt x="6724" y="6896"/>
                  <a:pt x="6722" y="6896"/>
                </a:cubicBezTo>
                <a:cubicBezTo>
                  <a:pt x="6709" y="6896"/>
                  <a:pt x="6722" y="6963"/>
                  <a:pt x="6709" y="6963"/>
                </a:cubicBezTo>
                <a:cubicBezTo>
                  <a:pt x="6707" y="6963"/>
                  <a:pt x="6704" y="6961"/>
                  <a:pt x="6701" y="6958"/>
                </a:cubicBezTo>
                <a:lnTo>
                  <a:pt x="6701" y="6958"/>
                </a:lnTo>
                <a:cubicBezTo>
                  <a:pt x="6701" y="7073"/>
                  <a:pt x="6701" y="7187"/>
                  <a:pt x="6758" y="7187"/>
                </a:cubicBezTo>
                <a:cubicBezTo>
                  <a:pt x="6730" y="7244"/>
                  <a:pt x="6730" y="7330"/>
                  <a:pt x="6758" y="7416"/>
                </a:cubicBezTo>
                <a:cubicBezTo>
                  <a:pt x="6529" y="7445"/>
                  <a:pt x="6272" y="7473"/>
                  <a:pt x="6043" y="7473"/>
                </a:cubicBezTo>
                <a:lnTo>
                  <a:pt x="6100" y="7473"/>
                </a:lnTo>
                <a:cubicBezTo>
                  <a:pt x="6084" y="7498"/>
                  <a:pt x="6058" y="7506"/>
                  <a:pt x="6027" y="7506"/>
                </a:cubicBezTo>
                <a:cubicBezTo>
                  <a:pt x="5961" y="7506"/>
                  <a:pt x="5867" y="7469"/>
                  <a:pt x="5779" y="7469"/>
                </a:cubicBezTo>
                <a:cubicBezTo>
                  <a:pt x="5764" y="7469"/>
                  <a:pt x="5750" y="7470"/>
                  <a:pt x="5736" y="7472"/>
                </a:cubicBezTo>
                <a:lnTo>
                  <a:pt x="5736" y="7472"/>
                </a:lnTo>
                <a:cubicBezTo>
                  <a:pt x="5756" y="7465"/>
                  <a:pt x="5773" y="7437"/>
                  <a:pt x="5767" y="7437"/>
                </a:cubicBezTo>
                <a:cubicBezTo>
                  <a:pt x="5766" y="7437"/>
                  <a:pt x="5762" y="7439"/>
                  <a:pt x="5756" y="7445"/>
                </a:cubicBezTo>
                <a:cubicBezTo>
                  <a:pt x="5528" y="7445"/>
                  <a:pt x="5299" y="7473"/>
                  <a:pt x="5070" y="7502"/>
                </a:cubicBezTo>
                <a:lnTo>
                  <a:pt x="5098" y="7473"/>
                </a:lnTo>
                <a:lnTo>
                  <a:pt x="4669" y="7473"/>
                </a:lnTo>
                <a:cubicBezTo>
                  <a:pt x="4640" y="7502"/>
                  <a:pt x="4554" y="7473"/>
                  <a:pt x="4612" y="7531"/>
                </a:cubicBezTo>
                <a:cubicBezTo>
                  <a:pt x="4509" y="7499"/>
                  <a:pt x="4408" y="7489"/>
                  <a:pt x="4309" y="7489"/>
                </a:cubicBezTo>
                <a:cubicBezTo>
                  <a:pt x="4147" y="7489"/>
                  <a:pt x="3989" y="7515"/>
                  <a:pt x="3827" y="7515"/>
                </a:cubicBezTo>
                <a:cubicBezTo>
                  <a:pt x="3728" y="7515"/>
                  <a:pt x="3627" y="7505"/>
                  <a:pt x="3524" y="7473"/>
                </a:cubicBezTo>
                <a:lnTo>
                  <a:pt x="3410" y="7473"/>
                </a:lnTo>
                <a:cubicBezTo>
                  <a:pt x="3410" y="7445"/>
                  <a:pt x="3381" y="7416"/>
                  <a:pt x="3381" y="7388"/>
                </a:cubicBezTo>
                <a:cubicBezTo>
                  <a:pt x="3410" y="7244"/>
                  <a:pt x="3438" y="7359"/>
                  <a:pt x="3410" y="7187"/>
                </a:cubicBezTo>
                <a:cubicBezTo>
                  <a:pt x="3410" y="7178"/>
                  <a:pt x="3411" y="7174"/>
                  <a:pt x="3414" y="7174"/>
                </a:cubicBezTo>
                <a:cubicBezTo>
                  <a:pt x="3427" y="7174"/>
                  <a:pt x="3467" y="7273"/>
                  <a:pt x="3467" y="7273"/>
                </a:cubicBezTo>
                <a:cubicBezTo>
                  <a:pt x="3467" y="7177"/>
                  <a:pt x="3449" y="7162"/>
                  <a:pt x="3428" y="7162"/>
                </a:cubicBezTo>
                <a:cubicBezTo>
                  <a:pt x="3418" y="7162"/>
                  <a:pt x="3408" y="7165"/>
                  <a:pt x="3398" y="7165"/>
                </a:cubicBezTo>
                <a:cubicBezTo>
                  <a:pt x="3392" y="7165"/>
                  <a:pt x="3386" y="7164"/>
                  <a:pt x="3381" y="7159"/>
                </a:cubicBezTo>
                <a:cubicBezTo>
                  <a:pt x="3352" y="6958"/>
                  <a:pt x="3410" y="7073"/>
                  <a:pt x="3438" y="6987"/>
                </a:cubicBezTo>
                <a:cubicBezTo>
                  <a:pt x="3410" y="6901"/>
                  <a:pt x="3381" y="6815"/>
                  <a:pt x="3352" y="6701"/>
                </a:cubicBezTo>
                <a:cubicBezTo>
                  <a:pt x="3352" y="6701"/>
                  <a:pt x="3352" y="6688"/>
                  <a:pt x="3361" y="6688"/>
                </a:cubicBezTo>
                <a:cubicBezTo>
                  <a:pt x="3365" y="6688"/>
                  <a:pt x="3372" y="6691"/>
                  <a:pt x="3381" y="6701"/>
                </a:cubicBezTo>
                <a:cubicBezTo>
                  <a:pt x="3324" y="6586"/>
                  <a:pt x="3352" y="6357"/>
                  <a:pt x="3295" y="6186"/>
                </a:cubicBezTo>
                <a:cubicBezTo>
                  <a:pt x="3295" y="6214"/>
                  <a:pt x="3267" y="6243"/>
                  <a:pt x="3238" y="6243"/>
                </a:cubicBezTo>
                <a:cubicBezTo>
                  <a:pt x="3238" y="6157"/>
                  <a:pt x="3181" y="6100"/>
                  <a:pt x="3238" y="6071"/>
                </a:cubicBezTo>
                <a:cubicBezTo>
                  <a:pt x="3244" y="6054"/>
                  <a:pt x="3247" y="6047"/>
                  <a:pt x="3249" y="6047"/>
                </a:cubicBezTo>
                <a:cubicBezTo>
                  <a:pt x="3259" y="6047"/>
                  <a:pt x="3249" y="6157"/>
                  <a:pt x="3295" y="6157"/>
                </a:cubicBezTo>
                <a:cubicBezTo>
                  <a:pt x="3295" y="6109"/>
                  <a:pt x="3285" y="6055"/>
                  <a:pt x="3273" y="6003"/>
                </a:cubicBezTo>
                <a:lnTo>
                  <a:pt x="3273" y="6003"/>
                </a:lnTo>
                <a:cubicBezTo>
                  <a:pt x="3289" y="5978"/>
                  <a:pt x="3298" y="5969"/>
                  <a:pt x="3303" y="5969"/>
                </a:cubicBezTo>
                <a:cubicBezTo>
                  <a:pt x="3317" y="5969"/>
                  <a:pt x="3301" y="6044"/>
                  <a:pt x="3320" y="6044"/>
                </a:cubicBezTo>
                <a:cubicBezTo>
                  <a:pt x="3326" y="6044"/>
                  <a:pt x="3336" y="6036"/>
                  <a:pt x="3352" y="6014"/>
                </a:cubicBezTo>
                <a:cubicBezTo>
                  <a:pt x="3352" y="5957"/>
                  <a:pt x="3352" y="5899"/>
                  <a:pt x="3352" y="5842"/>
                </a:cubicBezTo>
                <a:cubicBezTo>
                  <a:pt x="3352" y="5842"/>
                  <a:pt x="3352" y="5813"/>
                  <a:pt x="3352" y="5813"/>
                </a:cubicBezTo>
                <a:cubicBezTo>
                  <a:pt x="3352" y="5728"/>
                  <a:pt x="3352" y="5613"/>
                  <a:pt x="3352" y="5527"/>
                </a:cubicBezTo>
                <a:cubicBezTo>
                  <a:pt x="3338" y="5513"/>
                  <a:pt x="3324" y="5513"/>
                  <a:pt x="3313" y="5513"/>
                </a:cubicBezTo>
                <a:cubicBezTo>
                  <a:pt x="3302" y="5513"/>
                  <a:pt x="3295" y="5513"/>
                  <a:pt x="3295" y="5499"/>
                </a:cubicBezTo>
                <a:cubicBezTo>
                  <a:pt x="3238" y="5184"/>
                  <a:pt x="3410" y="5241"/>
                  <a:pt x="3324" y="5012"/>
                </a:cubicBezTo>
                <a:cubicBezTo>
                  <a:pt x="3267" y="4955"/>
                  <a:pt x="3238" y="4840"/>
                  <a:pt x="3267" y="4755"/>
                </a:cubicBezTo>
                <a:lnTo>
                  <a:pt x="3267" y="4755"/>
                </a:lnTo>
                <a:lnTo>
                  <a:pt x="3324" y="4812"/>
                </a:lnTo>
                <a:cubicBezTo>
                  <a:pt x="3324" y="4755"/>
                  <a:pt x="3324" y="4669"/>
                  <a:pt x="3267" y="4611"/>
                </a:cubicBezTo>
                <a:cubicBezTo>
                  <a:pt x="3267" y="4583"/>
                  <a:pt x="3267" y="4526"/>
                  <a:pt x="3267" y="4468"/>
                </a:cubicBezTo>
                <a:cubicBezTo>
                  <a:pt x="3293" y="4494"/>
                  <a:pt x="3295" y="4615"/>
                  <a:pt x="3295" y="4615"/>
                </a:cubicBezTo>
                <a:cubicBezTo>
                  <a:pt x="3295" y="4615"/>
                  <a:pt x="3295" y="4614"/>
                  <a:pt x="3295" y="4611"/>
                </a:cubicBezTo>
                <a:cubicBezTo>
                  <a:pt x="3352" y="4468"/>
                  <a:pt x="3267" y="4497"/>
                  <a:pt x="3267" y="4411"/>
                </a:cubicBezTo>
                <a:lnTo>
                  <a:pt x="3352" y="4411"/>
                </a:lnTo>
                <a:cubicBezTo>
                  <a:pt x="3324" y="4411"/>
                  <a:pt x="3324" y="4440"/>
                  <a:pt x="3324" y="4440"/>
                </a:cubicBezTo>
                <a:cubicBezTo>
                  <a:pt x="3553" y="4440"/>
                  <a:pt x="3782" y="4411"/>
                  <a:pt x="4011" y="4382"/>
                </a:cubicBezTo>
                <a:lnTo>
                  <a:pt x="4011" y="4382"/>
                </a:lnTo>
                <a:lnTo>
                  <a:pt x="3982" y="4411"/>
                </a:lnTo>
                <a:lnTo>
                  <a:pt x="4383" y="4411"/>
                </a:lnTo>
                <a:cubicBezTo>
                  <a:pt x="4440" y="4382"/>
                  <a:pt x="4497" y="4382"/>
                  <a:pt x="4469" y="4354"/>
                </a:cubicBezTo>
                <a:lnTo>
                  <a:pt x="4469" y="4354"/>
                </a:lnTo>
                <a:cubicBezTo>
                  <a:pt x="4566" y="4384"/>
                  <a:pt x="4661" y="4394"/>
                  <a:pt x="4755" y="4394"/>
                </a:cubicBezTo>
                <a:cubicBezTo>
                  <a:pt x="4965" y="4394"/>
                  <a:pt x="5165" y="4342"/>
                  <a:pt x="5355" y="4342"/>
                </a:cubicBezTo>
                <a:cubicBezTo>
                  <a:pt x="5396" y="4342"/>
                  <a:pt x="5437" y="4344"/>
                  <a:pt x="5477" y="4350"/>
                </a:cubicBezTo>
                <a:lnTo>
                  <a:pt x="5477" y="4350"/>
                </a:lnTo>
                <a:lnTo>
                  <a:pt x="5728" y="4325"/>
                </a:lnTo>
                <a:cubicBezTo>
                  <a:pt x="5714" y="4311"/>
                  <a:pt x="5706" y="4311"/>
                  <a:pt x="5696" y="4311"/>
                </a:cubicBezTo>
                <a:cubicBezTo>
                  <a:pt x="5685" y="4311"/>
                  <a:pt x="5671" y="4311"/>
                  <a:pt x="5642" y="4297"/>
                </a:cubicBezTo>
                <a:cubicBezTo>
                  <a:pt x="5699" y="4268"/>
                  <a:pt x="5756" y="4239"/>
                  <a:pt x="5814" y="4239"/>
                </a:cubicBezTo>
                <a:cubicBezTo>
                  <a:pt x="5699" y="4268"/>
                  <a:pt x="5814" y="4297"/>
                  <a:pt x="5871" y="4325"/>
                </a:cubicBezTo>
                <a:lnTo>
                  <a:pt x="5871" y="4297"/>
                </a:lnTo>
                <a:cubicBezTo>
                  <a:pt x="5901" y="4307"/>
                  <a:pt x="5921" y="4310"/>
                  <a:pt x="5935" y="4310"/>
                </a:cubicBezTo>
                <a:cubicBezTo>
                  <a:pt x="5989" y="4310"/>
                  <a:pt x="5957" y="4254"/>
                  <a:pt x="6023" y="4254"/>
                </a:cubicBezTo>
                <a:cubicBezTo>
                  <a:pt x="6041" y="4254"/>
                  <a:pt x="6065" y="4258"/>
                  <a:pt x="6100" y="4268"/>
                </a:cubicBezTo>
                <a:cubicBezTo>
                  <a:pt x="6186" y="4239"/>
                  <a:pt x="6272" y="4211"/>
                  <a:pt x="6329" y="4211"/>
                </a:cubicBezTo>
                <a:close/>
                <a:moveTo>
                  <a:pt x="3953" y="7588"/>
                </a:moveTo>
                <a:cubicBezTo>
                  <a:pt x="3953" y="7588"/>
                  <a:pt x="3953" y="7588"/>
                  <a:pt x="3953" y="7616"/>
                </a:cubicBezTo>
                <a:lnTo>
                  <a:pt x="3839" y="7616"/>
                </a:lnTo>
                <a:cubicBezTo>
                  <a:pt x="3839" y="7616"/>
                  <a:pt x="3896" y="7588"/>
                  <a:pt x="3953" y="7588"/>
                </a:cubicBezTo>
                <a:close/>
                <a:moveTo>
                  <a:pt x="1320" y="7616"/>
                </a:moveTo>
                <a:cubicBezTo>
                  <a:pt x="1263" y="7631"/>
                  <a:pt x="1270" y="7631"/>
                  <a:pt x="1292" y="7631"/>
                </a:cubicBezTo>
                <a:cubicBezTo>
                  <a:pt x="1300" y="7631"/>
                  <a:pt x="1310" y="7631"/>
                  <a:pt x="1320" y="7632"/>
                </a:cubicBezTo>
                <a:lnTo>
                  <a:pt x="1320" y="7632"/>
                </a:lnTo>
                <a:cubicBezTo>
                  <a:pt x="1315" y="7628"/>
                  <a:pt x="1314" y="7623"/>
                  <a:pt x="1320" y="7616"/>
                </a:cubicBezTo>
                <a:close/>
                <a:moveTo>
                  <a:pt x="1320" y="7632"/>
                </a:moveTo>
                <a:lnTo>
                  <a:pt x="1320" y="7632"/>
                </a:lnTo>
                <a:cubicBezTo>
                  <a:pt x="1325" y="7636"/>
                  <a:pt x="1336" y="7639"/>
                  <a:pt x="1348" y="7641"/>
                </a:cubicBezTo>
                <a:lnTo>
                  <a:pt x="1348" y="7641"/>
                </a:lnTo>
                <a:cubicBezTo>
                  <a:pt x="1344" y="7635"/>
                  <a:pt x="1332" y="7633"/>
                  <a:pt x="1320" y="7632"/>
                </a:cubicBezTo>
                <a:close/>
                <a:moveTo>
                  <a:pt x="1893" y="7616"/>
                </a:moveTo>
                <a:cubicBezTo>
                  <a:pt x="1921" y="7616"/>
                  <a:pt x="1893" y="7616"/>
                  <a:pt x="1893" y="7645"/>
                </a:cubicBezTo>
                <a:cubicBezTo>
                  <a:pt x="1893" y="7635"/>
                  <a:pt x="1893" y="7624"/>
                  <a:pt x="1893" y="7616"/>
                </a:cubicBezTo>
                <a:close/>
                <a:moveTo>
                  <a:pt x="777" y="7845"/>
                </a:moveTo>
                <a:lnTo>
                  <a:pt x="834" y="7874"/>
                </a:lnTo>
                <a:lnTo>
                  <a:pt x="691" y="7903"/>
                </a:lnTo>
                <a:cubicBezTo>
                  <a:pt x="691" y="7903"/>
                  <a:pt x="719" y="7874"/>
                  <a:pt x="777" y="7845"/>
                </a:cubicBezTo>
                <a:close/>
                <a:moveTo>
                  <a:pt x="13688" y="8634"/>
                </a:moveTo>
                <a:cubicBezTo>
                  <a:pt x="13671" y="8637"/>
                  <a:pt x="13651" y="8641"/>
                  <a:pt x="13627" y="8647"/>
                </a:cubicBezTo>
                <a:cubicBezTo>
                  <a:pt x="13640" y="8647"/>
                  <a:pt x="13665" y="8641"/>
                  <a:pt x="13688" y="8634"/>
                </a:cubicBezTo>
                <a:close/>
                <a:moveTo>
                  <a:pt x="120" y="8291"/>
                </a:moveTo>
                <a:cubicBezTo>
                  <a:pt x="128" y="8291"/>
                  <a:pt x="138" y="8294"/>
                  <a:pt x="147" y="8303"/>
                </a:cubicBezTo>
                <a:cubicBezTo>
                  <a:pt x="118" y="8361"/>
                  <a:pt x="90" y="8389"/>
                  <a:pt x="90" y="8446"/>
                </a:cubicBezTo>
                <a:cubicBezTo>
                  <a:pt x="78" y="8520"/>
                  <a:pt x="81" y="8593"/>
                  <a:pt x="98" y="8663"/>
                </a:cubicBezTo>
                <a:lnTo>
                  <a:pt x="98" y="8663"/>
                </a:lnTo>
                <a:cubicBezTo>
                  <a:pt x="95" y="8657"/>
                  <a:pt x="92" y="8652"/>
                  <a:pt x="90" y="8647"/>
                </a:cubicBezTo>
                <a:cubicBezTo>
                  <a:pt x="61" y="8561"/>
                  <a:pt x="33" y="8475"/>
                  <a:pt x="33" y="8389"/>
                </a:cubicBezTo>
                <a:lnTo>
                  <a:pt x="33" y="8389"/>
                </a:lnTo>
                <a:lnTo>
                  <a:pt x="90" y="8446"/>
                </a:lnTo>
                <a:cubicBezTo>
                  <a:pt x="90" y="8389"/>
                  <a:pt x="90" y="8361"/>
                  <a:pt x="90" y="8303"/>
                </a:cubicBezTo>
                <a:cubicBezTo>
                  <a:pt x="90" y="8303"/>
                  <a:pt x="103" y="8291"/>
                  <a:pt x="120" y="8291"/>
                </a:cubicBezTo>
                <a:close/>
                <a:moveTo>
                  <a:pt x="10555" y="8703"/>
                </a:moveTo>
                <a:cubicBezTo>
                  <a:pt x="10549" y="8703"/>
                  <a:pt x="10542" y="8704"/>
                  <a:pt x="10536" y="8704"/>
                </a:cubicBezTo>
                <a:lnTo>
                  <a:pt x="10564" y="8704"/>
                </a:lnTo>
                <a:cubicBezTo>
                  <a:pt x="10561" y="8703"/>
                  <a:pt x="10558" y="8703"/>
                  <a:pt x="10555" y="8703"/>
                </a:cubicBezTo>
                <a:close/>
                <a:moveTo>
                  <a:pt x="9400" y="8817"/>
                </a:moveTo>
                <a:cubicBezTo>
                  <a:pt x="9397" y="8817"/>
                  <a:pt x="9394" y="8818"/>
                  <a:pt x="9391" y="8818"/>
                </a:cubicBezTo>
                <a:cubicBezTo>
                  <a:pt x="9396" y="8818"/>
                  <a:pt x="9399" y="8818"/>
                  <a:pt x="9400" y="8817"/>
                </a:cubicBezTo>
                <a:close/>
                <a:moveTo>
                  <a:pt x="204" y="8962"/>
                </a:moveTo>
                <a:lnTo>
                  <a:pt x="214" y="8981"/>
                </a:lnTo>
                <a:lnTo>
                  <a:pt x="214" y="8981"/>
                </a:lnTo>
                <a:cubicBezTo>
                  <a:pt x="218" y="8979"/>
                  <a:pt x="215" y="8972"/>
                  <a:pt x="204" y="8962"/>
                </a:cubicBezTo>
                <a:close/>
                <a:moveTo>
                  <a:pt x="4" y="8733"/>
                </a:moveTo>
                <a:lnTo>
                  <a:pt x="4" y="8733"/>
                </a:lnTo>
                <a:cubicBezTo>
                  <a:pt x="61" y="8876"/>
                  <a:pt x="176" y="9019"/>
                  <a:pt x="233" y="9019"/>
                </a:cubicBezTo>
                <a:lnTo>
                  <a:pt x="214" y="8981"/>
                </a:lnTo>
                <a:lnTo>
                  <a:pt x="214" y="8981"/>
                </a:lnTo>
                <a:cubicBezTo>
                  <a:pt x="213" y="8982"/>
                  <a:pt x="211" y="8983"/>
                  <a:pt x="208" y="8983"/>
                </a:cubicBezTo>
                <a:cubicBezTo>
                  <a:pt x="197" y="8983"/>
                  <a:pt x="176" y="8976"/>
                  <a:pt x="147" y="8962"/>
                </a:cubicBezTo>
                <a:cubicBezTo>
                  <a:pt x="95" y="8909"/>
                  <a:pt x="85" y="8857"/>
                  <a:pt x="85" y="8824"/>
                </a:cubicBezTo>
                <a:lnTo>
                  <a:pt x="85" y="8824"/>
                </a:lnTo>
                <a:cubicBezTo>
                  <a:pt x="86" y="8824"/>
                  <a:pt x="86" y="8824"/>
                  <a:pt x="87" y="8824"/>
                </a:cubicBezTo>
                <a:cubicBezTo>
                  <a:pt x="89" y="8824"/>
                  <a:pt x="90" y="8822"/>
                  <a:pt x="90" y="8818"/>
                </a:cubicBezTo>
                <a:cubicBezTo>
                  <a:pt x="89" y="8816"/>
                  <a:pt x="87" y="8813"/>
                  <a:pt x="86" y="8811"/>
                </a:cubicBezTo>
                <a:lnTo>
                  <a:pt x="86" y="8811"/>
                </a:lnTo>
                <a:cubicBezTo>
                  <a:pt x="86" y="8815"/>
                  <a:pt x="85" y="8819"/>
                  <a:pt x="85" y="8824"/>
                </a:cubicBezTo>
                <a:lnTo>
                  <a:pt x="85" y="8824"/>
                </a:lnTo>
                <a:cubicBezTo>
                  <a:pt x="71" y="8819"/>
                  <a:pt x="28" y="8756"/>
                  <a:pt x="4" y="8733"/>
                </a:cubicBezTo>
                <a:close/>
                <a:moveTo>
                  <a:pt x="1743" y="9067"/>
                </a:moveTo>
                <a:cubicBezTo>
                  <a:pt x="1735" y="9070"/>
                  <a:pt x="1728" y="9073"/>
                  <a:pt x="1721" y="9076"/>
                </a:cubicBezTo>
                <a:cubicBezTo>
                  <a:pt x="1732" y="9076"/>
                  <a:pt x="1739" y="9072"/>
                  <a:pt x="1743" y="9067"/>
                </a:cubicBezTo>
                <a:close/>
                <a:moveTo>
                  <a:pt x="6844" y="9248"/>
                </a:moveTo>
                <a:cubicBezTo>
                  <a:pt x="6844" y="9252"/>
                  <a:pt x="6844" y="9257"/>
                  <a:pt x="6845" y="9263"/>
                </a:cubicBezTo>
                <a:lnTo>
                  <a:pt x="6845" y="9263"/>
                </a:lnTo>
                <a:cubicBezTo>
                  <a:pt x="6845" y="9258"/>
                  <a:pt x="6844" y="9253"/>
                  <a:pt x="6844" y="9248"/>
                </a:cubicBezTo>
                <a:close/>
                <a:moveTo>
                  <a:pt x="3547" y="9831"/>
                </a:moveTo>
                <a:cubicBezTo>
                  <a:pt x="3549" y="9837"/>
                  <a:pt x="3551" y="9843"/>
                  <a:pt x="3553" y="9849"/>
                </a:cubicBezTo>
                <a:cubicBezTo>
                  <a:pt x="3553" y="9841"/>
                  <a:pt x="3551" y="9835"/>
                  <a:pt x="3547" y="9831"/>
                </a:cubicBezTo>
                <a:close/>
                <a:moveTo>
                  <a:pt x="18959" y="9734"/>
                </a:moveTo>
                <a:lnTo>
                  <a:pt x="18979" y="9849"/>
                </a:lnTo>
                <a:cubicBezTo>
                  <a:pt x="18979" y="9804"/>
                  <a:pt x="18971" y="9767"/>
                  <a:pt x="18959" y="9734"/>
                </a:cubicBezTo>
                <a:close/>
                <a:moveTo>
                  <a:pt x="17364" y="10102"/>
                </a:moveTo>
                <a:cubicBezTo>
                  <a:pt x="17363" y="10103"/>
                  <a:pt x="17363" y="10104"/>
                  <a:pt x="17362" y="10107"/>
                </a:cubicBezTo>
                <a:lnTo>
                  <a:pt x="17362" y="10107"/>
                </a:lnTo>
                <a:cubicBezTo>
                  <a:pt x="17363" y="10105"/>
                  <a:pt x="17364" y="10103"/>
                  <a:pt x="17364" y="10102"/>
                </a:cubicBezTo>
                <a:close/>
                <a:moveTo>
                  <a:pt x="17362" y="10107"/>
                </a:moveTo>
                <a:lnTo>
                  <a:pt x="17362" y="10107"/>
                </a:lnTo>
                <a:cubicBezTo>
                  <a:pt x="17355" y="10125"/>
                  <a:pt x="17347" y="10142"/>
                  <a:pt x="17347" y="10164"/>
                </a:cubicBezTo>
                <a:cubicBezTo>
                  <a:pt x="17367" y="10164"/>
                  <a:pt x="17359" y="10123"/>
                  <a:pt x="17362" y="10107"/>
                </a:cubicBezTo>
                <a:close/>
                <a:moveTo>
                  <a:pt x="8475" y="10793"/>
                </a:moveTo>
                <a:cubicBezTo>
                  <a:pt x="8475" y="10795"/>
                  <a:pt x="8475" y="10798"/>
                  <a:pt x="8475" y="10800"/>
                </a:cubicBezTo>
                <a:lnTo>
                  <a:pt x="8475" y="10800"/>
                </a:lnTo>
                <a:cubicBezTo>
                  <a:pt x="8475" y="10807"/>
                  <a:pt x="8475" y="10814"/>
                  <a:pt x="8475" y="10822"/>
                </a:cubicBezTo>
                <a:lnTo>
                  <a:pt x="8475" y="10793"/>
                </a:lnTo>
                <a:close/>
                <a:moveTo>
                  <a:pt x="13598" y="10793"/>
                </a:moveTo>
                <a:cubicBezTo>
                  <a:pt x="13598" y="10850"/>
                  <a:pt x="13598" y="10850"/>
                  <a:pt x="13627" y="10879"/>
                </a:cubicBezTo>
                <a:lnTo>
                  <a:pt x="13598" y="10793"/>
                </a:lnTo>
                <a:close/>
                <a:moveTo>
                  <a:pt x="19007" y="10879"/>
                </a:moveTo>
                <a:lnTo>
                  <a:pt x="18994" y="10893"/>
                </a:lnTo>
                <a:lnTo>
                  <a:pt x="18994" y="10893"/>
                </a:lnTo>
                <a:cubicBezTo>
                  <a:pt x="18994" y="10893"/>
                  <a:pt x="18994" y="10894"/>
                  <a:pt x="18994" y="10895"/>
                </a:cubicBezTo>
                <a:lnTo>
                  <a:pt x="18994" y="10895"/>
                </a:lnTo>
                <a:cubicBezTo>
                  <a:pt x="18998" y="10889"/>
                  <a:pt x="19002" y="10884"/>
                  <a:pt x="19007" y="10879"/>
                </a:cubicBezTo>
                <a:close/>
                <a:moveTo>
                  <a:pt x="18936" y="10743"/>
                </a:moveTo>
                <a:cubicBezTo>
                  <a:pt x="18943" y="10743"/>
                  <a:pt x="18950" y="10750"/>
                  <a:pt x="18950" y="10765"/>
                </a:cubicBezTo>
                <a:cubicBezTo>
                  <a:pt x="19000" y="10864"/>
                  <a:pt x="18963" y="10899"/>
                  <a:pt x="18952" y="10925"/>
                </a:cubicBezTo>
                <a:lnTo>
                  <a:pt x="18952" y="10925"/>
                </a:lnTo>
                <a:cubicBezTo>
                  <a:pt x="18944" y="10866"/>
                  <a:pt x="18935" y="10806"/>
                  <a:pt x="18927" y="10747"/>
                </a:cubicBezTo>
                <a:lnTo>
                  <a:pt x="18927" y="10747"/>
                </a:lnTo>
                <a:cubicBezTo>
                  <a:pt x="18929" y="10744"/>
                  <a:pt x="18933" y="10743"/>
                  <a:pt x="18936" y="10743"/>
                </a:cubicBezTo>
                <a:close/>
                <a:moveTo>
                  <a:pt x="13684" y="10936"/>
                </a:moveTo>
                <a:cubicBezTo>
                  <a:pt x="13668" y="10936"/>
                  <a:pt x="13661" y="10945"/>
                  <a:pt x="13663" y="10953"/>
                </a:cubicBezTo>
                <a:lnTo>
                  <a:pt x="13663" y="10953"/>
                </a:lnTo>
                <a:cubicBezTo>
                  <a:pt x="13670" y="10949"/>
                  <a:pt x="13677" y="10943"/>
                  <a:pt x="13684" y="10936"/>
                </a:cubicBezTo>
                <a:close/>
                <a:moveTo>
                  <a:pt x="18953" y="10933"/>
                </a:moveTo>
                <a:cubicBezTo>
                  <a:pt x="18955" y="10947"/>
                  <a:pt x="18957" y="10960"/>
                  <a:pt x="18959" y="10974"/>
                </a:cubicBezTo>
                <a:lnTo>
                  <a:pt x="18959" y="10974"/>
                </a:lnTo>
                <a:cubicBezTo>
                  <a:pt x="18956" y="10962"/>
                  <a:pt x="18953" y="10949"/>
                  <a:pt x="18950" y="10936"/>
                </a:cubicBezTo>
                <a:lnTo>
                  <a:pt x="18953" y="10933"/>
                </a:lnTo>
                <a:close/>
                <a:moveTo>
                  <a:pt x="1985" y="11001"/>
                </a:moveTo>
                <a:cubicBezTo>
                  <a:pt x="1981" y="11012"/>
                  <a:pt x="1980" y="11030"/>
                  <a:pt x="1979" y="11041"/>
                </a:cubicBezTo>
                <a:lnTo>
                  <a:pt x="1979" y="11041"/>
                </a:lnTo>
                <a:cubicBezTo>
                  <a:pt x="1980" y="11026"/>
                  <a:pt x="1983" y="11013"/>
                  <a:pt x="1985" y="11001"/>
                </a:cubicBezTo>
                <a:close/>
                <a:moveTo>
                  <a:pt x="1979" y="11041"/>
                </a:moveTo>
                <a:lnTo>
                  <a:pt x="1979" y="11041"/>
                </a:lnTo>
                <a:cubicBezTo>
                  <a:pt x="1979" y="11044"/>
                  <a:pt x="1979" y="11047"/>
                  <a:pt x="1979" y="11051"/>
                </a:cubicBezTo>
                <a:lnTo>
                  <a:pt x="1979" y="11051"/>
                </a:lnTo>
                <a:cubicBezTo>
                  <a:pt x="1979" y="11051"/>
                  <a:pt x="1979" y="11047"/>
                  <a:pt x="1979" y="11041"/>
                </a:cubicBezTo>
                <a:close/>
                <a:moveTo>
                  <a:pt x="18994" y="10895"/>
                </a:moveTo>
                <a:cubicBezTo>
                  <a:pt x="18983" y="10913"/>
                  <a:pt x="18977" y="10934"/>
                  <a:pt x="18976" y="10957"/>
                </a:cubicBezTo>
                <a:lnTo>
                  <a:pt x="18976" y="10957"/>
                </a:lnTo>
                <a:cubicBezTo>
                  <a:pt x="18991" y="10982"/>
                  <a:pt x="19007" y="11021"/>
                  <a:pt x="19007" y="11051"/>
                </a:cubicBezTo>
                <a:lnTo>
                  <a:pt x="19007" y="11051"/>
                </a:lnTo>
                <a:cubicBezTo>
                  <a:pt x="19007" y="10995"/>
                  <a:pt x="19003" y="10944"/>
                  <a:pt x="18994" y="10895"/>
                </a:cubicBezTo>
                <a:close/>
                <a:moveTo>
                  <a:pt x="6987" y="11108"/>
                </a:moveTo>
                <a:cubicBezTo>
                  <a:pt x="6987" y="11130"/>
                  <a:pt x="6991" y="11144"/>
                  <a:pt x="6997" y="11152"/>
                </a:cubicBezTo>
                <a:lnTo>
                  <a:pt x="6997" y="11152"/>
                </a:lnTo>
                <a:cubicBezTo>
                  <a:pt x="6994" y="11138"/>
                  <a:pt x="6990" y="11123"/>
                  <a:pt x="6987" y="11108"/>
                </a:cubicBezTo>
                <a:close/>
                <a:moveTo>
                  <a:pt x="18959" y="10974"/>
                </a:moveTo>
                <a:cubicBezTo>
                  <a:pt x="18982" y="11062"/>
                  <a:pt x="19004" y="11149"/>
                  <a:pt x="19026" y="11220"/>
                </a:cubicBezTo>
                <a:lnTo>
                  <a:pt x="19026" y="11220"/>
                </a:lnTo>
                <a:cubicBezTo>
                  <a:pt x="19017" y="11205"/>
                  <a:pt x="19003" y="11190"/>
                  <a:pt x="18988" y="11175"/>
                </a:cubicBezTo>
                <a:lnTo>
                  <a:pt x="18988" y="11175"/>
                </a:lnTo>
                <a:cubicBezTo>
                  <a:pt x="18992" y="11202"/>
                  <a:pt x="18996" y="11229"/>
                  <a:pt x="19000" y="11256"/>
                </a:cubicBezTo>
                <a:lnTo>
                  <a:pt x="19000" y="11256"/>
                </a:lnTo>
                <a:cubicBezTo>
                  <a:pt x="18991" y="11242"/>
                  <a:pt x="18979" y="11222"/>
                  <a:pt x="18979" y="11165"/>
                </a:cubicBezTo>
                <a:lnTo>
                  <a:pt x="18979" y="11165"/>
                </a:lnTo>
                <a:cubicBezTo>
                  <a:pt x="18982" y="11168"/>
                  <a:pt x="18985" y="11172"/>
                  <a:pt x="18988" y="11175"/>
                </a:cubicBezTo>
                <a:lnTo>
                  <a:pt x="18988" y="11175"/>
                </a:lnTo>
                <a:cubicBezTo>
                  <a:pt x="18979" y="11108"/>
                  <a:pt x="18969" y="11041"/>
                  <a:pt x="18959" y="10974"/>
                </a:cubicBezTo>
                <a:close/>
                <a:moveTo>
                  <a:pt x="19093" y="11280"/>
                </a:moveTo>
                <a:lnTo>
                  <a:pt x="19122" y="11308"/>
                </a:lnTo>
                <a:lnTo>
                  <a:pt x="19093" y="11308"/>
                </a:lnTo>
                <a:cubicBezTo>
                  <a:pt x="19093" y="11308"/>
                  <a:pt x="19093" y="11280"/>
                  <a:pt x="19093" y="11280"/>
                </a:cubicBezTo>
                <a:close/>
                <a:moveTo>
                  <a:pt x="3496" y="11337"/>
                </a:moveTo>
                <a:lnTo>
                  <a:pt x="3496" y="11423"/>
                </a:lnTo>
                <a:cubicBezTo>
                  <a:pt x="3496" y="11399"/>
                  <a:pt x="3501" y="11390"/>
                  <a:pt x="3509" y="11390"/>
                </a:cubicBezTo>
                <a:cubicBezTo>
                  <a:pt x="3513" y="11390"/>
                  <a:pt x="3517" y="11392"/>
                  <a:pt x="3522" y="11395"/>
                </a:cubicBezTo>
                <a:lnTo>
                  <a:pt x="3522" y="11395"/>
                </a:lnTo>
                <a:cubicBezTo>
                  <a:pt x="3514" y="11376"/>
                  <a:pt x="3505" y="11356"/>
                  <a:pt x="3496" y="11337"/>
                </a:cubicBezTo>
                <a:close/>
                <a:moveTo>
                  <a:pt x="3522" y="11395"/>
                </a:moveTo>
                <a:cubicBezTo>
                  <a:pt x="3539" y="11436"/>
                  <a:pt x="3552" y="11477"/>
                  <a:pt x="3562" y="11520"/>
                </a:cubicBezTo>
                <a:lnTo>
                  <a:pt x="3562" y="11520"/>
                </a:lnTo>
                <a:cubicBezTo>
                  <a:pt x="3567" y="11495"/>
                  <a:pt x="3566" y="11462"/>
                  <a:pt x="3553" y="11423"/>
                </a:cubicBezTo>
                <a:cubicBezTo>
                  <a:pt x="3542" y="11412"/>
                  <a:pt x="3531" y="11401"/>
                  <a:pt x="3522" y="11395"/>
                </a:cubicBezTo>
                <a:close/>
                <a:moveTo>
                  <a:pt x="8528" y="11630"/>
                </a:moveTo>
                <a:cubicBezTo>
                  <a:pt x="8530" y="11637"/>
                  <a:pt x="8531" y="11644"/>
                  <a:pt x="8533" y="11652"/>
                </a:cubicBezTo>
                <a:cubicBezTo>
                  <a:pt x="8533" y="11642"/>
                  <a:pt x="8531" y="11635"/>
                  <a:pt x="8528" y="11630"/>
                </a:cubicBezTo>
                <a:close/>
                <a:moveTo>
                  <a:pt x="15281" y="8459"/>
                </a:moveTo>
                <a:cubicBezTo>
                  <a:pt x="15331" y="8459"/>
                  <a:pt x="15298" y="8538"/>
                  <a:pt x="15229" y="8561"/>
                </a:cubicBezTo>
                <a:lnTo>
                  <a:pt x="15373" y="8532"/>
                </a:lnTo>
                <a:lnTo>
                  <a:pt x="15373" y="8532"/>
                </a:lnTo>
                <a:cubicBezTo>
                  <a:pt x="15372" y="8532"/>
                  <a:pt x="15344" y="8561"/>
                  <a:pt x="15344" y="8561"/>
                </a:cubicBezTo>
                <a:cubicBezTo>
                  <a:pt x="15352" y="8557"/>
                  <a:pt x="15364" y="8555"/>
                  <a:pt x="15377" y="8555"/>
                </a:cubicBezTo>
                <a:cubicBezTo>
                  <a:pt x="15428" y="8555"/>
                  <a:pt x="15508" y="8581"/>
                  <a:pt x="15577" y="8581"/>
                </a:cubicBezTo>
                <a:cubicBezTo>
                  <a:pt x="15608" y="8581"/>
                  <a:pt x="15636" y="8576"/>
                  <a:pt x="15659" y="8561"/>
                </a:cubicBezTo>
                <a:cubicBezTo>
                  <a:pt x="15888" y="8561"/>
                  <a:pt x="16002" y="8532"/>
                  <a:pt x="16174" y="8532"/>
                </a:cubicBezTo>
                <a:lnTo>
                  <a:pt x="16346" y="8532"/>
                </a:lnTo>
                <a:cubicBezTo>
                  <a:pt x="16346" y="8504"/>
                  <a:pt x="16431" y="8504"/>
                  <a:pt x="16517" y="8475"/>
                </a:cubicBezTo>
                <a:cubicBezTo>
                  <a:pt x="16632" y="8475"/>
                  <a:pt x="16759" y="8488"/>
                  <a:pt x="16890" y="8488"/>
                </a:cubicBezTo>
                <a:cubicBezTo>
                  <a:pt x="16956" y="8488"/>
                  <a:pt x="17023" y="8485"/>
                  <a:pt x="17090" y="8475"/>
                </a:cubicBezTo>
                <a:cubicBezTo>
                  <a:pt x="17118" y="8647"/>
                  <a:pt x="17147" y="8818"/>
                  <a:pt x="17204" y="8990"/>
                </a:cubicBezTo>
                <a:cubicBezTo>
                  <a:pt x="17147" y="9219"/>
                  <a:pt x="17347" y="9734"/>
                  <a:pt x="17319" y="10020"/>
                </a:cubicBezTo>
                <a:lnTo>
                  <a:pt x="17347" y="9992"/>
                </a:lnTo>
                <a:cubicBezTo>
                  <a:pt x="17381" y="10043"/>
                  <a:pt x="17375" y="10073"/>
                  <a:pt x="17364" y="10102"/>
                </a:cubicBezTo>
                <a:lnTo>
                  <a:pt x="17364" y="10102"/>
                </a:lnTo>
                <a:cubicBezTo>
                  <a:pt x="17365" y="10101"/>
                  <a:pt x="17366" y="10100"/>
                  <a:pt x="17367" y="10100"/>
                </a:cubicBezTo>
                <a:cubicBezTo>
                  <a:pt x="17369" y="10100"/>
                  <a:pt x="17372" y="10102"/>
                  <a:pt x="17376" y="10106"/>
                </a:cubicBezTo>
                <a:cubicBezTo>
                  <a:pt x="17490" y="10593"/>
                  <a:pt x="17548" y="11051"/>
                  <a:pt x="17576" y="11537"/>
                </a:cubicBezTo>
                <a:lnTo>
                  <a:pt x="17519" y="11537"/>
                </a:lnTo>
                <a:cubicBezTo>
                  <a:pt x="17490" y="11543"/>
                  <a:pt x="17477" y="11545"/>
                  <a:pt x="17472" y="11545"/>
                </a:cubicBezTo>
                <a:cubicBezTo>
                  <a:pt x="17454" y="11545"/>
                  <a:pt x="17582" y="11509"/>
                  <a:pt x="17490" y="11509"/>
                </a:cubicBezTo>
                <a:cubicBezTo>
                  <a:pt x="17176" y="11623"/>
                  <a:pt x="16975" y="11566"/>
                  <a:pt x="16689" y="11652"/>
                </a:cubicBezTo>
                <a:cubicBezTo>
                  <a:pt x="16660" y="11643"/>
                  <a:pt x="16623" y="11640"/>
                  <a:pt x="16581" y="11640"/>
                </a:cubicBezTo>
                <a:cubicBezTo>
                  <a:pt x="16377" y="11640"/>
                  <a:pt x="16046" y="11721"/>
                  <a:pt x="15799" y="11721"/>
                </a:cubicBezTo>
                <a:cubicBezTo>
                  <a:pt x="15748" y="11721"/>
                  <a:pt x="15701" y="11717"/>
                  <a:pt x="15659" y="11709"/>
                </a:cubicBezTo>
                <a:lnTo>
                  <a:pt x="15659" y="11738"/>
                </a:lnTo>
                <a:cubicBezTo>
                  <a:pt x="15640" y="11747"/>
                  <a:pt x="15624" y="11750"/>
                  <a:pt x="15609" y="11750"/>
                </a:cubicBezTo>
                <a:cubicBezTo>
                  <a:pt x="15579" y="11750"/>
                  <a:pt x="15554" y="11738"/>
                  <a:pt x="15516" y="11738"/>
                </a:cubicBezTo>
                <a:cubicBezTo>
                  <a:pt x="15516" y="11766"/>
                  <a:pt x="15601" y="11766"/>
                  <a:pt x="15544" y="11766"/>
                </a:cubicBezTo>
                <a:cubicBezTo>
                  <a:pt x="15344" y="11766"/>
                  <a:pt x="15144" y="11795"/>
                  <a:pt x="14915" y="11795"/>
                </a:cubicBezTo>
                <a:lnTo>
                  <a:pt x="13827" y="11795"/>
                </a:lnTo>
                <a:cubicBezTo>
                  <a:pt x="13827" y="11680"/>
                  <a:pt x="13770" y="11595"/>
                  <a:pt x="13741" y="11509"/>
                </a:cubicBezTo>
                <a:cubicBezTo>
                  <a:pt x="13741" y="11509"/>
                  <a:pt x="13741" y="11496"/>
                  <a:pt x="13750" y="11496"/>
                </a:cubicBezTo>
                <a:cubicBezTo>
                  <a:pt x="13754" y="11496"/>
                  <a:pt x="13760" y="11499"/>
                  <a:pt x="13770" y="11509"/>
                </a:cubicBezTo>
                <a:cubicBezTo>
                  <a:pt x="13713" y="11366"/>
                  <a:pt x="13741" y="11108"/>
                  <a:pt x="13684" y="10965"/>
                </a:cubicBezTo>
                <a:cubicBezTo>
                  <a:pt x="13671" y="10965"/>
                  <a:pt x="13664" y="10959"/>
                  <a:pt x="13663" y="10953"/>
                </a:cubicBezTo>
                <a:lnTo>
                  <a:pt x="13663" y="10953"/>
                </a:lnTo>
                <a:cubicBezTo>
                  <a:pt x="13641" y="10965"/>
                  <a:pt x="13620" y="10965"/>
                  <a:pt x="13598" y="10965"/>
                </a:cubicBezTo>
                <a:cubicBezTo>
                  <a:pt x="13598" y="10908"/>
                  <a:pt x="13541" y="10850"/>
                  <a:pt x="13598" y="10793"/>
                </a:cubicBezTo>
                <a:cubicBezTo>
                  <a:pt x="13608" y="10778"/>
                  <a:pt x="13616" y="10772"/>
                  <a:pt x="13621" y="10772"/>
                </a:cubicBezTo>
                <a:cubicBezTo>
                  <a:pt x="13648" y="10772"/>
                  <a:pt x="13637" y="10908"/>
                  <a:pt x="13684" y="10908"/>
                </a:cubicBezTo>
                <a:cubicBezTo>
                  <a:pt x="13627" y="10765"/>
                  <a:pt x="13598" y="10593"/>
                  <a:pt x="13569" y="10450"/>
                </a:cubicBezTo>
                <a:cubicBezTo>
                  <a:pt x="13572" y="10449"/>
                  <a:pt x="13574" y="10448"/>
                  <a:pt x="13577" y="10448"/>
                </a:cubicBezTo>
                <a:cubicBezTo>
                  <a:pt x="13615" y="10448"/>
                  <a:pt x="13625" y="10616"/>
                  <a:pt x="13640" y="10616"/>
                </a:cubicBezTo>
                <a:cubicBezTo>
                  <a:pt x="13644" y="10616"/>
                  <a:pt x="13649" y="10601"/>
                  <a:pt x="13655" y="10564"/>
                </a:cubicBezTo>
                <a:lnTo>
                  <a:pt x="13655" y="10736"/>
                </a:lnTo>
                <a:cubicBezTo>
                  <a:pt x="13668" y="10703"/>
                  <a:pt x="13676" y="10691"/>
                  <a:pt x="13680" y="10691"/>
                </a:cubicBezTo>
                <a:cubicBezTo>
                  <a:pt x="13690" y="10691"/>
                  <a:pt x="13682" y="10766"/>
                  <a:pt x="13706" y="10766"/>
                </a:cubicBezTo>
                <a:cubicBezTo>
                  <a:pt x="13713" y="10766"/>
                  <a:pt x="13725" y="10758"/>
                  <a:pt x="13741" y="10736"/>
                </a:cubicBezTo>
                <a:cubicBezTo>
                  <a:pt x="13741" y="10478"/>
                  <a:pt x="13684" y="10450"/>
                  <a:pt x="13655" y="10221"/>
                </a:cubicBezTo>
                <a:cubicBezTo>
                  <a:pt x="13649" y="10214"/>
                  <a:pt x="13644" y="10212"/>
                  <a:pt x="13640" y="10212"/>
                </a:cubicBezTo>
                <a:cubicBezTo>
                  <a:pt x="13632" y="10212"/>
                  <a:pt x="13627" y="10219"/>
                  <a:pt x="13621" y="10219"/>
                </a:cubicBezTo>
                <a:cubicBezTo>
                  <a:pt x="13615" y="10219"/>
                  <a:pt x="13609" y="10213"/>
                  <a:pt x="13598" y="10192"/>
                </a:cubicBezTo>
                <a:cubicBezTo>
                  <a:pt x="13512" y="9877"/>
                  <a:pt x="13684" y="9935"/>
                  <a:pt x="13598" y="9677"/>
                </a:cubicBezTo>
                <a:cubicBezTo>
                  <a:pt x="13512" y="9620"/>
                  <a:pt x="13484" y="9534"/>
                  <a:pt x="13512" y="9419"/>
                </a:cubicBezTo>
                <a:lnTo>
                  <a:pt x="13512" y="9419"/>
                </a:lnTo>
                <a:lnTo>
                  <a:pt x="13569" y="9477"/>
                </a:lnTo>
                <a:cubicBezTo>
                  <a:pt x="13541" y="9248"/>
                  <a:pt x="13484" y="9362"/>
                  <a:pt x="13484" y="9133"/>
                </a:cubicBezTo>
                <a:lnTo>
                  <a:pt x="13484" y="9133"/>
                </a:lnTo>
                <a:cubicBezTo>
                  <a:pt x="13510" y="9159"/>
                  <a:pt x="13512" y="9280"/>
                  <a:pt x="13512" y="9280"/>
                </a:cubicBezTo>
                <a:cubicBezTo>
                  <a:pt x="13512" y="9280"/>
                  <a:pt x="13512" y="9279"/>
                  <a:pt x="13512" y="9276"/>
                </a:cubicBezTo>
                <a:cubicBezTo>
                  <a:pt x="13541" y="9105"/>
                  <a:pt x="13484" y="9162"/>
                  <a:pt x="13455" y="9047"/>
                </a:cubicBezTo>
                <a:lnTo>
                  <a:pt x="13512" y="9019"/>
                </a:lnTo>
                <a:cubicBezTo>
                  <a:pt x="13484" y="8904"/>
                  <a:pt x="13484" y="8790"/>
                  <a:pt x="13455" y="8647"/>
                </a:cubicBezTo>
                <a:lnTo>
                  <a:pt x="13741" y="8618"/>
                </a:lnTo>
                <a:lnTo>
                  <a:pt x="13741" y="8618"/>
                </a:lnTo>
                <a:cubicBezTo>
                  <a:pt x="13741" y="8618"/>
                  <a:pt x="13716" y="8627"/>
                  <a:pt x="13688" y="8634"/>
                </a:cubicBezTo>
                <a:lnTo>
                  <a:pt x="13688" y="8634"/>
                </a:lnTo>
                <a:cubicBezTo>
                  <a:pt x="13722" y="8628"/>
                  <a:pt x="13744" y="8626"/>
                  <a:pt x="13759" y="8626"/>
                </a:cubicBezTo>
                <a:cubicBezTo>
                  <a:pt x="13795" y="8626"/>
                  <a:pt x="13790" y="8639"/>
                  <a:pt x="13815" y="8639"/>
                </a:cubicBezTo>
                <a:cubicBezTo>
                  <a:pt x="13831" y="8639"/>
                  <a:pt x="13858" y="8634"/>
                  <a:pt x="13913" y="8618"/>
                </a:cubicBezTo>
                <a:cubicBezTo>
                  <a:pt x="13884" y="8618"/>
                  <a:pt x="13913" y="8590"/>
                  <a:pt x="13913" y="8590"/>
                </a:cubicBezTo>
                <a:cubicBezTo>
                  <a:pt x="13984" y="8604"/>
                  <a:pt x="14056" y="8611"/>
                  <a:pt x="14128" y="8611"/>
                </a:cubicBezTo>
                <a:cubicBezTo>
                  <a:pt x="14199" y="8611"/>
                  <a:pt x="14271" y="8604"/>
                  <a:pt x="14342" y="8590"/>
                </a:cubicBezTo>
                <a:lnTo>
                  <a:pt x="14342" y="8590"/>
                </a:lnTo>
                <a:lnTo>
                  <a:pt x="14314" y="8618"/>
                </a:lnTo>
                <a:cubicBezTo>
                  <a:pt x="14571" y="8618"/>
                  <a:pt x="14886" y="8590"/>
                  <a:pt x="15172" y="8561"/>
                </a:cubicBezTo>
                <a:cubicBezTo>
                  <a:pt x="15058" y="8561"/>
                  <a:pt x="15086" y="8504"/>
                  <a:pt x="15172" y="8504"/>
                </a:cubicBezTo>
                <a:lnTo>
                  <a:pt x="15201" y="8532"/>
                </a:lnTo>
                <a:cubicBezTo>
                  <a:pt x="15258" y="8504"/>
                  <a:pt x="15115" y="8532"/>
                  <a:pt x="15229" y="8475"/>
                </a:cubicBezTo>
                <a:cubicBezTo>
                  <a:pt x="15252" y="8464"/>
                  <a:pt x="15269" y="8459"/>
                  <a:pt x="15281" y="8459"/>
                </a:cubicBezTo>
                <a:close/>
                <a:moveTo>
                  <a:pt x="3524" y="11509"/>
                </a:moveTo>
                <a:cubicBezTo>
                  <a:pt x="3467" y="11537"/>
                  <a:pt x="3496" y="11623"/>
                  <a:pt x="3524" y="11738"/>
                </a:cubicBezTo>
                <a:cubicBezTo>
                  <a:pt x="3524" y="11762"/>
                  <a:pt x="3524" y="11791"/>
                  <a:pt x="3524" y="11823"/>
                </a:cubicBezTo>
                <a:lnTo>
                  <a:pt x="3524" y="11823"/>
                </a:lnTo>
                <a:cubicBezTo>
                  <a:pt x="3547" y="11846"/>
                  <a:pt x="3569" y="11868"/>
                  <a:pt x="3578" y="11891"/>
                </a:cubicBezTo>
                <a:lnTo>
                  <a:pt x="3578" y="11891"/>
                </a:lnTo>
                <a:lnTo>
                  <a:pt x="3553" y="11766"/>
                </a:lnTo>
                <a:cubicBezTo>
                  <a:pt x="3553" y="11709"/>
                  <a:pt x="3524" y="11652"/>
                  <a:pt x="3524" y="11595"/>
                </a:cubicBezTo>
                <a:lnTo>
                  <a:pt x="3524" y="11595"/>
                </a:lnTo>
                <a:cubicBezTo>
                  <a:pt x="3537" y="11621"/>
                  <a:pt x="3564" y="11675"/>
                  <a:pt x="3581" y="11709"/>
                </a:cubicBezTo>
                <a:cubicBezTo>
                  <a:pt x="3581" y="11640"/>
                  <a:pt x="3575" y="11578"/>
                  <a:pt x="3562" y="11520"/>
                </a:cubicBezTo>
                <a:lnTo>
                  <a:pt x="3562" y="11520"/>
                </a:lnTo>
                <a:cubicBezTo>
                  <a:pt x="3555" y="11549"/>
                  <a:pt x="3540" y="11566"/>
                  <a:pt x="3524" y="11566"/>
                </a:cubicBezTo>
                <a:lnTo>
                  <a:pt x="3524" y="11509"/>
                </a:lnTo>
                <a:close/>
                <a:moveTo>
                  <a:pt x="3578" y="11891"/>
                </a:moveTo>
                <a:lnTo>
                  <a:pt x="3581" y="11909"/>
                </a:lnTo>
                <a:cubicBezTo>
                  <a:pt x="3581" y="11903"/>
                  <a:pt x="3580" y="11897"/>
                  <a:pt x="3578" y="11891"/>
                </a:cubicBezTo>
                <a:close/>
                <a:moveTo>
                  <a:pt x="3467" y="11938"/>
                </a:moveTo>
                <a:lnTo>
                  <a:pt x="3496" y="12052"/>
                </a:lnTo>
                <a:cubicBezTo>
                  <a:pt x="3496" y="12073"/>
                  <a:pt x="3481" y="12093"/>
                  <a:pt x="3473" y="12093"/>
                </a:cubicBezTo>
                <a:cubicBezTo>
                  <a:pt x="3469" y="12093"/>
                  <a:pt x="3467" y="12089"/>
                  <a:pt x="3467" y="12081"/>
                </a:cubicBezTo>
                <a:lnTo>
                  <a:pt x="3467" y="11938"/>
                </a:lnTo>
                <a:close/>
                <a:moveTo>
                  <a:pt x="10869" y="8692"/>
                </a:moveTo>
                <a:cubicBezTo>
                  <a:pt x="11143" y="8692"/>
                  <a:pt x="11426" y="8712"/>
                  <a:pt x="11709" y="8733"/>
                </a:cubicBezTo>
                <a:cubicBezTo>
                  <a:pt x="11738" y="8704"/>
                  <a:pt x="11852" y="8704"/>
                  <a:pt x="11967" y="8704"/>
                </a:cubicBezTo>
                <a:cubicBezTo>
                  <a:pt x="11995" y="8872"/>
                  <a:pt x="12023" y="9067"/>
                  <a:pt x="12051" y="9236"/>
                </a:cubicBezTo>
                <a:lnTo>
                  <a:pt x="12051" y="9236"/>
                </a:lnTo>
                <a:cubicBezTo>
                  <a:pt x="12044" y="9218"/>
                  <a:pt x="12024" y="9210"/>
                  <a:pt x="12024" y="9162"/>
                </a:cubicBezTo>
                <a:lnTo>
                  <a:pt x="12024" y="9162"/>
                </a:lnTo>
                <a:cubicBezTo>
                  <a:pt x="11995" y="9305"/>
                  <a:pt x="12024" y="9419"/>
                  <a:pt x="12081" y="9534"/>
                </a:cubicBezTo>
                <a:cubicBezTo>
                  <a:pt x="12081" y="9567"/>
                  <a:pt x="12077" y="9575"/>
                  <a:pt x="12072" y="9575"/>
                </a:cubicBezTo>
                <a:cubicBezTo>
                  <a:pt x="12067" y="9575"/>
                  <a:pt x="12063" y="9570"/>
                  <a:pt x="12059" y="9570"/>
                </a:cubicBezTo>
                <a:cubicBezTo>
                  <a:pt x="12055" y="9570"/>
                  <a:pt x="12053" y="9574"/>
                  <a:pt x="12053" y="9591"/>
                </a:cubicBezTo>
                <a:cubicBezTo>
                  <a:pt x="12053" y="9646"/>
                  <a:pt x="12106" y="9834"/>
                  <a:pt x="12084" y="9899"/>
                </a:cubicBezTo>
                <a:lnTo>
                  <a:pt x="12084" y="9899"/>
                </a:lnTo>
                <a:cubicBezTo>
                  <a:pt x="12082" y="9878"/>
                  <a:pt x="12081" y="9860"/>
                  <a:pt x="12081" y="9849"/>
                </a:cubicBezTo>
                <a:cubicBezTo>
                  <a:pt x="12081" y="9871"/>
                  <a:pt x="12065" y="9925"/>
                  <a:pt x="12069" y="9925"/>
                </a:cubicBezTo>
                <a:cubicBezTo>
                  <a:pt x="12071" y="9925"/>
                  <a:pt x="12074" y="9920"/>
                  <a:pt x="12081" y="9906"/>
                </a:cubicBezTo>
                <a:cubicBezTo>
                  <a:pt x="12082" y="9904"/>
                  <a:pt x="12083" y="9902"/>
                  <a:pt x="12084" y="9899"/>
                </a:cubicBezTo>
                <a:lnTo>
                  <a:pt x="12084" y="9899"/>
                </a:lnTo>
                <a:cubicBezTo>
                  <a:pt x="12091" y="9975"/>
                  <a:pt x="12108" y="10095"/>
                  <a:pt x="12127" y="10095"/>
                </a:cubicBezTo>
                <a:cubicBezTo>
                  <a:pt x="12130" y="10095"/>
                  <a:pt x="12135" y="10090"/>
                  <a:pt x="12139" y="10078"/>
                </a:cubicBezTo>
                <a:cubicBezTo>
                  <a:pt x="12139" y="10278"/>
                  <a:pt x="12196" y="10421"/>
                  <a:pt x="12167" y="10564"/>
                </a:cubicBezTo>
                <a:cubicBezTo>
                  <a:pt x="12224" y="10650"/>
                  <a:pt x="12167" y="10879"/>
                  <a:pt x="12253" y="10879"/>
                </a:cubicBezTo>
                <a:cubicBezTo>
                  <a:pt x="12196" y="10879"/>
                  <a:pt x="12253" y="11194"/>
                  <a:pt x="12282" y="11308"/>
                </a:cubicBezTo>
                <a:cubicBezTo>
                  <a:pt x="12278" y="11305"/>
                  <a:pt x="12276" y="11304"/>
                  <a:pt x="12274" y="11304"/>
                </a:cubicBezTo>
                <a:cubicBezTo>
                  <a:pt x="12260" y="11304"/>
                  <a:pt x="12271" y="11370"/>
                  <a:pt x="12241" y="11370"/>
                </a:cubicBezTo>
                <a:cubicBezTo>
                  <a:pt x="12236" y="11370"/>
                  <a:pt x="12231" y="11369"/>
                  <a:pt x="12224" y="11366"/>
                </a:cubicBezTo>
                <a:lnTo>
                  <a:pt x="12224" y="11366"/>
                </a:lnTo>
                <a:cubicBezTo>
                  <a:pt x="12224" y="11480"/>
                  <a:pt x="12282" y="11595"/>
                  <a:pt x="12310" y="11595"/>
                </a:cubicBezTo>
                <a:cubicBezTo>
                  <a:pt x="12282" y="11709"/>
                  <a:pt x="12282" y="11823"/>
                  <a:pt x="12310" y="11967"/>
                </a:cubicBezTo>
                <a:cubicBezTo>
                  <a:pt x="12172" y="11967"/>
                  <a:pt x="12007" y="11993"/>
                  <a:pt x="11866" y="12021"/>
                </a:cubicBezTo>
                <a:lnTo>
                  <a:pt x="11866" y="12021"/>
                </a:lnTo>
                <a:cubicBezTo>
                  <a:pt x="11883" y="12014"/>
                  <a:pt x="11892" y="11995"/>
                  <a:pt x="11938" y="11995"/>
                </a:cubicBezTo>
                <a:cubicBezTo>
                  <a:pt x="11900" y="11988"/>
                  <a:pt x="11864" y="11984"/>
                  <a:pt x="11829" y="11984"/>
                </a:cubicBezTo>
                <a:cubicBezTo>
                  <a:pt x="11734" y="11984"/>
                  <a:pt x="11650" y="12011"/>
                  <a:pt x="11566" y="12052"/>
                </a:cubicBezTo>
                <a:cubicBezTo>
                  <a:pt x="11509" y="12052"/>
                  <a:pt x="11538" y="12024"/>
                  <a:pt x="11509" y="12024"/>
                </a:cubicBezTo>
                <a:cubicBezTo>
                  <a:pt x="11501" y="12020"/>
                  <a:pt x="11489" y="12018"/>
                  <a:pt x="11475" y="12018"/>
                </a:cubicBezTo>
                <a:cubicBezTo>
                  <a:pt x="11412" y="12018"/>
                  <a:pt x="11303" y="12055"/>
                  <a:pt x="11236" y="12058"/>
                </a:cubicBezTo>
                <a:lnTo>
                  <a:pt x="11236" y="12058"/>
                </a:lnTo>
                <a:cubicBezTo>
                  <a:pt x="11242" y="12056"/>
                  <a:pt x="11247" y="12054"/>
                  <a:pt x="11251" y="12052"/>
                </a:cubicBezTo>
                <a:cubicBezTo>
                  <a:pt x="11232" y="12052"/>
                  <a:pt x="11200" y="12040"/>
                  <a:pt x="11190" y="12040"/>
                </a:cubicBezTo>
                <a:cubicBezTo>
                  <a:pt x="11185" y="12040"/>
                  <a:pt x="11185" y="12043"/>
                  <a:pt x="11194" y="12052"/>
                </a:cubicBezTo>
                <a:cubicBezTo>
                  <a:pt x="11202" y="12057"/>
                  <a:pt x="11214" y="12058"/>
                  <a:pt x="11228" y="12058"/>
                </a:cubicBezTo>
                <a:cubicBezTo>
                  <a:pt x="11230" y="12058"/>
                  <a:pt x="11233" y="12058"/>
                  <a:pt x="11236" y="12058"/>
                </a:cubicBezTo>
                <a:lnTo>
                  <a:pt x="11236" y="12058"/>
                </a:lnTo>
                <a:cubicBezTo>
                  <a:pt x="11159" y="12081"/>
                  <a:pt x="10943" y="12083"/>
                  <a:pt x="11022" y="12110"/>
                </a:cubicBezTo>
                <a:cubicBezTo>
                  <a:pt x="10851" y="12110"/>
                  <a:pt x="10679" y="12167"/>
                  <a:pt x="10536" y="12167"/>
                </a:cubicBezTo>
                <a:cubicBezTo>
                  <a:pt x="10493" y="12196"/>
                  <a:pt x="10421" y="12196"/>
                  <a:pt x="10357" y="12196"/>
                </a:cubicBezTo>
                <a:cubicBezTo>
                  <a:pt x="10293" y="12196"/>
                  <a:pt x="10235" y="12196"/>
                  <a:pt x="10221" y="12224"/>
                </a:cubicBezTo>
                <a:cubicBezTo>
                  <a:pt x="10221" y="12200"/>
                  <a:pt x="10165" y="12191"/>
                  <a:pt x="10091" y="12191"/>
                </a:cubicBezTo>
                <a:cubicBezTo>
                  <a:pt x="9991" y="12191"/>
                  <a:pt x="9859" y="12207"/>
                  <a:pt x="9793" y="12224"/>
                </a:cubicBezTo>
                <a:lnTo>
                  <a:pt x="9793" y="12224"/>
                </a:lnTo>
                <a:cubicBezTo>
                  <a:pt x="9777" y="12223"/>
                  <a:pt x="9712" y="12218"/>
                  <a:pt x="9735" y="12196"/>
                </a:cubicBezTo>
                <a:cubicBezTo>
                  <a:pt x="9620" y="12196"/>
                  <a:pt x="9506" y="12224"/>
                  <a:pt x="9534" y="12253"/>
                </a:cubicBezTo>
                <a:cubicBezTo>
                  <a:pt x="9495" y="12244"/>
                  <a:pt x="9457" y="12241"/>
                  <a:pt x="9420" y="12241"/>
                </a:cubicBezTo>
                <a:cubicBezTo>
                  <a:pt x="9275" y="12241"/>
                  <a:pt x="9144" y="12293"/>
                  <a:pt x="9045" y="12293"/>
                </a:cubicBezTo>
                <a:cubicBezTo>
                  <a:pt x="9001" y="12293"/>
                  <a:pt x="8963" y="12283"/>
                  <a:pt x="8933" y="12253"/>
                </a:cubicBezTo>
                <a:lnTo>
                  <a:pt x="8561" y="12310"/>
                </a:lnTo>
                <a:lnTo>
                  <a:pt x="8561" y="11909"/>
                </a:lnTo>
                <a:lnTo>
                  <a:pt x="8533" y="11795"/>
                </a:lnTo>
                <a:cubicBezTo>
                  <a:pt x="8533" y="11775"/>
                  <a:pt x="8533" y="11754"/>
                  <a:pt x="8543" y="11754"/>
                </a:cubicBezTo>
                <a:cubicBezTo>
                  <a:pt x="8547" y="11754"/>
                  <a:pt x="8553" y="11758"/>
                  <a:pt x="8561" y="11766"/>
                </a:cubicBezTo>
                <a:cubicBezTo>
                  <a:pt x="8561" y="11715"/>
                  <a:pt x="8557" y="11700"/>
                  <a:pt x="8551" y="11700"/>
                </a:cubicBezTo>
                <a:cubicBezTo>
                  <a:pt x="8544" y="11700"/>
                  <a:pt x="8532" y="11723"/>
                  <a:pt x="8520" y="11723"/>
                </a:cubicBezTo>
                <a:cubicBezTo>
                  <a:pt x="8514" y="11723"/>
                  <a:pt x="8509" y="11720"/>
                  <a:pt x="8504" y="11709"/>
                </a:cubicBezTo>
                <a:cubicBezTo>
                  <a:pt x="8485" y="11654"/>
                  <a:pt x="8503" y="11622"/>
                  <a:pt x="8517" y="11622"/>
                </a:cubicBezTo>
                <a:cubicBezTo>
                  <a:pt x="8521" y="11622"/>
                  <a:pt x="8525" y="11625"/>
                  <a:pt x="8528" y="11630"/>
                </a:cubicBezTo>
                <a:lnTo>
                  <a:pt x="8528" y="11630"/>
                </a:lnTo>
                <a:cubicBezTo>
                  <a:pt x="8474" y="11353"/>
                  <a:pt x="8448" y="11076"/>
                  <a:pt x="8475" y="10800"/>
                </a:cubicBezTo>
                <a:lnTo>
                  <a:pt x="8475" y="10800"/>
                </a:lnTo>
                <a:cubicBezTo>
                  <a:pt x="8466" y="10650"/>
                  <a:pt x="8366" y="10617"/>
                  <a:pt x="8388" y="10487"/>
                </a:cubicBezTo>
                <a:lnTo>
                  <a:pt x="8388" y="10487"/>
                </a:lnTo>
                <a:cubicBezTo>
                  <a:pt x="8388" y="10493"/>
                  <a:pt x="8389" y="10500"/>
                  <a:pt x="8389" y="10507"/>
                </a:cubicBezTo>
                <a:lnTo>
                  <a:pt x="8389" y="10478"/>
                </a:lnTo>
                <a:lnTo>
                  <a:pt x="8389" y="10478"/>
                </a:lnTo>
                <a:cubicBezTo>
                  <a:pt x="8389" y="10481"/>
                  <a:pt x="8388" y="10484"/>
                  <a:pt x="8388" y="10487"/>
                </a:cubicBezTo>
                <a:lnTo>
                  <a:pt x="8388" y="10487"/>
                </a:lnTo>
                <a:cubicBezTo>
                  <a:pt x="8361" y="10121"/>
                  <a:pt x="8361" y="9756"/>
                  <a:pt x="8361" y="9391"/>
                </a:cubicBezTo>
                <a:cubicBezTo>
                  <a:pt x="8304" y="9334"/>
                  <a:pt x="8361" y="8990"/>
                  <a:pt x="8275" y="8962"/>
                </a:cubicBezTo>
                <a:cubicBezTo>
                  <a:pt x="8275" y="8904"/>
                  <a:pt x="8275" y="8904"/>
                  <a:pt x="8304" y="8876"/>
                </a:cubicBezTo>
                <a:lnTo>
                  <a:pt x="9134" y="8876"/>
                </a:lnTo>
                <a:lnTo>
                  <a:pt x="9248" y="8818"/>
                </a:lnTo>
                <a:cubicBezTo>
                  <a:pt x="9277" y="8818"/>
                  <a:pt x="9305" y="8818"/>
                  <a:pt x="9277" y="8847"/>
                </a:cubicBezTo>
                <a:cubicBezTo>
                  <a:pt x="9391" y="8847"/>
                  <a:pt x="9277" y="8818"/>
                  <a:pt x="9334" y="8790"/>
                </a:cubicBezTo>
                <a:cubicBezTo>
                  <a:pt x="9382" y="8790"/>
                  <a:pt x="9410" y="8810"/>
                  <a:pt x="9400" y="8817"/>
                </a:cubicBezTo>
                <a:lnTo>
                  <a:pt x="9400" y="8817"/>
                </a:lnTo>
                <a:cubicBezTo>
                  <a:pt x="9683" y="8761"/>
                  <a:pt x="9967" y="8761"/>
                  <a:pt x="10250" y="8761"/>
                </a:cubicBezTo>
                <a:lnTo>
                  <a:pt x="10192" y="8790"/>
                </a:lnTo>
                <a:cubicBezTo>
                  <a:pt x="10371" y="8790"/>
                  <a:pt x="10390" y="8699"/>
                  <a:pt x="10513" y="8699"/>
                </a:cubicBezTo>
                <a:cubicBezTo>
                  <a:pt x="10526" y="8699"/>
                  <a:pt x="10540" y="8700"/>
                  <a:pt x="10555" y="8703"/>
                </a:cubicBezTo>
                <a:lnTo>
                  <a:pt x="10555" y="8703"/>
                </a:lnTo>
                <a:cubicBezTo>
                  <a:pt x="10658" y="8695"/>
                  <a:pt x="10763" y="8692"/>
                  <a:pt x="10869" y="8692"/>
                </a:cubicBezTo>
                <a:close/>
                <a:moveTo>
                  <a:pt x="5470" y="12510"/>
                </a:moveTo>
                <a:cubicBezTo>
                  <a:pt x="5473" y="12511"/>
                  <a:pt x="5476" y="12512"/>
                  <a:pt x="5480" y="12513"/>
                </a:cubicBezTo>
                <a:lnTo>
                  <a:pt x="5480" y="12513"/>
                </a:lnTo>
                <a:cubicBezTo>
                  <a:pt x="5486" y="12512"/>
                  <a:pt x="5492" y="12511"/>
                  <a:pt x="5499" y="12510"/>
                </a:cubicBezTo>
                <a:close/>
                <a:moveTo>
                  <a:pt x="4297" y="12596"/>
                </a:moveTo>
                <a:lnTo>
                  <a:pt x="4039" y="12653"/>
                </a:lnTo>
                <a:lnTo>
                  <a:pt x="4182" y="12653"/>
                </a:lnTo>
                <a:lnTo>
                  <a:pt x="4297" y="12596"/>
                </a:lnTo>
                <a:close/>
                <a:moveTo>
                  <a:pt x="5548" y="8850"/>
                </a:moveTo>
                <a:cubicBezTo>
                  <a:pt x="5562" y="8850"/>
                  <a:pt x="5575" y="8857"/>
                  <a:pt x="5585" y="8876"/>
                </a:cubicBezTo>
                <a:cubicBezTo>
                  <a:pt x="5556" y="8876"/>
                  <a:pt x="5556" y="8876"/>
                  <a:pt x="5528" y="8904"/>
                </a:cubicBezTo>
                <a:lnTo>
                  <a:pt x="5613" y="8904"/>
                </a:lnTo>
                <a:cubicBezTo>
                  <a:pt x="5671" y="8933"/>
                  <a:pt x="5499" y="8933"/>
                  <a:pt x="5499" y="8962"/>
                </a:cubicBezTo>
                <a:cubicBezTo>
                  <a:pt x="5642" y="8933"/>
                  <a:pt x="5785" y="8904"/>
                  <a:pt x="5928" y="8904"/>
                </a:cubicBezTo>
                <a:cubicBezTo>
                  <a:pt x="5957" y="8933"/>
                  <a:pt x="5671" y="8933"/>
                  <a:pt x="5814" y="8962"/>
                </a:cubicBezTo>
                <a:lnTo>
                  <a:pt x="5642" y="8962"/>
                </a:lnTo>
                <a:cubicBezTo>
                  <a:pt x="5714" y="9004"/>
                  <a:pt x="5685" y="9004"/>
                  <a:pt x="5656" y="9004"/>
                </a:cubicBezTo>
                <a:cubicBezTo>
                  <a:pt x="5628" y="9004"/>
                  <a:pt x="5599" y="9004"/>
                  <a:pt x="5671" y="9047"/>
                </a:cubicBezTo>
                <a:cubicBezTo>
                  <a:pt x="5854" y="9047"/>
                  <a:pt x="5909" y="9011"/>
                  <a:pt x="6041" y="9011"/>
                </a:cubicBezTo>
                <a:cubicBezTo>
                  <a:pt x="6074" y="9011"/>
                  <a:pt x="6111" y="9013"/>
                  <a:pt x="6157" y="9019"/>
                </a:cubicBezTo>
                <a:cubicBezTo>
                  <a:pt x="6214" y="8990"/>
                  <a:pt x="6129" y="8962"/>
                  <a:pt x="6186" y="8933"/>
                </a:cubicBezTo>
                <a:cubicBezTo>
                  <a:pt x="6232" y="8925"/>
                  <a:pt x="6270" y="8921"/>
                  <a:pt x="6302" y="8921"/>
                </a:cubicBezTo>
                <a:cubicBezTo>
                  <a:pt x="6458" y="8921"/>
                  <a:pt x="6475" y="9002"/>
                  <a:pt x="6588" y="9002"/>
                </a:cubicBezTo>
                <a:cubicBezTo>
                  <a:pt x="6611" y="9002"/>
                  <a:pt x="6639" y="8999"/>
                  <a:pt x="6672" y="8990"/>
                </a:cubicBezTo>
                <a:cubicBezTo>
                  <a:pt x="6730" y="8962"/>
                  <a:pt x="6758" y="8904"/>
                  <a:pt x="6844" y="8904"/>
                </a:cubicBezTo>
                <a:cubicBezTo>
                  <a:pt x="6873" y="9047"/>
                  <a:pt x="6873" y="9191"/>
                  <a:pt x="6873" y="9305"/>
                </a:cubicBezTo>
                <a:cubicBezTo>
                  <a:pt x="6873" y="9328"/>
                  <a:pt x="6871" y="9336"/>
                  <a:pt x="6868" y="9336"/>
                </a:cubicBezTo>
                <a:cubicBezTo>
                  <a:pt x="6861" y="9336"/>
                  <a:pt x="6849" y="9291"/>
                  <a:pt x="6845" y="9263"/>
                </a:cubicBezTo>
                <a:lnTo>
                  <a:pt x="6845" y="9263"/>
                </a:lnTo>
                <a:cubicBezTo>
                  <a:pt x="6872" y="9565"/>
                  <a:pt x="6873" y="9842"/>
                  <a:pt x="6926" y="10118"/>
                </a:cubicBezTo>
                <a:lnTo>
                  <a:pt x="6926" y="10118"/>
                </a:lnTo>
                <a:cubicBezTo>
                  <a:pt x="6923" y="10107"/>
                  <a:pt x="6916" y="10092"/>
                  <a:pt x="6901" y="10078"/>
                </a:cubicBezTo>
                <a:lnTo>
                  <a:pt x="6901" y="10078"/>
                </a:lnTo>
                <a:cubicBezTo>
                  <a:pt x="6901" y="10135"/>
                  <a:pt x="6901" y="10192"/>
                  <a:pt x="6930" y="10192"/>
                </a:cubicBezTo>
                <a:lnTo>
                  <a:pt x="6930" y="10135"/>
                </a:lnTo>
                <a:cubicBezTo>
                  <a:pt x="6933" y="10125"/>
                  <a:pt x="6937" y="10120"/>
                  <a:pt x="6941" y="10120"/>
                </a:cubicBezTo>
                <a:cubicBezTo>
                  <a:pt x="6969" y="10120"/>
                  <a:pt x="7009" y="10315"/>
                  <a:pt x="7036" y="10356"/>
                </a:cubicBezTo>
                <a:lnTo>
                  <a:pt x="7036" y="10356"/>
                </a:lnTo>
                <a:cubicBezTo>
                  <a:pt x="7031" y="10353"/>
                  <a:pt x="7026" y="10351"/>
                  <a:pt x="7022" y="10351"/>
                </a:cubicBezTo>
                <a:cubicBezTo>
                  <a:pt x="6983" y="10351"/>
                  <a:pt x="7015" y="10540"/>
                  <a:pt x="6972" y="10540"/>
                </a:cubicBezTo>
                <a:cubicBezTo>
                  <a:pt x="6962" y="10540"/>
                  <a:pt x="6949" y="10531"/>
                  <a:pt x="6930" y="10507"/>
                </a:cubicBezTo>
                <a:lnTo>
                  <a:pt x="6930" y="10507"/>
                </a:lnTo>
                <a:cubicBezTo>
                  <a:pt x="6930" y="10530"/>
                  <a:pt x="6949" y="10572"/>
                  <a:pt x="6956" y="10572"/>
                </a:cubicBezTo>
                <a:cubicBezTo>
                  <a:pt x="6957" y="10572"/>
                  <a:pt x="6958" y="10570"/>
                  <a:pt x="6958" y="10564"/>
                </a:cubicBezTo>
                <a:lnTo>
                  <a:pt x="6958" y="10564"/>
                </a:lnTo>
                <a:cubicBezTo>
                  <a:pt x="6958" y="10596"/>
                  <a:pt x="6958" y="10618"/>
                  <a:pt x="6954" y="10618"/>
                </a:cubicBezTo>
                <a:cubicBezTo>
                  <a:pt x="6950" y="10618"/>
                  <a:pt x="6943" y="10603"/>
                  <a:pt x="6930" y="10564"/>
                </a:cubicBezTo>
                <a:lnTo>
                  <a:pt x="6930" y="10564"/>
                </a:lnTo>
                <a:cubicBezTo>
                  <a:pt x="6958" y="10765"/>
                  <a:pt x="6987" y="10707"/>
                  <a:pt x="6987" y="10879"/>
                </a:cubicBezTo>
                <a:cubicBezTo>
                  <a:pt x="6987" y="10879"/>
                  <a:pt x="6987" y="10850"/>
                  <a:pt x="6958" y="10822"/>
                </a:cubicBezTo>
                <a:lnTo>
                  <a:pt x="6958" y="10822"/>
                </a:lnTo>
                <a:cubicBezTo>
                  <a:pt x="6987" y="10936"/>
                  <a:pt x="7016" y="11051"/>
                  <a:pt x="7016" y="11165"/>
                </a:cubicBezTo>
                <a:cubicBezTo>
                  <a:pt x="7016" y="11165"/>
                  <a:pt x="7005" y="11165"/>
                  <a:pt x="6997" y="11152"/>
                </a:cubicBezTo>
                <a:lnTo>
                  <a:pt x="6997" y="11152"/>
                </a:lnTo>
                <a:cubicBezTo>
                  <a:pt x="7048" y="11392"/>
                  <a:pt x="7073" y="11608"/>
                  <a:pt x="7073" y="11823"/>
                </a:cubicBezTo>
                <a:cubicBezTo>
                  <a:pt x="7065" y="11815"/>
                  <a:pt x="7059" y="11812"/>
                  <a:pt x="7055" y="11812"/>
                </a:cubicBezTo>
                <a:cubicBezTo>
                  <a:pt x="7030" y="11812"/>
                  <a:pt x="7065" y="11938"/>
                  <a:pt x="7016" y="11938"/>
                </a:cubicBezTo>
                <a:lnTo>
                  <a:pt x="7016" y="12110"/>
                </a:lnTo>
                <a:lnTo>
                  <a:pt x="7044" y="12052"/>
                </a:lnTo>
                <a:cubicBezTo>
                  <a:pt x="7044" y="12167"/>
                  <a:pt x="7102" y="12281"/>
                  <a:pt x="7073" y="12396"/>
                </a:cubicBezTo>
                <a:lnTo>
                  <a:pt x="7044" y="12310"/>
                </a:lnTo>
                <a:lnTo>
                  <a:pt x="7044" y="12396"/>
                </a:lnTo>
                <a:cubicBezTo>
                  <a:pt x="6879" y="12396"/>
                  <a:pt x="6714" y="12396"/>
                  <a:pt x="6574" y="12421"/>
                </a:cubicBezTo>
                <a:lnTo>
                  <a:pt x="6574" y="12421"/>
                </a:lnTo>
                <a:cubicBezTo>
                  <a:pt x="6585" y="12418"/>
                  <a:pt x="6600" y="12411"/>
                  <a:pt x="6615" y="12396"/>
                </a:cubicBezTo>
                <a:cubicBezTo>
                  <a:pt x="6558" y="12396"/>
                  <a:pt x="6472" y="12396"/>
                  <a:pt x="6472" y="12424"/>
                </a:cubicBezTo>
                <a:lnTo>
                  <a:pt x="6529" y="12424"/>
                </a:lnTo>
                <a:cubicBezTo>
                  <a:pt x="6644" y="12482"/>
                  <a:pt x="6329" y="12539"/>
                  <a:pt x="6300" y="12568"/>
                </a:cubicBezTo>
                <a:cubicBezTo>
                  <a:pt x="6386" y="12482"/>
                  <a:pt x="6014" y="12568"/>
                  <a:pt x="6157" y="12424"/>
                </a:cubicBezTo>
                <a:cubicBezTo>
                  <a:pt x="6129" y="12424"/>
                  <a:pt x="6100" y="12453"/>
                  <a:pt x="6100" y="12482"/>
                </a:cubicBezTo>
                <a:cubicBezTo>
                  <a:pt x="6043" y="12482"/>
                  <a:pt x="6014" y="12482"/>
                  <a:pt x="6071" y="12424"/>
                </a:cubicBezTo>
                <a:lnTo>
                  <a:pt x="6071" y="12424"/>
                </a:lnTo>
                <a:cubicBezTo>
                  <a:pt x="6014" y="12453"/>
                  <a:pt x="5957" y="12453"/>
                  <a:pt x="5928" y="12482"/>
                </a:cubicBezTo>
                <a:cubicBezTo>
                  <a:pt x="5871" y="12482"/>
                  <a:pt x="5814" y="12510"/>
                  <a:pt x="5756" y="12510"/>
                </a:cubicBezTo>
                <a:cubicBezTo>
                  <a:pt x="5756" y="12510"/>
                  <a:pt x="5814" y="12482"/>
                  <a:pt x="5814" y="12453"/>
                </a:cubicBezTo>
                <a:lnTo>
                  <a:pt x="5814" y="12453"/>
                </a:lnTo>
                <a:cubicBezTo>
                  <a:pt x="5730" y="12495"/>
                  <a:pt x="5646" y="12522"/>
                  <a:pt x="5562" y="12522"/>
                </a:cubicBezTo>
                <a:cubicBezTo>
                  <a:pt x="5535" y="12522"/>
                  <a:pt x="5507" y="12519"/>
                  <a:pt x="5480" y="12513"/>
                </a:cubicBezTo>
                <a:lnTo>
                  <a:pt x="5480" y="12513"/>
                </a:lnTo>
                <a:cubicBezTo>
                  <a:pt x="5230" y="12542"/>
                  <a:pt x="5006" y="12596"/>
                  <a:pt x="4755" y="12596"/>
                </a:cubicBezTo>
                <a:cubicBezTo>
                  <a:pt x="4798" y="12568"/>
                  <a:pt x="4776" y="12568"/>
                  <a:pt x="4740" y="12568"/>
                </a:cubicBezTo>
                <a:cubicBezTo>
                  <a:pt x="4705" y="12568"/>
                  <a:pt x="4655" y="12568"/>
                  <a:pt x="4640" y="12539"/>
                </a:cubicBezTo>
                <a:lnTo>
                  <a:pt x="4469" y="12568"/>
                </a:lnTo>
                <a:lnTo>
                  <a:pt x="4554" y="12596"/>
                </a:lnTo>
                <a:cubicBezTo>
                  <a:pt x="4411" y="12625"/>
                  <a:pt x="4297" y="12625"/>
                  <a:pt x="4182" y="12653"/>
                </a:cubicBezTo>
                <a:cubicBezTo>
                  <a:pt x="4039" y="12682"/>
                  <a:pt x="4211" y="12711"/>
                  <a:pt x="4011" y="12711"/>
                </a:cubicBezTo>
                <a:lnTo>
                  <a:pt x="3810" y="12711"/>
                </a:lnTo>
                <a:cubicBezTo>
                  <a:pt x="3724" y="12739"/>
                  <a:pt x="3667" y="12768"/>
                  <a:pt x="3581" y="12768"/>
                </a:cubicBezTo>
                <a:cubicBezTo>
                  <a:pt x="3553" y="12539"/>
                  <a:pt x="3496" y="12482"/>
                  <a:pt x="3467" y="12281"/>
                </a:cubicBezTo>
                <a:cubicBezTo>
                  <a:pt x="3473" y="12270"/>
                  <a:pt x="3478" y="12265"/>
                  <a:pt x="3484" y="12265"/>
                </a:cubicBezTo>
                <a:cubicBezTo>
                  <a:pt x="3506" y="12265"/>
                  <a:pt x="3524" y="12339"/>
                  <a:pt x="3524" y="12339"/>
                </a:cubicBezTo>
                <a:cubicBezTo>
                  <a:pt x="3552" y="12228"/>
                  <a:pt x="3553" y="12143"/>
                  <a:pt x="3527" y="12034"/>
                </a:cubicBezTo>
                <a:lnTo>
                  <a:pt x="3527" y="12034"/>
                </a:lnTo>
                <a:cubicBezTo>
                  <a:pt x="3528" y="12035"/>
                  <a:pt x="3529" y="12036"/>
                  <a:pt x="3531" y="12036"/>
                </a:cubicBezTo>
                <a:cubicBezTo>
                  <a:pt x="3541" y="12036"/>
                  <a:pt x="3561" y="12015"/>
                  <a:pt x="3581" y="11995"/>
                </a:cubicBezTo>
                <a:cubicBezTo>
                  <a:pt x="3581" y="11967"/>
                  <a:pt x="3524" y="11938"/>
                  <a:pt x="3524" y="11823"/>
                </a:cubicBezTo>
                <a:cubicBezTo>
                  <a:pt x="3524" y="11868"/>
                  <a:pt x="3524" y="11917"/>
                  <a:pt x="3524" y="11967"/>
                </a:cubicBezTo>
                <a:lnTo>
                  <a:pt x="3467" y="11909"/>
                </a:lnTo>
                <a:lnTo>
                  <a:pt x="3467" y="11709"/>
                </a:lnTo>
                <a:cubicBezTo>
                  <a:pt x="3467" y="11394"/>
                  <a:pt x="3410" y="11079"/>
                  <a:pt x="3410" y="10736"/>
                </a:cubicBezTo>
                <a:lnTo>
                  <a:pt x="3467" y="10736"/>
                </a:lnTo>
                <a:lnTo>
                  <a:pt x="3467" y="10793"/>
                </a:lnTo>
                <a:lnTo>
                  <a:pt x="3524" y="10822"/>
                </a:lnTo>
                <a:lnTo>
                  <a:pt x="3524" y="10736"/>
                </a:lnTo>
                <a:cubicBezTo>
                  <a:pt x="3553" y="10736"/>
                  <a:pt x="3581" y="10679"/>
                  <a:pt x="3581" y="10564"/>
                </a:cubicBezTo>
                <a:lnTo>
                  <a:pt x="3553" y="10393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81" y="10394"/>
                  <a:pt x="3581" y="10442"/>
                  <a:pt x="3581" y="10478"/>
                </a:cubicBezTo>
                <a:lnTo>
                  <a:pt x="3581" y="10335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70" y="10324"/>
                  <a:pt x="3563" y="10299"/>
                  <a:pt x="3553" y="10278"/>
                </a:cubicBezTo>
                <a:cubicBezTo>
                  <a:pt x="3581" y="10278"/>
                  <a:pt x="3581" y="10249"/>
                  <a:pt x="3581" y="10221"/>
                </a:cubicBezTo>
                <a:lnTo>
                  <a:pt x="3496" y="10049"/>
                </a:lnTo>
                <a:cubicBezTo>
                  <a:pt x="3499" y="10046"/>
                  <a:pt x="3502" y="10044"/>
                  <a:pt x="3506" y="10044"/>
                </a:cubicBezTo>
                <a:cubicBezTo>
                  <a:pt x="3521" y="10044"/>
                  <a:pt x="3536" y="10072"/>
                  <a:pt x="3551" y="10072"/>
                </a:cubicBezTo>
                <a:cubicBezTo>
                  <a:pt x="3561" y="10072"/>
                  <a:pt x="3571" y="10060"/>
                  <a:pt x="3581" y="10020"/>
                </a:cubicBezTo>
                <a:cubicBezTo>
                  <a:pt x="3581" y="9993"/>
                  <a:pt x="3578" y="9983"/>
                  <a:pt x="3572" y="9983"/>
                </a:cubicBezTo>
                <a:cubicBezTo>
                  <a:pt x="3562" y="9983"/>
                  <a:pt x="3543" y="10017"/>
                  <a:pt x="3525" y="10017"/>
                </a:cubicBezTo>
                <a:cubicBezTo>
                  <a:pt x="3514" y="10017"/>
                  <a:pt x="3504" y="10004"/>
                  <a:pt x="3496" y="9963"/>
                </a:cubicBezTo>
                <a:cubicBezTo>
                  <a:pt x="3467" y="9849"/>
                  <a:pt x="3553" y="9906"/>
                  <a:pt x="3524" y="9820"/>
                </a:cubicBezTo>
                <a:lnTo>
                  <a:pt x="3524" y="9820"/>
                </a:lnTo>
                <a:cubicBezTo>
                  <a:pt x="3524" y="9820"/>
                  <a:pt x="3539" y="9820"/>
                  <a:pt x="3547" y="9831"/>
                </a:cubicBezTo>
                <a:lnTo>
                  <a:pt x="3547" y="9831"/>
                </a:lnTo>
                <a:cubicBezTo>
                  <a:pt x="3524" y="9744"/>
                  <a:pt x="3522" y="9618"/>
                  <a:pt x="3496" y="9591"/>
                </a:cubicBezTo>
                <a:cubicBezTo>
                  <a:pt x="3524" y="9505"/>
                  <a:pt x="3467" y="9305"/>
                  <a:pt x="3524" y="9305"/>
                </a:cubicBezTo>
                <a:cubicBezTo>
                  <a:pt x="3496" y="9248"/>
                  <a:pt x="3467" y="9162"/>
                  <a:pt x="3438" y="9105"/>
                </a:cubicBezTo>
                <a:lnTo>
                  <a:pt x="3438" y="9105"/>
                </a:lnTo>
                <a:cubicBezTo>
                  <a:pt x="3446" y="9121"/>
                  <a:pt x="3452" y="9128"/>
                  <a:pt x="3456" y="9128"/>
                </a:cubicBezTo>
                <a:cubicBezTo>
                  <a:pt x="3467" y="9128"/>
                  <a:pt x="3467" y="9081"/>
                  <a:pt x="3467" y="9019"/>
                </a:cubicBezTo>
                <a:cubicBezTo>
                  <a:pt x="3467" y="8933"/>
                  <a:pt x="3667" y="8933"/>
                  <a:pt x="3753" y="8904"/>
                </a:cubicBezTo>
                <a:lnTo>
                  <a:pt x="3753" y="8904"/>
                </a:lnTo>
                <a:cubicBezTo>
                  <a:pt x="3868" y="8962"/>
                  <a:pt x="3667" y="8990"/>
                  <a:pt x="3696" y="9019"/>
                </a:cubicBezTo>
                <a:cubicBezTo>
                  <a:pt x="3696" y="8990"/>
                  <a:pt x="3925" y="8990"/>
                  <a:pt x="3896" y="8933"/>
                </a:cubicBezTo>
                <a:lnTo>
                  <a:pt x="3896" y="8933"/>
                </a:lnTo>
                <a:cubicBezTo>
                  <a:pt x="3982" y="8990"/>
                  <a:pt x="3982" y="8962"/>
                  <a:pt x="4039" y="9019"/>
                </a:cubicBezTo>
                <a:cubicBezTo>
                  <a:pt x="4039" y="8985"/>
                  <a:pt x="4052" y="8978"/>
                  <a:pt x="4073" y="8978"/>
                </a:cubicBezTo>
                <a:cubicBezTo>
                  <a:pt x="4090" y="8978"/>
                  <a:pt x="4112" y="8983"/>
                  <a:pt x="4137" y="8983"/>
                </a:cubicBezTo>
                <a:cubicBezTo>
                  <a:pt x="4160" y="8983"/>
                  <a:pt x="4186" y="8979"/>
                  <a:pt x="4211" y="8962"/>
                </a:cubicBezTo>
                <a:cubicBezTo>
                  <a:pt x="4354" y="8990"/>
                  <a:pt x="4240" y="9019"/>
                  <a:pt x="4411" y="9019"/>
                </a:cubicBezTo>
                <a:cubicBezTo>
                  <a:pt x="4469" y="9019"/>
                  <a:pt x="4325" y="9047"/>
                  <a:pt x="4325" y="9047"/>
                </a:cubicBezTo>
                <a:cubicBezTo>
                  <a:pt x="4497" y="9047"/>
                  <a:pt x="4411" y="8990"/>
                  <a:pt x="4440" y="8962"/>
                </a:cubicBezTo>
                <a:cubicBezTo>
                  <a:pt x="4640" y="8962"/>
                  <a:pt x="4526" y="9019"/>
                  <a:pt x="4612" y="9047"/>
                </a:cubicBezTo>
                <a:cubicBezTo>
                  <a:pt x="4726" y="9047"/>
                  <a:pt x="4812" y="8990"/>
                  <a:pt x="4898" y="8990"/>
                </a:cubicBezTo>
                <a:cubicBezTo>
                  <a:pt x="4898" y="8990"/>
                  <a:pt x="4927" y="8990"/>
                  <a:pt x="4898" y="9019"/>
                </a:cubicBezTo>
                <a:cubicBezTo>
                  <a:pt x="5041" y="8962"/>
                  <a:pt x="5299" y="9019"/>
                  <a:pt x="5442" y="8933"/>
                </a:cubicBezTo>
                <a:cubicBezTo>
                  <a:pt x="5442" y="8933"/>
                  <a:pt x="5413" y="8904"/>
                  <a:pt x="5442" y="8876"/>
                </a:cubicBezTo>
                <a:cubicBezTo>
                  <a:pt x="5480" y="8876"/>
                  <a:pt x="5518" y="8850"/>
                  <a:pt x="5548" y="8850"/>
                </a:cubicBezTo>
                <a:close/>
                <a:moveTo>
                  <a:pt x="15051" y="13340"/>
                </a:moveTo>
                <a:cubicBezTo>
                  <a:pt x="15044" y="13340"/>
                  <a:pt x="15037" y="13340"/>
                  <a:pt x="15029" y="13340"/>
                </a:cubicBezTo>
                <a:lnTo>
                  <a:pt x="15058" y="13340"/>
                </a:lnTo>
                <a:cubicBezTo>
                  <a:pt x="15055" y="13340"/>
                  <a:pt x="15053" y="13340"/>
                  <a:pt x="15051" y="13340"/>
                </a:cubicBezTo>
                <a:close/>
                <a:moveTo>
                  <a:pt x="10385" y="13724"/>
                </a:moveTo>
                <a:lnTo>
                  <a:pt x="10385" y="13724"/>
                </a:lnTo>
                <a:cubicBezTo>
                  <a:pt x="10362" y="13730"/>
                  <a:pt x="10339" y="13737"/>
                  <a:pt x="10316" y="13745"/>
                </a:cubicBezTo>
                <a:lnTo>
                  <a:pt x="10316" y="13745"/>
                </a:lnTo>
                <a:cubicBezTo>
                  <a:pt x="10352" y="13739"/>
                  <a:pt x="10388" y="13733"/>
                  <a:pt x="10385" y="13724"/>
                </a:cubicBezTo>
                <a:close/>
                <a:moveTo>
                  <a:pt x="10316" y="13745"/>
                </a:moveTo>
                <a:cubicBezTo>
                  <a:pt x="10283" y="13751"/>
                  <a:pt x="10250" y="13758"/>
                  <a:pt x="10250" y="13770"/>
                </a:cubicBezTo>
                <a:cubicBezTo>
                  <a:pt x="10272" y="13761"/>
                  <a:pt x="10294" y="13753"/>
                  <a:pt x="10316" y="13745"/>
                </a:cubicBezTo>
                <a:close/>
                <a:moveTo>
                  <a:pt x="118" y="13827"/>
                </a:moveTo>
                <a:cubicBezTo>
                  <a:pt x="118" y="13855"/>
                  <a:pt x="147" y="13884"/>
                  <a:pt x="147" y="13913"/>
                </a:cubicBezTo>
                <a:cubicBezTo>
                  <a:pt x="147" y="13913"/>
                  <a:pt x="118" y="13884"/>
                  <a:pt x="90" y="13827"/>
                </a:cubicBezTo>
                <a:close/>
                <a:moveTo>
                  <a:pt x="4755" y="13941"/>
                </a:moveTo>
                <a:cubicBezTo>
                  <a:pt x="4782" y="13941"/>
                  <a:pt x="4790" y="13948"/>
                  <a:pt x="4787" y="13955"/>
                </a:cubicBezTo>
                <a:lnTo>
                  <a:pt x="4787" y="13955"/>
                </a:lnTo>
                <a:cubicBezTo>
                  <a:pt x="4805" y="13950"/>
                  <a:pt x="4823" y="13946"/>
                  <a:pt x="4841" y="13941"/>
                </a:cubicBezTo>
                <a:close/>
                <a:moveTo>
                  <a:pt x="4211" y="13941"/>
                </a:moveTo>
                <a:lnTo>
                  <a:pt x="4097" y="13999"/>
                </a:lnTo>
                <a:cubicBezTo>
                  <a:pt x="4068" y="13999"/>
                  <a:pt x="4039" y="13970"/>
                  <a:pt x="4068" y="13970"/>
                </a:cubicBezTo>
                <a:lnTo>
                  <a:pt x="4211" y="13941"/>
                </a:lnTo>
                <a:close/>
                <a:moveTo>
                  <a:pt x="4354" y="13970"/>
                </a:moveTo>
                <a:cubicBezTo>
                  <a:pt x="4303" y="13970"/>
                  <a:pt x="4268" y="13982"/>
                  <a:pt x="4244" y="13994"/>
                </a:cubicBezTo>
                <a:lnTo>
                  <a:pt x="4244" y="13994"/>
                </a:lnTo>
                <a:lnTo>
                  <a:pt x="4211" y="14027"/>
                </a:lnTo>
                <a:cubicBezTo>
                  <a:pt x="4246" y="14020"/>
                  <a:pt x="4286" y="14008"/>
                  <a:pt x="4328" y="13995"/>
                </a:cubicBezTo>
                <a:lnTo>
                  <a:pt x="4328" y="13995"/>
                </a:lnTo>
                <a:cubicBezTo>
                  <a:pt x="4337" y="13987"/>
                  <a:pt x="4346" y="13978"/>
                  <a:pt x="4354" y="13970"/>
                </a:cubicBezTo>
                <a:close/>
                <a:moveTo>
                  <a:pt x="4575" y="13939"/>
                </a:moveTo>
                <a:cubicBezTo>
                  <a:pt x="4504" y="13939"/>
                  <a:pt x="4413" y="13969"/>
                  <a:pt x="4328" y="13995"/>
                </a:cubicBezTo>
                <a:lnTo>
                  <a:pt x="4328" y="13995"/>
                </a:lnTo>
                <a:cubicBezTo>
                  <a:pt x="4308" y="14013"/>
                  <a:pt x="4288" y="14027"/>
                  <a:pt x="4268" y="14027"/>
                </a:cubicBezTo>
                <a:cubicBezTo>
                  <a:pt x="4383" y="14027"/>
                  <a:pt x="4469" y="13970"/>
                  <a:pt x="4583" y="13970"/>
                </a:cubicBezTo>
                <a:cubicBezTo>
                  <a:pt x="4612" y="13970"/>
                  <a:pt x="4526" y="13999"/>
                  <a:pt x="4497" y="14027"/>
                </a:cubicBezTo>
                <a:cubicBezTo>
                  <a:pt x="4557" y="14012"/>
                  <a:pt x="4616" y="13997"/>
                  <a:pt x="4675" y="13983"/>
                </a:cubicBezTo>
                <a:lnTo>
                  <a:pt x="4675" y="13983"/>
                </a:lnTo>
                <a:cubicBezTo>
                  <a:pt x="4677" y="13983"/>
                  <a:pt x="4678" y="13983"/>
                  <a:pt x="4680" y="13983"/>
                </a:cubicBezTo>
                <a:cubicBezTo>
                  <a:pt x="4701" y="13983"/>
                  <a:pt x="4726" y="13979"/>
                  <a:pt x="4755" y="13970"/>
                </a:cubicBezTo>
                <a:cubicBezTo>
                  <a:pt x="4770" y="13970"/>
                  <a:pt x="4785" y="13962"/>
                  <a:pt x="4787" y="13955"/>
                </a:cubicBezTo>
                <a:lnTo>
                  <a:pt x="4787" y="13955"/>
                </a:lnTo>
                <a:cubicBezTo>
                  <a:pt x="4750" y="13964"/>
                  <a:pt x="4713" y="13973"/>
                  <a:pt x="4675" y="13983"/>
                </a:cubicBezTo>
                <a:lnTo>
                  <a:pt x="4675" y="13983"/>
                </a:lnTo>
                <a:cubicBezTo>
                  <a:pt x="4636" y="13982"/>
                  <a:pt x="4612" y="13970"/>
                  <a:pt x="4612" y="13970"/>
                </a:cubicBezTo>
                <a:lnTo>
                  <a:pt x="4669" y="13970"/>
                </a:lnTo>
                <a:cubicBezTo>
                  <a:pt x="4646" y="13947"/>
                  <a:pt x="4614" y="13939"/>
                  <a:pt x="4575" y="13939"/>
                </a:cubicBezTo>
                <a:close/>
                <a:moveTo>
                  <a:pt x="5867" y="14025"/>
                </a:moveTo>
                <a:lnTo>
                  <a:pt x="5867" y="14025"/>
                </a:lnTo>
                <a:cubicBezTo>
                  <a:pt x="5866" y="14026"/>
                  <a:pt x="5865" y="14027"/>
                  <a:pt x="5864" y="14027"/>
                </a:cubicBezTo>
                <a:lnTo>
                  <a:pt x="5871" y="14027"/>
                </a:lnTo>
                <a:lnTo>
                  <a:pt x="5867" y="14025"/>
                </a:lnTo>
                <a:close/>
                <a:moveTo>
                  <a:pt x="7159" y="15029"/>
                </a:moveTo>
                <a:lnTo>
                  <a:pt x="7159" y="15086"/>
                </a:lnTo>
                <a:cubicBezTo>
                  <a:pt x="7161" y="15068"/>
                  <a:pt x="7162" y="15050"/>
                  <a:pt x="7163" y="15032"/>
                </a:cubicBezTo>
                <a:lnTo>
                  <a:pt x="7163" y="15032"/>
                </a:lnTo>
                <a:cubicBezTo>
                  <a:pt x="7162" y="15031"/>
                  <a:pt x="7160" y="15030"/>
                  <a:pt x="7159" y="15029"/>
                </a:cubicBezTo>
                <a:close/>
                <a:moveTo>
                  <a:pt x="12482" y="15286"/>
                </a:moveTo>
                <a:cubicBezTo>
                  <a:pt x="12482" y="15295"/>
                  <a:pt x="12485" y="15304"/>
                  <a:pt x="12488" y="15312"/>
                </a:cubicBezTo>
                <a:lnTo>
                  <a:pt x="12488" y="15312"/>
                </a:lnTo>
                <a:cubicBezTo>
                  <a:pt x="12486" y="15303"/>
                  <a:pt x="12484" y="15295"/>
                  <a:pt x="12482" y="15286"/>
                </a:cubicBezTo>
                <a:close/>
                <a:moveTo>
                  <a:pt x="13999" y="15263"/>
                </a:moveTo>
                <a:lnTo>
                  <a:pt x="13999" y="15372"/>
                </a:lnTo>
                <a:cubicBezTo>
                  <a:pt x="14017" y="15336"/>
                  <a:pt x="14012" y="15300"/>
                  <a:pt x="13999" y="15263"/>
                </a:cubicBezTo>
                <a:close/>
                <a:moveTo>
                  <a:pt x="19436" y="15430"/>
                </a:moveTo>
                <a:cubicBezTo>
                  <a:pt x="19436" y="15430"/>
                  <a:pt x="19436" y="15458"/>
                  <a:pt x="19465" y="15487"/>
                </a:cubicBezTo>
                <a:lnTo>
                  <a:pt x="19436" y="15487"/>
                </a:lnTo>
                <a:lnTo>
                  <a:pt x="19436" y="15430"/>
                </a:lnTo>
                <a:close/>
                <a:moveTo>
                  <a:pt x="8618" y="15515"/>
                </a:moveTo>
                <a:cubicBezTo>
                  <a:pt x="8614" y="15517"/>
                  <a:pt x="8611" y="15520"/>
                  <a:pt x="8607" y="15522"/>
                </a:cubicBezTo>
                <a:lnTo>
                  <a:pt x="8607" y="15522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8" y="15537"/>
                  <a:pt x="8618" y="15527"/>
                  <a:pt x="8618" y="15515"/>
                </a:cubicBezTo>
                <a:close/>
                <a:moveTo>
                  <a:pt x="3724" y="15573"/>
                </a:moveTo>
                <a:lnTo>
                  <a:pt x="3724" y="15573"/>
                </a:lnTo>
                <a:cubicBezTo>
                  <a:pt x="3722" y="15582"/>
                  <a:pt x="3720" y="15591"/>
                  <a:pt x="3719" y="15600"/>
                </a:cubicBezTo>
                <a:lnTo>
                  <a:pt x="3719" y="15600"/>
                </a:lnTo>
                <a:lnTo>
                  <a:pt x="3724" y="15658"/>
                </a:lnTo>
                <a:cubicBezTo>
                  <a:pt x="3724" y="15643"/>
                  <a:pt x="3724" y="15608"/>
                  <a:pt x="3724" y="15573"/>
                </a:cubicBezTo>
                <a:close/>
                <a:moveTo>
                  <a:pt x="17090" y="15916"/>
                </a:moveTo>
                <a:cubicBezTo>
                  <a:pt x="17081" y="15916"/>
                  <a:pt x="17075" y="15919"/>
                  <a:pt x="17070" y="15923"/>
                </a:cubicBezTo>
                <a:lnTo>
                  <a:pt x="17070" y="15923"/>
                </a:lnTo>
                <a:cubicBezTo>
                  <a:pt x="17078" y="15921"/>
                  <a:pt x="17084" y="15919"/>
                  <a:pt x="17090" y="15916"/>
                </a:cubicBezTo>
                <a:close/>
                <a:moveTo>
                  <a:pt x="17233" y="15916"/>
                </a:moveTo>
                <a:lnTo>
                  <a:pt x="17233" y="15916"/>
                </a:lnTo>
                <a:cubicBezTo>
                  <a:pt x="17204" y="15945"/>
                  <a:pt x="17226" y="15945"/>
                  <a:pt x="17243" y="15945"/>
                </a:cubicBezTo>
                <a:cubicBezTo>
                  <a:pt x="17245" y="15945"/>
                  <a:pt x="17246" y="15945"/>
                  <a:pt x="17247" y="15945"/>
                </a:cubicBezTo>
                <a:lnTo>
                  <a:pt x="17247" y="15945"/>
                </a:lnTo>
                <a:lnTo>
                  <a:pt x="17233" y="15916"/>
                </a:lnTo>
                <a:close/>
                <a:moveTo>
                  <a:pt x="17247" y="15945"/>
                </a:moveTo>
                <a:lnTo>
                  <a:pt x="17254" y="15958"/>
                </a:lnTo>
                <a:lnTo>
                  <a:pt x="17254" y="15958"/>
                </a:lnTo>
                <a:cubicBezTo>
                  <a:pt x="17268" y="15946"/>
                  <a:pt x="17259" y="15945"/>
                  <a:pt x="17247" y="15945"/>
                </a:cubicBezTo>
                <a:close/>
                <a:moveTo>
                  <a:pt x="3610" y="15916"/>
                </a:moveTo>
                <a:cubicBezTo>
                  <a:pt x="3610" y="15916"/>
                  <a:pt x="3639" y="15945"/>
                  <a:pt x="3667" y="16002"/>
                </a:cubicBezTo>
                <a:cubicBezTo>
                  <a:pt x="3639" y="16031"/>
                  <a:pt x="3639" y="16031"/>
                  <a:pt x="3610" y="16031"/>
                </a:cubicBezTo>
                <a:lnTo>
                  <a:pt x="3610" y="15916"/>
                </a:lnTo>
                <a:close/>
                <a:moveTo>
                  <a:pt x="13970" y="16259"/>
                </a:moveTo>
                <a:lnTo>
                  <a:pt x="13970" y="16345"/>
                </a:lnTo>
                <a:cubicBezTo>
                  <a:pt x="13970" y="16321"/>
                  <a:pt x="13975" y="16312"/>
                  <a:pt x="13983" y="16312"/>
                </a:cubicBezTo>
                <a:cubicBezTo>
                  <a:pt x="13990" y="16312"/>
                  <a:pt x="14000" y="16319"/>
                  <a:pt x="14009" y="16328"/>
                </a:cubicBezTo>
                <a:lnTo>
                  <a:pt x="14009" y="16328"/>
                </a:lnTo>
                <a:cubicBezTo>
                  <a:pt x="13998" y="16305"/>
                  <a:pt x="13985" y="16282"/>
                  <a:pt x="13970" y="16259"/>
                </a:cubicBezTo>
                <a:close/>
                <a:moveTo>
                  <a:pt x="14009" y="16328"/>
                </a:moveTo>
                <a:cubicBezTo>
                  <a:pt x="14022" y="16355"/>
                  <a:pt x="14032" y="16382"/>
                  <a:pt x="14040" y="16411"/>
                </a:cubicBezTo>
                <a:lnTo>
                  <a:pt x="14040" y="16411"/>
                </a:lnTo>
                <a:cubicBezTo>
                  <a:pt x="14039" y="16392"/>
                  <a:pt x="14035" y="16370"/>
                  <a:pt x="14027" y="16345"/>
                </a:cubicBezTo>
                <a:cubicBezTo>
                  <a:pt x="14021" y="16339"/>
                  <a:pt x="14015" y="16333"/>
                  <a:pt x="14009" y="16328"/>
                </a:cubicBezTo>
                <a:close/>
                <a:moveTo>
                  <a:pt x="13999" y="16517"/>
                </a:moveTo>
                <a:cubicBezTo>
                  <a:pt x="13999" y="16517"/>
                  <a:pt x="14027" y="16517"/>
                  <a:pt x="14027" y="16546"/>
                </a:cubicBezTo>
                <a:lnTo>
                  <a:pt x="13999" y="16546"/>
                </a:lnTo>
                <a:lnTo>
                  <a:pt x="13999" y="16517"/>
                </a:lnTo>
                <a:close/>
                <a:moveTo>
                  <a:pt x="17777" y="13026"/>
                </a:moveTo>
                <a:cubicBezTo>
                  <a:pt x="17805" y="13251"/>
                  <a:pt x="17833" y="13505"/>
                  <a:pt x="17861" y="13732"/>
                </a:cubicBezTo>
                <a:lnTo>
                  <a:pt x="17861" y="13732"/>
                </a:lnTo>
                <a:cubicBezTo>
                  <a:pt x="17856" y="13712"/>
                  <a:pt x="17834" y="13705"/>
                  <a:pt x="17834" y="13655"/>
                </a:cubicBezTo>
                <a:lnTo>
                  <a:pt x="17834" y="13655"/>
                </a:lnTo>
                <a:cubicBezTo>
                  <a:pt x="17805" y="13770"/>
                  <a:pt x="17862" y="14027"/>
                  <a:pt x="17891" y="14027"/>
                </a:cubicBezTo>
                <a:cubicBezTo>
                  <a:pt x="17891" y="14056"/>
                  <a:pt x="17884" y="14056"/>
                  <a:pt x="17877" y="14056"/>
                </a:cubicBezTo>
                <a:cubicBezTo>
                  <a:pt x="17870" y="14056"/>
                  <a:pt x="17862" y="14056"/>
                  <a:pt x="17862" y="14084"/>
                </a:cubicBezTo>
                <a:cubicBezTo>
                  <a:pt x="17862" y="14163"/>
                  <a:pt x="17911" y="14291"/>
                  <a:pt x="17896" y="14355"/>
                </a:cubicBezTo>
                <a:lnTo>
                  <a:pt x="17896" y="14355"/>
                </a:lnTo>
                <a:cubicBezTo>
                  <a:pt x="17895" y="14350"/>
                  <a:pt x="17893" y="14346"/>
                  <a:pt x="17891" y="14342"/>
                </a:cubicBezTo>
                <a:cubicBezTo>
                  <a:pt x="17891" y="14342"/>
                  <a:pt x="17875" y="14390"/>
                  <a:pt x="17879" y="14390"/>
                </a:cubicBezTo>
                <a:cubicBezTo>
                  <a:pt x="17880" y="14390"/>
                  <a:pt x="17884" y="14385"/>
                  <a:pt x="17891" y="14371"/>
                </a:cubicBezTo>
                <a:cubicBezTo>
                  <a:pt x="17893" y="14366"/>
                  <a:pt x="17895" y="14361"/>
                  <a:pt x="17896" y="14355"/>
                </a:cubicBezTo>
                <a:lnTo>
                  <a:pt x="17896" y="14355"/>
                </a:lnTo>
                <a:cubicBezTo>
                  <a:pt x="17917" y="14420"/>
                  <a:pt x="17921" y="14580"/>
                  <a:pt x="17940" y="14580"/>
                </a:cubicBezTo>
                <a:cubicBezTo>
                  <a:pt x="17942" y="14580"/>
                  <a:pt x="17945" y="14577"/>
                  <a:pt x="17948" y="14571"/>
                </a:cubicBezTo>
                <a:cubicBezTo>
                  <a:pt x="17948" y="14714"/>
                  <a:pt x="17977" y="14857"/>
                  <a:pt x="17977" y="14972"/>
                </a:cubicBezTo>
                <a:cubicBezTo>
                  <a:pt x="17977" y="15000"/>
                  <a:pt x="17977" y="15029"/>
                  <a:pt x="17977" y="15057"/>
                </a:cubicBezTo>
                <a:cubicBezTo>
                  <a:pt x="18005" y="15115"/>
                  <a:pt x="18034" y="15201"/>
                  <a:pt x="18005" y="15286"/>
                </a:cubicBezTo>
                <a:cubicBezTo>
                  <a:pt x="18005" y="15315"/>
                  <a:pt x="18005" y="15372"/>
                  <a:pt x="18063" y="15372"/>
                </a:cubicBezTo>
                <a:cubicBezTo>
                  <a:pt x="18005" y="15401"/>
                  <a:pt x="18034" y="15601"/>
                  <a:pt x="18063" y="15716"/>
                </a:cubicBezTo>
                <a:lnTo>
                  <a:pt x="18034" y="15716"/>
                </a:lnTo>
                <a:cubicBezTo>
                  <a:pt x="17777" y="15773"/>
                  <a:pt x="17519" y="15830"/>
                  <a:pt x="17261" y="15887"/>
                </a:cubicBezTo>
                <a:cubicBezTo>
                  <a:pt x="17376" y="15887"/>
                  <a:pt x="17376" y="15945"/>
                  <a:pt x="17261" y="15973"/>
                </a:cubicBezTo>
                <a:lnTo>
                  <a:pt x="17254" y="15958"/>
                </a:lnTo>
                <a:lnTo>
                  <a:pt x="17254" y="15958"/>
                </a:lnTo>
                <a:cubicBezTo>
                  <a:pt x="17249" y="15962"/>
                  <a:pt x="17242" y="15967"/>
                  <a:pt x="17233" y="15973"/>
                </a:cubicBezTo>
                <a:cubicBezTo>
                  <a:pt x="17205" y="15987"/>
                  <a:pt x="17186" y="15993"/>
                  <a:pt x="17173" y="15993"/>
                </a:cubicBezTo>
                <a:cubicBezTo>
                  <a:pt x="17134" y="15993"/>
                  <a:pt x="17161" y="15938"/>
                  <a:pt x="17204" y="15916"/>
                </a:cubicBezTo>
                <a:lnTo>
                  <a:pt x="17204" y="15916"/>
                </a:lnTo>
                <a:lnTo>
                  <a:pt x="17061" y="15945"/>
                </a:lnTo>
                <a:cubicBezTo>
                  <a:pt x="17061" y="15945"/>
                  <a:pt x="17061" y="15931"/>
                  <a:pt x="17070" y="15923"/>
                </a:cubicBezTo>
                <a:lnTo>
                  <a:pt x="17070" y="15923"/>
                </a:lnTo>
                <a:cubicBezTo>
                  <a:pt x="16997" y="15940"/>
                  <a:pt x="16827" y="15921"/>
                  <a:pt x="16775" y="15973"/>
                </a:cubicBezTo>
                <a:cubicBezTo>
                  <a:pt x="16489" y="16031"/>
                  <a:pt x="16346" y="16059"/>
                  <a:pt x="16088" y="16116"/>
                </a:cubicBezTo>
                <a:cubicBezTo>
                  <a:pt x="16088" y="16174"/>
                  <a:pt x="16002" y="16174"/>
                  <a:pt x="15945" y="16202"/>
                </a:cubicBezTo>
                <a:cubicBezTo>
                  <a:pt x="15745" y="16231"/>
                  <a:pt x="15544" y="16259"/>
                  <a:pt x="15344" y="16288"/>
                </a:cubicBezTo>
                <a:cubicBezTo>
                  <a:pt x="15201" y="16345"/>
                  <a:pt x="15287" y="16317"/>
                  <a:pt x="15229" y="16374"/>
                </a:cubicBezTo>
                <a:cubicBezTo>
                  <a:pt x="15215" y="16345"/>
                  <a:pt x="15158" y="16345"/>
                  <a:pt x="15119" y="16345"/>
                </a:cubicBezTo>
                <a:cubicBezTo>
                  <a:pt x="15079" y="16345"/>
                  <a:pt x="15058" y="16345"/>
                  <a:pt x="15115" y="16317"/>
                </a:cubicBezTo>
                <a:lnTo>
                  <a:pt x="15115" y="16317"/>
                </a:lnTo>
                <a:lnTo>
                  <a:pt x="14743" y="16403"/>
                </a:lnTo>
                <a:lnTo>
                  <a:pt x="14628" y="16431"/>
                </a:lnTo>
                <a:lnTo>
                  <a:pt x="14543" y="16460"/>
                </a:lnTo>
                <a:lnTo>
                  <a:pt x="14457" y="16488"/>
                </a:lnTo>
                <a:lnTo>
                  <a:pt x="14457" y="16488"/>
                </a:lnTo>
                <a:cubicBezTo>
                  <a:pt x="14411" y="16488"/>
                  <a:pt x="14376" y="16484"/>
                  <a:pt x="14399" y="16460"/>
                </a:cubicBezTo>
                <a:lnTo>
                  <a:pt x="14399" y="16460"/>
                </a:lnTo>
                <a:cubicBezTo>
                  <a:pt x="14285" y="16488"/>
                  <a:pt x="14170" y="16517"/>
                  <a:pt x="14056" y="16546"/>
                </a:cubicBezTo>
                <a:cubicBezTo>
                  <a:pt x="14056" y="16496"/>
                  <a:pt x="14051" y="16452"/>
                  <a:pt x="14040" y="16411"/>
                </a:cubicBezTo>
                <a:lnTo>
                  <a:pt x="14040" y="16411"/>
                </a:lnTo>
                <a:cubicBezTo>
                  <a:pt x="14042" y="16459"/>
                  <a:pt x="14027" y="16488"/>
                  <a:pt x="14027" y="16488"/>
                </a:cubicBezTo>
                <a:lnTo>
                  <a:pt x="13970" y="16431"/>
                </a:lnTo>
                <a:cubicBezTo>
                  <a:pt x="13956" y="16446"/>
                  <a:pt x="13941" y="16467"/>
                  <a:pt x="13934" y="16493"/>
                </a:cubicBezTo>
                <a:lnTo>
                  <a:pt x="13934" y="16493"/>
                </a:lnTo>
                <a:cubicBezTo>
                  <a:pt x="13908" y="16205"/>
                  <a:pt x="13882" y="15920"/>
                  <a:pt x="13856" y="15658"/>
                </a:cubicBezTo>
                <a:lnTo>
                  <a:pt x="13942" y="15658"/>
                </a:lnTo>
                <a:cubicBezTo>
                  <a:pt x="13942" y="15658"/>
                  <a:pt x="13942" y="15687"/>
                  <a:pt x="13942" y="15687"/>
                </a:cubicBezTo>
                <a:lnTo>
                  <a:pt x="13999" y="15744"/>
                </a:lnTo>
                <a:lnTo>
                  <a:pt x="13970" y="15658"/>
                </a:lnTo>
                <a:cubicBezTo>
                  <a:pt x="13970" y="15658"/>
                  <a:pt x="13999" y="15573"/>
                  <a:pt x="14027" y="15458"/>
                </a:cubicBezTo>
                <a:lnTo>
                  <a:pt x="13970" y="15286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94" y="15251"/>
                  <a:pt x="13996" y="15257"/>
                  <a:pt x="13999" y="15263"/>
                </a:cubicBezTo>
                <a:lnTo>
                  <a:pt x="13999" y="15263"/>
                </a:lnTo>
                <a:lnTo>
                  <a:pt x="13999" y="15229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85" y="15230"/>
                  <a:pt x="13977" y="15215"/>
                  <a:pt x="13970" y="15201"/>
                </a:cubicBezTo>
                <a:cubicBezTo>
                  <a:pt x="13999" y="15172"/>
                  <a:pt x="13999" y="15143"/>
                  <a:pt x="13999" y="15115"/>
                </a:cubicBezTo>
                <a:lnTo>
                  <a:pt x="13942" y="14943"/>
                </a:lnTo>
                <a:cubicBezTo>
                  <a:pt x="13945" y="14940"/>
                  <a:pt x="13948" y="14938"/>
                  <a:pt x="13952" y="14938"/>
                </a:cubicBezTo>
                <a:cubicBezTo>
                  <a:pt x="13967" y="14938"/>
                  <a:pt x="13981" y="14966"/>
                  <a:pt x="13990" y="14966"/>
                </a:cubicBezTo>
                <a:cubicBezTo>
                  <a:pt x="13995" y="14966"/>
                  <a:pt x="13999" y="14954"/>
                  <a:pt x="13999" y="14914"/>
                </a:cubicBezTo>
                <a:cubicBezTo>
                  <a:pt x="13999" y="14883"/>
                  <a:pt x="13994" y="14873"/>
                  <a:pt x="13987" y="14873"/>
                </a:cubicBezTo>
                <a:cubicBezTo>
                  <a:pt x="13976" y="14873"/>
                  <a:pt x="13958" y="14899"/>
                  <a:pt x="13941" y="14899"/>
                </a:cubicBezTo>
                <a:cubicBezTo>
                  <a:pt x="13931" y="14899"/>
                  <a:pt x="13921" y="14889"/>
                  <a:pt x="13913" y="14857"/>
                </a:cubicBezTo>
                <a:cubicBezTo>
                  <a:pt x="13942" y="14771"/>
                  <a:pt x="13970" y="14800"/>
                  <a:pt x="13942" y="14685"/>
                </a:cubicBezTo>
                <a:lnTo>
                  <a:pt x="13942" y="14685"/>
                </a:lnTo>
                <a:cubicBezTo>
                  <a:pt x="13942" y="14685"/>
                  <a:pt x="13970" y="14685"/>
                  <a:pt x="13999" y="14743"/>
                </a:cubicBezTo>
                <a:cubicBezTo>
                  <a:pt x="13970" y="14657"/>
                  <a:pt x="13999" y="14514"/>
                  <a:pt x="13942" y="14456"/>
                </a:cubicBezTo>
                <a:cubicBezTo>
                  <a:pt x="13970" y="14371"/>
                  <a:pt x="13913" y="14170"/>
                  <a:pt x="13970" y="14170"/>
                </a:cubicBezTo>
                <a:cubicBezTo>
                  <a:pt x="13942" y="14084"/>
                  <a:pt x="13913" y="14027"/>
                  <a:pt x="13913" y="13941"/>
                </a:cubicBezTo>
                <a:lnTo>
                  <a:pt x="13913" y="13941"/>
                </a:lnTo>
                <a:cubicBezTo>
                  <a:pt x="13925" y="13961"/>
                  <a:pt x="13933" y="13969"/>
                  <a:pt x="13939" y="13969"/>
                </a:cubicBezTo>
                <a:cubicBezTo>
                  <a:pt x="13976" y="13969"/>
                  <a:pt x="13932" y="13679"/>
                  <a:pt x="13985" y="13679"/>
                </a:cubicBezTo>
                <a:cubicBezTo>
                  <a:pt x="13989" y="13679"/>
                  <a:pt x="13994" y="13680"/>
                  <a:pt x="13999" y="13684"/>
                </a:cubicBezTo>
                <a:cubicBezTo>
                  <a:pt x="13942" y="13598"/>
                  <a:pt x="13942" y="13512"/>
                  <a:pt x="13942" y="13426"/>
                </a:cubicBezTo>
                <a:lnTo>
                  <a:pt x="14056" y="13369"/>
                </a:lnTo>
                <a:cubicBezTo>
                  <a:pt x="14085" y="13369"/>
                  <a:pt x="14113" y="13369"/>
                  <a:pt x="14085" y="13398"/>
                </a:cubicBezTo>
                <a:cubicBezTo>
                  <a:pt x="14199" y="13398"/>
                  <a:pt x="14085" y="13369"/>
                  <a:pt x="14142" y="13369"/>
                </a:cubicBezTo>
                <a:cubicBezTo>
                  <a:pt x="14159" y="13361"/>
                  <a:pt x="14173" y="13357"/>
                  <a:pt x="14184" y="13357"/>
                </a:cubicBezTo>
                <a:cubicBezTo>
                  <a:pt x="14211" y="13357"/>
                  <a:pt x="14219" y="13377"/>
                  <a:pt x="14199" y="13398"/>
                </a:cubicBezTo>
                <a:cubicBezTo>
                  <a:pt x="14381" y="13343"/>
                  <a:pt x="14562" y="13323"/>
                  <a:pt x="14743" y="13323"/>
                </a:cubicBezTo>
                <a:cubicBezTo>
                  <a:pt x="14846" y="13323"/>
                  <a:pt x="14949" y="13330"/>
                  <a:pt x="15051" y="13340"/>
                </a:cubicBezTo>
                <a:lnTo>
                  <a:pt x="15051" y="13340"/>
                </a:lnTo>
                <a:cubicBezTo>
                  <a:pt x="15186" y="13332"/>
                  <a:pt x="15228" y="13250"/>
                  <a:pt x="15349" y="13250"/>
                </a:cubicBezTo>
                <a:cubicBezTo>
                  <a:pt x="15365" y="13250"/>
                  <a:pt x="15382" y="13251"/>
                  <a:pt x="15401" y="13254"/>
                </a:cubicBezTo>
                <a:cubicBezTo>
                  <a:pt x="15668" y="13254"/>
                  <a:pt x="15948" y="13229"/>
                  <a:pt x="16190" y="13229"/>
                </a:cubicBezTo>
                <a:cubicBezTo>
                  <a:pt x="16311" y="13229"/>
                  <a:pt x="16422" y="13235"/>
                  <a:pt x="16517" y="13254"/>
                </a:cubicBezTo>
                <a:cubicBezTo>
                  <a:pt x="16575" y="13169"/>
                  <a:pt x="16918" y="13254"/>
                  <a:pt x="16947" y="13140"/>
                </a:cubicBezTo>
                <a:cubicBezTo>
                  <a:pt x="17032" y="13154"/>
                  <a:pt x="17111" y="13161"/>
                  <a:pt x="17190" y="13161"/>
                </a:cubicBezTo>
                <a:cubicBezTo>
                  <a:pt x="17269" y="13161"/>
                  <a:pt x="17347" y="13154"/>
                  <a:pt x="17433" y="13140"/>
                </a:cubicBezTo>
                <a:cubicBezTo>
                  <a:pt x="17519" y="13140"/>
                  <a:pt x="17576" y="13054"/>
                  <a:pt x="17662" y="13026"/>
                </a:cubicBezTo>
                <a:lnTo>
                  <a:pt x="17662" y="13083"/>
                </a:lnTo>
                <a:lnTo>
                  <a:pt x="17777" y="13026"/>
                </a:lnTo>
                <a:close/>
                <a:moveTo>
                  <a:pt x="20425" y="16972"/>
                </a:moveTo>
                <a:cubicBezTo>
                  <a:pt x="20411" y="16974"/>
                  <a:pt x="20396" y="16975"/>
                  <a:pt x="20381" y="16975"/>
                </a:cubicBezTo>
                <a:lnTo>
                  <a:pt x="20438" y="16975"/>
                </a:lnTo>
                <a:cubicBezTo>
                  <a:pt x="20434" y="16974"/>
                  <a:pt x="20429" y="16973"/>
                  <a:pt x="20425" y="16972"/>
                </a:cubicBezTo>
                <a:close/>
                <a:moveTo>
                  <a:pt x="7302" y="17147"/>
                </a:moveTo>
                <a:lnTo>
                  <a:pt x="7302" y="17233"/>
                </a:lnTo>
                <a:cubicBezTo>
                  <a:pt x="7302" y="17233"/>
                  <a:pt x="7273" y="17204"/>
                  <a:pt x="7245" y="17147"/>
                </a:cubicBezTo>
                <a:close/>
                <a:moveTo>
                  <a:pt x="8623" y="17302"/>
                </a:moveTo>
                <a:cubicBezTo>
                  <a:pt x="8641" y="17302"/>
                  <a:pt x="8658" y="17330"/>
                  <a:pt x="8676" y="17347"/>
                </a:cubicBezTo>
                <a:lnTo>
                  <a:pt x="8590" y="17347"/>
                </a:lnTo>
                <a:cubicBezTo>
                  <a:pt x="8601" y="17313"/>
                  <a:pt x="8612" y="17302"/>
                  <a:pt x="8623" y="17302"/>
                </a:cubicBezTo>
                <a:close/>
                <a:moveTo>
                  <a:pt x="19665" y="17345"/>
                </a:moveTo>
                <a:cubicBezTo>
                  <a:pt x="19665" y="17347"/>
                  <a:pt x="19665" y="17347"/>
                  <a:pt x="19665" y="17347"/>
                </a:cubicBezTo>
                <a:cubicBezTo>
                  <a:pt x="19678" y="17347"/>
                  <a:pt x="19674" y="17347"/>
                  <a:pt x="19665" y="17345"/>
                </a:cubicBezTo>
                <a:close/>
                <a:moveTo>
                  <a:pt x="12425" y="13541"/>
                </a:moveTo>
                <a:lnTo>
                  <a:pt x="12425" y="13741"/>
                </a:lnTo>
                <a:cubicBezTo>
                  <a:pt x="12425" y="13764"/>
                  <a:pt x="12423" y="13772"/>
                  <a:pt x="12419" y="13772"/>
                </a:cubicBezTo>
                <a:cubicBezTo>
                  <a:pt x="12410" y="13772"/>
                  <a:pt x="12389" y="13705"/>
                  <a:pt x="12367" y="13684"/>
                </a:cubicBezTo>
                <a:lnTo>
                  <a:pt x="12367" y="13684"/>
                </a:lnTo>
                <a:cubicBezTo>
                  <a:pt x="12423" y="13988"/>
                  <a:pt x="12371" y="14265"/>
                  <a:pt x="12445" y="14542"/>
                </a:cubicBezTo>
                <a:lnTo>
                  <a:pt x="12445" y="14542"/>
                </a:lnTo>
                <a:cubicBezTo>
                  <a:pt x="12441" y="14533"/>
                  <a:pt x="12434" y="14523"/>
                  <a:pt x="12425" y="14514"/>
                </a:cubicBezTo>
                <a:lnTo>
                  <a:pt x="12425" y="14514"/>
                </a:lnTo>
                <a:cubicBezTo>
                  <a:pt x="12425" y="14571"/>
                  <a:pt x="12425" y="14657"/>
                  <a:pt x="12453" y="14657"/>
                </a:cubicBezTo>
                <a:lnTo>
                  <a:pt x="12453" y="14600"/>
                </a:lnTo>
                <a:cubicBezTo>
                  <a:pt x="12458" y="14582"/>
                  <a:pt x="12463" y="14575"/>
                  <a:pt x="12468" y="14575"/>
                </a:cubicBezTo>
                <a:cubicBezTo>
                  <a:pt x="12498" y="14575"/>
                  <a:pt x="12540" y="14786"/>
                  <a:pt x="12565" y="14825"/>
                </a:cubicBezTo>
                <a:lnTo>
                  <a:pt x="12565" y="14825"/>
                </a:lnTo>
                <a:cubicBezTo>
                  <a:pt x="12555" y="14813"/>
                  <a:pt x="12548" y="14808"/>
                  <a:pt x="12542" y="14808"/>
                </a:cubicBezTo>
                <a:cubicBezTo>
                  <a:pt x="12509" y="14808"/>
                  <a:pt x="12535" y="14986"/>
                  <a:pt x="12498" y="14986"/>
                </a:cubicBezTo>
                <a:cubicBezTo>
                  <a:pt x="12488" y="14986"/>
                  <a:pt x="12474" y="14974"/>
                  <a:pt x="12453" y="14943"/>
                </a:cubicBezTo>
                <a:lnTo>
                  <a:pt x="12453" y="14943"/>
                </a:lnTo>
                <a:cubicBezTo>
                  <a:pt x="12453" y="15000"/>
                  <a:pt x="12482" y="15029"/>
                  <a:pt x="12482" y="15029"/>
                </a:cubicBezTo>
                <a:cubicBezTo>
                  <a:pt x="12482" y="15060"/>
                  <a:pt x="12482" y="15083"/>
                  <a:pt x="12477" y="15083"/>
                </a:cubicBezTo>
                <a:cubicBezTo>
                  <a:pt x="12473" y="15083"/>
                  <a:pt x="12466" y="15068"/>
                  <a:pt x="12453" y="15029"/>
                </a:cubicBezTo>
                <a:lnTo>
                  <a:pt x="12453" y="15029"/>
                </a:lnTo>
                <a:cubicBezTo>
                  <a:pt x="12482" y="15229"/>
                  <a:pt x="12511" y="15172"/>
                  <a:pt x="12511" y="15344"/>
                </a:cubicBezTo>
                <a:cubicBezTo>
                  <a:pt x="12511" y="15344"/>
                  <a:pt x="12497" y="15330"/>
                  <a:pt x="12488" y="15312"/>
                </a:cubicBezTo>
                <a:lnTo>
                  <a:pt x="12488" y="15312"/>
                </a:lnTo>
                <a:cubicBezTo>
                  <a:pt x="12515" y="15418"/>
                  <a:pt x="12539" y="15524"/>
                  <a:pt x="12539" y="15630"/>
                </a:cubicBezTo>
                <a:lnTo>
                  <a:pt x="12511" y="15601"/>
                </a:lnTo>
                <a:lnTo>
                  <a:pt x="12511" y="15601"/>
                </a:lnTo>
                <a:cubicBezTo>
                  <a:pt x="12568" y="15830"/>
                  <a:pt x="12596" y="16088"/>
                  <a:pt x="12625" y="16345"/>
                </a:cubicBezTo>
                <a:cubicBezTo>
                  <a:pt x="12616" y="16326"/>
                  <a:pt x="12606" y="16320"/>
                  <a:pt x="12598" y="16320"/>
                </a:cubicBezTo>
                <a:cubicBezTo>
                  <a:pt x="12581" y="16320"/>
                  <a:pt x="12568" y="16345"/>
                  <a:pt x="12568" y="16345"/>
                </a:cubicBezTo>
                <a:cubicBezTo>
                  <a:pt x="12568" y="16345"/>
                  <a:pt x="12568" y="16431"/>
                  <a:pt x="12539" y="16431"/>
                </a:cubicBezTo>
                <a:lnTo>
                  <a:pt x="12568" y="16603"/>
                </a:lnTo>
                <a:lnTo>
                  <a:pt x="12596" y="16546"/>
                </a:lnTo>
                <a:cubicBezTo>
                  <a:pt x="12596" y="16632"/>
                  <a:pt x="12625" y="16717"/>
                  <a:pt x="12654" y="16803"/>
                </a:cubicBezTo>
                <a:cubicBezTo>
                  <a:pt x="12487" y="16803"/>
                  <a:pt x="12321" y="16857"/>
                  <a:pt x="12155" y="16886"/>
                </a:cubicBezTo>
                <a:lnTo>
                  <a:pt x="12155" y="16886"/>
                </a:lnTo>
                <a:cubicBezTo>
                  <a:pt x="12129" y="16881"/>
                  <a:pt x="12100" y="16879"/>
                  <a:pt x="12069" y="16879"/>
                </a:cubicBezTo>
                <a:cubicBezTo>
                  <a:pt x="11813" y="16879"/>
                  <a:pt x="11387" y="17032"/>
                  <a:pt x="11137" y="17032"/>
                </a:cubicBezTo>
                <a:lnTo>
                  <a:pt x="11165" y="17032"/>
                </a:lnTo>
                <a:cubicBezTo>
                  <a:pt x="11137" y="17051"/>
                  <a:pt x="11115" y="17058"/>
                  <a:pt x="11096" y="17058"/>
                </a:cubicBezTo>
                <a:cubicBezTo>
                  <a:pt x="11057" y="17058"/>
                  <a:pt x="11032" y="17032"/>
                  <a:pt x="10994" y="17032"/>
                </a:cubicBezTo>
                <a:cubicBezTo>
                  <a:pt x="10994" y="17061"/>
                  <a:pt x="11080" y="17032"/>
                  <a:pt x="11051" y="17089"/>
                </a:cubicBezTo>
                <a:cubicBezTo>
                  <a:pt x="10421" y="17175"/>
                  <a:pt x="9763" y="17261"/>
                  <a:pt x="9134" y="17290"/>
                </a:cubicBezTo>
                <a:cubicBezTo>
                  <a:pt x="8904" y="17315"/>
                  <a:pt x="8970" y="17409"/>
                  <a:pt x="8785" y="17409"/>
                </a:cubicBezTo>
                <a:cubicBezTo>
                  <a:pt x="8762" y="17409"/>
                  <a:pt x="8736" y="17407"/>
                  <a:pt x="8704" y="17404"/>
                </a:cubicBezTo>
                <a:lnTo>
                  <a:pt x="8761" y="17404"/>
                </a:lnTo>
                <a:lnTo>
                  <a:pt x="8790" y="17376"/>
                </a:lnTo>
                <a:lnTo>
                  <a:pt x="8733" y="17376"/>
                </a:lnTo>
                <a:cubicBezTo>
                  <a:pt x="8733" y="17323"/>
                  <a:pt x="8709" y="17200"/>
                  <a:pt x="8683" y="17200"/>
                </a:cubicBezTo>
                <a:cubicBezTo>
                  <a:pt x="8681" y="17200"/>
                  <a:pt x="8678" y="17201"/>
                  <a:pt x="8676" y="17204"/>
                </a:cubicBezTo>
                <a:cubicBezTo>
                  <a:pt x="8733" y="17118"/>
                  <a:pt x="8704" y="17118"/>
                  <a:pt x="8761" y="17061"/>
                </a:cubicBezTo>
                <a:cubicBezTo>
                  <a:pt x="8676" y="17061"/>
                  <a:pt x="8761" y="16975"/>
                  <a:pt x="8704" y="16889"/>
                </a:cubicBezTo>
                <a:cubicBezTo>
                  <a:pt x="8733" y="16746"/>
                  <a:pt x="8761" y="16860"/>
                  <a:pt x="8761" y="16689"/>
                </a:cubicBezTo>
                <a:cubicBezTo>
                  <a:pt x="8761" y="16679"/>
                  <a:pt x="8762" y="16675"/>
                  <a:pt x="8764" y="16675"/>
                </a:cubicBezTo>
                <a:cubicBezTo>
                  <a:pt x="8770" y="16675"/>
                  <a:pt x="8790" y="16775"/>
                  <a:pt x="8790" y="16775"/>
                </a:cubicBezTo>
                <a:cubicBezTo>
                  <a:pt x="8790" y="16679"/>
                  <a:pt x="8772" y="16663"/>
                  <a:pt x="8751" y="16663"/>
                </a:cubicBezTo>
                <a:cubicBezTo>
                  <a:pt x="8742" y="16663"/>
                  <a:pt x="8731" y="16667"/>
                  <a:pt x="8721" y="16667"/>
                </a:cubicBezTo>
                <a:cubicBezTo>
                  <a:pt x="8715" y="16667"/>
                  <a:pt x="8709" y="16665"/>
                  <a:pt x="8704" y="16660"/>
                </a:cubicBezTo>
                <a:cubicBezTo>
                  <a:pt x="8704" y="16460"/>
                  <a:pt x="8761" y="16574"/>
                  <a:pt x="8790" y="16488"/>
                </a:cubicBezTo>
                <a:cubicBezTo>
                  <a:pt x="8790" y="16374"/>
                  <a:pt x="8733" y="16288"/>
                  <a:pt x="8733" y="16202"/>
                </a:cubicBezTo>
                <a:cubicBezTo>
                  <a:pt x="8704" y="16059"/>
                  <a:pt x="8733" y="15802"/>
                  <a:pt x="8676" y="15658"/>
                </a:cubicBezTo>
                <a:cubicBezTo>
                  <a:pt x="8647" y="15687"/>
                  <a:pt x="8647" y="15687"/>
                  <a:pt x="8618" y="15687"/>
                </a:cubicBezTo>
                <a:cubicBezTo>
                  <a:pt x="8618" y="15608"/>
                  <a:pt x="8569" y="15553"/>
                  <a:pt x="8607" y="15522"/>
                </a:cubicBezTo>
                <a:lnTo>
                  <a:pt x="8607" y="15522"/>
                </a:lnTo>
                <a:lnTo>
                  <a:pt x="8590" y="15487"/>
                </a:lnTo>
                <a:cubicBezTo>
                  <a:pt x="8598" y="15479"/>
                  <a:pt x="8604" y="15475"/>
                  <a:pt x="8609" y="15475"/>
                </a:cubicBezTo>
                <a:cubicBezTo>
                  <a:pt x="8631" y="15475"/>
                  <a:pt x="8629" y="15538"/>
                  <a:pt x="8634" y="15575"/>
                </a:cubicBezTo>
                <a:lnTo>
                  <a:pt x="8634" y="15575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9" y="15569"/>
                  <a:pt x="8623" y="15577"/>
                  <a:pt x="8638" y="15592"/>
                </a:cubicBezTo>
                <a:lnTo>
                  <a:pt x="8638" y="15592"/>
                </a:lnTo>
                <a:cubicBezTo>
                  <a:pt x="8640" y="15598"/>
                  <a:pt x="8643" y="15601"/>
                  <a:pt x="8647" y="15601"/>
                </a:cubicBezTo>
                <a:cubicBezTo>
                  <a:pt x="8618" y="15458"/>
                  <a:pt x="8590" y="15315"/>
                  <a:pt x="8590" y="15172"/>
                </a:cubicBezTo>
                <a:cubicBezTo>
                  <a:pt x="8593" y="15171"/>
                  <a:pt x="8595" y="15170"/>
                  <a:pt x="8597" y="15170"/>
                </a:cubicBezTo>
                <a:cubicBezTo>
                  <a:pt x="8634" y="15170"/>
                  <a:pt x="8627" y="15327"/>
                  <a:pt x="8635" y="15327"/>
                </a:cubicBezTo>
                <a:cubicBezTo>
                  <a:pt x="8638" y="15327"/>
                  <a:pt x="8641" y="15315"/>
                  <a:pt x="8647" y="15286"/>
                </a:cubicBezTo>
                <a:lnTo>
                  <a:pt x="8647" y="15458"/>
                </a:lnTo>
                <a:cubicBezTo>
                  <a:pt x="8667" y="15425"/>
                  <a:pt x="8677" y="15414"/>
                  <a:pt x="8683" y="15414"/>
                </a:cubicBezTo>
                <a:cubicBezTo>
                  <a:pt x="8698" y="15414"/>
                  <a:pt x="8681" y="15488"/>
                  <a:pt x="8700" y="15488"/>
                </a:cubicBezTo>
                <a:cubicBezTo>
                  <a:pt x="8706" y="15488"/>
                  <a:pt x="8716" y="15480"/>
                  <a:pt x="8733" y="15458"/>
                </a:cubicBezTo>
                <a:cubicBezTo>
                  <a:pt x="8733" y="15201"/>
                  <a:pt x="8704" y="15201"/>
                  <a:pt x="8704" y="14943"/>
                </a:cubicBezTo>
                <a:cubicBezTo>
                  <a:pt x="8690" y="14929"/>
                  <a:pt x="8683" y="14929"/>
                  <a:pt x="8676" y="14929"/>
                </a:cubicBezTo>
                <a:cubicBezTo>
                  <a:pt x="8668" y="14929"/>
                  <a:pt x="8661" y="14929"/>
                  <a:pt x="8647" y="14914"/>
                </a:cubicBezTo>
                <a:cubicBezTo>
                  <a:pt x="8590" y="14600"/>
                  <a:pt x="8761" y="14657"/>
                  <a:pt x="8676" y="14428"/>
                </a:cubicBezTo>
                <a:cubicBezTo>
                  <a:pt x="8618" y="14342"/>
                  <a:pt x="8590" y="14256"/>
                  <a:pt x="8618" y="14170"/>
                </a:cubicBezTo>
                <a:lnTo>
                  <a:pt x="8618" y="14170"/>
                </a:lnTo>
                <a:lnTo>
                  <a:pt x="8676" y="14228"/>
                </a:lnTo>
                <a:cubicBezTo>
                  <a:pt x="8676" y="13999"/>
                  <a:pt x="8590" y="14084"/>
                  <a:pt x="8618" y="13884"/>
                </a:cubicBezTo>
                <a:cubicBezTo>
                  <a:pt x="8733" y="13913"/>
                  <a:pt x="8704" y="13884"/>
                  <a:pt x="8761" y="13941"/>
                </a:cubicBezTo>
                <a:cubicBezTo>
                  <a:pt x="8761" y="13898"/>
                  <a:pt x="8790" y="13898"/>
                  <a:pt x="8829" y="13898"/>
                </a:cubicBezTo>
                <a:cubicBezTo>
                  <a:pt x="8869" y="13898"/>
                  <a:pt x="8919" y="13898"/>
                  <a:pt x="8962" y="13855"/>
                </a:cubicBezTo>
                <a:cubicBezTo>
                  <a:pt x="9063" y="13876"/>
                  <a:pt x="9035" y="13896"/>
                  <a:pt x="9071" y="13896"/>
                </a:cubicBezTo>
                <a:cubicBezTo>
                  <a:pt x="9086" y="13896"/>
                  <a:pt x="9112" y="13892"/>
                  <a:pt x="9162" y="13884"/>
                </a:cubicBezTo>
                <a:cubicBezTo>
                  <a:pt x="9219" y="13884"/>
                  <a:pt x="9076" y="13941"/>
                  <a:pt x="9076" y="13941"/>
                </a:cubicBezTo>
                <a:cubicBezTo>
                  <a:pt x="9248" y="13941"/>
                  <a:pt x="9162" y="13884"/>
                  <a:pt x="9191" y="13855"/>
                </a:cubicBezTo>
                <a:lnTo>
                  <a:pt x="9277" y="13855"/>
                </a:lnTo>
                <a:cubicBezTo>
                  <a:pt x="9305" y="13855"/>
                  <a:pt x="9334" y="13855"/>
                  <a:pt x="9334" y="13884"/>
                </a:cubicBezTo>
                <a:cubicBezTo>
                  <a:pt x="9334" y="13884"/>
                  <a:pt x="9334" y="13913"/>
                  <a:pt x="9362" y="13913"/>
                </a:cubicBezTo>
                <a:lnTo>
                  <a:pt x="9391" y="13913"/>
                </a:lnTo>
                <a:cubicBezTo>
                  <a:pt x="9477" y="13884"/>
                  <a:pt x="9563" y="13855"/>
                  <a:pt x="9677" y="13855"/>
                </a:cubicBezTo>
                <a:cubicBezTo>
                  <a:pt x="9792" y="13827"/>
                  <a:pt x="10049" y="13827"/>
                  <a:pt x="10192" y="13770"/>
                </a:cubicBezTo>
                <a:lnTo>
                  <a:pt x="10221" y="13770"/>
                </a:lnTo>
                <a:cubicBezTo>
                  <a:pt x="10192" y="13741"/>
                  <a:pt x="10192" y="13712"/>
                  <a:pt x="10192" y="13684"/>
                </a:cubicBezTo>
                <a:cubicBezTo>
                  <a:pt x="10231" y="13684"/>
                  <a:pt x="10281" y="13671"/>
                  <a:pt x="10320" y="13671"/>
                </a:cubicBezTo>
                <a:cubicBezTo>
                  <a:pt x="10339" y="13671"/>
                  <a:pt x="10355" y="13674"/>
                  <a:pt x="10364" y="13684"/>
                </a:cubicBezTo>
                <a:cubicBezTo>
                  <a:pt x="10336" y="13684"/>
                  <a:pt x="10307" y="13712"/>
                  <a:pt x="10278" y="13712"/>
                </a:cubicBezTo>
                <a:lnTo>
                  <a:pt x="10364" y="13712"/>
                </a:lnTo>
                <a:cubicBezTo>
                  <a:pt x="10378" y="13717"/>
                  <a:pt x="10384" y="13721"/>
                  <a:pt x="10385" y="13724"/>
                </a:cubicBezTo>
                <a:lnTo>
                  <a:pt x="10385" y="13724"/>
                </a:lnTo>
                <a:cubicBezTo>
                  <a:pt x="10485" y="13697"/>
                  <a:pt x="10590" y="13684"/>
                  <a:pt x="10708" y="13684"/>
                </a:cubicBezTo>
                <a:cubicBezTo>
                  <a:pt x="10736" y="13712"/>
                  <a:pt x="10421" y="13712"/>
                  <a:pt x="10593" y="13741"/>
                </a:cubicBezTo>
                <a:lnTo>
                  <a:pt x="10393" y="13741"/>
                </a:lnTo>
                <a:cubicBezTo>
                  <a:pt x="10536" y="13798"/>
                  <a:pt x="10278" y="13741"/>
                  <a:pt x="10393" y="13827"/>
                </a:cubicBezTo>
                <a:cubicBezTo>
                  <a:pt x="10650" y="13827"/>
                  <a:pt x="10679" y="13770"/>
                  <a:pt x="10908" y="13770"/>
                </a:cubicBezTo>
                <a:cubicBezTo>
                  <a:pt x="10965" y="13712"/>
                  <a:pt x="10879" y="13712"/>
                  <a:pt x="10937" y="13684"/>
                </a:cubicBezTo>
                <a:cubicBezTo>
                  <a:pt x="11003" y="13666"/>
                  <a:pt x="11053" y="13659"/>
                  <a:pt x="11093" y="13659"/>
                </a:cubicBezTo>
                <a:cubicBezTo>
                  <a:pt x="11201" y="13659"/>
                  <a:pt x="11234" y="13709"/>
                  <a:pt x="11324" y="13709"/>
                </a:cubicBezTo>
                <a:cubicBezTo>
                  <a:pt x="11357" y="13709"/>
                  <a:pt x="11397" y="13702"/>
                  <a:pt x="11452" y="13684"/>
                </a:cubicBezTo>
                <a:cubicBezTo>
                  <a:pt x="11495" y="13619"/>
                  <a:pt x="11554" y="13587"/>
                  <a:pt x="11629" y="13587"/>
                </a:cubicBezTo>
                <a:cubicBezTo>
                  <a:pt x="11654" y="13587"/>
                  <a:pt x="11681" y="13591"/>
                  <a:pt x="11709" y="13598"/>
                </a:cubicBezTo>
                <a:lnTo>
                  <a:pt x="11652" y="13655"/>
                </a:lnTo>
                <a:cubicBezTo>
                  <a:pt x="11881" y="13627"/>
                  <a:pt x="11766" y="13569"/>
                  <a:pt x="11995" y="13569"/>
                </a:cubicBezTo>
                <a:cubicBezTo>
                  <a:pt x="11967" y="13598"/>
                  <a:pt x="11824" y="13598"/>
                  <a:pt x="11852" y="13627"/>
                </a:cubicBezTo>
                <a:cubicBezTo>
                  <a:pt x="12024" y="13627"/>
                  <a:pt x="11967" y="13569"/>
                  <a:pt x="12081" y="13569"/>
                </a:cubicBezTo>
                <a:lnTo>
                  <a:pt x="12110" y="13598"/>
                </a:lnTo>
                <a:lnTo>
                  <a:pt x="12425" y="13541"/>
                </a:lnTo>
                <a:close/>
                <a:moveTo>
                  <a:pt x="6683" y="17563"/>
                </a:moveTo>
                <a:cubicBezTo>
                  <a:pt x="6679" y="17563"/>
                  <a:pt x="6682" y="17566"/>
                  <a:pt x="6701" y="17576"/>
                </a:cubicBezTo>
                <a:cubicBezTo>
                  <a:pt x="6705" y="17578"/>
                  <a:pt x="6711" y="17580"/>
                  <a:pt x="6716" y="17581"/>
                </a:cubicBezTo>
                <a:lnTo>
                  <a:pt x="6716" y="17581"/>
                </a:lnTo>
                <a:cubicBezTo>
                  <a:pt x="6721" y="17580"/>
                  <a:pt x="6726" y="17578"/>
                  <a:pt x="6730" y="17576"/>
                </a:cubicBezTo>
                <a:cubicBezTo>
                  <a:pt x="6730" y="17576"/>
                  <a:pt x="6691" y="17563"/>
                  <a:pt x="6683" y="17563"/>
                </a:cubicBezTo>
                <a:close/>
                <a:moveTo>
                  <a:pt x="15791" y="17711"/>
                </a:moveTo>
                <a:lnTo>
                  <a:pt x="15791" y="17711"/>
                </a:lnTo>
                <a:cubicBezTo>
                  <a:pt x="15785" y="17713"/>
                  <a:pt x="15779" y="17715"/>
                  <a:pt x="15773" y="17717"/>
                </a:cubicBezTo>
                <a:lnTo>
                  <a:pt x="15773" y="17717"/>
                </a:lnTo>
                <a:cubicBezTo>
                  <a:pt x="15780" y="17715"/>
                  <a:pt x="15787" y="17713"/>
                  <a:pt x="15791" y="17711"/>
                </a:cubicBezTo>
                <a:close/>
                <a:moveTo>
                  <a:pt x="15773" y="17717"/>
                </a:moveTo>
                <a:cubicBezTo>
                  <a:pt x="15741" y="17725"/>
                  <a:pt x="15687" y="17732"/>
                  <a:pt x="15687" y="17748"/>
                </a:cubicBezTo>
                <a:lnTo>
                  <a:pt x="15687" y="17748"/>
                </a:lnTo>
                <a:cubicBezTo>
                  <a:pt x="15716" y="17736"/>
                  <a:pt x="15744" y="17726"/>
                  <a:pt x="15773" y="17717"/>
                </a:cubicBezTo>
                <a:close/>
                <a:moveTo>
                  <a:pt x="5470" y="13884"/>
                </a:moveTo>
                <a:cubicBezTo>
                  <a:pt x="5470" y="13884"/>
                  <a:pt x="5442" y="13913"/>
                  <a:pt x="5442" y="13941"/>
                </a:cubicBezTo>
                <a:lnTo>
                  <a:pt x="5413" y="13941"/>
                </a:lnTo>
                <a:lnTo>
                  <a:pt x="5356" y="13999"/>
                </a:lnTo>
                <a:lnTo>
                  <a:pt x="5470" y="13999"/>
                </a:lnTo>
                <a:cubicBezTo>
                  <a:pt x="5470" y="14027"/>
                  <a:pt x="5528" y="14056"/>
                  <a:pt x="5642" y="14056"/>
                </a:cubicBezTo>
                <a:lnTo>
                  <a:pt x="5728" y="14027"/>
                </a:lnTo>
                <a:lnTo>
                  <a:pt x="5728" y="14027"/>
                </a:lnTo>
                <a:cubicBezTo>
                  <a:pt x="5752" y="14039"/>
                  <a:pt x="5775" y="14046"/>
                  <a:pt x="5799" y="14046"/>
                </a:cubicBezTo>
                <a:cubicBezTo>
                  <a:pt x="5821" y="14046"/>
                  <a:pt x="5842" y="14040"/>
                  <a:pt x="5864" y="14027"/>
                </a:cubicBezTo>
                <a:lnTo>
                  <a:pt x="5728" y="14027"/>
                </a:lnTo>
                <a:lnTo>
                  <a:pt x="5814" y="13999"/>
                </a:lnTo>
                <a:lnTo>
                  <a:pt x="5867" y="14025"/>
                </a:lnTo>
                <a:lnTo>
                  <a:pt x="5867" y="14025"/>
                </a:lnTo>
                <a:cubicBezTo>
                  <a:pt x="5878" y="14018"/>
                  <a:pt x="5889" y="14009"/>
                  <a:pt x="5900" y="13999"/>
                </a:cubicBezTo>
                <a:cubicBezTo>
                  <a:pt x="5928" y="14027"/>
                  <a:pt x="5957" y="14056"/>
                  <a:pt x="5985" y="14056"/>
                </a:cubicBezTo>
                <a:lnTo>
                  <a:pt x="6157" y="13970"/>
                </a:lnTo>
                <a:lnTo>
                  <a:pt x="6157" y="13970"/>
                </a:lnTo>
                <a:cubicBezTo>
                  <a:pt x="6186" y="13999"/>
                  <a:pt x="6071" y="14027"/>
                  <a:pt x="6186" y="14027"/>
                </a:cubicBezTo>
                <a:cubicBezTo>
                  <a:pt x="6202" y="14031"/>
                  <a:pt x="6212" y="14033"/>
                  <a:pt x="6219" y="14033"/>
                </a:cubicBezTo>
                <a:cubicBezTo>
                  <a:pt x="6258" y="14033"/>
                  <a:pt x="6144" y="13966"/>
                  <a:pt x="6243" y="13941"/>
                </a:cubicBezTo>
                <a:lnTo>
                  <a:pt x="6243" y="13941"/>
                </a:lnTo>
                <a:cubicBezTo>
                  <a:pt x="6357" y="13941"/>
                  <a:pt x="6325" y="13978"/>
                  <a:pt x="6367" y="13978"/>
                </a:cubicBezTo>
                <a:cubicBezTo>
                  <a:pt x="6377" y="13978"/>
                  <a:pt x="6392" y="13976"/>
                  <a:pt x="6415" y="13970"/>
                </a:cubicBezTo>
                <a:lnTo>
                  <a:pt x="6415" y="13970"/>
                </a:lnTo>
                <a:cubicBezTo>
                  <a:pt x="6415" y="13999"/>
                  <a:pt x="6415" y="13999"/>
                  <a:pt x="6357" y="14027"/>
                </a:cubicBezTo>
                <a:cubicBezTo>
                  <a:pt x="6443" y="13999"/>
                  <a:pt x="6586" y="14027"/>
                  <a:pt x="6644" y="13970"/>
                </a:cubicBezTo>
                <a:cubicBezTo>
                  <a:pt x="6663" y="13976"/>
                  <a:pt x="6688" y="13978"/>
                  <a:pt x="6716" y="13978"/>
                </a:cubicBezTo>
                <a:cubicBezTo>
                  <a:pt x="6765" y="13978"/>
                  <a:pt x="6821" y="13972"/>
                  <a:pt x="6864" y="13972"/>
                </a:cubicBezTo>
                <a:cubicBezTo>
                  <a:pt x="6903" y="13972"/>
                  <a:pt x="6930" y="13977"/>
                  <a:pt x="6930" y="13999"/>
                </a:cubicBezTo>
                <a:cubicBezTo>
                  <a:pt x="6987" y="13970"/>
                  <a:pt x="7073" y="13941"/>
                  <a:pt x="7159" y="13941"/>
                </a:cubicBezTo>
                <a:lnTo>
                  <a:pt x="7159" y="13970"/>
                </a:lnTo>
                <a:cubicBezTo>
                  <a:pt x="7159" y="14084"/>
                  <a:pt x="7159" y="14199"/>
                  <a:pt x="7159" y="14285"/>
                </a:cubicBezTo>
                <a:cubicBezTo>
                  <a:pt x="7150" y="14297"/>
                  <a:pt x="7144" y="14303"/>
                  <a:pt x="7139" y="14303"/>
                </a:cubicBezTo>
                <a:cubicBezTo>
                  <a:pt x="7113" y="14303"/>
                  <a:pt x="7118" y="14181"/>
                  <a:pt x="7093" y="14181"/>
                </a:cubicBezTo>
                <a:cubicBezTo>
                  <a:pt x="7088" y="14181"/>
                  <a:pt x="7081" y="14186"/>
                  <a:pt x="7073" y="14199"/>
                </a:cubicBezTo>
                <a:cubicBezTo>
                  <a:pt x="7100" y="14467"/>
                  <a:pt x="7177" y="14760"/>
                  <a:pt x="7163" y="15032"/>
                </a:cubicBezTo>
                <a:lnTo>
                  <a:pt x="7163" y="15032"/>
                </a:lnTo>
                <a:cubicBezTo>
                  <a:pt x="7238" y="15090"/>
                  <a:pt x="7139" y="15248"/>
                  <a:pt x="7156" y="15385"/>
                </a:cubicBezTo>
                <a:lnTo>
                  <a:pt x="7156" y="15385"/>
                </a:lnTo>
                <a:cubicBezTo>
                  <a:pt x="7149" y="15363"/>
                  <a:pt x="7130" y="15344"/>
                  <a:pt x="7130" y="15344"/>
                </a:cubicBezTo>
                <a:lnTo>
                  <a:pt x="7130" y="15344"/>
                </a:lnTo>
                <a:cubicBezTo>
                  <a:pt x="7130" y="15601"/>
                  <a:pt x="7159" y="15830"/>
                  <a:pt x="7216" y="16059"/>
                </a:cubicBezTo>
                <a:lnTo>
                  <a:pt x="7187" y="16031"/>
                </a:lnTo>
                <a:lnTo>
                  <a:pt x="7187" y="16460"/>
                </a:lnTo>
                <a:cubicBezTo>
                  <a:pt x="7211" y="16483"/>
                  <a:pt x="7196" y="16525"/>
                  <a:pt x="7205" y="16525"/>
                </a:cubicBezTo>
                <a:cubicBezTo>
                  <a:pt x="7207" y="16525"/>
                  <a:pt x="7211" y="16523"/>
                  <a:pt x="7216" y="16517"/>
                </a:cubicBezTo>
                <a:lnTo>
                  <a:pt x="7216" y="16517"/>
                </a:lnTo>
                <a:cubicBezTo>
                  <a:pt x="7130" y="16860"/>
                  <a:pt x="7273" y="17204"/>
                  <a:pt x="7216" y="17519"/>
                </a:cubicBezTo>
                <a:cubicBezTo>
                  <a:pt x="7130" y="17519"/>
                  <a:pt x="7044" y="17547"/>
                  <a:pt x="7044" y="17576"/>
                </a:cubicBezTo>
                <a:cubicBezTo>
                  <a:pt x="6987" y="17576"/>
                  <a:pt x="7044" y="17547"/>
                  <a:pt x="6987" y="17547"/>
                </a:cubicBezTo>
                <a:cubicBezTo>
                  <a:pt x="6918" y="17547"/>
                  <a:pt x="6813" y="17584"/>
                  <a:pt x="6744" y="17584"/>
                </a:cubicBezTo>
                <a:cubicBezTo>
                  <a:pt x="6734" y="17584"/>
                  <a:pt x="6725" y="17583"/>
                  <a:pt x="6716" y="17581"/>
                </a:cubicBezTo>
                <a:lnTo>
                  <a:pt x="6716" y="17581"/>
                </a:lnTo>
                <a:cubicBezTo>
                  <a:pt x="6643" y="17605"/>
                  <a:pt x="6447" y="17606"/>
                  <a:pt x="6501" y="17633"/>
                </a:cubicBezTo>
                <a:cubicBezTo>
                  <a:pt x="6363" y="17633"/>
                  <a:pt x="6244" y="17670"/>
                  <a:pt x="6129" y="17670"/>
                </a:cubicBezTo>
                <a:cubicBezTo>
                  <a:pt x="6100" y="17670"/>
                  <a:pt x="6071" y="17668"/>
                  <a:pt x="6043" y="17662"/>
                </a:cubicBezTo>
                <a:cubicBezTo>
                  <a:pt x="6000" y="17690"/>
                  <a:pt x="5921" y="17690"/>
                  <a:pt x="5849" y="17690"/>
                </a:cubicBezTo>
                <a:cubicBezTo>
                  <a:pt x="5778" y="17690"/>
                  <a:pt x="5714" y="17690"/>
                  <a:pt x="5699" y="17719"/>
                </a:cubicBezTo>
                <a:cubicBezTo>
                  <a:pt x="5699" y="17695"/>
                  <a:pt x="5643" y="17686"/>
                  <a:pt x="5572" y="17686"/>
                </a:cubicBezTo>
                <a:cubicBezTo>
                  <a:pt x="5474" y="17686"/>
                  <a:pt x="5349" y="17702"/>
                  <a:pt x="5299" y="17719"/>
                </a:cubicBezTo>
                <a:lnTo>
                  <a:pt x="5299" y="17719"/>
                </a:lnTo>
                <a:cubicBezTo>
                  <a:pt x="5281" y="17718"/>
                  <a:pt x="5195" y="17714"/>
                  <a:pt x="5241" y="17690"/>
                </a:cubicBezTo>
                <a:cubicBezTo>
                  <a:pt x="5098" y="17690"/>
                  <a:pt x="4984" y="17719"/>
                  <a:pt x="5012" y="17748"/>
                </a:cubicBezTo>
                <a:lnTo>
                  <a:pt x="5012" y="17748"/>
                </a:lnTo>
                <a:cubicBezTo>
                  <a:pt x="4972" y="17738"/>
                  <a:pt x="4932" y="17734"/>
                  <a:pt x="4892" y="17734"/>
                </a:cubicBezTo>
                <a:cubicBezTo>
                  <a:pt x="4760" y="17734"/>
                  <a:pt x="4634" y="17776"/>
                  <a:pt x="4530" y="17776"/>
                </a:cubicBezTo>
                <a:cubicBezTo>
                  <a:pt x="4486" y="17776"/>
                  <a:pt x="4446" y="17769"/>
                  <a:pt x="4411" y="17748"/>
                </a:cubicBezTo>
                <a:cubicBezTo>
                  <a:pt x="4182" y="17776"/>
                  <a:pt x="3982" y="17805"/>
                  <a:pt x="3753" y="17834"/>
                </a:cubicBezTo>
                <a:cubicBezTo>
                  <a:pt x="3753" y="17805"/>
                  <a:pt x="3753" y="17776"/>
                  <a:pt x="3753" y="17748"/>
                </a:cubicBezTo>
                <a:cubicBezTo>
                  <a:pt x="3753" y="17768"/>
                  <a:pt x="3782" y="17788"/>
                  <a:pt x="3798" y="17788"/>
                </a:cubicBezTo>
                <a:cubicBezTo>
                  <a:pt x="3805" y="17788"/>
                  <a:pt x="3810" y="17785"/>
                  <a:pt x="3810" y="17776"/>
                </a:cubicBezTo>
                <a:cubicBezTo>
                  <a:pt x="3783" y="17554"/>
                  <a:pt x="3782" y="17331"/>
                  <a:pt x="3755" y="17135"/>
                </a:cubicBezTo>
                <a:lnTo>
                  <a:pt x="3755" y="17135"/>
                </a:lnTo>
                <a:cubicBezTo>
                  <a:pt x="3782" y="16996"/>
                  <a:pt x="3781" y="16857"/>
                  <a:pt x="3753" y="16717"/>
                </a:cubicBezTo>
                <a:cubicBezTo>
                  <a:pt x="3753" y="16696"/>
                  <a:pt x="3753" y="16641"/>
                  <a:pt x="3741" y="16641"/>
                </a:cubicBezTo>
                <a:cubicBezTo>
                  <a:pt x="3737" y="16641"/>
                  <a:pt x="3731" y="16646"/>
                  <a:pt x="3724" y="16660"/>
                </a:cubicBezTo>
                <a:cubicBezTo>
                  <a:pt x="3808" y="16297"/>
                  <a:pt x="3647" y="15962"/>
                  <a:pt x="3719" y="15600"/>
                </a:cubicBezTo>
                <a:lnTo>
                  <a:pt x="3719" y="15600"/>
                </a:lnTo>
                <a:lnTo>
                  <a:pt x="3696" y="15372"/>
                </a:lnTo>
                <a:cubicBezTo>
                  <a:pt x="3667" y="15372"/>
                  <a:pt x="3696" y="15401"/>
                  <a:pt x="3667" y="15458"/>
                </a:cubicBezTo>
                <a:cubicBezTo>
                  <a:pt x="3639" y="15401"/>
                  <a:pt x="3610" y="15344"/>
                  <a:pt x="3610" y="15286"/>
                </a:cubicBezTo>
                <a:lnTo>
                  <a:pt x="3610" y="15286"/>
                </a:lnTo>
                <a:cubicBezTo>
                  <a:pt x="3619" y="15321"/>
                  <a:pt x="3627" y="15335"/>
                  <a:pt x="3636" y="15335"/>
                </a:cubicBezTo>
                <a:cubicBezTo>
                  <a:pt x="3656" y="15335"/>
                  <a:pt x="3676" y="15261"/>
                  <a:pt x="3696" y="15201"/>
                </a:cubicBezTo>
                <a:lnTo>
                  <a:pt x="3667" y="15201"/>
                </a:lnTo>
                <a:cubicBezTo>
                  <a:pt x="3724" y="15057"/>
                  <a:pt x="3581" y="15201"/>
                  <a:pt x="3639" y="14972"/>
                </a:cubicBezTo>
                <a:cubicBezTo>
                  <a:pt x="3639" y="14914"/>
                  <a:pt x="3610" y="14829"/>
                  <a:pt x="3610" y="14771"/>
                </a:cubicBezTo>
                <a:cubicBezTo>
                  <a:pt x="3616" y="14760"/>
                  <a:pt x="3620" y="14755"/>
                  <a:pt x="3624" y="14755"/>
                </a:cubicBezTo>
                <a:cubicBezTo>
                  <a:pt x="3640" y="14755"/>
                  <a:pt x="3644" y="14829"/>
                  <a:pt x="3667" y="14829"/>
                </a:cubicBezTo>
                <a:cubicBezTo>
                  <a:pt x="3667" y="14714"/>
                  <a:pt x="3581" y="14628"/>
                  <a:pt x="3610" y="14514"/>
                </a:cubicBezTo>
                <a:lnTo>
                  <a:pt x="3610" y="14514"/>
                </a:lnTo>
                <a:cubicBezTo>
                  <a:pt x="3610" y="14571"/>
                  <a:pt x="3610" y="14628"/>
                  <a:pt x="3639" y="14685"/>
                </a:cubicBezTo>
                <a:cubicBezTo>
                  <a:pt x="3667" y="14600"/>
                  <a:pt x="3696" y="14542"/>
                  <a:pt x="3667" y="14456"/>
                </a:cubicBezTo>
                <a:lnTo>
                  <a:pt x="3667" y="14313"/>
                </a:lnTo>
                <a:cubicBezTo>
                  <a:pt x="3610" y="14228"/>
                  <a:pt x="3610" y="14142"/>
                  <a:pt x="3610" y="14027"/>
                </a:cubicBezTo>
                <a:cubicBezTo>
                  <a:pt x="3667" y="13999"/>
                  <a:pt x="3753" y="13970"/>
                  <a:pt x="3810" y="13970"/>
                </a:cubicBezTo>
                <a:lnTo>
                  <a:pt x="3896" y="13970"/>
                </a:lnTo>
                <a:cubicBezTo>
                  <a:pt x="3925" y="13970"/>
                  <a:pt x="3810" y="14027"/>
                  <a:pt x="3810" y="14027"/>
                </a:cubicBezTo>
                <a:cubicBezTo>
                  <a:pt x="3925" y="14027"/>
                  <a:pt x="4039" y="14027"/>
                  <a:pt x="4125" y="13999"/>
                </a:cubicBezTo>
                <a:cubicBezTo>
                  <a:pt x="4125" y="13999"/>
                  <a:pt x="4125" y="13999"/>
                  <a:pt x="4182" y="14027"/>
                </a:cubicBezTo>
                <a:cubicBezTo>
                  <a:pt x="4198" y="14027"/>
                  <a:pt x="4214" y="14010"/>
                  <a:pt x="4244" y="13994"/>
                </a:cubicBezTo>
                <a:lnTo>
                  <a:pt x="4244" y="13994"/>
                </a:lnTo>
                <a:lnTo>
                  <a:pt x="4268" y="13970"/>
                </a:lnTo>
                <a:cubicBezTo>
                  <a:pt x="4669" y="13913"/>
                  <a:pt x="5070" y="13884"/>
                  <a:pt x="5470" y="13884"/>
                </a:cubicBezTo>
                <a:close/>
                <a:moveTo>
                  <a:pt x="11505" y="18633"/>
                </a:moveTo>
                <a:cubicBezTo>
                  <a:pt x="11498" y="18635"/>
                  <a:pt x="11491" y="18638"/>
                  <a:pt x="11484" y="18640"/>
                </a:cubicBezTo>
                <a:lnTo>
                  <a:pt x="11484" y="18640"/>
                </a:lnTo>
                <a:lnTo>
                  <a:pt x="11509" y="18635"/>
                </a:lnTo>
                <a:lnTo>
                  <a:pt x="11505" y="18633"/>
                </a:lnTo>
                <a:close/>
                <a:moveTo>
                  <a:pt x="11484" y="18640"/>
                </a:moveTo>
                <a:lnTo>
                  <a:pt x="11366" y="18663"/>
                </a:lnTo>
                <a:cubicBezTo>
                  <a:pt x="11399" y="18663"/>
                  <a:pt x="11443" y="18654"/>
                  <a:pt x="11484" y="18640"/>
                </a:cubicBezTo>
                <a:close/>
                <a:moveTo>
                  <a:pt x="9792" y="18692"/>
                </a:moveTo>
                <a:lnTo>
                  <a:pt x="9677" y="18721"/>
                </a:lnTo>
                <a:cubicBezTo>
                  <a:pt x="9649" y="18721"/>
                  <a:pt x="9620" y="18692"/>
                  <a:pt x="9649" y="18692"/>
                </a:cubicBezTo>
                <a:close/>
                <a:moveTo>
                  <a:pt x="14255" y="18772"/>
                </a:moveTo>
                <a:cubicBezTo>
                  <a:pt x="14255" y="18774"/>
                  <a:pt x="14256" y="18776"/>
                  <a:pt x="14256" y="18778"/>
                </a:cubicBezTo>
                <a:cubicBezTo>
                  <a:pt x="14256" y="18774"/>
                  <a:pt x="14256" y="18772"/>
                  <a:pt x="14255" y="18772"/>
                </a:cubicBezTo>
                <a:close/>
                <a:moveTo>
                  <a:pt x="8876" y="18778"/>
                </a:moveTo>
                <a:cubicBezTo>
                  <a:pt x="8847" y="18807"/>
                  <a:pt x="8819" y="18807"/>
                  <a:pt x="8819" y="18807"/>
                </a:cubicBezTo>
                <a:lnTo>
                  <a:pt x="8790" y="18807"/>
                </a:lnTo>
                <a:lnTo>
                  <a:pt x="8733" y="18778"/>
                </a:lnTo>
                <a:close/>
                <a:moveTo>
                  <a:pt x="10393" y="18663"/>
                </a:moveTo>
                <a:cubicBezTo>
                  <a:pt x="10450" y="18663"/>
                  <a:pt x="10421" y="18692"/>
                  <a:pt x="10393" y="18692"/>
                </a:cubicBezTo>
                <a:cubicBezTo>
                  <a:pt x="10364" y="18711"/>
                  <a:pt x="10339" y="18718"/>
                  <a:pt x="10318" y="18718"/>
                </a:cubicBezTo>
                <a:cubicBezTo>
                  <a:pt x="10275" y="18718"/>
                  <a:pt x="10250" y="18692"/>
                  <a:pt x="10250" y="18692"/>
                </a:cubicBezTo>
                <a:lnTo>
                  <a:pt x="10307" y="18692"/>
                </a:lnTo>
                <a:cubicBezTo>
                  <a:pt x="10287" y="18672"/>
                  <a:pt x="10260" y="18665"/>
                  <a:pt x="10227" y="18665"/>
                </a:cubicBezTo>
                <a:cubicBezTo>
                  <a:pt x="10161" y="18665"/>
                  <a:pt x="10074" y="18697"/>
                  <a:pt x="9991" y="18722"/>
                </a:cubicBezTo>
                <a:lnTo>
                  <a:pt x="9991" y="18722"/>
                </a:lnTo>
                <a:cubicBezTo>
                  <a:pt x="9991" y="18722"/>
                  <a:pt x="9992" y="18721"/>
                  <a:pt x="9992" y="18721"/>
                </a:cubicBezTo>
                <a:cubicBezTo>
                  <a:pt x="9951" y="18721"/>
                  <a:pt x="9921" y="18732"/>
                  <a:pt x="9898" y="18745"/>
                </a:cubicBezTo>
                <a:lnTo>
                  <a:pt x="9898" y="18745"/>
                </a:lnTo>
                <a:cubicBezTo>
                  <a:pt x="9927" y="18740"/>
                  <a:pt x="9959" y="18732"/>
                  <a:pt x="9991" y="18722"/>
                </a:cubicBezTo>
                <a:lnTo>
                  <a:pt x="9991" y="18722"/>
                </a:lnTo>
                <a:cubicBezTo>
                  <a:pt x="9963" y="18750"/>
                  <a:pt x="9934" y="18778"/>
                  <a:pt x="9906" y="18807"/>
                </a:cubicBezTo>
                <a:cubicBezTo>
                  <a:pt x="10021" y="18778"/>
                  <a:pt x="10107" y="18721"/>
                  <a:pt x="10221" y="18692"/>
                </a:cubicBezTo>
                <a:lnTo>
                  <a:pt x="10221" y="18692"/>
                </a:lnTo>
                <a:cubicBezTo>
                  <a:pt x="10250" y="18721"/>
                  <a:pt x="10164" y="18749"/>
                  <a:pt x="10107" y="18778"/>
                </a:cubicBezTo>
                <a:cubicBezTo>
                  <a:pt x="10250" y="18749"/>
                  <a:pt x="10364" y="18721"/>
                  <a:pt x="10479" y="18663"/>
                </a:cubicBezTo>
                <a:close/>
                <a:moveTo>
                  <a:pt x="19723" y="18978"/>
                </a:moveTo>
                <a:cubicBezTo>
                  <a:pt x="19722" y="18981"/>
                  <a:pt x="19722" y="18983"/>
                  <a:pt x="19722" y="18985"/>
                </a:cubicBezTo>
                <a:lnTo>
                  <a:pt x="19722" y="18985"/>
                </a:lnTo>
                <a:cubicBezTo>
                  <a:pt x="19722" y="19002"/>
                  <a:pt x="19723" y="19019"/>
                  <a:pt x="19723" y="19036"/>
                </a:cubicBezTo>
                <a:lnTo>
                  <a:pt x="19723" y="18978"/>
                </a:lnTo>
                <a:close/>
                <a:moveTo>
                  <a:pt x="5671" y="19093"/>
                </a:moveTo>
                <a:cubicBezTo>
                  <a:pt x="5671" y="19093"/>
                  <a:pt x="5642" y="19121"/>
                  <a:pt x="5585" y="19121"/>
                </a:cubicBezTo>
                <a:cubicBezTo>
                  <a:pt x="5585" y="19093"/>
                  <a:pt x="5585" y="19093"/>
                  <a:pt x="5585" y="19093"/>
                </a:cubicBezTo>
                <a:close/>
                <a:moveTo>
                  <a:pt x="6047" y="19116"/>
                </a:moveTo>
                <a:lnTo>
                  <a:pt x="5985" y="19121"/>
                </a:lnTo>
                <a:lnTo>
                  <a:pt x="6071" y="19121"/>
                </a:lnTo>
                <a:cubicBezTo>
                  <a:pt x="6063" y="19119"/>
                  <a:pt x="6055" y="19118"/>
                  <a:pt x="6047" y="19116"/>
                </a:cubicBezTo>
                <a:close/>
                <a:moveTo>
                  <a:pt x="8963" y="19873"/>
                </a:moveTo>
                <a:lnTo>
                  <a:pt x="8990" y="20009"/>
                </a:lnTo>
                <a:cubicBezTo>
                  <a:pt x="8990" y="19954"/>
                  <a:pt x="8979" y="19911"/>
                  <a:pt x="8963" y="19873"/>
                </a:cubicBezTo>
                <a:close/>
                <a:moveTo>
                  <a:pt x="7535" y="20316"/>
                </a:moveTo>
                <a:lnTo>
                  <a:pt x="7531" y="20323"/>
                </a:lnTo>
                <a:cubicBezTo>
                  <a:pt x="7537" y="20336"/>
                  <a:pt x="7544" y="20348"/>
                  <a:pt x="7550" y="20358"/>
                </a:cubicBezTo>
                <a:lnTo>
                  <a:pt x="7550" y="20358"/>
                </a:lnTo>
                <a:cubicBezTo>
                  <a:pt x="7544" y="20344"/>
                  <a:pt x="7539" y="20330"/>
                  <a:pt x="7535" y="20316"/>
                </a:cubicBezTo>
                <a:close/>
                <a:moveTo>
                  <a:pt x="8790" y="20867"/>
                </a:moveTo>
                <a:lnTo>
                  <a:pt x="8754" y="20903"/>
                </a:lnTo>
                <a:lnTo>
                  <a:pt x="8754" y="20903"/>
                </a:lnTo>
                <a:cubicBezTo>
                  <a:pt x="8754" y="20901"/>
                  <a:pt x="8753" y="20900"/>
                  <a:pt x="8751" y="20900"/>
                </a:cubicBezTo>
                <a:cubicBezTo>
                  <a:pt x="8748" y="20900"/>
                  <a:pt x="8742" y="20907"/>
                  <a:pt x="8733" y="20924"/>
                </a:cubicBezTo>
                <a:lnTo>
                  <a:pt x="8754" y="20903"/>
                </a:lnTo>
                <a:lnTo>
                  <a:pt x="8754" y="20903"/>
                </a:lnTo>
                <a:cubicBezTo>
                  <a:pt x="8756" y="20912"/>
                  <a:pt x="8749" y="20935"/>
                  <a:pt x="8735" y="20951"/>
                </a:cubicBezTo>
                <a:lnTo>
                  <a:pt x="8735" y="20951"/>
                </a:lnTo>
                <a:cubicBezTo>
                  <a:pt x="8769" y="20918"/>
                  <a:pt x="8790" y="20887"/>
                  <a:pt x="8790" y="20867"/>
                </a:cubicBezTo>
                <a:close/>
                <a:moveTo>
                  <a:pt x="8735" y="20951"/>
                </a:moveTo>
                <a:cubicBezTo>
                  <a:pt x="8716" y="20969"/>
                  <a:pt x="8693" y="20988"/>
                  <a:pt x="8668" y="21006"/>
                </a:cubicBezTo>
                <a:lnTo>
                  <a:pt x="8668" y="21006"/>
                </a:lnTo>
                <a:cubicBezTo>
                  <a:pt x="8688" y="20994"/>
                  <a:pt x="8709" y="20977"/>
                  <a:pt x="8733" y="20953"/>
                </a:cubicBezTo>
                <a:cubicBezTo>
                  <a:pt x="8734" y="20952"/>
                  <a:pt x="8734" y="20952"/>
                  <a:pt x="8735" y="20951"/>
                </a:cubicBezTo>
                <a:close/>
                <a:moveTo>
                  <a:pt x="7969" y="20990"/>
                </a:moveTo>
                <a:lnTo>
                  <a:pt x="7969" y="20990"/>
                </a:lnTo>
                <a:cubicBezTo>
                  <a:pt x="7964" y="20999"/>
                  <a:pt x="7971" y="21010"/>
                  <a:pt x="7989" y="21010"/>
                </a:cubicBezTo>
                <a:lnTo>
                  <a:pt x="8014" y="21010"/>
                </a:lnTo>
                <a:cubicBezTo>
                  <a:pt x="7998" y="21004"/>
                  <a:pt x="7983" y="20998"/>
                  <a:pt x="7969" y="20990"/>
                </a:cubicBezTo>
                <a:close/>
                <a:moveTo>
                  <a:pt x="13913" y="20953"/>
                </a:moveTo>
                <a:cubicBezTo>
                  <a:pt x="13913" y="20953"/>
                  <a:pt x="13884" y="20982"/>
                  <a:pt x="13827" y="21010"/>
                </a:cubicBezTo>
                <a:cubicBezTo>
                  <a:pt x="13827" y="21010"/>
                  <a:pt x="13827" y="21010"/>
                  <a:pt x="13827" y="20982"/>
                </a:cubicBezTo>
                <a:lnTo>
                  <a:pt x="13913" y="20953"/>
                </a:lnTo>
                <a:close/>
                <a:moveTo>
                  <a:pt x="8561" y="21010"/>
                </a:moveTo>
                <a:cubicBezTo>
                  <a:pt x="8566" y="21015"/>
                  <a:pt x="8571" y="21019"/>
                  <a:pt x="8577" y="21021"/>
                </a:cubicBezTo>
                <a:lnTo>
                  <a:pt x="8577" y="21021"/>
                </a:lnTo>
                <a:cubicBezTo>
                  <a:pt x="8578" y="21015"/>
                  <a:pt x="8574" y="21010"/>
                  <a:pt x="8561" y="21010"/>
                </a:cubicBezTo>
                <a:close/>
                <a:moveTo>
                  <a:pt x="8218" y="21010"/>
                </a:moveTo>
                <a:cubicBezTo>
                  <a:pt x="8257" y="21018"/>
                  <a:pt x="8296" y="21022"/>
                  <a:pt x="8335" y="21022"/>
                </a:cubicBezTo>
                <a:cubicBezTo>
                  <a:pt x="8372" y="21022"/>
                  <a:pt x="8409" y="21018"/>
                  <a:pt x="8445" y="21011"/>
                </a:cubicBezTo>
                <a:lnTo>
                  <a:pt x="8445" y="21011"/>
                </a:lnTo>
                <a:cubicBezTo>
                  <a:pt x="8402" y="21040"/>
                  <a:pt x="8352" y="21054"/>
                  <a:pt x="8302" y="21061"/>
                </a:cubicBezTo>
                <a:lnTo>
                  <a:pt x="8302" y="21061"/>
                </a:lnTo>
                <a:cubicBezTo>
                  <a:pt x="8281" y="21056"/>
                  <a:pt x="8267" y="21055"/>
                  <a:pt x="8255" y="21055"/>
                </a:cubicBezTo>
                <a:cubicBezTo>
                  <a:pt x="8226" y="21055"/>
                  <a:pt x="8212" y="21064"/>
                  <a:pt x="8161" y="21067"/>
                </a:cubicBezTo>
                <a:lnTo>
                  <a:pt x="8161" y="21067"/>
                </a:lnTo>
                <a:lnTo>
                  <a:pt x="8218" y="21010"/>
                </a:lnTo>
                <a:close/>
                <a:moveTo>
                  <a:pt x="8668" y="21006"/>
                </a:moveTo>
                <a:cubicBezTo>
                  <a:pt x="8643" y="21021"/>
                  <a:pt x="8622" y="21027"/>
                  <a:pt x="8604" y="21027"/>
                </a:cubicBezTo>
                <a:cubicBezTo>
                  <a:pt x="8594" y="21027"/>
                  <a:pt x="8585" y="21025"/>
                  <a:pt x="8577" y="21021"/>
                </a:cubicBezTo>
                <a:lnTo>
                  <a:pt x="8577" y="21021"/>
                </a:lnTo>
                <a:cubicBezTo>
                  <a:pt x="8572" y="21042"/>
                  <a:pt x="8515" y="21083"/>
                  <a:pt x="8486" y="21094"/>
                </a:cubicBezTo>
                <a:lnTo>
                  <a:pt x="8486" y="21094"/>
                </a:lnTo>
                <a:cubicBezTo>
                  <a:pt x="8548" y="21079"/>
                  <a:pt x="8614" y="21045"/>
                  <a:pt x="8668" y="21006"/>
                </a:cubicBezTo>
                <a:close/>
                <a:moveTo>
                  <a:pt x="8486" y="21094"/>
                </a:moveTo>
                <a:cubicBezTo>
                  <a:pt x="8482" y="21095"/>
                  <a:pt x="8479" y="21095"/>
                  <a:pt x="8475" y="21096"/>
                </a:cubicBezTo>
                <a:cubicBezTo>
                  <a:pt x="8478" y="21096"/>
                  <a:pt x="8482" y="21095"/>
                  <a:pt x="8486" y="21094"/>
                </a:cubicBezTo>
                <a:close/>
                <a:moveTo>
                  <a:pt x="16634" y="0"/>
                </a:moveTo>
                <a:cubicBezTo>
                  <a:pt x="16614" y="0"/>
                  <a:pt x="16594" y="1"/>
                  <a:pt x="16575" y="4"/>
                </a:cubicBezTo>
                <a:cubicBezTo>
                  <a:pt x="16346" y="4"/>
                  <a:pt x="16145" y="90"/>
                  <a:pt x="15974" y="233"/>
                </a:cubicBezTo>
                <a:cubicBezTo>
                  <a:pt x="15945" y="261"/>
                  <a:pt x="15945" y="290"/>
                  <a:pt x="15916" y="319"/>
                </a:cubicBezTo>
                <a:cubicBezTo>
                  <a:pt x="15888" y="376"/>
                  <a:pt x="15859" y="433"/>
                  <a:pt x="15830" y="490"/>
                </a:cubicBezTo>
                <a:cubicBezTo>
                  <a:pt x="15802" y="576"/>
                  <a:pt x="15802" y="691"/>
                  <a:pt x="15830" y="719"/>
                </a:cubicBezTo>
                <a:cubicBezTo>
                  <a:pt x="15802" y="834"/>
                  <a:pt x="15773" y="977"/>
                  <a:pt x="15745" y="1120"/>
                </a:cubicBezTo>
                <a:lnTo>
                  <a:pt x="15745" y="1206"/>
                </a:lnTo>
                <a:cubicBezTo>
                  <a:pt x="15745" y="1263"/>
                  <a:pt x="15802" y="1349"/>
                  <a:pt x="15830" y="1435"/>
                </a:cubicBezTo>
                <a:lnTo>
                  <a:pt x="15802" y="1435"/>
                </a:lnTo>
                <a:lnTo>
                  <a:pt x="15859" y="1578"/>
                </a:lnTo>
                <a:lnTo>
                  <a:pt x="15830" y="1664"/>
                </a:lnTo>
                <a:lnTo>
                  <a:pt x="15859" y="1778"/>
                </a:lnTo>
                <a:cubicBezTo>
                  <a:pt x="15859" y="1721"/>
                  <a:pt x="15859" y="1692"/>
                  <a:pt x="15859" y="1692"/>
                </a:cubicBezTo>
                <a:cubicBezTo>
                  <a:pt x="15888" y="1807"/>
                  <a:pt x="15888" y="1950"/>
                  <a:pt x="15859" y="2093"/>
                </a:cubicBezTo>
                <a:lnTo>
                  <a:pt x="15945" y="2351"/>
                </a:lnTo>
                <a:lnTo>
                  <a:pt x="15716" y="2351"/>
                </a:lnTo>
                <a:cubicBezTo>
                  <a:pt x="15430" y="2351"/>
                  <a:pt x="15287" y="2379"/>
                  <a:pt x="15058" y="2379"/>
                </a:cubicBezTo>
                <a:cubicBezTo>
                  <a:pt x="15058" y="2436"/>
                  <a:pt x="14943" y="2408"/>
                  <a:pt x="14886" y="2465"/>
                </a:cubicBezTo>
                <a:cubicBezTo>
                  <a:pt x="14686" y="2436"/>
                  <a:pt x="14514" y="2436"/>
                  <a:pt x="14314" y="2436"/>
                </a:cubicBezTo>
                <a:cubicBezTo>
                  <a:pt x="14170" y="2465"/>
                  <a:pt x="14285" y="2465"/>
                  <a:pt x="14199" y="2494"/>
                </a:cubicBezTo>
                <a:cubicBezTo>
                  <a:pt x="14199" y="2465"/>
                  <a:pt x="13970" y="2494"/>
                  <a:pt x="14085" y="2436"/>
                </a:cubicBezTo>
                <a:lnTo>
                  <a:pt x="14085" y="2436"/>
                </a:lnTo>
                <a:cubicBezTo>
                  <a:pt x="13827" y="2465"/>
                  <a:pt x="13770" y="2465"/>
                  <a:pt x="13455" y="2522"/>
                </a:cubicBezTo>
                <a:cubicBezTo>
                  <a:pt x="13484" y="2522"/>
                  <a:pt x="13512" y="2551"/>
                  <a:pt x="13512" y="2551"/>
                </a:cubicBezTo>
                <a:cubicBezTo>
                  <a:pt x="13504" y="2559"/>
                  <a:pt x="13488" y="2563"/>
                  <a:pt x="13470" y="2563"/>
                </a:cubicBezTo>
                <a:cubicBezTo>
                  <a:pt x="13430" y="2563"/>
                  <a:pt x="13379" y="2546"/>
                  <a:pt x="13370" y="2527"/>
                </a:cubicBezTo>
                <a:lnTo>
                  <a:pt x="13370" y="2527"/>
                </a:lnTo>
                <a:cubicBezTo>
                  <a:pt x="13246" y="2549"/>
                  <a:pt x="13122" y="2551"/>
                  <a:pt x="12997" y="2551"/>
                </a:cubicBezTo>
                <a:lnTo>
                  <a:pt x="12997" y="2551"/>
                </a:lnTo>
                <a:cubicBezTo>
                  <a:pt x="12911" y="2351"/>
                  <a:pt x="13026" y="2494"/>
                  <a:pt x="12940" y="2322"/>
                </a:cubicBezTo>
                <a:lnTo>
                  <a:pt x="12940" y="2322"/>
                </a:lnTo>
                <a:cubicBezTo>
                  <a:pt x="12940" y="2331"/>
                  <a:pt x="12937" y="2335"/>
                  <a:pt x="12932" y="2335"/>
                </a:cubicBezTo>
                <a:cubicBezTo>
                  <a:pt x="12924" y="2335"/>
                  <a:pt x="12911" y="2322"/>
                  <a:pt x="12911" y="2322"/>
                </a:cubicBezTo>
                <a:cubicBezTo>
                  <a:pt x="12911" y="2293"/>
                  <a:pt x="12911" y="2265"/>
                  <a:pt x="12911" y="2236"/>
                </a:cubicBezTo>
                <a:cubicBezTo>
                  <a:pt x="12911" y="2122"/>
                  <a:pt x="12883" y="2007"/>
                  <a:pt x="12854" y="1893"/>
                </a:cubicBezTo>
                <a:lnTo>
                  <a:pt x="12854" y="1893"/>
                </a:lnTo>
                <a:lnTo>
                  <a:pt x="12911" y="1921"/>
                </a:lnTo>
                <a:cubicBezTo>
                  <a:pt x="12854" y="1635"/>
                  <a:pt x="12825" y="1349"/>
                  <a:pt x="12825" y="1063"/>
                </a:cubicBezTo>
                <a:cubicBezTo>
                  <a:pt x="12825" y="1116"/>
                  <a:pt x="12813" y="1138"/>
                  <a:pt x="12797" y="1138"/>
                </a:cubicBezTo>
                <a:cubicBezTo>
                  <a:pt x="12778" y="1138"/>
                  <a:pt x="12755" y="1109"/>
                  <a:pt x="12740" y="1063"/>
                </a:cubicBezTo>
                <a:lnTo>
                  <a:pt x="12711" y="1005"/>
                </a:lnTo>
                <a:cubicBezTo>
                  <a:pt x="12711" y="939"/>
                  <a:pt x="12723" y="916"/>
                  <a:pt x="12739" y="916"/>
                </a:cubicBezTo>
                <a:cubicBezTo>
                  <a:pt x="12758" y="916"/>
                  <a:pt x="12781" y="946"/>
                  <a:pt x="12797" y="977"/>
                </a:cubicBezTo>
                <a:cubicBezTo>
                  <a:pt x="12797" y="920"/>
                  <a:pt x="12768" y="862"/>
                  <a:pt x="12740" y="805"/>
                </a:cubicBezTo>
                <a:lnTo>
                  <a:pt x="12740" y="805"/>
                </a:lnTo>
                <a:cubicBezTo>
                  <a:pt x="12740" y="805"/>
                  <a:pt x="12768" y="834"/>
                  <a:pt x="12797" y="862"/>
                </a:cubicBezTo>
                <a:cubicBezTo>
                  <a:pt x="12825" y="862"/>
                  <a:pt x="12768" y="719"/>
                  <a:pt x="12740" y="662"/>
                </a:cubicBezTo>
                <a:cubicBezTo>
                  <a:pt x="12711" y="576"/>
                  <a:pt x="12654" y="519"/>
                  <a:pt x="12568" y="462"/>
                </a:cubicBezTo>
                <a:cubicBezTo>
                  <a:pt x="12453" y="347"/>
                  <a:pt x="12282" y="261"/>
                  <a:pt x="12110" y="261"/>
                </a:cubicBezTo>
                <a:cubicBezTo>
                  <a:pt x="11967" y="261"/>
                  <a:pt x="11852" y="261"/>
                  <a:pt x="11709" y="319"/>
                </a:cubicBezTo>
                <a:cubicBezTo>
                  <a:pt x="11709" y="376"/>
                  <a:pt x="11595" y="404"/>
                  <a:pt x="11538" y="490"/>
                </a:cubicBezTo>
                <a:cubicBezTo>
                  <a:pt x="11423" y="548"/>
                  <a:pt x="11337" y="662"/>
                  <a:pt x="11280" y="748"/>
                </a:cubicBezTo>
                <a:cubicBezTo>
                  <a:pt x="11251" y="805"/>
                  <a:pt x="11251" y="891"/>
                  <a:pt x="11223" y="948"/>
                </a:cubicBezTo>
                <a:cubicBezTo>
                  <a:pt x="11223" y="1005"/>
                  <a:pt x="11223" y="1063"/>
                  <a:pt x="11223" y="1149"/>
                </a:cubicBezTo>
                <a:cubicBezTo>
                  <a:pt x="11237" y="1220"/>
                  <a:pt x="11251" y="1227"/>
                  <a:pt x="11262" y="1227"/>
                </a:cubicBezTo>
                <a:cubicBezTo>
                  <a:pt x="11265" y="1227"/>
                  <a:pt x="11267" y="1227"/>
                  <a:pt x="11269" y="1227"/>
                </a:cubicBezTo>
                <a:cubicBezTo>
                  <a:pt x="11276" y="1227"/>
                  <a:pt x="11280" y="1231"/>
                  <a:pt x="11280" y="1263"/>
                </a:cubicBezTo>
                <a:cubicBezTo>
                  <a:pt x="11257" y="1263"/>
                  <a:pt x="11252" y="1410"/>
                  <a:pt x="11237" y="1410"/>
                </a:cubicBezTo>
                <a:cubicBezTo>
                  <a:pt x="11233" y="1410"/>
                  <a:pt x="11228" y="1400"/>
                  <a:pt x="11223" y="1377"/>
                </a:cubicBezTo>
                <a:lnTo>
                  <a:pt x="11223" y="1377"/>
                </a:lnTo>
                <a:cubicBezTo>
                  <a:pt x="11251" y="1606"/>
                  <a:pt x="11280" y="1835"/>
                  <a:pt x="11309" y="2064"/>
                </a:cubicBezTo>
                <a:cubicBezTo>
                  <a:pt x="11309" y="2022"/>
                  <a:pt x="11309" y="1996"/>
                  <a:pt x="11320" y="1996"/>
                </a:cubicBezTo>
                <a:cubicBezTo>
                  <a:pt x="11324" y="1996"/>
                  <a:pt x="11330" y="1999"/>
                  <a:pt x="11337" y="2007"/>
                </a:cubicBezTo>
                <a:cubicBezTo>
                  <a:pt x="11359" y="2007"/>
                  <a:pt x="11348" y="2089"/>
                  <a:pt x="11341" y="2116"/>
                </a:cubicBezTo>
                <a:lnTo>
                  <a:pt x="11341" y="2116"/>
                </a:lnTo>
                <a:cubicBezTo>
                  <a:pt x="11340" y="2109"/>
                  <a:pt x="11338" y="2101"/>
                  <a:pt x="11337" y="2093"/>
                </a:cubicBezTo>
                <a:lnTo>
                  <a:pt x="11337" y="2122"/>
                </a:lnTo>
                <a:cubicBezTo>
                  <a:pt x="11337" y="2124"/>
                  <a:pt x="11337" y="2125"/>
                  <a:pt x="11338" y="2125"/>
                </a:cubicBezTo>
                <a:cubicBezTo>
                  <a:pt x="11339" y="2125"/>
                  <a:pt x="11340" y="2122"/>
                  <a:pt x="11341" y="2116"/>
                </a:cubicBezTo>
                <a:lnTo>
                  <a:pt x="11341" y="2116"/>
                </a:lnTo>
                <a:cubicBezTo>
                  <a:pt x="11368" y="2280"/>
                  <a:pt x="11394" y="2444"/>
                  <a:pt x="11394" y="2608"/>
                </a:cubicBezTo>
                <a:cubicBezTo>
                  <a:pt x="11309" y="2608"/>
                  <a:pt x="11251" y="2608"/>
                  <a:pt x="11165" y="2637"/>
                </a:cubicBezTo>
                <a:cubicBezTo>
                  <a:pt x="11106" y="2603"/>
                  <a:pt x="11020" y="2592"/>
                  <a:pt x="10920" y="2592"/>
                </a:cubicBezTo>
                <a:cubicBezTo>
                  <a:pt x="10714" y="2592"/>
                  <a:pt x="10449" y="2641"/>
                  <a:pt x="10251" y="2641"/>
                </a:cubicBezTo>
                <a:cubicBezTo>
                  <a:pt x="10220" y="2641"/>
                  <a:pt x="10191" y="2639"/>
                  <a:pt x="10164" y="2637"/>
                </a:cubicBezTo>
                <a:lnTo>
                  <a:pt x="10164" y="2637"/>
                </a:lnTo>
                <a:lnTo>
                  <a:pt x="10192" y="2665"/>
                </a:lnTo>
                <a:cubicBezTo>
                  <a:pt x="10164" y="2675"/>
                  <a:pt x="10145" y="2678"/>
                  <a:pt x="10130" y="2678"/>
                </a:cubicBezTo>
                <a:cubicBezTo>
                  <a:pt x="10100" y="2678"/>
                  <a:pt x="10087" y="2665"/>
                  <a:pt x="10049" y="2665"/>
                </a:cubicBezTo>
                <a:cubicBezTo>
                  <a:pt x="10049" y="2665"/>
                  <a:pt x="10107" y="2665"/>
                  <a:pt x="10078" y="2694"/>
                </a:cubicBezTo>
                <a:cubicBezTo>
                  <a:pt x="9633" y="2714"/>
                  <a:pt x="9188" y="2734"/>
                  <a:pt x="8742" y="2734"/>
                </a:cubicBezTo>
                <a:cubicBezTo>
                  <a:pt x="8558" y="2734"/>
                  <a:pt x="8373" y="2731"/>
                  <a:pt x="8189" y="2723"/>
                </a:cubicBezTo>
                <a:cubicBezTo>
                  <a:pt x="8160" y="2723"/>
                  <a:pt x="8103" y="2751"/>
                  <a:pt x="8075" y="2751"/>
                </a:cubicBezTo>
                <a:cubicBezTo>
                  <a:pt x="8103" y="2465"/>
                  <a:pt x="8132" y="2179"/>
                  <a:pt x="8103" y="1893"/>
                </a:cubicBezTo>
                <a:lnTo>
                  <a:pt x="8046" y="1578"/>
                </a:lnTo>
                <a:cubicBezTo>
                  <a:pt x="8046" y="1542"/>
                  <a:pt x="8048" y="1530"/>
                  <a:pt x="8051" y="1530"/>
                </a:cubicBezTo>
                <a:cubicBezTo>
                  <a:pt x="8058" y="1530"/>
                  <a:pt x="8073" y="1598"/>
                  <a:pt x="8089" y="1598"/>
                </a:cubicBezTo>
                <a:cubicBezTo>
                  <a:pt x="8094" y="1598"/>
                  <a:pt x="8098" y="1592"/>
                  <a:pt x="8103" y="1578"/>
                </a:cubicBezTo>
                <a:cubicBezTo>
                  <a:pt x="8075" y="1406"/>
                  <a:pt x="8046" y="1263"/>
                  <a:pt x="8017" y="1091"/>
                </a:cubicBezTo>
                <a:cubicBezTo>
                  <a:pt x="7960" y="948"/>
                  <a:pt x="7846" y="805"/>
                  <a:pt x="7703" y="748"/>
                </a:cubicBezTo>
                <a:cubicBezTo>
                  <a:pt x="7586" y="651"/>
                  <a:pt x="7443" y="593"/>
                  <a:pt x="7300" y="593"/>
                </a:cubicBezTo>
                <a:cubicBezTo>
                  <a:pt x="7233" y="593"/>
                  <a:pt x="7166" y="606"/>
                  <a:pt x="7102" y="633"/>
                </a:cubicBezTo>
                <a:cubicBezTo>
                  <a:pt x="6958" y="662"/>
                  <a:pt x="6844" y="719"/>
                  <a:pt x="6758" y="805"/>
                </a:cubicBezTo>
                <a:cubicBezTo>
                  <a:pt x="6644" y="862"/>
                  <a:pt x="6586" y="948"/>
                  <a:pt x="6529" y="1063"/>
                </a:cubicBezTo>
                <a:lnTo>
                  <a:pt x="6558" y="1063"/>
                </a:lnTo>
                <a:cubicBezTo>
                  <a:pt x="6558" y="1149"/>
                  <a:pt x="6501" y="1149"/>
                  <a:pt x="6472" y="1234"/>
                </a:cubicBezTo>
                <a:cubicBezTo>
                  <a:pt x="6495" y="1234"/>
                  <a:pt x="6518" y="1161"/>
                  <a:pt x="6526" y="1161"/>
                </a:cubicBezTo>
                <a:cubicBezTo>
                  <a:pt x="6528" y="1161"/>
                  <a:pt x="6529" y="1166"/>
                  <a:pt x="6529" y="1177"/>
                </a:cubicBezTo>
                <a:cubicBezTo>
                  <a:pt x="6501" y="1721"/>
                  <a:pt x="6501" y="2265"/>
                  <a:pt x="6472" y="2837"/>
                </a:cubicBezTo>
                <a:cubicBezTo>
                  <a:pt x="6357" y="2837"/>
                  <a:pt x="6157" y="2866"/>
                  <a:pt x="6157" y="2894"/>
                </a:cubicBezTo>
                <a:cubicBezTo>
                  <a:pt x="6100" y="2894"/>
                  <a:pt x="6157" y="2866"/>
                  <a:pt x="6100" y="2837"/>
                </a:cubicBezTo>
                <a:cubicBezTo>
                  <a:pt x="6031" y="2837"/>
                  <a:pt x="5926" y="2874"/>
                  <a:pt x="5857" y="2874"/>
                </a:cubicBezTo>
                <a:cubicBezTo>
                  <a:pt x="5853" y="2874"/>
                  <a:pt x="5849" y="2874"/>
                  <a:pt x="5846" y="2873"/>
                </a:cubicBezTo>
                <a:lnTo>
                  <a:pt x="5846" y="2873"/>
                </a:lnTo>
                <a:cubicBezTo>
                  <a:pt x="5811" y="2880"/>
                  <a:pt x="5758" y="2880"/>
                  <a:pt x="5714" y="2880"/>
                </a:cubicBezTo>
                <a:cubicBezTo>
                  <a:pt x="5656" y="2880"/>
                  <a:pt x="5613" y="2880"/>
                  <a:pt x="5642" y="2894"/>
                </a:cubicBezTo>
                <a:cubicBezTo>
                  <a:pt x="5528" y="2894"/>
                  <a:pt x="5413" y="2907"/>
                  <a:pt x="5316" y="2907"/>
                </a:cubicBezTo>
                <a:cubicBezTo>
                  <a:pt x="5267" y="2907"/>
                  <a:pt x="5222" y="2904"/>
                  <a:pt x="5184" y="2894"/>
                </a:cubicBezTo>
                <a:cubicBezTo>
                  <a:pt x="5141" y="2923"/>
                  <a:pt x="5070" y="2923"/>
                  <a:pt x="5005" y="2923"/>
                </a:cubicBezTo>
                <a:cubicBezTo>
                  <a:pt x="4941" y="2923"/>
                  <a:pt x="4884" y="2923"/>
                  <a:pt x="4869" y="2952"/>
                </a:cubicBezTo>
                <a:cubicBezTo>
                  <a:pt x="4869" y="2927"/>
                  <a:pt x="4813" y="2918"/>
                  <a:pt x="4739" y="2918"/>
                </a:cubicBezTo>
                <a:cubicBezTo>
                  <a:pt x="4639" y="2918"/>
                  <a:pt x="4506" y="2935"/>
                  <a:pt x="4440" y="2952"/>
                </a:cubicBezTo>
                <a:cubicBezTo>
                  <a:pt x="4469" y="2937"/>
                  <a:pt x="4447" y="2937"/>
                  <a:pt x="4426" y="2937"/>
                </a:cubicBezTo>
                <a:cubicBezTo>
                  <a:pt x="4404" y="2937"/>
                  <a:pt x="4383" y="2937"/>
                  <a:pt x="4411" y="2923"/>
                </a:cubicBezTo>
                <a:cubicBezTo>
                  <a:pt x="4268" y="2923"/>
                  <a:pt x="4182" y="2923"/>
                  <a:pt x="4182" y="2952"/>
                </a:cubicBezTo>
                <a:cubicBezTo>
                  <a:pt x="4141" y="2941"/>
                  <a:pt x="4101" y="2937"/>
                  <a:pt x="4062" y="2937"/>
                </a:cubicBezTo>
                <a:cubicBezTo>
                  <a:pt x="3950" y="2937"/>
                  <a:pt x="3846" y="2969"/>
                  <a:pt x="3756" y="2969"/>
                </a:cubicBezTo>
                <a:cubicBezTo>
                  <a:pt x="3703" y="2969"/>
                  <a:pt x="3654" y="2958"/>
                  <a:pt x="3610" y="2923"/>
                </a:cubicBezTo>
                <a:lnTo>
                  <a:pt x="3295" y="2980"/>
                </a:lnTo>
                <a:cubicBezTo>
                  <a:pt x="3295" y="2837"/>
                  <a:pt x="3295" y="2723"/>
                  <a:pt x="3324" y="2608"/>
                </a:cubicBezTo>
                <a:lnTo>
                  <a:pt x="3267" y="2494"/>
                </a:lnTo>
                <a:cubicBezTo>
                  <a:pt x="3267" y="2473"/>
                  <a:pt x="3281" y="2453"/>
                  <a:pt x="3289" y="2453"/>
                </a:cubicBezTo>
                <a:cubicBezTo>
                  <a:pt x="3293" y="2453"/>
                  <a:pt x="3295" y="2457"/>
                  <a:pt x="3295" y="2465"/>
                </a:cubicBezTo>
                <a:cubicBezTo>
                  <a:pt x="3295" y="2413"/>
                  <a:pt x="3291" y="2399"/>
                  <a:pt x="3285" y="2399"/>
                </a:cubicBezTo>
                <a:cubicBezTo>
                  <a:pt x="3278" y="2399"/>
                  <a:pt x="3266" y="2422"/>
                  <a:pt x="3254" y="2422"/>
                </a:cubicBezTo>
                <a:cubicBezTo>
                  <a:pt x="3248" y="2422"/>
                  <a:pt x="3243" y="2418"/>
                  <a:pt x="3238" y="2408"/>
                </a:cubicBezTo>
                <a:cubicBezTo>
                  <a:pt x="3238" y="2352"/>
                  <a:pt x="3250" y="2321"/>
                  <a:pt x="3266" y="2321"/>
                </a:cubicBezTo>
                <a:cubicBezTo>
                  <a:pt x="3275" y="2321"/>
                  <a:pt x="3285" y="2330"/>
                  <a:pt x="3295" y="2351"/>
                </a:cubicBezTo>
                <a:cubicBezTo>
                  <a:pt x="3238" y="2122"/>
                  <a:pt x="3152" y="1721"/>
                  <a:pt x="3095" y="1463"/>
                </a:cubicBezTo>
                <a:lnTo>
                  <a:pt x="3095" y="1463"/>
                </a:lnTo>
                <a:lnTo>
                  <a:pt x="3123" y="1521"/>
                </a:lnTo>
                <a:cubicBezTo>
                  <a:pt x="3123" y="1435"/>
                  <a:pt x="3066" y="1377"/>
                  <a:pt x="3009" y="1320"/>
                </a:cubicBezTo>
                <a:cubicBezTo>
                  <a:pt x="2953" y="1264"/>
                  <a:pt x="2897" y="1208"/>
                  <a:pt x="2868" y="1152"/>
                </a:cubicBezTo>
                <a:lnTo>
                  <a:pt x="2868" y="1152"/>
                </a:lnTo>
                <a:cubicBezTo>
                  <a:pt x="2752" y="1049"/>
                  <a:pt x="2604" y="995"/>
                  <a:pt x="2454" y="995"/>
                </a:cubicBezTo>
                <a:cubicBezTo>
                  <a:pt x="2381" y="995"/>
                  <a:pt x="2307" y="1007"/>
                  <a:pt x="2236" y="1034"/>
                </a:cubicBezTo>
                <a:cubicBezTo>
                  <a:pt x="2036" y="1091"/>
                  <a:pt x="1836" y="1206"/>
                  <a:pt x="1721" y="1377"/>
                </a:cubicBezTo>
                <a:cubicBezTo>
                  <a:pt x="1721" y="1435"/>
                  <a:pt x="1664" y="1549"/>
                  <a:pt x="1664" y="1664"/>
                </a:cubicBezTo>
                <a:cubicBezTo>
                  <a:pt x="1664" y="1778"/>
                  <a:pt x="1664" y="1893"/>
                  <a:pt x="1721" y="1893"/>
                </a:cubicBezTo>
                <a:lnTo>
                  <a:pt x="1721" y="2351"/>
                </a:lnTo>
                <a:cubicBezTo>
                  <a:pt x="1721" y="2408"/>
                  <a:pt x="1778" y="2465"/>
                  <a:pt x="1807" y="2551"/>
                </a:cubicBezTo>
                <a:lnTo>
                  <a:pt x="1750" y="2551"/>
                </a:lnTo>
                <a:lnTo>
                  <a:pt x="1807" y="2694"/>
                </a:lnTo>
                <a:lnTo>
                  <a:pt x="1750" y="2751"/>
                </a:lnTo>
                <a:lnTo>
                  <a:pt x="1750" y="2866"/>
                </a:lnTo>
                <a:cubicBezTo>
                  <a:pt x="1750" y="2808"/>
                  <a:pt x="1750" y="2780"/>
                  <a:pt x="1778" y="2780"/>
                </a:cubicBezTo>
                <a:cubicBezTo>
                  <a:pt x="1778" y="2837"/>
                  <a:pt x="1778" y="2894"/>
                  <a:pt x="1778" y="2952"/>
                </a:cubicBezTo>
                <a:lnTo>
                  <a:pt x="1406" y="2952"/>
                </a:lnTo>
                <a:cubicBezTo>
                  <a:pt x="1349" y="2952"/>
                  <a:pt x="1263" y="2952"/>
                  <a:pt x="1292" y="2980"/>
                </a:cubicBezTo>
                <a:lnTo>
                  <a:pt x="1320" y="2980"/>
                </a:lnTo>
                <a:cubicBezTo>
                  <a:pt x="1398" y="3006"/>
                  <a:pt x="1174" y="3055"/>
                  <a:pt x="1128" y="3085"/>
                </a:cubicBezTo>
                <a:lnTo>
                  <a:pt x="1128" y="3085"/>
                </a:lnTo>
                <a:cubicBezTo>
                  <a:pt x="1178" y="3013"/>
                  <a:pt x="840" y="3062"/>
                  <a:pt x="977" y="2952"/>
                </a:cubicBezTo>
                <a:cubicBezTo>
                  <a:pt x="948" y="2952"/>
                  <a:pt x="891" y="2980"/>
                  <a:pt x="920" y="2980"/>
                </a:cubicBezTo>
                <a:cubicBezTo>
                  <a:pt x="863" y="2980"/>
                  <a:pt x="834" y="2980"/>
                  <a:pt x="891" y="2952"/>
                </a:cubicBezTo>
                <a:lnTo>
                  <a:pt x="891" y="2952"/>
                </a:lnTo>
                <a:cubicBezTo>
                  <a:pt x="691" y="2980"/>
                  <a:pt x="777" y="2980"/>
                  <a:pt x="576" y="3009"/>
                </a:cubicBezTo>
                <a:cubicBezTo>
                  <a:pt x="576" y="3009"/>
                  <a:pt x="605" y="2980"/>
                  <a:pt x="634" y="2980"/>
                </a:cubicBezTo>
                <a:cubicBezTo>
                  <a:pt x="576" y="2980"/>
                  <a:pt x="519" y="3009"/>
                  <a:pt x="462" y="3037"/>
                </a:cubicBezTo>
                <a:cubicBezTo>
                  <a:pt x="405" y="3066"/>
                  <a:pt x="347" y="3095"/>
                  <a:pt x="290" y="3152"/>
                </a:cubicBezTo>
                <a:cubicBezTo>
                  <a:pt x="176" y="3238"/>
                  <a:pt x="118" y="3352"/>
                  <a:pt x="90" y="3467"/>
                </a:cubicBezTo>
                <a:cubicBezTo>
                  <a:pt x="61" y="3610"/>
                  <a:pt x="33" y="3724"/>
                  <a:pt x="61" y="3867"/>
                </a:cubicBezTo>
                <a:cubicBezTo>
                  <a:pt x="46" y="3852"/>
                  <a:pt x="37" y="3846"/>
                  <a:pt x="30" y="3846"/>
                </a:cubicBezTo>
                <a:cubicBezTo>
                  <a:pt x="1" y="3846"/>
                  <a:pt x="51" y="3987"/>
                  <a:pt x="4" y="4010"/>
                </a:cubicBezTo>
                <a:cubicBezTo>
                  <a:pt x="33" y="4068"/>
                  <a:pt x="61" y="4125"/>
                  <a:pt x="118" y="4182"/>
                </a:cubicBezTo>
                <a:cubicBezTo>
                  <a:pt x="118" y="4154"/>
                  <a:pt x="118" y="4125"/>
                  <a:pt x="118" y="4096"/>
                </a:cubicBezTo>
                <a:cubicBezTo>
                  <a:pt x="176" y="4211"/>
                  <a:pt x="290" y="4325"/>
                  <a:pt x="433" y="4382"/>
                </a:cubicBezTo>
                <a:cubicBezTo>
                  <a:pt x="548" y="4382"/>
                  <a:pt x="510" y="4357"/>
                  <a:pt x="531" y="4357"/>
                </a:cubicBezTo>
                <a:cubicBezTo>
                  <a:pt x="541" y="4357"/>
                  <a:pt x="567" y="4363"/>
                  <a:pt x="634" y="4382"/>
                </a:cubicBezTo>
                <a:cubicBezTo>
                  <a:pt x="576" y="4382"/>
                  <a:pt x="748" y="4382"/>
                  <a:pt x="834" y="4411"/>
                </a:cubicBezTo>
                <a:cubicBezTo>
                  <a:pt x="863" y="4397"/>
                  <a:pt x="898" y="4390"/>
                  <a:pt x="938" y="4390"/>
                </a:cubicBezTo>
                <a:cubicBezTo>
                  <a:pt x="977" y="4390"/>
                  <a:pt x="1020" y="4397"/>
                  <a:pt x="1063" y="4411"/>
                </a:cubicBezTo>
                <a:cubicBezTo>
                  <a:pt x="1092" y="4411"/>
                  <a:pt x="1034" y="4468"/>
                  <a:pt x="1063" y="4468"/>
                </a:cubicBezTo>
                <a:cubicBezTo>
                  <a:pt x="1092" y="4440"/>
                  <a:pt x="1170" y="4440"/>
                  <a:pt x="1249" y="4440"/>
                </a:cubicBezTo>
                <a:cubicBezTo>
                  <a:pt x="1328" y="4440"/>
                  <a:pt x="1406" y="4440"/>
                  <a:pt x="1435" y="4411"/>
                </a:cubicBezTo>
                <a:lnTo>
                  <a:pt x="1435" y="4411"/>
                </a:lnTo>
                <a:cubicBezTo>
                  <a:pt x="1435" y="4411"/>
                  <a:pt x="1406" y="4440"/>
                  <a:pt x="1435" y="4468"/>
                </a:cubicBezTo>
                <a:lnTo>
                  <a:pt x="1492" y="4411"/>
                </a:lnTo>
                <a:cubicBezTo>
                  <a:pt x="1549" y="4411"/>
                  <a:pt x="1578" y="4411"/>
                  <a:pt x="1549" y="4468"/>
                </a:cubicBezTo>
                <a:cubicBezTo>
                  <a:pt x="1721" y="4468"/>
                  <a:pt x="1556" y="4405"/>
                  <a:pt x="1650" y="4405"/>
                </a:cubicBezTo>
                <a:cubicBezTo>
                  <a:pt x="1666" y="4405"/>
                  <a:pt x="1688" y="4407"/>
                  <a:pt x="1721" y="4411"/>
                </a:cubicBezTo>
                <a:lnTo>
                  <a:pt x="1750" y="4411"/>
                </a:lnTo>
                <a:lnTo>
                  <a:pt x="1750" y="4898"/>
                </a:lnTo>
                <a:cubicBezTo>
                  <a:pt x="1750" y="4844"/>
                  <a:pt x="1762" y="4822"/>
                  <a:pt x="1775" y="4822"/>
                </a:cubicBezTo>
                <a:cubicBezTo>
                  <a:pt x="1791" y="4822"/>
                  <a:pt x="1807" y="4852"/>
                  <a:pt x="1807" y="4898"/>
                </a:cubicBezTo>
                <a:lnTo>
                  <a:pt x="1782" y="4910"/>
                </a:lnTo>
                <a:lnTo>
                  <a:pt x="1782" y="4910"/>
                </a:lnTo>
                <a:cubicBezTo>
                  <a:pt x="1781" y="4909"/>
                  <a:pt x="1781" y="4909"/>
                  <a:pt x="1780" y="4909"/>
                </a:cubicBezTo>
                <a:cubicBezTo>
                  <a:pt x="1779" y="4909"/>
                  <a:pt x="1779" y="4910"/>
                  <a:pt x="1779" y="4912"/>
                </a:cubicBezTo>
                <a:lnTo>
                  <a:pt x="1779" y="4912"/>
                </a:lnTo>
                <a:lnTo>
                  <a:pt x="1782" y="4910"/>
                </a:lnTo>
                <a:lnTo>
                  <a:pt x="1782" y="4910"/>
                </a:lnTo>
                <a:cubicBezTo>
                  <a:pt x="1786" y="4914"/>
                  <a:pt x="1793" y="4926"/>
                  <a:pt x="1807" y="4955"/>
                </a:cubicBezTo>
                <a:cubicBezTo>
                  <a:pt x="1831" y="5003"/>
                  <a:pt x="1830" y="5021"/>
                  <a:pt x="1818" y="5021"/>
                </a:cubicBezTo>
                <a:cubicBezTo>
                  <a:pt x="1802" y="5021"/>
                  <a:pt x="1766" y="4988"/>
                  <a:pt x="1750" y="4955"/>
                </a:cubicBezTo>
                <a:lnTo>
                  <a:pt x="1750" y="5069"/>
                </a:lnTo>
                <a:cubicBezTo>
                  <a:pt x="1750" y="5069"/>
                  <a:pt x="1721" y="5041"/>
                  <a:pt x="1721" y="5041"/>
                </a:cubicBezTo>
                <a:lnTo>
                  <a:pt x="1721" y="5041"/>
                </a:lnTo>
                <a:cubicBezTo>
                  <a:pt x="1750" y="5098"/>
                  <a:pt x="1664" y="5270"/>
                  <a:pt x="1721" y="5356"/>
                </a:cubicBezTo>
                <a:lnTo>
                  <a:pt x="1721" y="5728"/>
                </a:lnTo>
                <a:lnTo>
                  <a:pt x="1721" y="6042"/>
                </a:lnTo>
                <a:cubicBezTo>
                  <a:pt x="1750" y="6042"/>
                  <a:pt x="1750" y="6157"/>
                  <a:pt x="1778" y="6214"/>
                </a:cubicBezTo>
                <a:cubicBezTo>
                  <a:pt x="1778" y="6414"/>
                  <a:pt x="1778" y="6586"/>
                  <a:pt x="1807" y="6787"/>
                </a:cubicBezTo>
                <a:cubicBezTo>
                  <a:pt x="1836" y="6930"/>
                  <a:pt x="1836" y="6844"/>
                  <a:pt x="1864" y="6901"/>
                </a:cubicBezTo>
                <a:cubicBezTo>
                  <a:pt x="1841" y="6901"/>
                  <a:pt x="1837" y="7048"/>
                  <a:pt x="1821" y="7048"/>
                </a:cubicBezTo>
                <a:cubicBezTo>
                  <a:pt x="1817" y="7048"/>
                  <a:pt x="1813" y="7038"/>
                  <a:pt x="1807" y="7015"/>
                </a:cubicBezTo>
                <a:lnTo>
                  <a:pt x="1807" y="7015"/>
                </a:lnTo>
                <a:cubicBezTo>
                  <a:pt x="1807" y="7273"/>
                  <a:pt x="1836" y="7330"/>
                  <a:pt x="1864" y="7645"/>
                </a:cubicBezTo>
                <a:cubicBezTo>
                  <a:pt x="1836" y="7645"/>
                  <a:pt x="1807" y="7674"/>
                  <a:pt x="1750" y="7674"/>
                </a:cubicBezTo>
                <a:cubicBezTo>
                  <a:pt x="1950" y="7588"/>
                  <a:pt x="1778" y="7645"/>
                  <a:pt x="1807" y="7588"/>
                </a:cubicBezTo>
                <a:cubicBezTo>
                  <a:pt x="1750" y="7588"/>
                  <a:pt x="1664" y="7588"/>
                  <a:pt x="1693" y="7559"/>
                </a:cubicBezTo>
                <a:lnTo>
                  <a:pt x="1693" y="7559"/>
                </a:lnTo>
                <a:cubicBezTo>
                  <a:pt x="1607" y="7616"/>
                  <a:pt x="1521" y="7559"/>
                  <a:pt x="1406" y="7645"/>
                </a:cubicBezTo>
                <a:cubicBezTo>
                  <a:pt x="1406" y="7645"/>
                  <a:pt x="1374" y="7645"/>
                  <a:pt x="1348" y="7641"/>
                </a:cubicBezTo>
                <a:lnTo>
                  <a:pt x="1348" y="7641"/>
                </a:lnTo>
                <a:cubicBezTo>
                  <a:pt x="1349" y="7642"/>
                  <a:pt x="1349" y="7643"/>
                  <a:pt x="1349" y="7645"/>
                </a:cubicBezTo>
                <a:cubicBezTo>
                  <a:pt x="1292" y="7674"/>
                  <a:pt x="1263" y="7674"/>
                  <a:pt x="1235" y="7674"/>
                </a:cubicBezTo>
                <a:cubicBezTo>
                  <a:pt x="1006" y="7702"/>
                  <a:pt x="834" y="7731"/>
                  <a:pt x="634" y="7817"/>
                </a:cubicBezTo>
                <a:cubicBezTo>
                  <a:pt x="491" y="7874"/>
                  <a:pt x="376" y="7960"/>
                  <a:pt x="290" y="8074"/>
                </a:cubicBezTo>
                <a:cubicBezTo>
                  <a:pt x="262" y="8103"/>
                  <a:pt x="233" y="8103"/>
                  <a:pt x="204" y="8132"/>
                </a:cubicBezTo>
                <a:cubicBezTo>
                  <a:pt x="204" y="8113"/>
                  <a:pt x="204" y="8046"/>
                  <a:pt x="204" y="8046"/>
                </a:cubicBezTo>
                <a:cubicBezTo>
                  <a:pt x="118" y="8132"/>
                  <a:pt x="61" y="8217"/>
                  <a:pt x="33" y="8332"/>
                </a:cubicBezTo>
                <a:cubicBezTo>
                  <a:pt x="33" y="8332"/>
                  <a:pt x="33" y="8332"/>
                  <a:pt x="4" y="8361"/>
                </a:cubicBezTo>
                <a:cubicBezTo>
                  <a:pt x="4" y="8475"/>
                  <a:pt x="33" y="8446"/>
                  <a:pt x="4" y="8561"/>
                </a:cubicBezTo>
                <a:lnTo>
                  <a:pt x="4" y="8618"/>
                </a:lnTo>
                <a:cubicBezTo>
                  <a:pt x="31" y="8673"/>
                  <a:pt x="59" y="8754"/>
                  <a:pt x="86" y="8811"/>
                </a:cubicBezTo>
                <a:lnTo>
                  <a:pt x="86" y="8811"/>
                </a:lnTo>
                <a:cubicBezTo>
                  <a:pt x="87" y="8798"/>
                  <a:pt x="90" y="8790"/>
                  <a:pt x="90" y="8790"/>
                </a:cubicBezTo>
                <a:lnTo>
                  <a:pt x="90" y="8790"/>
                </a:lnTo>
                <a:cubicBezTo>
                  <a:pt x="118" y="8818"/>
                  <a:pt x="118" y="8818"/>
                  <a:pt x="147" y="8847"/>
                </a:cubicBezTo>
                <a:cubicBezTo>
                  <a:pt x="147" y="8826"/>
                  <a:pt x="143" y="8802"/>
                  <a:pt x="137" y="8776"/>
                </a:cubicBezTo>
                <a:lnTo>
                  <a:pt x="137" y="8776"/>
                </a:lnTo>
                <a:cubicBezTo>
                  <a:pt x="232" y="8980"/>
                  <a:pt x="443" y="9133"/>
                  <a:pt x="691" y="9133"/>
                </a:cubicBezTo>
                <a:cubicBezTo>
                  <a:pt x="719" y="9133"/>
                  <a:pt x="777" y="9105"/>
                  <a:pt x="834" y="9105"/>
                </a:cubicBezTo>
                <a:cubicBezTo>
                  <a:pt x="834" y="9133"/>
                  <a:pt x="834" y="9133"/>
                  <a:pt x="834" y="9162"/>
                </a:cubicBezTo>
                <a:lnTo>
                  <a:pt x="777" y="9162"/>
                </a:lnTo>
                <a:lnTo>
                  <a:pt x="748" y="9219"/>
                </a:lnTo>
                <a:lnTo>
                  <a:pt x="748" y="9219"/>
                </a:lnTo>
                <a:lnTo>
                  <a:pt x="834" y="9191"/>
                </a:lnTo>
                <a:cubicBezTo>
                  <a:pt x="854" y="9211"/>
                  <a:pt x="889" y="9231"/>
                  <a:pt x="948" y="9231"/>
                </a:cubicBezTo>
                <a:cubicBezTo>
                  <a:pt x="972" y="9231"/>
                  <a:pt x="1001" y="9228"/>
                  <a:pt x="1034" y="9219"/>
                </a:cubicBezTo>
                <a:cubicBezTo>
                  <a:pt x="1063" y="9191"/>
                  <a:pt x="1120" y="9162"/>
                  <a:pt x="1177" y="9133"/>
                </a:cubicBezTo>
                <a:lnTo>
                  <a:pt x="1235" y="9162"/>
                </a:lnTo>
                <a:lnTo>
                  <a:pt x="1092" y="9191"/>
                </a:lnTo>
                <a:cubicBezTo>
                  <a:pt x="1177" y="9191"/>
                  <a:pt x="1235" y="9191"/>
                  <a:pt x="1292" y="9133"/>
                </a:cubicBezTo>
                <a:cubicBezTo>
                  <a:pt x="1292" y="9162"/>
                  <a:pt x="1320" y="9162"/>
                  <a:pt x="1349" y="9162"/>
                </a:cubicBezTo>
                <a:cubicBezTo>
                  <a:pt x="1406" y="9133"/>
                  <a:pt x="1464" y="9105"/>
                  <a:pt x="1521" y="9076"/>
                </a:cubicBezTo>
                <a:lnTo>
                  <a:pt x="1521" y="9076"/>
                </a:lnTo>
                <a:cubicBezTo>
                  <a:pt x="1521" y="9076"/>
                  <a:pt x="1435" y="9133"/>
                  <a:pt x="1549" y="9133"/>
                </a:cubicBezTo>
                <a:cubicBezTo>
                  <a:pt x="1664" y="9133"/>
                  <a:pt x="1464" y="9076"/>
                  <a:pt x="1607" y="9047"/>
                </a:cubicBezTo>
                <a:cubicBezTo>
                  <a:pt x="1664" y="9047"/>
                  <a:pt x="1670" y="9060"/>
                  <a:pt x="1694" y="9060"/>
                </a:cubicBezTo>
                <a:cubicBezTo>
                  <a:pt x="1705" y="9060"/>
                  <a:pt x="1721" y="9057"/>
                  <a:pt x="1750" y="9047"/>
                </a:cubicBezTo>
                <a:lnTo>
                  <a:pt x="1750" y="9047"/>
                </a:lnTo>
                <a:cubicBezTo>
                  <a:pt x="1750" y="9047"/>
                  <a:pt x="1750" y="9059"/>
                  <a:pt x="1743" y="9067"/>
                </a:cubicBezTo>
                <a:lnTo>
                  <a:pt x="1743" y="9067"/>
                </a:lnTo>
                <a:cubicBezTo>
                  <a:pt x="1799" y="9047"/>
                  <a:pt x="1871" y="9044"/>
                  <a:pt x="1921" y="9019"/>
                </a:cubicBezTo>
                <a:lnTo>
                  <a:pt x="1921" y="9105"/>
                </a:lnTo>
                <a:cubicBezTo>
                  <a:pt x="1921" y="9141"/>
                  <a:pt x="1920" y="9153"/>
                  <a:pt x="1917" y="9153"/>
                </a:cubicBezTo>
                <a:cubicBezTo>
                  <a:pt x="1911" y="9153"/>
                  <a:pt x="1901" y="9100"/>
                  <a:pt x="1896" y="9100"/>
                </a:cubicBezTo>
                <a:cubicBezTo>
                  <a:pt x="1894" y="9100"/>
                  <a:pt x="1893" y="9109"/>
                  <a:pt x="1893" y="9133"/>
                </a:cubicBezTo>
                <a:cubicBezTo>
                  <a:pt x="1950" y="9448"/>
                  <a:pt x="1893" y="9648"/>
                  <a:pt x="1950" y="9906"/>
                </a:cubicBezTo>
                <a:cubicBezTo>
                  <a:pt x="1864" y="10106"/>
                  <a:pt x="2007" y="10621"/>
                  <a:pt x="1950" y="10908"/>
                </a:cubicBezTo>
                <a:lnTo>
                  <a:pt x="1979" y="10908"/>
                </a:lnTo>
                <a:cubicBezTo>
                  <a:pt x="1998" y="10946"/>
                  <a:pt x="1992" y="10971"/>
                  <a:pt x="1985" y="11001"/>
                </a:cubicBezTo>
                <a:lnTo>
                  <a:pt x="1985" y="11001"/>
                </a:lnTo>
                <a:cubicBezTo>
                  <a:pt x="1988" y="10993"/>
                  <a:pt x="1992" y="10988"/>
                  <a:pt x="1997" y="10988"/>
                </a:cubicBezTo>
                <a:cubicBezTo>
                  <a:pt x="2000" y="10988"/>
                  <a:pt x="2003" y="10989"/>
                  <a:pt x="2007" y="10994"/>
                </a:cubicBezTo>
                <a:cubicBezTo>
                  <a:pt x="2007" y="11137"/>
                  <a:pt x="2036" y="11280"/>
                  <a:pt x="2036" y="11423"/>
                </a:cubicBezTo>
                <a:cubicBezTo>
                  <a:pt x="2065" y="11852"/>
                  <a:pt x="2036" y="12339"/>
                  <a:pt x="2036" y="12768"/>
                </a:cubicBezTo>
                <a:cubicBezTo>
                  <a:pt x="1864" y="12797"/>
                  <a:pt x="1693" y="12825"/>
                  <a:pt x="1492" y="12825"/>
                </a:cubicBezTo>
                <a:lnTo>
                  <a:pt x="1549" y="12825"/>
                </a:lnTo>
                <a:cubicBezTo>
                  <a:pt x="1541" y="12849"/>
                  <a:pt x="1520" y="12858"/>
                  <a:pt x="1490" y="12858"/>
                </a:cubicBezTo>
                <a:cubicBezTo>
                  <a:pt x="1427" y="12858"/>
                  <a:pt x="1328" y="12820"/>
                  <a:pt x="1249" y="12820"/>
                </a:cubicBezTo>
                <a:cubicBezTo>
                  <a:pt x="1237" y="12820"/>
                  <a:pt x="1225" y="12821"/>
                  <a:pt x="1214" y="12823"/>
                </a:cubicBezTo>
                <a:lnTo>
                  <a:pt x="1214" y="12823"/>
                </a:lnTo>
                <a:cubicBezTo>
                  <a:pt x="1225" y="12818"/>
                  <a:pt x="1230" y="12805"/>
                  <a:pt x="1232" y="12796"/>
                </a:cubicBezTo>
                <a:lnTo>
                  <a:pt x="1232" y="12796"/>
                </a:lnTo>
                <a:cubicBezTo>
                  <a:pt x="1233" y="12796"/>
                  <a:pt x="1234" y="12796"/>
                  <a:pt x="1235" y="12797"/>
                </a:cubicBezTo>
                <a:cubicBezTo>
                  <a:pt x="1235" y="12791"/>
                  <a:pt x="1235" y="12789"/>
                  <a:pt x="1234" y="12789"/>
                </a:cubicBezTo>
                <a:cubicBezTo>
                  <a:pt x="1234" y="12789"/>
                  <a:pt x="1234" y="12792"/>
                  <a:pt x="1232" y="12796"/>
                </a:cubicBezTo>
                <a:lnTo>
                  <a:pt x="1232" y="12796"/>
                </a:lnTo>
                <a:cubicBezTo>
                  <a:pt x="1176" y="12782"/>
                  <a:pt x="1119" y="12775"/>
                  <a:pt x="1066" y="12775"/>
                </a:cubicBezTo>
                <a:cubicBezTo>
                  <a:pt x="1013" y="12775"/>
                  <a:pt x="963" y="12782"/>
                  <a:pt x="920" y="12797"/>
                </a:cubicBezTo>
                <a:cubicBezTo>
                  <a:pt x="805" y="12797"/>
                  <a:pt x="691" y="12797"/>
                  <a:pt x="519" y="12825"/>
                </a:cubicBezTo>
                <a:lnTo>
                  <a:pt x="548" y="12797"/>
                </a:lnTo>
                <a:cubicBezTo>
                  <a:pt x="462" y="12797"/>
                  <a:pt x="376" y="12825"/>
                  <a:pt x="319" y="12854"/>
                </a:cubicBezTo>
                <a:cubicBezTo>
                  <a:pt x="233" y="12882"/>
                  <a:pt x="147" y="12940"/>
                  <a:pt x="90" y="12997"/>
                </a:cubicBezTo>
                <a:cubicBezTo>
                  <a:pt x="90" y="13054"/>
                  <a:pt x="33" y="13111"/>
                  <a:pt x="90" y="13111"/>
                </a:cubicBezTo>
                <a:cubicBezTo>
                  <a:pt x="61" y="13140"/>
                  <a:pt x="33" y="13169"/>
                  <a:pt x="4" y="13226"/>
                </a:cubicBezTo>
                <a:lnTo>
                  <a:pt x="4" y="13712"/>
                </a:lnTo>
                <a:cubicBezTo>
                  <a:pt x="90" y="13913"/>
                  <a:pt x="204" y="14056"/>
                  <a:pt x="376" y="14170"/>
                </a:cubicBezTo>
                <a:cubicBezTo>
                  <a:pt x="357" y="14170"/>
                  <a:pt x="312" y="14158"/>
                  <a:pt x="293" y="14158"/>
                </a:cubicBezTo>
                <a:cubicBezTo>
                  <a:pt x="284" y="14158"/>
                  <a:pt x="281" y="14161"/>
                  <a:pt x="290" y="14170"/>
                </a:cubicBezTo>
                <a:cubicBezTo>
                  <a:pt x="347" y="14199"/>
                  <a:pt x="405" y="14228"/>
                  <a:pt x="462" y="14228"/>
                </a:cubicBezTo>
                <a:lnTo>
                  <a:pt x="634" y="14228"/>
                </a:lnTo>
                <a:cubicBezTo>
                  <a:pt x="605" y="14199"/>
                  <a:pt x="605" y="14199"/>
                  <a:pt x="519" y="14170"/>
                </a:cubicBezTo>
                <a:cubicBezTo>
                  <a:pt x="605" y="14170"/>
                  <a:pt x="662" y="14142"/>
                  <a:pt x="719" y="14142"/>
                </a:cubicBezTo>
                <a:cubicBezTo>
                  <a:pt x="576" y="14170"/>
                  <a:pt x="719" y="14199"/>
                  <a:pt x="777" y="14228"/>
                </a:cubicBezTo>
                <a:lnTo>
                  <a:pt x="777" y="14199"/>
                </a:lnTo>
                <a:cubicBezTo>
                  <a:pt x="812" y="14211"/>
                  <a:pt x="834" y="14215"/>
                  <a:pt x="848" y="14215"/>
                </a:cubicBezTo>
                <a:cubicBezTo>
                  <a:pt x="896" y="14215"/>
                  <a:pt x="861" y="14166"/>
                  <a:pt x="949" y="14166"/>
                </a:cubicBezTo>
                <a:cubicBezTo>
                  <a:pt x="964" y="14166"/>
                  <a:pt x="983" y="14167"/>
                  <a:pt x="1006" y="14170"/>
                </a:cubicBezTo>
                <a:cubicBezTo>
                  <a:pt x="1092" y="14170"/>
                  <a:pt x="1177" y="14142"/>
                  <a:pt x="1263" y="14142"/>
                </a:cubicBezTo>
                <a:cubicBezTo>
                  <a:pt x="1278" y="14170"/>
                  <a:pt x="1256" y="14170"/>
                  <a:pt x="1231" y="14170"/>
                </a:cubicBezTo>
                <a:cubicBezTo>
                  <a:pt x="1206" y="14170"/>
                  <a:pt x="1177" y="14170"/>
                  <a:pt x="1177" y="14199"/>
                </a:cubicBezTo>
                <a:cubicBezTo>
                  <a:pt x="1263" y="14199"/>
                  <a:pt x="1349" y="14151"/>
                  <a:pt x="1435" y="14151"/>
                </a:cubicBezTo>
                <a:cubicBezTo>
                  <a:pt x="1464" y="14151"/>
                  <a:pt x="1492" y="14156"/>
                  <a:pt x="1521" y="14170"/>
                </a:cubicBezTo>
                <a:lnTo>
                  <a:pt x="1349" y="14170"/>
                </a:lnTo>
                <a:cubicBezTo>
                  <a:pt x="1406" y="14228"/>
                  <a:pt x="1492" y="14228"/>
                  <a:pt x="1578" y="14228"/>
                </a:cubicBezTo>
                <a:lnTo>
                  <a:pt x="1721" y="14228"/>
                </a:lnTo>
                <a:cubicBezTo>
                  <a:pt x="1817" y="14151"/>
                  <a:pt x="1912" y="14151"/>
                  <a:pt x="2016" y="14151"/>
                </a:cubicBezTo>
                <a:lnTo>
                  <a:pt x="2016" y="14151"/>
                </a:lnTo>
                <a:cubicBezTo>
                  <a:pt x="2068" y="14151"/>
                  <a:pt x="2122" y="14151"/>
                  <a:pt x="2179" y="14142"/>
                </a:cubicBezTo>
                <a:lnTo>
                  <a:pt x="2179" y="14142"/>
                </a:lnTo>
                <a:cubicBezTo>
                  <a:pt x="2093" y="14170"/>
                  <a:pt x="2150" y="14170"/>
                  <a:pt x="2179" y="14170"/>
                </a:cubicBezTo>
                <a:cubicBezTo>
                  <a:pt x="2179" y="14309"/>
                  <a:pt x="2179" y="14448"/>
                  <a:pt x="2205" y="14586"/>
                </a:cubicBezTo>
                <a:lnTo>
                  <a:pt x="2205" y="14586"/>
                </a:lnTo>
                <a:cubicBezTo>
                  <a:pt x="2198" y="14570"/>
                  <a:pt x="2179" y="14566"/>
                  <a:pt x="2179" y="14542"/>
                </a:cubicBezTo>
                <a:lnTo>
                  <a:pt x="2179" y="14542"/>
                </a:lnTo>
                <a:cubicBezTo>
                  <a:pt x="2150" y="14657"/>
                  <a:pt x="2179" y="14771"/>
                  <a:pt x="2208" y="14886"/>
                </a:cubicBezTo>
                <a:cubicBezTo>
                  <a:pt x="2208" y="14919"/>
                  <a:pt x="2203" y="14927"/>
                  <a:pt x="2198" y="14927"/>
                </a:cubicBezTo>
                <a:cubicBezTo>
                  <a:pt x="2194" y="14927"/>
                  <a:pt x="2189" y="14922"/>
                  <a:pt x="2185" y="14922"/>
                </a:cubicBezTo>
                <a:cubicBezTo>
                  <a:pt x="2182" y="14922"/>
                  <a:pt x="2179" y="14926"/>
                  <a:pt x="2179" y="14943"/>
                </a:cubicBezTo>
                <a:cubicBezTo>
                  <a:pt x="2151" y="15000"/>
                  <a:pt x="2236" y="15199"/>
                  <a:pt x="2208" y="15257"/>
                </a:cubicBezTo>
                <a:lnTo>
                  <a:pt x="2208" y="15257"/>
                </a:lnTo>
                <a:cubicBezTo>
                  <a:pt x="2208" y="15233"/>
                  <a:pt x="2208" y="15213"/>
                  <a:pt x="2208" y="15201"/>
                </a:cubicBezTo>
                <a:cubicBezTo>
                  <a:pt x="2208" y="15224"/>
                  <a:pt x="2189" y="15266"/>
                  <a:pt x="2197" y="15266"/>
                </a:cubicBezTo>
                <a:cubicBezTo>
                  <a:pt x="2199" y="15266"/>
                  <a:pt x="2202" y="15263"/>
                  <a:pt x="2208" y="15258"/>
                </a:cubicBezTo>
                <a:cubicBezTo>
                  <a:pt x="2208" y="15258"/>
                  <a:pt x="2208" y="15257"/>
                  <a:pt x="2208" y="15257"/>
                </a:cubicBezTo>
                <a:lnTo>
                  <a:pt x="2208" y="15257"/>
                </a:lnTo>
                <a:cubicBezTo>
                  <a:pt x="2209" y="15331"/>
                  <a:pt x="2213" y="15439"/>
                  <a:pt x="2228" y="15439"/>
                </a:cubicBezTo>
                <a:cubicBezTo>
                  <a:pt x="2230" y="15439"/>
                  <a:pt x="2233" y="15436"/>
                  <a:pt x="2236" y="15430"/>
                </a:cubicBezTo>
                <a:cubicBezTo>
                  <a:pt x="2236" y="15601"/>
                  <a:pt x="2265" y="15744"/>
                  <a:pt x="2236" y="15887"/>
                </a:cubicBezTo>
                <a:cubicBezTo>
                  <a:pt x="2294" y="15973"/>
                  <a:pt x="2236" y="16174"/>
                  <a:pt x="2294" y="16202"/>
                </a:cubicBezTo>
                <a:cubicBezTo>
                  <a:pt x="2236" y="16202"/>
                  <a:pt x="2236" y="16488"/>
                  <a:pt x="2294" y="16603"/>
                </a:cubicBezTo>
                <a:cubicBezTo>
                  <a:pt x="2290" y="16600"/>
                  <a:pt x="2287" y="16598"/>
                  <a:pt x="2285" y="16598"/>
                </a:cubicBezTo>
                <a:cubicBezTo>
                  <a:pt x="2267" y="16598"/>
                  <a:pt x="2263" y="16665"/>
                  <a:pt x="2245" y="16665"/>
                </a:cubicBezTo>
                <a:cubicBezTo>
                  <a:pt x="2242" y="16665"/>
                  <a:pt x="2240" y="16663"/>
                  <a:pt x="2236" y="16660"/>
                </a:cubicBezTo>
                <a:lnTo>
                  <a:pt x="2236" y="16660"/>
                </a:lnTo>
                <a:cubicBezTo>
                  <a:pt x="2236" y="16763"/>
                  <a:pt x="2259" y="16865"/>
                  <a:pt x="2285" y="16865"/>
                </a:cubicBezTo>
                <a:cubicBezTo>
                  <a:pt x="2287" y="16865"/>
                  <a:pt x="2291" y="16863"/>
                  <a:pt x="2294" y="16860"/>
                </a:cubicBezTo>
                <a:lnTo>
                  <a:pt x="2294" y="16860"/>
                </a:lnTo>
                <a:cubicBezTo>
                  <a:pt x="2208" y="17089"/>
                  <a:pt x="2379" y="17318"/>
                  <a:pt x="2265" y="17461"/>
                </a:cubicBezTo>
                <a:cubicBezTo>
                  <a:pt x="2265" y="17605"/>
                  <a:pt x="2294" y="17748"/>
                  <a:pt x="2322" y="17891"/>
                </a:cubicBezTo>
                <a:cubicBezTo>
                  <a:pt x="2255" y="17891"/>
                  <a:pt x="2187" y="17891"/>
                  <a:pt x="2134" y="17905"/>
                </a:cubicBezTo>
                <a:lnTo>
                  <a:pt x="2134" y="17905"/>
                </a:lnTo>
                <a:cubicBezTo>
                  <a:pt x="2139" y="17901"/>
                  <a:pt x="2145" y="17896"/>
                  <a:pt x="2150" y="17891"/>
                </a:cubicBezTo>
                <a:cubicBezTo>
                  <a:pt x="2093" y="17891"/>
                  <a:pt x="2007" y="17891"/>
                  <a:pt x="2007" y="17919"/>
                </a:cubicBezTo>
                <a:lnTo>
                  <a:pt x="2065" y="17919"/>
                </a:lnTo>
                <a:cubicBezTo>
                  <a:pt x="2179" y="17948"/>
                  <a:pt x="1864" y="18034"/>
                  <a:pt x="1836" y="18034"/>
                </a:cubicBezTo>
                <a:cubicBezTo>
                  <a:pt x="1950" y="17948"/>
                  <a:pt x="1578" y="18034"/>
                  <a:pt x="1721" y="17919"/>
                </a:cubicBezTo>
                <a:cubicBezTo>
                  <a:pt x="1664" y="17919"/>
                  <a:pt x="1635" y="17948"/>
                  <a:pt x="1635" y="17977"/>
                </a:cubicBezTo>
                <a:cubicBezTo>
                  <a:pt x="1578" y="17977"/>
                  <a:pt x="1578" y="17977"/>
                  <a:pt x="1607" y="17919"/>
                </a:cubicBezTo>
                <a:lnTo>
                  <a:pt x="1607" y="17919"/>
                </a:lnTo>
                <a:cubicBezTo>
                  <a:pt x="1406" y="17948"/>
                  <a:pt x="1492" y="17977"/>
                  <a:pt x="1320" y="18005"/>
                </a:cubicBezTo>
                <a:cubicBezTo>
                  <a:pt x="1320" y="18005"/>
                  <a:pt x="1349" y="17977"/>
                  <a:pt x="1378" y="17948"/>
                </a:cubicBezTo>
                <a:lnTo>
                  <a:pt x="1378" y="17948"/>
                </a:lnTo>
                <a:cubicBezTo>
                  <a:pt x="1320" y="17977"/>
                  <a:pt x="1263" y="17977"/>
                  <a:pt x="1206" y="18005"/>
                </a:cubicBezTo>
                <a:cubicBezTo>
                  <a:pt x="1149" y="18005"/>
                  <a:pt x="1063" y="18034"/>
                  <a:pt x="1006" y="18062"/>
                </a:cubicBezTo>
                <a:lnTo>
                  <a:pt x="1034" y="18005"/>
                </a:lnTo>
                <a:lnTo>
                  <a:pt x="1034" y="18005"/>
                </a:lnTo>
                <a:cubicBezTo>
                  <a:pt x="891" y="18062"/>
                  <a:pt x="777" y="18148"/>
                  <a:pt x="719" y="18291"/>
                </a:cubicBezTo>
                <a:cubicBezTo>
                  <a:pt x="634" y="18406"/>
                  <a:pt x="605" y="18549"/>
                  <a:pt x="576" y="18692"/>
                </a:cubicBezTo>
                <a:cubicBezTo>
                  <a:pt x="565" y="18669"/>
                  <a:pt x="557" y="18660"/>
                  <a:pt x="551" y="18660"/>
                </a:cubicBezTo>
                <a:cubicBezTo>
                  <a:pt x="527" y="18660"/>
                  <a:pt x="536" y="18812"/>
                  <a:pt x="491" y="18835"/>
                </a:cubicBezTo>
                <a:cubicBezTo>
                  <a:pt x="519" y="18892"/>
                  <a:pt x="519" y="18950"/>
                  <a:pt x="548" y="19007"/>
                </a:cubicBezTo>
                <a:lnTo>
                  <a:pt x="548" y="18921"/>
                </a:lnTo>
                <a:cubicBezTo>
                  <a:pt x="576" y="19064"/>
                  <a:pt x="662" y="19179"/>
                  <a:pt x="777" y="19293"/>
                </a:cubicBezTo>
                <a:cubicBezTo>
                  <a:pt x="748" y="19264"/>
                  <a:pt x="719" y="19236"/>
                  <a:pt x="691" y="19207"/>
                </a:cubicBezTo>
                <a:lnTo>
                  <a:pt x="691" y="19207"/>
                </a:lnTo>
                <a:cubicBezTo>
                  <a:pt x="748" y="19293"/>
                  <a:pt x="834" y="19350"/>
                  <a:pt x="948" y="19379"/>
                </a:cubicBezTo>
                <a:cubicBezTo>
                  <a:pt x="891" y="19350"/>
                  <a:pt x="834" y="19322"/>
                  <a:pt x="805" y="19293"/>
                </a:cubicBezTo>
                <a:lnTo>
                  <a:pt x="805" y="19293"/>
                </a:lnTo>
                <a:cubicBezTo>
                  <a:pt x="837" y="19306"/>
                  <a:pt x="856" y="19310"/>
                  <a:pt x="868" y="19310"/>
                </a:cubicBezTo>
                <a:cubicBezTo>
                  <a:pt x="894" y="19310"/>
                  <a:pt x="887" y="19288"/>
                  <a:pt x="904" y="19288"/>
                </a:cubicBezTo>
                <a:cubicBezTo>
                  <a:pt x="915" y="19288"/>
                  <a:pt x="935" y="19296"/>
                  <a:pt x="977" y="19322"/>
                </a:cubicBezTo>
                <a:cubicBezTo>
                  <a:pt x="1063" y="19350"/>
                  <a:pt x="1120" y="19379"/>
                  <a:pt x="1206" y="19379"/>
                </a:cubicBezTo>
                <a:cubicBezTo>
                  <a:pt x="1263" y="19379"/>
                  <a:pt x="1349" y="19350"/>
                  <a:pt x="1435" y="19350"/>
                </a:cubicBezTo>
                <a:cubicBezTo>
                  <a:pt x="1464" y="19379"/>
                  <a:pt x="1435" y="19408"/>
                  <a:pt x="1435" y="19436"/>
                </a:cubicBezTo>
                <a:cubicBezTo>
                  <a:pt x="1488" y="19383"/>
                  <a:pt x="1715" y="19404"/>
                  <a:pt x="1815" y="19361"/>
                </a:cubicBezTo>
                <a:lnTo>
                  <a:pt x="1815" y="19361"/>
                </a:lnTo>
                <a:cubicBezTo>
                  <a:pt x="1811" y="19372"/>
                  <a:pt x="1818" y="19390"/>
                  <a:pt x="1836" y="19408"/>
                </a:cubicBezTo>
                <a:lnTo>
                  <a:pt x="1893" y="19350"/>
                </a:lnTo>
                <a:cubicBezTo>
                  <a:pt x="1950" y="19350"/>
                  <a:pt x="1979" y="19350"/>
                  <a:pt x="1950" y="19379"/>
                </a:cubicBezTo>
                <a:cubicBezTo>
                  <a:pt x="2110" y="19379"/>
                  <a:pt x="1978" y="19342"/>
                  <a:pt x="2035" y="19342"/>
                </a:cubicBezTo>
                <a:cubicBezTo>
                  <a:pt x="2050" y="19342"/>
                  <a:pt x="2076" y="19345"/>
                  <a:pt x="2122" y="19350"/>
                </a:cubicBezTo>
                <a:lnTo>
                  <a:pt x="2351" y="19350"/>
                </a:lnTo>
                <a:cubicBezTo>
                  <a:pt x="2322" y="19465"/>
                  <a:pt x="2322" y="19608"/>
                  <a:pt x="2351" y="19722"/>
                </a:cubicBezTo>
                <a:cubicBezTo>
                  <a:pt x="2351" y="19732"/>
                  <a:pt x="2351" y="19742"/>
                  <a:pt x="2351" y="19751"/>
                </a:cubicBezTo>
                <a:cubicBezTo>
                  <a:pt x="2358" y="19740"/>
                  <a:pt x="2366" y="19735"/>
                  <a:pt x="2373" y="19735"/>
                </a:cubicBezTo>
                <a:cubicBezTo>
                  <a:pt x="2422" y="19735"/>
                  <a:pt x="2465" y="19951"/>
                  <a:pt x="2465" y="19951"/>
                </a:cubicBezTo>
                <a:cubicBezTo>
                  <a:pt x="2456" y="19942"/>
                  <a:pt x="2449" y="19938"/>
                  <a:pt x="2443" y="19938"/>
                </a:cubicBezTo>
                <a:cubicBezTo>
                  <a:pt x="2404" y="19938"/>
                  <a:pt x="2435" y="20128"/>
                  <a:pt x="2393" y="20128"/>
                </a:cubicBezTo>
                <a:cubicBezTo>
                  <a:pt x="2383" y="20128"/>
                  <a:pt x="2370" y="20118"/>
                  <a:pt x="2351" y="20094"/>
                </a:cubicBezTo>
                <a:lnTo>
                  <a:pt x="2351" y="20094"/>
                </a:lnTo>
                <a:cubicBezTo>
                  <a:pt x="2351" y="20118"/>
                  <a:pt x="2351" y="20159"/>
                  <a:pt x="2366" y="20159"/>
                </a:cubicBezTo>
                <a:cubicBezTo>
                  <a:pt x="2370" y="20159"/>
                  <a:pt x="2374" y="20157"/>
                  <a:pt x="2379" y="20152"/>
                </a:cubicBezTo>
                <a:lnTo>
                  <a:pt x="2379" y="20152"/>
                </a:lnTo>
                <a:cubicBezTo>
                  <a:pt x="2379" y="20187"/>
                  <a:pt x="2379" y="20212"/>
                  <a:pt x="2373" y="20212"/>
                </a:cubicBezTo>
                <a:cubicBezTo>
                  <a:pt x="2368" y="20212"/>
                  <a:pt x="2362" y="20202"/>
                  <a:pt x="2351" y="20180"/>
                </a:cubicBezTo>
                <a:lnTo>
                  <a:pt x="2351" y="20180"/>
                </a:lnTo>
                <a:cubicBezTo>
                  <a:pt x="2379" y="20381"/>
                  <a:pt x="2379" y="20295"/>
                  <a:pt x="2408" y="20495"/>
                </a:cubicBezTo>
                <a:cubicBezTo>
                  <a:pt x="2408" y="20495"/>
                  <a:pt x="2379" y="20467"/>
                  <a:pt x="2351" y="20438"/>
                </a:cubicBezTo>
                <a:lnTo>
                  <a:pt x="2351" y="20438"/>
                </a:lnTo>
                <a:cubicBezTo>
                  <a:pt x="2379" y="20495"/>
                  <a:pt x="2408" y="20552"/>
                  <a:pt x="2437" y="20610"/>
                </a:cubicBezTo>
                <a:cubicBezTo>
                  <a:pt x="2465" y="20667"/>
                  <a:pt x="2494" y="20724"/>
                  <a:pt x="2551" y="20781"/>
                </a:cubicBezTo>
                <a:cubicBezTo>
                  <a:pt x="2637" y="20896"/>
                  <a:pt x="2723" y="20953"/>
                  <a:pt x="2866" y="20982"/>
                </a:cubicBezTo>
                <a:cubicBezTo>
                  <a:pt x="2947" y="21002"/>
                  <a:pt x="3042" y="21022"/>
                  <a:pt x="3142" y="21022"/>
                </a:cubicBezTo>
                <a:cubicBezTo>
                  <a:pt x="3183" y="21022"/>
                  <a:pt x="3225" y="21019"/>
                  <a:pt x="3267" y="21010"/>
                </a:cubicBezTo>
                <a:lnTo>
                  <a:pt x="3267" y="21010"/>
                </a:lnTo>
                <a:cubicBezTo>
                  <a:pt x="3233" y="21044"/>
                  <a:pt x="3243" y="21051"/>
                  <a:pt x="3269" y="21051"/>
                </a:cubicBezTo>
                <a:cubicBezTo>
                  <a:pt x="3290" y="21051"/>
                  <a:pt x="3322" y="21046"/>
                  <a:pt x="3351" y="21046"/>
                </a:cubicBezTo>
                <a:cubicBezTo>
                  <a:pt x="3378" y="21046"/>
                  <a:pt x="3401" y="21051"/>
                  <a:pt x="3410" y="21068"/>
                </a:cubicBezTo>
                <a:cubicBezTo>
                  <a:pt x="3467" y="21039"/>
                  <a:pt x="3524" y="21010"/>
                  <a:pt x="3581" y="20953"/>
                </a:cubicBezTo>
                <a:lnTo>
                  <a:pt x="3581" y="20953"/>
                </a:lnTo>
                <a:cubicBezTo>
                  <a:pt x="3567" y="20967"/>
                  <a:pt x="3553" y="20974"/>
                  <a:pt x="3538" y="20974"/>
                </a:cubicBezTo>
                <a:cubicBezTo>
                  <a:pt x="3524" y="20974"/>
                  <a:pt x="3510" y="20967"/>
                  <a:pt x="3496" y="20953"/>
                </a:cubicBezTo>
                <a:cubicBezTo>
                  <a:pt x="3610" y="20896"/>
                  <a:pt x="3696" y="20781"/>
                  <a:pt x="3782" y="20638"/>
                </a:cubicBezTo>
                <a:lnTo>
                  <a:pt x="3782" y="20638"/>
                </a:lnTo>
                <a:lnTo>
                  <a:pt x="3724" y="20753"/>
                </a:lnTo>
                <a:cubicBezTo>
                  <a:pt x="3782" y="20667"/>
                  <a:pt x="3810" y="20581"/>
                  <a:pt x="3839" y="20495"/>
                </a:cubicBezTo>
                <a:lnTo>
                  <a:pt x="3839" y="20495"/>
                </a:lnTo>
                <a:cubicBezTo>
                  <a:pt x="3810" y="20524"/>
                  <a:pt x="3810" y="20581"/>
                  <a:pt x="3782" y="20638"/>
                </a:cubicBezTo>
                <a:cubicBezTo>
                  <a:pt x="3782" y="20467"/>
                  <a:pt x="3724" y="20638"/>
                  <a:pt x="3782" y="20438"/>
                </a:cubicBezTo>
                <a:cubicBezTo>
                  <a:pt x="3782" y="20446"/>
                  <a:pt x="3782" y="20449"/>
                  <a:pt x="3782" y="20449"/>
                </a:cubicBezTo>
                <a:cubicBezTo>
                  <a:pt x="3782" y="20449"/>
                  <a:pt x="3786" y="20312"/>
                  <a:pt x="3810" y="20238"/>
                </a:cubicBezTo>
                <a:cubicBezTo>
                  <a:pt x="3782" y="20180"/>
                  <a:pt x="3782" y="20094"/>
                  <a:pt x="3782" y="20009"/>
                </a:cubicBezTo>
                <a:cubicBezTo>
                  <a:pt x="3782" y="20003"/>
                  <a:pt x="3784" y="20000"/>
                  <a:pt x="3789" y="20000"/>
                </a:cubicBezTo>
                <a:cubicBezTo>
                  <a:pt x="3800" y="20000"/>
                  <a:pt x="3825" y="20017"/>
                  <a:pt x="3846" y="20017"/>
                </a:cubicBezTo>
                <a:cubicBezTo>
                  <a:pt x="3854" y="20017"/>
                  <a:pt x="3862" y="20015"/>
                  <a:pt x="3868" y="20009"/>
                </a:cubicBezTo>
                <a:cubicBezTo>
                  <a:pt x="3810" y="19951"/>
                  <a:pt x="3868" y="19694"/>
                  <a:pt x="3810" y="19637"/>
                </a:cubicBezTo>
                <a:lnTo>
                  <a:pt x="3810" y="19637"/>
                </a:lnTo>
                <a:cubicBezTo>
                  <a:pt x="3811" y="19637"/>
                  <a:pt x="3823" y="19649"/>
                  <a:pt x="3832" y="19649"/>
                </a:cubicBezTo>
                <a:cubicBezTo>
                  <a:pt x="3836" y="19649"/>
                  <a:pt x="3839" y="19646"/>
                  <a:pt x="3839" y="19637"/>
                </a:cubicBezTo>
                <a:lnTo>
                  <a:pt x="3810" y="19579"/>
                </a:lnTo>
                <a:cubicBezTo>
                  <a:pt x="3810" y="19522"/>
                  <a:pt x="3810" y="19522"/>
                  <a:pt x="3839" y="19522"/>
                </a:cubicBezTo>
                <a:cubicBezTo>
                  <a:pt x="3839" y="19467"/>
                  <a:pt x="3833" y="19453"/>
                  <a:pt x="3826" y="19453"/>
                </a:cubicBezTo>
                <a:cubicBezTo>
                  <a:pt x="3819" y="19453"/>
                  <a:pt x="3811" y="19467"/>
                  <a:pt x="3806" y="19467"/>
                </a:cubicBezTo>
                <a:cubicBezTo>
                  <a:pt x="3801" y="19467"/>
                  <a:pt x="3800" y="19450"/>
                  <a:pt x="3810" y="19379"/>
                </a:cubicBezTo>
                <a:cubicBezTo>
                  <a:pt x="3810" y="19348"/>
                  <a:pt x="3810" y="19306"/>
                  <a:pt x="3810" y="19264"/>
                </a:cubicBezTo>
                <a:cubicBezTo>
                  <a:pt x="4039" y="19264"/>
                  <a:pt x="4297" y="19236"/>
                  <a:pt x="4526" y="19179"/>
                </a:cubicBezTo>
                <a:lnTo>
                  <a:pt x="4526" y="19179"/>
                </a:lnTo>
                <a:lnTo>
                  <a:pt x="4497" y="19207"/>
                </a:lnTo>
                <a:lnTo>
                  <a:pt x="4927" y="19207"/>
                </a:lnTo>
                <a:cubicBezTo>
                  <a:pt x="4955" y="19179"/>
                  <a:pt x="5041" y="19179"/>
                  <a:pt x="4984" y="19150"/>
                </a:cubicBezTo>
                <a:lnTo>
                  <a:pt x="4984" y="19150"/>
                </a:lnTo>
                <a:cubicBezTo>
                  <a:pt x="5057" y="19166"/>
                  <a:pt x="5129" y="19172"/>
                  <a:pt x="5199" y="19172"/>
                </a:cubicBezTo>
                <a:cubicBezTo>
                  <a:pt x="5441" y="19172"/>
                  <a:pt x="5663" y="19100"/>
                  <a:pt x="5882" y="19100"/>
                </a:cubicBezTo>
                <a:cubicBezTo>
                  <a:pt x="5937" y="19100"/>
                  <a:pt x="5992" y="19104"/>
                  <a:pt x="6047" y="19116"/>
                </a:cubicBezTo>
                <a:lnTo>
                  <a:pt x="6047" y="19116"/>
                </a:lnTo>
                <a:lnTo>
                  <a:pt x="6300" y="19093"/>
                </a:lnTo>
                <a:cubicBezTo>
                  <a:pt x="6286" y="19078"/>
                  <a:pt x="6272" y="19078"/>
                  <a:pt x="6254" y="19078"/>
                </a:cubicBezTo>
                <a:cubicBezTo>
                  <a:pt x="6236" y="19078"/>
                  <a:pt x="6214" y="19078"/>
                  <a:pt x="6186" y="19064"/>
                </a:cubicBezTo>
                <a:cubicBezTo>
                  <a:pt x="6243" y="19036"/>
                  <a:pt x="6329" y="19007"/>
                  <a:pt x="6386" y="19007"/>
                </a:cubicBezTo>
                <a:cubicBezTo>
                  <a:pt x="6243" y="19036"/>
                  <a:pt x="6386" y="19064"/>
                  <a:pt x="6443" y="19064"/>
                </a:cubicBezTo>
                <a:lnTo>
                  <a:pt x="6443" y="19036"/>
                </a:lnTo>
                <a:cubicBezTo>
                  <a:pt x="6478" y="19047"/>
                  <a:pt x="6499" y="19052"/>
                  <a:pt x="6514" y="19052"/>
                </a:cubicBezTo>
                <a:cubicBezTo>
                  <a:pt x="6572" y="19052"/>
                  <a:pt x="6512" y="18978"/>
                  <a:pt x="6672" y="18978"/>
                </a:cubicBezTo>
                <a:cubicBezTo>
                  <a:pt x="6758" y="18978"/>
                  <a:pt x="6844" y="18950"/>
                  <a:pt x="6901" y="18950"/>
                </a:cubicBezTo>
                <a:cubicBezTo>
                  <a:pt x="6958" y="18978"/>
                  <a:pt x="6844" y="18978"/>
                  <a:pt x="6815" y="19007"/>
                </a:cubicBezTo>
                <a:cubicBezTo>
                  <a:pt x="6938" y="19007"/>
                  <a:pt x="7040" y="18944"/>
                  <a:pt x="7138" y="18944"/>
                </a:cubicBezTo>
                <a:cubicBezTo>
                  <a:pt x="7155" y="18944"/>
                  <a:pt x="7171" y="18946"/>
                  <a:pt x="7187" y="18950"/>
                </a:cubicBezTo>
                <a:cubicBezTo>
                  <a:pt x="7130" y="18950"/>
                  <a:pt x="7073" y="18950"/>
                  <a:pt x="7016" y="18978"/>
                </a:cubicBezTo>
                <a:cubicBezTo>
                  <a:pt x="7073" y="19007"/>
                  <a:pt x="7159" y="19007"/>
                  <a:pt x="7245" y="19007"/>
                </a:cubicBezTo>
                <a:lnTo>
                  <a:pt x="7388" y="19007"/>
                </a:lnTo>
                <a:cubicBezTo>
                  <a:pt x="7388" y="19093"/>
                  <a:pt x="7416" y="19207"/>
                  <a:pt x="7445" y="19293"/>
                </a:cubicBezTo>
                <a:cubicBezTo>
                  <a:pt x="7413" y="19229"/>
                  <a:pt x="7397" y="19209"/>
                  <a:pt x="7388" y="19209"/>
                </a:cubicBezTo>
                <a:cubicBezTo>
                  <a:pt x="7373" y="19209"/>
                  <a:pt x="7377" y="19264"/>
                  <a:pt x="7359" y="19264"/>
                </a:cubicBezTo>
                <a:cubicBezTo>
                  <a:pt x="7359" y="19314"/>
                  <a:pt x="7359" y="19385"/>
                  <a:pt x="7341" y="19385"/>
                </a:cubicBezTo>
                <a:cubicBezTo>
                  <a:pt x="7338" y="19385"/>
                  <a:pt x="7334" y="19383"/>
                  <a:pt x="7331" y="19379"/>
                </a:cubicBezTo>
                <a:lnTo>
                  <a:pt x="7331" y="19379"/>
                </a:lnTo>
                <a:cubicBezTo>
                  <a:pt x="7388" y="19465"/>
                  <a:pt x="7331" y="19522"/>
                  <a:pt x="7388" y="19665"/>
                </a:cubicBezTo>
                <a:cubicBezTo>
                  <a:pt x="7388" y="19665"/>
                  <a:pt x="7388" y="19751"/>
                  <a:pt x="7388" y="19751"/>
                </a:cubicBezTo>
                <a:cubicBezTo>
                  <a:pt x="7396" y="19784"/>
                  <a:pt x="7399" y="19795"/>
                  <a:pt x="7401" y="19795"/>
                </a:cubicBezTo>
                <a:cubicBezTo>
                  <a:pt x="7405" y="19795"/>
                  <a:pt x="7396" y="19722"/>
                  <a:pt x="7416" y="19722"/>
                </a:cubicBezTo>
                <a:cubicBezTo>
                  <a:pt x="7489" y="19867"/>
                  <a:pt x="7459" y="20094"/>
                  <a:pt x="7535" y="20316"/>
                </a:cubicBezTo>
                <a:lnTo>
                  <a:pt x="7535" y="20316"/>
                </a:lnTo>
                <a:lnTo>
                  <a:pt x="7559" y="20266"/>
                </a:lnTo>
                <a:lnTo>
                  <a:pt x="7588" y="20409"/>
                </a:lnTo>
                <a:cubicBezTo>
                  <a:pt x="7588" y="20409"/>
                  <a:pt x="7571" y="20392"/>
                  <a:pt x="7550" y="20358"/>
                </a:cubicBezTo>
                <a:lnTo>
                  <a:pt x="7550" y="20358"/>
                </a:lnTo>
                <a:cubicBezTo>
                  <a:pt x="7561" y="20385"/>
                  <a:pt x="7573" y="20412"/>
                  <a:pt x="7588" y="20438"/>
                </a:cubicBezTo>
                <a:cubicBezTo>
                  <a:pt x="7617" y="20581"/>
                  <a:pt x="7703" y="20695"/>
                  <a:pt x="7846" y="20781"/>
                </a:cubicBezTo>
                <a:lnTo>
                  <a:pt x="7903" y="20867"/>
                </a:lnTo>
                <a:cubicBezTo>
                  <a:pt x="7903" y="20877"/>
                  <a:pt x="7893" y="20880"/>
                  <a:pt x="7881" y="20880"/>
                </a:cubicBezTo>
                <a:cubicBezTo>
                  <a:pt x="7855" y="20880"/>
                  <a:pt x="7817" y="20867"/>
                  <a:pt x="7817" y="20867"/>
                </a:cubicBezTo>
                <a:lnTo>
                  <a:pt x="7817" y="20867"/>
                </a:lnTo>
                <a:cubicBezTo>
                  <a:pt x="7851" y="20918"/>
                  <a:pt x="7906" y="20960"/>
                  <a:pt x="7969" y="20990"/>
                </a:cubicBezTo>
                <a:lnTo>
                  <a:pt x="7969" y="20990"/>
                </a:lnTo>
                <a:cubicBezTo>
                  <a:pt x="7972" y="20986"/>
                  <a:pt x="7978" y="20982"/>
                  <a:pt x="7989" y="20982"/>
                </a:cubicBezTo>
                <a:cubicBezTo>
                  <a:pt x="8046" y="20982"/>
                  <a:pt x="8075" y="21010"/>
                  <a:pt x="8132" y="21010"/>
                </a:cubicBezTo>
                <a:lnTo>
                  <a:pt x="8014" y="21010"/>
                </a:lnTo>
                <a:cubicBezTo>
                  <a:pt x="8043" y="21022"/>
                  <a:pt x="8073" y="21031"/>
                  <a:pt x="8103" y="21039"/>
                </a:cubicBezTo>
                <a:cubicBezTo>
                  <a:pt x="8075" y="21039"/>
                  <a:pt x="8103" y="21039"/>
                  <a:pt x="8132" y="21068"/>
                </a:cubicBezTo>
                <a:cubicBezTo>
                  <a:pt x="8143" y="21068"/>
                  <a:pt x="8153" y="21067"/>
                  <a:pt x="8161" y="21067"/>
                </a:cubicBezTo>
                <a:lnTo>
                  <a:pt x="8161" y="21067"/>
                </a:lnTo>
                <a:lnTo>
                  <a:pt x="8160" y="21068"/>
                </a:lnTo>
                <a:cubicBezTo>
                  <a:pt x="8203" y="21068"/>
                  <a:pt x="8252" y="21068"/>
                  <a:pt x="8302" y="21061"/>
                </a:cubicBezTo>
                <a:lnTo>
                  <a:pt x="8302" y="21061"/>
                </a:lnTo>
                <a:cubicBezTo>
                  <a:pt x="8311" y="21062"/>
                  <a:pt x="8321" y="21065"/>
                  <a:pt x="8332" y="21068"/>
                </a:cubicBezTo>
                <a:cubicBezTo>
                  <a:pt x="8304" y="21096"/>
                  <a:pt x="8275" y="21125"/>
                  <a:pt x="8218" y="21125"/>
                </a:cubicBezTo>
                <a:cubicBezTo>
                  <a:pt x="8361" y="21125"/>
                  <a:pt x="8475" y="21096"/>
                  <a:pt x="8561" y="21010"/>
                </a:cubicBezTo>
                <a:cubicBezTo>
                  <a:pt x="8590" y="21010"/>
                  <a:pt x="8618" y="20982"/>
                  <a:pt x="8647" y="20953"/>
                </a:cubicBezTo>
                <a:cubicBezTo>
                  <a:pt x="8631" y="20953"/>
                  <a:pt x="8616" y="20954"/>
                  <a:pt x="8602" y="20956"/>
                </a:cubicBezTo>
                <a:lnTo>
                  <a:pt x="8602" y="20956"/>
                </a:lnTo>
                <a:cubicBezTo>
                  <a:pt x="8834" y="20833"/>
                  <a:pt x="8973" y="20556"/>
                  <a:pt x="8876" y="20266"/>
                </a:cubicBezTo>
                <a:lnTo>
                  <a:pt x="8962" y="20266"/>
                </a:lnTo>
                <a:cubicBezTo>
                  <a:pt x="8962" y="20295"/>
                  <a:pt x="8962" y="20295"/>
                  <a:pt x="8962" y="20323"/>
                </a:cubicBezTo>
                <a:lnTo>
                  <a:pt x="9019" y="20352"/>
                </a:lnTo>
                <a:lnTo>
                  <a:pt x="8990" y="20266"/>
                </a:lnTo>
                <a:cubicBezTo>
                  <a:pt x="9019" y="20238"/>
                  <a:pt x="9019" y="20180"/>
                  <a:pt x="9019" y="20066"/>
                </a:cubicBezTo>
                <a:cubicBezTo>
                  <a:pt x="8990" y="20009"/>
                  <a:pt x="8962" y="19980"/>
                  <a:pt x="8933" y="19923"/>
                </a:cubicBezTo>
                <a:lnTo>
                  <a:pt x="8961" y="19867"/>
                </a:lnTo>
                <a:lnTo>
                  <a:pt x="8961" y="19867"/>
                </a:lnTo>
                <a:cubicBezTo>
                  <a:pt x="8962" y="19869"/>
                  <a:pt x="8962" y="19871"/>
                  <a:pt x="8963" y="19873"/>
                </a:cubicBezTo>
                <a:lnTo>
                  <a:pt x="8963" y="19873"/>
                </a:lnTo>
                <a:lnTo>
                  <a:pt x="8962" y="19865"/>
                </a:lnTo>
                <a:lnTo>
                  <a:pt x="8961" y="19867"/>
                </a:lnTo>
                <a:lnTo>
                  <a:pt x="8961" y="19867"/>
                </a:lnTo>
                <a:cubicBezTo>
                  <a:pt x="8952" y="19847"/>
                  <a:pt x="8943" y="19828"/>
                  <a:pt x="8933" y="19808"/>
                </a:cubicBezTo>
                <a:cubicBezTo>
                  <a:pt x="8933" y="19808"/>
                  <a:pt x="8962" y="19780"/>
                  <a:pt x="8962" y="19751"/>
                </a:cubicBezTo>
                <a:cubicBezTo>
                  <a:pt x="8905" y="19694"/>
                  <a:pt x="8876" y="19637"/>
                  <a:pt x="8847" y="19579"/>
                </a:cubicBezTo>
                <a:cubicBezTo>
                  <a:pt x="8865" y="19579"/>
                  <a:pt x="8882" y="19610"/>
                  <a:pt x="8893" y="19610"/>
                </a:cubicBezTo>
                <a:cubicBezTo>
                  <a:pt x="8900" y="19610"/>
                  <a:pt x="8905" y="19596"/>
                  <a:pt x="8905" y="19551"/>
                </a:cubicBezTo>
                <a:cubicBezTo>
                  <a:pt x="8905" y="19523"/>
                  <a:pt x="8903" y="19514"/>
                  <a:pt x="8899" y="19514"/>
                </a:cubicBezTo>
                <a:cubicBezTo>
                  <a:pt x="8893" y="19514"/>
                  <a:pt x="8880" y="19547"/>
                  <a:pt x="8861" y="19547"/>
                </a:cubicBezTo>
                <a:cubicBezTo>
                  <a:pt x="8849" y="19547"/>
                  <a:pt x="8835" y="19535"/>
                  <a:pt x="8819" y="19493"/>
                </a:cubicBezTo>
                <a:cubicBezTo>
                  <a:pt x="8819" y="19408"/>
                  <a:pt x="8876" y="19436"/>
                  <a:pt x="8819" y="19350"/>
                </a:cubicBezTo>
                <a:lnTo>
                  <a:pt x="8819" y="19350"/>
                </a:lnTo>
                <a:cubicBezTo>
                  <a:pt x="8819" y="19350"/>
                  <a:pt x="8847" y="19350"/>
                  <a:pt x="8876" y="19379"/>
                </a:cubicBezTo>
                <a:cubicBezTo>
                  <a:pt x="8819" y="19293"/>
                  <a:pt x="8819" y="19179"/>
                  <a:pt x="8790" y="19121"/>
                </a:cubicBezTo>
                <a:cubicBezTo>
                  <a:pt x="8790" y="19064"/>
                  <a:pt x="8790" y="19007"/>
                  <a:pt x="8790" y="18921"/>
                </a:cubicBezTo>
                <a:cubicBezTo>
                  <a:pt x="8876" y="18921"/>
                  <a:pt x="8933" y="18921"/>
                  <a:pt x="9019" y="18892"/>
                </a:cubicBezTo>
                <a:cubicBezTo>
                  <a:pt x="9248" y="18835"/>
                  <a:pt x="9277" y="18778"/>
                  <a:pt x="9477" y="18721"/>
                </a:cubicBezTo>
                <a:lnTo>
                  <a:pt x="9506" y="18721"/>
                </a:lnTo>
                <a:cubicBezTo>
                  <a:pt x="9563" y="18721"/>
                  <a:pt x="9448" y="18778"/>
                  <a:pt x="9448" y="18778"/>
                </a:cubicBezTo>
                <a:cubicBezTo>
                  <a:pt x="9482" y="18786"/>
                  <a:pt x="9515" y="18790"/>
                  <a:pt x="9548" y="18790"/>
                </a:cubicBezTo>
                <a:cubicBezTo>
                  <a:pt x="9627" y="18790"/>
                  <a:pt x="9702" y="18770"/>
                  <a:pt x="9763" y="18749"/>
                </a:cubicBezTo>
                <a:cubicBezTo>
                  <a:pt x="9763" y="18749"/>
                  <a:pt x="9763" y="18778"/>
                  <a:pt x="9820" y="18778"/>
                </a:cubicBezTo>
                <a:cubicBezTo>
                  <a:pt x="9824" y="18782"/>
                  <a:pt x="9829" y="18784"/>
                  <a:pt x="9833" y="18784"/>
                </a:cubicBezTo>
                <a:cubicBezTo>
                  <a:pt x="9848" y="18784"/>
                  <a:pt x="9866" y="18763"/>
                  <a:pt x="9898" y="18745"/>
                </a:cubicBezTo>
                <a:lnTo>
                  <a:pt x="9898" y="18745"/>
                </a:lnTo>
                <a:cubicBezTo>
                  <a:pt x="9881" y="18748"/>
                  <a:pt x="9864" y="18749"/>
                  <a:pt x="9849" y="18749"/>
                </a:cubicBezTo>
                <a:lnTo>
                  <a:pt x="9906" y="18692"/>
                </a:lnTo>
                <a:cubicBezTo>
                  <a:pt x="10278" y="18635"/>
                  <a:pt x="10679" y="18606"/>
                  <a:pt x="11080" y="18520"/>
                </a:cubicBezTo>
                <a:cubicBezTo>
                  <a:pt x="11080" y="18549"/>
                  <a:pt x="11080" y="18578"/>
                  <a:pt x="11080" y="18606"/>
                </a:cubicBezTo>
                <a:lnTo>
                  <a:pt x="11051" y="18606"/>
                </a:lnTo>
                <a:lnTo>
                  <a:pt x="10994" y="18663"/>
                </a:lnTo>
                <a:lnTo>
                  <a:pt x="11108" y="18635"/>
                </a:lnTo>
                <a:cubicBezTo>
                  <a:pt x="11108" y="18663"/>
                  <a:pt x="11165" y="18663"/>
                  <a:pt x="11280" y="18663"/>
                </a:cubicBezTo>
                <a:lnTo>
                  <a:pt x="11452" y="18606"/>
                </a:lnTo>
                <a:lnTo>
                  <a:pt x="11505" y="18633"/>
                </a:lnTo>
                <a:lnTo>
                  <a:pt x="11505" y="18633"/>
                </a:lnTo>
                <a:cubicBezTo>
                  <a:pt x="11527" y="18624"/>
                  <a:pt x="11548" y="18615"/>
                  <a:pt x="11566" y="18606"/>
                </a:cubicBezTo>
                <a:cubicBezTo>
                  <a:pt x="11566" y="18606"/>
                  <a:pt x="11595" y="18635"/>
                  <a:pt x="11623" y="18635"/>
                </a:cubicBezTo>
                <a:lnTo>
                  <a:pt x="11795" y="18520"/>
                </a:lnTo>
                <a:lnTo>
                  <a:pt x="11795" y="18520"/>
                </a:lnTo>
                <a:cubicBezTo>
                  <a:pt x="11818" y="18544"/>
                  <a:pt x="11766" y="18585"/>
                  <a:pt x="11806" y="18585"/>
                </a:cubicBezTo>
                <a:cubicBezTo>
                  <a:pt x="11816" y="18585"/>
                  <a:pt x="11830" y="18583"/>
                  <a:pt x="11852" y="18578"/>
                </a:cubicBezTo>
                <a:cubicBezTo>
                  <a:pt x="11967" y="18578"/>
                  <a:pt x="11766" y="18549"/>
                  <a:pt x="11881" y="18492"/>
                </a:cubicBezTo>
                <a:cubicBezTo>
                  <a:pt x="11938" y="18492"/>
                  <a:pt x="11945" y="18517"/>
                  <a:pt x="11976" y="18517"/>
                </a:cubicBezTo>
                <a:cubicBezTo>
                  <a:pt x="11992" y="18517"/>
                  <a:pt x="12015" y="18511"/>
                  <a:pt x="12053" y="18492"/>
                </a:cubicBezTo>
                <a:lnTo>
                  <a:pt x="12053" y="18492"/>
                </a:lnTo>
                <a:cubicBezTo>
                  <a:pt x="12053" y="18492"/>
                  <a:pt x="12053" y="18520"/>
                  <a:pt x="11995" y="18549"/>
                </a:cubicBezTo>
                <a:cubicBezTo>
                  <a:pt x="12081" y="18520"/>
                  <a:pt x="12224" y="18492"/>
                  <a:pt x="12253" y="18463"/>
                </a:cubicBezTo>
                <a:cubicBezTo>
                  <a:pt x="12329" y="18463"/>
                  <a:pt x="12444" y="18425"/>
                  <a:pt x="12512" y="18425"/>
                </a:cubicBezTo>
                <a:cubicBezTo>
                  <a:pt x="12546" y="18425"/>
                  <a:pt x="12568" y="18435"/>
                  <a:pt x="12568" y="18463"/>
                </a:cubicBezTo>
                <a:cubicBezTo>
                  <a:pt x="12625" y="18406"/>
                  <a:pt x="12711" y="18377"/>
                  <a:pt x="12768" y="18349"/>
                </a:cubicBezTo>
                <a:lnTo>
                  <a:pt x="12768" y="18349"/>
                </a:lnTo>
                <a:cubicBezTo>
                  <a:pt x="12740" y="18377"/>
                  <a:pt x="12747" y="18384"/>
                  <a:pt x="12772" y="18384"/>
                </a:cubicBezTo>
                <a:cubicBezTo>
                  <a:pt x="12797" y="18384"/>
                  <a:pt x="12840" y="18377"/>
                  <a:pt x="12883" y="18377"/>
                </a:cubicBezTo>
                <a:cubicBezTo>
                  <a:pt x="12911" y="18520"/>
                  <a:pt x="12940" y="18692"/>
                  <a:pt x="12940" y="18835"/>
                </a:cubicBezTo>
                <a:cubicBezTo>
                  <a:pt x="12934" y="18841"/>
                  <a:pt x="12929" y="18844"/>
                  <a:pt x="12925" y="18844"/>
                </a:cubicBezTo>
                <a:cubicBezTo>
                  <a:pt x="12894" y="18844"/>
                  <a:pt x="12903" y="18703"/>
                  <a:pt x="12892" y="18703"/>
                </a:cubicBezTo>
                <a:cubicBezTo>
                  <a:pt x="12890" y="18703"/>
                  <a:pt x="12887" y="18708"/>
                  <a:pt x="12883" y="18721"/>
                </a:cubicBezTo>
                <a:cubicBezTo>
                  <a:pt x="12883" y="18989"/>
                  <a:pt x="12883" y="19258"/>
                  <a:pt x="12883" y="19551"/>
                </a:cubicBezTo>
                <a:lnTo>
                  <a:pt x="12883" y="19551"/>
                </a:lnTo>
                <a:cubicBezTo>
                  <a:pt x="12965" y="19578"/>
                  <a:pt x="12862" y="19739"/>
                  <a:pt x="12880" y="19879"/>
                </a:cubicBezTo>
                <a:lnTo>
                  <a:pt x="12880" y="19879"/>
                </a:lnTo>
                <a:cubicBezTo>
                  <a:pt x="12876" y="19865"/>
                  <a:pt x="12866" y="19854"/>
                  <a:pt x="12860" y="19854"/>
                </a:cubicBezTo>
                <a:cubicBezTo>
                  <a:pt x="12856" y="19854"/>
                  <a:pt x="12854" y="19857"/>
                  <a:pt x="12854" y="19865"/>
                </a:cubicBezTo>
                <a:cubicBezTo>
                  <a:pt x="12854" y="19951"/>
                  <a:pt x="12854" y="20066"/>
                  <a:pt x="12854" y="20180"/>
                </a:cubicBezTo>
                <a:cubicBezTo>
                  <a:pt x="12854" y="20295"/>
                  <a:pt x="12854" y="20409"/>
                  <a:pt x="12883" y="20581"/>
                </a:cubicBezTo>
                <a:lnTo>
                  <a:pt x="12854" y="20552"/>
                </a:lnTo>
                <a:lnTo>
                  <a:pt x="12854" y="20552"/>
                </a:lnTo>
                <a:cubicBezTo>
                  <a:pt x="12854" y="20610"/>
                  <a:pt x="12883" y="20695"/>
                  <a:pt x="12911" y="20781"/>
                </a:cubicBezTo>
                <a:cubicBezTo>
                  <a:pt x="12940" y="20867"/>
                  <a:pt x="12997" y="20924"/>
                  <a:pt x="13083" y="20982"/>
                </a:cubicBezTo>
                <a:cubicBezTo>
                  <a:pt x="13102" y="20982"/>
                  <a:pt x="13147" y="21020"/>
                  <a:pt x="13166" y="21020"/>
                </a:cubicBezTo>
                <a:cubicBezTo>
                  <a:pt x="13175" y="21020"/>
                  <a:pt x="13178" y="21010"/>
                  <a:pt x="13169" y="20982"/>
                </a:cubicBezTo>
                <a:lnTo>
                  <a:pt x="13169" y="20982"/>
                </a:lnTo>
                <a:cubicBezTo>
                  <a:pt x="13261" y="21092"/>
                  <a:pt x="13388" y="21143"/>
                  <a:pt x="13527" y="21143"/>
                </a:cubicBezTo>
                <a:cubicBezTo>
                  <a:pt x="13605" y="21143"/>
                  <a:pt x="13688" y="21127"/>
                  <a:pt x="13770" y="21096"/>
                </a:cubicBezTo>
                <a:cubicBezTo>
                  <a:pt x="13942" y="21010"/>
                  <a:pt x="14085" y="20867"/>
                  <a:pt x="14199" y="20695"/>
                </a:cubicBezTo>
                <a:lnTo>
                  <a:pt x="14199" y="20695"/>
                </a:lnTo>
                <a:cubicBezTo>
                  <a:pt x="14199" y="20742"/>
                  <a:pt x="14180" y="20789"/>
                  <a:pt x="14189" y="20789"/>
                </a:cubicBezTo>
                <a:cubicBezTo>
                  <a:pt x="14191" y="20789"/>
                  <a:pt x="14194" y="20787"/>
                  <a:pt x="14199" y="20781"/>
                </a:cubicBezTo>
                <a:cubicBezTo>
                  <a:pt x="14228" y="20724"/>
                  <a:pt x="14256" y="20667"/>
                  <a:pt x="14256" y="20610"/>
                </a:cubicBezTo>
                <a:lnTo>
                  <a:pt x="14256" y="20438"/>
                </a:lnTo>
                <a:cubicBezTo>
                  <a:pt x="14228" y="20467"/>
                  <a:pt x="14228" y="20495"/>
                  <a:pt x="14199" y="20552"/>
                </a:cubicBezTo>
                <a:cubicBezTo>
                  <a:pt x="14171" y="20495"/>
                  <a:pt x="14170" y="20409"/>
                  <a:pt x="14170" y="20352"/>
                </a:cubicBezTo>
                <a:lnTo>
                  <a:pt x="14170" y="20352"/>
                </a:lnTo>
                <a:cubicBezTo>
                  <a:pt x="14171" y="20397"/>
                  <a:pt x="14176" y="20414"/>
                  <a:pt x="14185" y="20414"/>
                </a:cubicBezTo>
                <a:cubicBezTo>
                  <a:pt x="14204" y="20414"/>
                  <a:pt x="14237" y="20334"/>
                  <a:pt x="14256" y="20295"/>
                </a:cubicBezTo>
                <a:lnTo>
                  <a:pt x="14228" y="20295"/>
                </a:lnTo>
                <a:cubicBezTo>
                  <a:pt x="14285" y="20152"/>
                  <a:pt x="14142" y="20266"/>
                  <a:pt x="14199" y="20066"/>
                </a:cubicBezTo>
                <a:lnTo>
                  <a:pt x="14228" y="20066"/>
                </a:lnTo>
                <a:cubicBezTo>
                  <a:pt x="14199" y="19980"/>
                  <a:pt x="14199" y="19894"/>
                  <a:pt x="14199" y="19808"/>
                </a:cubicBezTo>
                <a:cubicBezTo>
                  <a:pt x="14202" y="19805"/>
                  <a:pt x="14205" y="19804"/>
                  <a:pt x="14207" y="19804"/>
                </a:cubicBezTo>
                <a:cubicBezTo>
                  <a:pt x="14222" y="19804"/>
                  <a:pt x="14202" y="19894"/>
                  <a:pt x="14228" y="19894"/>
                </a:cubicBezTo>
                <a:cubicBezTo>
                  <a:pt x="14228" y="19780"/>
                  <a:pt x="14170" y="19665"/>
                  <a:pt x="14199" y="19551"/>
                </a:cubicBezTo>
                <a:lnTo>
                  <a:pt x="14199" y="19551"/>
                </a:lnTo>
                <a:cubicBezTo>
                  <a:pt x="14199" y="19608"/>
                  <a:pt x="14199" y="19665"/>
                  <a:pt x="14228" y="19722"/>
                </a:cubicBezTo>
                <a:cubicBezTo>
                  <a:pt x="14256" y="19637"/>
                  <a:pt x="14256" y="19579"/>
                  <a:pt x="14256" y="19493"/>
                </a:cubicBezTo>
                <a:lnTo>
                  <a:pt x="14256" y="19350"/>
                </a:lnTo>
                <a:cubicBezTo>
                  <a:pt x="14142" y="19207"/>
                  <a:pt x="14228" y="19036"/>
                  <a:pt x="14142" y="18835"/>
                </a:cubicBezTo>
                <a:lnTo>
                  <a:pt x="14142" y="18835"/>
                </a:lnTo>
                <a:cubicBezTo>
                  <a:pt x="14175" y="18911"/>
                  <a:pt x="14191" y="18934"/>
                  <a:pt x="14200" y="18934"/>
                </a:cubicBezTo>
                <a:cubicBezTo>
                  <a:pt x="14212" y="18934"/>
                  <a:pt x="14211" y="18889"/>
                  <a:pt x="14222" y="18889"/>
                </a:cubicBezTo>
                <a:cubicBezTo>
                  <a:pt x="14223" y="18889"/>
                  <a:pt x="14225" y="18890"/>
                  <a:pt x="14228" y="18892"/>
                </a:cubicBezTo>
                <a:cubicBezTo>
                  <a:pt x="14228" y="18843"/>
                  <a:pt x="14249" y="18772"/>
                  <a:pt x="14255" y="18772"/>
                </a:cubicBezTo>
                <a:cubicBezTo>
                  <a:pt x="14255" y="18772"/>
                  <a:pt x="14255" y="18772"/>
                  <a:pt x="14255" y="18772"/>
                </a:cubicBezTo>
                <a:lnTo>
                  <a:pt x="14255" y="18772"/>
                </a:lnTo>
                <a:cubicBezTo>
                  <a:pt x="14229" y="18662"/>
                  <a:pt x="14256" y="18604"/>
                  <a:pt x="14228" y="18463"/>
                </a:cubicBezTo>
                <a:cubicBezTo>
                  <a:pt x="14228" y="18463"/>
                  <a:pt x="14228" y="18400"/>
                  <a:pt x="14246" y="18400"/>
                </a:cubicBezTo>
                <a:cubicBezTo>
                  <a:pt x="14249" y="18400"/>
                  <a:pt x="14252" y="18402"/>
                  <a:pt x="14256" y="18406"/>
                </a:cubicBezTo>
                <a:cubicBezTo>
                  <a:pt x="14248" y="18363"/>
                  <a:pt x="14242" y="18348"/>
                  <a:pt x="14237" y="18348"/>
                </a:cubicBezTo>
                <a:cubicBezTo>
                  <a:pt x="14229" y="18348"/>
                  <a:pt x="14228" y="18409"/>
                  <a:pt x="14228" y="18409"/>
                </a:cubicBezTo>
                <a:cubicBezTo>
                  <a:pt x="14228" y="18409"/>
                  <a:pt x="14228" y="18408"/>
                  <a:pt x="14228" y="18406"/>
                </a:cubicBezTo>
                <a:cubicBezTo>
                  <a:pt x="14199" y="18291"/>
                  <a:pt x="14170" y="18148"/>
                  <a:pt x="14199" y="18034"/>
                </a:cubicBezTo>
                <a:lnTo>
                  <a:pt x="14199" y="18034"/>
                </a:lnTo>
                <a:cubicBezTo>
                  <a:pt x="14199" y="18034"/>
                  <a:pt x="14228" y="18034"/>
                  <a:pt x="14228" y="18062"/>
                </a:cubicBezTo>
                <a:cubicBezTo>
                  <a:pt x="14228" y="17977"/>
                  <a:pt x="14342" y="18034"/>
                  <a:pt x="14399" y="17977"/>
                </a:cubicBezTo>
                <a:cubicBezTo>
                  <a:pt x="14514" y="17977"/>
                  <a:pt x="14501" y="18002"/>
                  <a:pt x="14522" y="18002"/>
                </a:cubicBezTo>
                <a:cubicBezTo>
                  <a:pt x="14533" y="18002"/>
                  <a:pt x="14552" y="17996"/>
                  <a:pt x="14600" y="17977"/>
                </a:cubicBezTo>
                <a:cubicBezTo>
                  <a:pt x="14686" y="17977"/>
                  <a:pt x="14543" y="18034"/>
                  <a:pt x="14543" y="18034"/>
                </a:cubicBezTo>
                <a:cubicBezTo>
                  <a:pt x="14714" y="18005"/>
                  <a:pt x="14628" y="17948"/>
                  <a:pt x="14657" y="17919"/>
                </a:cubicBezTo>
                <a:cubicBezTo>
                  <a:pt x="14700" y="17905"/>
                  <a:pt x="14727" y="17900"/>
                  <a:pt x="14744" y="17900"/>
                </a:cubicBezTo>
                <a:cubicBezTo>
                  <a:pt x="14797" y="17900"/>
                  <a:pt x="14764" y="17948"/>
                  <a:pt x="14829" y="17948"/>
                </a:cubicBezTo>
                <a:cubicBezTo>
                  <a:pt x="14915" y="17919"/>
                  <a:pt x="15000" y="17862"/>
                  <a:pt x="15115" y="17834"/>
                </a:cubicBezTo>
                <a:cubicBezTo>
                  <a:pt x="15115" y="17834"/>
                  <a:pt x="15144" y="17834"/>
                  <a:pt x="15115" y="17862"/>
                </a:cubicBezTo>
                <a:cubicBezTo>
                  <a:pt x="15229" y="17805"/>
                  <a:pt x="15487" y="17805"/>
                  <a:pt x="15630" y="17719"/>
                </a:cubicBezTo>
                <a:lnTo>
                  <a:pt x="15659" y="17719"/>
                </a:lnTo>
                <a:cubicBezTo>
                  <a:pt x="15630" y="17690"/>
                  <a:pt x="15601" y="17662"/>
                  <a:pt x="15601" y="17633"/>
                </a:cubicBezTo>
                <a:cubicBezTo>
                  <a:pt x="15670" y="17633"/>
                  <a:pt x="15721" y="17597"/>
                  <a:pt x="15753" y="17597"/>
                </a:cubicBezTo>
                <a:cubicBezTo>
                  <a:pt x="15761" y="17597"/>
                  <a:pt x="15767" y="17599"/>
                  <a:pt x="15773" y="17605"/>
                </a:cubicBezTo>
                <a:cubicBezTo>
                  <a:pt x="15745" y="17605"/>
                  <a:pt x="15716" y="17633"/>
                  <a:pt x="15716" y="17662"/>
                </a:cubicBezTo>
                <a:lnTo>
                  <a:pt x="15773" y="17690"/>
                </a:lnTo>
                <a:cubicBezTo>
                  <a:pt x="15800" y="17700"/>
                  <a:pt x="15802" y="17706"/>
                  <a:pt x="15791" y="17711"/>
                </a:cubicBezTo>
                <a:lnTo>
                  <a:pt x="15791" y="17711"/>
                </a:lnTo>
                <a:cubicBezTo>
                  <a:pt x="15899" y="17677"/>
                  <a:pt x="16008" y="17655"/>
                  <a:pt x="16117" y="17633"/>
                </a:cubicBezTo>
                <a:lnTo>
                  <a:pt x="16117" y="17633"/>
                </a:lnTo>
                <a:cubicBezTo>
                  <a:pt x="16145" y="17690"/>
                  <a:pt x="15830" y="17690"/>
                  <a:pt x="16002" y="17719"/>
                </a:cubicBezTo>
                <a:lnTo>
                  <a:pt x="15830" y="17719"/>
                </a:lnTo>
                <a:cubicBezTo>
                  <a:pt x="15902" y="17748"/>
                  <a:pt x="15873" y="17748"/>
                  <a:pt x="15845" y="17748"/>
                </a:cubicBezTo>
                <a:cubicBezTo>
                  <a:pt x="15816" y="17748"/>
                  <a:pt x="15787" y="17748"/>
                  <a:pt x="15859" y="17776"/>
                </a:cubicBezTo>
                <a:cubicBezTo>
                  <a:pt x="16088" y="17748"/>
                  <a:pt x="16117" y="17719"/>
                  <a:pt x="16346" y="17690"/>
                </a:cubicBezTo>
                <a:cubicBezTo>
                  <a:pt x="16374" y="17633"/>
                  <a:pt x="16317" y="17633"/>
                  <a:pt x="16374" y="17605"/>
                </a:cubicBezTo>
                <a:cubicBezTo>
                  <a:pt x="16449" y="17577"/>
                  <a:pt x="16503" y="17568"/>
                  <a:pt x="16545" y="17568"/>
                </a:cubicBezTo>
                <a:cubicBezTo>
                  <a:pt x="16636" y="17568"/>
                  <a:pt x="16669" y="17613"/>
                  <a:pt x="16737" y="17613"/>
                </a:cubicBezTo>
                <a:cubicBezTo>
                  <a:pt x="16768" y="17613"/>
                  <a:pt x="16806" y="17603"/>
                  <a:pt x="16861" y="17576"/>
                </a:cubicBezTo>
                <a:cubicBezTo>
                  <a:pt x="16918" y="17490"/>
                  <a:pt x="17032" y="17461"/>
                  <a:pt x="17118" y="17461"/>
                </a:cubicBezTo>
                <a:lnTo>
                  <a:pt x="17061" y="17519"/>
                </a:lnTo>
                <a:cubicBezTo>
                  <a:pt x="17290" y="17490"/>
                  <a:pt x="17176" y="17433"/>
                  <a:pt x="17433" y="17404"/>
                </a:cubicBezTo>
                <a:lnTo>
                  <a:pt x="17433" y="17404"/>
                </a:lnTo>
                <a:cubicBezTo>
                  <a:pt x="17376" y="17461"/>
                  <a:pt x="17261" y="17461"/>
                  <a:pt x="17290" y="17461"/>
                </a:cubicBezTo>
                <a:cubicBezTo>
                  <a:pt x="17462" y="17461"/>
                  <a:pt x="17376" y="17404"/>
                  <a:pt x="17519" y="17404"/>
                </a:cubicBezTo>
                <a:lnTo>
                  <a:pt x="17548" y="17433"/>
                </a:lnTo>
                <a:cubicBezTo>
                  <a:pt x="17748" y="17404"/>
                  <a:pt x="17948" y="17318"/>
                  <a:pt x="18177" y="17290"/>
                </a:cubicBezTo>
                <a:cubicBezTo>
                  <a:pt x="18206" y="17433"/>
                  <a:pt x="18206" y="17576"/>
                  <a:pt x="18234" y="17748"/>
                </a:cubicBezTo>
                <a:lnTo>
                  <a:pt x="18234" y="17748"/>
                </a:lnTo>
                <a:cubicBezTo>
                  <a:pt x="18177" y="17748"/>
                  <a:pt x="18206" y="17376"/>
                  <a:pt x="18120" y="17376"/>
                </a:cubicBezTo>
                <a:cubicBezTo>
                  <a:pt x="18206" y="17662"/>
                  <a:pt x="18234" y="17948"/>
                  <a:pt x="18263" y="18234"/>
                </a:cubicBezTo>
                <a:cubicBezTo>
                  <a:pt x="18263" y="18245"/>
                  <a:pt x="18262" y="18250"/>
                  <a:pt x="18260" y="18250"/>
                </a:cubicBezTo>
                <a:cubicBezTo>
                  <a:pt x="18252" y="18250"/>
                  <a:pt x="18229" y="18171"/>
                  <a:pt x="18206" y="18148"/>
                </a:cubicBezTo>
                <a:lnTo>
                  <a:pt x="18206" y="18148"/>
                </a:lnTo>
                <a:cubicBezTo>
                  <a:pt x="18263" y="18463"/>
                  <a:pt x="18234" y="18778"/>
                  <a:pt x="18292" y="19036"/>
                </a:cubicBezTo>
                <a:cubicBezTo>
                  <a:pt x="18263" y="19036"/>
                  <a:pt x="18263" y="19007"/>
                  <a:pt x="18263" y="18979"/>
                </a:cubicBezTo>
                <a:lnTo>
                  <a:pt x="18263" y="18979"/>
                </a:lnTo>
                <a:cubicBezTo>
                  <a:pt x="18263" y="19036"/>
                  <a:pt x="18263" y="19121"/>
                  <a:pt x="18292" y="19121"/>
                </a:cubicBezTo>
                <a:lnTo>
                  <a:pt x="18292" y="19064"/>
                </a:lnTo>
                <a:cubicBezTo>
                  <a:pt x="18295" y="19053"/>
                  <a:pt x="18300" y="19048"/>
                  <a:pt x="18305" y="19048"/>
                </a:cubicBezTo>
                <a:cubicBezTo>
                  <a:pt x="18341" y="19048"/>
                  <a:pt x="18406" y="19268"/>
                  <a:pt x="18406" y="19293"/>
                </a:cubicBezTo>
                <a:cubicBezTo>
                  <a:pt x="18394" y="19277"/>
                  <a:pt x="18386" y="19271"/>
                  <a:pt x="18380" y="19271"/>
                </a:cubicBezTo>
                <a:cubicBezTo>
                  <a:pt x="18348" y="19271"/>
                  <a:pt x="18374" y="19441"/>
                  <a:pt x="18334" y="19441"/>
                </a:cubicBezTo>
                <a:cubicBezTo>
                  <a:pt x="18324" y="19441"/>
                  <a:pt x="18311" y="19431"/>
                  <a:pt x="18292" y="19408"/>
                </a:cubicBezTo>
                <a:lnTo>
                  <a:pt x="18292" y="19408"/>
                </a:lnTo>
                <a:cubicBezTo>
                  <a:pt x="18292" y="19465"/>
                  <a:pt x="18320" y="19493"/>
                  <a:pt x="18349" y="19493"/>
                </a:cubicBezTo>
                <a:cubicBezTo>
                  <a:pt x="18349" y="19525"/>
                  <a:pt x="18349" y="19548"/>
                  <a:pt x="18339" y="19548"/>
                </a:cubicBezTo>
                <a:cubicBezTo>
                  <a:pt x="18332" y="19548"/>
                  <a:pt x="18317" y="19532"/>
                  <a:pt x="18292" y="19493"/>
                </a:cubicBezTo>
                <a:lnTo>
                  <a:pt x="18292" y="19493"/>
                </a:lnTo>
                <a:cubicBezTo>
                  <a:pt x="18320" y="19694"/>
                  <a:pt x="18349" y="19608"/>
                  <a:pt x="18349" y="19808"/>
                </a:cubicBezTo>
                <a:cubicBezTo>
                  <a:pt x="18349" y="19808"/>
                  <a:pt x="18349" y="19780"/>
                  <a:pt x="18320" y="19751"/>
                </a:cubicBezTo>
                <a:lnTo>
                  <a:pt x="18320" y="19751"/>
                </a:lnTo>
                <a:cubicBezTo>
                  <a:pt x="18349" y="19808"/>
                  <a:pt x="18349" y="19837"/>
                  <a:pt x="18378" y="19894"/>
                </a:cubicBezTo>
                <a:cubicBezTo>
                  <a:pt x="18406" y="19951"/>
                  <a:pt x="18406" y="20037"/>
                  <a:pt x="18435" y="20123"/>
                </a:cubicBezTo>
                <a:lnTo>
                  <a:pt x="18378" y="20066"/>
                </a:lnTo>
                <a:lnTo>
                  <a:pt x="18378" y="20066"/>
                </a:lnTo>
                <a:cubicBezTo>
                  <a:pt x="18435" y="20209"/>
                  <a:pt x="18521" y="20323"/>
                  <a:pt x="18664" y="20409"/>
                </a:cubicBezTo>
                <a:cubicBezTo>
                  <a:pt x="18778" y="20467"/>
                  <a:pt x="18921" y="20524"/>
                  <a:pt x="19064" y="20552"/>
                </a:cubicBezTo>
                <a:cubicBezTo>
                  <a:pt x="18950" y="20610"/>
                  <a:pt x="19179" y="20581"/>
                  <a:pt x="19179" y="20610"/>
                </a:cubicBezTo>
                <a:cubicBezTo>
                  <a:pt x="19265" y="20610"/>
                  <a:pt x="19322" y="20581"/>
                  <a:pt x="19379" y="20552"/>
                </a:cubicBezTo>
                <a:lnTo>
                  <a:pt x="19293" y="20552"/>
                </a:lnTo>
                <a:cubicBezTo>
                  <a:pt x="19436" y="20524"/>
                  <a:pt x="19551" y="20438"/>
                  <a:pt x="19665" y="20323"/>
                </a:cubicBezTo>
                <a:lnTo>
                  <a:pt x="19665" y="20323"/>
                </a:lnTo>
                <a:cubicBezTo>
                  <a:pt x="19637" y="20352"/>
                  <a:pt x="19608" y="20409"/>
                  <a:pt x="19580" y="20438"/>
                </a:cubicBezTo>
                <a:cubicBezTo>
                  <a:pt x="19665" y="20352"/>
                  <a:pt x="19723" y="20266"/>
                  <a:pt x="19751" y="20180"/>
                </a:cubicBezTo>
                <a:lnTo>
                  <a:pt x="19751" y="20180"/>
                </a:lnTo>
                <a:cubicBezTo>
                  <a:pt x="19723" y="20238"/>
                  <a:pt x="19694" y="20266"/>
                  <a:pt x="19665" y="20323"/>
                </a:cubicBezTo>
                <a:cubicBezTo>
                  <a:pt x="19723" y="20152"/>
                  <a:pt x="19608" y="20295"/>
                  <a:pt x="19694" y="20123"/>
                </a:cubicBezTo>
                <a:cubicBezTo>
                  <a:pt x="19723" y="20066"/>
                  <a:pt x="19751" y="19980"/>
                  <a:pt x="19751" y="19923"/>
                </a:cubicBezTo>
                <a:cubicBezTo>
                  <a:pt x="19751" y="19837"/>
                  <a:pt x="19723" y="19751"/>
                  <a:pt x="19723" y="19665"/>
                </a:cubicBezTo>
                <a:cubicBezTo>
                  <a:pt x="19723" y="19656"/>
                  <a:pt x="19729" y="19652"/>
                  <a:pt x="19739" y="19652"/>
                </a:cubicBezTo>
                <a:cubicBezTo>
                  <a:pt x="19758" y="19652"/>
                  <a:pt x="19789" y="19665"/>
                  <a:pt x="19808" y="19665"/>
                </a:cubicBezTo>
                <a:cubicBezTo>
                  <a:pt x="19755" y="19612"/>
                  <a:pt x="19776" y="19385"/>
                  <a:pt x="19733" y="19285"/>
                </a:cubicBezTo>
                <a:lnTo>
                  <a:pt x="19733" y="19285"/>
                </a:lnTo>
                <a:cubicBezTo>
                  <a:pt x="19735" y="19286"/>
                  <a:pt x="19738" y="19286"/>
                  <a:pt x="19741" y="19286"/>
                </a:cubicBezTo>
                <a:cubicBezTo>
                  <a:pt x="19751" y="19286"/>
                  <a:pt x="19766" y="19279"/>
                  <a:pt x="19780" y="19264"/>
                </a:cubicBezTo>
                <a:lnTo>
                  <a:pt x="19723" y="19207"/>
                </a:lnTo>
                <a:cubicBezTo>
                  <a:pt x="19723" y="19150"/>
                  <a:pt x="19723" y="19150"/>
                  <a:pt x="19751" y="19150"/>
                </a:cubicBezTo>
                <a:cubicBezTo>
                  <a:pt x="19751" y="19083"/>
                  <a:pt x="19745" y="19067"/>
                  <a:pt x="19737" y="19067"/>
                </a:cubicBezTo>
                <a:cubicBezTo>
                  <a:pt x="19731" y="19067"/>
                  <a:pt x="19723" y="19080"/>
                  <a:pt x="19719" y="19080"/>
                </a:cubicBezTo>
                <a:cubicBezTo>
                  <a:pt x="19713" y="19080"/>
                  <a:pt x="19712" y="19063"/>
                  <a:pt x="19722" y="18985"/>
                </a:cubicBezTo>
                <a:lnTo>
                  <a:pt x="19722" y="18985"/>
                </a:lnTo>
                <a:cubicBezTo>
                  <a:pt x="19715" y="18777"/>
                  <a:pt x="19665" y="18589"/>
                  <a:pt x="19665" y="18377"/>
                </a:cubicBezTo>
                <a:cubicBezTo>
                  <a:pt x="19671" y="18371"/>
                  <a:pt x="19676" y="18369"/>
                  <a:pt x="19680" y="18369"/>
                </a:cubicBezTo>
                <a:cubicBezTo>
                  <a:pt x="19712" y="18369"/>
                  <a:pt x="19704" y="18509"/>
                  <a:pt x="19731" y="18509"/>
                </a:cubicBezTo>
                <a:cubicBezTo>
                  <a:pt x="19736" y="18509"/>
                  <a:pt x="19743" y="18504"/>
                  <a:pt x="19751" y="18492"/>
                </a:cubicBezTo>
                <a:cubicBezTo>
                  <a:pt x="19723" y="18206"/>
                  <a:pt x="19637" y="17891"/>
                  <a:pt x="19637" y="17576"/>
                </a:cubicBezTo>
                <a:lnTo>
                  <a:pt x="19637" y="17690"/>
                </a:lnTo>
                <a:cubicBezTo>
                  <a:pt x="19551" y="17633"/>
                  <a:pt x="19637" y="17490"/>
                  <a:pt x="19637" y="17347"/>
                </a:cubicBezTo>
                <a:cubicBezTo>
                  <a:pt x="19637" y="17347"/>
                  <a:pt x="19637" y="17318"/>
                  <a:pt x="19637" y="17318"/>
                </a:cubicBezTo>
                <a:cubicBezTo>
                  <a:pt x="19637" y="17334"/>
                  <a:pt x="19655" y="17341"/>
                  <a:pt x="19665" y="17345"/>
                </a:cubicBezTo>
                <a:lnTo>
                  <a:pt x="19665" y="17345"/>
                </a:lnTo>
                <a:cubicBezTo>
                  <a:pt x="19665" y="17341"/>
                  <a:pt x="19665" y="17334"/>
                  <a:pt x="19665" y="17318"/>
                </a:cubicBezTo>
                <a:cubicBezTo>
                  <a:pt x="19665" y="17290"/>
                  <a:pt x="19665" y="17290"/>
                  <a:pt x="19665" y="17261"/>
                </a:cubicBezTo>
                <a:lnTo>
                  <a:pt x="19665" y="17032"/>
                </a:lnTo>
                <a:cubicBezTo>
                  <a:pt x="19832" y="16977"/>
                  <a:pt x="19998" y="16945"/>
                  <a:pt x="20164" y="16945"/>
                </a:cubicBezTo>
                <a:cubicBezTo>
                  <a:pt x="20251" y="16945"/>
                  <a:pt x="20338" y="16954"/>
                  <a:pt x="20425" y="16972"/>
                </a:cubicBezTo>
                <a:lnTo>
                  <a:pt x="20425" y="16972"/>
                </a:lnTo>
                <a:cubicBezTo>
                  <a:pt x="20488" y="16964"/>
                  <a:pt x="20540" y="16936"/>
                  <a:pt x="20610" y="16889"/>
                </a:cubicBezTo>
                <a:cubicBezTo>
                  <a:pt x="20667" y="16860"/>
                  <a:pt x="20724" y="16832"/>
                  <a:pt x="20810" y="16803"/>
                </a:cubicBezTo>
                <a:lnTo>
                  <a:pt x="20810" y="16803"/>
                </a:lnTo>
                <a:lnTo>
                  <a:pt x="20782" y="16832"/>
                </a:lnTo>
                <a:cubicBezTo>
                  <a:pt x="20982" y="16689"/>
                  <a:pt x="21125" y="16460"/>
                  <a:pt x="21125" y="16202"/>
                </a:cubicBezTo>
                <a:cubicBezTo>
                  <a:pt x="21096" y="15973"/>
                  <a:pt x="21039" y="15773"/>
                  <a:pt x="20896" y="15601"/>
                </a:cubicBezTo>
                <a:cubicBezTo>
                  <a:pt x="20839" y="15573"/>
                  <a:pt x="20810" y="15573"/>
                  <a:pt x="20782" y="15544"/>
                </a:cubicBezTo>
                <a:cubicBezTo>
                  <a:pt x="20724" y="15515"/>
                  <a:pt x="20696" y="15487"/>
                  <a:pt x="20638" y="15487"/>
                </a:cubicBezTo>
                <a:cubicBezTo>
                  <a:pt x="20581" y="15458"/>
                  <a:pt x="20524" y="15444"/>
                  <a:pt x="20477" y="15444"/>
                </a:cubicBezTo>
                <a:cubicBezTo>
                  <a:pt x="20431" y="15444"/>
                  <a:pt x="20395" y="15458"/>
                  <a:pt x="20381" y="15487"/>
                </a:cubicBezTo>
                <a:cubicBezTo>
                  <a:pt x="20238" y="15430"/>
                  <a:pt x="20066" y="15401"/>
                  <a:pt x="19894" y="15401"/>
                </a:cubicBezTo>
                <a:cubicBezTo>
                  <a:pt x="19808" y="15401"/>
                  <a:pt x="19751" y="15458"/>
                  <a:pt x="19665" y="15487"/>
                </a:cubicBezTo>
                <a:lnTo>
                  <a:pt x="19665" y="15458"/>
                </a:lnTo>
                <a:lnTo>
                  <a:pt x="19522" y="15515"/>
                </a:lnTo>
                <a:cubicBezTo>
                  <a:pt x="19494" y="15372"/>
                  <a:pt x="19494" y="15229"/>
                  <a:pt x="19522" y="15086"/>
                </a:cubicBezTo>
                <a:cubicBezTo>
                  <a:pt x="19522" y="15128"/>
                  <a:pt x="19538" y="15155"/>
                  <a:pt x="19546" y="15155"/>
                </a:cubicBezTo>
                <a:cubicBezTo>
                  <a:pt x="19549" y="15155"/>
                  <a:pt x="19551" y="15151"/>
                  <a:pt x="19551" y="15143"/>
                </a:cubicBezTo>
                <a:lnTo>
                  <a:pt x="19494" y="14857"/>
                </a:lnTo>
                <a:cubicBezTo>
                  <a:pt x="19465" y="14886"/>
                  <a:pt x="19494" y="14886"/>
                  <a:pt x="19465" y="14972"/>
                </a:cubicBezTo>
                <a:cubicBezTo>
                  <a:pt x="19436" y="14914"/>
                  <a:pt x="19408" y="14829"/>
                  <a:pt x="19408" y="14771"/>
                </a:cubicBezTo>
                <a:lnTo>
                  <a:pt x="19408" y="14771"/>
                </a:lnTo>
                <a:cubicBezTo>
                  <a:pt x="19417" y="14816"/>
                  <a:pt x="19426" y="14833"/>
                  <a:pt x="19435" y="14833"/>
                </a:cubicBezTo>
                <a:cubicBezTo>
                  <a:pt x="19454" y="14833"/>
                  <a:pt x="19474" y="14753"/>
                  <a:pt x="19494" y="14714"/>
                </a:cubicBezTo>
                <a:lnTo>
                  <a:pt x="19436" y="14714"/>
                </a:lnTo>
                <a:cubicBezTo>
                  <a:pt x="19494" y="14542"/>
                  <a:pt x="19379" y="14714"/>
                  <a:pt x="19408" y="14485"/>
                </a:cubicBezTo>
                <a:cubicBezTo>
                  <a:pt x="19379" y="14399"/>
                  <a:pt x="19351" y="14313"/>
                  <a:pt x="19322" y="14256"/>
                </a:cubicBezTo>
                <a:cubicBezTo>
                  <a:pt x="19328" y="14245"/>
                  <a:pt x="19332" y="14240"/>
                  <a:pt x="19336" y="14240"/>
                </a:cubicBezTo>
                <a:cubicBezTo>
                  <a:pt x="19352" y="14240"/>
                  <a:pt x="19356" y="14319"/>
                  <a:pt x="19379" y="14342"/>
                </a:cubicBezTo>
                <a:cubicBezTo>
                  <a:pt x="19379" y="14199"/>
                  <a:pt x="19293" y="14113"/>
                  <a:pt x="19322" y="13970"/>
                </a:cubicBezTo>
                <a:lnTo>
                  <a:pt x="19322" y="13970"/>
                </a:lnTo>
                <a:cubicBezTo>
                  <a:pt x="19322" y="14027"/>
                  <a:pt x="19351" y="14084"/>
                  <a:pt x="19351" y="14142"/>
                </a:cubicBezTo>
                <a:cubicBezTo>
                  <a:pt x="19379" y="14084"/>
                  <a:pt x="19379" y="13999"/>
                  <a:pt x="19379" y="13913"/>
                </a:cubicBezTo>
                <a:lnTo>
                  <a:pt x="19379" y="13798"/>
                </a:lnTo>
                <a:cubicBezTo>
                  <a:pt x="19265" y="13655"/>
                  <a:pt x="19322" y="13483"/>
                  <a:pt x="19236" y="13312"/>
                </a:cubicBezTo>
                <a:lnTo>
                  <a:pt x="19236" y="13312"/>
                </a:lnTo>
                <a:cubicBezTo>
                  <a:pt x="19268" y="13376"/>
                  <a:pt x="19284" y="13396"/>
                  <a:pt x="19293" y="13396"/>
                </a:cubicBezTo>
                <a:cubicBezTo>
                  <a:pt x="19309" y="13396"/>
                  <a:pt x="19304" y="13340"/>
                  <a:pt x="19322" y="13340"/>
                </a:cubicBezTo>
                <a:cubicBezTo>
                  <a:pt x="19322" y="13291"/>
                  <a:pt x="19322" y="13220"/>
                  <a:pt x="19340" y="13220"/>
                </a:cubicBezTo>
                <a:cubicBezTo>
                  <a:pt x="19343" y="13220"/>
                  <a:pt x="19347" y="13222"/>
                  <a:pt x="19351" y="13226"/>
                </a:cubicBezTo>
                <a:cubicBezTo>
                  <a:pt x="19322" y="13140"/>
                  <a:pt x="19351" y="13054"/>
                  <a:pt x="19293" y="12940"/>
                </a:cubicBezTo>
                <a:lnTo>
                  <a:pt x="19293" y="12854"/>
                </a:lnTo>
                <a:cubicBezTo>
                  <a:pt x="19551" y="12825"/>
                  <a:pt x="19780" y="12797"/>
                  <a:pt x="20009" y="12797"/>
                </a:cubicBezTo>
                <a:cubicBezTo>
                  <a:pt x="19923" y="12797"/>
                  <a:pt x="19923" y="12739"/>
                  <a:pt x="20009" y="12739"/>
                </a:cubicBezTo>
                <a:lnTo>
                  <a:pt x="20037" y="12739"/>
                </a:lnTo>
                <a:lnTo>
                  <a:pt x="20095" y="12711"/>
                </a:lnTo>
                <a:cubicBezTo>
                  <a:pt x="20209" y="12711"/>
                  <a:pt x="20181" y="12739"/>
                  <a:pt x="20095" y="12768"/>
                </a:cubicBezTo>
                <a:cubicBezTo>
                  <a:pt x="20152" y="12768"/>
                  <a:pt x="20209" y="12739"/>
                  <a:pt x="20266" y="12711"/>
                </a:cubicBezTo>
                <a:lnTo>
                  <a:pt x="20266" y="12711"/>
                </a:lnTo>
                <a:cubicBezTo>
                  <a:pt x="20266" y="12711"/>
                  <a:pt x="20238" y="12739"/>
                  <a:pt x="20238" y="12768"/>
                </a:cubicBezTo>
                <a:cubicBezTo>
                  <a:pt x="20232" y="12773"/>
                  <a:pt x="20233" y="12776"/>
                  <a:pt x="20239" y="12776"/>
                </a:cubicBezTo>
                <a:cubicBezTo>
                  <a:pt x="20262" y="12776"/>
                  <a:pt x="20369" y="12734"/>
                  <a:pt x="20438" y="12711"/>
                </a:cubicBezTo>
                <a:cubicBezTo>
                  <a:pt x="20495" y="12682"/>
                  <a:pt x="20553" y="12625"/>
                  <a:pt x="20610" y="12539"/>
                </a:cubicBezTo>
                <a:cubicBezTo>
                  <a:pt x="20724" y="12424"/>
                  <a:pt x="20782" y="12253"/>
                  <a:pt x="20782" y="12081"/>
                </a:cubicBezTo>
                <a:cubicBezTo>
                  <a:pt x="20810" y="11938"/>
                  <a:pt x="20782" y="11795"/>
                  <a:pt x="20724" y="11680"/>
                </a:cubicBezTo>
                <a:cubicBezTo>
                  <a:pt x="20696" y="11680"/>
                  <a:pt x="20667" y="11566"/>
                  <a:pt x="20581" y="11509"/>
                </a:cubicBezTo>
                <a:cubicBezTo>
                  <a:pt x="20495" y="11394"/>
                  <a:pt x="20409" y="11308"/>
                  <a:pt x="20295" y="11251"/>
                </a:cubicBezTo>
                <a:cubicBezTo>
                  <a:pt x="20238" y="11222"/>
                  <a:pt x="20181" y="11222"/>
                  <a:pt x="20123" y="11194"/>
                </a:cubicBezTo>
                <a:lnTo>
                  <a:pt x="19923" y="11194"/>
                </a:lnTo>
                <a:cubicBezTo>
                  <a:pt x="19751" y="11222"/>
                  <a:pt x="19866" y="11222"/>
                  <a:pt x="19808" y="11251"/>
                </a:cubicBezTo>
                <a:cubicBezTo>
                  <a:pt x="19808" y="11222"/>
                  <a:pt x="19551" y="11222"/>
                  <a:pt x="19694" y="11194"/>
                </a:cubicBezTo>
                <a:lnTo>
                  <a:pt x="19694" y="11194"/>
                </a:lnTo>
                <a:cubicBezTo>
                  <a:pt x="19470" y="11222"/>
                  <a:pt x="19274" y="11222"/>
                  <a:pt x="19051" y="11276"/>
                </a:cubicBezTo>
                <a:lnTo>
                  <a:pt x="19051" y="11276"/>
                </a:lnTo>
                <a:cubicBezTo>
                  <a:pt x="19057" y="11297"/>
                  <a:pt x="19061" y="11317"/>
                  <a:pt x="19064" y="11337"/>
                </a:cubicBezTo>
                <a:lnTo>
                  <a:pt x="19036" y="11337"/>
                </a:lnTo>
                <a:lnTo>
                  <a:pt x="19007" y="11308"/>
                </a:lnTo>
                <a:cubicBezTo>
                  <a:pt x="19005" y="11291"/>
                  <a:pt x="19002" y="11274"/>
                  <a:pt x="19000" y="11256"/>
                </a:cubicBezTo>
                <a:lnTo>
                  <a:pt x="19000" y="11256"/>
                </a:lnTo>
                <a:cubicBezTo>
                  <a:pt x="19004" y="11264"/>
                  <a:pt x="19007" y="11270"/>
                  <a:pt x="19007" y="11280"/>
                </a:cubicBezTo>
                <a:lnTo>
                  <a:pt x="19036" y="11280"/>
                </a:lnTo>
                <a:cubicBezTo>
                  <a:pt x="19041" y="11278"/>
                  <a:pt x="19046" y="11277"/>
                  <a:pt x="19051" y="11276"/>
                </a:cubicBezTo>
                <a:lnTo>
                  <a:pt x="19051" y="11276"/>
                </a:lnTo>
                <a:cubicBezTo>
                  <a:pt x="19022" y="11162"/>
                  <a:pt x="18971" y="11043"/>
                  <a:pt x="18976" y="10957"/>
                </a:cubicBezTo>
                <a:lnTo>
                  <a:pt x="18976" y="10957"/>
                </a:lnTo>
                <a:cubicBezTo>
                  <a:pt x="18968" y="10943"/>
                  <a:pt x="18960" y="10934"/>
                  <a:pt x="18955" y="10931"/>
                </a:cubicBezTo>
                <a:lnTo>
                  <a:pt x="18955" y="10931"/>
                </a:lnTo>
                <a:lnTo>
                  <a:pt x="18953" y="10933"/>
                </a:lnTo>
                <a:cubicBezTo>
                  <a:pt x="18953" y="10932"/>
                  <a:pt x="18953" y="10931"/>
                  <a:pt x="18953" y="10931"/>
                </a:cubicBezTo>
                <a:lnTo>
                  <a:pt x="18953" y="10931"/>
                </a:lnTo>
                <a:cubicBezTo>
                  <a:pt x="18954" y="10931"/>
                  <a:pt x="18954" y="10931"/>
                  <a:pt x="18955" y="10931"/>
                </a:cubicBezTo>
                <a:lnTo>
                  <a:pt x="18955" y="10931"/>
                </a:lnTo>
                <a:lnTo>
                  <a:pt x="18994" y="10893"/>
                </a:lnTo>
                <a:lnTo>
                  <a:pt x="18994" y="10893"/>
                </a:lnTo>
                <a:cubicBezTo>
                  <a:pt x="18980" y="10817"/>
                  <a:pt x="18956" y="10748"/>
                  <a:pt x="18921" y="10679"/>
                </a:cubicBezTo>
                <a:lnTo>
                  <a:pt x="18921" y="10707"/>
                </a:lnTo>
                <a:lnTo>
                  <a:pt x="18921" y="10707"/>
                </a:lnTo>
                <a:cubicBezTo>
                  <a:pt x="18893" y="10507"/>
                  <a:pt x="18864" y="10307"/>
                  <a:pt x="18835" y="10106"/>
                </a:cubicBezTo>
                <a:lnTo>
                  <a:pt x="18921" y="10106"/>
                </a:lnTo>
                <a:cubicBezTo>
                  <a:pt x="18921" y="10135"/>
                  <a:pt x="18921" y="10135"/>
                  <a:pt x="18921" y="10164"/>
                </a:cubicBezTo>
                <a:lnTo>
                  <a:pt x="18979" y="10192"/>
                </a:lnTo>
                <a:lnTo>
                  <a:pt x="18950" y="10106"/>
                </a:lnTo>
                <a:cubicBezTo>
                  <a:pt x="18979" y="10078"/>
                  <a:pt x="18979" y="10020"/>
                  <a:pt x="18979" y="9906"/>
                </a:cubicBezTo>
                <a:lnTo>
                  <a:pt x="18921" y="9763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49" y="9708"/>
                  <a:pt x="18955" y="9721"/>
                  <a:pt x="18959" y="9734"/>
                </a:cubicBezTo>
                <a:lnTo>
                  <a:pt x="18959" y="9734"/>
                </a:lnTo>
                <a:lnTo>
                  <a:pt x="18950" y="9677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37" y="9679"/>
                  <a:pt x="18929" y="9664"/>
                  <a:pt x="18921" y="9648"/>
                </a:cubicBezTo>
                <a:cubicBezTo>
                  <a:pt x="18921" y="9620"/>
                  <a:pt x="18950" y="9591"/>
                  <a:pt x="18950" y="9563"/>
                </a:cubicBezTo>
                <a:lnTo>
                  <a:pt x="18835" y="9419"/>
                </a:lnTo>
                <a:cubicBezTo>
                  <a:pt x="18840" y="9415"/>
                  <a:pt x="18845" y="9413"/>
                  <a:pt x="18851" y="9413"/>
                </a:cubicBezTo>
                <a:cubicBezTo>
                  <a:pt x="18865" y="9413"/>
                  <a:pt x="18881" y="9424"/>
                  <a:pt x="18891" y="9424"/>
                </a:cubicBezTo>
                <a:cubicBezTo>
                  <a:pt x="18901" y="9424"/>
                  <a:pt x="18905" y="9412"/>
                  <a:pt x="18893" y="9362"/>
                </a:cubicBezTo>
                <a:cubicBezTo>
                  <a:pt x="18893" y="9334"/>
                  <a:pt x="18891" y="9325"/>
                  <a:pt x="18888" y="9325"/>
                </a:cubicBezTo>
                <a:cubicBezTo>
                  <a:pt x="18881" y="9325"/>
                  <a:pt x="18868" y="9359"/>
                  <a:pt x="18849" y="9359"/>
                </a:cubicBezTo>
                <a:cubicBezTo>
                  <a:pt x="18837" y="9359"/>
                  <a:pt x="18823" y="9346"/>
                  <a:pt x="18807" y="9305"/>
                </a:cubicBezTo>
                <a:cubicBezTo>
                  <a:pt x="18807" y="9219"/>
                  <a:pt x="18864" y="9248"/>
                  <a:pt x="18807" y="9162"/>
                </a:cubicBezTo>
                <a:lnTo>
                  <a:pt x="18807" y="9162"/>
                </a:lnTo>
                <a:cubicBezTo>
                  <a:pt x="18807" y="9162"/>
                  <a:pt x="18835" y="9162"/>
                  <a:pt x="18864" y="9191"/>
                </a:cubicBezTo>
                <a:cubicBezTo>
                  <a:pt x="18835" y="9105"/>
                  <a:pt x="18807" y="8962"/>
                  <a:pt x="18778" y="8933"/>
                </a:cubicBezTo>
                <a:cubicBezTo>
                  <a:pt x="18778" y="8847"/>
                  <a:pt x="18692" y="8647"/>
                  <a:pt x="18778" y="8647"/>
                </a:cubicBezTo>
                <a:cubicBezTo>
                  <a:pt x="18721" y="8561"/>
                  <a:pt x="18692" y="8504"/>
                  <a:pt x="18664" y="8418"/>
                </a:cubicBezTo>
                <a:lnTo>
                  <a:pt x="18664" y="8418"/>
                </a:lnTo>
                <a:cubicBezTo>
                  <a:pt x="18692" y="8432"/>
                  <a:pt x="18707" y="8439"/>
                  <a:pt x="18714" y="8439"/>
                </a:cubicBezTo>
                <a:cubicBezTo>
                  <a:pt x="18721" y="8439"/>
                  <a:pt x="18721" y="8432"/>
                  <a:pt x="18721" y="8418"/>
                </a:cubicBezTo>
                <a:cubicBezTo>
                  <a:pt x="18807" y="8432"/>
                  <a:pt x="18893" y="8439"/>
                  <a:pt x="18982" y="8439"/>
                </a:cubicBezTo>
                <a:cubicBezTo>
                  <a:pt x="19072" y="8439"/>
                  <a:pt x="19165" y="8432"/>
                  <a:pt x="19265" y="8418"/>
                </a:cubicBezTo>
                <a:lnTo>
                  <a:pt x="19236" y="8418"/>
                </a:lnTo>
                <a:lnTo>
                  <a:pt x="19551" y="8389"/>
                </a:lnTo>
                <a:cubicBezTo>
                  <a:pt x="19694" y="8389"/>
                  <a:pt x="19465" y="8418"/>
                  <a:pt x="19551" y="8418"/>
                </a:cubicBezTo>
                <a:cubicBezTo>
                  <a:pt x="19723" y="8418"/>
                  <a:pt x="19894" y="8389"/>
                  <a:pt x="20037" y="8332"/>
                </a:cubicBezTo>
                <a:cubicBezTo>
                  <a:pt x="20209" y="8275"/>
                  <a:pt x="20324" y="8160"/>
                  <a:pt x="20409" y="8017"/>
                </a:cubicBezTo>
                <a:cubicBezTo>
                  <a:pt x="20553" y="7845"/>
                  <a:pt x="20581" y="7616"/>
                  <a:pt x="20524" y="7416"/>
                </a:cubicBezTo>
                <a:cubicBezTo>
                  <a:pt x="20495" y="7302"/>
                  <a:pt x="20438" y="7159"/>
                  <a:pt x="20352" y="7073"/>
                </a:cubicBezTo>
                <a:cubicBezTo>
                  <a:pt x="20266" y="6987"/>
                  <a:pt x="20181" y="6901"/>
                  <a:pt x="20095" y="6844"/>
                </a:cubicBezTo>
                <a:lnTo>
                  <a:pt x="20095" y="6872"/>
                </a:lnTo>
                <a:cubicBezTo>
                  <a:pt x="19980" y="6872"/>
                  <a:pt x="19980" y="6815"/>
                  <a:pt x="19923" y="6787"/>
                </a:cubicBezTo>
                <a:lnTo>
                  <a:pt x="19923" y="6787"/>
                </a:lnTo>
                <a:cubicBezTo>
                  <a:pt x="19923" y="6815"/>
                  <a:pt x="20009" y="6844"/>
                  <a:pt x="19952" y="6844"/>
                </a:cubicBezTo>
                <a:lnTo>
                  <a:pt x="18406" y="6787"/>
                </a:lnTo>
                <a:cubicBezTo>
                  <a:pt x="18406" y="6787"/>
                  <a:pt x="18406" y="6758"/>
                  <a:pt x="18406" y="6758"/>
                </a:cubicBezTo>
                <a:cubicBezTo>
                  <a:pt x="18406" y="6729"/>
                  <a:pt x="18406" y="6701"/>
                  <a:pt x="18378" y="6672"/>
                </a:cubicBezTo>
                <a:cubicBezTo>
                  <a:pt x="18378" y="6529"/>
                  <a:pt x="18435" y="6643"/>
                  <a:pt x="18378" y="6472"/>
                </a:cubicBezTo>
                <a:cubicBezTo>
                  <a:pt x="18378" y="6460"/>
                  <a:pt x="18380" y="6456"/>
                  <a:pt x="18383" y="6456"/>
                </a:cubicBezTo>
                <a:cubicBezTo>
                  <a:pt x="18398" y="6456"/>
                  <a:pt x="18435" y="6529"/>
                  <a:pt x="18435" y="6529"/>
                </a:cubicBezTo>
                <a:cubicBezTo>
                  <a:pt x="18420" y="6457"/>
                  <a:pt x="18406" y="6443"/>
                  <a:pt x="18388" y="6443"/>
                </a:cubicBezTo>
                <a:cubicBezTo>
                  <a:pt x="18376" y="6443"/>
                  <a:pt x="18363" y="6449"/>
                  <a:pt x="18347" y="6449"/>
                </a:cubicBezTo>
                <a:cubicBezTo>
                  <a:pt x="18339" y="6449"/>
                  <a:pt x="18330" y="6448"/>
                  <a:pt x="18320" y="6443"/>
                </a:cubicBezTo>
                <a:cubicBezTo>
                  <a:pt x="18292" y="6243"/>
                  <a:pt x="18349" y="6357"/>
                  <a:pt x="18378" y="6271"/>
                </a:cubicBezTo>
                <a:cubicBezTo>
                  <a:pt x="18378" y="6214"/>
                  <a:pt x="18263" y="6100"/>
                  <a:pt x="18263" y="5985"/>
                </a:cubicBezTo>
                <a:cubicBezTo>
                  <a:pt x="18206" y="5871"/>
                  <a:pt x="18206" y="5613"/>
                  <a:pt x="18120" y="5470"/>
                </a:cubicBezTo>
                <a:cubicBezTo>
                  <a:pt x="18091" y="5470"/>
                  <a:pt x="18091" y="5499"/>
                  <a:pt x="18063" y="5499"/>
                </a:cubicBezTo>
                <a:cubicBezTo>
                  <a:pt x="18063" y="5413"/>
                  <a:pt x="18005" y="5356"/>
                  <a:pt x="18034" y="5327"/>
                </a:cubicBezTo>
                <a:cubicBezTo>
                  <a:pt x="18040" y="5310"/>
                  <a:pt x="18044" y="5303"/>
                  <a:pt x="18048" y="5303"/>
                </a:cubicBezTo>
                <a:cubicBezTo>
                  <a:pt x="18051" y="5303"/>
                  <a:pt x="18053" y="5305"/>
                  <a:pt x="18055" y="5309"/>
                </a:cubicBezTo>
                <a:lnTo>
                  <a:pt x="18055" y="5309"/>
                </a:lnTo>
                <a:cubicBezTo>
                  <a:pt x="18020" y="5201"/>
                  <a:pt x="17999" y="5092"/>
                  <a:pt x="17977" y="4983"/>
                </a:cubicBezTo>
                <a:cubicBezTo>
                  <a:pt x="17980" y="4982"/>
                  <a:pt x="17982" y="4981"/>
                  <a:pt x="17985" y="4981"/>
                </a:cubicBezTo>
                <a:cubicBezTo>
                  <a:pt x="18024" y="4981"/>
                  <a:pt x="18033" y="5138"/>
                  <a:pt x="18048" y="5138"/>
                </a:cubicBezTo>
                <a:cubicBezTo>
                  <a:pt x="18052" y="5138"/>
                  <a:pt x="18057" y="5127"/>
                  <a:pt x="18063" y="5098"/>
                </a:cubicBezTo>
                <a:lnTo>
                  <a:pt x="18063" y="5270"/>
                </a:lnTo>
                <a:cubicBezTo>
                  <a:pt x="18076" y="5236"/>
                  <a:pt x="18083" y="5225"/>
                  <a:pt x="18087" y="5225"/>
                </a:cubicBezTo>
                <a:cubicBezTo>
                  <a:pt x="18097" y="5225"/>
                  <a:pt x="18091" y="5286"/>
                  <a:pt x="18109" y="5286"/>
                </a:cubicBezTo>
                <a:cubicBezTo>
                  <a:pt x="18116" y="5286"/>
                  <a:pt x="18129" y="5274"/>
                  <a:pt x="18149" y="5241"/>
                </a:cubicBezTo>
                <a:cubicBezTo>
                  <a:pt x="18120" y="5012"/>
                  <a:pt x="18063" y="4983"/>
                  <a:pt x="18034" y="4755"/>
                </a:cubicBezTo>
                <a:cubicBezTo>
                  <a:pt x="18026" y="4739"/>
                  <a:pt x="18020" y="4734"/>
                  <a:pt x="18015" y="4734"/>
                </a:cubicBezTo>
                <a:cubicBezTo>
                  <a:pt x="18006" y="4734"/>
                  <a:pt x="17999" y="4747"/>
                  <a:pt x="17984" y="4747"/>
                </a:cubicBezTo>
                <a:cubicBezTo>
                  <a:pt x="17975" y="4747"/>
                  <a:pt x="17964" y="4742"/>
                  <a:pt x="17948" y="4726"/>
                </a:cubicBezTo>
                <a:cubicBezTo>
                  <a:pt x="17862" y="4411"/>
                  <a:pt x="18034" y="4468"/>
                  <a:pt x="17920" y="4239"/>
                </a:cubicBezTo>
                <a:cubicBezTo>
                  <a:pt x="17834" y="4182"/>
                  <a:pt x="17805" y="4068"/>
                  <a:pt x="17805" y="3982"/>
                </a:cubicBezTo>
                <a:lnTo>
                  <a:pt x="17805" y="3982"/>
                </a:lnTo>
                <a:lnTo>
                  <a:pt x="17891" y="4039"/>
                </a:lnTo>
                <a:lnTo>
                  <a:pt x="17891" y="3953"/>
                </a:lnTo>
                <a:cubicBezTo>
                  <a:pt x="18091" y="3953"/>
                  <a:pt x="18320" y="3982"/>
                  <a:pt x="18521" y="3982"/>
                </a:cubicBezTo>
                <a:lnTo>
                  <a:pt x="18635" y="3953"/>
                </a:lnTo>
                <a:cubicBezTo>
                  <a:pt x="18664" y="3953"/>
                  <a:pt x="18692" y="3953"/>
                  <a:pt x="18664" y="3982"/>
                </a:cubicBezTo>
                <a:cubicBezTo>
                  <a:pt x="18807" y="3982"/>
                  <a:pt x="18664" y="3953"/>
                  <a:pt x="18721" y="3925"/>
                </a:cubicBezTo>
                <a:cubicBezTo>
                  <a:pt x="18746" y="3916"/>
                  <a:pt x="18766" y="3913"/>
                  <a:pt x="18781" y="3913"/>
                </a:cubicBezTo>
                <a:cubicBezTo>
                  <a:pt x="18816" y="3913"/>
                  <a:pt x="18819" y="3933"/>
                  <a:pt x="18778" y="3953"/>
                </a:cubicBezTo>
                <a:cubicBezTo>
                  <a:pt x="19007" y="3896"/>
                  <a:pt x="19408" y="3810"/>
                  <a:pt x="19665" y="3781"/>
                </a:cubicBezTo>
                <a:lnTo>
                  <a:pt x="19665" y="3781"/>
                </a:lnTo>
                <a:lnTo>
                  <a:pt x="19608" y="3810"/>
                </a:lnTo>
                <a:cubicBezTo>
                  <a:pt x="19694" y="3781"/>
                  <a:pt x="19751" y="3753"/>
                  <a:pt x="19808" y="3667"/>
                </a:cubicBezTo>
                <a:cubicBezTo>
                  <a:pt x="19837" y="3610"/>
                  <a:pt x="19894" y="3553"/>
                  <a:pt x="19952" y="3524"/>
                </a:cubicBezTo>
                <a:cubicBezTo>
                  <a:pt x="19952" y="3524"/>
                  <a:pt x="19952" y="3524"/>
                  <a:pt x="19952" y="3553"/>
                </a:cubicBezTo>
                <a:cubicBezTo>
                  <a:pt x="20095" y="3352"/>
                  <a:pt x="20152" y="3123"/>
                  <a:pt x="20095" y="2894"/>
                </a:cubicBezTo>
                <a:cubicBezTo>
                  <a:pt x="20037" y="2665"/>
                  <a:pt x="19894" y="2494"/>
                  <a:pt x="19723" y="2379"/>
                </a:cubicBezTo>
                <a:cubicBezTo>
                  <a:pt x="19665" y="2379"/>
                  <a:pt x="19580" y="2322"/>
                  <a:pt x="19465" y="2322"/>
                </a:cubicBezTo>
                <a:cubicBezTo>
                  <a:pt x="19434" y="2314"/>
                  <a:pt x="19404" y="2311"/>
                  <a:pt x="19375" y="2311"/>
                </a:cubicBezTo>
                <a:cubicBezTo>
                  <a:pt x="19297" y="2311"/>
                  <a:pt x="19236" y="2337"/>
                  <a:pt x="19236" y="2379"/>
                </a:cubicBezTo>
                <a:lnTo>
                  <a:pt x="18778" y="2379"/>
                </a:lnTo>
                <a:cubicBezTo>
                  <a:pt x="18692" y="2379"/>
                  <a:pt x="18664" y="2436"/>
                  <a:pt x="18549" y="2465"/>
                </a:cubicBezTo>
                <a:lnTo>
                  <a:pt x="18549" y="2408"/>
                </a:lnTo>
                <a:lnTo>
                  <a:pt x="18435" y="2465"/>
                </a:lnTo>
                <a:lnTo>
                  <a:pt x="18349" y="2408"/>
                </a:lnTo>
                <a:lnTo>
                  <a:pt x="18263" y="2408"/>
                </a:lnTo>
                <a:cubicBezTo>
                  <a:pt x="18292" y="2408"/>
                  <a:pt x="18349" y="2436"/>
                  <a:pt x="18320" y="2436"/>
                </a:cubicBezTo>
                <a:cubicBezTo>
                  <a:pt x="18290" y="2444"/>
                  <a:pt x="18259" y="2448"/>
                  <a:pt x="18228" y="2448"/>
                </a:cubicBezTo>
                <a:cubicBezTo>
                  <a:pt x="18144" y="2448"/>
                  <a:pt x="18061" y="2421"/>
                  <a:pt x="17977" y="2379"/>
                </a:cubicBezTo>
                <a:lnTo>
                  <a:pt x="17605" y="2408"/>
                </a:lnTo>
                <a:cubicBezTo>
                  <a:pt x="17605" y="2396"/>
                  <a:pt x="17620" y="2389"/>
                  <a:pt x="17639" y="2385"/>
                </a:cubicBezTo>
                <a:lnTo>
                  <a:pt x="17639" y="2385"/>
                </a:lnTo>
                <a:cubicBezTo>
                  <a:pt x="17643" y="2386"/>
                  <a:pt x="17649" y="2387"/>
                  <a:pt x="17658" y="2387"/>
                </a:cubicBezTo>
                <a:cubicBezTo>
                  <a:pt x="17671" y="2387"/>
                  <a:pt x="17691" y="2385"/>
                  <a:pt x="17719" y="2379"/>
                </a:cubicBezTo>
                <a:cubicBezTo>
                  <a:pt x="17703" y="2379"/>
                  <a:pt x="17666" y="2379"/>
                  <a:pt x="17639" y="2385"/>
                </a:cubicBezTo>
                <a:lnTo>
                  <a:pt x="17639" y="2385"/>
                </a:lnTo>
                <a:cubicBezTo>
                  <a:pt x="17614" y="2377"/>
                  <a:pt x="17634" y="2351"/>
                  <a:pt x="17576" y="2351"/>
                </a:cubicBezTo>
                <a:cubicBezTo>
                  <a:pt x="17519" y="2150"/>
                  <a:pt x="17490" y="1950"/>
                  <a:pt x="17490" y="1750"/>
                </a:cubicBezTo>
                <a:lnTo>
                  <a:pt x="17404" y="1664"/>
                </a:lnTo>
                <a:cubicBezTo>
                  <a:pt x="17404" y="1643"/>
                  <a:pt x="17404" y="1623"/>
                  <a:pt x="17415" y="1623"/>
                </a:cubicBezTo>
                <a:cubicBezTo>
                  <a:pt x="17419" y="1623"/>
                  <a:pt x="17425" y="1627"/>
                  <a:pt x="17433" y="1635"/>
                </a:cubicBezTo>
                <a:cubicBezTo>
                  <a:pt x="17433" y="1583"/>
                  <a:pt x="17429" y="1569"/>
                  <a:pt x="17423" y="1569"/>
                </a:cubicBezTo>
                <a:cubicBezTo>
                  <a:pt x="17416" y="1569"/>
                  <a:pt x="17404" y="1592"/>
                  <a:pt x="17391" y="1592"/>
                </a:cubicBezTo>
                <a:cubicBezTo>
                  <a:pt x="17386" y="1592"/>
                  <a:pt x="17381" y="1588"/>
                  <a:pt x="17376" y="1578"/>
                </a:cubicBezTo>
                <a:cubicBezTo>
                  <a:pt x="17356" y="1537"/>
                  <a:pt x="17364" y="1497"/>
                  <a:pt x="17381" y="1497"/>
                </a:cubicBezTo>
                <a:cubicBezTo>
                  <a:pt x="17388" y="1497"/>
                  <a:pt x="17396" y="1504"/>
                  <a:pt x="17404" y="1521"/>
                </a:cubicBezTo>
                <a:cubicBezTo>
                  <a:pt x="17319" y="1234"/>
                  <a:pt x="17290" y="948"/>
                  <a:pt x="17319" y="662"/>
                </a:cubicBezTo>
                <a:lnTo>
                  <a:pt x="17319" y="662"/>
                </a:lnTo>
                <a:cubicBezTo>
                  <a:pt x="17319" y="641"/>
                  <a:pt x="17319" y="619"/>
                  <a:pt x="17319" y="605"/>
                </a:cubicBezTo>
                <a:cubicBezTo>
                  <a:pt x="17319" y="576"/>
                  <a:pt x="17290" y="519"/>
                  <a:pt x="17261" y="490"/>
                </a:cubicBezTo>
                <a:cubicBezTo>
                  <a:pt x="17233" y="433"/>
                  <a:pt x="17176" y="376"/>
                  <a:pt x="17147" y="290"/>
                </a:cubicBezTo>
                <a:lnTo>
                  <a:pt x="17147" y="290"/>
                </a:lnTo>
                <a:lnTo>
                  <a:pt x="17176" y="319"/>
                </a:lnTo>
                <a:cubicBezTo>
                  <a:pt x="17071" y="135"/>
                  <a:pt x="16847" y="0"/>
                  <a:pt x="166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4924894">
            <a:off x="5904668" y="2862678"/>
            <a:ext cx="4486782" cy="14375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Mansalva"/>
              </a:rPr>
              <a:t>Social</a:t>
            </a:r>
          </a:p>
        </p:txBody>
      </p:sp>
      <p:sp>
        <p:nvSpPr>
          <p:cNvPr id="422" name="Google Shape;422;p32"/>
          <p:cNvSpPr/>
          <p:nvPr/>
        </p:nvSpPr>
        <p:spPr>
          <a:xfrm>
            <a:off x="2079900" y="352350"/>
            <a:ext cx="4984200" cy="4438800"/>
          </a:xfrm>
          <a:prstGeom prst="roundRect">
            <a:avLst>
              <a:gd name="adj" fmla="val 50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ansalva"/>
              <a:buNone/>
              <a:defRPr sz="42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salva"/>
              <a:buNone/>
              <a:defRPr sz="2800" b="1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Char char="●"/>
              <a:defRPr sz="1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76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ctrTitle"/>
          </p:nvPr>
        </p:nvSpPr>
        <p:spPr>
          <a:xfrm>
            <a:off x="556137" y="872568"/>
            <a:ext cx="7899469" cy="27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nsalva"/>
                <a:ea typeface="Mansalva"/>
                <a:cs typeface="Mansalva"/>
                <a:sym typeface="Mansalva"/>
              </a:rPr>
              <a:t>Tutoría de</a:t>
            </a:r>
            <a:br>
              <a:rPr lang="en" sz="6800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nsalva"/>
                <a:ea typeface="Mansalva"/>
                <a:cs typeface="Mansalva"/>
                <a:sym typeface="Mansalva"/>
              </a:rPr>
            </a:br>
            <a:r>
              <a:rPr lang="en" sz="6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Figtree"/>
                <a:ea typeface="Figtree"/>
                <a:cs typeface="Figtree"/>
                <a:sym typeface="Figtree"/>
              </a:rPr>
              <a:t>Pares</a:t>
            </a:r>
            <a:endParaRPr sz="4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34" name="Google Shape;434;p36"/>
          <p:cNvSpPr txBox="1">
            <a:spLocks noGrp="1"/>
          </p:cNvSpPr>
          <p:nvPr>
            <p:ph type="subTitle" idx="1"/>
          </p:nvPr>
        </p:nvSpPr>
        <p:spPr>
          <a:xfrm>
            <a:off x="835650" y="3461956"/>
            <a:ext cx="7472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Jimena Sarahi Gaytan Espinoza #8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Iris Valeria Castro Zambrano #2</a:t>
            </a:r>
            <a:endParaRPr dirty="0"/>
          </a:p>
        </p:txBody>
      </p:sp>
      <p:grpSp>
        <p:nvGrpSpPr>
          <p:cNvPr id="435" name="Google Shape;435;p36"/>
          <p:cNvGrpSpPr/>
          <p:nvPr/>
        </p:nvGrpSpPr>
        <p:grpSpPr>
          <a:xfrm>
            <a:off x="333333" y="1187491"/>
            <a:ext cx="607389" cy="1453287"/>
            <a:chOff x="3763950" y="2230650"/>
            <a:chExt cx="303300" cy="725700"/>
          </a:xfrm>
        </p:grpSpPr>
        <p:sp>
          <p:nvSpPr>
            <p:cNvPr id="436" name="Google Shape;436;p36"/>
            <p:cNvSpPr/>
            <p:nvPr/>
          </p:nvSpPr>
          <p:spPr>
            <a:xfrm>
              <a:off x="4058175" y="273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4058175" y="2736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3829600" y="27564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cubicBezTo>
                    <a:pt x="0" y="30"/>
                    <a:pt x="0" y="3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838650" y="2755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3929925" y="2738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56750" y="27262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cubicBezTo>
                    <a:pt x="0" y="0"/>
                    <a:pt x="0" y="0"/>
                    <a:pt x="0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864300" y="26945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871850" y="2702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3896725" y="269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857500" y="2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3897500" y="2699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3935200" y="275262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840900" y="2754875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cubicBezTo>
                    <a:pt x="1" y="1"/>
                    <a:pt x="1" y="3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3954075" y="2842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3960850" y="28295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985750" y="2746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988025" y="2746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3960100" y="2833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3948800" y="280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927675" y="27360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lnTo>
                    <a:pt x="0" y="31"/>
                  </a:lnTo>
                  <a:lnTo>
                    <a:pt x="30" y="31"/>
                  </a:lnTo>
                  <a:cubicBezTo>
                    <a:pt x="30" y="31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3948025" y="2802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842425" y="26613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844675" y="26613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976700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3834125" y="26621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3873350" y="2702825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cubicBezTo>
                    <a:pt x="0" y="31"/>
                    <a:pt x="0" y="31"/>
                    <a:pt x="31" y="6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3991800" y="2884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3999325" y="2883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001600" y="28823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006875" y="28149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9" y="1"/>
                  </a:moveTo>
                  <a:cubicBezTo>
                    <a:pt x="4" y="1"/>
                    <a:pt x="1" y="4"/>
                    <a:pt x="1" y="14"/>
                  </a:cubicBezTo>
                  <a:lnTo>
                    <a:pt x="31" y="14"/>
                  </a:lnTo>
                  <a:cubicBezTo>
                    <a:pt x="31" y="14"/>
                    <a:pt x="17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3985000" y="28167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006875" y="281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3982750" y="28167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014425" y="28575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013675" y="28567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3975950" y="2809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3954825" y="287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3954825" y="287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3900500" y="2730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0"/>
                    <a:pt x="31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3902025" y="2730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3937475" y="248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3975950" y="227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3997075" y="2342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3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3996325" y="234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3976700" y="22735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3917100" y="24855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044600" y="2560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3970675" y="22856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31"/>
                    <a:pt x="0" y="31"/>
                    <a:pt x="0" y="61"/>
                  </a:cubicBez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3937475" y="2482200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lnTo>
                    <a:pt x="31" y="14"/>
                  </a:lnTo>
                  <a:cubicBezTo>
                    <a:pt x="31" y="4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040825" y="22939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3974450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3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4010650" y="22901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908800" y="248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4040825" y="229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4018950" y="2298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4016700" y="2297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3965375" y="23392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3972925" y="23459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3914850" y="2485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3937475" y="26983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6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3892950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3890700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3884675" y="240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3924650" y="2306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4036300" y="2561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925400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1"/>
                  </a:moveTo>
                  <a:lnTo>
                    <a:pt x="1" y="1"/>
                  </a:lnTo>
                  <a:lnTo>
                    <a:pt x="1" y="61"/>
                  </a:lnTo>
                  <a:cubicBezTo>
                    <a:pt x="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928425" y="26900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3935200" y="2697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3862775" y="2484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3913325" y="240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3913325" y="240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3917100" y="234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3890700" y="25406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897500" y="25466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911825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899750" y="25466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cubicBezTo>
                    <a:pt x="1" y="30"/>
                    <a:pt x="1" y="30"/>
                    <a:pt x="1" y="60"/>
                  </a:cubicBez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918625" y="25466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939725" y="2317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3927675" y="23459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3939725" y="231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3911825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3919375" y="254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992550" y="25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033275" y="239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040075" y="2358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4031025" y="2394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4028750" y="2464425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31" y="1"/>
                  </a:moveTo>
                  <a:cubicBezTo>
                    <a:pt x="1" y="31"/>
                    <a:pt x="1" y="3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4021975" y="2396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4040075" y="235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4058925" y="2531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4000100" y="2462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994800" y="242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4006125" y="24493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lnTo>
                    <a:pt x="3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4005375" y="24523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lnTo>
                    <a:pt x="0" y="61"/>
                  </a:lnTo>
                  <a:lnTo>
                    <a:pt x="31" y="61"/>
                  </a:ln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039325" y="25014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cubicBezTo>
                    <a:pt x="0" y="3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031775" y="25036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994050" y="2422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4040825" y="25006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0"/>
                    <a:pt x="1" y="30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052900" y="2474025"/>
              <a:ext cx="625" cy="1000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3" y="1"/>
                  </a:moveTo>
                  <a:cubicBezTo>
                    <a:pt x="2" y="1"/>
                    <a:pt x="1" y="3"/>
                    <a:pt x="1" y="9"/>
                  </a:cubicBezTo>
                  <a:lnTo>
                    <a:pt x="1" y="39"/>
                  </a:lnTo>
                  <a:cubicBezTo>
                    <a:pt x="25" y="39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4053650" y="24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024975" y="2352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996325" y="2608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0" y="1"/>
                    <a:pt x="3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978200" y="237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972175" y="24086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3977450" y="23716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31"/>
                  </a:moveTo>
                  <a:lnTo>
                    <a:pt x="31" y="1"/>
                  </a:lnTo>
                  <a:lnTo>
                    <a:pt x="31" y="31"/>
                  </a:lnTo>
                  <a:cubicBezTo>
                    <a:pt x="31" y="31"/>
                    <a:pt x="1" y="31"/>
                    <a:pt x="3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970675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3960850" y="24123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3998575" y="26077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4058925" y="25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3976700" y="2572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1" y="0"/>
                    <a:pt x="1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3988775" y="2609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978200" y="257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946525" y="25738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4013675" y="25881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0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000100" y="25172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3973675" y="252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3981975" y="2527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4000100" y="2518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3979725" y="2527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947275" y="25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3952550" y="2613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015175" y="258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960100" y="26009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959350" y="260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046875" y="25595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30"/>
                    <a:pt x="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908050" y="2273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855250" y="251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4003875" y="27217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009900" y="2679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001600" y="2680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3873350" y="252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3861275" y="2552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3872600" y="2522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4011400" y="2678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30"/>
                    <a:pt x="1" y="30"/>
                    <a:pt x="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4003875" y="27232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3855250" y="251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3855250" y="25112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3859025" y="2552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cubicBezTo>
                    <a:pt x="0" y="31"/>
                    <a:pt x="0" y="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3849950" y="2553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3856750" y="2634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3856750" y="2633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4040075" y="275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4031775" y="275940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3847700" y="2301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4042350" y="2757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3853725" y="229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3960100" y="269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3853725" y="23663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3876375" y="234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4031025" y="267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4030275" y="26696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30" y="1"/>
                  </a:lnTo>
                  <a:cubicBezTo>
                    <a:pt x="0" y="1"/>
                    <a:pt x="30" y="1"/>
                    <a:pt x="30" y="1"/>
                  </a:cubicBezTo>
                  <a:cubicBezTo>
                    <a:pt x="30" y="1"/>
                    <a:pt x="30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3854475" y="2288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3863550" y="23656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3861275" y="2366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ubicBezTo>
                    <a:pt x="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3875600" y="23392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30"/>
                  </a:lnTo>
                  <a:cubicBezTo>
                    <a:pt x="3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3897500" y="2573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3897500" y="25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3901250" y="26123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3856750" y="2508950"/>
              <a:ext cx="25" cy="3025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3856000" y="2508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3856000" y="250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856000" y="250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3884675" y="24501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30" y="0"/>
                    <a:pt x="0" y="31"/>
                    <a:pt x="0" y="31"/>
                  </a:cubicBezTo>
                  <a:lnTo>
                    <a:pt x="3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3906550" y="26032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0" y="30"/>
                  </a:lnTo>
                  <a:lnTo>
                    <a:pt x="30" y="30"/>
                  </a:lnTo>
                  <a:cubicBezTo>
                    <a:pt x="30" y="3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3871850" y="24825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3874100" y="24817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3885425" y="24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3906550" y="26002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3960850" y="26937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31" y="20"/>
                    <a:pt x="31" y="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3763950" y="2665875"/>
              <a:ext cx="48325" cy="51325"/>
            </a:xfrm>
            <a:custGeom>
              <a:avLst/>
              <a:gdLst/>
              <a:ahLst/>
              <a:cxnLst/>
              <a:rect l="l" t="t" r="r" b="b"/>
              <a:pathLst>
                <a:path w="1933" h="2053" extrusionOk="0">
                  <a:moveTo>
                    <a:pt x="759" y="82"/>
                  </a:moveTo>
                  <a:cubicBezTo>
                    <a:pt x="759" y="82"/>
                    <a:pt x="760" y="82"/>
                    <a:pt x="760" y="82"/>
                  </a:cubicBezTo>
                  <a:lnTo>
                    <a:pt x="760" y="82"/>
                  </a:lnTo>
                  <a:cubicBezTo>
                    <a:pt x="757" y="90"/>
                    <a:pt x="756" y="97"/>
                    <a:pt x="755" y="97"/>
                  </a:cubicBezTo>
                  <a:cubicBezTo>
                    <a:pt x="755" y="97"/>
                    <a:pt x="755" y="95"/>
                    <a:pt x="755" y="91"/>
                  </a:cubicBezTo>
                  <a:cubicBezTo>
                    <a:pt x="755" y="84"/>
                    <a:pt x="757" y="82"/>
                    <a:pt x="759" y="82"/>
                  </a:cubicBezTo>
                  <a:close/>
                  <a:moveTo>
                    <a:pt x="992" y="109"/>
                  </a:moveTo>
                  <a:cubicBezTo>
                    <a:pt x="989" y="109"/>
                    <a:pt x="985" y="115"/>
                    <a:pt x="983" y="126"/>
                  </a:cubicBezTo>
                  <a:lnTo>
                    <a:pt x="983" y="126"/>
                  </a:lnTo>
                  <a:cubicBezTo>
                    <a:pt x="988" y="123"/>
                    <a:pt x="992" y="121"/>
                    <a:pt x="997" y="121"/>
                  </a:cubicBezTo>
                  <a:cubicBezTo>
                    <a:pt x="997" y="113"/>
                    <a:pt x="994" y="109"/>
                    <a:pt x="992" y="109"/>
                  </a:cubicBezTo>
                  <a:close/>
                  <a:moveTo>
                    <a:pt x="1449" y="211"/>
                  </a:moveTo>
                  <a:lnTo>
                    <a:pt x="1449" y="241"/>
                  </a:lnTo>
                  <a:cubicBezTo>
                    <a:pt x="1449" y="241"/>
                    <a:pt x="1479" y="211"/>
                    <a:pt x="1479" y="211"/>
                  </a:cubicBezTo>
                  <a:close/>
                  <a:moveTo>
                    <a:pt x="1510" y="241"/>
                  </a:moveTo>
                  <a:cubicBezTo>
                    <a:pt x="1493" y="241"/>
                    <a:pt x="1486" y="259"/>
                    <a:pt x="1482" y="270"/>
                  </a:cubicBezTo>
                  <a:lnTo>
                    <a:pt x="1482" y="270"/>
                  </a:lnTo>
                  <a:cubicBezTo>
                    <a:pt x="1487" y="267"/>
                    <a:pt x="1491" y="265"/>
                    <a:pt x="1496" y="265"/>
                  </a:cubicBezTo>
                  <a:cubicBezTo>
                    <a:pt x="1500" y="265"/>
                    <a:pt x="1505" y="267"/>
                    <a:pt x="1510" y="272"/>
                  </a:cubicBezTo>
                  <a:cubicBezTo>
                    <a:pt x="1510" y="264"/>
                    <a:pt x="1510" y="257"/>
                    <a:pt x="1510" y="241"/>
                  </a:cubicBezTo>
                  <a:close/>
                  <a:moveTo>
                    <a:pt x="1510" y="211"/>
                  </a:moveTo>
                  <a:cubicBezTo>
                    <a:pt x="1479" y="211"/>
                    <a:pt x="1479" y="241"/>
                    <a:pt x="1449" y="241"/>
                  </a:cubicBezTo>
                  <a:lnTo>
                    <a:pt x="1449" y="272"/>
                  </a:lnTo>
                  <a:cubicBezTo>
                    <a:pt x="1449" y="287"/>
                    <a:pt x="1451" y="293"/>
                    <a:pt x="1455" y="293"/>
                  </a:cubicBezTo>
                  <a:cubicBezTo>
                    <a:pt x="1460" y="293"/>
                    <a:pt x="1469" y="281"/>
                    <a:pt x="1479" y="272"/>
                  </a:cubicBezTo>
                  <a:lnTo>
                    <a:pt x="1479" y="272"/>
                  </a:lnTo>
                  <a:cubicBezTo>
                    <a:pt x="1479" y="278"/>
                    <a:pt x="1479" y="280"/>
                    <a:pt x="1480" y="280"/>
                  </a:cubicBezTo>
                  <a:cubicBezTo>
                    <a:pt x="1480" y="280"/>
                    <a:pt x="1481" y="276"/>
                    <a:pt x="1482" y="270"/>
                  </a:cubicBezTo>
                  <a:lnTo>
                    <a:pt x="1482" y="270"/>
                  </a:lnTo>
                  <a:cubicBezTo>
                    <a:pt x="1481" y="271"/>
                    <a:pt x="1480" y="272"/>
                    <a:pt x="1479" y="272"/>
                  </a:cubicBezTo>
                  <a:lnTo>
                    <a:pt x="1479" y="272"/>
                  </a:lnTo>
                  <a:cubicBezTo>
                    <a:pt x="1479" y="272"/>
                    <a:pt x="1479" y="272"/>
                    <a:pt x="1479" y="272"/>
                  </a:cubicBezTo>
                  <a:cubicBezTo>
                    <a:pt x="1479" y="241"/>
                    <a:pt x="1479" y="241"/>
                    <a:pt x="1510" y="211"/>
                  </a:cubicBezTo>
                  <a:close/>
                  <a:moveTo>
                    <a:pt x="1691" y="332"/>
                  </a:moveTo>
                  <a:lnTo>
                    <a:pt x="1691" y="362"/>
                  </a:lnTo>
                  <a:cubicBezTo>
                    <a:pt x="1721" y="362"/>
                    <a:pt x="1691" y="332"/>
                    <a:pt x="1691" y="332"/>
                  </a:cubicBezTo>
                  <a:close/>
                  <a:moveTo>
                    <a:pt x="150" y="560"/>
                  </a:moveTo>
                  <a:cubicBezTo>
                    <a:pt x="148" y="560"/>
                    <a:pt x="142" y="573"/>
                    <a:pt x="121" y="573"/>
                  </a:cubicBezTo>
                  <a:lnTo>
                    <a:pt x="152" y="573"/>
                  </a:lnTo>
                  <a:cubicBezTo>
                    <a:pt x="152" y="563"/>
                    <a:pt x="152" y="560"/>
                    <a:pt x="150" y="560"/>
                  </a:cubicBezTo>
                  <a:close/>
                  <a:moveTo>
                    <a:pt x="91" y="724"/>
                  </a:moveTo>
                  <a:cubicBezTo>
                    <a:pt x="82" y="733"/>
                    <a:pt x="81" y="737"/>
                    <a:pt x="83" y="737"/>
                  </a:cubicBezTo>
                  <a:cubicBezTo>
                    <a:pt x="86" y="737"/>
                    <a:pt x="93" y="732"/>
                    <a:pt x="97" y="724"/>
                  </a:cubicBezTo>
                  <a:close/>
                  <a:moveTo>
                    <a:pt x="1902" y="754"/>
                  </a:moveTo>
                  <a:lnTo>
                    <a:pt x="1902" y="785"/>
                  </a:lnTo>
                  <a:cubicBezTo>
                    <a:pt x="1902" y="785"/>
                    <a:pt x="1932" y="754"/>
                    <a:pt x="1902" y="754"/>
                  </a:cubicBezTo>
                  <a:close/>
                  <a:moveTo>
                    <a:pt x="118" y="1015"/>
                  </a:moveTo>
                  <a:cubicBezTo>
                    <a:pt x="114" y="1018"/>
                    <a:pt x="107" y="1026"/>
                    <a:pt x="91" y="1026"/>
                  </a:cubicBezTo>
                  <a:lnTo>
                    <a:pt x="121" y="1026"/>
                  </a:lnTo>
                  <a:cubicBezTo>
                    <a:pt x="121" y="1022"/>
                    <a:pt x="120" y="1018"/>
                    <a:pt x="118" y="1015"/>
                  </a:cubicBezTo>
                  <a:close/>
                  <a:moveTo>
                    <a:pt x="1721" y="1750"/>
                  </a:moveTo>
                  <a:lnTo>
                    <a:pt x="1721" y="1780"/>
                  </a:lnTo>
                  <a:lnTo>
                    <a:pt x="1751" y="1750"/>
                  </a:lnTo>
                  <a:close/>
                  <a:moveTo>
                    <a:pt x="1590" y="1835"/>
                  </a:moveTo>
                  <a:cubicBezTo>
                    <a:pt x="1590" y="1837"/>
                    <a:pt x="1589" y="1839"/>
                    <a:pt x="1589" y="1841"/>
                  </a:cubicBezTo>
                  <a:lnTo>
                    <a:pt x="1589" y="1841"/>
                  </a:lnTo>
                  <a:cubicBezTo>
                    <a:pt x="1589" y="1839"/>
                    <a:pt x="1589" y="1837"/>
                    <a:pt x="1590" y="1835"/>
                  </a:cubicBezTo>
                  <a:close/>
                  <a:moveTo>
                    <a:pt x="1597" y="1893"/>
                  </a:moveTo>
                  <a:cubicBezTo>
                    <a:pt x="1599" y="1893"/>
                    <a:pt x="1600" y="1895"/>
                    <a:pt x="1600" y="1901"/>
                  </a:cubicBezTo>
                  <a:cubicBezTo>
                    <a:pt x="1598" y="1899"/>
                    <a:pt x="1596" y="1897"/>
                    <a:pt x="1594" y="1894"/>
                  </a:cubicBezTo>
                  <a:lnTo>
                    <a:pt x="1594" y="1894"/>
                  </a:lnTo>
                  <a:cubicBezTo>
                    <a:pt x="1595" y="1893"/>
                    <a:pt x="1596" y="1893"/>
                    <a:pt x="1597" y="1893"/>
                  </a:cubicBezTo>
                  <a:close/>
                  <a:moveTo>
                    <a:pt x="1540" y="1931"/>
                  </a:moveTo>
                  <a:cubicBezTo>
                    <a:pt x="1540" y="1931"/>
                    <a:pt x="1540" y="1934"/>
                    <a:pt x="1540" y="1938"/>
                  </a:cubicBezTo>
                  <a:lnTo>
                    <a:pt x="1540" y="1938"/>
                  </a:lnTo>
                  <a:cubicBezTo>
                    <a:pt x="1539" y="1939"/>
                    <a:pt x="1539" y="1940"/>
                    <a:pt x="1539" y="1941"/>
                  </a:cubicBezTo>
                  <a:lnTo>
                    <a:pt x="1539" y="1941"/>
                  </a:lnTo>
                  <a:cubicBezTo>
                    <a:pt x="1540" y="1935"/>
                    <a:pt x="1540" y="1931"/>
                    <a:pt x="1540" y="1931"/>
                  </a:cubicBezTo>
                  <a:close/>
                  <a:moveTo>
                    <a:pt x="1238" y="1962"/>
                  </a:moveTo>
                  <a:cubicBezTo>
                    <a:pt x="1238" y="1962"/>
                    <a:pt x="1238" y="1962"/>
                    <a:pt x="1238" y="1962"/>
                  </a:cubicBezTo>
                  <a:cubicBezTo>
                    <a:pt x="1238" y="1962"/>
                    <a:pt x="1238" y="1962"/>
                    <a:pt x="1238" y="1962"/>
                  </a:cubicBezTo>
                  <a:close/>
                  <a:moveTo>
                    <a:pt x="1238" y="1962"/>
                  </a:moveTo>
                  <a:cubicBezTo>
                    <a:pt x="1238" y="1992"/>
                    <a:pt x="1208" y="2022"/>
                    <a:pt x="1238" y="2022"/>
                  </a:cubicBezTo>
                  <a:cubicBezTo>
                    <a:pt x="1238" y="2022"/>
                    <a:pt x="1238" y="1992"/>
                    <a:pt x="1238" y="1962"/>
                  </a:cubicBezTo>
                  <a:close/>
                  <a:moveTo>
                    <a:pt x="1238" y="0"/>
                  </a:moveTo>
                  <a:cubicBezTo>
                    <a:pt x="1238" y="91"/>
                    <a:pt x="1178" y="91"/>
                    <a:pt x="1178" y="91"/>
                  </a:cubicBezTo>
                  <a:cubicBezTo>
                    <a:pt x="1147" y="60"/>
                    <a:pt x="1147" y="30"/>
                    <a:pt x="1147" y="30"/>
                  </a:cubicBezTo>
                  <a:cubicBezTo>
                    <a:pt x="1147" y="60"/>
                    <a:pt x="1147" y="121"/>
                    <a:pt x="1117" y="151"/>
                  </a:cubicBezTo>
                  <a:cubicBezTo>
                    <a:pt x="1117" y="140"/>
                    <a:pt x="1117" y="130"/>
                    <a:pt x="1117" y="121"/>
                  </a:cubicBezTo>
                  <a:cubicBezTo>
                    <a:pt x="1098" y="102"/>
                    <a:pt x="1091" y="82"/>
                    <a:pt x="1096" y="63"/>
                  </a:cubicBezTo>
                  <a:lnTo>
                    <a:pt x="1096" y="63"/>
                  </a:lnTo>
                  <a:cubicBezTo>
                    <a:pt x="1101" y="71"/>
                    <a:pt x="1107" y="81"/>
                    <a:pt x="1117" y="91"/>
                  </a:cubicBezTo>
                  <a:cubicBezTo>
                    <a:pt x="1117" y="66"/>
                    <a:pt x="1117" y="48"/>
                    <a:pt x="1117" y="30"/>
                  </a:cubicBezTo>
                  <a:cubicBezTo>
                    <a:pt x="1106" y="41"/>
                    <a:pt x="1099" y="52"/>
                    <a:pt x="1096" y="63"/>
                  </a:cubicBezTo>
                  <a:lnTo>
                    <a:pt x="1096" y="63"/>
                  </a:lnTo>
                  <a:cubicBezTo>
                    <a:pt x="1091" y="54"/>
                    <a:pt x="1089" y="48"/>
                    <a:pt x="1088" y="48"/>
                  </a:cubicBezTo>
                  <a:cubicBezTo>
                    <a:pt x="1087" y="48"/>
                    <a:pt x="1087" y="52"/>
                    <a:pt x="1087" y="60"/>
                  </a:cubicBezTo>
                  <a:cubicBezTo>
                    <a:pt x="1087" y="48"/>
                    <a:pt x="1087" y="37"/>
                    <a:pt x="1087" y="30"/>
                  </a:cubicBezTo>
                  <a:cubicBezTo>
                    <a:pt x="1061" y="30"/>
                    <a:pt x="1058" y="97"/>
                    <a:pt x="1057" y="97"/>
                  </a:cubicBezTo>
                  <a:cubicBezTo>
                    <a:pt x="1057" y="97"/>
                    <a:pt x="1057" y="95"/>
                    <a:pt x="1057" y="91"/>
                  </a:cubicBezTo>
                  <a:lnTo>
                    <a:pt x="1057" y="60"/>
                  </a:lnTo>
                  <a:cubicBezTo>
                    <a:pt x="1042" y="91"/>
                    <a:pt x="1027" y="91"/>
                    <a:pt x="1015" y="91"/>
                  </a:cubicBezTo>
                  <a:cubicBezTo>
                    <a:pt x="1004" y="91"/>
                    <a:pt x="997" y="91"/>
                    <a:pt x="997" y="121"/>
                  </a:cubicBezTo>
                  <a:cubicBezTo>
                    <a:pt x="997" y="141"/>
                    <a:pt x="997" y="161"/>
                    <a:pt x="997" y="181"/>
                  </a:cubicBezTo>
                  <a:cubicBezTo>
                    <a:pt x="985" y="157"/>
                    <a:pt x="982" y="138"/>
                    <a:pt x="983" y="126"/>
                  </a:cubicBezTo>
                  <a:lnTo>
                    <a:pt x="983" y="126"/>
                  </a:lnTo>
                  <a:cubicBezTo>
                    <a:pt x="966" y="139"/>
                    <a:pt x="949" y="172"/>
                    <a:pt x="941" y="172"/>
                  </a:cubicBezTo>
                  <a:cubicBezTo>
                    <a:pt x="938" y="172"/>
                    <a:pt x="936" y="166"/>
                    <a:pt x="936" y="151"/>
                  </a:cubicBezTo>
                  <a:lnTo>
                    <a:pt x="936" y="121"/>
                  </a:lnTo>
                  <a:lnTo>
                    <a:pt x="936" y="30"/>
                  </a:lnTo>
                  <a:cubicBezTo>
                    <a:pt x="926" y="20"/>
                    <a:pt x="919" y="17"/>
                    <a:pt x="914" y="17"/>
                  </a:cubicBezTo>
                  <a:cubicBezTo>
                    <a:pt x="903" y="17"/>
                    <a:pt x="896" y="30"/>
                    <a:pt x="876" y="30"/>
                  </a:cubicBezTo>
                  <a:cubicBezTo>
                    <a:pt x="876" y="60"/>
                    <a:pt x="876" y="91"/>
                    <a:pt x="876" y="91"/>
                  </a:cubicBezTo>
                  <a:cubicBezTo>
                    <a:pt x="871" y="101"/>
                    <a:pt x="866" y="105"/>
                    <a:pt x="863" y="105"/>
                  </a:cubicBezTo>
                  <a:cubicBezTo>
                    <a:pt x="848" y="105"/>
                    <a:pt x="846" y="26"/>
                    <a:pt x="846" y="26"/>
                  </a:cubicBezTo>
                  <a:cubicBezTo>
                    <a:pt x="846" y="26"/>
                    <a:pt x="846" y="27"/>
                    <a:pt x="846" y="30"/>
                  </a:cubicBezTo>
                  <a:cubicBezTo>
                    <a:pt x="821" y="79"/>
                    <a:pt x="817" y="129"/>
                    <a:pt x="816" y="129"/>
                  </a:cubicBezTo>
                  <a:cubicBezTo>
                    <a:pt x="815" y="129"/>
                    <a:pt x="815" y="126"/>
                    <a:pt x="815" y="121"/>
                  </a:cubicBezTo>
                  <a:lnTo>
                    <a:pt x="815" y="60"/>
                  </a:lnTo>
                  <a:cubicBezTo>
                    <a:pt x="807" y="56"/>
                    <a:pt x="799" y="54"/>
                    <a:pt x="793" y="54"/>
                  </a:cubicBezTo>
                  <a:cubicBezTo>
                    <a:pt x="777" y="54"/>
                    <a:pt x="768" y="65"/>
                    <a:pt x="763" y="75"/>
                  </a:cubicBezTo>
                  <a:lnTo>
                    <a:pt x="763" y="75"/>
                  </a:lnTo>
                  <a:cubicBezTo>
                    <a:pt x="761" y="72"/>
                    <a:pt x="758" y="67"/>
                    <a:pt x="755" y="60"/>
                  </a:cubicBezTo>
                  <a:cubicBezTo>
                    <a:pt x="725" y="60"/>
                    <a:pt x="695" y="91"/>
                    <a:pt x="665" y="91"/>
                  </a:cubicBezTo>
                  <a:cubicBezTo>
                    <a:pt x="665" y="91"/>
                    <a:pt x="665" y="60"/>
                    <a:pt x="665" y="60"/>
                  </a:cubicBezTo>
                  <a:cubicBezTo>
                    <a:pt x="656" y="69"/>
                    <a:pt x="644" y="73"/>
                    <a:pt x="632" y="73"/>
                  </a:cubicBezTo>
                  <a:cubicBezTo>
                    <a:pt x="602" y="73"/>
                    <a:pt x="565" y="52"/>
                    <a:pt x="544" y="30"/>
                  </a:cubicBezTo>
                  <a:lnTo>
                    <a:pt x="544" y="60"/>
                  </a:lnTo>
                  <a:cubicBezTo>
                    <a:pt x="521" y="83"/>
                    <a:pt x="481" y="141"/>
                    <a:pt x="449" y="141"/>
                  </a:cubicBezTo>
                  <a:cubicBezTo>
                    <a:pt x="439" y="141"/>
                    <a:pt x="430" y="135"/>
                    <a:pt x="423" y="121"/>
                  </a:cubicBezTo>
                  <a:cubicBezTo>
                    <a:pt x="396" y="121"/>
                    <a:pt x="417" y="216"/>
                    <a:pt x="401" y="216"/>
                  </a:cubicBezTo>
                  <a:cubicBezTo>
                    <a:pt x="399" y="216"/>
                    <a:pt x="396" y="215"/>
                    <a:pt x="393" y="211"/>
                  </a:cubicBezTo>
                  <a:cubicBezTo>
                    <a:pt x="333" y="241"/>
                    <a:pt x="302" y="302"/>
                    <a:pt x="242" y="302"/>
                  </a:cubicBezTo>
                  <a:cubicBezTo>
                    <a:pt x="302" y="362"/>
                    <a:pt x="212" y="362"/>
                    <a:pt x="242" y="422"/>
                  </a:cubicBezTo>
                  <a:cubicBezTo>
                    <a:pt x="212" y="422"/>
                    <a:pt x="212" y="453"/>
                    <a:pt x="182" y="453"/>
                  </a:cubicBezTo>
                  <a:cubicBezTo>
                    <a:pt x="152" y="453"/>
                    <a:pt x="182" y="513"/>
                    <a:pt x="182" y="543"/>
                  </a:cubicBezTo>
                  <a:lnTo>
                    <a:pt x="152" y="513"/>
                  </a:lnTo>
                  <a:lnTo>
                    <a:pt x="182" y="573"/>
                  </a:lnTo>
                  <a:lnTo>
                    <a:pt x="152" y="573"/>
                  </a:lnTo>
                  <a:cubicBezTo>
                    <a:pt x="152" y="634"/>
                    <a:pt x="91" y="634"/>
                    <a:pt x="91" y="634"/>
                  </a:cubicBezTo>
                  <a:cubicBezTo>
                    <a:pt x="91" y="654"/>
                    <a:pt x="91" y="674"/>
                    <a:pt x="91" y="694"/>
                  </a:cubicBezTo>
                  <a:lnTo>
                    <a:pt x="91" y="694"/>
                  </a:lnTo>
                  <a:cubicBezTo>
                    <a:pt x="102" y="705"/>
                    <a:pt x="101" y="716"/>
                    <a:pt x="97" y="724"/>
                  </a:cubicBezTo>
                  <a:lnTo>
                    <a:pt x="121" y="724"/>
                  </a:lnTo>
                  <a:cubicBezTo>
                    <a:pt x="91" y="754"/>
                    <a:pt x="91" y="785"/>
                    <a:pt x="91" y="815"/>
                  </a:cubicBezTo>
                  <a:lnTo>
                    <a:pt x="61" y="815"/>
                  </a:lnTo>
                  <a:cubicBezTo>
                    <a:pt x="61" y="905"/>
                    <a:pt x="61" y="966"/>
                    <a:pt x="61" y="1026"/>
                  </a:cubicBezTo>
                  <a:cubicBezTo>
                    <a:pt x="61" y="1011"/>
                    <a:pt x="76" y="1003"/>
                    <a:pt x="91" y="1003"/>
                  </a:cubicBezTo>
                  <a:cubicBezTo>
                    <a:pt x="102" y="1003"/>
                    <a:pt x="112" y="1007"/>
                    <a:pt x="118" y="1015"/>
                  </a:cubicBezTo>
                  <a:lnTo>
                    <a:pt x="118" y="1015"/>
                  </a:lnTo>
                  <a:cubicBezTo>
                    <a:pt x="119" y="1013"/>
                    <a:pt x="120" y="1013"/>
                    <a:pt x="120" y="1013"/>
                  </a:cubicBezTo>
                  <a:cubicBezTo>
                    <a:pt x="121" y="1013"/>
                    <a:pt x="121" y="1016"/>
                    <a:pt x="121" y="1026"/>
                  </a:cubicBezTo>
                  <a:cubicBezTo>
                    <a:pt x="121" y="1036"/>
                    <a:pt x="115" y="1039"/>
                    <a:pt x="106" y="1039"/>
                  </a:cubicBezTo>
                  <a:cubicBezTo>
                    <a:pt x="88" y="1039"/>
                    <a:pt x="61" y="1026"/>
                    <a:pt x="61" y="1026"/>
                  </a:cubicBezTo>
                  <a:lnTo>
                    <a:pt x="61" y="1056"/>
                  </a:lnTo>
                  <a:cubicBezTo>
                    <a:pt x="61" y="1056"/>
                    <a:pt x="1" y="1117"/>
                    <a:pt x="61" y="1117"/>
                  </a:cubicBezTo>
                  <a:cubicBezTo>
                    <a:pt x="61" y="1177"/>
                    <a:pt x="61" y="1237"/>
                    <a:pt x="61" y="1267"/>
                  </a:cubicBezTo>
                  <a:cubicBezTo>
                    <a:pt x="91" y="1267"/>
                    <a:pt x="91" y="1298"/>
                    <a:pt x="121" y="1298"/>
                  </a:cubicBezTo>
                  <a:cubicBezTo>
                    <a:pt x="121" y="1358"/>
                    <a:pt x="121" y="1388"/>
                    <a:pt x="121" y="1449"/>
                  </a:cubicBezTo>
                  <a:cubicBezTo>
                    <a:pt x="127" y="1454"/>
                    <a:pt x="132" y="1456"/>
                    <a:pt x="137" y="1457"/>
                  </a:cubicBezTo>
                  <a:lnTo>
                    <a:pt x="137" y="1457"/>
                  </a:lnTo>
                  <a:cubicBezTo>
                    <a:pt x="135" y="1466"/>
                    <a:pt x="141" y="1479"/>
                    <a:pt x="121" y="1479"/>
                  </a:cubicBezTo>
                  <a:cubicBezTo>
                    <a:pt x="152" y="1539"/>
                    <a:pt x="152" y="1569"/>
                    <a:pt x="182" y="1599"/>
                  </a:cubicBezTo>
                  <a:cubicBezTo>
                    <a:pt x="242" y="1630"/>
                    <a:pt x="212" y="1690"/>
                    <a:pt x="242" y="1720"/>
                  </a:cubicBezTo>
                  <a:cubicBezTo>
                    <a:pt x="242" y="1780"/>
                    <a:pt x="272" y="1811"/>
                    <a:pt x="302" y="1811"/>
                  </a:cubicBezTo>
                  <a:lnTo>
                    <a:pt x="333" y="1811"/>
                  </a:lnTo>
                  <a:cubicBezTo>
                    <a:pt x="357" y="1835"/>
                    <a:pt x="302" y="1879"/>
                    <a:pt x="313" y="1879"/>
                  </a:cubicBezTo>
                  <a:cubicBezTo>
                    <a:pt x="315" y="1879"/>
                    <a:pt x="321" y="1877"/>
                    <a:pt x="333" y="1871"/>
                  </a:cubicBezTo>
                  <a:cubicBezTo>
                    <a:pt x="341" y="1867"/>
                    <a:pt x="349" y="1865"/>
                    <a:pt x="356" y="1865"/>
                  </a:cubicBezTo>
                  <a:cubicBezTo>
                    <a:pt x="388" y="1865"/>
                    <a:pt x="398" y="1907"/>
                    <a:pt x="430" y="1907"/>
                  </a:cubicBezTo>
                  <a:cubicBezTo>
                    <a:pt x="437" y="1907"/>
                    <a:pt x="445" y="1906"/>
                    <a:pt x="453" y="1901"/>
                  </a:cubicBezTo>
                  <a:cubicBezTo>
                    <a:pt x="453" y="1962"/>
                    <a:pt x="484" y="1992"/>
                    <a:pt x="514" y="1992"/>
                  </a:cubicBezTo>
                  <a:cubicBezTo>
                    <a:pt x="514" y="1992"/>
                    <a:pt x="574" y="1992"/>
                    <a:pt x="574" y="2022"/>
                  </a:cubicBezTo>
                  <a:lnTo>
                    <a:pt x="574" y="1992"/>
                  </a:lnTo>
                  <a:cubicBezTo>
                    <a:pt x="578" y="1987"/>
                    <a:pt x="582" y="1985"/>
                    <a:pt x="585" y="1985"/>
                  </a:cubicBezTo>
                  <a:cubicBezTo>
                    <a:pt x="601" y="1985"/>
                    <a:pt x="604" y="2028"/>
                    <a:pt x="604" y="2028"/>
                  </a:cubicBezTo>
                  <a:cubicBezTo>
                    <a:pt x="604" y="2028"/>
                    <a:pt x="604" y="2026"/>
                    <a:pt x="604" y="2022"/>
                  </a:cubicBezTo>
                  <a:lnTo>
                    <a:pt x="604" y="1992"/>
                  </a:lnTo>
                  <a:cubicBezTo>
                    <a:pt x="613" y="1987"/>
                    <a:pt x="623" y="1986"/>
                    <a:pt x="633" y="1986"/>
                  </a:cubicBezTo>
                  <a:cubicBezTo>
                    <a:pt x="697" y="1986"/>
                    <a:pt x="790" y="2052"/>
                    <a:pt x="815" y="2052"/>
                  </a:cubicBezTo>
                  <a:cubicBezTo>
                    <a:pt x="841" y="2052"/>
                    <a:pt x="824" y="1947"/>
                    <a:pt x="835" y="1947"/>
                  </a:cubicBezTo>
                  <a:lnTo>
                    <a:pt x="835" y="1947"/>
                  </a:lnTo>
                  <a:cubicBezTo>
                    <a:pt x="837" y="1947"/>
                    <a:pt x="841" y="1951"/>
                    <a:pt x="846" y="1962"/>
                  </a:cubicBezTo>
                  <a:lnTo>
                    <a:pt x="846" y="2022"/>
                  </a:lnTo>
                  <a:cubicBezTo>
                    <a:pt x="876" y="2007"/>
                    <a:pt x="906" y="2007"/>
                    <a:pt x="932" y="2007"/>
                  </a:cubicBezTo>
                  <a:cubicBezTo>
                    <a:pt x="959" y="2007"/>
                    <a:pt x="981" y="2007"/>
                    <a:pt x="997" y="1992"/>
                  </a:cubicBezTo>
                  <a:cubicBezTo>
                    <a:pt x="1004" y="2007"/>
                    <a:pt x="1012" y="2012"/>
                    <a:pt x="1019" y="2012"/>
                  </a:cubicBezTo>
                  <a:cubicBezTo>
                    <a:pt x="1040" y="2012"/>
                    <a:pt x="1057" y="1962"/>
                    <a:pt x="1057" y="1962"/>
                  </a:cubicBezTo>
                  <a:lnTo>
                    <a:pt x="1057" y="1962"/>
                  </a:lnTo>
                  <a:cubicBezTo>
                    <a:pt x="1057" y="1992"/>
                    <a:pt x="1027" y="1992"/>
                    <a:pt x="1057" y="2022"/>
                  </a:cubicBezTo>
                  <a:cubicBezTo>
                    <a:pt x="1057" y="2032"/>
                    <a:pt x="1060" y="2035"/>
                    <a:pt x="1065" y="2035"/>
                  </a:cubicBezTo>
                  <a:cubicBezTo>
                    <a:pt x="1074" y="2035"/>
                    <a:pt x="1087" y="2022"/>
                    <a:pt x="1087" y="2022"/>
                  </a:cubicBezTo>
                  <a:lnTo>
                    <a:pt x="1087" y="2022"/>
                  </a:lnTo>
                  <a:cubicBezTo>
                    <a:pt x="1087" y="2022"/>
                    <a:pt x="1087" y="2022"/>
                    <a:pt x="1087" y="2022"/>
                  </a:cubicBezTo>
                  <a:cubicBezTo>
                    <a:pt x="1087" y="2007"/>
                    <a:pt x="1087" y="2007"/>
                    <a:pt x="1087" y="2007"/>
                  </a:cubicBezTo>
                  <a:cubicBezTo>
                    <a:pt x="1087" y="2007"/>
                    <a:pt x="1087" y="2007"/>
                    <a:pt x="1087" y="1992"/>
                  </a:cubicBezTo>
                  <a:cubicBezTo>
                    <a:pt x="1107" y="1992"/>
                    <a:pt x="1127" y="1978"/>
                    <a:pt x="1138" y="1978"/>
                  </a:cubicBezTo>
                  <a:cubicBezTo>
                    <a:pt x="1144" y="1978"/>
                    <a:pt x="1147" y="1982"/>
                    <a:pt x="1147" y="1992"/>
                  </a:cubicBezTo>
                  <a:cubicBezTo>
                    <a:pt x="1147" y="1974"/>
                    <a:pt x="1150" y="1969"/>
                    <a:pt x="1154" y="1969"/>
                  </a:cubicBezTo>
                  <a:cubicBezTo>
                    <a:pt x="1158" y="1969"/>
                    <a:pt x="1163" y="1974"/>
                    <a:pt x="1168" y="1974"/>
                  </a:cubicBezTo>
                  <a:cubicBezTo>
                    <a:pt x="1173" y="1974"/>
                    <a:pt x="1178" y="1966"/>
                    <a:pt x="1178" y="1931"/>
                  </a:cubicBezTo>
                  <a:cubicBezTo>
                    <a:pt x="1178" y="1963"/>
                    <a:pt x="1185" y="1973"/>
                    <a:pt x="1195" y="1973"/>
                  </a:cubicBezTo>
                  <a:cubicBezTo>
                    <a:pt x="1209" y="1973"/>
                    <a:pt x="1226" y="1955"/>
                    <a:pt x="1234" y="1955"/>
                  </a:cubicBezTo>
                  <a:cubicBezTo>
                    <a:pt x="1237" y="1955"/>
                    <a:pt x="1238" y="1957"/>
                    <a:pt x="1238" y="1962"/>
                  </a:cubicBezTo>
                  <a:cubicBezTo>
                    <a:pt x="1246" y="1984"/>
                    <a:pt x="1255" y="1992"/>
                    <a:pt x="1265" y="1992"/>
                  </a:cubicBezTo>
                  <a:cubicBezTo>
                    <a:pt x="1285" y="1992"/>
                    <a:pt x="1306" y="1962"/>
                    <a:pt x="1319" y="1962"/>
                  </a:cubicBezTo>
                  <a:cubicBezTo>
                    <a:pt x="1325" y="1962"/>
                    <a:pt x="1328" y="1969"/>
                    <a:pt x="1328" y="1992"/>
                  </a:cubicBezTo>
                  <a:cubicBezTo>
                    <a:pt x="1359" y="1962"/>
                    <a:pt x="1389" y="1931"/>
                    <a:pt x="1419" y="1931"/>
                  </a:cubicBezTo>
                  <a:cubicBezTo>
                    <a:pt x="1419" y="1962"/>
                    <a:pt x="1411" y="1962"/>
                    <a:pt x="1404" y="1962"/>
                  </a:cubicBezTo>
                  <a:cubicBezTo>
                    <a:pt x="1396" y="1962"/>
                    <a:pt x="1389" y="1962"/>
                    <a:pt x="1389" y="1992"/>
                  </a:cubicBezTo>
                  <a:cubicBezTo>
                    <a:pt x="1419" y="1962"/>
                    <a:pt x="1479" y="1931"/>
                    <a:pt x="1479" y="1931"/>
                  </a:cubicBezTo>
                  <a:lnTo>
                    <a:pt x="1479" y="1931"/>
                  </a:lnTo>
                  <a:cubicBezTo>
                    <a:pt x="1479" y="1931"/>
                    <a:pt x="1462" y="1982"/>
                    <a:pt x="1467" y="1982"/>
                  </a:cubicBezTo>
                  <a:cubicBezTo>
                    <a:pt x="1468" y="1982"/>
                    <a:pt x="1472" y="1977"/>
                    <a:pt x="1479" y="1962"/>
                  </a:cubicBezTo>
                  <a:cubicBezTo>
                    <a:pt x="1493" y="1947"/>
                    <a:pt x="1514" y="1947"/>
                    <a:pt x="1535" y="1946"/>
                  </a:cubicBezTo>
                  <a:lnTo>
                    <a:pt x="1535" y="1946"/>
                  </a:lnTo>
                  <a:cubicBezTo>
                    <a:pt x="1532" y="1952"/>
                    <a:pt x="1528" y="1959"/>
                    <a:pt x="1525" y="1965"/>
                  </a:cubicBezTo>
                  <a:lnTo>
                    <a:pt x="1525" y="1965"/>
                  </a:lnTo>
                  <a:cubicBezTo>
                    <a:pt x="1521" y="1963"/>
                    <a:pt x="1516" y="1962"/>
                    <a:pt x="1510" y="1962"/>
                  </a:cubicBezTo>
                  <a:lnTo>
                    <a:pt x="1510" y="1992"/>
                  </a:lnTo>
                  <a:cubicBezTo>
                    <a:pt x="1531" y="1992"/>
                    <a:pt x="1537" y="1976"/>
                    <a:pt x="1528" y="1968"/>
                  </a:cubicBezTo>
                  <a:lnTo>
                    <a:pt x="1528" y="1968"/>
                  </a:lnTo>
                  <a:cubicBezTo>
                    <a:pt x="1533" y="1960"/>
                    <a:pt x="1535" y="1952"/>
                    <a:pt x="1537" y="1946"/>
                  </a:cubicBezTo>
                  <a:lnTo>
                    <a:pt x="1537" y="1946"/>
                  </a:lnTo>
                  <a:cubicBezTo>
                    <a:pt x="1538" y="1946"/>
                    <a:pt x="1539" y="1946"/>
                    <a:pt x="1540" y="1946"/>
                  </a:cubicBezTo>
                  <a:cubicBezTo>
                    <a:pt x="1540" y="1954"/>
                    <a:pt x="1540" y="1962"/>
                    <a:pt x="1540" y="1962"/>
                  </a:cubicBezTo>
                  <a:cubicBezTo>
                    <a:pt x="1544" y="1957"/>
                    <a:pt x="1549" y="1952"/>
                    <a:pt x="1553" y="1946"/>
                  </a:cubicBezTo>
                  <a:lnTo>
                    <a:pt x="1553" y="1946"/>
                  </a:lnTo>
                  <a:cubicBezTo>
                    <a:pt x="1571" y="1946"/>
                    <a:pt x="1588" y="1943"/>
                    <a:pt x="1600" y="1931"/>
                  </a:cubicBezTo>
                  <a:cubicBezTo>
                    <a:pt x="1630" y="1901"/>
                    <a:pt x="1600" y="1811"/>
                    <a:pt x="1660" y="1811"/>
                  </a:cubicBezTo>
                  <a:cubicBezTo>
                    <a:pt x="1660" y="1826"/>
                    <a:pt x="1660" y="1826"/>
                    <a:pt x="1664" y="1826"/>
                  </a:cubicBezTo>
                  <a:cubicBezTo>
                    <a:pt x="1668" y="1826"/>
                    <a:pt x="1676" y="1826"/>
                    <a:pt x="1691" y="1841"/>
                  </a:cubicBezTo>
                  <a:cubicBezTo>
                    <a:pt x="1691" y="1841"/>
                    <a:pt x="1691" y="1841"/>
                    <a:pt x="1691" y="1811"/>
                  </a:cubicBezTo>
                  <a:cubicBezTo>
                    <a:pt x="1721" y="1811"/>
                    <a:pt x="1691" y="1750"/>
                    <a:pt x="1721" y="1750"/>
                  </a:cubicBezTo>
                  <a:lnTo>
                    <a:pt x="1721" y="1660"/>
                  </a:lnTo>
                  <a:lnTo>
                    <a:pt x="1751" y="1660"/>
                  </a:lnTo>
                  <a:lnTo>
                    <a:pt x="1751" y="1630"/>
                  </a:lnTo>
                  <a:cubicBezTo>
                    <a:pt x="1751" y="1630"/>
                    <a:pt x="1781" y="1660"/>
                    <a:pt x="1781" y="1660"/>
                  </a:cubicBezTo>
                  <a:cubicBezTo>
                    <a:pt x="1781" y="1638"/>
                    <a:pt x="1797" y="1617"/>
                    <a:pt x="1794" y="1595"/>
                  </a:cubicBezTo>
                  <a:lnTo>
                    <a:pt x="1794" y="1595"/>
                  </a:lnTo>
                  <a:cubicBezTo>
                    <a:pt x="1799" y="1598"/>
                    <a:pt x="1804" y="1599"/>
                    <a:pt x="1811" y="1599"/>
                  </a:cubicBezTo>
                  <a:lnTo>
                    <a:pt x="1811" y="1569"/>
                  </a:lnTo>
                  <a:cubicBezTo>
                    <a:pt x="1831" y="1569"/>
                    <a:pt x="1825" y="1583"/>
                    <a:pt x="1827" y="1583"/>
                  </a:cubicBezTo>
                  <a:cubicBezTo>
                    <a:pt x="1828" y="1583"/>
                    <a:pt x="1831" y="1579"/>
                    <a:pt x="1842" y="1569"/>
                  </a:cubicBezTo>
                  <a:cubicBezTo>
                    <a:pt x="1872" y="1539"/>
                    <a:pt x="1811" y="1539"/>
                    <a:pt x="1842" y="1509"/>
                  </a:cubicBezTo>
                  <a:cubicBezTo>
                    <a:pt x="1872" y="1479"/>
                    <a:pt x="1842" y="1388"/>
                    <a:pt x="1872" y="1388"/>
                  </a:cubicBezTo>
                  <a:cubicBezTo>
                    <a:pt x="1902" y="1418"/>
                    <a:pt x="1872" y="1449"/>
                    <a:pt x="1902" y="1449"/>
                  </a:cubicBezTo>
                  <a:lnTo>
                    <a:pt x="1902" y="1237"/>
                  </a:lnTo>
                  <a:cubicBezTo>
                    <a:pt x="1842" y="1237"/>
                    <a:pt x="1902" y="1177"/>
                    <a:pt x="1902" y="1177"/>
                  </a:cubicBezTo>
                  <a:cubicBezTo>
                    <a:pt x="1902" y="1147"/>
                    <a:pt x="1902" y="1086"/>
                    <a:pt x="1902" y="1026"/>
                  </a:cubicBezTo>
                  <a:cubicBezTo>
                    <a:pt x="1902" y="996"/>
                    <a:pt x="1902" y="966"/>
                    <a:pt x="1902" y="936"/>
                  </a:cubicBezTo>
                  <a:lnTo>
                    <a:pt x="1872" y="936"/>
                  </a:lnTo>
                  <a:cubicBezTo>
                    <a:pt x="1932" y="845"/>
                    <a:pt x="1811" y="815"/>
                    <a:pt x="1872" y="724"/>
                  </a:cubicBezTo>
                  <a:lnTo>
                    <a:pt x="1842" y="694"/>
                  </a:lnTo>
                  <a:cubicBezTo>
                    <a:pt x="1826" y="709"/>
                    <a:pt x="1819" y="709"/>
                    <a:pt x="1815" y="709"/>
                  </a:cubicBezTo>
                  <a:cubicBezTo>
                    <a:pt x="1811" y="709"/>
                    <a:pt x="1811" y="709"/>
                    <a:pt x="1811" y="724"/>
                  </a:cubicBezTo>
                  <a:lnTo>
                    <a:pt x="1781" y="724"/>
                  </a:lnTo>
                  <a:cubicBezTo>
                    <a:pt x="1811" y="724"/>
                    <a:pt x="1811" y="694"/>
                    <a:pt x="1811" y="664"/>
                  </a:cubicBezTo>
                  <a:cubicBezTo>
                    <a:pt x="1818" y="658"/>
                    <a:pt x="1820" y="655"/>
                    <a:pt x="1820" y="655"/>
                  </a:cubicBezTo>
                  <a:lnTo>
                    <a:pt x="1820" y="655"/>
                  </a:lnTo>
                  <a:cubicBezTo>
                    <a:pt x="1819" y="655"/>
                    <a:pt x="1799" y="673"/>
                    <a:pt x="1788" y="673"/>
                  </a:cubicBezTo>
                  <a:cubicBezTo>
                    <a:pt x="1784" y="673"/>
                    <a:pt x="1781" y="670"/>
                    <a:pt x="1781" y="664"/>
                  </a:cubicBezTo>
                  <a:cubicBezTo>
                    <a:pt x="1781" y="634"/>
                    <a:pt x="1721" y="634"/>
                    <a:pt x="1751" y="634"/>
                  </a:cubicBezTo>
                  <a:cubicBezTo>
                    <a:pt x="1771" y="634"/>
                    <a:pt x="1791" y="647"/>
                    <a:pt x="1793" y="647"/>
                  </a:cubicBezTo>
                  <a:cubicBezTo>
                    <a:pt x="1795" y="647"/>
                    <a:pt x="1791" y="644"/>
                    <a:pt x="1781" y="634"/>
                  </a:cubicBezTo>
                  <a:cubicBezTo>
                    <a:pt x="1781" y="604"/>
                    <a:pt x="1721" y="604"/>
                    <a:pt x="1751" y="604"/>
                  </a:cubicBezTo>
                  <a:lnTo>
                    <a:pt x="1781" y="604"/>
                  </a:lnTo>
                  <a:cubicBezTo>
                    <a:pt x="1781" y="573"/>
                    <a:pt x="1781" y="543"/>
                    <a:pt x="1781" y="543"/>
                  </a:cubicBezTo>
                  <a:lnTo>
                    <a:pt x="1781" y="513"/>
                  </a:lnTo>
                  <a:cubicBezTo>
                    <a:pt x="1768" y="519"/>
                    <a:pt x="1760" y="522"/>
                    <a:pt x="1753" y="522"/>
                  </a:cubicBezTo>
                  <a:cubicBezTo>
                    <a:pt x="1736" y="522"/>
                    <a:pt x="1736" y="504"/>
                    <a:pt x="1718" y="504"/>
                  </a:cubicBezTo>
                  <a:cubicBezTo>
                    <a:pt x="1712" y="504"/>
                    <a:pt x="1703" y="507"/>
                    <a:pt x="1691" y="513"/>
                  </a:cubicBezTo>
                  <a:cubicBezTo>
                    <a:pt x="1721" y="483"/>
                    <a:pt x="1721" y="453"/>
                    <a:pt x="1721" y="453"/>
                  </a:cubicBezTo>
                  <a:cubicBezTo>
                    <a:pt x="1721" y="422"/>
                    <a:pt x="1781" y="392"/>
                    <a:pt x="1721" y="392"/>
                  </a:cubicBezTo>
                  <a:cubicBezTo>
                    <a:pt x="1711" y="402"/>
                    <a:pt x="1704" y="406"/>
                    <a:pt x="1700" y="406"/>
                  </a:cubicBezTo>
                  <a:cubicBezTo>
                    <a:pt x="1691" y="406"/>
                    <a:pt x="1691" y="392"/>
                    <a:pt x="1691" y="392"/>
                  </a:cubicBezTo>
                  <a:lnTo>
                    <a:pt x="1691" y="362"/>
                  </a:lnTo>
                  <a:cubicBezTo>
                    <a:pt x="1686" y="366"/>
                    <a:pt x="1683" y="368"/>
                    <a:pt x="1679" y="368"/>
                  </a:cubicBezTo>
                  <a:cubicBezTo>
                    <a:pt x="1660" y="368"/>
                    <a:pt x="1656" y="302"/>
                    <a:pt x="1630" y="302"/>
                  </a:cubicBezTo>
                  <a:cubicBezTo>
                    <a:pt x="1600" y="302"/>
                    <a:pt x="1570" y="362"/>
                    <a:pt x="1540" y="362"/>
                  </a:cubicBezTo>
                  <a:cubicBezTo>
                    <a:pt x="1540" y="332"/>
                    <a:pt x="1540" y="332"/>
                    <a:pt x="1540" y="302"/>
                  </a:cubicBezTo>
                  <a:lnTo>
                    <a:pt x="1510" y="302"/>
                  </a:lnTo>
                  <a:cubicBezTo>
                    <a:pt x="1449" y="302"/>
                    <a:pt x="1419" y="272"/>
                    <a:pt x="1359" y="272"/>
                  </a:cubicBezTo>
                  <a:lnTo>
                    <a:pt x="1359" y="211"/>
                  </a:lnTo>
                  <a:lnTo>
                    <a:pt x="1359" y="151"/>
                  </a:lnTo>
                  <a:cubicBezTo>
                    <a:pt x="1359" y="121"/>
                    <a:pt x="1359" y="91"/>
                    <a:pt x="1359" y="60"/>
                  </a:cubicBezTo>
                  <a:cubicBezTo>
                    <a:pt x="1359" y="60"/>
                    <a:pt x="1328" y="60"/>
                    <a:pt x="1328" y="91"/>
                  </a:cubicBezTo>
                  <a:cubicBezTo>
                    <a:pt x="1328" y="83"/>
                    <a:pt x="1327" y="81"/>
                    <a:pt x="1324" y="81"/>
                  </a:cubicBezTo>
                  <a:cubicBezTo>
                    <a:pt x="1321" y="81"/>
                    <a:pt x="1317" y="83"/>
                    <a:pt x="1313" y="83"/>
                  </a:cubicBezTo>
                  <a:cubicBezTo>
                    <a:pt x="1306" y="83"/>
                    <a:pt x="1298" y="75"/>
                    <a:pt x="1298" y="30"/>
                  </a:cubicBezTo>
                  <a:cubicBezTo>
                    <a:pt x="1298" y="60"/>
                    <a:pt x="1268" y="91"/>
                    <a:pt x="1268" y="91"/>
                  </a:cubicBezTo>
                  <a:cubicBezTo>
                    <a:pt x="1283" y="45"/>
                    <a:pt x="1276" y="45"/>
                    <a:pt x="1264" y="45"/>
                  </a:cubicBezTo>
                  <a:cubicBezTo>
                    <a:pt x="1253" y="45"/>
                    <a:pt x="1238" y="45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3843925" y="2755525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3" y="0"/>
                  </a:moveTo>
                  <a:cubicBezTo>
                    <a:pt x="11" y="0"/>
                    <a:pt x="0" y="18"/>
                    <a:pt x="0" y="35"/>
                  </a:cubicBezTo>
                  <a:cubicBezTo>
                    <a:pt x="13" y="10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841650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3858250" y="2742825"/>
              <a:ext cx="800" cy="675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1" y="0"/>
                  </a:moveTo>
                  <a:cubicBezTo>
                    <a:pt x="1" y="0"/>
                    <a:pt x="1" y="27"/>
                    <a:pt x="10" y="27"/>
                  </a:cubicBezTo>
                  <a:cubicBezTo>
                    <a:pt x="14" y="27"/>
                    <a:pt x="21" y="2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3841650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3843175" y="275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3843175" y="2756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3801675" y="2710375"/>
              <a:ext cx="58125" cy="50125"/>
            </a:xfrm>
            <a:custGeom>
              <a:avLst/>
              <a:gdLst/>
              <a:ahLst/>
              <a:cxnLst/>
              <a:rect l="l" t="t" r="r" b="b"/>
              <a:pathLst>
                <a:path w="2325" h="2005" extrusionOk="0">
                  <a:moveTo>
                    <a:pt x="2234" y="634"/>
                  </a:moveTo>
                  <a:cubicBezTo>
                    <a:pt x="2203" y="664"/>
                    <a:pt x="2234" y="664"/>
                    <a:pt x="2234" y="664"/>
                  </a:cubicBezTo>
                  <a:lnTo>
                    <a:pt x="2234" y="634"/>
                  </a:lnTo>
                  <a:close/>
                  <a:moveTo>
                    <a:pt x="2234" y="815"/>
                  </a:moveTo>
                  <a:cubicBezTo>
                    <a:pt x="2252" y="815"/>
                    <a:pt x="2248" y="847"/>
                    <a:pt x="2249" y="861"/>
                  </a:cubicBezTo>
                  <a:lnTo>
                    <a:pt x="2249" y="861"/>
                  </a:lnTo>
                  <a:cubicBezTo>
                    <a:pt x="2241" y="853"/>
                    <a:pt x="2234" y="846"/>
                    <a:pt x="2234" y="815"/>
                  </a:cubicBezTo>
                  <a:close/>
                  <a:moveTo>
                    <a:pt x="2191" y="1600"/>
                  </a:moveTo>
                  <a:cubicBezTo>
                    <a:pt x="2190" y="1606"/>
                    <a:pt x="2192" y="1607"/>
                    <a:pt x="2196" y="1607"/>
                  </a:cubicBezTo>
                  <a:cubicBezTo>
                    <a:pt x="2203" y="1607"/>
                    <a:pt x="2219" y="1600"/>
                    <a:pt x="2234" y="1600"/>
                  </a:cubicBezTo>
                  <a:close/>
                  <a:moveTo>
                    <a:pt x="1479" y="1902"/>
                  </a:moveTo>
                  <a:cubicBezTo>
                    <a:pt x="1479" y="1911"/>
                    <a:pt x="1476" y="1921"/>
                    <a:pt x="1473" y="1929"/>
                  </a:cubicBezTo>
                  <a:lnTo>
                    <a:pt x="1473" y="1929"/>
                  </a:lnTo>
                  <a:cubicBezTo>
                    <a:pt x="1477" y="1927"/>
                    <a:pt x="1479" y="1920"/>
                    <a:pt x="1479" y="1902"/>
                  </a:cubicBezTo>
                  <a:close/>
                  <a:moveTo>
                    <a:pt x="1473" y="1929"/>
                  </a:moveTo>
                  <a:cubicBezTo>
                    <a:pt x="1472" y="1930"/>
                    <a:pt x="1471" y="1930"/>
                    <a:pt x="1470" y="1930"/>
                  </a:cubicBezTo>
                  <a:cubicBezTo>
                    <a:pt x="1469" y="1930"/>
                    <a:pt x="1468" y="1930"/>
                    <a:pt x="1467" y="1929"/>
                  </a:cubicBezTo>
                  <a:lnTo>
                    <a:pt x="1467" y="1929"/>
                  </a:lnTo>
                  <a:cubicBezTo>
                    <a:pt x="1465" y="1937"/>
                    <a:pt x="1466" y="1939"/>
                    <a:pt x="1468" y="1939"/>
                  </a:cubicBezTo>
                  <a:cubicBezTo>
                    <a:pt x="1469" y="1937"/>
                    <a:pt x="1471" y="1933"/>
                    <a:pt x="1473" y="1929"/>
                  </a:cubicBezTo>
                  <a:close/>
                  <a:moveTo>
                    <a:pt x="1479" y="1932"/>
                  </a:moveTo>
                  <a:lnTo>
                    <a:pt x="1479" y="1932"/>
                  </a:lnTo>
                  <a:cubicBezTo>
                    <a:pt x="1479" y="1932"/>
                    <a:pt x="1472" y="1939"/>
                    <a:pt x="1468" y="1939"/>
                  </a:cubicBezTo>
                  <a:cubicBezTo>
                    <a:pt x="1466" y="1942"/>
                    <a:pt x="1465" y="1944"/>
                    <a:pt x="1466" y="1944"/>
                  </a:cubicBezTo>
                  <a:cubicBezTo>
                    <a:pt x="1467" y="1944"/>
                    <a:pt x="1470" y="1941"/>
                    <a:pt x="1479" y="1932"/>
                  </a:cubicBezTo>
                  <a:close/>
                  <a:moveTo>
                    <a:pt x="1841" y="1962"/>
                  </a:moveTo>
                  <a:cubicBezTo>
                    <a:pt x="1841" y="1962"/>
                    <a:pt x="1841" y="1962"/>
                    <a:pt x="1841" y="1962"/>
                  </a:cubicBezTo>
                  <a:lnTo>
                    <a:pt x="1841" y="1962"/>
                  </a:lnTo>
                  <a:close/>
                  <a:moveTo>
                    <a:pt x="1479" y="0"/>
                  </a:moveTo>
                  <a:cubicBezTo>
                    <a:pt x="1449" y="0"/>
                    <a:pt x="1419" y="31"/>
                    <a:pt x="1389" y="31"/>
                  </a:cubicBezTo>
                  <a:cubicBezTo>
                    <a:pt x="1389" y="41"/>
                    <a:pt x="1389" y="51"/>
                    <a:pt x="1389" y="61"/>
                  </a:cubicBezTo>
                  <a:lnTo>
                    <a:pt x="1359" y="61"/>
                  </a:lnTo>
                  <a:cubicBezTo>
                    <a:pt x="1359" y="61"/>
                    <a:pt x="1359" y="42"/>
                    <a:pt x="1359" y="31"/>
                  </a:cubicBezTo>
                  <a:cubicBezTo>
                    <a:pt x="1359" y="35"/>
                    <a:pt x="1358" y="37"/>
                    <a:pt x="1357" y="37"/>
                  </a:cubicBezTo>
                  <a:cubicBezTo>
                    <a:pt x="1352" y="37"/>
                    <a:pt x="1340" y="9"/>
                    <a:pt x="1333" y="9"/>
                  </a:cubicBezTo>
                  <a:cubicBezTo>
                    <a:pt x="1330" y="9"/>
                    <a:pt x="1328" y="15"/>
                    <a:pt x="1328" y="31"/>
                  </a:cubicBezTo>
                  <a:cubicBezTo>
                    <a:pt x="1298" y="31"/>
                    <a:pt x="1276" y="23"/>
                    <a:pt x="1260" y="23"/>
                  </a:cubicBezTo>
                  <a:cubicBezTo>
                    <a:pt x="1245" y="23"/>
                    <a:pt x="1238" y="31"/>
                    <a:pt x="1238" y="61"/>
                  </a:cubicBezTo>
                  <a:cubicBezTo>
                    <a:pt x="1238" y="85"/>
                    <a:pt x="1238" y="129"/>
                    <a:pt x="1222" y="129"/>
                  </a:cubicBezTo>
                  <a:cubicBezTo>
                    <a:pt x="1218" y="129"/>
                    <a:pt x="1213" y="127"/>
                    <a:pt x="1208" y="121"/>
                  </a:cubicBezTo>
                  <a:cubicBezTo>
                    <a:pt x="1208" y="121"/>
                    <a:pt x="1169" y="83"/>
                    <a:pt x="1154" y="83"/>
                  </a:cubicBezTo>
                  <a:cubicBezTo>
                    <a:pt x="1150" y="83"/>
                    <a:pt x="1147" y="85"/>
                    <a:pt x="1147" y="91"/>
                  </a:cubicBezTo>
                  <a:cubicBezTo>
                    <a:pt x="1117" y="91"/>
                    <a:pt x="1087" y="121"/>
                    <a:pt x="1057" y="121"/>
                  </a:cubicBezTo>
                  <a:cubicBezTo>
                    <a:pt x="1057" y="136"/>
                    <a:pt x="1057" y="144"/>
                    <a:pt x="1057" y="151"/>
                  </a:cubicBezTo>
                  <a:cubicBezTo>
                    <a:pt x="1048" y="160"/>
                    <a:pt x="1039" y="164"/>
                    <a:pt x="1030" y="164"/>
                  </a:cubicBezTo>
                  <a:cubicBezTo>
                    <a:pt x="992" y="164"/>
                    <a:pt x="955" y="95"/>
                    <a:pt x="928" y="95"/>
                  </a:cubicBezTo>
                  <a:cubicBezTo>
                    <a:pt x="920" y="95"/>
                    <a:pt x="912" y="102"/>
                    <a:pt x="906" y="121"/>
                  </a:cubicBezTo>
                  <a:lnTo>
                    <a:pt x="876" y="151"/>
                  </a:lnTo>
                  <a:lnTo>
                    <a:pt x="876" y="121"/>
                  </a:lnTo>
                  <a:cubicBezTo>
                    <a:pt x="865" y="143"/>
                    <a:pt x="853" y="149"/>
                    <a:pt x="842" y="149"/>
                  </a:cubicBezTo>
                  <a:cubicBezTo>
                    <a:pt x="830" y="149"/>
                    <a:pt x="818" y="142"/>
                    <a:pt x="806" y="142"/>
                  </a:cubicBezTo>
                  <a:cubicBezTo>
                    <a:pt x="799" y="142"/>
                    <a:pt x="792" y="145"/>
                    <a:pt x="785" y="151"/>
                  </a:cubicBezTo>
                  <a:cubicBezTo>
                    <a:pt x="776" y="115"/>
                    <a:pt x="764" y="103"/>
                    <a:pt x="751" y="103"/>
                  </a:cubicBezTo>
                  <a:cubicBezTo>
                    <a:pt x="729" y="103"/>
                    <a:pt x="703" y="136"/>
                    <a:pt x="683" y="136"/>
                  </a:cubicBezTo>
                  <a:cubicBezTo>
                    <a:pt x="676" y="136"/>
                    <a:pt x="670" y="132"/>
                    <a:pt x="664" y="121"/>
                  </a:cubicBezTo>
                  <a:lnTo>
                    <a:pt x="664" y="151"/>
                  </a:lnTo>
                  <a:cubicBezTo>
                    <a:pt x="640" y="151"/>
                    <a:pt x="635" y="113"/>
                    <a:pt x="635" y="113"/>
                  </a:cubicBezTo>
                  <a:cubicBezTo>
                    <a:pt x="634" y="113"/>
                    <a:pt x="634" y="115"/>
                    <a:pt x="634" y="121"/>
                  </a:cubicBezTo>
                  <a:lnTo>
                    <a:pt x="634" y="151"/>
                  </a:lnTo>
                  <a:cubicBezTo>
                    <a:pt x="574" y="212"/>
                    <a:pt x="393" y="182"/>
                    <a:pt x="363" y="212"/>
                  </a:cubicBezTo>
                  <a:cubicBezTo>
                    <a:pt x="333" y="212"/>
                    <a:pt x="393" y="332"/>
                    <a:pt x="333" y="332"/>
                  </a:cubicBezTo>
                  <a:lnTo>
                    <a:pt x="333" y="272"/>
                  </a:lnTo>
                  <a:cubicBezTo>
                    <a:pt x="272" y="393"/>
                    <a:pt x="212" y="423"/>
                    <a:pt x="182" y="544"/>
                  </a:cubicBezTo>
                  <a:cubicBezTo>
                    <a:pt x="182" y="544"/>
                    <a:pt x="182" y="513"/>
                    <a:pt x="182" y="513"/>
                  </a:cubicBezTo>
                  <a:cubicBezTo>
                    <a:pt x="151" y="513"/>
                    <a:pt x="182" y="574"/>
                    <a:pt x="151" y="604"/>
                  </a:cubicBezTo>
                  <a:cubicBezTo>
                    <a:pt x="145" y="610"/>
                    <a:pt x="141" y="613"/>
                    <a:pt x="139" y="613"/>
                  </a:cubicBezTo>
                  <a:cubicBezTo>
                    <a:pt x="133" y="613"/>
                    <a:pt x="139" y="595"/>
                    <a:pt x="133" y="595"/>
                  </a:cubicBezTo>
                  <a:cubicBezTo>
                    <a:pt x="131" y="595"/>
                    <a:pt x="128" y="598"/>
                    <a:pt x="121" y="604"/>
                  </a:cubicBezTo>
                  <a:cubicBezTo>
                    <a:pt x="121" y="604"/>
                    <a:pt x="121" y="664"/>
                    <a:pt x="121" y="664"/>
                  </a:cubicBezTo>
                  <a:cubicBezTo>
                    <a:pt x="121" y="695"/>
                    <a:pt x="151" y="725"/>
                    <a:pt x="121" y="755"/>
                  </a:cubicBezTo>
                  <a:cubicBezTo>
                    <a:pt x="91" y="785"/>
                    <a:pt x="91" y="815"/>
                    <a:pt x="91" y="845"/>
                  </a:cubicBezTo>
                  <a:cubicBezTo>
                    <a:pt x="91" y="874"/>
                    <a:pt x="36" y="903"/>
                    <a:pt x="84" y="932"/>
                  </a:cubicBezTo>
                  <a:lnTo>
                    <a:pt x="84" y="932"/>
                  </a:lnTo>
                  <a:cubicBezTo>
                    <a:pt x="84" y="932"/>
                    <a:pt x="84" y="932"/>
                    <a:pt x="84" y="932"/>
                  </a:cubicBezTo>
                  <a:cubicBezTo>
                    <a:pt x="63" y="932"/>
                    <a:pt x="61" y="1030"/>
                    <a:pt x="61" y="1030"/>
                  </a:cubicBezTo>
                  <a:cubicBezTo>
                    <a:pt x="61" y="1030"/>
                    <a:pt x="61" y="1029"/>
                    <a:pt x="61" y="1026"/>
                  </a:cubicBezTo>
                  <a:cubicBezTo>
                    <a:pt x="41" y="1026"/>
                    <a:pt x="34" y="1013"/>
                    <a:pt x="32" y="1013"/>
                  </a:cubicBezTo>
                  <a:cubicBezTo>
                    <a:pt x="31" y="1013"/>
                    <a:pt x="31" y="1016"/>
                    <a:pt x="31" y="1026"/>
                  </a:cubicBezTo>
                  <a:cubicBezTo>
                    <a:pt x="31" y="1057"/>
                    <a:pt x="61" y="1087"/>
                    <a:pt x="61" y="1087"/>
                  </a:cubicBezTo>
                  <a:cubicBezTo>
                    <a:pt x="1" y="1147"/>
                    <a:pt x="91" y="1208"/>
                    <a:pt x="31" y="1238"/>
                  </a:cubicBezTo>
                  <a:cubicBezTo>
                    <a:pt x="61" y="1328"/>
                    <a:pt x="91" y="1419"/>
                    <a:pt x="121" y="1479"/>
                  </a:cubicBezTo>
                  <a:cubicBezTo>
                    <a:pt x="114" y="1483"/>
                    <a:pt x="109" y="1484"/>
                    <a:pt x="104" y="1484"/>
                  </a:cubicBezTo>
                  <a:cubicBezTo>
                    <a:pt x="72" y="1484"/>
                    <a:pt x="83" y="1414"/>
                    <a:pt x="69" y="1414"/>
                  </a:cubicBezTo>
                  <a:cubicBezTo>
                    <a:pt x="67" y="1414"/>
                    <a:pt x="64" y="1415"/>
                    <a:pt x="61" y="1419"/>
                  </a:cubicBezTo>
                  <a:cubicBezTo>
                    <a:pt x="91" y="1479"/>
                    <a:pt x="121" y="1570"/>
                    <a:pt x="121" y="1570"/>
                  </a:cubicBezTo>
                  <a:cubicBezTo>
                    <a:pt x="121" y="1580"/>
                    <a:pt x="118" y="1583"/>
                    <a:pt x="113" y="1583"/>
                  </a:cubicBezTo>
                  <a:cubicBezTo>
                    <a:pt x="105" y="1583"/>
                    <a:pt x="91" y="1570"/>
                    <a:pt x="91" y="1570"/>
                  </a:cubicBezTo>
                  <a:lnTo>
                    <a:pt x="91" y="1570"/>
                  </a:lnTo>
                  <a:cubicBezTo>
                    <a:pt x="151" y="1630"/>
                    <a:pt x="151" y="1721"/>
                    <a:pt x="182" y="1751"/>
                  </a:cubicBezTo>
                  <a:cubicBezTo>
                    <a:pt x="202" y="1751"/>
                    <a:pt x="208" y="1764"/>
                    <a:pt x="211" y="1764"/>
                  </a:cubicBezTo>
                  <a:cubicBezTo>
                    <a:pt x="212" y="1764"/>
                    <a:pt x="212" y="1761"/>
                    <a:pt x="212" y="1751"/>
                  </a:cubicBezTo>
                  <a:cubicBezTo>
                    <a:pt x="212" y="1721"/>
                    <a:pt x="272" y="1721"/>
                    <a:pt x="272" y="1721"/>
                  </a:cubicBezTo>
                  <a:lnTo>
                    <a:pt x="272" y="1721"/>
                  </a:lnTo>
                  <a:cubicBezTo>
                    <a:pt x="242" y="1751"/>
                    <a:pt x="302" y="1781"/>
                    <a:pt x="242" y="1811"/>
                  </a:cubicBezTo>
                  <a:cubicBezTo>
                    <a:pt x="252" y="1821"/>
                    <a:pt x="259" y="1825"/>
                    <a:pt x="263" y="1825"/>
                  </a:cubicBezTo>
                  <a:cubicBezTo>
                    <a:pt x="272" y="1825"/>
                    <a:pt x="272" y="1811"/>
                    <a:pt x="272" y="1811"/>
                  </a:cubicBezTo>
                  <a:cubicBezTo>
                    <a:pt x="272" y="1841"/>
                    <a:pt x="272" y="1841"/>
                    <a:pt x="272" y="1841"/>
                  </a:cubicBezTo>
                  <a:lnTo>
                    <a:pt x="302" y="1841"/>
                  </a:lnTo>
                  <a:cubicBezTo>
                    <a:pt x="302" y="1852"/>
                    <a:pt x="302" y="1863"/>
                    <a:pt x="302" y="1871"/>
                  </a:cubicBezTo>
                  <a:cubicBezTo>
                    <a:pt x="312" y="1861"/>
                    <a:pt x="322" y="1858"/>
                    <a:pt x="331" y="1858"/>
                  </a:cubicBezTo>
                  <a:cubicBezTo>
                    <a:pt x="349" y="1858"/>
                    <a:pt x="363" y="1871"/>
                    <a:pt x="363" y="1871"/>
                  </a:cubicBezTo>
                  <a:cubicBezTo>
                    <a:pt x="378" y="1902"/>
                    <a:pt x="400" y="1902"/>
                    <a:pt x="419" y="1902"/>
                  </a:cubicBezTo>
                  <a:cubicBezTo>
                    <a:pt x="438" y="1902"/>
                    <a:pt x="453" y="1902"/>
                    <a:pt x="453" y="1932"/>
                  </a:cubicBezTo>
                  <a:cubicBezTo>
                    <a:pt x="453" y="1962"/>
                    <a:pt x="453" y="1962"/>
                    <a:pt x="453" y="1992"/>
                  </a:cubicBezTo>
                  <a:lnTo>
                    <a:pt x="483" y="1992"/>
                  </a:lnTo>
                  <a:lnTo>
                    <a:pt x="483" y="1962"/>
                  </a:lnTo>
                  <a:lnTo>
                    <a:pt x="574" y="1962"/>
                  </a:lnTo>
                  <a:cubicBezTo>
                    <a:pt x="604" y="1932"/>
                    <a:pt x="604" y="1902"/>
                    <a:pt x="604" y="1902"/>
                  </a:cubicBezTo>
                  <a:cubicBezTo>
                    <a:pt x="604" y="1902"/>
                    <a:pt x="634" y="1902"/>
                    <a:pt x="634" y="1932"/>
                  </a:cubicBezTo>
                  <a:cubicBezTo>
                    <a:pt x="634" y="1932"/>
                    <a:pt x="648" y="1918"/>
                    <a:pt x="657" y="1918"/>
                  </a:cubicBezTo>
                  <a:cubicBezTo>
                    <a:pt x="661" y="1918"/>
                    <a:pt x="664" y="1922"/>
                    <a:pt x="664" y="1932"/>
                  </a:cubicBezTo>
                  <a:cubicBezTo>
                    <a:pt x="664" y="1962"/>
                    <a:pt x="664" y="1962"/>
                    <a:pt x="664" y="1992"/>
                  </a:cubicBezTo>
                  <a:cubicBezTo>
                    <a:pt x="664" y="1969"/>
                    <a:pt x="699" y="1981"/>
                    <a:pt x="716" y="1962"/>
                  </a:cubicBezTo>
                  <a:lnTo>
                    <a:pt x="716" y="1962"/>
                  </a:lnTo>
                  <a:cubicBezTo>
                    <a:pt x="720" y="1977"/>
                    <a:pt x="725" y="1992"/>
                    <a:pt x="725" y="1992"/>
                  </a:cubicBezTo>
                  <a:cubicBezTo>
                    <a:pt x="725" y="1962"/>
                    <a:pt x="725" y="1962"/>
                    <a:pt x="725" y="1932"/>
                  </a:cubicBezTo>
                  <a:cubicBezTo>
                    <a:pt x="725" y="1946"/>
                    <a:pt x="721" y="1956"/>
                    <a:pt x="716" y="1962"/>
                  </a:cubicBezTo>
                  <a:lnTo>
                    <a:pt x="716" y="1962"/>
                  </a:lnTo>
                  <a:cubicBezTo>
                    <a:pt x="712" y="1944"/>
                    <a:pt x="709" y="1926"/>
                    <a:pt x="715" y="1926"/>
                  </a:cubicBezTo>
                  <a:cubicBezTo>
                    <a:pt x="717" y="1926"/>
                    <a:pt x="720" y="1927"/>
                    <a:pt x="725" y="1932"/>
                  </a:cubicBezTo>
                  <a:cubicBezTo>
                    <a:pt x="728" y="1935"/>
                    <a:pt x="732" y="1937"/>
                    <a:pt x="735" y="1937"/>
                  </a:cubicBezTo>
                  <a:cubicBezTo>
                    <a:pt x="753" y="1937"/>
                    <a:pt x="770" y="1897"/>
                    <a:pt x="779" y="1897"/>
                  </a:cubicBezTo>
                  <a:cubicBezTo>
                    <a:pt x="783" y="1897"/>
                    <a:pt x="785" y="1906"/>
                    <a:pt x="785" y="1932"/>
                  </a:cubicBezTo>
                  <a:cubicBezTo>
                    <a:pt x="800" y="1962"/>
                    <a:pt x="800" y="1962"/>
                    <a:pt x="796" y="1962"/>
                  </a:cubicBezTo>
                  <a:cubicBezTo>
                    <a:pt x="793" y="1962"/>
                    <a:pt x="785" y="1962"/>
                    <a:pt x="785" y="1992"/>
                  </a:cubicBezTo>
                  <a:cubicBezTo>
                    <a:pt x="815" y="1962"/>
                    <a:pt x="876" y="1902"/>
                    <a:pt x="906" y="1902"/>
                  </a:cubicBezTo>
                  <a:cubicBezTo>
                    <a:pt x="906" y="1882"/>
                    <a:pt x="909" y="1875"/>
                    <a:pt x="914" y="1875"/>
                  </a:cubicBezTo>
                  <a:cubicBezTo>
                    <a:pt x="923" y="1875"/>
                    <a:pt x="936" y="1902"/>
                    <a:pt x="936" y="1902"/>
                  </a:cubicBezTo>
                  <a:cubicBezTo>
                    <a:pt x="936" y="1932"/>
                    <a:pt x="906" y="1932"/>
                    <a:pt x="936" y="1962"/>
                  </a:cubicBezTo>
                  <a:cubicBezTo>
                    <a:pt x="966" y="1962"/>
                    <a:pt x="996" y="1932"/>
                    <a:pt x="1027" y="1902"/>
                  </a:cubicBezTo>
                  <a:cubicBezTo>
                    <a:pt x="1027" y="1902"/>
                    <a:pt x="1053" y="1915"/>
                    <a:pt x="1071" y="1915"/>
                  </a:cubicBezTo>
                  <a:cubicBezTo>
                    <a:pt x="1080" y="1915"/>
                    <a:pt x="1087" y="1912"/>
                    <a:pt x="1087" y="1902"/>
                  </a:cubicBezTo>
                  <a:lnTo>
                    <a:pt x="1087" y="1871"/>
                  </a:lnTo>
                  <a:cubicBezTo>
                    <a:pt x="1094" y="1900"/>
                    <a:pt x="1101" y="1910"/>
                    <a:pt x="1109" y="1910"/>
                  </a:cubicBezTo>
                  <a:cubicBezTo>
                    <a:pt x="1126" y="1910"/>
                    <a:pt x="1144" y="1863"/>
                    <a:pt x="1169" y="1863"/>
                  </a:cubicBezTo>
                  <a:cubicBezTo>
                    <a:pt x="1181" y="1863"/>
                    <a:pt x="1193" y="1873"/>
                    <a:pt x="1208" y="1902"/>
                  </a:cubicBezTo>
                  <a:lnTo>
                    <a:pt x="1238" y="1902"/>
                  </a:lnTo>
                  <a:cubicBezTo>
                    <a:pt x="1238" y="1871"/>
                    <a:pt x="1238" y="1871"/>
                    <a:pt x="1238" y="1841"/>
                  </a:cubicBezTo>
                  <a:cubicBezTo>
                    <a:pt x="1244" y="1854"/>
                    <a:pt x="1248" y="1858"/>
                    <a:pt x="1250" y="1858"/>
                  </a:cubicBezTo>
                  <a:cubicBezTo>
                    <a:pt x="1257" y="1858"/>
                    <a:pt x="1248" y="1806"/>
                    <a:pt x="1260" y="1806"/>
                  </a:cubicBezTo>
                  <a:cubicBezTo>
                    <a:pt x="1262" y="1806"/>
                    <a:pt x="1265" y="1808"/>
                    <a:pt x="1268" y="1811"/>
                  </a:cubicBezTo>
                  <a:lnTo>
                    <a:pt x="1268" y="1841"/>
                  </a:lnTo>
                  <a:cubicBezTo>
                    <a:pt x="1268" y="1820"/>
                    <a:pt x="1282" y="1785"/>
                    <a:pt x="1291" y="1785"/>
                  </a:cubicBezTo>
                  <a:cubicBezTo>
                    <a:pt x="1295" y="1785"/>
                    <a:pt x="1298" y="1792"/>
                    <a:pt x="1298" y="1811"/>
                  </a:cubicBezTo>
                  <a:cubicBezTo>
                    <a:pt x="1298" y="1841"/>
                    <a:pt x="1268" y="1841"/>
                    <a:pt x="1298" y="1841"/>
                  </a:cubicBezTo>
                  <a:cubicBezTo>
                    <a:pt x="1298" y="1841"/>
                    <a:pt x="1317" y="1803"/>
                    <a:pt x="1325" y="1803"/>
                  </a:cubicBezTo>
                  <a:cubicBezTo>
                    <a:pt x="1327" y="1803"/>
                    <a:pt x="1328" y="1805"/>
                    <a:pt x="1328" y="1811"/>
                  </a:cubicBezTo>
                  <a:cubicBezTo>
                    <a:pt x="1328" y="1818"/>
                    <a:pt x="1327" y="1820"/>
                    <a:pt x="1325" y="1820"/>
                  </a:cubicBezTo>
                  <a:cubicBezTo>
                    <a:pt x="1321" y="1820"/>
                    <a:pt x="1316" y="1813"/>
                    <a:pt x="1315" y="1813"/>
                  </a:cubicBezTo>
                  <a:lnTo>
                    <a:pt x="1315" y="1813"/>
                  </a:lnTo>
                  <a:cubicBezTo>
                    <a:pt x="1314" y="1813"/>
                    <a:pt x="1317" y="1819"/>
                    <a:pt x="1328" y="1841"/>
                  </a:cubicBezTo>
                  <a:lnTo>
                    <a:pt x="1359" y="1871"/>
                  </a:lnTo>
                  <a:lnTo>
                    <a:pt x="1389" y="1902"/>
                  </a:lnTo>
                  <a:cubicBezTo>
                    <a:pt x="1389" y="1811"/>
                    <a:pt x="1419" y="1871"/>
                    <a:pt x="1449" y="1811"/>
                  </a:cubicBezTo>
                  <a:lnTo>
                    <a:pt x="1449" y="1811"/>
                  </a:lnTo>
                  <a:cubicBezTo>
                    <a:pt x="1419" y="1902"/>
                    <a:pt x="1449" y="1871"/>
                    <a:pt x="1449" y="1902"/>
                  </a:cubicBezTo>
                  <a:cubicBezTo>
                    <a:pt x="1449" y="1902"/>
                    <a:pt x="1430" y="1940"/>
                    <a:pt x="1437" y="1940"/>
                  </a:cubicBezTo>
                  <a:cubicBezTo>
                    <a:pt x="1439" y="1940"/>
                    <a:pt x="1443" y="1938"/>
                    <a:pt x="1449" y="1932"/>
                  </a:cubicBezTo>
                  <a:cubicBezTo>
                    <a:pt x="1449" y="1925"/>
                    <a:pt x="1451" y="1923"/>
                    <a:pt x="1453" y="1923"/>
                  </a:cubicBezTo>
                  <a:cubicBezTo>
                    <a:pt x="1457" y="1923"/>
                    <a:pt x="1462" y="1928"/>
                    <a:pt x="1467" y="1929"/>
                  </a:cubicBezTo>
                  <a:lnTo>
                    <a:pt x="1467" y="1929"/>
                  </a:lnTo>
                  <a:cubicBezTo>
                    <a:pt x="1469" y="1923"/>
                    <a:pt x="1473" y="1915"/>
                    <a:pt x="1479" y="1902"/>
                  </a:cubicBezTo>
                  <a:lnTo>
                    <a:pt x="1479" y="1902"/>
                  </a:lnTo>
                  <a:cubicBezTo>
                    <a:pt x="1479" y="1902"/>
                    <a:pt x="1479" y="1902"/>
                    <a:pt x="1479" y="1902"/>
                  </a:cubicBezTo>
                  <a:cubicBezTo>
                    <a:pt x="1479" y="1879"/>
                    <a:pt x="1487" y="1874"/>
                    <a:pt x="1499" y="1874"/>
                  </a:cubicBezTo>
                  <a:cubicBezTo>
                    <a:pt x="1512" y="1874"/>
                    <a:pt x="1530" y="1880"/>
                    <a:pt x="1546" y="1880"/>
                  </a:cubicBezTo>
                  <a:cubicBezTo>
                    <a:pt x="1555" y="1880"/>
                    <a:pt x="1563" y="1878"/>
                    <a:pt x="1570" y="1871"/>
                  </a:cubicBezTo>
                  <a:cubicBezTo>
                    <a:pt x="1570" y="1841"/>
                    <a:pt x="1600" y="1781"/>
                    <a:pt x="1600" y="1751"/>
                  </a:cubicBezTo>
                  <a:cubicBezTo>
                    <a:pt x="1600" y="1781"/>
                    <a:pt x="1600" y="1811"/>
                    <a:pt x="1600" y="1811"/>
                  </a:cubicBezTo>
                  <a:cubicBezTo>
                    <a:pt x="1614" y="1826"/>
                    <a:pt x="1629" y="1833"/>
                    <a:pt x="1640" y="1834"/>
                  </a:cubicBezTo>
                  <a:lnTo>
                    <a:pt x="1640" y="1834"/>
                  </a:lnTo>
                  <a:cubicBezTo>
                    <a:pt x="1634" y="1845"/>
                    <a:pt x="1640" y="1851"/>
                    <a:pt x="1660" y="1871"/>
                  </a:cubicBezTo>
                  <a:cubicBezTo>
                    <a:pt x="1660" y="1871"/>
                    <a:pt x="1690" y="1811"/>
                    <a:pt x="1690" y="1811"/>
                  </a:cubicBezTo>
                  <a:cubicBezTo>
                    <a:pt x="1690" y="1841"/>
                    <a:pt x="1690" y="1871"/>
                    <a:pt x="1690" y="1871"/>
                  </a:cubicBezTo>
                  <a:cubicBezTo>
                    <a:pt x="1690" y="1871"/>
                    <a:pt x="1690" y="1841"/>
                    <a:pt x="1721" y="1841"/>
                  </a:cubicBezTo>
                  <a:lnTo>
                    <a:pt x="1721" y="1811"/>
                  </a:lnTo>
                  <a:cubicBezTo>
                    <a:pt x="1712" y="1786"/>
                    <a:pt x="1704" y="1777"/>
                    <a:pt x="1697" y="1777"/>
                  </a:cubicBezTo>
                  <a:cubicBezTo>
                    <a:pt x="1676" y="1777"/>
                    <a:pt x="1660" y="1841"/>
                    <a:pt x="1660" y="1841"/>
                  </a:cubicBezTo>
                  <a:lnTo>
                    <a:pt x="1660" y="1781"/>
                  </a:lnTo>
                  <a:cubicBezTo>
                    <a:pt x="1690" y="1751"/>
                    <a:pt x="1751" y="1751"/>
                    <a:pt x="1781" y="1751"/>
                  </a:cubicBezTo>
                  <a:cubicBezTo>
                    <a:pt x="1781" y="1781"/>
                    <a:pt x="1781" y="1811"/>
                    <a:pt x="1781" y="1841"/>
                  </a:cubicBezTo>
                  <a:lnTo>
                    <a:pt x="1781" y="1932"/>
                  </a:lnTo>
                  <a:cubicBezTo>
                    <a:pt x="1781" y="1962"/>
                    <a:pt x="1811" y="1992"/>
                    <a:pt x="1811" y="1992"/>
                  </a:cubicBezTo>
                  <a:lnTo>
                    <a:pt x="1838" y="1965"/>
                  </a:lnTo>
                  <a:lnTo>
                    <a:pt x="1838" y="1965"/>
                  </a:lnTo>
                  <a:cubicBezTo>
                    <a:pt x="1839" y="1972"/>
                    <a:pt x="1840" y="1979"/>
                    <a:pt x="1841" y="1984"/>
                  </a:cubicBezTo>
                  <a:lnTo>
                    <a:pt x="1841" y="1984"/>
                  </a:lnTo>
                  <a:cubicBezTo>
                    <a:pt x="1841" y="1987"/>
                    <a:pt x="1840" y="1990"/>
                    <a:pt x="1840" y="1992"/>
                  </a:cubicBezTo>
                  <a:lnTo>
                    <a:pt x="1841" y="1992"/>
                  </a:lnTo>
                  <a:lnTo>
                    <a:pt x="1841" y="1962"/>
                  </a:lnTo>
                  <a:lnTo>
                    <a:pt x="1841" y="1962"/>
                  </a:lnTo>
                  <a:lnTo>
                    <a:pt x="1838" y="1965"/>
                  </a:lnTo>
                  <a:lnTo>
                    <a:pt x="1838" y="1965"/>
                  </a:lnTo>
                  <a:cubicBezTo>
                    <a:pt x="1832" y="1935"/>
                    <a:pt x="1822" y="1896"/>
                    <a:pt x="1832" y="1896"/>
                  </a:cubicBezTo>
                  <a:cubicBezTo>
                    <a:pt x="1834" y="1896"/>
                    <a:pt x="1837" y="1897"/>
                    <a:pt x="1841" y="1902"/>
                  </a:cubicBezTo>
                  <a:cubicBezTo>
                    <a:pt x="1863" y="1923"/>
                    <a:pt x="1869" y="1944"/>
                    <a:pt x="1871" y="1944"/>
                  </a:cubicBezTo>
                  <a:cubicBezTo>
                    <a:pt x="1872" y="1944"/>
                    <a:pt x="1872" y="1941"/>
                    <a:pt x="1872" y="1932"/>
                  </a:cubicBezTo>
                  <a:cubicBezTo>
                    <a:pt x="1872" y="1932"/>
                    <a:pt x="1872" y="1932"/>
                    <a:pt x="1872" y="1962"/>
                  </a:cubicBezTo>
                  <a:cubicBezTo>
                    <a:pt x="1872" y="1932"/>
                    <a:pt x="1902" y="1932"/>
                    <a:pt x="1902" y="1902"/>
                  </a:cubicBezTo>
                  <a:cubicBezTo>
                    <a:pt x="1902" y="1908"/>
                    <a:pt x="1903" y="1911"/>
                    <a:pt x="1906" y="1911"/>
                  </a:cubicBezTo>
                  <a:cubicBezTo>
                    <a:pt x="1910" y="1911"/>
                    <a:pt x="1917" y="1904"/>
                    <a:pt x="1923" y="1904"/>
                  </a:cubicBezTo>
                  <a:cubicBezTo>
                    <a:pt x="1928" y="1904"/>
                    <a:pt x="1932" y="1910"/>
                    <a:pt x="1932" y="1932"/>
                  </a:cubicBezTo>
                  <a:cubicBezTo>
                    <a:pt x="1932" y="1902"/>
                    <a:pt x="1932" y="1871"/>
                    <a:pt x="1932" y="1841"/>
                  </a:cubicBezTo>
                  <a:cubicBezTo>
                    <a:pt x="1941" y="1869"/>
                    <a:pt x="1951" y="1877"/>
                    <a:pt x="1959" y="1877"/>
                  </a:cubicBezTo>
                  <a:cubicBezTo>
                    <a:pt x="1969" y="1877"/>
                    <a:pt x="1978" y="1866"/>
                    <a:pt x="1984" y="1866"/>
                  </a:cubicBezTo>
                  <a:cubicBezTo>
                    <a:pt x="1989" y="1866"/>
                    <a:pt x="1992" y="1873"/>
                    <a:pt x="1992" y="1902"/>
                  </a:cubicBezTo>
                  <a:cubicBezTo>
                    <a:pt x="1992" y="1841"/>
                    <a:pt x="2053" y="1841"/>
                    <a:pt x="2053" y="1781"/>
                  </a:cubicBezTo>
                  <a:cubicBezTo>
                    <a:pt x="2073" y="1781"/>
                    <a:pt x="2079" y="1794"/>
                    <a:pt x="2082" y="1794"/>
                  </a:cubicBezTo>
                  <a:cubicBezTo>
                    <a:pt x="2083" y="1794"/>
                    <a:pt x="2083" y="1791"/>
                    <a:pt x="2083" y="1781"/>
                  </a:cubicBezTo>
                  <a:lnTo>
                    <a:pt x="2083" y="1630"/>
                  </a:lnTo>
                  <a:cubicBezTo>
                    <a:pt x="2143" y="1660"/>
                    <a:pt x="2113" y="1721"/>
                    <a:pt x="2143" y="1751"/>
                  </a:cubicBezTo>
                  <a:cubicBezTo>
                    <a:pt x="2143" y="1721"/>
                    <a:pt x="2113" y="1630"/>
                    <a:pt x="2143" y="1630"/>
                  </a:cubicBezTo>
                  <a:cubicBezTo>
                    <a:pt x="2158" y="1645"/>
                    <a:pt x="2158" y="1645"/>
                    <a:pt x="2158" y="1645"/>
                  </a:cubicBezTo>
                  <a:cubicBezTo>
                    <a:pt x="2158" y="1645"/>
                    <a:pt x="2158" y="1645"/>
                    <a:pt x="2173" y="1660"/>
                  </a:cubicBezTo>
                  <a:cubicBezTo>
                    <a:pt x="2173" y="1600"/>
                    <a:pt x="2143" y="1600"/>
                    <a:pt x="2173" y="1600"/>
                  </a:cubicBezTo>
                  <a:lnTo>
                    <a:pt x="2191" y="1600"/>
                  </a:lnTo>
                  <a:cubicBezTo>
                    <a:pt x="2192" y="1594"/>
                    <a:pt x="2196" y="1585"/>
                    <a:pt x="2203" y="1570"/>
                  </a:cubicBezTo>
                  <a:cubicBezTo>
                    <a:pt x="2203" y="1554"/>
                    <a:pt x="2206" y="1548"/>
                    <a:pt x="2209" y="1548"/>
                  </a:cubicBezTo>
                  <a:cubicBezTo>
                    <a:pt x="2215" y="1548"/>
                    <a:pt x="2227" y="1576"/>
                    <a:pt x="2232" y="1576"/>
                  </a:cubicBezTo>
                  <a:cubicBezTo>
                    <a:pt x="2233" y="1576"/>
                    <a:pt x="2234" y="1574"/>
                    <a:pt x="2234" y="1570"/>
                  </a:cubicBezTo>
                  <a:lnTo>
                    <a:pt x="2234" y="1449"/>
                  </a:lnTo>
                  <a:lnTo>
                    <a:pt x="2234" y="1328"/>
                  </a:lnTo>
                  <a:cubicBezTo>
                    <a:pt x="2234" y="1298"/>
                    <a:pt x="2203" y="1298"/>
                    <a:pt x="2203" y="1298"/>
                  </a:cubicBezTo>
                  <a:lnTo>
                    <a:pt x="2203" y="1268"/>
                  </a:lnTo>
                  <a:cubicBezTo>
                    <a:pt x="2228" y="1268"/>
                    <a:pt x="2232" y="1307"/>
                    <a:pt x="2233" y="1307"/>
                  </a:cubicBezTo>
                  <a:cubicBezTo>
                    <a:pt x="2234" y="1307"/>
                    <a:pt x="2234" y="1304"/>
                    <a:pt x="2234" y="1298"/>
                  </a:cubicBezTo>
                  <a:cubicBezTo>
                    <a:pt x="2234" y="1272"/>
                    <a:pt x="2211" y="1201"/>
                    <a:pt x="2224" y="1201"/>
                  </a:cubicBezTo>
                  <a:cubicBezTo>
                    <a:pt x="2226" y="1201"/>
                    <a:pt x="2229" y="1203"/>
                    <a:pt x="2234" y="1208"/>
                  </a:cubicBezTo>
                  <a:cubicBezTo>
                    <a:pt x="2258" y="1208"/>
                    <a:pt x="2243" y="1246"/>
                    <a:pt x="2252" y="1246"/>
                  </a:cubicBezTo>
                  <a:cubicBezTo>
                    <a:pt x="2254" y="1246"/>
                    <a:pt x="2258" y="1244"/>
                    <a:pt x="2264" y="1238"/>
                  </a:cubicBezTo>
                  <a:lnTo>
                    <a:pt x="2264" y="1268"/>
                  </a:lnTo>
                  <a:cubicBezTo>
                    <a:pt x="2273" y="1263"/>
                    <a:pt x="2281" y="1262"/>
                    <a:pt x="2287" y="1262"/>
                  </a:cubicBezTo>
                  <a:cubicBezTo>
                    <a:pt x="2313" y="1262"/>
                    <a:pt x="2321" y="1289"/>
                    <a:pt x="2323" y="1289"/>
                  </a:cubicBezTo>
                  <a:cubicBezTo>
                    <a:pt x="2324" y="1289"/>
                    <a:pt x="2324" y="1284"/>
                    <a:pt x="2324" y="1268"/>
                  </a:cubicBezTo>
                  <a:cubicBezTo>
                    <a:pt x="2324" y="1208"/>
                    <a:pt x="2324" y="1177"/>
                    <a:pt x="2324" y="1147"/>
                  </a:cubicBezTo>
                  <a:cubicBezTo>
                    <a:pt x="2294" y="1117"/>
                    <a:pt x="2264" y="1117"/>
                    <a:pt x="2264" y="1117"/>
                  </a:cubicBezTo>
                  <a:cubicBezTo>
                    <a:pt x="2234" y="1057"/>
                    <a:pt x="2294" y="966"/>
                    <a:pt x="2264" y="966"/>
                  </a:cubicBezTo>
                  <a:cubicBezTo>
                    <a:pt x="2264" y="936"/>
                    <a:pt x="2203" y="936"/>
                    <a:pt x="2234" y="906"/>
                  </a:cubicBezTo>
                  <a:lnTo>
                    <a:pt x="2264" y="906"/>
                  </a:lnTo>
                  <a:cubicBezTo>
                    <a:pt x="2264" y="881"/>
                    <a:pt x="2259" y="871"/>
                    <a:pt x="2253" y="865"/>
                  </a:cubicBezTo>
                  <a:lnTo>
                    <a:pt x="2253" y="865"/>
                  </a:lnTo>
                  <a:cubicBezTo>
                    <a:pt x="2255" y="862"/>
                    <a:pt x="2258" y="856"/>
                    <a:pt x="2264" y="845"/>
                  </a:cubicBezTo>
                  <a:cubicBezTo>
                    <a:pt x="2264" y="785"/>
                    <a:pt x="2234" y="815"/>
                    <a:pt x="2234" y="785"/>
                  </a:cubicBezTo>
                  <a:lnTo>
                    <a:pt x="2264" y="785"/>
                  </a:lnTo>
                  <a:cubicBezTo>
                    <a:pt x="2234" y="725"/>
                    <a:pt x="2203" y="664"/>
                    <a:pt x="2203" y="604"/>
                  </a:cubicBezTo>
                  <a:cubicBezTo>
                    <a:pt x="2224" y="604"/>
                    <a:pt x="2230" y="617"/>
                    <a:pt x="2233" y="617"/>
                  </a:cubicBezTo>
                  <a:cubicBezTo>
                    <a:pt x="2234" y="617"/>
                    <a:pt x="2234" y="614"/>
                    <a:pt x="2234" y="604"/>
                  </a:cubicBezTo>
                  <a:cubicBezTo>
                    <a:pt x="2203" y="544"/>
                    <a:pt x="2173" y="453"/>
                    <a:pt x="2173" y="363"/>
                  </a:cubicBezTo>
                  <a:lnTo>
                    <a:pt x="2143" y="363"/>
                  </a:lnTo>
                  <a:cubicBezTo>
                    <a:pt x="2143" y="347"/>
                    <a:pt x="2143" y="341"/>
                    <a:pt x="2143" y="341"/>
                  </a:cubicBezTo>
                  <a:cubicBezTo>
                    <a:pt x="2141" y="341"/>
                    <a:pt x="2137" y="369"/>
                    <a:pt x="2125" y="369"/>
                  </a:cubicBezTo>
                  <a:cubicBezTo>
                    <a:pt x="2121" y="369"/>
                    <a:pt x="2117" y="367"/>
                    <a:pt x="2113" y="363"/>
                  </a:cubicBezTo>
                  <a:cubicBezTo>
                    <a:pt x="2083" y="363"/>
                    <a:pt x="2113" y="332"/>
                    <a:pt x="2113" y="332"/>
                  </a:cubicBezTo>
                  <a:cubicBezTo>
                    <a:pt x="2053" y="302"/>
                    <a:pt x="2022" y="272"/>
                    <a:pt x="2022" y="212"/>
                  </a:cubicBezTo>
                  <a:cubicBezTo>
                    <a:pt x="2018" y="207"/>
                    <a:pt x="2013" y="205"/>
                    <a:pt x="2009" y="205"/>
                  </a:cubicBezTo>
                  <a:cubicBezTo>
                    <a:pt x="1992" y="205"/>
                    <a:pt x="1976" y="233"/>
                    <a:pt x="1968" y="233"/>
                  </a:cubicBezTo>
                  <a:cubicBezTo>
                    <a:pt x="1964" y="233"/>
                    <a:pt x="1962" y="227"/>
                    <a:pt x="1962" y="212"/>
                  </a:cubicBezTo>
                  <a:cubicBezTo>
                    <a:pt x="1902" y="121"/>
                    <a:pt x="1841" y="121"/>
                    <a:pt x="1811" y="31"/>
                  </a:cubicBezTo>
                  <a:cubicBezTo>
                    <a:pt x="1802" y="49"/>
                    <a:pt x="1793" y="53"/>
                    <a:pt x="1785" y="53"/>
                  </a:cubicBezTo>
                  <a:cubicBezTo>
                    <a:pt x="1776" y="53"/>
                    <a:pt x="1769" y="48"/>
                    <a:pt x="1763" y="48"/>
                  </a:cubicBezTo>
                  <a:cubicBezTo>
                    <a:pt x="1755" y="48"/>
                    <a:pt x="1751" y="56"/>
                    <a:pt x="1751" y="91"/>
                  </a:cubicBezTo>
                  <a:cubicBezTo>
                    <a:pt x="1721" y="31"/>
                    <a:pt x="1690" y="0"/>
                    <a:pt x="1660" y="0"/>
                  </a:cubicBezTo>
                  <a:cubicBezTo>
                    <a:pt x="1630" y="0"/>
                    <a:pt x="1630" y="61"/>
                    <a:pt x="1630" y="61"/>
                  </a:cubicBezTo>
                  <a:lnTo>
                    <a:pt x="1630" y="31"/>
                  </a:lnTo>
                  <a:cubicBezTo>
                    <a:pt x="1630" y="39"/>
                    <a:pt x="1628" y="43"/>
                    <a:pt x="1624" y="43"/>
                  </a:cubicBezTo>
                  <a:cubicBezTo>
                    <a:pt x="1615" y="43"/>
                    <a:pt x="1600" y="22"/>
                    <a:pt x="1600" y="0"/>
                  </a:cubicBezTo>
                  <a:lnTo>
                    <a:pt x="1540" y="31"/>
                  </a:lnTo>
                  <a:lnTo>
                    <a:pt x="1479" y="31"/>
                  </a:lnTo>
                  <a:lnTo>
                    <a:pt x="1479" y="0"/>
                  </a:lnTo>
                  <a:close/>
                  <a:moveTo>
                    <a:pt x="1811" y="1992"/>
                  </a:moveTo>
                  <a:cubicBezTo>
                    <a:pt x="1820" y="2001"/>
                    <a:pt x="1826" y="2005"/>
                    <a:pt x="1831" y="2005"/>
                  </a:cubicBezTo>
                  <a:cubicBezTo>
                    <a:pt x="1836" y="2005"/>
                    <a:pt x="1839" y="2000"/>
                    <a:pt x="1840" y="1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3857500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3844675" y="271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3835625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3843175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3843925" y="275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3840900" y="2757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3846200" y="266057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0" y="1"/>
                  </a:moveTo>
                  <a:cubicBezTo>
                    <a:pt x="17" y="1"/>
                    <a:pt x="9" y="7"/>
                    <a:pt x="5" y="13"/>
                  </a:cubicBezTo>
                  <a:lnTo>
                    <a:pt x="5" y="13"/>
                  </a:lnTo>
                  <a:cubicBezTo>
                    <a:pt x="8" y="10"/>
                    <a:pt x="11" y="8"/>
                    <a:pt x="15" y="8"/>
                  </a:cubicBezTo>
                  <a:cubicBezTo>
                    <a:pt x="18" y="8"/>
                    <a:pt x="20" y="9"/>
                    <a:pt x="22" y="11"/>
                  </a:cubicBezTo>
                  <a:lnTo>
                    <a:pt x="22" y="11"/>
                  </a:lnTo>
                  <a:cubicBezTo>
                    <a:pt x="24" y="7"/>
                    <a:pt x="27" y="4"/>
                    <a:pt x="30" y="1"/>
                  </a:cubicBezTo>
                  <a:close/>
                  <a:moveTo>
                    <a:pt x="5" y="13"/>
                  </a:moveTo>
                  <a:cubicBezTo>
                    <a:pt x="2" y="17"/>
                    <a:pt x="0" y="23"/>
                    <a:pt x="0" y="31"/>
                  </a:cubicBezTo>
                  <a:lnTo>
                    <a:pt x="0" y="31"/>
                  </a:lnTo>
                  <a:cubicBezTo>
                    <a:pt x="0" y="31"/>
                    <a:pt x="0" y="22"/>
                    <a:pt x="5" y="13"/>
                  </a:cubicBezTo>
                  <a:close/>
                  <a:moveTo>
                    <a:pt x="22" y="11"/>
                  </a:moveTo>
                  <a:cubicBezTo>
                    <a:pt x="0" y="43"/>
                    <a:pt x="3" y="94"/>
                    <a:pt x="30" y="121"/>
                  </a:cubicBezTo>
                  <a:lnTo>
                    <a:pt x="30" y="31"/>
                  </a:lnTo>
                  <a:cubicBezTo>
                    <a:pt x="30" y="21"/>
                    <a:pt x="27" y="14"/>
                    <a:pt x="2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3844675" y="26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3857500" y="2647750"/>
              <a:ext cx="775" cy="70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" y="1"/>
                  </a:moveTo>
                  <a:cubicBezTo>
                    <a:pt x="1" y="1"/>
                    <a:pt x="14" y="28"/>
                    <a:pt x="23" y="28"/>
                  </a:cubicBezTo>
                  <a:cubicBezTo>
                    <a:pt x="27" y="28"/>
                    <a:pt x="31" y="2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3844675" y="26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3839400" y="261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3846200" y="2662100"/>
              <a:ext cx="0" cy="775"/>
            </a:xfrm>
            <a:custGeom>
              <a:avLst/>
              <a:gdLst/>
              <a:ahLst/>
              <a:cxnLst/>
              <a:rect l="l" t="t" r="r" b="b"/>
              <a:pathLst>
                <a:path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3857500" y="2653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3810725" y="2616400"/>
              <a:ext cx="48325" cy="48725"/>
            </a:xfrm>
            <a:custGeom>
              <a:avLst/>
              <a:gdLst/>
              <a:ahLst/>
              <a:cxnLst/>
              <a:rect l="l" t="t" r="r" b="b"/>
              <a:pathLst>
                <a:path w="1933" h="1949" extrusionOk="0">
                  <a:moveTo>
                    <a:pt x="1280" y="0"/>
                  </a:moveTo>
                  <a:cubicBezTo>
                    <a:pt x="1278" y="0"/>
                    <a:pt x="1274" y="5"/>
                    <a:pt x="1268" y="17"/>
                  </a:cubicBezTo>
                  <a:cubicBezTo>
                    <a:pt x="1275" y="17"/>
                    <a:pt x="1280" y="19"/>
                    <a:pt x="1283" y="21"/>
                  </a:cubicBezTo>
                  <a:lnTo>
                    <a:pt x="1283" y="21"/>
                  </a:lnTo>
                  <a:cubicBezTo>
                    <a:pt x="1283" y="11"/>
                    <a:pt x="1284" y="0"/>
                    <a:pt x="1280" y="0"/>
                  </a:cubicBezTo>
                  <a:close/>
                  <a:moveTo>
                    <a:pt x="1781" y="1514"/>
                  </a:moveTo>
                  <a:cubicBezTo>
                    <a:pt x="1781" y="1518"/>
                    <a:pt x="1781" y="1522"/>
                    <a:pt x="1781" y="1526"/>
                  </a:cubicBezTo>
                  <a:cubicBezTo>
                    <a:pt x="1781" y="1519"/>
                    <a:pt x="1781" y="1515"/>
                    <a:pt x="1781" y="1514"/>
                  </a:cubicBezTo>
                  <a:close/>
                  <a:moveTo>
                    <a:pt x="1742" y="1530"/>
                  </a:moveTo>
                  <a:cubicBezTo>
                    <a:pt x="1729" y="1543"/>
                    <a:pt x="1755" y="1591"/>
                    <a:pt x="1781" y="1617"/>
                  </a:cubicBezTo>
                  <a:cubicBezTo>
                    <a:pt x="1755" y="1591"/>
                    <a:pt x="1774" y="1543"/>
                    <a:pt x="1742" y="1530"/>
                  </a:cubicBezTo>
                  <a:close/>
                  <a:moveTo>
                    <a:pt x="212" y="1677"/>
                  </a:moveTo>
                  <a:cubicBezTo>
                    <a:pt x="202" y="1687"/>
                    <a:pt x="199" y="1691"/>
                    <a:pt x="200" y="1691"/>
                  </a:cubicBezTo>
                  <a:cubicBezTo>
                    <a:pt x="202" y="1691"/>
                    <a:pt x="222" y="1677"/>
                    <a:pt x="242" y="1677"/>
                  </a:cubicBezTo>
                  <a:close/>
                  <a:moveTo>
                    <a:pt x="1414" y="1777"/>
                  </a:moveTo>
                  <a:cubicBezTo>
                    <a:pt x="1406" y="1777"/>
                    <a:pt x="1389" y="1828"/>
                    <a:pt x="1389" y="1828"/>
                  </a:cubicBezTo>
                  <a:cubicBezTo>
                    <a:pt x="1389" y="1828"/>
                    <a:pt x="1389" y="1858"/>
                    <a:pt x="1389" y="1888"/>
                  </a:cubicBezTo>
                  <a:cubicBezTo>
                    <a:pt x="1419" y="1858"/>
                    <a:pt x="1419" y="1858"/>
                    <a:pt x="1419" y="1828"/>
                  </a:cubicBezTo>
                  <a:lnTo>
                    <a:pt x="1419" y="1798"/>
                  </a:lnTo>
                  <a:cubicBezTo>
                    <a:pt x="1419" y="1783"/>
                    <a:pt x="1417" y="1777"/>
                    <a:pt x="1414" y="1777"/>
                  </a:cubicBezTo>
                  <a:close/>
                  <a:moveTo>
                    <a:pt x="637" y="1888"/>
                  </a:moveTo>
                  <a:cubicBezTo>
                    <a:pt x="636" y="1888"/>
                    <a:pt x="635" y="1888"/>
                    <a:pt x="634" y="1888"/>
                  </a:cubicBezTo>
                  <a:cubicBezTo>
                    <a:pt x="626" y="1897"/>
                    <a:pt x="625" y="1900"/>
                    <a:pt x="626" y="1900"/>
                  </a:cubicBezTo>
                  <a:cubicBezTo>
                    <a:pt x="628" y="1900"/>
                    <a:pt x="633" y="1896"/>
                    <a:pt x="637" y="1888"/>
                  </a:cubicBezTo>
                  <a:close/>
                  <a:moveTo>
                    <a:pt x="1238" y="17"/>
                  </a:moveTo>
                  <a:cubicBezTo>
                    <a:pt x="1178" y="17"/>
                    <a:pt x="1147" y="78"/>
                    <a:pt x="1117" y="78"/>
                  </a:cubicBezTo>
                  <a:cubicBezTo>
                    <a:pt x="1117" y="70"/>
                    <a:pt x="1117" y="63"/>
                    <a:pt x="1117" y="48"/>
                  </a:cubicBezTo>
                  <a:cubicBezTo>
                    <a:pt x="1117" y="48"/>
                    <a:pt x="1104" y="34"/>
                    <a:pt x="1095" y="34"/>
                  </a:cubicBezTo>
                  <a:cubicBezTo>
                    <a:pt x="1090" y="34"/>
                    <a:pt x="1087" y="38"/>
                    <a:pt x="1087" y="48"/>
                  </a:cubicBezTo>
                  <a:lnTo>
                    <a:pt x="1057" y="48"/>
                  </a:lnTo>
                  <a:cubicBezTo>
                    <a:pt x="1057" y="108"/>
                    <a:pt x="1057" y="138"/>
                    <a:pt x="1057" y="138"/>
                  </a:cubicBezTo>
                  <a:cubicBezTo>
                    <a:pt x="1032" y="114"/>
                    <a:pt x="1008" y="70"/>
                    <a:pt x="1000" y="70"/>
                  </a:cubicBezTo>
                  <a:cubicBezTo>
                    <a:pt x="998" y="70"/>
                    <a:pt x="997" y="72"/>
                    <a:pt x="997" y="78"/>
                  </a:cubicBezTo>
                  <a:cubicBezTo>
                    <a:pt x="966" y="78"/>
                    <a:pt x="966" y="78"/>
                    <a:pt x="936" y="108"/>
                  </a:cubicBezTo>
                  <a:cubicBezTo>
                    <a:pt x="927" y="117"/>
                    <a:pt x="919" y="121"/>
                    <a:pt x="911" y="121"/>
                  </a:cubicBezTo>
                  <a:cubicBezTo>
                    <a:pt x="878" y="121"/>
                    <a:pt x="855" y="52"/>
                    <a:pt x="834" y="52"/>
                  </a:cubicBezTo>
                  <a:cubicBezTo>
                    <a:pt x="828" y="52"/>
                    <a:pt x="822" y="59"/>
                    <a:pt x="815" y="78"/>
                  </a:cubicBezTo>
                  <a:lnTo>
                    <a:pt x="785" y="138"/>
                  </a:lnTo>
                  <a:lnTo>
                    <a:pt x="785" y="78"/>
                  </a:lnTo>
                  <a:cubicBezTo>
                    <a:pt x="777" y="95"/>
                    <a:pt x="769" y="100"/>
                    <a:pt x="760" y="100"/>
                  </a:cubicBezTo>
                  <a:cubicBezTo>
                    <a:pt x="747" y="100"/>
                    <a:pt x="733" y="86"/>
                    <a:pt x="720" y="86"/>
                  </a:cubicBezTo>
                  <a:cubicBezTo>
                    <a:pt x="711" y="86"/>
                    <a:pt x="703" y="91"/>
                    <a:pt x="695" y="108"/>
                  </a:cubicBezTo>
                  <a:cubicBezTo>
                    <a:pt x="695" y="63"/>
                    <a:pt x="682" y="52"/>
                    <a:pt x="665" y="52"/>
                  </a:cubicBezTo>
                  <a:cubicBezTo>
                    <a:pt x="647" y="52"/>
                    <a:pt x="622" y="66"/>
                    <a:pt x="602" y="66"/>
                  </a:cubicBezTo>
                  <a:cubicBezTo>
                    <a:pt x="591" y="66"/>
                    <a:pt x="581" y="61"/>
                    <a:pt x="574" y="48"/>
                  </a:cubicBezTo>
                  <a:lnTo>
                    <a:pt x="574" y="78"/>
                  </a:lnTo>
                  <a:cubicBezTo>
                    <a:pt x="568" y="84"/>
                    <a:pt x="563" y="87"/>
                    <a:pt x="559" y="87"/>
                  </a:cubicBezTo>
                  <a:cubicBezTo>
                    <a:pt x="548" y="87"/>
                    <a:pt x="545" y="69"/>
                    <a:pt x="544" y="69"/>
                  </a:cubicBezTo>
                  <a:cubicBezTo>
                    <a:pt x="544" y="69"/>
                    <a:pt x="544" y="71"/>
                    <a:pt x="544" y="78"/>
                  </a:cubicBezTo>
                  <a:lnTo>
                    <a:pt x="544" y="108"/>
                  </a:lnTo>
                  <a:cubicBezTo>
                    <a:pt x="484" y="168"/>
                    <a:pt x="302" y="199"/>
                    <a:pt x="302" y="229"/>
                  </a:cubicBezTo>
                  <a:cubicBezTo>
                    <a:pt x="302" y="259"/>
                    <a:pt x="363" y="349"/>
                    <a:pt x="302" y="349"/>
                  </a:cubicBezTo>
                  <a:lnTo>
                    <a:pt x="302" y="289"/>
                  </a:lnTo>
                  <a:cubicBezTo>
                    <a:pt x="302" y="380"/>
                    <a:pt x="212" y="440"/>
                    <a:pt x="212" y="531"/>
                  </a:cubicBezTo>
                  <a:lnTo>
                    <a:pt x="91" y="531"/>
                  </a:lnTo>
                  <a:cubicBezTo>
                    <a:pt x="91" y="544"/>
                    <a:pt x="91" y="573"/>
                    <a:pt x="91" y="591"/>
                  </a:cubicBezTo>
                  <a:cubicBezTo>
                    <a:pt x="91" y="601"/>
                    <a:pt x="88" y="604"/>
                    <a:pt x="83" y="604"/>
                  </a:cubicBezTo>
                  <a:cubicBezTo>
                    <a:pt x="74" y="604"/>
                    <a:pt x="61" y="591"/>
                    <a:pt x="61" y="591"/>
                  </a:cubicBezTo>
                  <a:lnTo>
                    <a:pt x="61" y="591"/>
                  </a:lnTo>
                  <a:cubicBezTo>
                    <a:pt x="61" y="621"/>
                    <a:pt x="91" y="651"/>
                    <a:pt x="61" y="651"/>
                  </a:cubicBezTo>
                  <a:cubicBezTo>
                    <a:pt x="61" y="681"/>
                    <a:pt x="91" y="681"/>
                    <a:pt x="61" y="712"/>
                  </a:cubicBezTo>
                  <a:cubicBezTo>
                    <a:pt x="31" y="742"/>
                    <a:pt x="31" y="772"/>
                    <a:pt x="31" y="802"/>
                  </a:cubicBezTo>
                  <a:cubicBezTo>
                    <a:pt x="31" y="832"/>
                    <a:pt x="1" y="862"/>
                    <a:pt x="31" y="893"/>
                  </a:cubicBezTo>
                  <a:cubicBezTo>
                    <a:pt x="31" y="889"/>
                    <a:pt x="32" y="888"/>
                    <a:pt x="33" y="888"/>
                  </a:cubicBezTo>
                  <a:lnTo>
                    <a:pt x="33" y="888"/>
                  </a:lnTo>
                  <a:cubicBezTo>
                    <a:pt x="43" y="888"/>
                    <a:pt x="85" y="983"/>
                    <a:pt x="31" y="983"/>
                  </a:cubicBezTo>
                  <a:cubicBezTo>
                    <a:pt x="11" y="983"/>
                    <a:pt x="4" y="970"/>
                    <a:pt x="2" y="970"/>
                  </a:cubicBezTo>
                  <a:cubicBezTo>
                    <a:pt x="1" y="970"/>
                    <a:pt x="1" y="973"/>
                    <a:pt x="1" y="983"/>
                  </a:cubicBezTo>
                  <a:cubicBezTo>
                    <a:pt x="1" y="1013"/>
                    <a:pt x="31" y="1013"/>
                    <a:pt x="31" y="1013"/>
                  </a:cubicBezTo>
                  <a:cubicBezTo>
                    <a:pt x="1" y="1074"/>
                    <a:pt x="91" y="1104"/>
                    <a:pt x="31" y="1134"/>
                  </a:cubicBezTo>
                  <a:lnTo>
                    <a:pt x="91" y="1345"/>
                  </a:lnTo>
                  <a:cubicBezTo>
                    <a:pt x="31" y="1345"/>
                    <a:pt x="61" y="1285"/>
                    <a:pt x="31" y="1285"/>
                  </a:cubicBezTo>
                  <a:cubicBezTo>
                    <a:pt x="61" y="1345"/>
                    <a:pt x="91" y="1406"/>
                    <a:pt x="91" y="1436"/>
                  </a:cubicBezTo>
                  <a:cubicBezTo>
                    <a:pt x="121" y="1466"/>
                    <a:pt x="121" y="1557"/>
                    <a:pt x="152" y="1587"/>
                  </a:cubicBezTo>
                  <a:cubicBezTo>
                    <a:pt x="182" y="1526"/>
                    <a:pt x="242" y="1526"/>
                    <a:pt x="242" y="1526"/>
                  </a:cubicBezTo>
                  <a:lnTo>
                    <a:pt x="242" y="1526"/>
                  </a:lnTo>
                  <a:cubicBezTo>
                    <a:pt x="182" y="1587"/>
                    <a:pt x="242" y="1587"/>
                    <a:pt x="182" y="1647"/>
                  </a:cubicBezTo>
                  <a:lnTo>
                    <a:pt x="212" y="1647"/>
                  </a:lnTo>
                  <a:cubicBezTo>
                    <a:pt x="212" y="1647"/>
                    <a:pt x="212" y="1677"/>
                    <a:pt x="182" y="1677"/>
                  </a:cubicBezTo>
                  <a:cubicBezTo>
                    <a:pt x="202" y="1677"/>
                    <a:pt x="222" y="1664"/>
                    <a:pt x="233" y="1664"/>
                  </a:cubicBezTo>
                  <a:cubicBezTo>
                    <a:pt x="239" y="1664"/>
                    <a:pt x="242" y="1667"/>
                    <a:pt x="242" y="1677"/>
                  </a:cubicBezTo>
                  <a:cubicBezTo>
                    <a:pt x="272" y="1707"/>
                    <a:pt x="333" y="1707"/>
                    <a:pt x="333" y="1738"/>
                  </a:cubicBezTo>
                  <a:lnTo>
                    <a:pt x="333" y="1828"/>
                  </a:lnTo>
                  <a:lnTo>
                    <a:pt x="363" y="1828"/>
                  </a:lnTo>
                  <a:lnTo>
                    <a:pt x="363" y="1798"/>
                  </a:lnTo>
                  <a:cubicBezTo>
                    <a:pt x="363" y="1798"/>
                    <a:pt x="376" y="1785"/>
                    <a:pt x="385" y="1785"/>
                  </a:cubicBezTo>
                  <a:cubicBezTo>
                    <a:pt x="390" y="1785"/>
                    <a:pt x="393" y="1788"/>
                    <a:pt x="393" y="1798"/>
                  </a:cubicBezTo>
                  <a:lnTo>
                    <a:pt x="423" y="1798"/>
                  </a:lnTo>
                  <a:lnTo>
                    <a:pt x="423" y="1768"/>
                  </a:lnTo>
                  <a:cubicBezTo>
                    <a:pt x="447" y="1768"/>
                    <a:pt x="452" y="1729"/>
                    <a:pt x="453" y="1729"/>
                  </a:cubicBezTo>
                  <a:cubicBezTo>
                    <a:pt x="453" y="1729"/>
                    <a:pt x="453" y="1732"/>
                    <a:pt x="453" y="1738"/>
                  </a:cubicBezTo>
                  <a:cubicBezTo>
                    <a:pt x="453" y="1768"/>
                    <a:pt x="453" y="1768"/>
                    <a:pt x="453" y="1798"/>
                  </a:cubicBezTo>
                  <a:cubicBezTo>
                    <a:pt x="473" y="1798"/>
                    <a:pt x="480" y="1785"/>
                    <a:pt x="482" y="1785"/>
                  </a:cubicBezTo>
                  <a:cubicBezTo>
                    <a:pt x="484" y="1785"/>
                    <a:pt x="484" y="1788"/>
                    <a:pt x="484" y="1798"/>
                  </a:cubicBezTo>
                  <a:cubicBezTo>
                    <a:pt x="484" y="1798"/>
                    <a:pt x="484" y="1842"/>
                    <a:pt x="484" y="1858"/>
                  </a:cubicBezTo>
                  <a:cubicBezTo>
                    <a:pt x="499" y="1843"/>
                    <a:pt x="506" y="1843"/>
                    <a:pt x="514" y="1843"/>
                  </a:cubicBezTo>
                  <a:cubicBezTo>
                    <a:pt x="521" y="1843"/>
                    <a:pt x="529" y="1843"/>
                    <a:pt x="544" y="1828"/>
                  </a:cubicBezTo>
                  <a:cubicBezTo>
                    <a:pt x="544" y="1828"/>
                    <a:pt x="544" y="1858"/>
                    <a:pt x="544" y="1858"/>
                  </a:cubicBezTo>
                  <a:cubicBezTo>
                    <a:pt x="548" y="1863"/>
                    <a:pt x="551" y="1865"/>
                    <a:pt x="554" y="1865"/>
                  </a:cubicBezTo>
                  <a:cubicBezTo>
                    <a:pt x="564" y="1865"/>
                    <a:pt x="554" y="1822"/>
                    <a:pt x="564" y="1822"/>
                  </a:cubicBezTo>
                  <a:cubicBezTo>
                    <a:pt x="567" y="1822"/>
                    <a:pt x="570" y="1824"/>
                    <a:pt x="574" y="1828"/>
                  </a:cubicBezTo>
                  <a:cubicBezTo>
                    <a:pt x="574" y="1828"/>
                    <a:pt x="587" y="1801"/>
                    <a:pt x="605" y="1801"/>
                  </a:cubicBezTo>
                  <a:cubicBezTo>
                    <a:pt x="614" y="1801"/>
                    <a:pt x="624" y="1808"/>
                    <a:pt x="634" y="1828"/>
                  </a:cubicBezTo>
                  <a:cubicBezTo>
                    <a:pt x="648" y="1855"/>
                    <a:pt x="643" y="1876"/>
                    <a:pt x="637" y="1888"/>
                  </a:cubicBezTo>
                  <a:lnTo>
                    <a:pt x="637" y="1888"/>
                  </a:lnTo>
                  <a:cubicBezTo>
                    <a:pt x="666" y="1887"/>
                    <a:pt x="696" y="1858"/>
                    <a:pt x="725" y="1858"/>
                  </a:cubicBezTo>
                  <a:cubicBezTo>
                    <a:pt x="725" y="1833"/>
                    <a:pt x="727" y="1824"/>
                    <a:pt x="731" y="1824"/>
                  </a:cubicBezTo>
                  <a:cubicBezTo>
                    <a:pt x="738" y="1824"/>
                    <a:pt x="750" y="1863"/>
                    <a:pt x="754" y="1863"/>
                  </a:cubicBezTo>
                  <a:cubicBezTo>
                    <a:pt x="755" y="1863"/>
                    <a:pt x="755" y="1862"/>
                    <a:pt x="755" y="1858"/>
                  </a:cubicBezTo>
                  <a:cubicBezTo>
                    <a:pt x="755" y="1858"/>
                    <a:pt x="755" y="1888"/>
                    <a:pt x="755" y="1888"/>
                  </a:cubicBezTo>
                  <a:cubicBezTo>
                    <a:pt x="761" y="1895"/>
                    <a:pt x="767" y="1897"/>
                    <a:pt x="773" y="1897"/>
                  </a:cubicBezTo>
                  <a:cubicBezTo>
                    <a:pt x="797" y="1897"/>
                    <a:pt x="822" y="1858"/>
                    <a:pt x="846" y="1858"/>
                  </a:cubicBezTo>
                  <a:cubicBezTo>
                    <a:pt x="846" y="1880"/>
                    <a:pt x="861" y="1901"/>
                    <a:pt x="870" y="1901"/>
                  </a:cubicBezTo>
                  <a:cubicBezTo>
                    <a:pt x="873" y="1901"/>
                    <a:pt x="876" y="1897"/>
                    <a:pt x="876" y="1888"/>
                  </a:cubicBezTo>
                  <a:lnTo>
                    <a:pt x="876" y="1828"/>
                  </a:lnTo>
                  <a:cubicBezTo>
                    <a:pt x="884" y="1861"/>
                    <a:pt x="893" y="1872"/>
                    <a:pt x="901" y="1872"/>
                  </a:cubicBezTo>
                  <a:cubicBezTo>
                    <a:pt x="916" y="1872"/>
                    <a:pt x="932" y="1845"/>
                    <a:pt x="953" y="1845"/>
                  </a:cubicBezTo>
                  <a:cubicBezTo>
                    <a:pt x="965" y="1845"/>
                    <a:pt x="980" y="1855"/>
                    <a:pt x="997" y="1888"/>
                  </a:cubicBezTo>
                  <a:lnTo>
                    <a:pt x="1027" y="1888"/>
                  </a:lnTo>
                  <a:lnTo>
                    <a:pt x="1027" y="1828"/>
                  </a:lnTo>
                  <a:cubicBezTo>
                    <a:pt x="1049" y="1828"/>
                    <a:pt x="1055" y="1777"/>
                    <a:pt x="1056" y="1777"/>
                  </a:cubicBezTo>
                  <a:cubicBezTo>
                    <a:pt x="1057" y="1777"/>
                    <a:pt x="1057" y="1783"/>
                    <a:pt x="1057" y="1798"/>
                  </a:cubicBezTo>
                  <a:cubicBezTo>
                    <a:pt x="1057" y="1858"/>
                    <a:pt x="1057" y="1858"/>
                    <a:pt x="1057" y="1858"/>
                  </a:cubicBezTo>
                  <a:cubicBezTo>
                    <a:pt x="1087" y="1858"/>
                    <a:pt x="1087" y="1798"/>
                    <a:pt x="1087" y="1798"/>
                  </a:cubicBezTo>
                  <a:cubicBezTo>
                    <a:pt x="1087" y="1813"/>
                    <a:pt x="1087" y="1813"/>
                    <a:pt x="1087" y="1813"/>
                  </a:cubicBezTo>
                  <a:cubicBezTo>
                    <a:pt x="1087" y="1813"/>
                    <a:pt x="1087" y="1813"/>
                    <a:pt x="1087" y="1828"/>
                  </a:cubicBezTo>
                  <a:lnTo>
                    <a:pt x="1117" y="1888"/>
                  </a:lnTo>
                  <a:lnTo>
                    <a:pt x="1147" y="1888"/>
                  </a:lnTo>
                  <a:cubicBezTo>
                    <a:pt x="1147" y="1843"/>
                    <a:pt x="1155" y="1843"/>
                    <a:pt x="1163" y="1843"/>
                  </a:cubicBezTo>
                  <a:cubicBezTo>
                    <a:pt x="1170" y="1843"/>
                    <a:pt x="1178" y="1843"/>
                    <a:pt x="1178" y="1798"/>
                  </a:cubicBezTo>
                  <a:lnTo>
                    <a:pt x="1178" y="1888"/>
                  </a:lnTo>
                  <a:cubicBezTo>
                    <a:pt x="1197" y="1888"/>
                    <a:pt x="1204" y="1901"/>
                    <a:pt x="1199" y="1910"/>
                  </a:cubicBezTo>
                  <a:lnTo>
                    <a:pt x="1199" y="1910"/>
                  </a:lnTo>
                  <a:cubicBezTo>
                    <a:pt x="1209" y="1910"/>
                    <a:pt x="1219" y="1916"/>
                    <a:pt x="1226" y="1917"/>
                  </a:cubicBezTo>
                  <a:lnTo>
                    <a:pt x="1226" y="1917"/>
                  </a:lnTo>
                  <a:cubicBezTo>
                    <a:pt x="1228" y="1910"/>
                    <a:pt x="1231" y="1902"/>
                    <a:pt x="1238" y="1888"/>
                  </a:cubicBezTo>
                  <a:lnTo>
                    <a:pt x="1238" y="1888"/>
                  </a:lnTo>
                  <a:lnTo>
                    <a:pt x="1238" y="1888"/>
                  </a:lnTo>
                  <a:cubicBezTo>
                    <a:pt x="1238" y="1873"/>
                    <a:pt x="1240" y="1867"/>
                    <a:pt x="1244" y="1867"/>
                  </a:cubicBezTo>
                  <a:cubicBezTo>
                    <a:pt x="1252" y="1867"/>
                    <a:pt x="1267" y="1895"/>
                    <a:pt x="1285" y="1895"/>
                  </a:cubicBezTo>
                  <a:cubicBezTo>
                    <a:pt x="1289" y="1895"/>
                    <a:pt x="1294" y="1893"/>
                    <a:pt x="1298" y="1888"/>
                  </a:cubicBezTo>
                  <a:cubicBezTo>
                    <a:pt x="1328" y="1828"/>
                    <a:pt x="1328" y="1798"/>
                    <a:pt x="1328" y="1768"/>
                  </a:cubicBezTo>
                  <a:cubicBezTo>
                    <a:pt x="1328" y="1768"/>
                    <a:pt x="1328" y="1798"/>
                    <a:pt x="1328" y="1828"/>
                  </a:cubicBezTo>
                  <a:cubicBezTo>
                    <a:pt x="1339" y="1838"/>
                    <a:pt x="1345" y="1842"/>
                    <a:pt x="1350" y="1842"/>
                  </a:cubicBezTo>
                  <a:cubicBezTo>
                    <a:pt x="1359" y="1842"/>
                    <a:pt x="1359" y="1828"/>
                    <a:pt x="1359" y="1828"/>
                  </a:cubicBezTo>
                  <a:lnTo>
                    <a:pt x="1359" y="1888"/>
                  </a:lnTo>
                  <a:cubicBezTo>
                    <a:pt x="1389" y="1858"/>
                    <a:pt x="1389" y="1828"/>
                    <a:pt x="1389" y="1828"/>
                  </a:cubicBezTo>
                  <a:lnTo>
                    <a:pt x="1389" y="1768"/>
                  </a:lnTo>
                  <a:cubicBezTo>
                    <a:pt x="1419" y="1768"/>
                    <a:pt x="1449" y="1768"/>
                    <a:pt x="1479" y="1738"/>
                  </a:cubicBezTo>
                  <a:lnTo>
                    <a:pt x="1479" y="1828"/>
                  </a:lnTo>
                  <a:lnTo>
                    <a:pt x="1479" y="1858"/>
                  </a:lnTo>
                  <a:cubicBezTo>
                    <a:pt x="1479" y="1886"/>
                    <a:pt x="1505" y="1914"/>
                    <a:pt x="1533" y="1918"/>
                  </a:cubicBezTo>
                  <a:lnTo>
                    <a:pt x="1533" y="1918"/>
                  </a:lnTo>
                  <a:cubicBezTo>
                    <a:pt x="1528" y="1906"/>
                    <a:pt x="1522" y="1882"/>
                    <a:pt x="1530" y="1882"/>
                  </a:cubicBezTo>
                  <a:cubicBezTo>
                    <a:pt x="1532" y="1882"/>
                    <a:pt x="1535" y="1884"/>
                    <a:pt x="1540" y="1888"/>
                  </a:cubicBezTo>
                  <a:lnTo>
                    <a:pt x="1540" y="1828"/>
                  </a:lnTo>
                  <a:cubicBezTo>
                    <a:pt x="1564" y="1853"/>
                    <a:pt x="1569" y="1897"/>
                    <a:pt x="1570" y="1897"/>
                  </a:cubicBezTo>
                  <a:cubicBezTo>
                    <a:pt x="1570" y="1897"/>
                    <a:pt x="1570" y="1894"/>
                    <a:pt x="1570" y="1888"/>
                  </a:cubicBezTo>
                  <a:cubicBezTo>
                    <a:pt x="1570" y="1858"/>
                    <a:pt x="1540" y="1828"/>
                    <a:pt x="1570" y="1828"/>
                  </a:cubicBezTo>
                  <a:cubicBezTo>
                    <a:pt x="1590" y="1828"/>
                    <a:pt x="1597" y="1842"/>
                    <a:pt x="1599" y="1842"/>
                  </a:cubicBezTo>
                  <a:cubicBezTo>
                    <a:pt x="1600" y="1842"/>
                    <a:pt x="1600" y="1838"/>
                    <a:pt x="1600" y="1828"/>
                  </a:cubicBezTo>
                  <a:lnTo>
                    <a:pt x="1600" y="1798"/>
                  </a:lnTo>
                  <a:cubicBezTo>
                    <a:pt x="1620" y="1798"/>
                    <a:pt x="1627" y="1771"/>
                    <a:pt x="1629" y="1771"/>
                  </a:cubicBezTo>
                  <a:cubicBezTo>
                    <a:pt x="1630" y="1771"/>
                    <a:pt x="1630" y="1778"/>
                    <a:pt x="1630" y="1798"/>
                  </a:cubicBezTo>
                  <a:cubicBezTo>
                    <a:pt x="1630" y="1768"/>
                    <a:pt x="1630" y="1738"/>
                    <a:pt x="1630" y="1707"/>
                  </a:cubicBezTo>
                  <a:cubicBezTo>
                    <a:pt x="1640" y="1736"/>
                    <a:pt x="1646" y="1743"/>
                    <a:pt x="1651" y="1743"/>
                  </a:cubicBezTo>
                  <a:cubicBezTo>
                    <a:pt x="1658" y="1743"/>
                    <a:pt x="1663" y="1732"/>
                    <a:pt x="1669" y="1732"/>
                  </a:cubicBezTo>
                  <a:cubicBezTo>
                    <a:pt x="1675" y="1732"/>
                    <a:pt x="1681" y="1740"/>
                    <a:pt x="1691" y="1768"/>
                  </a:cubicBezTo>
                  <a:cubicBezTo>
                    <a:pt x="1691" y="1677"/>
                    <a:pt x="1721" y="1677"/>
                    <a:pt x="1721" y="1617"/>
                  </a:cubicBezTo>
                  <a:cubicBezTo>
                    <a:pt x="1721" y="1617"/>
                    <a:pt x="1721" y="1617"/>
                    <a:pt x="1721" y="1647"/>
                  </a:cubicBezTo>
                  <a:lnTo>
                    <a:pt x="1751" y="1647"/>
                  </a:lnTo>
                  <a:cubicBezTo>
                    <a:pt x="1751" y="1587"/>
                    <a:pt x="1721" y="1557"/>
                    <a:pt x="1721" y="1526"/>
                  </a:cubicBezTo>
                  <a:cubicBezTo>
                    <a:pt x="1729" y="1526"/>
                    <a:pt x="1736" y="1528"/>
                    <a:pt x="1742" y="1530"/>
                  </a:cubicBezTo>
                  <a:lnTo>
                    <a:pt x="1742" y="1530"/>
                  </a:lnTo>
                  <a:cubicBezTo>
                    <a:pt x="1744" y="1528"/>
                    <a:pt x="1747" y="1526"/>
                    <a:pt x="1751" y="1526"/>
                  </a:cubicBezTo>
                  <a:cubicBezTo>
                    <a:pt x="1771" y="1526"/>
                    <a:pt x="1778" y="1513"/>
                    <a:pt x="1780" y="1513"/>
                  </a:cubicBezTo>
                  <a:cubicBezTo>
                    <a:pt x="1780" y="1513"/>
                    <a:pt x="1780" y="1513"/>
                    <a:pt x="1781" y="1514"/>
                  </a:cubicBezTo>
                  <a:lnTo>
                    <a:pt x="1781" y="1514"/>
                  </a:lnTo>
                  <a:cubicBezTo>
                    <a:pt x="1777" y="1466"/>
                    <a:pt x="1753" y="1466"/>
                    <a:pt x="1781" y="1466"/>
                  </a:cubicBezTo>
                  <a:cubicBezTo>
                    <a:pt x="1821" y="1466"/>
                    <a:pt x="1835" y="1479"/>
                    <a:pt x="1839" y="1479"/>
                  </a:cubicBezTo>
                  <a:cubicBezTo>
                    <a:pt x="1841" y="1479"/>
                    <a:pt x="1841" y="1476"/>
                    <a:pt x="1841" y="1466"/>
                  </a:cubicBezTo>
                  <a:cubicBezTo>
                    <a:pt x="1811" y="1436"/>
                    <a:pt x="1811" y="1436"/>
                    <a:pt x="1781" y="1406"/>
                  </a:cubicBezTo>
                  <a:cubicBezTo>
                    <a:pt x="1781" y="1399"/>
                    <a:pt x="1784" y="1397"/>
                    <a:pt x="1788" y="1397"/>
                  </a:cubicBezTo>
                  <a:cubicBezTo>
                    <a:pt x="1800" y="1397"/>
                    <a:pt x="1823" y="1414"/>
                    <a:pt x="1835" y="1414"/>
                  </a:cubicBezTo>
                  <a:cubicBezTo>
                    <a:pt x="1839" y="1414"/>
                    <a:pt x="1841" y="1412"/>
                    <a:pt x="1841" y="1406"/>
                  </a:cubicBezTo>
                  <a:lnTo>
                    <a:pt x="1841" y="1345"/>
                  </a:lnTo>
                  <a:cubicBezTo>
                    <a:pt x="1841" y="1285"/>
                    <a:pt x="1872" y="1255"/>
                    <a:pt x="1841" y="1225"/>
                  </a:cubicBezTo>
                  <a:lnTo>
                    <a:pt x="1781" y="1194"/>
                  </a:lnTo>
                  <a:lnTo>
                    <a:pt x="1781" y="1164"/>
                  </a:lnTo>
                  <a:cubicBezTo>
                    <a:pt x="1805" y="1164"/>
                    <a:pt x="1810" y="1203"/>
                    <a:pt x="1811" y="1203"/>
                  </a:cubicBezTo>
                  <a:cubicBezTo>
                    <a:pt x="1811" y="1203"/>
                    <a:pt x="1811" y="1200"/>
                    <a:pt x="1811" y="1194"/>
                  </a:cubicBezTo>
                  <a:cubicBezTo>
                    <a:pt x="1811" y="1164"/>
                    <a:pt x="1781" y="1104"/>
                    <a:pt x="1811" y="1104"/>
                  </a:cubicBezTo>
                  <a:cubicBezTo>
                    <a:pt x="1860" y="1104"/>
                    <a:pt x="1850" y="1143"/>
                    <a:pt x="1860" y="1143"/>
                  </a:cubicBezTo>
                  <a:cubicBezTo>
                    <a:pt x="1862" y="1143"/>
                    <a:pt x="1866" y="1140"/>
                    <a:pt x="1872" y="1134"/>
                  </a:cubicBezTo>
                  <a:cubicBezTo>
                    <a:pt x="1872" y="1164"/>
                    <a:pt x="1872" y="1164"/>
                    <a:pt x="1872" y="1164"/>
                  </a:cubicBezTo>
                  <a:cubicBezTo>
                    <a:pt x="1892" y="1164"/>
                    <a:pt x="1898" y="1191"/>
                    <a:pt x="1901" y="1191"/>
                  </a:cubicBezTo>
                  <a:cubicBezTo>
                    <a:pt x="1902" y="1191"/>
                    <a:pt x="1902" y="1184"/>
                    <a:pt x="1902" y="1164"/>
                  </a:cubicBezTo>
                  <a:cubicBezTo>
                    <a:pt x="1902" y="1134"/>
                    <a:pt x="1932" y="1074"/>
                    <a:pt x="1902" y="1074"/>
                  </a:cubicBezTo>
                  <a:cubicBezTo>
                    <a:pt x="1902" y="1074"/>
                    <a:pt x="1902" y="1101"/>
                    <a:pt x="1893" y="1101"/>
                  </a:cubicBezTo>
                  <a:cubicBezTo>
                    <a:pt x="1888" y="1101"/>
                    <a:pt x="1882" y="1094"/>
                    <a:pt x="1872" y="1074"/>
                  </a:cubicBezTo>
                  <a:cubicBezTo>
                    <a:pt x="1841" y="1013"/>
                    <a:pt x="1932" y="983"/>
                    <a:pt x="1902" y="983"/>
                  </a:cubicBezTo>
                  <a:cubicBezTo>
                    <a:pt x="1872" y="953"/>
                    <a:pt x="1841" y="953"/>
                    <a:pt x="1872" y="923"/>
                  </a:cubicBezTo>
                  <a:lnTo>
                    <a:pt x="1902" y="923"/>
                  </a:lnTo>
                  <a:cubicBezTo>
                    <a:pt x="1902" y="899"/>
                    <a:pt x="1897" y="889"/>
                    <a:pt x="1892" y="883"/>
                  </a:cubicBezTo>
                  <a:lnTo>
                    <a:pt x="1892" y="883"/>
                  </a:lnTo>
                  <a:cubicBezTo>
                    <a:pt x="1894" y="879"/>
                    <a:pt x="1897" y="872"/>
                    <a:pt x="1902" y="862"/>
                  </a:cubicBezTo>
                  <a:cubicBezTo>
                    <a:pt x="1917" y="847"/>
                    <a:pt x="1909" y="847"/>
                    <a:pt x="1898" y="847"/>
                  </a:cubicBezTo>
                  <a:cubicBezTo>
                    <a:pt x="1892" y="847"/>
                    <a:pt x="1886" y="847"/>
                    <a:pt x="1881" y="846"/>
                  </a:cubicBezTo>
                  <a:lnTo>
                    <a:pt x="1881" y="846"/>
                  </a:lnTo>
                  <a:cubicBezTo>
                    <a:pt x="1886" y="857"/>
                    <a:pt x="1887" y="869"/>
                    <a:pt x="1887" y="878"/>
                  </a:cubicBezTo>
                  <a:lnTo>
                    <a:pt x="1887" y="878"/>
                  </a:lnTo>
                  <a:cubicBezTo>
                    <a:pt x="1879" y="870"/>
                    <a:pt x="1872" y="862"/>
                    <a:pt x="1872" y="832"/>
                  </a:cubicBezTo>
                  <a:lnTo>
                    <a:pt x="1872" y="832"/>
                  </a:lnTo>
                  <a:cubicBezTo>
                    <a:pt x="1872" y="840"/>
                    <a:pt x="1876" y="844"/>
                    <a:pt x="1881" y="846"/>
                  </a:cubicBezTo>
                  <a:lnTo>
                    <a:pt x="1881" y="846"/>
                  </a:lnTo>
                  <a:cubicBezTo>
                    <a:pt x="1879" y="841"/>
                    <a:pt x="1876" y="836"/>
                    <a:pt x="1872" y="832"/>
                  </a:cubicBezTo>
                  <a:lnTo>
                    <a:pt x="1872" y="832"/>
                  </a:lnTo>
                  <a:cubicBezTo>
                    <a:pt x="1872" y="832"/>
                    <a:pt x="1872" y="832"/>
                    <a:pt x="1872" y="832"/>
                  </a:cubicBezTo>
                  <a:lnTo>
                    <a:pt x="1902" y="832"/>
                  </a:lnTo>
                  <a:cubicBezTo>
                    <a:pt x="1872" y="772"/>
                    <a:pt x="1872" y="742"/>
                    <a:pt x="1841" y="681"/>
                  </a:cubicBezTo>
                  <a:lnTo>
                    <a:pt x="1872" y="681"/>
                  </a:lnTo>
                  <a:cubicBezTo>
                    <a:pt x="1841" y="621"/>
                    <a:pt x="1841" y="531"/>
                    <a:pt x="1841" y="470"/>
                  </a:cubicBezTo>
                  <a:lnTo>
                    <a:pt x="1811" y="470"/>
                  </a:lnTo>
                  <a:cubicBezTo>
                    <a:pt x="1811" y="460"/>
                    <a:pt x="1811" y="457"/>
                    <a:pt x="1810" y="457"/>
                  </a:cubicBezTo>
                  <a:cubicBezTo>
                    <a:pt x="1808" y="457"/>
                    <a:pt x="1801" y="470"/>
                    <a:pt x="1781" y="470"/>
                  </a:cubicBezTo>
                  <a:cubicBezTo>
                    <a:pt x="1751" y="470"/>
                    <a:pt x="1781" y="440"/>
                    <a:pt x="1781" y="440"/>
                  </a:cubicBezTo>
                  <a:cubicBezTo>
                    <a:pt x="1721" y="410"/>
                    <a:pt x="1691" y="380"/>
                    <a:pt x="1691" y="319"/>
                  </a:cubicBezTo>
                  <a:cubicBezTo>
                    <a:pt x="1691" y="315"/>
                    <a:pt x="1689" y="313"/>
                    <a:pt x="1687" y="313"/>
                  </a:cubicBezTo>
                  <a:cubicBezTo>
                    <a:pt x="1678" y="313"/>
                    <a:pt x="1654" y="341"/>
                    <a:pt x="1640" y="341"/>
                  </a:cubicBezTo>
                  <a:cubicBezTo>
                    <a:pt x="1634" y="341"/>
                    <a:pt x="1630" y="335"/>
                    <a:pt x="1630" y="319"/>
                  </a:cubicBezTo>
                  <a:cubicBezTo>
                    <a:pt x="1630" y="259"/>
                    <a:pt x="1540" y="259"/>
                    <a:pt x="1540" y="168"/>
                  </a:cubicBezTo>
                  <a:cubicBezTo>
                    <a:pt x="1540" y="173"/>
                    <a:pt x="1539" y="175"/>
                    <a:pt x="1538" y="175"/>
                  </a:cubicBezTo>
                  <a:cubicBezTo>
                    <a:pt x="1533" y="175"/>
                    <a:pt x="1519" y="147"/>
                    <a:pt x="1503" y="147"/>
                  </a:cubicBezTo>
                  <a:cubicBezTo>
                    <a:pt x="1495" y="147"/>
                    <a:pt x="1487" y="153"/>
                    <a:pt x="1479" y="168"/>
                  </a:cubicBezTo>
                  <a:cubicBezTo>
                    <a:pt x="1479" y="108"/>
                    <a:pt x="1449" y="78"/>
                    <a:pt x="1449" y="48"/>
                  </a:cubicBezTo>
                  <a:cubicBezTo>
                    <a:pt x="1449" y="48"/>
                    <a:pt x="1419" y="108"/>
                    <a:pt x="1419" y="108"/>
                  </a:cubicBezTo>
                  <a:lnTo>
                    <a:pt x="1419" y="78"/>
                  </a:lnTo>
                  <a:lnTo>
                    <a:pt x="1389" y="108"/>
                  </a:lnTo>
                  <a:lnTo>
                    <a:pt x="1389" y="78"/>
                  </a:lnTo>
                  <a:cubicBezTo>
                    <a:pt x="1389" y="84"/>
                    <a:pt x="1388" y="86"/>
                    <a:pt x="1386" y="86"/>
                  </a:cubicBezTo>
                  <a:cubicBezTo>
                    <a:pt x="1378" y="86"/>
                    <a:pt x="1359" y="42"/>
                    <a:pt x="1359" y="17"/>
                  </a:cubicBezTo>
                  <a:lnTo>
                    <a:pt x="1298" y="48"/>
                  </a:lnTo>
                  <a:cubicBezTo>
                    <a:pt x="1298" y="48"/>
                    <a:pt x="1298" y="17"/>
                    <a:pt x="1298" y="17"/>
                  </a:cubicBezTo>
                  <a:cubicBezTo>
                    <a:pt x="1295" y="24"/>
                    <a:pt x="1293" y="28"/>
                    <a:pt x="1291" y="31"/>
                  </a:cubicBezTo>
                  <a:lnTo>
                    <a:pt x="1291" y="31"/>
                  </a:lnTo>
                  <a:cubicBezTo>
                    <a:pt x="1290" y="27"/>
                    <a:pt x="1288" y="24"/>
                    <a:pt x="1283" y="21"/>
                  </a:cubicBezTo>
                  <a:lnTo>
                    <a:pt x="1283" y="21"/>
                  </a:lnTo>
                  <a:cubicBezTo>
                    <a:pt x="1283" y="28"/>
                    <a:pt x="1284" y="35"/>
                    <a:pt x="1286" y="35"/>
                  </a:cubicBezTo>
                  <a:cubicBezTo>
                    <a:pt x="1287" y="35"/>
                    <a:pt x="1289" y="34"/>
                    <a:pt x="1291" y="31"/>
                  </a:cubicBezTo>
                  <a:lnTo>
                    <a:pt x="1291" y="31"/>
                  </a:lnTo>
                  <a:cubicBezTo>
                    <a:pt x="1292" y="39"/>
                    <a:pt x="1284" y="48"/>
                    <a:pt x="1268" y="48"/>
                  </a:cubicBezTo>
                  <a:cubicBezTo>
                    <a:pt x="1268" y="33"/>
                    <a:pt x="1261" y="25"/>
                    <a:pt x="1253" y="25"/>
                  </a:cubicBezTo>
                  <a:cubicBezTo>
                    <a:pt x="1245" y="25"/>
                    <a:pt x="1238" y="33"/>
                    <a:pt x="1238" y="48"/>
                  </a:cubicBezTo>
                  <a:lnTo>
                    <a:pt x="1238" y="17"/>
                  </a:lnTo>
                  <a:close/>
                  <a:moveTo>
                    <a:pt x="1198" y="1910"/>
                  </a:moveTo>
                  <a:cubicBezTo>
                    <a:pt x="1191" y="1910"/>
                    <a:pt x="1184" y="1912"/>
                    <a:pt x="1178" y="1919"/>
                  </a:cubicBezTo>
                  <a:cubicBezTo>
                    <a:pt x="1189" y="1919"/>
                    <a:pt x="1195" y="1915"/>
                    <a:pt x="1199" y="1910"/>
                  </a:cubicBezTo>
                  <a:lnTo>
                    <a:pt x="1199" y="1910"/>
                  </a:lnTo>
                  <a:cubicBezTo>
                    <a:pt x="1198" y="1910"/>
                    <a:pt x="1198" y="1910"/>
                    <a:pt x="1198" y="1910"/>
                  </a:cubicBezTo>
                  <a:close/>
                  <a:moveTo>
                    <a:pt x="1533" y="1918"/>
                  </a:moveTo>
                  <a:cubicBezTo>
                    <a:pt x="1535" y="1922"/>
                    <a:pt x="1537" y="1925"/>
                    <a:pt x="1538" y="1925"/>
                  </a:cubicBezTo>
                  <a:cubicBezTo>
                    <a:pt x="1539" y="1925"/>
                    <a:pt x="1540" y="1923"/>
                    <a:pt x="1540" y="1919"/>
                  </a:cubicBezTo>
                  <a:cubicBezTo>
                    <a:pt x="1538" y="1919"/>
                    <a:pt x="1535" y="1919"/>
                    <a:pt x="1533" y="1918"/>
                  </a:cubicBezTo>
                  <a:close/>
                  <a:moveTo>
                    <a:pt x="1238" y="1888"/>
                  </a:moveTo>
                  <a:cubicBezTo>
                    <a:pt x="1238" y="1911"/>
                    <a:pt x="1234" y="1917"/>
                    <a:pt x="1227" y="1917"/>
                  </a:cubicBezTo>
                  <a:cubicBezTo>
                    <a:pt x="1227" y="1917"/>
                    <a:pt x="1226" y="1917"/>
                    <a:pt x="1226" y="1917"/>
                  </a:cubicBezTo>
                  <a:lnTo>
                    <a:pt x="1226" y="1917"/>
                  </a:lnTo>
                  <a:cubicBezTo>
                    <a:pt x="1219" y="1939"/>
                    <a:pt x="1238" y="1925"/>
                    <a:pt x="1238" y="1949"/>
                  </a:cubicBezTo>
                  <a:lnTo>
                    <a:pt x="1238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838650" y="26183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3846200" y="26628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3847700" y="261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840150" y="266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3822800" y="26621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3846200" y="26643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3846200" y="26636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3843925" y="26636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1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0" y="61"/>
                  </a:lnTo>
                  <a:cubicBezTo>
                    <a:pt x="0" y="61"/>
                    <a:pt x="0" y="0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3826575" y="266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3876375" y="2702825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0" y="31"/>
                  </a:moveTo>
                  <a:cubicBezTo>
                    <a:pt x="0" y="31"/>
                    <a:pt x="0" y="31"/>
                    <a:pt x="0" y="1"/>
                  </a:cubicBezTo>
                  <a:cubicBezTo>
                    <a:pt x="0" y="61"/>
                    <a:pt x="0" y="91"/>
                    <a:pt x="0" y="121"/>
                  </a:cubicBezTo>
                  <a:lnTo>
                    <a:pt x="0" y="31"/>
                  </a:lnTo>
                  <a:lnTo>
                    <a:pt x="0" y="61"/>
                  </a:lnTo>
                  <a:lnTo>
                    <a:pt x="0" y="31"/>
                  </a:ln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874100" y="27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3889200" y="27005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0" y="0"/>
                  </a:moveTo>
                  <a:cubicBezTo>
                    <a:pt x="30" y="30"/>
                    <a:pt x="0" y="61"/>
                    <a:pt x="30" y="61"/>
                  </a:cubicBezTo>
                  <a:cubicBezTo>
                    <a:pt x="30" y="30"/>
                    <a:pt x="30" y="3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3874100" y="2705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3878625" y="265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3875600" y="270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3875600" y="27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3886925" y="270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3862775" y="2651525"/>
              <a:ext cx="46900" cy="55100"/>
            </a:xfrm>
            <a:custGeom>
              <a:avLst/>
              <a:gdLst/>
              <a:ahLst/>
              <a:cxnLst/>
              <a:rect l="l" t="t" r="r" b="b"/>
              <a:pathLst>
                <a:path w="1876" h="2204" extrusionOk="0">
                  <a:moveTo>
                    <a:pt x="665" y="121"/>
                  </a:moveTo>
                  <a:cubicBezTo>
                    <a:pt x="665" y="121"/>
                    <a:pt x="665" y="121"/>
                    <a:pt x="665" y="121"/>
                  </a:cubicBezTo>
                  <a:cubicBezTo>
                    <a:pt x="665" y="121"/>
                    <a:pt x="665" y="121"/>
                    <a:pt x="665" y="121"/>
                  </a:cubicBezTo>
                  <a:close/>
                  <a:moveTo>
                    <a:pt x="1842" y="1087"/>
                  </a:moveTo>
                  <a:cubicBezTo>
                    <a:pt x="1842" y="1097"/>
                    <a:pt x="1842" y="1107"/>
                    <a:pt x="1842" y="1117"/>
                  </a:cubicBezTo>
                  <a:cubicBezTo>
                    <a:pt x="1857" y="1132"/>
                    <a:pt x="1864" y="1138"/>
                    <a:pt x="1867" y="1138"/>
                  </a:cubicBezTo>
                  <a:cubicBezTo>
                    <a:pt x="1876" y="1138"/>
                    <a:pt x="1842" y="1087"/>
                    <a:pt x="1842" y="1087"/>
                  </a:cubicBezTo>
                  <a:close/>
                  <a:moveTo>
                    <a:pt x="1630" y="1781"/>
                  </a:moveTo>
                  <a:cubicBezTo>
                    <a:pt x="1629" y="1781"/>
                    <a:pt x="1627" y="1781"/>
                    <a:pt x="1626" y="1782"/>
                  </a:cubicBezTo>
                  <a:lnTo>
                    <a:pt x="1626" y="1782"/>
                  </a:lnTo>
                  <a:cubicBezTo>
                    <a:pt x="1628" y="1793"/>
                    <a:pt x="1630" y="1803"/>
                    <a:pt x="1630" y="1811"/>
                  </a:cubicBezTo>
                  <a:lnTo>
                    <a:pt x="1630" y="1781"/>
                  </a:lnTo>
                  <a:close/>
                  <a:moveTo>
                    <a:pt x="1570" y="1932"/>
                  </a:moveTo>
                  <a:cubicBezTo>
                    <a:pt x="1570" y="1932"/>
                    <a:pt x="1570" y="1932"/>
                    <a:pt x="1570" y="1932"/>
                  </a:cubicBezTo>
                  <a:cubicBezTo>
                    <a:pt x="1570" y="1932"/>
                    <a:pt x="1570" y="1932"/>
                    <a:pt x="1570" y="1932"/>
                  </a:cubicBezTo>
                  <a:close/>
                  <a:moveTo>
                    <a:pt x="212" y="2023"/>
                  </a:moveTo>
                  <a:lnTo>
                    <a:pt x="212" y="2023"/>
                  </a:lnTo>
                  <a:cubicBezTo>
                    <a:pt x="212" y="2023"/>
                    <a:pt x="212" y="2023"/>
                    <a:pt x="212" y="2023"/>
                  </a:cubicBezTo>
                  <a:close/>
                  <a:moveTo>
                    <a:pt x="1057" y="2023"/>
                  </a:moveTo>
                  <a:lnTo>
                    <a:pt x="1057" y="2023"/>
                  </a:lnTo>
                  <a:cubicBezTo>
                    <a:pt x="1057" y="2023"/>
                    <a:pt x="1057" y="2023"/>
                    <a:pt x="1057" y="2023"/>
                  </a:cubicBezTo>
                  <a:close/>
                  <a:moveTo>
                    <a:pt x="997" y="2053"/>
                  </a:moveTo>
                  <a:cubicBezTo>
                    <a:pt x="997" y="2053"/>
                    <a:pt x="997" y="2053"/>
                    <a:pt x="997" y="2053"/>
                  </a:cubicBezTo>
                  <a:cubicBezTo>
                    <a:pt x="997" y="2053"/>
                    <a:pt x="997" y="2053"/>
                    <a:pt x="997" y="2053"/>
                  </a:cubicBezTo>
                  <a:close/>
                  <a:moveTo>
                    <a:pt x="363" y="2053"/>
                  </a:moveTo>
                  <a:cubicBezTo>
                    <a:pt x="363" y="2053"/>
                    <a:pt x="393" y="2083"/>
                    <a:pt x="363" y="2083"/>
                  </a:cubicBezTo>
                  <a:cubicBezTo>
                    <a:pt x="363" y="2083"/>
                    <a:pt x="363" y="2053"/>
                    <a:pt x="363" y="2053"/>
                  </a:cubicBezTo>
                  <a:close/>
                  <a:moveTo>
                    <a:pt x="947" y="2054"/>
                  </a:moveTo>
                  <a:lnTo>
                    <a:pt x="947" y="2054"/>
                  </a:lnTo>
                  <a:cubicBezTo>
                    <a:pt x="951" y="2064"/>
                    <a:pt x="957" y="2074"/>
                    <a:pt x="967" y="2083"/>
                  </a:cubicBezTo>
                  <a:cubicBezTo>
                    <a:pt x="967" y="2083"/>
                    <a:pt x="967" y="2061"/>
                    <a:pt x="947" y="2054"/>
                  </a:cubicBezTo>
                  <a:close/>
                  <a:moveTo>
                    <a:pt x="984" y="2032"/>
                  </a:moveTo>
                  <a:cubicBezTo>
                    <a:pt x="987" y="2049"/>
                    <a:pt x="997" y="2066"/>
                    <a:pt x="997" y="2083"/>
                  </a:cubicBezTo>
                  <a:cubicBezTo>
                    <a:pt x="997" y="2053"/>
                    <a:pt x="997" y="2053"/>
                    <a:pt x="997" y="2053"/>
                  </a:cubicBezTo>
                  <a:cubicBezTo>
                    <a:pt x="997" y="2061"/>
                    <a:pt x="997" y="2065"/>
                    <a:pt x="996" y="2065"/>
                  </a:cubicBezTo>
                  <a:cubicBezTo>
                    <a:pt x="995" y="2065"/>
                    <a:pt x="992" y="2053"/>
                    <a:pt x="984" y="2032"/>
                  </a:cubicBezTo>
                  <a:close/>
                  <a:moveTo>
                    <a:pt x="465" y="2106"/>
                  </a:moveTo>
                  <a:lnTo>
                    <a:pt x="465" y="2106"/>
                  </a:lnTo>
                  <a:cubicBezTo>
                    <a:pt x="469" y="2111"/>
                    <a:pt x="475" y="2113"/>
                    <a:pt x="484" y="2113"/>
                  </a:cubicBezTo>
                  <a:lnTo>
                    <a:pt x="484" y="2113"/>
                  </a:lnTo>
                  <a:cubicBezTo>
                    <a:pt x="475" y="2113"/>
                    <a:pt x="468" y="2110"/>
                    <a:pt x="465" y="2106"/>
                  </a:cubicBezTo>
                  <a:close/>
                  <a:moveTo>
                    <a:pt x="303" y="2113"/>
                  </a:moveTo>
                  <a:cubicBezTo>
                    <a:pt x="303" y="2113"/>
                    <a:pt x="303" y="2113"/>
                    <a:pt x="303" y="2113"/>
                  </a:cubicBezTo>
                  <a:cubicBezTo>
                    <a:pt x="303" y="2113"/>
                    <a:pt x="303" y="2113"/>
                    <a:pt x="303" y="2113"/>
                  </a:cubicBezTo>
                  <a:close/>
                  <a:moveTo>
                    <a:pt x="303" y="2113"/>
                  </a:moveTo>
                  <a:cubicBezTo>
                    <a:pt x="272" y="2143"/>
                    <a:pt x="303" y="2143"/>
                    <a:pt x="303" y="2143"/>
                  </a:cubicBezTo>
                  <a:lnTo>
                    <a:pt x="303" y="2113"/>
                  </a:lnTo>
                  <a:close/>
                  <a:moveTo>
                    <a:pt x="565" y="2073"/>
                  </a:moveTo>
                  <a:cubicBezTo>
                    <a:pt x="554" y="2073"/>
                    <a:pt x="534" y="2113"/>
                    <a:pt x="514" y="2113"/>
                  </a:cubicBezTo>
                  <a:lnTo>
                    <a:pt x="514" y="2173"/>
                  </a:lnTo>
                  <a:cubicBezTo>
                    <a:pt x="514" y="2173"/>
                    <a:pt x="544" y="2143"/>
                    <a:pt x="544" y="2143"/>
                  </a:cubicBezTo>
                  <a:lnTo>
                    <a:pt x="544" y="2173"/>
                  </a:lnTo>
                  <a:cubicBezTo>
                    <a:pt x="574" y="2173"/>
                    <a:pt x="574" y="2173"/>
                    <a:pt x="574" y="2143"/>
                  </a:cubicBezTo>
                  <a:lnTo>
                    <a:pt x="574" y="2113"/>
                  </a:lnTo>
                  <a:cubicBezTo>
                    <a:pt x="574" y="2083"/>
                    <a:pt x="571" y="2073"/>
                    <a:pt x="565" y="2073"/>
                  </a:cubicBezTo>
                  <a:close/>
                  <a:moveTo>
                    <a:pt x="906" y="1"/>
                  </a:moveTo>
                  <a:cubicBezTo>
                    <a:pt x="881" y="1"/>
                    <a:pt x="898" y="105"/>
                    <a:pt x="887" y="105"/>
                  </a:cubicBezTo>
                  <a:cubicBezTo>
                    <a:pt x="884" y="105"/>
                    <a:pt x="881" y="101"/>
                    <a:pt x="876" y="91"/>
                  </a:cubicBezTo>
                  <a:lnTo>
                    <a:pt x="876" y="61"/>
                  </a:lnTo>
                  <a:cubicBezTo>
                    <a:pt x="846" y="91"/>
                    <a:pt x="816" y="91"/>
                    <a:pt x="789" y="91"/>
                  </a:cubicBezTo>
                  <a:cubicBezTo>
                    <a:pt x="763" y="91"/>
                    <a:pt x="740" y="91"/>
                    <a:pt x="725" y="121"/>
                  </a:cubicBezTo>
                  <a:cubicBezTo>
                    <a:pt x="718" y="106"/>
                    <a:pt x="712" y="101"/>
                    <a:pt x="708" y="101"/>
                  </a:cubicBezTo>
                  <a:cubicBezTo>
                    <a:pt x="702" y="101"/>
                    <a:pt x="699" y="110"/>
                    <a:pt x="697" y="121"/>
                  </a:cubicBezTo>
                  <a:lnTo>
                    <a:pt x="697" y="121"/>
                  </a:lnTo>
                  <a:cubicBezTo>
                    <a:pt x="697" y="121"/>
                    <a:pt x="696" y="121"/>
                    <a:pt x="695" y="121"/>
                  </a:cubicBezTo>
                  <a:cubicBezTo>
                    <a:pt x="689" y="115"/>
                    <a:pt x="684" y="113"/>
                    <a:pt x="680" y="113"/>
                  </a:cubicBezTo>
                  <a:cubicBezTo>
                    <a:pt x="669" y="113"/>
                    <a:pt x="666" y="130"/>
                    <a:pt x="665" y="130"/>
                  </a:cubicBezTo>
                  <a:cubicBezTo>
                    <a:pt x="665" y="130"/>
                    <a:pt x="665" y="128"/>
                    <a:pt x="665" y="121"/>
                  </a:cubicBezTo>
                  <a:cubicBezTo>
                    <a:pt x="665" y="139"/>
                    <a:pt x="665" y="168"/>
                    <a:pt x="665" y="182"/>
                  </a:cubicBezTo>
                  <a:cubicBezTo>
                    <a:pt x="655" y="172"/>
                    <a:pt x="645" y="168"/>
                    <a:pt x="636" y="168"/>
                  </a:cubicBezTo>
                  <a:cubicBezTo>
                    <a:pt x="618" y="168"/>
                    <a:pt x="604" y="182"/>
                    <a:pt x="604" y="182"/>
                  </a:cubicBezTo>
                  <a:cubicBezTo>
                    <a:pt x="604" y="212"/>
                    <a:pt x="597" y="212"/>
                    <a:pt x="589" y="212"/>
                  </a:cubicBezTo>
                  <a:cubicBezTo>
                    <a:pt x="582" y="212"/>
                    <a:pt x="574" y="212"/>
                    <a:pt x="574" y="242"/>
                  </a:cubicBezTo>
                  <a:cubicBezTo>
                    <a:pt x="574" y="217"/>
                    <a:pt x="563" y="207"/>
                    <a:pt x="551" y="207"/>
                  </a:cubicBezTo>
                  <a:cubicBezTo>
                    <a:pt x="534" y="207"/>
                    <a:pt x="514" y="225"/>
                    <a:pt x="514" y="242"/>
                  </a:cubicBezTo>
                  <a:cubicBezTo>
                    <a:pt x="509" y="231"/>
                    <a:pt x="504" y="227"/>
                    <a:pt x="500" y="227"/>
                  </a:cubicBezTo>
                  <a:cubicBezTo>
                    <a:pt x="488" y="227"/>
                    <a:pt x="482" y="272"/>
                    <a:pt x="471" y="272"/>
                  </a:cubicBezTo>
                  <a:cubicBezTo>
                    <a:pt x="466" y="272"/>
                    <a:pt x="461" y="264"/>
                    <a:pt x="454" y="242"/>
                  </a:cubicBezTo>
                  <a:cubicBezTo>
                    <a:pt x="423" y="302"/>
                    <a:pt x="393" y="333"/>
                    <a:pt x="363" y="393"/>
                  </a:cubicBezTo>
                  <a:cubicBezTo>
                    <a:pt x="333" y="333"/>
                    <a:pt x="393" y="363"/>
                    <a:pt x="393" y="302"/>
                  </a:cubicBezTo>
                  <a:lnTo>
                    <a:pt x="393" y="302"/>
                  </a:lnTo>
                  <a:cubicBezTo>
                    <a:pt x="363" y="333"/>
                    <a:pt x="303" y="423"/>
                    <a:pt x="303" y="423"/>
                  </a:cubicBezTo>
                  <a:lnTo>
                    <a:pt x="303" y="363"/>
                  </a:lnTo>
                  <a:cubicBezTo>
                    <a:pt x="272" y="423"/>
                    <a:pt x="242" y="423"/>
                    <a:pt x="212" y="483"/>
                  </a:cubicBezTo>
                  <a:lnTo>
                    <a:pt x="212" y="604"/>
                  </a:lnTo>
                  <a:cubicBezTo>
                    <a:pt x="202" y="574"/>
                    <a:pt x="195" y="567"/>
                    <a:pt x="190" y="567"/>
                  </a:cubicBezTo>
                  <a:cubicBezTo>
                    <a:pt x="185" y="567"/>
                    <a:pt x="182" y="572"/>
                    <a:pt x="177" y="572"/>
                  </a:cubicBezTo>
                  <a:cubicBezTo>
                    <a:pt x="171" y="572"/>
                    <a:pt x="164" y="562"/>
                    <a:pt x="152" y="514"/>
                  </a:cubicBezTo>
                  <a:lnTo>
                    <a:pt x="152" y="604"/>
                  </a:lnTo>
                  <a:lnTo>
                    <a:pt x="152" y="634"/>
                  </a:lnTo>
                  <a:cubicBezTo>
                    <a:pt x="122" y="665"/>
                    <a:pt x="152" y="725"/>
                    <a:pt x="122" y="755"/>
                  </a:cubicBezTo>
                  <a:cubicBezTo>
                    <a:pt x="110" y="733"/>
                    <a:pt x="103" y="727"/>
                    <a:pt x="97" y="727"/>
                  </a:cubicBezTo>
                  <a:cubicBezTo>
                    <a:pt x="91" y="727"/>
                    <a:pt x="86" y="734"/>
                    <a:pt x="78" y="734"/>
                  </a:cubicBezTo>
                  <a:cubicBezTo>
                    <a:pt x="73" y="734"/>
                    <a:pt x="68" y="732"/>
                    <a:pt x="61" y="725"/>
                  </a:cubicBezTo>
                  <a:lnTo>
                    <a:pt x="61" y="755"/>
                  </a:lnTo>
                  <a:lnTo>
                    <a:pt x="91" y="755"/>
                  </a:lnTo>
                  <a:lnTo>
                    <a:pt x="91" y="846"/>
                  </a:lnTo>
                  <a:lnTo>
                    <a:pt x="122" y="846"/>
                  </a:lnTo>
                  <a:cubicBezTo>
                    <a:pt x="122" y="873"/>
                    <a:pt x="122" y="894"/>
                    <a:pt x="122" y="906"/>
                  </a:cubicBezTo>
                  <a:cubicBezTo>
                    <a:pt x="122" y="906"/>
                    <a:pt x="122" y="936"/>
                    <a:pt x="91" y="936"/>
                  </a:cubicBezTo>
                  <a:cubicBezTo>
                    <a:pt x="91" y="966"/>
                    <a:pt x="122" y="996"/>
                    <a:pt x="91" y="996"/>
                  </a:cubicBezTo>
                  <a:cubicBezTo>
                    <a:pt x="91" y="975"/>
                    <a:pt x="61" y="954"/>
                    <a:pt x="54" y="954"/>
                  </a:cubicBezTo>
                  <a:cubicBezTo>
                    <a:pt x="51" y="954"/>
                    <a:pt x="52" y="957"/>
                    <a:pt x="61" y="966"/>
                  </a:cubicBezTo>
                  <a:cubicBezTo>
                    <a:pt x="91" y="996"/>
                    <a:pt x="61" y="1027"/>
                    <a:pt x="91" y="1057"/>
                  </a:cubicBezTo>
                  <a:cubicBezTo>
                    <a:pt x="61" y="1057"/>
                    <a:pt x="61" y="1027"/>
                    <a:pt x="61" y="1027"/>
                  </a:cubicBezTo>
                  <a:lnTo>
                    <a:pt x="61" y="1057"/>
                  </a:lnTo>
                  <a:lnTo>
                    <a:pt x="31" y="1057"/>
                  </a:lnTo>
                  <a:cubicBezTo>
                    <a:pt x="1" y="1087"/>
                    <a:pt x="31" y="1087"/>
                    <a:pt x="31" y="1087"/>
                  </a:cubicBezTo>
                  <a:cubicBezTo>
                    <a:pt x="31" y="1147"/>
                    <a:pt x="91" y="1208"/>
                    <a:pt x="31" y="1208"/>
                  </a:cubicBezTo>
                  <a:cubicBezTo>
                    <a:pt x="25" y="1214"/>
                    <a:pt x="21" y="1216"/>
                    <a:pt x="19" y="1216"/>
                  </a:cubicBezTo>
                  <a:cubicBezTo>
                    <a:pt x="11" y="1216"/>
                    <a:pt x="25" y="1178"/>
                    <a:pt x="1" y="1178"/>
                  </a:cubicBezTo>
                  <a:cubicBezTo>
                    <a:pt x="1" y="1268"/>
                    <a:pt x="31" y="1328"/>
                    <a:pt x="31" y="1389"/>
                  </a:cubicBezTo>
                  <a:cubicBezTo>
                    <a:pt x="91" y="1389"/>
                    <a:pt x="1" y="1419"/>
                    <a:pt x="31" y="1449"/>
                  </a:cubicBezTo>
                  <a:cubicBezTo>
                    <a:pt x="31" y="1510"/>
                    <a:pt x="31" y="1540"/>
                    <a:pt x="61" y="1570"/>
                  </a:cubicBezTo>
                  <a:cubicBezTo>
                    <a:pt x="61" y="1600"/>
                    <a:pt x="61" y="1630"/>
                    <a:pt x="61" y="1660"/>
                  </a:cubicBezTo>
                  <a:cubicBezTo>
                    <a:pt x="78" y="1660"/>
                    <a:pt x="85" y="1669"/>
                    <a:pt x="89" y="1673"/>
                  </a:cubicBezTo>
                  <a:lnTo>
                    <a:pt x="89" y="1673"/>
                  </a:lnTo>
                  <a:cubicBezTo>
                    <a:pt x="85" y="1693"/>
                    <a:pt x="84" y="1708"/>
                    <a:pt x="87" y="1721"/>
                  </a:cubicBezTo>
                  <a:lnTo>
                    <a:pt x="91" y="1721"/>
                  </a:lnTo>
                  <a:cubicBezTo>
                    <a:pt x="91" y="1721"/>
                    <a:pt x="90" y="1722"/>
                    <a:pt x="87" y="1724"/>
                  </a:cubicBezTo>
                  <a:lnTo>
                    <a:pt x="87" y="1724"/>
                  </a:lnTo>
                  <a:cubicBezTo>
                    <a:pt x="87" y="1723"/>
                    <a:pt x="87" y="1722"/>
                    <a:pt x="87" y="1721"/>
                  </a:cubicBezTo>
                  <a:lnTo>
                    <a:pt x="61" y="1721"/>
                  </a:lnTo>
                  <a:cubicBezTo>
                    <a:pt x="61" y="1731"/>
                    <a:pt x="65" y="1734"/>
                    <a:pt x="69" y="1734"/>
                  </a:cubicBezTo>
                  <a:cubicBezTo>
                    <a:pt x="75" y="1734"/>
                    <a:pt x="83" y="1728"/>
                    <a:pt x="87" y="1724"/>
                  </a:cubicBezTo>
                  <a:lnTo>
                    <a:pt x="87" y="1724"/>
                  </a:lnTo>
                  <a:cubicBezTo>
                    <a:pt x="99" y="1775"/>
                    <a:pt x="152" y="1779"/>
                    <a:pt x="152" y="1872"/>
                  </a:cubicBezTo>
                  <a:lnTo>
                    <a:pt x="182" y="1902"/>
                  </a:lnTo>
                  <a:cubicBezTo>
                    <a:pt x="182" y="1906"/>
                    <a:pt x="182" y="1908"/>
                    <a:pt x="182" y="1908"/>
                  </a:cubicBezTo>
                  <a:cubicBezTo>
                    <a:pt x="182" y="1908"/>
                    <a:pt x="183" y="1896"/>
                    <a:pt x="186" y="1883"/>
                  </a:cubicBezTo>
                  <a:lnTo>
                    <a:pt x="186" y="1883"/>
                  </a:lnTo>
                  <a:cubicBezTo>
                    <a:pt x="184" y="1884"/>
                    <a:pt x="183" y="1886"/>
                    <a:pt x="182" y="1887"/>
                  </a:cubicBezTo>
                  <a:lnTo>
                    <a:pt x="182" y="1887"/>
                  </a:lnTo>
                  <a:lnTo>
                    <a:pt x="182" y="1841"/>
                  </a:lnTo>
                  <a:lnTo>
                    <a:pt x="212" y="1841"/>
                  </a:lnTo>
                  <a:cubicBezTo>
                    <a:pt x="197" y="1841"/>
                    <a:pt x="190" y="1864"/>
                    <a:pt x="186" y="1883"/>
                  </a:cubicBezTo>
                  <a:lnTo>
                    <a:pt x="186" y="1883"/>
                  </a:lnTo>
                  <a:cubicBezTo>
                    <a:pt x="194" y="1875"/>
                    <a:pt x="203" y="1865"/>
                    <a:pt x="209" y="1865"/>
                  </a:cubicBezTo>
                  <a:cubicBezTo>
                    <a:pt x="211" y="1865"/>
                    <a:pt x="212" y="1867"/>
                    <a:pt x="212" y="1872"/>
                  </a:cubicBezTo>
                  <a:cubicBezTo>
                    <a:pt x="212" y="1872"/>
                    <a:pt x="239" y="1858"/>
                    <a:pt x="248" y="1858"/>
                  </a:cubicBezTo>
                  <a:cubicBezTo>
                    <a:pt x="252" y="1858"/>
                    <a:pt x="252" y="1862"/>
                    <a:pt x="242" y="1872"/>
                  </a:cubicBezTo>
                  <a:cubicBezTo>
                    <a:pt x="212" y="1902"/>
                    <a:pt x="182" y="1902"/>
                    <a:pt x="212" y="1902"/>
                  </a:cubicBezTo>
                  <a:cubicBezTo>
                    <a:pt x="212" y="1902"/>
                    <a:pt x="226" y="1888"/>
                    <a:pt x="234" y="1888"/>
                  </a:cubicBezTo>
                  <a:cubicBezTo>
                    <a:pt x="239" y="1888"/>
                    <a:pt x="242" y="1892"/>
                    <a:pt x="242" y="1902"/>
                  </a:cubicBezTo>
                  <a:lnTo>
                    <a:pt x="212" y="1902"/>
                  </a:lnTo>
                  <a:cubicBezTo>
                    <a:pt x="212" y="1932"/>
                    <a:pt x="212" y="1962"/>
                    <a:pt x="212" y="1962"/>
                  </a:cubicBezTo>
                  <a:lnTo>
                    <a:pt x="212" y="2023"/>
                  </a:lnTo>
                  <a:cubicBezTo>
                    <a:pt x="234" y="1990"/>
                    <a:pt x="247" y="1981"/>
                    <a:pt x="258" y="1981"/>
                  </a:cubicBezTo>
                  <a:cubicBezTo>
                    <a:pt x="272" y="1981"/>
                    <a:pt x="279" y="1999"/>
                    <a:pt x="290" y="1999"/>
                  </a:cubicBezTo>
                  <a:cubicBezTo>
                    <a:pt x="294" y="1999"/>
                    <a:pt x="298" y="1997"/>
                    <a:pt x="303" y="1992"/>
                  </a:cubicBezTo>
                  <a:lnTo>
                    <a:pt x="303" y="1992"/>
                  </a:lnTo>
                  <a:cubicBezTo>
                    <a:pt x="272" y="2023"/>
                    <a:pt x="272" y="2023"/>
                    <a:pt x="272" y="2053"/>
                  </a:cubicBezTo>
                  <a:cubicBezTo>
                    <a:pt x="272" y="2083"/>
                    <a:pt x="272" y="2083"/>
                    <a:pt x="272" y="2113"/>
                  </a:cubicBezTo>
                  <a:cubicBezTo>
                    <a:pt x="288" y="2098"/>
                    <a:pt x="295" y="2090"/>
                    <a:pt x="299" y="2090"/>
                  </a:cubicBezTo>
                  <a:cubicBezTo>
                    <a:pt x="303" y="2090"/>
                    <a:pt x="303" y="2098"/>
                    <a:pt x="303" y="2113"/>
                  </a:cubicBezTo>
                  <a:cubicBezTo>
                    <a:pt x="307" y="2109"/>
                    <a:pt x="312" y="2107"/>
                    <a:pt x="316" y="2107"/>
                  </a:cubicBezTo>
                  <a:cubicBezTo>
                    <a:pt x="337" y="2107"/>
                    <a:pt x="359" y="2149"/>
                    <a:pt x="380" y="2149"/>
                  </a:cubicBezTo>
                  <a:cubicBezTo>
                    <a:pt x="384" y="2149"/>
                    <a:pt x="389" y="2148"/>
                    <a:pt x="393" y="2143"/>
                  </a:cubicBezTo>
                  <a:cubicBezTo>
                    <a:pt x="423" y="2143"/>
                    <a:pt x="423" y="2083"/>
                    <a:pt x="454" y="2053"/>
                  </a:cubicBezTo>
                  <a:cubicBezTo>
                    <a:pt x="454" y="2083"/>
                    <a:pt x="454" y="2113"/>
                    <a:pt x="454" y="2113"/>
                  </a:cubicBezTo>
                  <a:cubicBezTo>
                    <a:pt x="454" y="2123"/>
                    <a:pt x="457" y="2126"/>
                    <a:pt x="461" y="2126"/>
                  </a:cubicBezTo>
                  <a:cubicBezTo>
                    <a:pt x="470" y="2126"/>
                    <a:pt x="484" y="2113"/>
                    <a:pt x="484" y="2113"/>
                  </a:cubicBezTo>
                  <a:cubicBezTo>
                    <a:pt x="484" y="2143"/>
                    <a:pt x="484" y="2143"/>
                    <a:pt x="484" y="2143"/>
                  </a:cubicBezTo>
                  <a:cubicBezTo>
                    <a:pt x="514" y="2143"/>
                    <a:pt x="514" y="2113"/>
                    <a:pt x="514" y="2113"/>
                  </a:cubicBezTo>
                  <a:lnTo>
                    <a:pt x="514" y="2053"/>
                  </a:lnTo>
                  <a:cubicBezTo>
                    <a:pt x="574" y="2053"/>
                    <a:pt x="604" y="2053"/>
                    <a:pt x="665" y="2023"/>
                  </a:cubicBezTo>
                  <a:lnTo>
                    <a:pt x="665" y="2113"/>
                  </a:lnTo>
                  <a:lnTo>
                    <a:pt x="665" y="2143"/>
                  </a:lnTo>
                  <a:cubicBezTo>
                    <a:pt x="665" y="2143"/>
                    <a:pt x="665" y="2173"/>
                    <a:pt x="695" y="2204"/>
                  </a:cubicBezTo>
                  <a:lnTo>
                    <a:pt x="695" y="2173"/>
                  </a:lnTo>
                  <a:cubicBezTo>
                    <a:pt x="695" y="2152"/>
                    <a:pt x="695" y="2101"/>
                    <a:pt x="695" y="2083"/>
                  </a:cubicBezTo>
                  <a:cubicBezTo>
                    <a:pt x="716" y="2104"/>
                    <a:pt x="723" y="2126"/>
                    <a:pt x="724" y="2126"/>
                  </a:cubicBezTo>
                  <a:cubicBezTo>
                    <a:pt x="725" y="2126"/>
                    <a:pt x="725" y="2122"/>
                    <a:pt x="725" y="2113"/>
                  </a:cubicBezTo>
                  <a:lnTo>
                    <a:pt x="725" y="2083"/>
                  </a:lnTo>
                  <a:cubicBezTo>
                    <a:pt x="733" y="2090"/>
                    <a:pt x="738" y="2092"/>
                    <a:pt x="744" y="2092"/>
                  </a:cubicBezTo>
                  <a:cubicBezTo>
                    <a:pt x="750" y="2092"/>
                    <a:pt x="755" y="2090"/>
                    <a:pt x="763" y="2090"/>
                  </a:cubicBezTo>
                  <a:cubicBezTo>
                    <a:pt x="778" y="2090"/>
                    <a:pt x="801" y="2098"/>
                    <a:pt x="846" y="2143"/>
                  </a:cubicBezTo>
                  <a:cubicBezTo>
                    <a:pt x="846" y="2113"/>
                    <a:pt x="846" y="2083"/>
                    <a:pt x="846" y="2083"/>
                  </a:cubicBezTo>
                  <a:cubicBezTo>
                    <a:pt x="846" y="2113"/>
                    <a:pt x="853" y="2113"/>
                    <a:pt x="861" y="2113"/>
                  </a:cubicBezTo>
                  <a:cubicBezTo>
                    <a:pt x="868" y="2113"/>
                    <a:pt x="876" y="2113"/>
                    <a:pt x="876" y="2143"/>
                  </a:cubicBezTo>
                  <a:cubicBezTo>
                    <a:pt x="876" y="2083"/>
                    <a:pt x="936" y="2113"/>
                    <a:pt x="936" y="2053"/>
                  </a:cubicBezTo>
                  <a:cubicBezTo>
                    <a:pt x="941" y="2053"/>
                    <a:pt x="944" y="2053"/>
                    <a:pt x="947" y="2054"/>
                  </a:cubicBezTo>
                  <a:lnTo>
                    <a:pt x="947" y="2054"/>
                  </a:lnTo>
                  <a:cubicBezTo>
                    <a:pt x="939" y="2031"/>
                    <a:pt x="946" y="2004"/>
                    <a:pt x="967" y="1962"/>
                  </a:cubicBezTo>
                  <a:lnTo>
                    <a:pt x="967" y="1992"/>
                  </a:lnTo>
                  <a:cubicBezTo>
                    <a:pt x="974" y="2008"/>
                    <a:pt x="980" y="2021"/>
                    <a:pt x="984" y="2032"/>
                  </a:cubicBezTo>
                  <a:lnTo>
                    <a:pt x="984" y="2032"/>
                  </a:lnTo>
                  <a:cubicBezTo>
                    <a:pt x="982" y="2019"/>
                    <a:pt x="984" y="2006"/>
                    <a:pt x="997" y="1992"/>
                  </a:cubicBezTo>
                  <a:cubicBezTo>
                    <a:pt x="1027" y="1992"/>
                    <a:pt x="997" y="2083"/>
                    <a:pt x="1027" y="2083"/>
                  </a:cubicBezTo>
                  <a:cubicBezTo>
                    <a:pt x="1057" y="2053"/>
                    <a:pt x="1057" y="1992"/>
                    <a:pt x="1057" y="1992"/>
                  </a:cubicBezTo>
                  <a:lnTo>
                    <a:pt x="1057" y="2023"/>
                  </a:lnTo>
                  <a:cubicBezTo>
                    <a:pt x="1057" y="1992"/>
                    <a:pt x="1087" y="2023"/>
                    <a:pt x="1087" y="1962"/>
                  </a:cubicBezTo>
                  <a:cubicBezTo>
                    <a:pt x="1087" y="1952"/>
                    <a:pt x="1087" y="1942"/>
                    <a:pt x="1087" y="1932"/>
                  </a:cubicBezTo>
                  <a:cubicBezTo>
                    <a:pt x="1110" y="1932"/>
                    <a:pt x="1133" y="1881"/>
                    <a:pt x="1142" y="1881"/>
                  </a:cubicBezTo>
                  <a:cubicBezTo>
                    <a:pt x="1146" y="1881"/>
                    <a:pt x="1148" y="1887"/>
                    <a:pt x="1148" y="1902"/>
                  </a:cubicBezTo>
                  <a:cubicBezTo>
                    <a:pt x="1148" y="1932"/>
                    <a:pt x="1140" y="1932"/>
                    <a:pt x="1136" y="1932"/>
                  </a:cubicBezTo>
                  <a:cubicBezTo>
                    <a:pt x="1133" y="1932"/>
                    <a:pt x="1133" y="1932"/>
                    <a:pt x="1148" y="1962"/>
                  </a:cubicBezTo>
                  <a:lnTo>
                    <a:pt x="1117" y="1962"/>
                  </a:lnTo>
                  <a:lnTo>
                    <a:pt x="1117" y="2053"/>
                  </a:lnTo>
                  <a:cubicBezTo>
                    <a:pt x="1133" y="2068"/>
                    <a:pt x="1148" y="2075"/>
                    <a:pt x="1159" y="2075"/>
                  </a:cubicBezTo>
                  <a:cubicBezTo>
                    <a:pt x="1170" y="2075"/>
                    <a:pt x="1178" y="2068"/>
                    <a:pt x="1178" y="2053"/>
                  </a:cubicBezTo>
                  <a:cubicBezTo>
                    <a:pt x="1178" y="2023"/>
                    <a:pt x="1117" y="2023"/>
                    <a:pt x="1178" y="1962"/>
                  </a:cubicBezTo>
                  <a:cubicBezTo>
                    <a:pt x="1181" y="1959"/>
                    <a:pt x="1184" y="1957"/>
                    <a:pt x="1187" y="1957"/>
                  </a:cubicBezTo>
                  <a:cubicBezTo>
                    <a:pt x="1205" y="1957"/>
                    <a:pt x="1208" y="2027"/>
                    <a:pt x="1208" y="2027"/>
                  </a:cubicBezTo>
                  <a:cubicBezTo>
                    <a:pt x="1208" y="2027"/>
                    <a:pt x="1208" y="2026"/>
                    <a:pt x="1208" y="2023"/>
                  </a:cubicBezTo>
                  <a:cubicBezTo>
                    <a:pt x="1208" y="1998"/>
                    <a:pt x="1228" y="1954"/>
                    <a:pt x="1235" y="1954"/>
                  </a:cubicBezTo>
                  <a:cubicBezTo>
                    <a:pt x="1237" y="1954"/>
                    <a:pt x="1238" y="1956"/>
                    <a:pt x="1238" y="1962"/>
                  </a:cubicBezTo>
                  <a:lnTo>
                    <a:pt x="1238" y="2023"/>
                  </a:lnTo>
                  <a:cubicBezTo>
                    <a:pt x="1262" y="2023"/>
                    <a:pt x="1267" y="1984"/>
                    <a:pt x="1268" y="1984"/>
                  </a:cubicBezTo>
                  <a:cubicBezTo>
                    <a:pt x="1268" y="1984"/>
                    <a:pt x="1268" y="1986"/>
                    <a:pt x="1268" y="1992"/>
                  </a:cubicBezTo>
                  <a:cubicBezTo>
                    <a:pt x="1268" y="1999"/>
                    <a:pt x="1268" y="2001"/>
                    <a:pt x="1268" y="2001"/>
                  </a:cubicBezTo>
                  <a:cubicBezTo>
                    <a:pt x="1268" y="2006"/>
                    <a:pt x="1268" y="2012"/>
                    <a:pt x="1268" y="2023"/>
                  </a:cubicBezTo>
                  <a:cubicBezTo>
                    <a:pt x="1273" y="2027"/>
                    <a:pt x="1276" y="2029"/>
                    <a:pt x="1280" y="2029"/>
                  </a:cubicBezTo>
                  <a:cubicBezTo>
                    <a:pt x="1299" y="2029"/>
                    <a:pt x="1299" y="1962"/>
                    <a:pt x="1299" y="1962"/>
                  </a:cubicBezTo>
                  <a:lnTo>
                    <a:pt x="1299" y="2023"/>
                  </a:lnTo>
                  <a:cubicBezTo>
                    <a:pt x="1329" y="2023"/>
                    <a:pt x="1359" y="1992"/>
                    <a:pt x="1389" y="1962"/>
                  </a:cubicBezTo>
                  <a:cubicBezTo>
                    <a:pt x="1389" y="1962"/>
                    <a:pt x="1389" y="1992"/>
                    <a:pt x="1389" y="2023"/>
                  </a:cubicBezTo>
                  <a:cubicBezTo>
                    <a:pt x="1449" y="1962"/>
                    <a:pt x="1480" y="1962"/>
                    <a:pt x="1540" y="1962"/>
                  </a:cubicBezTo>
                  <a:lnTo>
                    <a:pt x="1540" y="1932"/>
                  </a:lnTo>
                  <a:cubicBezTo>
                    <a:pt x="1570" y="1932"/>
                    <a:pt x="1510" y="1902"/>
                    <a:pt x="1540" y="1902"/>
                  </a:cubicBezTo>
                  <a:cubicBezTo>
                    <a:pt x="1546" y="1896"/>
                    <a:pt x="1551" y="1893"/>
                    <a:pt x="1555" y="1893"/>
                  </a:cubicBezTo>
                  <a:cubicBezTo>
                    <a:pt x="1570" y="1893"/>
                    <a:pt x="1570" y="1932"/>
                    <a:pt x="1570" y="1932"/>
                  </a:cubicBezTo>
                  <a:cubicBezTo>
                    <a:pt x="1570" y="1875"/>
                    <a:pt x="1597" y="1791"/>
                    <a:pt x="1626" y="1782"/>
                  </a:cubicBezTo>
                  <a:lnTo>
                    <a:pt x="1626" y="1782"/>
                  </a:lnTo>
                  <a:cubicBezTo>
                    <a:pt x="1619" y="1753"/>
                    <a:pt x="1608" y="1721"/>
                    <a:pt x="1630" y="1721"/>
                  </a:cubicBezTo>
                  <a:cubicBezTo>
                    <a:pt x="1691" y="1660"/>
                    <a:pt x="1691" y="1570"/>
                    <a:pt x="1751" y="1540"/>
                  </a:cubicBezTo>
                  <a:cubicBezTo>
                    <a:pt x="1721" y="1510"/>
                    <a:pt x="1781" y="1479"/>
                    <a:pt x="1751" y="1449"/>
                  </a:cubicBezTo>
                  <a:cubicBezTo>
                    <a:pt x="1781" y="1419"/>
                    <a:pt x="1812" y="1419"/>
                    <a:pt x="1812" y="1389"/>
                  </a:cubicBezTo>
                  <a:cubicBezTo>
                    <a:pt x="1842" y="1359"/>
                    <a:pt x="1781" y="1328"/>
                    <a:pt x="1781" y="1328"/>
                  </a:cubicBezTo>
                  <a:lnTo>
                    <a:pt x="1812" y="1328"/>
                  </a:lnTo>
                  <a:lnTo>
                    <a:pt x="1812" y="1268"/>
                  </a:lnTo>
                  <a:lnTo>
                    <a:pt x="1842" y="1268"/>
                  </a:lnTo>
                  <a:lnTo>
                    <a:pt x="1842" y="1238"/>
                  </a:lnTo>
                  <a:lnTo>
                    <a:pt x="1812" y="1238"/>
                  </a:lnTo>
                  <a:cubicBezTo>
                    <a:pt x="1812" y="1208"/>
                    <a:pt x="1812" y="1178"/>
                    <a:pt x="1842" y="1178"/>
                  </a:cubicBezTo>
                  <a:cubicBezTo>
                    <a:pt x="1842" y="1157"/>
                    <a:pt x="1842" y="1137"/>
                    <a:pt x="1842" y="1117"/>
                  </a:cubicBezTo>
                  <a:cubicBezTo>
                    <a:pt x="1812" y="1057"/>
                    <a:pt x="1872" y="1057"/>
                    <a:pt x="1842" y="1057"/>
                  </a:cubicBezTo>
                  <a:cubicBezTo>
                    <a:pt x="1842" y="1027"/>
                    <a:pt x="1842" y="996"/>
                    <a:pt x="1842" y="966"/>
                  </a:cubicBezTo>
                  <a:cubicBezTo>
                    <a:pt x="1842" y="906"/>
                    <a:pt x="1812" y="846"/>
                    <a:pt x="1812" y="785"/>
                  </a:cubicBezTo>
                  <a:lnTo>
                    <a:pt x="1751" y="785"/>
                  </a:lnTo>
                  <a:cubicBezTo>
                    <a:pt x="1751" y="764"/>
                    <a:pt x="1766" y="743"/>
                    <a:pt x="1775" y="743"/>
                  </a:cubicBezTo>
                  <a:cubicBezTo>
                    <a:pt x="1779" y="743"/>
                    <a:pt x="1781" y="746"/>
                    <a:pt x="1781" y="755"/>
                  </a:cubicBezTo>
                  <a:cubicBezTo>
                    <a:pt x="1781" y="725"/>
                    <a:pt x="1781" y="725"/>
                    <a:pt x="1781" y="725"/>
                  </a:cubicBezTo>
                  <a:lnTo>
                    <a:pt x="1812" y="725"/>
                  </a:lnTo>
                  <a:cubicBezTo>
                    <a:pt x="1812" y="725"/>
                    <a:pt x="1842" y="665"/>
                    <a:pt x="1812" y="665"/>
                  </a:cubicBezTo>
                  <a:cubicBezTo>
                    <a:pt x="1781" y="604"/>
                    <a:pt x="1751" y="574"/>
                    <a:pt x="1751" y="514"/>
                  </a:cubicBezTo>
                  <a:lnTo>
                    <a:pt x="1691" y="514"/>
                  </a:lnTo>
                  <a:cubicBezTo>
                    <a:pt x="1691" y="483"/>
                    <a:pt x="1691" y="423"/>
                    <a:pt x="1661" y="393"/>
                  </a:cubicBezTo>
                  <a:cubicBezTo>
                    <a:pt x="1636" y="393"/>
                    <a:pt x="1632" y="432"/>
                    <a:pt x="1631" y="432"/>
                  </a:cubicBezTo>
                  <a:cubicBezTo>
                    <a:pt x="1630" y="432"/>
                    <a:pt x="1630" y="429"/>
                    <a:pt x="1630" y="423"/>
                  </a:cubicBezTo>
                  <a:cubicBezTo>
                    <a:pt x="1630" y="393"/>
                    <a:pt x="1600" y="363"/>
                    <a:pt x="1630" y="363"/>
                  </a:cubicBezTo>
                  <a:cubicBezTo>
                    <a:pt x="1600" y="333"/>
                    <a:pt x="1570" y="302"/>
                    <a:pt x="1540" y="302"/>
                  </a:cubicBezTo>
                  <a:lnTo>
                    <a:pt x="1540" y="272"/>
                  </a:lnTo>
                  <a:cubicBezTo>
                    <a:pt x="1536" y="274"/>
                    <a:pt x="1532" y="275"/>
                    <a:pt x="1529" y="275"/>
                  </a:cubicBezTo>
                  <a:cubicBezTo>
                    <a:pt x="1486" y="275"/>
                    <a:pt x="1477" y="141"/>
                    <a:pt x="1439" y="141"/>
                  </a:cubicBezTo>
                  <a:cubicBezTo>
                    <a:pt x="1433" y="141"/>
                    <a:pt x="1427" y="144"/>
                    <a:pt x="1419" y="152"/>
                  </a:cubicBezTo>
                  <a:lnTo>
                    <a:pt x="1389" y="152"/>
                  </a:lnTo>
                  <a:cubicBezTo>
                    <a:pt x="1359" y="152"/>
                    <a:pt x="1389" y="121"/>
                    <a:pt x="1389" y="121"/>
                  </a:cubicBezTo>
                  <a:lnTo>
                    <a:pt x="1389" y="121"/>
                  </a:lnTo>
                  <a:cubicBezTo>
                    <a:pt x="1380" y="126"/>
                    <a:pt x="1372" y="128"/>
                    <a:pt x="1364" y="128"/>
                  </a:cubicBezTo>
                  <a:cubicBezTo>
                    <a:pt x="1333" y="128"/>
                    <a:pt x="1312" y="100"/>
                    <a:pt x="1293" y="100"/>
                  </a:cubicBezTo>
                  <a:cubicBezTo>
                    <a:pt x="1284" y="100"/>
                    <a:pt x="1276" y="106"/>
                    <a:pt x="1268" y="121"/>
                  </a:cubicBezTo>
                  <a:cubicBezTo>
                    <a:pt x="1255" y="55"/>
                    <a:pt x="1236" y="41"/>
                    <a:pt x="1217" y="41"/>
                  </a:cubicBezTo>
                  <a:cubicBezTo>
                    <a:pt x="1202" y="41"/>
                    <a:pt x="1187" y="49"/>
                    <a:pt x="1173" y="49"/>
                  </a:cubicBezTo>
                  <a:cubicBezTo>
                    <a:pt x="1164" y="49"/>
                    <a:pt x="1155" y="45"/>
                    <a:pt x="1148" y="31"/>
                  </a:cubicBezTo>
                  <a:cubicBezTo>
                    <a:pt x="1148" y="42"/>
                    <a:pt x="1148" y="61"/>
                    <a:pt x="1148" y="61"/>
                  </a:cubicBezTo>
                  <a:cubicBezTo>
                    <a:pt x="1135" y="65"/>
                    <a:pt x="1122" y="67"/>
                    <a:pt x="1109" y="67"/>
                  </a:cubicBezTo>
                  <a:cubicBezTo>
                    <a:pt x="1032" y="67"/>
                    <a:pt x="958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3908050" y="268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3868075" y="270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868075" y="266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862775" y="2674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3876375" y="265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875600" y="27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3875600" y="27058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3872600" y="2705700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2" y="0"/>
                  </a:moveTo>
                  <a:cubicBezTo>
                    <a:pt x="1" y="0"/>
                    <a:pt x="0" y="2"/>
                    <a:pt x="0" y="6"/>
                  </a:cubicBezTo>
                  <a:cubicBezTo>
                    <a:pt x="0" y="6"/>
                    <a:pt x="0" y="31"/>
                    <a:pt x="23" y="36"/>
                  </a:cubicBezTo>
                  <a:lnTo>
                    <a:pt x="23" y="36"/>
                  </a:lnTo>
                  <a:cubicBezTo>
                    <a:pt x="16" y="24"/>
                    <a:pt x="6" y="0"/>
                    <a:pt x="2" y="0"/>
                  </a:cubicBezTo>
                  <a:close/>
                  <a:moveTo>
                    <a:pt x="23" y="36"/>
                  </a:moveTo>
                  <a:lnTo>
                    <a:pt x="23" y="36"/>
                  </a:lnTo>
                  <a:cubicBezTo>
                    <a:pt x="25" y="40"/>
                    <a:pt x="27" y="43"/>
                    <a:pt x="29" y="43"/>
                  </a:cubicBezTo>
                  <a:cubicBezTo>
                    <a:pt x="30" y="43"/>
                    <a:pt x="30" y="41"/>
                    <a:pt x="30" y="37"/>
                  </a:cubicBezTo>
                  <a:cubicBezTo>
                    <a:pt x="28" y="37"/>
                    <a:pt x="25" y="36"/>
                    <a:pt x="23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3861275" y="26802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939725" y="2698300"/>
              <a:ext cx="800" cy="1525"/>
            </a:xfrm>
            <a:custGeom>
              <a:avLst/>
              <a:gdLst/>
              <a:ahLst/>
              <a:cxnLst/>
              <a:rect l="l" t="t" r="r" b="b"/>
              <a:pathLst>
                <a:path w="32" h="61" extrusionOk="0">
                  <a:moveTo>
                    <a:pt x="1" y="1"/>
                  </a:moveTo>
                  <a:cubicBezTo>
                    <a:pt x="1" y="11"/>
                    <a:pt x="1" y="21"/>
                    <a:pt x="1" y="31"/>
                  </a:cubicBezTo>
                  <a:cubicBezTo>
                    <a:pt x="1" y="22"/>
                    <a:pt x="3" y="16"/>
                    <a:pt x="7" y="12"/>
                  </a:cubicBezTo>
                  <a:lnTo>
                    <a:pt x="7" y="12"/>
                  </a:lnTo>
                  <a:lnTo>
                    <a:pt x="31" y="61"/>
                  </a:lnTo>
                  <a:lnTo>
                    <a:pt x="31" y="31"/>
                  </a:lnTo>
                  <a:cubicBezTo>
                    <a:pt x="31" y="16"/>
                    <a:pt x="24" y="8"/>
                    <a:pt x="16" y="8"/>
                  </a:cubicBezTo>
                  <a:cubicBezTo>
                    <a:pt x="13" y="8"/>
                    <a:pt x="10" y="10"/>
                    <a:pt x="7" y="12"/>
                  </a:cubicBezTo>
                  <a:lnTo>
                    <a:pt x="7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393747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3953325" y="26975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30" y="31"/>
                    <a:pt x="0" y="31"/>
                    <a:pt x="30" y="31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393747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3941250" y="2652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3939725" y="269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3939725" y="26998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3951050" y="26998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3926900" y="26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3924650" y="2646250"/>
              <a:ext cx="45650" cy="55100"/>
            </a:xfrm>
            <a:custGeom>
              <a:avLst/>
              <a:gdLst/>
              <a:ahLst/>
              <a:cxnLst/>
              <a:rect l="l" t="t" r="r" b="b"/>
              <a:pathLst>
                <a:path w="1826" h="2204" extrusionOk="0">
                  <a:moveTo>
                    <a:pt x="363" y="272"/>
                  </a:moveTo>
                  <a:cubicBezTo>
                    <a:pt x="355" y="288"/>
                    <a:pt x="344" y="304"/>
                    <a:pt x="334" y="319"/>
                  </a:cubicBezTo>
                  <a:lnTo>
                    <a:pt x="334" y="319"/>
                  </a:lnTo>
                  <a:cubicBezTo>
                    <a:pt x="345" y="311"/>
                    <a:pt x="363" y="304"/>
                    <a:pt x="363" y="272"/>
                  </a:cubicBezTo>
                  <a:close/>
                  <a:moveTo>
                    <a:pt x="334" y="319"/>
                  </a:moveTo>
                  <a:cubicBezTo>
                    <a:pt x="329" y="322"/>
                    <a:pt x="325" y="326"/>
                    <a:pt x="324" y="332"/>
                  </a:cubicBezTo>
                  <a:lnTo>
                    <a:pt x="324" y="332"/>
                  </a:lnTo>
                  <a:cubicBezTo>
                    <a:pt x="327" y="328"/>
                    <a:pt x="331" y="323"/>
                    <a:pt x="334" y="319"/>
                  </a:cubicBezTo>
                  <a:close/>
                  <a:moveTo>
                    <a:pt x="31" y="966"/>
                  </a:moveTo>
                  <a:cubicBezTo>
                    <a:pt x="31" y="980"/>
                    <a:pt x="37" y="987"/>
                    <a:pt x="43" y="991"/>
                  </a:cubicBezTo>
                  <a:lnTo>
                    <a:pt x="43" y="991"/>
                  </a:lnTo>
                  <a:cubicBezTo>
                    <a:pt x="41" y="982"/>
                    <a:pt x="38" y="973"/>
                    <a:pt x="31" y="966"/>
                  </a:cubicBezTo>
                  <a:close/>
                  <a:moveTo>
                    <a:pt x="1804" y="1011"/>
                  </a:moveTo>
                  <a:cubicBezTo>
                    <a:pt x="1806" y="1016"/>
                    <a:pt x="1808" y="1021"/>
                    <a:pt x="1811" y="1026"/>
                  </a:cubicBezTo>
                  <a:cubicBezTo>
                    <a:pt x="1819" y="1042"/>
                    <a:pt x="1822" y="1047"/>
                    <a:pt x="1823" y="1047"/>
                  </a:cubicBezTo>
                  <a:cubicBezTo>
                    <a:pt x="1825" y="1047"/>
                    <a:pt x="1817" y="1026"/>
                    <a:pt x="1804" y="1011"/>
                  </a:cubicBezTo>
                  <a:close/>
                  <a:moveTo>
                    <a:pt x="272" y="1924"/>
                  </a:moveTo>
                  <a:cubicBezTo>
                    <a:pt x="266" y="1931"/>
                    <a:pt x="262" y="1938"/>
                    <a:pt x="264" y="1938"/>
                  </a:cubicBezTo>
                  <a:cubicBezTo>
                    <a:pt x="265" y="1938"/>
                    <a:pt x="267" y="1936"/>
                    <a:pt x="272" y="1932"/>
                  </a:cubicBezTo>
                  <a:cubicBezTo>
                    <a:pt x="272" y="1930"/>
                    <a:pt x="272" y="1927"/>
                    <a:pt x="272" y="1924"/>
                  </a:cubicBezTo>
                  <a:close/>
                  <a:moveTo>
                    <a:pt x="1238" y="1926"/>
                  </a:moveTo>
                  <a:cubicBezTo>
                    <a:pt x="1238" y="1926"/>
                    <a:pt x="1238" y="1927"/>
                    <a:pt x="1238" y="1932"/>
                  </a:cubicBezTo>
                  <a:cubicBezTo>
                    <a:pt x="1238" y="1937"/>
                    <a:pt x="1237" y="1941"/>
                    <a:pt x="1235" y="1943"/>
                  </a:cubicBezTo>
                  <a:lnTo>
                    <a:pt x="1235" y="1943"/>
                  </a:lnTo>
                  <a:cubicBezTo>
                    <a:pt x="1237" y="1933"/>
                    <a:pt x="1237" y="1926"/>
                    <a:pt x="1238" y="1926"/>
                  </a:cubicBezTo>
                  <a:close/>
                  <a:moveTo>
                    <a:pt x="393" y="2143"/>
                  </a:moveTo>
                  <a:cubicBezTo>
                    <a:pt x="363" y="2173"/>
                    <a:pt x="393" y="2173"/>
                    <a:pt x="393" y="2173"/>
                  </a:cubicBezTo>
                  <a:lnTo>
                    <a:pt x="393" y="2143"/>
                  </a:lnTo>
                  <a:close/>
                  <a:moveTo>
                    <a:pt x="1117" y="0"/>
                  </a:moveTo>
                  <a:lnTo>
                    <a:pt x="1117" y="31"/>
                  </a:lnTo>
                  <a:lnTo>
                    <a:pt x="1117" y="61"/>
                  </a:lnTo>
                  <a:cubicBezTo>
                    <a:pt x="1087" y="81"/>
                    <a:pt x="1057" y="88"/>
                    <a:pt x="1029" y="88"/>
                  </a:cubicBezTo>
                  <a:cubicBezTo>
                    <a:pt x="973" y="88"/>
                    <a:pt x="926" y="61"/>
                    <a:pt x="906" y="61"/>
                  </a:cubicBezTo>
                  <a:cubicBezTo>
                    <a:pt x="881" y="61"/>
                    <a:pt x="897" y="166"/>
                    <a:pt x="886" y="166"/>
                  </a:cubicBezTo>
                  <a:cubicBezTo>
                    <a:pt x="884" y="166"/>
                    <a:pt x="881" y="161"/>
                    <a:pt x="876" y="151"/>
                  </a:cubicBezTo>
                  <a:lnTo>
                    <a:pt x="876" y="91"/>
                  </a:lnTo>
                  <a:cubicBezTo>
                    <a:pt x="815" y="181"/>
                    <a:pt x="755" y="121"/>
                    <a:pt x="725" y="181"/>
                  </a:cubicBezTo>
                  <a:cubicBezTo>
                    <a:pt x="725" y="151"/>
                    <a:pt x="725" y="151"/>
                    <a:pt x="725" y="151"/>
                  </a:cubicBezTo>
                  <a:cubicBezTo>
                    <a:pt x="725" y="145"/>
                    <a:pt x="723" y="143"/>
                    <a:pt x="722" y="143"/>
                  </a:cubicBezTo>
                  <a:cubicBezTo>
                    <a:pt x="714" y="143"/>
                    <a:pt x="694" y="181"/>
                    <a:pt x="694" y="181"/>
                  </a:cubicBezTo>
                  <a:cubicBezTo>
                    <a:pt x="694" y="181"/>
                    <a:pt x="694" y="181"/>
                    <a:pt x="694" y="151"/>
                  </a:cubicBezTo>
                  <a:cubicBezTo>
                    <a:pt x="694" y="131"/>
                    <a:pt x="691" y="124"/>
                    <a:pt x="687" y="124"/>
                  </a:cubicBezTo>
                  <a:cubicBezTo>
                    <a:pt x="678" y="124"/>
                    <a:pt x="664" y="151"/>
                    <a:pt x="664" y="151"/>
                  </a:cubicBezTo>
                  <a:cubicBezTo>
                    <a:pt x="634" y="151"/>
                    <a:pt x="634" y="151"/>
                    <a:pt x="634" y="181"/>
                  </a:cubicBezTo>
                  <a:cubicBezTo>
                    <a:pt x="634" y="175"/>
                    <a:pt x="633" y="173"/>
                    <a:pt x="631" y="173"/>
                  </a:cubicBezTo>
                  <a:cubicBezTo>
                    <a:pt x="625" y="173"/>
                    <a:pt x="613" y="190"/>
                    <a:pt x="607" y="190"/>
                  </a:cubicBezTo>
                  <a:cubicBezTo>
                    <a:pt x="605" y="190"/>
                    <a:pt x="604" y="188"/>
                    <a:pt x="604" y="181"/>
                  </a:cubicBezTo>
                  <a:cubicBezTo>
                    <a:pt x="589" y="212"/>
                    <a:pt x="574" y="212"/>
                    <a:pt x="562" y="212"/>
                  </a:cubicBezTo>
                  <a:cubicBezTo>
                    <a:pt x="551" y="212"/>
                    <a:pt x="544" y="212"/>
                    <a:pt x="544" y="242"/>
                  </a:cubicBezTo>
                  <a:cubicBezTo>
                    <a:pt x="544" y="216"/>
                    <a:pt x="538" y="207"/>
                    <a:pt x="532" y="207"/>
                  </a:cubicBezTo>
                  <a:cubicBezTo>
                    <a:pt x="524" y="207"/>
                    <a:pt x="514" y="224"/>
                    <a:pt x="513" y="241"/>
                  </a:cubicBezTo>
                  <a:lnTo>
                    <a:pt x="513" y="241"/>
                  </a:lnTo>
                  <a:cubicBezTo>
                    <a:pt x="514" y="211"/>
                    <a:pt x="543" y="181"/>
                    <a:pt x="513" y="181"/>
                  </a:cubicBezTo>
                  <a:cubicBezTo>
                    <a:pt x="483" y="181"/>
                    <a:pt x="483" y="212"/>
                    <a:pt x="483" y="242"/>
                  </a:cubicBezTo>
                  <a:cubicBezTo>
                    <a:pt x="478" y="231"/>
                    <a:pt x="474" y="227"/>
                    <a:pt x="470" y="227"/>
                  </a:cubicBezTo>
                  <a:cubicBezTo>
                    <a:pt x="457" y="227"/>
                    <a:pt x="451" y="272"/>
                    <a:pt x="440" y="272"/>
                  </a:cubicBezTo>
                  <a:cubicBezTo>
                    <a:pt x="436" y="272"/>
                    <a:pt x="430" y="264"/>
                    <a:pt x="423" y="242"/>
                  </a:cubicBezTo>
                  <a:cubicBezTo>
                    <a:pt x="393" y="302"/>
                    <a:pt x="363" y="332"/>
                    <a:pt x="332" y="363"/>
                  </a:cubicBezTo>
                  <a:cubicBezTo>
                    <a:pt x="325" y="348"/>
                    <a:pt x="323" y="339"/>
                    <a:pt x="324" y="332"/>
                  </a:cubicBezTo>
                  <a:lnTo>
                    <a:pt x="324" y="332"/>
                  </a:lnTo>
                  <a:cubicBezTo>
                    <a:pt x="298" y="367"/>
                    <a:pt x="272" y="393"/>
                    <a:pt x="272" y="393"/>
                  </a:cubicBezTo>
                  <a:lnTo>
                    <a:pt x="272" y="363"/>
                  </a:lnTo>
                  <a:cubicBezTo>
                    <a:pt x="242" y="393"/>
                    <a:pt x="181" y="393"/>
                    <a:pt x="181" y="453"/>
                  </a:cubicBezTo>
                  <a:lnTo>
                    <a:pt x="181" y="483"/>
                  </a:lnTo>
                  <a:lnTo>
                    <a:pt x="181" y="604"/>
                  </a:lnTo>
                  <a:cubicBezTo>
                    <a:pt x="166" y="559"/>
                    <a:pt x="159" y="559"/>
                    <a:pt x="151" y="559"/>
                  </a:cubicBezTo>
                  <a:cubicBezTo>
                    <a:pt x="144" y="559"/>
                    <a:pt x="136" y="559"/>
                    <a:pt x="121" y="513"/>
                  </a:cubicBezTo>
                  <a:lnTo>
                    <a:pt x="121" y="604"/>
                  </a:lnTo>
                  <a:lnTo>
                    <a:pt x="121" y="634"/>
                  </a:lnTo>
                  <a:cubicBezTo>
                    <a:pt x="91" y="664"/>
                    <a:pt x="121" y="755"/>
                    <a:pt x="91" y="785"/>
                  </a:cubicBezTo>
                  <a:cubicBezTo>
                    <a:pt x="80" y="763"/>
                    <a:pt x="73" y="757"/>
                    <a:pt x="67" y="757"/>
                  </a:cubicBezTo>
                  <a:cubicBezTo>
                    <a:pt x="60" y="757"/>
                    <a:pt x="55" y="764"/>
                    <a:pt x="47" y="764"/>
                  </a:cubicBezTo>
                  <a:cubicBezTo>
                    <a:pt x="43" y="764"/>
                    <a:pt x="37" y="762"/>
                    <a:pt x="31" y="755"/>
                  </a:cubicBezTo>
                  <a:lnTo>
                    <a:pt x="31" y="785"/>
                  </a:lnTo>
                  <a:lnTo>
                    <a:pt x="61" y="785"/>
                  </a:lnTo>
                  <a:lnTo>
                    <a:pt x="61" y="876"/>
                  </a:lnTo>
                  <a:cubicBezTo>
                    <a:pt x="91" y="936"/>
                    <a:pt x="91" y="936"/>
                    <a:pt x="91" y="936"/>
                  </a:cubicBezTo>
                  <a:cubicBezTo>
                    <a:pt x="91" y="936"/>
                    <a:pt x="61" y="936"/>
                    <a:pt x="61" y="966"/>
                  </a:cubicBezTo>
                  <a:lnTo>
                    <a:pt x="61" y="996"/>
                  </a:lnTo>
                  <a:cubicBezTo>
                    <a:pt x="61" y="996"/>
                    <a:pt x="52" y="996"/>
                    <a:pt x="43" y="991"/>
                  </a:cubicBezTo>
                  <a:lnTo>
                    <a:pt x="43" y="991"/>
                  </a:lnTo>
                  <a:cubicBezTo>
                    <a:pt x="50" y="1023"/>
                    <a:pt x="38" y="1064"/>
                    <a:pt x="61" y="1087"/>
                  </a:cubicBezTo>
                  <a:cubicBezTo>
                    <a:pt x="31" y="1057"/>
                    <a:pt x="31" y="1057"/>
                    <a:pt x="31" y="1057"/>
                  </a:cubicBezTo>
                  <a:lnTo>
                    <a:pt x="31" y="1087"/>
                  </a:lnTo>
                  <a:cubicBezTo>
                    <a:pt x="31" y="1087"/>
                    <a:pt x="31" y="1060"/>
                    <a:pt x="22" y="1060"/>
                  </a:cubicBezTo>
                  <a:cubicBezTo>
                    <a:pt x="17" y="1060"/>
                    <a:pt x="10" y="1067"/>
                    <a:pt x="0" y="1087"/>
                  </a:cubicBezTo>
                  <a:cubicBezTo>
                    <a:pt x="0" y="1102"/>
                    <a:pt x="16" y="1102"/>
                    <a:pt x="27" y="1102"/>
                  </a:cubicBezTo>
                  <a:cubicBezTo>
                    <a:pt x="38" y="1102"/>
                    <a:pt x="46" y="1102"/>
                    <a:pt x="31" y="1117"/>
                  </a:cubicBezTo>
                  <a:cubicBezTo>
                    <a:pt x="31" y="1147"/>
                    <a:pt x="61" y="1238"/>
                    <a:pt x="31" y="1238"/>
                  </a:cubicBezTo>
                  <a:cubicBezTo>
                    <a:pt x="0" y="1238"/>
                    <a:pt x="31" y="1207"/>
                    <a:pt x="0" y="1207"/>
                  </a:cubicBezTo>
                  <a:cubicBezTo>
                    <a:pt x="0" y="1298"/>
                    <a:pt x="31" y="1358"/>
                    <a:pt x="31" y="1419"/>
                  </a:cubicBezTo>
                  <a:cubicBezTo>
                    <a:pt x="91" y="1419"/>
                    <a:pt x="0" y="1479"/>
                    <a:pt x="31" y="1479"/>
                  </a:cubicBezTo>
                  <a:lnTo>
                    <a:pt x="91" y="1479"/>
                  </a:lnTo>
                  <a:cubicBezTo>
                    <a:pt x="91" y="1539"/>
                    <a:pt x="121" y="1570"/>
                    <a:pt x="151" y="1630"/>
                  </a:cubicBezTo>
                  <a:cubicBezTo>
                    <a:pt x="151" y="1660"/>
                    <a:pt x="151" y="1690"/>
                    <a:pt x="151" y="1690"/>
                  </a:cubicBezTo>
                  <a:cubicBezTo>
                    <a:pt x="166" y="1690"/>
                    <a:pt x="173" y="1697"/>
                    <a:pt x="177" y="1701"/>
                  </a:cubicBezTo>
                  <a:lnTo>
                    <a:pt x="177" y="1701"/>
                  </a:lnTo>
                  <a:cubicBezTo>
                    <a:pt x="127" y="1838"/>
                    <a:pt x="241" y="1784"/>
                    <a:pt x="212" y="1902"/>
                  </a:cubicBezTo>
                  <a:lnTo>
                    <a:pt x="242" y="1932"/>
                  </a:lnTo>
                  <a:cubicBezTo>
                    <a:pt x="272" y="1902"/>
                    <a:pt x="272" y="1902"/>
                    <a:pt x="242" y="1871"/>
                  </a:cubicBezTo>
                  <a:lnTo>
                    <a:pt x="272" y="1871"/>
                  </a:lnTo>
                  <a:cubicBezTo>
                    <a:pt x="272" y="1871"/>
                    <a:pt x="272" y="1905"/>
                    <a:pt x="272" y="1924"/>
                  </a:cubicBezTo>
                  <a:lnTo>
                    <a:pt x="272" y="1924"/>
                  </a:lnTo>
                  <a:cubicBezTo>
                    <a:pt x="278" y="1918"/>
                    <a:pt x="286" y="1910"/>
                    <a:pt x="293" y="1910"/>
                  </a:cubicBezTo>
                  <a:cubicBezTo>
                    <a:pt x="298" y="1910"/>
                    <a:pt x="302" y="1916"/>
                    <a:pt x="302" y="1932"/>
                  </a:cubicBezTo>
                  <a:cubicBezTo>
                    <a:pt x="302" y="1932"/>
                    <a:pt x="329" y="1918"/>
                    <a:pt x="338" y="1918"/>
                  </a:cubicBezTo>
                  <a:cubicBezTo>
                    <a:pt x="342" y="1918"/>
                    <a:pt x="342" y="1922"/>
                    <a:pt x="332" y="1932"/>
                  </a:cubicBezTo>
                  <a:cubicBezTo>
                    <a:pt x="325" y="1939"/>
                    <a:pt x="318" y="1945"/>
                    <a:pt x="311" y="1949"/>
                  </a:cubicBezTo>
                  <a:lnTo>
                    <a:pt x="311" y="1949"/>
                  </a:lnTo>
                  <a:cubicBezTo>
                    <a:pt x="307" y="1942"/>
                    <a:pt x="304" y="1935"/>
                    <a:pt x="303" y="1935"/>
                  </a:cubicBezTo>
                  <a:cubicBezTo>
                    <a:pt x="302" y="1935"/>
                    <a:pt x="302" y="1940"/>
                    <a:pt x="302" y="1954"/>
                  </a:cubicBezTo>
                  <a:lnTo>
                    <a:pt x="302" y="1954"/>
                  </a:lnTo>
                  <a:cubicBezTo>
                    <a:pt x="288" y="1962"/>
                    <a:pt x="283" y="1962"/>
                    <a:pt x="302" y="1962"/>
                  </a:cubicBezTo>
                  <a:lnTo>
                    <a:pt x="302" y="2022"/>
                  </a:lnTo>
                  <a:lnTo>
                    <a:pt x="302" y="2052"/>
                  </a:lnTo>
                  <a:cubicBezTo>
                    <a:pt x="324" y="2020"/>
                    <a:pt x="334" y="2011"/>
                    <a:pt x="340" y="2011"/>
                  </a:cubicBezTo>
                  <a:cubicBezTo>
                    <a:pt x="350" y="2011"/>
                    <a:pt x="353" y="2029"/>
                    <a:pt x="371" y="2029"/>
                  </a:cubicBezTo>
                  <a:cubicBezTo>
                    <a:pt x="376" y="2029"/>
                    <a:pt x="383" y="2027"/>
                    <a:pt x="393" y="2022"/>
                  </a:cubicBezTo>
                  <a:lnTo>
                    <a:pt x="393" y="2022"/>
                  </a:lnTo>
                  <a:cubicBezTo>
                    <a:pt x="363" y="2052"/>
                    <a:pt x="363" y="2052"/>
                    <a:pt x="363" y="2083"/>
                  </a:cubicBezTo>
                  <a:cubicBezTo>
                    <a:pt x="363" y="2113"/>
                    <a:pt x="363" y="2113"/>
                    <a:pt x="363" y="2143"/>
                  </a:cubicBezTo>
                  <a:cubicBezTo>
                    <a:pt x="378" y="2128"/>
                    <a:pt x="385" y="2120"/>
                    <a:pt x="389" y="2120"/>
                  </a:cubicBezTo>
                  <a:cubicBezTo>
                    <a:pt x="393" y="2120"/>
                    <a:pt x="393" y="2128"/>
                    <a:pt x="393" y="2143"/>
                  </a:cubicBezTo>
                  <a:cubicBezTo>
                    <a:pt x="397" y="2139"/>
                    <a:pt x="402" y="2137"/>
                    <a:pt x="406" y="2137"/>
                  </a:cubicBezTo>
                  <a:cubicBezTo>
                    <a:pt x="427" y="2137"/>
                    <a:pt x="449" y="2179"/>
                    <a:pt x="470" y="2179"/>
                  </a:cubicBezTo>
                  <a:cubicBezTo>
                    <a:pt x="474" y="2179"/>
                    <a:pt x="479" y="2178"/>
                    <a:pt x="483" y="2173"/>
                  </a:cubicBezTo>
                  <a:cubicBezTo>
                    <a:pt x="513" y="2143"/>
                    <a:pt x="513" y="2113"/>
                    <a:pt x="544" y="2083"/>
                  </a:cubicBezTo>
                  <a:cubicBezTo>
                    <a:pt x="544" y="2113"/>
                    <a:pt x="544" y="2113"/>
                    <a:pt x="544" y="2143"/>
                  </a:cubicBezTo>
                  <a:lnTo>
                    <a:pt x="574" y="2143"/>
                  </a:lnTo>
                  <a:cubicBezTo>
                    <a:pt x="574" y="2143"/>
                    <a:pt x="574" y="2173"/>
                    <a:pt x="574" y="2173"/>
                  </a:cubicBezTo>
                  <a:cubicBezTo>
                    <a:pt x="604" y="2173"/>
                    <a:pt x="604" y="2143"/>
                    <a:pt x="604" y="2143"/>
                  </a:cubicBezTo>
                  <a:lnTo>
                    <a:pt x="604" y="2083"/>
                  </a:lnTo>
                  <a:cubicBezTo>
                    <a:pt x="634" y="2083"/>
                    <a:pt x="694" y="2083"/>
                    <a:pt x="725" y="2052"/>
                  </a:cubicBezTo>
                  <a:lnTo>
                    <a:pt x="725" y="2083"/>
                  </a:lnTo>
                  <a:cubicBezTo>
                    <a:pt x="725" y="2113"/>
                    <a:pt x="725" y="2143"/>
                    <a:pt x="755" y="2173"/>
                  </a:cubicBezTo>
                  <a:lnTo>
                    <a:pt x="755" y="2083"/>
                  </a:lnTo>
                  <a:cubicBezTo>
                    <a:pt x="755" y="2089"/>
                    <a:pt x="756" y="2092"/>
                    <a:pt x="759" y="2092"/>
                  </a:cubicBezTo>
                  <a:cubicBezTo>
                    <a:pt x="763" y="2092"/>
                    <a:pt x="770" y="2085"/>
                    <a:pt x="776" y="2085"/>
                  </a:cubicBezTo>
                  <a:cubicBezTo>
                    <a:pt x="781" y="2085"/>
                    <a:pt x="785" y="2091"/>
                    <a:pt x="785" y="2113"/>
                  </a:cubicBezTo>
                  <a:cubicBezTo>
                    <a:pt x="785" y="2113"/>
                    <a:pt x="785" y="2083"/>
                    <a:pt x="785" y="2052"/>
                  </a:cubicBezTo>
                  <a:cubicBezTo>
                    <a:pt x="785" y="2098"/>
                    <a:pt x="793" y="2098"/>
                    <a:pt x="800" y="2098"/>
                  </a:cubicBezTo>
                  <a:cubicBezTo>
                    <a:pt x="808" y="2098"/>
                    <a:pt x="815" y="2098"/>
                    <a:pt x="815" y="2143"/>
                  </a:cubicBezTo>
                  <a:cubicBezTo>
                    <a:pt x="815" y="2052"/>
                    <a:pt x="876" y="2052"/>
                    <a:pt x="876" y="2052"/>
                  </a:cubicBezTo>
                  <a:cubicBezTo>
                    <a:pt x="906" y="2052"/>
                    <a:pt x="906" y="2083"/>
                    <a:pt x="906" y="2083"/>
                  </a:cubicBezTo>
                  <a:lnTo>
                    <a:pt x="906" y="2022"/>
                  </a:lnTo>
                  <a:cubicBezTo>
                    <a:pt x="927" y="2044"/>
                    <a:pt x="933" y="2065"/>
                    <a:pt x="935" y="2065"/>
                  </a:cubicBezTo>
                  <a:cubicBezTo>
                    <a:pt x="936" y="2065"/>
                    <a:pt x="936" y="2061"/>
                    <a:pt x="936" y="2052"/>
                  </a:cubicBezTo>
                  <a:cubicBezTo>
                    <a:pt x="936" y="2035"/>
                    <a:pt x="936" y="2022"/>
                    <a:pt x="936" y="2022"/>
                  </a:cubicBezTo>
                  <a:cubicBezTo>
                    <a:pt x="940" y="2018"/>
                    <a:pt x="943" y="2016"/>
                    <a:pt x="945" y="2016"/>
                  </a:cubicBezTo>
                  <a:cubicBezTo>
                    <a:pt x="959" y="2016"/>
                    <a:pt x="940" y="2083"/>
                    <a:pt x="966" y="2083"/>
                  </a:cubicBezTo>
                  <a:cubicBezTo>
                    <a:pt x="996" y="2052"/>
                    <a:pt x="996" y="1992"/>
                    <a:pt x="996" y="1992"/>
                  </a:cubicBezTo>
                  <a:cubicBezTo>
                    <a:pt x="996" y="2022"/>
                    <a:pt x="996" y="2022"/>
                    <a:pt x="996" y="2022"/>
                  </a:cubicBezTo>
                  <a:cubicBezTo>
                    <a:pt x="996" y="1992"/>
                    <a:pt x="1026" y="2022"/>
                    <a:pt x="1026" y="1962"/>
                  </a:cubicBezTo>
                  <a:cubicBezTo>
                    <a:pt x="1026" y="1932"/>
                    <a:pt x="1026" y="1902"/>
                    <a:pt x="1026" y="1871"/>
                  </a:cubicBezTo>
                  <a:lnTo>
                    <a:pt x="1057" y="1871"/>
                  </a:lnTo>
                  <a:lnTo>
                    <a:pt x="1057" y="1902"/>
                  </a:lnTo>
                  <a:lnTo>
                    <a:pt x="1057" y="1962"/>
                  </a:lnTo>
                  <a:cubicBezTo>
                    <a:pt x="1057" y="1962"/>
                    <a:pt x="1076" y="1885"/>
                    <a:pt x="1084" y="1885"/>
                  </a:cubicBezTo>
                  <a:cubicBezTo>
                    <a:pt x="1086" y="1885"/>
                    <a:pt x="1087" y="1889"/>
                    <a:pt x="1087" y="1902"/>
                  </a:cubicBezTo>
                  <a:cubicBezTo>
                    <a:pt x="1087" y="1992"/>
                    <a:pt x="1057" y="1932"/>
                    <a:pt x="1087" y="1992"/>
                  </a:cubicBezTo>
                  <a:lnTo>
                    <a:pt x="1057" y="1992"/>
                  </a:lnTo>
                  <a:lnTo>
                    <a:pt x="1057" y="2052"/>
                  </a:lnTo>
                  <a:cubicBezTo>
                    <a:pt x="1063" y="2058"/>
                    <a:pt x="1067" y="2061"/>
                    <a:pt x="1072" y="2061"/>
                  </a:cubicBezTo>
                  <a:cubicBezTo>
                    <a:pt x="1088" y="2061"/>
                    <a:pt x="1093" y="2022"/>
                    <a:pt x="1117" y="2022"/>
                  </a:cubicBezTo>
                  <a:cubicBezTo>
                    <a:pt x="1117" y="2022"/>
                    <a:pt x="1117" y="1992"/>
                    <a:pt x="1117" y="1962"/>
                  </a:cubicBezTo>
                  <a:cubicBezTo>
                    <a:pt x="1122" y="1952"/>
                    <a:pt x="1127" y="1948"/>
                    <a:pt x="1132" y="1948"/>
                  </a:cubicBezTo>
                  <a:cubicBezTo>
                    <a:pt x="1154" y="1948"/>
                    <a:pt x="1173" y="2026"/>
                    <a:pt x="1177" y="2026"/>
                  </a:cubicBezTo>
                  <a:cubicBezTo>
                    <a:pt x="1177" y="2026"/>
                    <a:pt x="1177" y="2025"/>
                    <a:pt x="1177" y="2022"/>
                  </a:cubicBezTo>
                  <a:cubicBezTo>
                    <a:pt x="1177" y="1973"/>
                    <a:pt x="1177" y="1924"/>
                    <a:pt x="1194" y="1924"/>
                  </a:cubicBezTo>
                  <a:cubicBezTo>
                    <a:pt x="1197" y="1924"/>
                    <a:pt x="1202" y="1926"/>
                    <a:pt x="1208" y="1932"/>
                  </a:cubicBezTo>
                  <a:lnTo>
                    <a:pt x="1208" y="1992"/>
                  </a:lnTo>
                  <a:cubicBezTo>
                    <a:pt x="1221" y="1992"/>
                    <a:pt x="1228" y="1974"/>
                    <a:pt x="1233" y="1957"/>
                  </a:cubicBezTo>
                  <a:lnTo>
                    <a:pt x="1233" y="1957"/>
                  </a:lnTo>
                  <a:cubicBezTo>
                    <a:pt x="1234" y="1958"/>
                    <a:pt x="1236" y="1960"/>
                    <a:pt x="1238" y="1962"/>
                  </a:cubicBezTo>
                  <a:cubicBezTo>
                    <a:pt x="1245" y="1977"/>
                    <a:pt x="1251" y="1983"/>
                    <a:pt x="1255" y="1983"/>
                  </a:cubicBezTo>
                  <a:cubicBezTo>
                    <a:pt x="1268" y="1983"/>
                    <a:pt x="1268" y="1932"/>
                    <a:pt x="1268" y="1932"/>
                  </a:cubicBezTo>
                  <a:lnTo>
                    <a:pt x="1268" y="1992"/>
                  </a:lnTo>
                  <a:cubicBezTo>
                    <a:pt x="1298" y="1962"/>
                    <a:pt x="1328" y="1932"/>
                    <a:pt x="1328" y="1902"/>
                  </a:cubicBezTo>
                  <a:cubicBezTo>
                    <a:pt x="1328" y="1932"/>
                    <a:pt x="1328" y="1932"/>
                    <a:pt x="1328" y="1962"/>
                  </a:cubicBezTo>
                  <a:cubicBezTo>
                    <a:pt x="1353" y="1912"/>
                    <a:pt x="1399" y="1903"/>
                    <a:pt x="1449" y="1902"/>
                  </a:cubicBezTo>
                  <a:lnTo>
                    <a:pt x="1449" y="1902"/>
                  </a:lnTo>
                  <a:cubicBezTo>
                    <a:pt x="1419" y="1932"/>
                    <a:pt x="1449" y="1932"/>
                    <a:pt x="1449" y="1932"/>
                  </a:cubicBezTo>
                  <a:cubicBezTo>
                    <a:pt x="1449" y="1921"/>
                    <a:pt x="1453" y="1910"/>
                    <a:pt x="1457" y="1902"/>
                  </a:cubicBezTo>
                  <a:lnTo>
                    <a:pt x="1457" y="1902"/>
                  </a:lnTo>
                  <a:cubicBezTo>
                    <a:pt x="1464" y="1902"/>
                    <a:pt x="1472" y="1902"/>
                    <a:pt x="1479" y="1902"/>
                  </a:cubicBezTo>
                  <a:lnTo>
                    <a:pt x="1479" y="1871"/>
                  </a:lnTo>
                  <a:cubicBezTo>
                    <a:pt x="1509" y="1871"/>
                    <a:pt x="1449" y="1841"/>
                    <a:pt x="1479" y="1841"/>
                  </a:cubicBezTo>
                  <a:cubicBezTo>
                    <a:pt x="1485" y="1835"/>
                    <a:pt x="1490" y="1833"/>
                    <a:pt x="1494" y="1833"/>
                  </a:cubicBezTo>
                  <a:cubicBezTo>
                    <a:pt x="1509" y="1833"/>
                    <a:pt x="1509" y="1871"/>
                    <a:pt x="1509" y="1871"/>
                  </a:cubicBezTo>
                  <a:cubicBezTo>
                    <a:pt x="1509" y="1811"/>
                    <a:pt x="1539" y="1721"/>
                    <a:pt x="1570" y="1721"/>
                  </a:cubicBezTo>
                  <a:cubicBezTo>
                    <a:pt x="1570" y="1690"/>
                    <a:pt x="1539" y="1630"/>
                    <a:pt x="1570" y="1630"/>
                  </a:cubicBezTo>
                  <a:cubicBezTo>
                    <a:pt x="1630" y="1570"/>
                    <a:pt x="1630" y="1479"/>
                    <a:pt x="1690" y="1449"/>
                  </a:cubicBezTo>
                  <a:cubicBezTo>
                    <a:pt x="1690" y="1419"/>
                    <a:pt x="1721" y="1389"/>
                    <a:pt x="1690" y="1358"/>
                  </a:cubicBezTo>
                  <a:cubicBezTo>
                    <a:pt x="1721" y="1328"/>
                    <a:pt x="1751" y="1298"/>
                    <a:pt x="1751" y="1298"/>
                  </a:cubicBezTo>
                  <a:cubicBezTo>
                    <a:pt x="1751" y="1268"/>
                    <a:pt x="1721" y="1238"/>
                    <a:pt x="1721" y="1207"/>
                  </a:cubicBezTo>
                  <a:lnTo>
                    <a:pt x="1751" y="1207"/>
                  </a:lnTo>
                  <a:lnTo>
                    <a:pt x="1721" y="1177"/>
                  </a:lnTo>
                  <a:lnTo>
                    <a:pt x="1751" y="1177"/>
                  </a:lnTo>
                  <a:lnTo>
                    <a:pt x="1751" y="1147"/>
                  </a:lnTo>
                  <a:cubicBezTo>
                    <a:pt x="1721" y="1117"/>
                    <a:pt x="1781" y="1087"/>
                    <a:pt x="1781" y="1087"/>
                  </a:cubicBezTo>
                  <a:lnTo>
                    <a:pt x="1781" y="996"/>
                  </a:lnTo>
                  <a:cubicBezTo>
                    <a:pt x="1789" y="996"/>
                    <a:pt x="1797" y="1003"/>
                    <a:pt x="1804" y="1011"/>
                  </a:cubicBezTo>
                  <a:lnTo>
                    <a:pt x="1804" y="1011"/>
                  </a:lnTo>
                  <a:cubicBezTo>
                    <a:pt x="1786" y="966"/>
                    <a:pt x="1811" y="966"/>
                    <a:pt x="1811" y="966"/>
                  </a:cubicBezTo>
                  <a:lnTo>
                    <a:pt x="1781" y="966"/>
                  </a:lnTo>
                  <a:cubicBezTo>
                    <a:pt x="1781" y="936"/>
                    <a:pt x="1781" y="906"/>
                    <a:pt x="1781" y="876"/>
                  </a:cubicBezTo>
                  <a:lnTo>
                    <a:pt x="1811" y="876"/>
                  </a:lnTo>
                  <a:cubicBezTo>
                    <a:pt x="1811" y="815"/>
                    <a:pt x="1781" y="755"/>
                    <a:pt x="1781" y="694"/>
                  </a:cubicBezTo>
                  <a:cubicBezTo>
                    <a:pt x="1751" y="725"/>
                    <a:pt x="1721" y="725"/>
                    <a:pt x="1721" y="725"/>
                  </a:cubicBezTo>
                  <a:lnTo>
                    <a:pt x="1751" y="694"/>
                  </a:lnTo>
                  <a:lnTo>
                    <a:pt x="1721" y="694"/>
                  </a:lnTo>
                  <a:cubicBezTo>
                    <a:pt x="1721" y="664"/>
                    <a:pt x="1751" y="664"/>
                    <a:pt x="1751" y="664"/>
                  </a:cubicBezTo>
                  <a:lnTo>
                    <a:pt x="1751" y="634"/>
                  </a:lnTo>
                  <a:cubicBezTo>
                    <a:pt x="1751" y="634"/>
                    <a:pt x="1778" y="648"/>
                    <a:pt x="1786" y="648"/>
                  </a:cubicBezTo>
                  <a:cubicBezTo>
                    <a:pt x="1791" y="648"/>
                    <a:pt x="1791" y="644"/>
                    <a:pt x="1781" y="634"/>
                  </a:cubicBezTo>
                  <a:cubicBezTo>
                    <a:pt x="1751" y="634"/>
                    <a:pt x="1811" y="574"/>
                    <a:pt x="1751" y="574"/>
                  </a:cubicBezTo>
                  <a:cubicBezTo>
                    <a:pt x="1751" y="544"/>
                    <a:pt x="1721" y="483"/>
                    <a:pt x="1721" y="453"/>
                  </a:cubicBezTo>
                  <a:lnTo>
                    <a:pt x="1660" y="453"/>
                  </a:lnTo>
                  <a:cubicBezTo>
                    <a:pt x="1660" y="393"/>
                    <a:pt x="1660" y="363"/>
                    <a:pt x="1630" y="332"/>
                  </a:cubicBezTo>
                  <a:cubicBezTo>
                    <a:pt x="1626" y="328"/>
                    <a:pt x="1622" y="326"/>
                    <a:pt x="1619" y="326"/>
                  </a:cubicBezTo>
                  <a:cubicBezTo>
                    <a:pt x="1603" y="326"/>
                    <a:pt x="1600" y="369"/>
                    <a:pt x="1600" y="369"/>
                  </a:cubicBezTo>
                  <a:cubicBezTo>
                    <a:pt x="1600" y="369"/>
                    <a:pt x="1600" y="367"/>
                    <a:pt x="1600" y="363"/>
                  </a:cubicBezTo>
                  <a:cubicBezTo>
                    <a:pt x="1600" y="332"/>
                    <a:pt x="1570" y="272"/>
                    <a:pt x="1600" y="272"/>
                  </a:cubicBezTo>
                  <a:cubicBezTo>
                    <a:pt x="1570" y="242"/>
                    <a:pt x="1539" y="242"/>
                    <a:pt x="1509" y="212"/>
                  </a:cubicBezTo>
                  <a:cubicBezTo>
                    <a:pt x="1483" y="212"/>
                    <a:pt x="1458" y="79"/>
                    <a:pt x="1413" y="79"/>
                  </a:cubicBezTo>
                  <a:cubicBezTo>
                    <a:pt x="1405" y="79"/>
                    <a:pt x="1397" y="82"/>
                    <a:pt x="1389" y="91"/>
                  </a:cubicBezTo>
                  <a:lnTo>
                    <a:pt x="1358" y="91"/>
                  </a:lnTo>
                  <a:cubicBezTo>
                    <a:pt x="1328" y="91"/>
                    <a:pt x="1358" y="91"/>
                    <a:pt x="1358" y="61"/>
                  </a:cubicBezTo>
                  <a:lnTo>
                    <a:pt x="1358" y="61"/>
                  </a:lnTo>
                  <a:cubicBezTo>
                    <a:pt x="1349" y="65"/>
                    <a:pt x="1341" y="67"/>
                    <a:pt x="1333" y="67"/>
                  </a:cubicBezTo>
                  <a:cubicBezTo>
                    <a:pt x="1303" y="67"/>
                    <a:pt x="1281" y="40"/>
                    <a:pt x="1262" y="40"/>
                  </a:cubicBezTo>
                  <a:cubicBezTo>
                    <a:pt x="1253" y="40"/>
                    <a:pt x="1246" y="45"/>
                    <a:pt x="1238" y="61"/>
                  </a:cubicBezTo>
                  <a:cubicBezTo>
                    <a:pt x="1227" y="16"/>
                    <a:pt x="1211" y="5"/>
                    <a:pt x="1195" y="5"/>
                  </a:cubicBezTo>
                  <a:cubicBezTo>
                    <a:pt x="1177" y="5"/>
                    <a:pt x="1158" y="18"/>
                    <a:pt x="1141" y="18"/>
                  </a:cubicBezTo>
                  <a:cubicBezTo>
                    <a:pt x="1132" y="18"/>
                    <a:pt x="1124" y="14"/>
                    <a:pt x="1117" y="0"/>
                  </a:cubicBezTo>
                  <a:close/>
                  <a:moveTo>
                    <a:pt x="626" y="2103"/>
                  </a:moveTo>
                  <a:cubicBezTo>
                    <a:pt x="617" y="2103"/>
                    <a:pt x="604" y="2143"/>
                    <a:pt x="604" y="2143"/>
                  </a:cubicBezTo>
                  <a:lnTo>
                    <a:pt x="604" y="2203"/>
                  </a:lnTo>
                  <a:cubicBezTo>
                    <a:pt x="604" y="2203"/>
                    <a:pt x="634" y="2173"/>
                    <a:pt x="634" y="2143"/>
                  </a:cubicBezTo>
                  <a:cubicBezTo>
                    <a:pt x="634" y="2113"/>
                    <a:pt x="631" y="2103"/>
                    <a:pt x="626" y="2103"/>
                  </a:cubicBezTo>
                  <a:close/>
                  <a:moveTo>
                    <a:pt x="634" y="2143"/>
                  </a:moveTo>
                  <a:cubicBezTo>
                    <a:pt x="634" y="2173"/>
                    <a:pt x="634" y="2203"/>
                    <a:pt x="634" y="2203"/>
                  </a:cubicBezTo>
                  <a:cubicBezTo>
                    <a:pt x="664" y="2203"/>
                    <a:pt x="664" y="2173"/>
                    <a:pt x="664" y="2173"/>
                  </a:cubicBezTo>
                  <a:lnTo>
                    <a:pt x="664" y="2173"/>
                  </a:lnTo>
                  <a:cubicBezTo>
                    <a:pt x="658" y="2179"/>
                    <a:pt x="653" y="2182"/>
                    <a:pt x="650" y="2182"/>
                  </a:cubicBezTo>
                  <a:cubicBezTo>
                    <a:pt x="634" y="2182"/>
                    <a:pt x="634" y="2143"/>
                    <a:pt x="634" y="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3970675" y="26787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3932200" y="269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3931450" y="265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3926150" y="26696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cubicBezTo>
                    <a:pt x="31" y="1"/>
                    <a:pt x="1" y="31"/>
                    <a:pt x="31" y="3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3939725" y="26530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393972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93972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935975" y="2701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0" y="0"/>
                    <a:pt x="30" y="31"/>
                    <a:pt x="3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924650" y="2675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0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988775" y="274657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31" y="20"/>
                    <a:pt x="31" y="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988025" y="274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4003100" y="27375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21" y="1"/>
                    <a:pt x="28" y="14"/>
                    <a:pt x="30" y="14"/>
                  </a:cubicBezTo>
                  <a:cubicBezTo>
                    <a:pt x="31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988025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956325" y="27201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989525" y="274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989525" y="2747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4002350" y="274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954075" y="2701550"/>
              <a:ext cx="52075" cy="51100"/>
            </a:xfrm>
            <a:custGeom>
              <a:avLst/>
              <a:gdLst/>
              <a:ahLst/>
              <a:cxnLst/>
              <a:rect l="l" t="t" r="r" b="b"/>
              <a:pathLst>
                <a:path w="2083" h="2044" extrusionOk="0">
                  <a:moveTo>
                    <a:pt x="1429" y="15"/>
                  </a:moveTo>
                  <a:cubicBezTo>
                    <a:pt x="1426" y="15"/>
                    <a:pt x="1423" y="17"/>
                    <a:pt x="1419" y="22"/>
                  </a:cubicBezTo>
                  <a:cubicBezTo>
                    <a:pt x="1425" y="28"/>
                    <a:pt x="1430" y="33"/>
                    <a:pt x="1434" y="37"/>
                  </a:cubicBezTo>
                  <a:lnTo>
                    <a:pt x="1434" y="37"/>
                  </a:lnTo>
                  <a:cubicBezTo>
                    <a:pt x="1434" y="29"/>
                    <a:pt x="1435" y="15"/>
                    <a:pt x="1429" y="15"/>
                  </a:cubicBezTo>
                  <a:close/>
                  <a:moveTo>
                    <a:pt x="151" y="625"/>
                  </a:moveTo>
                  <a:cubicBezTo>
                    <a:pt x="151" y="625"/>
                    <a:pt x="151" y="625"/>
                    <a:pt x="151" y="625"/>
                  </a:cubicBezTo>
                  <a:cubicBezTo>
                    <a:pt x="151" y="625"/>
                    <a:pt x="151" y="625"/>
                    <a:pt x="151" y="625"/>
                  </a:cubicBezTo>
                  <a:close/>
                  <a:moveTo>
                    <a:pt x="1932" y="1349"/>
                  </a:moveTo>
                  <a:cubicBezTo>
                    <a:pt x="1949" y="1349"/>
                    <a:pt x="1956" y="1380"/>
                    <a:pt x="1960" y="1393"/>
                  </a:cubicBezTo>
                  <a:lnTo>
                    <a:pt x="1960" y="1393"/>
                  </a:lnTo>
                  <a:lnTo>
                    <a:pt x="1932" y="1379"/>
                  </a:lnTo>
                  <a:lnTo>
                    <a:pt x="1932" y="1349"/>
                  </a:lnTo>
                  <a:close/>
                  <a:moveTo>
                    <a:pt x="1958" y="1651"/>
                  </a:moveTo>
                  <a:cubicBezTo>
                    <a:pt x="1962" y="1659"/>
                    <a:pt x="1962" y="1666"/>
                    <a:pt x="1962" y="1681"/>
                  </a:cubicBezTo>
                  <a:lnTo>
                    <a:pt x="1962" y="1651"/>
                  </a:lnTo>
                  <a:close/>
                  <a:moveTo>
                    <a:pt x="1886" y="1754"/>
                  </a:moveTo>
                  <a:cubicBezTo>
                    <a:pt x="1887" y="1773"/>
                    <a:pt x="1889" y="1790"/>
                    <a:pt x="1901" y="1802"/>
                  </a:cubicBezTo>
                  <a:cubicBezTo>
                    <a:pt x="1901" y="1791"/>
                    <a:pt x="1894" y="1772"/>
                    <a:pt x="1886" y="1754"/>
                  </a:cubicBezTo>
                  <a:close/>
                  <a:moveTo>
                    <a:pt x="1243" y="0"/>
                  </a:moveTo>
                  <a:cubicBezTo>
                    <a:pt x="1240" y="0"/>
                    <a:pt x="1238" y="6"/>
                    <a:pt x="1238" y="22"/>
                  </a:cubicBezTo>
                  <a:cubicBezTo>
                    <a:pt x="1207" y="22"/>
                    <a:pt x="1147" y="22"/>
                    <a:pt x="1177" y="52"/>
                  </a:cubicBezTo>
                  <a:cubicBezTo>
                    <a:pt x="1177" y="70"/>
                    <a:pt x="1177" y="98"/>
                    <a:pt x="1177" y="112"/>
                  </a:cubicBezTo>
                  <a:cubicBezTo>
                    <a:pt x="1147" y="112"/>
                    <a:pt x="1117" y="82"/>
                    <a:pt x="1117" y="82"/>
                  </a:cubicBezTo>
                  <a:lnTo>
                    <a:pt x="1117" y="172"/>
                  </a:lnTo>
                  <a:cubicBezTo>
                    <a:pt x="1087" y="112"/>
                    <a:pt x="1087" y="142"/>
                    <a:pt x="1087" y="112"/>
                  </a:cubicBezTo>
                  <a:cubicBezTo>
                    <a:pt x="1057" y="112"/>
                    <a:pt x="1026" y="142"/>
                    <a:pt x="1026" y="172"/>
                  </a:cubicBezTo>
                  <a:cubicBezTo>
                    <a:pt x="1021" y="183"/>
                    <a:pt x="1014" y="187"/>
                    <a:pt x="1006" y="187"/>
                  </a:cubicBezTo>
                  <a:cubicBezTo>
                    <a:pt x="978" y="187"/>
                    <a:pt x="940" y="143"/>
                    <a:pt x="919" y="143"/>
                  </a:cubicBezTo>
                  <a:cubicBezTo>
                    <a:pt x="911" y="143"/>
                    <a:pt x="906" y="150"/>
                    <a:pt x="906" y="172"/>
                  </a:cubicBezTo>
                  <a:lnTo>
                    <a:pt x="875" y="203"/>
                  </a:lnTo>
                  <a:lnTo>
                    <a:pt x="875" y="172"/>
                  </a:lnTo>
                  <a:cubicBezTo>
                    <a:pt x="864" y="195"/>
                    <a:pt x="853" y="201"/>
                    <a:pt x="842" y="201"/>
                  </a:cubicBezTo>
                  <a:cubicBezTo>
                    <a:pt x="830" y="201"/>
                    <a:pt x="818" y="194"/>
                    <a:pt x="805" y="194"/>
                  </a:cubicBezTo>
                  <a:cubicBezTo>
                    <a:pt x="799" y="194"/>
                    <a:pt x="792" y="196"/>
                    <a:pt x="785" y="203"/>
                  </a:cubicBezTo>
                  <a:cubicBezTo>
                    <a:pt x="776" y="167"/>
                    <a:pt x="765" y="155"/>
                    <a:pt x="751" y="155"/>
                  </a:cubicBezTo>
                  <a:cubicBezTo>
                    <a:pt x="723" y="155"/>
                    <a:pt x="688" y="207"/>
                    <a:pt x="651" y="207"/>
                  </a:cubicBezTo>
                  <a:cubicBezTo>
                    <a:pt x="645" y="207"/>
                    <a:pt x="640" y="205"/>
                    <a:pt x="634" y="203"/>
                  </a:cubicBezTo>
                  <a:lnTo>
                    <a:pt x="634" y="233"/>
                  </a:lnTo>
                  <a:cubicBezTo>
                    <a:pt x="620" y="240"/>
                    <a:pt x="605" y="242"/>
                    <a:pt x="589" y="242"/>
                  </a:cubicBezTo>
                  <a:cubicBezTo>
                    <a:pt x="559" y="242"/>
                    <a:pt x="526" y="235"/>
                    <a:pt x="491" y="235"/>
                  </a:cubicBezTo>
                  <a:cubicBezTo>
                    <a:pt x="460" y="235"/>
                    <a:pt x="426" y="241"/>
                    <a:pt x="393" y="263"/>
                  </a:cubicBezTo>
                  <a:cubicBezTo>
                    <a:pt x="366" y="263"/>
                    <a:pt x="387" y="358"/>
                    <a:pt x="370" y="358"/>
                  </a:cubicBezTo>
                  <a:cubicBezTo>
                    <a:pt x="368" y="358"/>
                    <a:pt x="366" y="357"/>
                    <a:pt x="362" y="353"/>
                  </a:cubicBezTo>
                  <a:lnTo>
                    <a:pt x="362" y="323"/>
                  </a:lnTo>
                  <a:cubicBezTo>
                    <a:pt x="302" y="414"/>
                    <a:pt x="242" y="444"/>
                    <a:pt x="212" y="535"/>
                  </a:cubicBezTo>
                  <a:cubicBezTo>
                    <a:pt x="212" y="535"/>
                    <a:pt x="212" y="535"/>
                    <a:pt x="212" y="504"/>
                  </a:cubicBezTo>
                  <a:cubicBezTo>
                    <a:pt x="181" y="504"/>
                    <a:pt x="212" y="565"/>
                    <a:pt x="181" y="595"/>
                  </a:cubicBezTo>
                  <a:cubicBezTo>
                    <a:pt x="154" y="595"/>
                    <a:pt x="177" y="646"/>
                    <a:pt x="158" y="654"/>
                  </a:cubicBezTo>
                  <a:lnTo>
                    <a:pt x="158" y="654"/>
                  </a:lnTo>
                  <a:cubicBezTo>
                    <a:pt x="154" y="644"/>
                    <a:pt x="151" y="635"/>
                    <a:pt x="151" y="625"/>
                  </a:cubicBezTo>
                  <a:cubicBezTo>
                    <a:pt x="151" y="655"/>
                    <a:pt x="151" y="655"/>
                    <a:pt x="151" y="655"/>
                  </a:cubicBezTo>
                  <a:cubicBezTo>
                    <a:pt x="154" y="655"/>
                    <a:pt x="156" y="655"/>
                    <a:pt x="158" y="654"/>
                  </a:cubicBezTo>
                  <a:lnTo>
                    <a:pt x="158" y="654"/>
                  </a:lnTo>
                  <a:cubicBezTo>
                    <a:pt x="164" y="675"/>
                    <a:pt x="172" y="695"/>
                    <a:pt x="151" y="716"/>
                  </a:cubicBezTo>
                  <a:cubicBezTo>
                    <a:pt x="121" y="716"/>
                    <a:pt x="121" y="746"/>
                    <a:pt x="121" y="806"/>
                  </a:cubicBezTo>
                  <a:cubicBezTo>
                    <a:pt x="121" y="835"/>
                    <a:pt x="67" y="836"/>
                    <a:pt x="112" y="862"/>
                  </a:cubicBezTo>
                  <a:lnTo>
                    <a:pt x="112" y="862"/>
                  </a:lnTo>
                  <a:cubicBezTo>
                    <a:pt x="98" y="865"/>
                    <a:pt x="117" y="957"/>
                    <a:pt x="91" y="957"/>
                  </a:cubicBezTo>
                  <a:cubicBezTo>
                    <a:pt x="71" y="957"/>
                    <a:pt x="64" y="944"/>
                    <a:pt x="62" y="944"/>
                  </a:cubicBezTo>
                  <a:cubicBezTo>
                    <a:pt x="61" y="944"/>
                    <a:pt x="61" y="947"/>
                    <a:pt x="61" y="957"/>
                  </a:cubicBezTo>
                  <a:cubicBezTo>
                    <a:pt x="31" y="987"/>
                    <a:pt x="61" y="1017"/>
                    <a:pt x="61" y="1017"/>
                  </a:cubicBezTo>
                  <a:cubicBezTo>
                    <a:pt x="0" y="1048"/>
                    <a:pt x="91" y="1138"/>
                    <a:pt x="31" y="1138"/>
                  </a:cubicBezTo>
                  <a:cubicBezTo>
                    <a:pt x="31" y="1229"/>
                    <a:pt x="61" y="1319"/>
                    <a:pt x="61" y="1379"/>
                  </a:cubicBezTo>
                  <a:cubicBezTo>
                    <a:pt x="31" y="1379"/>
                    <a:pt x="61" y="1319"/>
                    <a:pt x="31" y="1319"/>
                  </a:cubicBezTo>
                  <a:cubicBezTo>
                    <a:pt x="31" y="1379"/>
                    <a:pt x="91" y="1440"/>
                    <a:pt x="91" y="1470"/>
                  </a:cubicBezTo>
                  <a:cubicBezTo>
                    <a:pt x="91" y="1480"/>
                    <a:pt x="88" y="1483"/>
                    <a:pt x="83" y="1483"/>
                  </a:cubicBezTo>
                  <a:cubicBezTo>
                    <a:pt x="74" y="1483"/>
                    <a:pt x="61" y="1470"/>
                    <a:pt x="61" y="1470"/>
                  </a:cubicBezTo>
                  <a:lnTo>
                    <a:pt x="61" y="1470"/>
                  </a:lnTo>
                  <a:cubicBezTo>
                    <a:pt x="91" y="1530"/>
                    <a:pt x="91" y="1621"/>
                    <a:pt x="121" y="1651"/>
                  </a:cubicBezTo>
                  <a:cubicBezTo>
                    <a:pt x="151" y="1621"/>
                    <a:pt x="181" y="1621"/>
                    <a:pt x="181" y="1621"/>
                  </a:cubicBezTo>
                  <a:lnTo>
                    <a:pt x="181" y="1621"/>
                  </a:lnTo>
                  <a:cubicBezTo>
                    <a:pt x="121" y="1651"/>
                    <a:pt x="212" y="1681"/>
                    <a:pt x="121" y="1711"/>
                  </a:cubicBezTo>
                  <a:lnTo>
                    <a:pt x="151" y="1711"/>
                  </a:lnTo>
                  <a:cubicBezTo>
                    <a:pt x="151" y="1727"/>
                    <a:pt x="144" y="1727"/>
                    <a:pt x="140" y="1727"/>
                  </a:cubicBezTo>
                  <a:cubicBezTo>
                    <a:pt x="136" y="1727"/>
                    <a:pt x="136" y="1727"/>
                    <a:pt x="151" y="1742"/>
                  </a:cubicBezTo>
                  <a:cubicBezTo>
                    <a:pt x="151" y="1757"/>
                    <a:pt x="159" y="1757"/>
                    <a:pt x="166" y="1757"/>
                  </a:cubicBezTo>
                  <a:cubicBezTo>
                    <a:pt x="174" y="1757"/>
                    <a:pt x="181" y="1757"/>
                    <a:pt x="181" y="1772"/>
                  </a:cubicBezTo>
                  <a:cubicBezTo>
                    <a:pt x="181" y="1772"/>
                    <a:pt x="212" y="1802"/>
                    <a:pt x="212" y="1802"/>
                  </a:cubicBezTo>
                  <a:cubicBezTo>
                    <a:pt x="242" y="1832"/>
                    <a:pt x="332" y="1832"/>
                    <a:pt x="302" y="1862"/>
                  </a:cubicBezTo>
                  <a:cubicBezTo>
                    <a:pt x="272" y="1892"/>
                    <a:pt x="302" y="1892"/>
                    <a:pt x="272" y="1953"/>
                  </a:cubicBezTo>
                  <a:lnTo>
                    <a:pt x="302" y="1953"/>
                  </a:lnTo>
                  <a:lnTo>
                    <a:pt x="302" y="1923"/>
                  </a:lnTo>
                  <a:cubicBezTo>
                    <a:pt x="302" y="1923"/>
                    <a:pt x="329" y="1909"/>
                    <a:pt x="347" y="1909"/>
                  </a:cubicBezTo>
                  <a:cubicBezTo>
                    <a:pt x="356" y="1909"/>
                    <a:pt x="362" y="1913"/>
                    <a:pt x="362" y="1923"/>
                  </a:cubicBezTo>
                  <a:lnTo>
                    <a:pt x="393" y="1953"/>
                  </a:lnTo>
                  <a:lnTo>
                    <a:pt x="393" y="1923"/>
                  </a:lnTo>
                  <a:cubicBezTo>
                    <a:pt x="404" y="1912"/>
                    <a:pt x="411" y="1905"/>
                    <a:pt x="415" y="1900"/>
                  </a:cubicBezTo>
                  <a:lnTo>
                    <a:pt x="415" y="1900"/>
                  </a:lnTo>
                  <a:cubicBezTo>
                    <a:pt x="419" y="1905"/>
                    <a:pt x="423" y="1912"/>
                    <a:pt x="423" y="1923"/>
                  </a:cubicBezTo>
                  <a:lnTo>
                    <a:pt x="453" y="1923"/>
                  </a:lnTo>
                  <a:lnTo>
                    <a:pt x="453" y="2013"/>
                  </a:lnTo>
                  <a:cubicBezTo>
                    <a:pt x="453" y="1998"/>
                    <a:pt x="461" y="1998"/>
                    <a:pt x="472" y="1998"/>
                  </a:cubicBezTo>
                  <a:cubicBezTo>
                    <a:pt x="477" y="1998"/>
                    <a:pt x="484" y="1998"/>
                    <a:pt x="491" y="1996"/>
                  </a:cubicBezTo>
                  <a:lnTo>
                    <a:pt x="491" y="1996"/>
                  </a:lnTo>
                  <a:cubicBezTo>
                    <a:pt x="490" y="2004"/>
                    <a:pt x="497" y="2013"/>
                    <a:pt x="513" y="2013"/>
                  </a:cubicBezTo>
                  <a:cubicBezTo>
                    <a:pt x="513" y="2005"/>
                    <a:pt x="513" y="1991"/>
                    <a:pt x="513" y="1983"/>
                  </a:cubicBezTo>
                  <a:cubicBezTo>
                    <a:pt x="533" y="1983"/>
                    <a:pt x="567" y="1956"/>
                    <a:pt x="587" y="1956"/>
                  </a:cubicBezTo>
                  <a:cubicBezTo>
                    <a:pt x="597" y="1956"/>
                    <a:pt x="604" y="1963"/>
                    <a:pt x="604" y="1983"/>
                  </a:cubicBezTo>
                  <a:cubicBezTo>
                    <a:pt x="604" y="2043"/>
                    <a:pt x="544" y="2043"/>
                    <a:pt x="574" y="2043"/>
                  </a:cubicBezTo>
                  <a:cubicBezTo>
                    <a:pt x="634" y="2043"/>
                    <a:pt x="664" y="2013"/>
                    <a:pt x="694" y="2013"/>
                  </a:cubicBezTo>
                  <a:cubicBezTo>
                    <a:pt x="694" y="1988"/>
                    <a:pt x="697" y="1979"/>
                    <a:pt x="700" y="1979"/>
                  </a:cubicBezTo>
                  <a:cubicBezTo>
                    <a:pt x="708" y="1979"/>
                    <a:pt x="720" y="2018"/>
                    <a:pt x="723" y="2018"/>
                  </a:cubicBezTo>
                  <a:cubicBezTo>
                    <a:pt x="724" y="2018"/>
                    <a:pt x="725" y="2017"/>
                    <a:pt x="725" y="2013"/>
                  </a:cubicBezTo>
                  <a:cubicBezTo>
                    <a:pt x="725" y="2013"/>
                    <a:pt x="725" y="2013"/>
                    <a:pt x="725" y="2043"/>
                  </a:cubicBezTo>
                  <a:cubicBezTo>
                    <a:pt x="755" y="2043"/>
                    <a:pt x="785" y="2013"/>
                    <a:pt x="815" y="1983"/>
                  </a:cubicBezTo>
                  <a:lnTo>
                    <a:pt x="815" y="2013"/>
                  </a:lnTo>
                  <a:lnTo>
                    <a:pt x="845" y="2013"/>
                  </a:lnTo>
                  <a:lnTo>
                    <a:pt x="845" y="1953"/>
                  </a:lnTo>
                  <a:cubicBezTo>
                    <a:pt x="858" y="1972"/>
                    <a:pt x="869" y="1979"/>
                    <a:pt x="880" y="1979"/>
                  </a:cubicBezTo>
                  <a:cubicBezTo>
                    <a:pt x="908" y="1979"/>
                    <a:pt x="928" y="1927"/>
                    <a:pt x="947" y="1927"/>
                  </a:cubicBezTo>
                  <a:cubicBezTo>
                    <a:pt x="953" y="1927"/>
                    <a:pt x="960" y="1934"/>
                    <a:pt x="966" y="1953"/>
                  </a:cubicBezTo>
                  <a:lnTo>
                    <a:pt x="966" y="1983"/>
                  </a:lnTo>
                  <a:lnTo>
                    <a:pt x="996" y="1953"/>
                  </a:lnTo>
                  <a:cubicBezTo>
                    <a:pt x="996" y="1892"/>
                    <a:pt x="996" y="1923"/>
                    <a:pt x="996" y="1892"/>
                  </a:cubicBezTo>
                  <a:cubicBezTo>
                    <a:pt x="1026" y="1892"/>
                    <a:pt x="1026" y="1862"/>
                    <a:pt x="1026" y="1862"/>
                  </a:cubicBezTo>
                  <a:cubicBezTo>
                    <a:pt x="1026" y="1873"/>
                    <a:pt x="1026" y="1883"/>
                    <a:pt x="1026" y="1892"/>
                  </a:cubicBezTo>
                  <a:cubicBezTo>
                    <a:pt x="1033" y="1905"/>
                    <a:pt x="1036" y="1910"/>
                    <a:pt x="1038" y="1910"/>
                  </a:cubicBezTo>
                  <a:cubicBezTo>
                    <a:pt x="1045" y="1910"/>
                    <a:pt x="1036" y="1857"/>
                    <a:pt x="1048" y="1857"/>
                  </a:cubicBezTo>
                  <a:cubicBezTo>
                    <a:pt x="1050" y="1857"/>
                    <a:pt x="1053" y="1859"/>
                    <a:pt x="1057" y="1862"/>
                  </a:cubicBezTo>
                  <a:cubicBezTo>
                    <a:pt x="1057" y="1873"/>
                    <a:pt x="1057" y="1884"/>
                    <a:pt x="1057" y="1892"/>
                  </a:cubicBezTo>
                  <a:cubicBezTo>
                    <a:pt x="1081" y="1892"/>
                    <a:pt x="1105" y="1854"/>
                    <a:pt x="1113" y="1854"/>
                  </a:cubicBezTo>
                  <a:cubicBezTo>
                    <a:pt x="1116" y="1854"/>
                    <a:pt x="1117" y="1856"/>
                    <a:pt x="1117" y="1862"/>
                  </a:cubicBezTo>
                  <a:cubicBezTo>
                    <a:pt x="1117" y="1877"/>
                    <a:pt x="1109" y="1877"/>
                    <a:pt x="1106" y="1877"/>
                  </a:cubicBezTo>
                  <a:cubicBezTo>
                    <a:pt x="1102" y="1877"/>
                    <a:pt x="1102" y="1877"/>
                    <a:pt x="1117" y="1892"/>
                  </a:cubicBezTo>
                  <a:lnTo>
                    <a:pt x="1117" y="1923"/>
                  </a:lnTo>
                  <a:lnTo>
                    <a:pt x="1147" y="1923"/>
                  </a:lnTo>
                  <a:cubicBezTo>
                    <a:pt x="1147" y="1858"/>
                    <a:pt x="1178" y="1870"/>
                    <a:pt x="1195" y="1861"/>
                  </a:cubicBezTo>
                  <a:lnTo>
                    <a:pt x="1195" y="1861"/>
                  </a:lnTo>
                  <a:cubicBezTo>
                    <a:pt x="1189" y="1882"/>
                    <a:pt x="1207" y="1869"/>
                    <a:pt x="1207" y="1892"/>
                  </a:cubicBezTo>
                  <a:cubicBezTo>
                    <a:pt x="1207" y="1923"/>
                    <a:pt x="1207" y="1923"/>
                    <a:pt x="1207" y="1953"/>
                  </a:cubicBezTo>
                  <a:cubicBezTo>
                    <a:pt x="1207" y="1946"/>
                    <a:pt x="1209" y="1944"/>
                    <a:pt x="1211" y="1944"/>
                  </a:cubicBezTo>
                  <a:cubicBezTo>
                    <a:pt x="1215" y="1944"/>
                    <a:pt x="1221" y="1949"/>
                    <a:pt x="1226" y="1950"/>
                  </a:cubicBezTo>
                  <a:lnTo>
                    <a:pt x="1226" y="1950"/>
                  </a:lnTo>
                  <a:cubicBezTo>
                    <a:pt x="1224" y="1957"/>
                    <a:pt x="1223" y="1961"/>
                    <a:pt x="1226" y="1961"/>
                  </a:cubicBezTo>
                  <a:cubicBezTo>
                    <a:pt x="1228" y="1961"/>
                    <a:pt x="1232" y="1959"/>
                    <a:pt x="1238" y="1953"/>
                  </a:cubicBezTo>
                  <a:cubicBezTo>
                    <a:pt x="1238" y="1953"/>
                    <a:pt x="1233" y="1953"/>
                    <a:pt x="1229" y="1951"/>
                  </a:cubicBezTo>
                  <a:lnTo>
                    <a:pt x="1229" y="1951"/>
                  </a:lnTo>
                  <a:cubicBezTo>
                    <a:pt x="1234" y="1951"/>
                    <a:pt x="1238" y="1944"/>
                    <a:pt x="1238" y="1923"/>
                  </a:cubicBezTo>
                  <a:lnTo>
                    <a:pt x="1238" y="1923"/>
                  </a:lnTo>
                  <a:cubicBezTo>
                    <a:pt x="1238" y="1923"/>
                    <a:pt x="1230" y="1938"/>
                    <a:pt x="1226" y="1949"/>
                  </a:cubicBezTo>
                  <a:lnTo>
                    <a:pt x="1226" y="1949"/>
                  </a:lnTo>
                  <a:cubicBezTo>
                    <a:pt x="1222" y="1945"/>
                    <a:pt x="1222" y="1938"/>
                    <a:pt x="1238" y="1923"/>
                  </a:cubicBezTo>
                  <a:lnTo>
                    <a:pt x="1238" y="1923"/>
                  </a:lnTo>
                  <a:cubicBezTo>
                    <a:pt x="1238" y="1923"/>
                    <a:pt x="1238" y="1923"/>
                    <a:pt x="1238" y="1923"/>
                  </a:cubicBezTo>
                  <a:cubicBezTo>
                    <a:pt x="1238" y="1900"/>
                    <a:pt x="1242" y="1895"/>
                    <a:pt x="1248" y="1895"/>
                  </a:cubicBezTo>
                  <a:cubicBezTo>
                    <a:pt x="1256" y="1895"/>
                    <a:pt x="1266" y="1902"/>
                    <a:pt x="1278" y="1902"/>
                  </a:cubicBezTo>
                  <a:cubicBezTo>
                    <a:pt x="1284" y="1902"/>
                    <a:pt x="1291" y="1899"/>
                    <a:pt x="1298" y="1892"/>
                  </a:cubicBezTo>
                  <a:cubicBezTo>
                    <a:pt x="1328" y="1862"/>
                    <a:pt x="1328" y="1802"/>
                    <a:pt x="1328" y="1772"/>
                  </a:cubicBezTo>
                  <a:cubicBezTo>
                    <a:pt x="1328" y="1802"/>
                    <a:pt x="1328" y="1802"/>
                    <a:pt x="1328" y="1832"/>
                  </a:cubicBezTo>
                  <a:cubicBezTo>
                    <a:pt x="1343" y="1847"/>
                    <a:pt x="1357" y="1854"/>
                    <a:pt x="1369" y="1855"/>
                  </a:cubicBezTo>
                  <a:lnTo>
                    <a:pt x="1369" y="1855"/>
                  </a:lnTo>
                  <a:cubicBezTo>
                    <a:pt x="1372" y="1859"/>
                    <a:pt x="1379" y="1862"/>
                    <a:pt x="1388" y="1862"/>
                  </a:cubicBezTo>
                  <a:lnTo>
                    <a:pt x="1388" y="1892"/>
                  </a:lnTo>
                  <a:cubicBezTo>
                    <a:pt x="1388" y="1862"/>
                    <a:pt x="1419" y="1862"/>
                    <a:pt x="1419" y="1832"/>
                  </a:cubicBezTo>
                  <a:lnTo>
                    <a:pt x="1419" y="1892"/>
                  </a:lnTo>
                  <a:cubicBezTo>
                    <a:pt x="1449" y="1892"/>
                    <a:pt x="1449" y="1862"/>
                    <a:pt x="1449" y="1862"/>
                  </a:cubicBezTo>
                  <a:lnTo>
                    <a:pt x="1449" y="1832"/>
                  </a:lnTo>
                  <a:cubicBezTo>
                    <a:pt x="1449" y="1802"/>
                    <a:pt x="1442" y="1792"/>
                    <a:pt x="1433" y="1792"/>
                  </a:cubicBezTo>
                  <a:cubicBezTo>
                    <a:pt x="1415" y="1792"/>
                    <a:pt x="1388" y="1832"/>
                    <a:pt x="1388" y="1832"/>
                  </a:cubicBezTo>
                  <a:lnTo>
                    <a:pt x="1388" y="1772"/>
                  </a:lnTo>
                  <a:lnTo>
                    <a:pt x="1539" y="1772"/>
                  </a:lnTo>
                  <a:lnTo>
                    <a:pt x="1539" y="1862"/>
                  </a:lnTo>
                  <a:lnTo>
                    <a:pt x="1539" y="1923"/>
                  </a:lnTo>
                  <a:cubicBezTo>
                    <a:pt x="1539" y="1923"/>
                    <a:pt x="1539" y="1953"/>
                    <a:pt x="1570" y="1983"/>
                  </a:cubicBezTo>
                  <a:cubicBezTo>
                    <a:pt x="1574" y="1987"/>
                    <a:pt x="1577" y="1990"/>
                    <a:pt x="1581" y="1992"/>
                  </a:cubicBezTo>
                  <a:lnTo>
                    <a:pt x="1581" y="1992"/>
                  </a:lnTo>
                  <a:cubicBezTo>
                    <a:pt x="1584" y="1998"/>
                    <a:pt x="1591" y="2004"/>
                    <a:pt x="1600" y="2013"/>
                  </a:cubicBezTo>
                  <a:lnTo>
                    <a:pt x="1600" y="1983"/>
                  </a:lnTo>
                  <a:cubicBezTo>
                    <a:pt x="1600" y="1981"/>
                    <a:pt x="1600" y="1978"/>
                    <a:pt x="1599" y="1975"/>
                  </a:cubicBezTo>
                  <a:lnTo>
                    <a:pt x="1599" y="1975"/>
                  </a:lnTo>
                  <a:cubicBezTo>
                    <a:pt x="1600" y="1969"/>
                    <a:pt x="1600" y="1961"/>
                    <a:pt x="1600" y="1953"/>
                  </a:cubicBezTo>
                  <a:lnTo>
                    <a:pt x="1600" y="1953"/>
                  </a:lnTo>
                  <a:cubicBezTo>
                    <a:pt x="1598" y="1954"/>
                    <a:pt x="1597" y="1956"/>
                    <a:pt x="1596" y="1957"/>
                  </a:cubicBezTo>
                  <a:lnTo>
                    <a:pt x="1596" y="1957"/>
                  </a:lnTo>
                  <a:cubicBezTo>
                    <a:pt x="1590" y="1936"/>
                    <a:pt x="1583" y="1914"/>
                    <a:pt x="1588" y="1914"/>
                  </a:cubicBezTo>
                  <a:cubicBezTo>
                    <a:pt x="1590" y="1914"/>
                    <a:pt x="1594" y="1917"/>
                    <a:pt x="1600" y="1923"/>
                  </a:cubicBezTo>
                  <a:cubicBezTo>
                    <a:pt x="1620" y="1923"/>
                    <a:pt x="1627" y="1936"/>
                    <a:pt x="1629" y="1936"/>
                  </a:cubicBezTo>
                  <a:cubicBezTo>
                    <a:pt x="1630" y="1936"/>
                    <a:pt x="1630" y="1933"/>
                    <a:pt x="1630" y="1923"/>
                  </a:cubicBezTo>
                  <a:cubicBezTo>
                    <a:pt x="1630" y="1953"/>
                    <a:pt x="1630" y="1953"/>
                    <a:pt x="1630" y="1983"/>
                  </a:cubicBezTo>
                  <a:cubicBezTo>
                    <a:pt x="1630" y="1953"/>
                    <a:pt x="1660" y="1953"/>
                    <a:pt x="1660" y="1923"/>
                  </a:cubicBezTo>
                  <a:cubicBezTo>
                    <a:pt x="1667" y="1930"/>
                    <a:pt x="1674" y="1932"/>
                    <a:pt x="1680" y="1932"/>
                  </a:cubicBezTo>
                  <a:cubicBezTo>
                    <a:pt x="1692" y="1932"/>
                    <a:pt x="1702" y="1925"/>
                    <a:pt x="1710" y="1925"/>
                  </a:cubicBezTo>
                  <a:cubicBezTo>
                    <a:pt x="1716" y="1925"/>
                    <a:pt x="1720" y="1931"/>
                    <a:pt x="1720" y="1953"/>
                  </a:cubicBezTo>
                  <a:cubicBezTo>
                    <a:pt x="1720" y="1923"/>
                    <a:pt x="1720" y="1862"/>
                    <a:pt x="1720" y="1862"/>
                  </a:cubicBezTo>
                  <a:cubicBezTo>
                    <a:pt x="1720" y="1897"/>
                    <a:pt x="1725" y="1905"/>
                    <a:pt x="1732" y="1905"/>
                  </a:cubicBezTo>
                  <a:cubicBezTo>
                    <a:pt x="1738" y="1905"/>
                    <a:pt x="1746" y="1900"/>
                    <a:pt x="1755" y="1900"/>
                  </a:cubicBezTo>
                  <a:cubicBezTo>
                    <a:pt x="1763" y="1900"/>
                    <a:pt x="1772" y="1905"/>
                    <a:pt x="1781" y="1923"/>
                  </a:cubicBezTo>
                  <a:cubicBezTo>
                    <a:pt x="1781" y="1862"/>
                    <a:pt x="1811" y="1862"/>
                    <a:pt x="1811" y="1802"/>
                  </a:cubicBezTo>
                  <a:cubicBezTo>
                    <a:pt x="1811" y="1832"/>
                    <a:pt x="1811" y="1832"/>
                    <a:pt x="1811" y="1832"/>
                  </a:cubicBezTo>
                  <a:cubicBezTo>
                    <a:pt x="1831" y="1832"/>
                    <a:pt x="1851" y="1846"/>
                    <a:pt x="1862" y="1846"/>
                  </a:cubicBezTo>
                  <a:cubicBezTo>
                    <a:pt x="1868" y="1846"/>
                    <a:pt x="1871" y="1842"/>
                    <a:pt x="1871" y="1832"/>
                  </a:cubicBezTo>
                  <a:lnTo>
                    <a:pt x="1871" y="1681"/>
                  </a:lnTo>
                  <a:cubicBezTo>
                    <a:pt x="1878" y="1688"/>
                    <a:pt x="1882" y="1696"/>
                    <a:pt x="1884" y="1705"/>
                  </a:cubicBezTo>
                  <a:lnTo>
                    <a:pt x="1884" y="1705"/>
                  </a:lnTo>
                  <a:cubicBezTo>
                    <a:pt x="1883" y="1705"/>
                    <a:pt x="1883" y="1705"/>
                    <a:pt x="1883" y="1705"/>
                  </a:cubicBezTo>
                  <a:cubicBezTo>
                    <a:pt x="1868" y="1705"/>
                    <a:pt x="1876" y="1729"/>
                    <a:pt x="1886" y="1754"/>
                  </a:cubicBezTo>
                  <a:lnTo>
                    <a:pt x="1886" y="1754"/>
                  </a:lnTo>
                  <a:cubicBezTo>
                    <a:pt x="1886" y="1738"/>
                    <a:pt x="1887" y="1720"/>
                    <a:pt x="1884" y="1705"/>
                  </a:cubicBezTo>
                  <a:lnTo>
                    <a:pt x="1884" y="1705"/>
                  </a:lnTo>
                  <a:cubicBezTo>
                    <a:pt x="1888" y="1706"/>
                    <a:pt x="1894" y="1708"/>
                    <a:pt x="1901" y="1711"/>
                  </a:cubicBezTo>
                  <a:cubicBezTo>
                    <a:pt x="1917" y="1727"/>
                    <a:pt x="1917" y="1727"/>
                    <a:pt x="1917" y="1727"/>
                  </a:cubicBezTo>
                  <a:cubicBezTo>
                    <a:pt x="1917" y="1727"/>
                    <a:pt x="1917" y="1727"/>
                    <a:pt x="1932" y="1742"/>
                  </a:cubicBezTo>
                  <a:cubicBezTo>
                    <a:pt x="1901" y="1651"/>
                    <a:pt x="1901" y="1651"/>
                    <a:pt x="1932" y="1651"/>
                  </a:cubicBezTo>
                  <a:lnTo>
                    <a:pt x="1958" y="1651"/>
                  </a:lnTo>
                  <a:cubicBezTo>
                    <a:pt x="1954" y="1644"/>
                    <a:pt x="1947" y="1636"/>
                    <a:pt x="1932" y="1621"/>
                  </a:cubicBezTo>
                  <a:cubicBezTo>
                    <a:pt x="1940" y="1605"/>
                    <a:pt x="1947" y="1600"/>
                    <a:pt x="1955" y="1600"/>
                  </a:cubicBezTo>
                  <a:cubicBezTo>
                    <a:pt x="1971" y="1600"/>
                    <a:pt x="1985" y="1627"/>
                    <a:pt x="1990" y="1627"/>
                  </a:cubicBezTo>
                  <a:cubicBezTo>
                    <a:pt x="1991" y="1627"/>
                    <a:pt x="1992" y="1625"/>
                    <a:pt x="1992" y="1621"/>
                  </a:cubicBezTo>
                  <a:lnTo>
                    <a:pt x="1992" y="1530"/>
                  </a:lnTo>
                  <a:cubicBezTo>
                    <a:pt x="1962" y="1470"/>
                    <a:pt x="2022" y="1470"/>
                    <a:pt x="1992" y="1410"/>
                  </a:cubicBezTo>
                  <a:lnTo>
                    <a:pt x="1962" y="1395"/>
                  </a:lnTo>
                  <a:lnTo>
                    <a:pt x="1962" y="1395"/>
                  </a:lnTo>
                  <a:cubicBezTo>
                    <a:pt x="1962" y="1391"/>
                    <a:pt x="1962" y="1386"/>
                    <a:pt x="1962" y="1379"/>
                  </a:cubicBezTo>
                  <a:cubicBezTo>
                    <a:pt x="1962" y="1349"/>
                    <a:pt x="1932" y="1289"/>
                    <a:pt x="1962" y="1289"/>
                  </a:cubicBezTo>
                  <a:cubicBezTo>
                    <a:pt x="1992" y="1289"/>
                    <a:pt x="1962" y="1319"/>
                    <a:pt x="1992" y="1319"/>
                  </a:cubicBezTo>
                  <a:lnTo>
                    <a:pt x="1992" y="1349"/>
                  </a:lnTo>
                  <a:cubicBezTo>
                    <a:pt x="2013" y="1370"/>
                    <a:pt x="2019" y="1405"/>
                    <a:pt x="2021" y="1405"/>
                  </a:cubicBezTo>
                  <a:cubicBezTo>
                    <a:pt x="2022" y="1405"/>
                    <a:pt x="2022" y="1398"/>
                    <a:pt x="2022" y="1379"/>
                  </a:cubicBezTo>
                  <a:cubicBezTo>
                    <a:pt x="2022" y="1349"/>
                    <a:pt x="2052" y="1319"/>
                    <a:pt x="2022" y="1289"/>
                  </a:cubicBezTo>
                  <a:cubicBezTo>
                    <a:pt x="2022" y="1259"/>
                    <a:pt x="1992" y="1259"/>
                    <a:pt x="1992" y="1259"/>
                  </a:cubicBezTo>
                  <a:cubicBezTo>
                    <a:pt x="1962" y="1168"/>
                    <a:pt x="2083" y="1168"/>
                    <a:pt x="2052" y="1168"/>
                  </a:cubicBezTo>
                  <a:cubicBezTo>
                    <a:pt x="1992" y="1138"/>
                    <a:pt x="1992" y="1108"/>
                    <a:pt x="1992" y="1078"/>
                  </a:cubicBezTo>
                  <a:lnTo>
                    <a:pt x="2052" y="1078"/>
                  </a:lnTo>
                  <a:cubicBezTo>
                    <a:pt x="2052" y="1053"/>
                    <a:pt x="2033" y="1009"/>
                    <a:pt x="2025" y="1009"/>
                  </a:cubicBezTo>
                  <a:cubicBezTo>
                    <a:pt x="2023" y="1009"/>
                    <a:pt x="2022" y="1012"/>
                    <a:pt x="2022" y="1017"/>
                  </a:cubicBezTo>
                  <a:cubicBezTo>
                    <a:pt x="2022" y="1017"/>
                    <a:pt x="2022" y="1018"/>
                    <a:pt x="2021" y="1019"/>
                  </a:cubicBezTo>
                  <a:lnTo>
                    <a:pt x="2021" y="1019"/>
                  </a:lnTo>
                  <a:cubicBezTo>
                    <a:pt x="2010" y="1011"/>
                    <a:pt x="1992" y="1004"/>
                    <a:pt x="1992" y="987"/>
                  </a:cubicBezTo>
                  <a:lnTo>
                    <a:pt x="2022" y="987"/>
                  </a:lnTo>
                  <a:cubicBezTo>
                    <a:pt x="2022" y="927"/>
                    <a:pt x="1992" y="866"/>
                    <a:pt x="1992" y="806"/>
                  </a:cubicBezTo>
                  <a:lnTo>
                    <a:pt x="1992" y="806"/>
                  </a:lnTo>
                  <a:cubicBezTo>
                    <a:pt x="1992" y="806"/>
                    <a:pt x="2005" y="820"/>
                    <a:pt x="2014" y="820"/>
                  </a:cubicBezTo>
                  <a:cubicBezTo>
                    <a:pt x="2019" y="820"/>
                    <a:pt x="2022" y="816"/>
                    <a:pt x="2022" y="806"/>
                  </a:cubicBezTo>
                  <a:cubicBezTo>
                    <a:pt x="1992" y="746"/>
                    <a:pt x="1992" y="655"/>
                    <a:pt x="1992" y="595"/>
                  </a:cubicBezTo>
                  <a:lnTo>
                    <a:pt x="1962" y="595"/>
                  </a:lnTo>
                  <a:cubicBezTo>
                    <a:pt x="1962" y="575"/>
                    <a:pt x="1958" y="568"/>
                    <a:pt x="1954" y="568"/>
                  </a:cubicBezTo>
                  <a:cubicBezTo>
                    <a:pt x="1945" y="568"/>
                    <a:pt x="1932" y="595"/>
                    <a:pt x="1932" y="595"/>
                  </a:cubicBezTo>
                  <a:cubicBezTo>
                    <a:pt x="1932" y="565"/>
                    <a:pt x="1962" y="565"/>
                    <a:pt x="1962" y="565"/>
                  </a:cubicBezTo>
                  <a:cubicBezTo>
                    <a:pt x="1901" y="504"/>
                    <a:pt x="1871" y="474"/>
                    <a:pt x="1871" y="414"/>
                  </a:cubicBezTo>
                  <a:cubicBezTo>
                    <a:pt x="1864" y="407"/>
                    <a:pt x="1858" y="405"/>
                    <a:pt x="1851" y="405"/>
                  </a:cubicBezTo>
                  <a:cubicBezTo>
                    <a:pt x="1840" y="405"/>
                    <a:pt x="1829" y="412"/>
                    <a:pt x="1822" y="412"/>
                  </a:cubicBezTo>
                  <a:cubicBezTo>
                    <a:pt x="1815" y="412"/>
                    <a:pt x="1811" y="406"/>
                    <a:pt x="1811" y="384"/>
                  </a:cubicBezTo>
                  <a:cubicBezTo>
                    <a:pt x="1781" y="323"/>
                    <a:pt x="1720" y="293"/>
                    <a:pt x="1720" y="203"/>
                  </a:cubicBezTo>
                  <a:cubicBezTo>
                    <a:pt x="1717" y="206"/>
                    <a:pt x="1713" y="208"/>
                    <a:pt x="1710" y="208"/>
                  </a:cubicBezTo>
                  <a:cubicBezTo>
                    <a:pt x="1692" y="208"/>
                    <a:pt x="1674" y="168"/>
                    <a:pt x="1655" y="168"/>
                  </a:cubicBezTo>
                  <a:cubicBezTo>
                    <a:pt x="1647" y="168"/>
                    <a:pt x="1638" y="177"/>
                    <a:pt x="1630" y="203"/>
                  </a:cubicBezTo>
                  <a:cubicBezTo>
                    <a:pt x="1630" y="142"/>
                    <a:pt x="1630" y="82"/>
                    <a:pt x="1600" y="82"/>
                  </a:cubicBezTo>
                  <a:cubicBezTo>
                    <a:pt x="1600" y="78"/>
                    <a:pt x="1599" y="76"/>
                    <a:pt x="1598" y="76"/>
                  </a:cubicBezTo>
                  <a:cubicBezTo>
                    <a:pt x="1592" y="76"/>
                    <a:pt x="1570" y="142"/>
                    <a:pt x="1570" y="142"/>
                  </a:cubicBezTo>
                  <a:lnTo>
                    <a:pt x="1570" y="82"/>
                  </a:lnTo>
                  <a:lnTo>
                    <a:pt x="1539" y="112"/>
                  </a:lnTo>
                  <a:cubicBezTo>
                    <a:pt x="1509" y="112"/>
                    <a:pt x="1509" y="52"/>
                    <a:pt x="1509" y="22"/>
                  </a:cubicBezTo>
                  <a:cubicBezTo>
                    <a:pt x="1479" y="52"/>
                    <a:pt x="1449" y="52"/>
                    <a:pt x="1449" y="52"/>
                  </a:cubicBezTo>
                  <a:cubicBezTo>
                    <a:pt x="1449" y="52"/>
                    <a:pt x="1449" y="22"/>
                    <a:pt x="1449" y="22"/>
                  </a:cubicBezTo>
                  <a:cubicBezTo>
                    <a:pt x="1443" y="33"/>
                    <a:pt x="1440" y="39"/>
                    <a:pt x="1438" y="41"/>
                  </a:cubicBezTo>
                  <a:lnTo>
                    <a:pt x="1438" y="41"/>
                  </a:lnTo>
                  <a:cubicBezTo>
                    <a:pt x="1437" y="40"/>
                    <a:pt x="1435" y="39"/>
                    <a:pt x="1434" y="37"/>
                  </a:cubicBezTo>
                  <a:lnTo>
                    <a:pt x="1434" y="37"/>
                  </a:lnTo>
                  <a:cubicBezTo>
                    <a:pt x="1434" y="40"/>
                    <a:pt x="1434" y="43"/>
                    <a:pt x="1435" y="43"/>
                  </a:cubicBezTo>
                  <a:cubicBezTo>
                    <a:pt x="1436" y="43"/>
                    <a:pt x="1437" y="42"/>
                    <a:pt x="1438" y="41"/>
                  </a:cubicBezTo>
                  <a:lnTo>
                    <a:pt x="1438" y="41"/>
                  </a:lnTo>
                  <a:cubicBezTo>
                    <a:pt x="1446" y="52"/>
                    <a:pt x="1440" y="52"/>
                    <a:pt x="1419" y="52"/>
                  </a:cubicBezTo>
                  <a:cubicBezTo>
                    <a:pt x="1419" y="52"/>
                    <a:pt x="1405" y="38"/>
                    <a:pt x="1396" y="38"/>
                  </a:cubicBezTo>
                  <a:cubicBezTo>
                    <a:pt x="1392" y="38"/>
                    <a:pt x="1388" y="42"/>
                    <a:pt x="1388" y="52"/>
                  </a:cubicBezTo>
                  <a:lnTo>
                    <a:pt x="1388" y="22"/>
                  </a:lnTo>
                  <a:cubicBezTo>
                    <a:pt x="1378" y="11"/>
                    <a:pt x="1368" y="8"/>
                    <a:pt x="1357" y="8"/>
                  </a:cubicBezTo>
                  <a:cubicBezTo>
                    <a:pt x="1335" y="8"/>
                    <a:pt x="1308" y="22"/>
                    <a:pt x="1268" y="22"/>
                  </a:cubicBezTo>
                  <a:cubicBezTo>
                    <a:pt x="1298" y="52"/>
                    <a:pt x="1298" y="82"/>
                    <a:pt x="1268" y="112"/>
                  </a:cubicBezTo>
                  <a:lnTo>
                    <a:pt x="1268" y="52"/>
                  </a:lnTo>
                  <a:cubicBezTo>
                    <a:pt x="1268" y="52"/>
                    <a:pt x="1268" y="22"/>
                    <a:pt x="1268" y="22"/>
                  </a:cubicBezTo>
                  <a:cubicBezTo>
                    <a:pt x="1268" y="26"/>
                    <a:pt x="1267" y="28"/>
                    <a:pt x="1266" y="28"/>
                  </a:cubicBezTo>
                  <a:cubicBezTo>
                    <a:pt x="1261" y="28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3994800" y="2703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3982750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3957850" y="274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3964625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3955575" y="27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989525" y="274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989525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3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986500" y="2750150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16" y="0"/>
                  </a:moveTo>
                  <a:cubicBezTo>
                    <a:pt x="12" y="0"/>
                    <a:pt x="7" y="2"/>
                    <a:pt x="1" y="9"/>
                  </a:cubicBezTo>
                  <a:cubicBezTo>
                    <a:pt x="1" y="19"/>
                    <a:pt x="4" y="22"/>
                    <a:pt x="9" y="22"/>
                  </a:cubicBezTo>
                  <a:cubicBezTo>
                    <a:pt x="15" y="22"/>
                    <a:pt x="24" y="15"/>
                    <a:pt x="28" y="11"/>
                  </a:cubicBezTo>
                  <a:lnTo>
                    <a:pt x="28" y="11"/>
                  </a:lnTo>
                  <a:cubicBezTo>
                    <a:pt x="30" y="15"/>
                    <a:pt x="31" y="18"/>
                    <a:pt x="31" y="18"/>
                  </a:cubicBezTo>
                  <a:cubicBezTo>
                    <a:pt x="31" y="18"/>
                    <a:pt x="31" y="15"/>
                    <a:pt x="31" y="9"/>
                  </a:cubicBezTo>
                  <a:lnTo>
                    <a:pt x="31" y="9"/>
                  </a:lnTo>
                  <a:cubicBezTo>
                    <a:pt x="31" y="9"/>
                    <a:pt x="30" y="10"/>
                    <a:pt x="28" y="11"/>
                  </a:cubicBezTo>
                  <a:lnTo>
                    <a:pt x="28" y="11"/>
                  </a:lnTo>
                  <a:cubicBezTo>
                    <a:pt x="26" y="6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3967650" y="27518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1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3924650" y="2733000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61" y="1"/>
                  </a:moveTo>
                  <a:cubicBezTo>
                    <a:pt x="31" y="31"/>
                    <a:pt x="31" y="61"/>
                    <a:pt x="31" y="91"/>
                  </a:cubicBezTo>
                  <a:lnTo>
                    <a:pt x="31" y="61"/>
                  </a:lnTo>
                  <a:cubicBezTo>
                    <a:pt x="31" y="41"/>
                    <a:pt x="31" y="34"/>
                    <a:pt x="29" y="34"/>
                  </a:cubicBezTo>
                  <a:cubicBezTo>
                    <a:pt x="27" y="34"/>
                    <a:pt x="21" y="61"/>
                    <a:pt x="0" y="61"/>
                  </a:cubicBezTo>
                  <a:cubicBezTo>
                    <a:pt x="0" y="79"/>
                    <a:pt x="10" y="96"/>
                    <a:pt x="25" y="96"/>
                  </a:cubicBezTo>
                  <a:cubicBezTo>
                    <a:pt x="35" y="96"/>
                    <a:pt x="48" y="87"/>
                    <a:pt x="61" y="61"/>
                  </a:cubicBezTo>
                  <a:cubicBezTo>
                    <a:pt x="61" y="41"/>
                    <a:pt x="61" y="2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928425" y="27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3910325" y="273000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6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928425" y="27337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910325" y="277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926150" y="273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3926150" y="2734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3880125" y="2729225"/>
              <a:ext cx="55875" cy="54350"/>
            </a:xfrm>
            <a:custGeom>
              <a:avLst/>
              <a:gdLst/>
              <a:ahLst/>
              <a:cxnLst/>
              <a:rect l="l" t="t" r="r" b="b"/>
              <a:pathLst>
                <a:path w="2235" h="2174" extrusionOk="0">
                  <a:moveTo>
                    <a:pt x="1238" y="31"/>
                  </a:moveTo>
                  <a:cubicBezTo>
                    <a:pt x="1222" y="47"/>
                    <a:pt x="1214" y="64"/>
                    <a:pt x="1216" y="75"/>
                  </a:cubicBezTo>
                  <a:lnTo>
                    <a:pt x="1216" y="75"/>
                  </a:lnTo>
                  <a:cubicBezTo>
                    <a:pt x="1223" y="67"/>
                    <a:pt x="1231" y="61"/>
                    <a:pt x="1238" y="61"/>
                  </a:cubicBezTo>
                  <a:lnTo>
                    <a:pt x="1238" y="31"/>
                  </a:lnTo>
                  <a:close/>
                  <a:moveTo>
                    <a:pt x="1751" y="242"/>
                  </a:moveTo>
                  <a:cubicBezTo>
                    <a:pt x="1721" y="272"/>
                    <a:pt x="1721" y="272"/>
                    <a:pt x="1721" y="272"/>
                  </a:cubicBezTo>
                  <a:lnTo>
                    <a:pt x="1721" y="303"/>
                  </a:lnTo>
                  <a:cubicBezTo>
                    <a:pt x="1721" y="303"/>
                    <a:pt x="1721" y="273"/>
                    <a:pt x="1751" y="242"/>
                  </a:cubicBezTo>
                  <a:close/>
                  <a:moveTo>
                    <a:pt x="1932" y="242"/>
                  </a:moveTo>
                  <a:lnTo>
                    <a:pt x="1902" y="303"/>
                  </a:lnTo>
                  <a:lnTo>
                    <a:pt x="1932" y="303"/>
                  </a:lnTo>
                  <a:cubicBezTo>
                    <a:pt x="1932" y="272"/>
                    <a:pt x="1932" y="272"/>
                    <a:pt x="1932" y="242"/>
                  </a:cubicBezTo>
                  <a:close/>
                  <a:moveTo>
                    <a:pt x="152" y="303"/>
                  </a:moveTo>
                  <a:lnTo>
                    <a:pt x="152" y="333"/>
                  </a:lnTo>
                  <a:lnTo>
                    <a:pt x="182" y="333"/>
                  </a:lnTo>
                  <a:lnTo>
                    <a:pt x="152" y="303"/>
                  </a:lnTo>
                  <a:close/>
                  <a:moveTo>
                    <a:pt x="1781" y="272"/>
                  </a:moveTo>
                  <a:cubicBezTo>
                    <a:pt x="1751" y="272"/>
                    <a:pt x="1721" y="303"/>
                    <a:pt x="1721" y="303"/>
                  </a:cubicBezTo>
                  <a:cubicBezTo>
                    <a:pt x="1721" y="341"/>
                    <a:pt x="1727" y="353"/>
                    <a:pt x="1735" y="353"/>
                  </a:cubicBezTo>
                  <a:cubicBezTo>
                    <a:pt x="1747" y="353"/>
                    <a:pt x="1764" y="333"/>
                    <a:pt x="1781" y="333"/>
                  </a:cubicBezTo>
                  <a:cubicBezTo>
                    <a:pt x="1781" y="333"/>
                    <a:pt x="1812" y="303"/>
                    <a:pt x="1781" y="303"/>
                  </a:cubicBezTo>
                  <a:cubicBezTo>
                    <a:pt x="1757" y="303"/>
                    <a:pt x="1752" y="341"/>
                    <a:pt x="1751" y="341"/>
                  </a:cubicBezTo>
                  <a:cubicBezTo>
                    <a:pt x="1751" y="341"/>
                    <a:pt x="1751" y="339"/>
                    <a:pt x="1751" y="333"/>
                  </a:cubicBezTo>
                  <a:cubicBezTo>
                    <a:pt x="1751" y="303"/>
                    <a:pt x="1751" y="303"/>
                    <a:pt x="1781" y="272"/>
                  </a:cubicBezTo>
                  <a:close/>
                  <a:moveTo>
                    <a:pt x="1962" y="423"/>
                  </a:moveTo>
                  <a:lnTo>
                    <a:pt x="1962" y="454"/>
                  </a:lnTo>
                  <a:cubicBezTo>
                    <a:pt x="1993" y="454"/>
                    <a:pt x="1962" y="423"/>
                    <a:pt x="1962" y="423"/>
                  </a:cubicBezTo>
                  <a:close/>
                  <a:moveTo>
                    <a:pt x="83" y="789"/>
                  </a:moveTo>
                  <a:cubicBezTo>
                    <a:pt x="74" y="791"/>
                    <a:pt x="61" y="816"/>
                    <a:pt x="61" y="816"/>
                  </a:cubicBezTo>
                  <a:lnTo>
                    <a:pt x="92" y="816"/>
                  </a:lnTo>
                  <a:cubicBezTo>
                    <a:pt x="92" y="806"/>
                    <a:pt x="88" y="796"/>
                    <a:pt x="83" y="789"/>
                  </a:cubicBezTo>
                  <a:close/>
                  <a:moveTo>
                    <a:pt x="2204" y="906"/>
                  </a:moveTo>
                  <a:lnTo>
                    <a:pt x="2204" y="936"/>
                  </a:lnTo>
                  <a:lnTo>
                    <a:pt x="2234" y="936"/>
                  </a:lnTo>
                  <a:cubicBezTo>
                    <a:pt x="2234" y="906"/>
                    <a:pt x="2204" y="906"/>
                    <a:pt x="2204" y="906"/>
                  </a:cubicBezTo>
                  <a:close/>
                  <a:moveTo>
                    <a:pt x="1949" y="1884"/>
                  </a:moveTo>
                  <a:cubicBezTo>
                    <a:pt x="1949" y="1896"/>
                    <a:pt x="1951" y="1909"/>
                    <a:pt x="1961" y="1930"/>
                  </a:cubicBezTo>
                  <a:lnTo>
                    <a:pt x="1961" y="1930"/>
                  </a:lnTo>
                  <a:cubicBezTo>
                    <a:pt x="1960" y="1918"/>
                    <a:pt x="1957" y="1898"/>
                    <a:pt x="1949" y="1884"/>
                  </a:cubicBezTo>
                  <a:close/>
                  <a:moveTo>
                    <a:pt x="1961" y="1930"/>
                  </a:moveTo>
                  <a:lnTo>
                    <a:pt x="1961" y="1930"/>
                  </a:lnTo>
                  <a:cubicBezTo>
                    <a:pt x="1962" y="1935"/>
                    <a:pt x="1962" y="1938"/>
                    <a:pt x="1962" y="1938"/>
                  </a:cubicBezTo>
                  <a:cubicBezTo>
                    <a:pt x="1962" y="1938"/>
                    <a:pt x="1962" y="1937"/>
                    <a:pt x="1962" y="1932"/>
                  </a:cubicBezTo>
                  <a:cubicBezTo>
                    <a:pt x="1962" y="1931"/>
                    <a:pt x="1962" y="1931"/>
                    <a:pt x="1961" y="1930"/>
                  </a:cubicBezTo>
                  <a:close/>
                  <a:moveTo>
                    <a:pt x="635" y="1"/>
                  </a:moveTo>
                  <a:lnTo>
                    <a:pt x="635" y="31"/>
                  </a:lnTo>
                  <a:cubicBezTo>
                    <a:pt x="613" y="52"/>
                    <a:pt x="577" y="74"/>
                    <a:pt x="547" y="74"/>
                  </a:cubicBezTo>
                  <a:cubicBezTo>
                    <a:pt x="534" y="74"/>
                    <a:pt x="523" y="70"/>
                    <a:pt x="514" y="61"/>
                  </a:cubicBezTo>
                  <a:cubicBezTo>
                    <a:pt x="511" y="58"/>
                    <a:pt x="508" y="56"/>
                    <a:pt x="505" y="56"/>
                  </a:cubicBezTo>
                  <a:cubicBezTo>
                    <a:pt x="486" y="56"/>
                    <a:pt x="484" y="126"/>
                    <a:pt x="484" y="126"/>
                  </a:cubicBezTo>
                  <a:cubicBezTo>
                    <a:pt x="484" y="126"/>
                    <a:pt x="484" y="125"/>
                    <a:pt x="484" y="122"/>
                  </a:cubicBezTo>
                  <a:cubicBezTo>
                    <a:pt x="468" y="106"/>
                    <a:pt x="452" y="100"/>
                    <a:pt x="436" y="100"/>
                  </a:cubicBezTo>
                  <a:cubicBezTo>
                    <a:pt x="401" y="100"/>
                    <a:pt x="365" y="128"/>
                    <a:pt x="330" y="128"/>
                  </a:cubicBezTo>
                  <a:cubicBezTo>
                    <a:pt x="321" y="128"/>
                    <a:pt x="312" y="126"/>
                    <a:pt x="303" y="122"/>
                  </a:cubicBezTo>
                  <a:cubicBezTo>
                    <a:pt x="303" y="152"/>
                    <a:pt x="242" y="122"/>
                    <a:pt x="273" y="212"/>
                  </a:cubicBezTo>
                  <a:cubicBezTo>
                    <a:pt x="232" y="212"/>
                    <a:pt x="206" y="199"/>
                    <a:pt x="192" y="199"/>
                  </a:cubicBezTo>
                  <a:cubicBezTo>
                    <a:pt x="185" y="199"/>
                    <a:pt x="182" y="202"/>
                    <a:pt x="182" y="212"/>
                  </a:cubicBezTo>
                  <a:lnTo>
                    <a:pt x="182" y="303"/>
                  </a:lnTo>
                  <a:lnTo>
                    <a:pt x="182" y="333"/>
                  </a:lnTo>
                  <a:cubicBezTo>
                    <a:pt x="152" y="363"/>
                    <a:pt x="122" y="363"/>
                    <a:pt x="122" y="363"/>
                  </a:cubicBezTo>
                  <a:lnTo>
                    <a:pt x="122" y="423"/>
                  </a:lnTo>
                  <a:cubicBezTo>
                    <a:pt x="122" y="440"/>
                    <a:pt x="119" y="445"/>
                    <a:pt x="116" y="445"/>
                  </a:cubicBezTo>
                  <a:cubicBezTo>
                    <a:pt x="111" y="445"/>
                    <a:pt x="103" y="432"/>
                    <a:pt x="97" y="432"/>
                  </a:cubicBezTo>
                  <a:cubicBezTo>
                    <a:pt x="94" y="432"/>
                    <a:pt x="92" y="437"/>
                    <a:pt x="92" y="454"/>
                  </a:cubicBezTo>
                  <a:cubicBezTo>
                    <a:pt x="122" y="454"/>
                    <a:pt x="152" y="484"/>
                    <a:pt x="122" y="484"/>
                  </a:cubicBezTo>
                  <a:cubicBezTo>
                    <a:pt x="61" y="484"/>
                    <a:pt x="61" y="544"/>
                    <a:pt x="61" y="574"/>
                  </a:cubicBezTo>
                  <a:cubicBezTo>
                    <a:pt x="61" y="665"/>
                    <a:pt x="31" y="725"/>
                    <a:pt x="31" y="816"/>
                  </a:cubicBezTo>
                  <a:cubicBezTo>
                    <a:pt x="44" y="790"/>
                    <a:pt x="57" y="781"/>
                    <a:pt x="67" y="781"/>
                  </a:cubicBezTo>
                  <a:cubicBezTo>
                    <a:pt x="73" y="781"/>
                    <a:pt x="79" y="784"/>
                    <a:pt x="83" y="789"/>
                  </a:cubicBezTo>
                  <a:lnTo>
                    <a:pt x="83" y="789"/>
                  </a:lnTo>
                  <a:cubicBezTo>
                    <a:pt x="83" y="789"/>
                    <a:pt x="83" y="789"/>
                    <a:pt x="84" y="789"/>
                  </a:cubicBezTo>
                  <a:cubicBezTo>
                    <a:pt x="88" y="789"/>
                    <a:pt x="92" y="796"/>
                    <a:pt x="92" y="816"/>
                  </a:cubicBezTo>
                  <a:cubicBezTo>
                    <a:pt x="92" y="826"/>
                    <a:pt x="85" y="829"/>
                    <a:pt x="76" y="829"/>
                  </a:cubicBezTo>
                  <a:cubicBezTo>
                    <a:pt x="58" y="829"/>
                    <a:pt x="31" y="816"/>
                    <a:pt x="31" y="816"/>
                  </a:cubicBezTo>
                  <a:lnTo>
                    <a:pt x="31" y="846"/>
                  </a:lnTo>
                  <a:cubicBezTo>
                    <a:pt x="31" y="846"/>
                    <a:pt x="1" y="906"/>
                    <a:pt x="31" y="906"/>
                  </a:cubicBezTo>
                  <a:cubicBezTo>
                    <a:pt x="31" y="967"/>
                    <a:pt x="31" y="1027"/>
                    <a:pt x="31" y="1087"/>
                  </a:cubicBezTo>
                  <a:cubicBezTo>
                    <a:pt x="61" y="1087"/>
                    <a:pt x="31" y="1117"/>
                    <a:pt x="61" y="1117"/>
                  </a:cubicBezTo>
                  <a:cubicBezTo>
                    <a:pt x="61" y="1178"/>
                    <a:pt x="61" y="1208"/>
                    <a:pt x="61" y="1268"/>
                  </a:cubicBezTo>
                  <a:cubicBezTo>
                    <a:pt x="68" y="1275"/>
                    <a:pt x="75" y="1278"/>
                    <a:pt x="83" y="1280"/>
                  </a:cubicBezTo>
                  <a:lnTo>
                    <a:pt x="83" y="1280"/>
                  </a:lnTo>
                  <a:cubicBezTo>
                    <a:pt x="68" y="1306"/>
                    <a:pt x="88" y="1329"/>
                    <a:pt x="61" y="1329"/>
                  </a:cubicBezTo>
                  <a:cubicBezTo>
                    <a:pt x="92" y="1359"/>
                    <a:pt x="122" y="1419"/>
                    <a:pt x="122" y="1449"/>
                  </a:cubicBezTo>
                  <a:lnTo>
                    <a:pt x="122" y="1419"/>
                  </a:lnTo>
                  <a:cubicBezTo>
                    <a:pt x="152" y="1449"/>
                    <a:pt x="152" y="1449"/>
                    <a:pt x="122" y="1480"/>
                  </a:cubicBezTo>
                  <a:cubicBezTo>
                    <a:pt x="182" y="1480"/>
                    <a:pt x="182" y="1540"/>
                    <a:pt x="182" y="1600"/>
                  </a:cubicBezTo>
                  <a:cubicBezTo>
                    <a:pt x="182" y="1661"/>
                    <a:pt x="212" y="1721"/>
                    <a:pt x="242" y="1721"/>
                  </a:cubicBezTo>
                  <a:lnTo>
                    <a:pt x="273" y="1721"/>
                  </a:lnTo>
                  <a:cubicBezTo>
                    <a:pt x="288" y="1736"/>
                    <a:pt x="288" y="1736"/>
                    <a:pt x="284" y="1736"/>
                  </a:cubicBezTo>
                  <a:cubicBezTo>
                    <a:pt x="280" y="1736"/>
                    <a:pt x="273" y="1736"/>
                    <a:pt x="273" y="1751"/>
                  </a:cubicBezTo>
                  <a:cubicBezTo>
                    <a:pt x="333" y="1751"/>
                    <a:pt x="333" y="1842"/>
                    <a:pt x="393" y="1842"/>
                  </a:cubicBezTo>
                  <a:cubicBezTo>
                    <a:pt x="393" y="1902"/>
                    <a:pt x="423" y="1902"/>
                    <a:pt x="454" y="1902"/>
                  </a:cubicBezTo>
                  <a:cubicBezTo>
                    <a:pt x="484" y="1932"/>
                    <a:pt x="514" y="1902"/>
                    <a:pt x="544" y="1962"/>
                  </a:cubicBezTo>
                  <a:lnTo>
                    <a:pt x="544" y="1932"/>
                  </a:lnTo>
                  <a:cubicBezTo>
                    <a:pt x="550" y="1926"/>
                    <a:pt x="555" y="1924"/>
                    <a:pt x="559" y="1924"/>
                  </a:cubicBezTo>
                  <a:cubicBezTo>
                    <a:pt x="574" y="1924"/>
                    <a:pt x="574" y="1962"/>
                    <a:pt x="574" y="1962"/>
                  </a:cubicBezTo>
                  <a:lnTo>
                    <a:pt x="574" y="1902"/>
                  </a:lnTo>
                  <a:cubicBezTo>
                    <a:pt x="665" y="1902"/>
                    <a:pt x="755" y="1993"/>
                    <a:pt x="786" y="1993"/>
                  </a:cubicBezTo>
                  <a:cubicBezTo>
                    <a:pt x="810" y="1993"/>
                    <a:pt x="815" y="1915"/>
                    <a:pt x="831" y="1915"/>
                  </a:cubicBezTo>
                  <a:cubicBezTo>
                    <a:pt x="835" y="1915"/>
                    <a:pt x="840" y="1920"/>
                    <a:pt x="846" y="1932"/>
                  </a:cubicBezTo>
                  <a:lnTo>
                    <a:pt x="846" y="1962"/>
                  </a:lnTo>
                  <a:cubicBezTo>
                    <a:pt x="859" y="1956"/>
                    <a:pt x="871" y="1954"/>
                    <a:pt x="884" y="1954"/>
                  </a:cubicBezTo>
                  <a:cubicBezTo>
                    <a:pt x="919" y="1954"/>
                    <a:pt x="954" y="1971"/>
                    <a:pt x="989" y="1971"/>
                  </a:cubicBezTo>
                  <a:cubicBezTo>
                    <a:pt x="1001" y="1971"/>
                    <a:pt x="1014" y="1969"/>
                    <a:pt x="1027" y="1962"/>
                  </a:cubicBezTo>
                  <a:cubicBezTo>
                    <a:pt x="1027" y="1978"/>
                    <a:pt x="1029" y="1984"/>
                    <a:pt x="1032" y="1984"/>
                  </a:cubicBezTo>
                  <a:cubicBezTo>
                    <a:pt x="1039" y="1984"/>
                    <a:pt x="1051" y="1956"/>
                    <a:pt x="1055" y="1956"/>
                  </a:cubicBezTo>
                  <a:cubicBezTo>
                    <a:pt x="1056" y="1956"/>
                    <a:pt x="1057" y="1958"/>
                    <a:pt x="1057" y="1962"/>
                  </a:cubicBezTo>
                  <a:cubicBezTo>
                    <a:pt x="1057" y="1962"/>
                    <a:pt x="1057" y="1962"/>
                    <a:pt x="1057" y="1993"/>
                  </a:cubicBezTo>
                  <a:cubicBezTo>
                    <a:pt x="1067" y="2003"/>
                    <a:pt x="1074" y="2006"/>
                    <a:pt x="1078" y="2006"/>
                  </a:cubicBezTo>
                  <a:cubicBezTo>
                    <a:pt x="1087" y="2006"/>
                    <a:pt x="1087" y="1993"/>
                    <a:pt x="1087" y="1993"/>
                  </a:cubicBezTo>
                  <a:cubicBezTo>
                    <a:pt x="1118" y="1993"/>
                    <a:pt x="1118" y="1993"/>
                    <a:pt x="1118" y="1962"/>
                  </a:cubicBezTo>
                  <a:cubicBezTo>
                    <a:pt x="1138" y="1962"/>
                    <a:pt x="1158" y="1949"/>
                    <a:pt x="1169" y="1949"/>
                  </a:cubicBezTo>
                  <a:cubicBezTo>
                    <a:pt x="1175" y="1949"/>
                    <a:pt x="1178" y="1952"/>
                    <a:pt x="1178" y="1962"/>
                  </a:cubicBezTo>
                  <a:cubicBezTo>
                    <a:pt x="1185" y="1956"/>
                    <a:pt x="1192" y="1953"/>
                    <a:pt x="1198" y="1953"/>
                  </a:cubicBezTo>
                  <a:cubicBezTo>
                    <a:pt x="1210" y="1953"/>
                    <a:pt x="1220" y="1960"/>
                    <a:pt x="1227" y="1960"/>
                  </a:cubicBezTo>
                  <a:cubicBezTo>
                    <a:pt x="1234" y="1960"/>
                    <a:pt x="1238" y="1955"/>
                    <a:pt x="1238" y="1932"/>
                  </a:cubicBezTo>
                  <a:cubicBezTo>
                    <a:pt x="1238" y="1955"/>
                    <a:pt x="1242" y="1960"/>
                    <a:pt x="1248" y="1960"/>
                  </a:cubicBezTo>
                  <a:cubicBezTo>
                    <a:pt x="1253" y="1960"/>
                    <a:pt x="1260" y="1953"/>
                    <a:pt x="1264" y="1953"/>
                  </a:cubicBezTo>
                  <a:cubicBezTo>
                    <a:pt x="1267" y="1953"/>
                    <a:pt x="1268" y="1956"/>
                    <a:pt x="1268" y="1962"/>
                  </a:cubicBezTo>
                  <a:cubicBezTo>
                    <a:pt x="1268" y="1962"/>
                    <a:pt x="1238" y="1993"/>
                    <a:pt x="1268" y="1993"/>
                  </a:cubicBezTo>
                  <a:cubicBezTo>
                    <a:pt x="1299" y="1993"/>
                    <a:pt x="1299" y="1993"/>
                    <a:pt x="1299" y="1962"/>
                  </a:cubicBezTo>
                  <a:cubicBezTo>
                    <a:pt x="1329" y="2053"/>
                    <a:pt x="1359" y="1902"/>
                    <a:pt x="1299" y="2174"/>
                  </a:cubicBezTo>
                  <a:cubicBezTo>
                    <a:pt x="1329" y="2143"/>
                    <a:pt x="1389" y="2113"/>
                    <a:pt x="1419" y="2113"/>
                  </a:cubicBezTo>
                  <a:cubicBezTo>
                    <a:pt x="1419" y="2143"/>
                    <a:pt x="1412" y="2143"/>
                    <a:pt x="1404" y="2143"/>
                  </a:cubicBezTo>
                  <a:cubicBezTo>
                    <a:pt x="1397" y="2143"/>
                    <a:pt x="1389" y="2143"/>
                    <a:pt x="1389" y="2174"/>
                  </a:cubicBezTo>
                  <a:cubicBezTo>
                    <a:pt x="1419" y="2143"/>
                    <a:pt x="1480" y="2113"/>
                    <a:pt x="1480" y="2113"/>
                  </a:cubicBezTo>
                  <a:lnTo>
                    <a:pt x="1480" y="2113"/>
                  </a:lnTo>
                  <a:cubicBezTo>
                    <a:pt x="1480" y="2143"/>
                    <a:pt x="1449" y="2174"/>
                    <a:pt x="1480" y="2174"/>
                  </a:cubicBezTo>
                  <a:cubicBezTo>
                    <a:pt x="1495" y="2159"/>
                    <a:pt x="1517" y="2159"/>
                    <a:pt x="1540" y="2159"/>
                  </a:cubicBezTo>
                  <a:cubicBezTo>
                    <a:pt x="1563" y="2159"/>
                    <a:pt x="1585" y="2159"/>
                    <a:pt x="1600" y="2143"/>
                  </a:cubicBezTo>
                  <a:lnTo>
                    <a:pt x="1600" y="2113"/>
                  </a:lnTo>
                  <a:cubicBezTo>
                    <a:pt x="1600" y="2079"/>
                    <a:pt x="1610" y="2055"/>
                    <a:pt x="1618" y="2035"/>
                  </a:cubicBezTo>
                  <a:lnTo>
                    <a:pt x="1618" y="2035"/>
                  </a:lnTo>
                  <a:cubicBezTo>
                    <a:pt x="1614" y="2057"/>
                    <a:pt x="1623" y="2055"/>
                    <a:pt x="1628" y="2090"/>
                  </a:cubicBezTo>
                  <a:lnTo>
                    <a:pt x="1628" y="2090"/>
                  </a:lnTo>
                  <a:cubicBezTo>
                    <a:pt x="1621" y="2105"/>
                    <a:pt x="1606" y="2143"/>
                    <a:pt x="1631" y="2143"/>
                  </a:cubicBezTo>
                  <a:cubicBezTo>
                    <a:pt x="1655" y="2119"/>
                    <a:pt x="1660" y="2075"/>
                    <a:pt x="1661" y="2075"/>
                  </a:cubicBezTo>
                  <a:cubicBezTo>
                    <a:pt x="1661" y="2075"/>
                    <a:pt x="1661" y="2077"/>
                    <a:pt x="1661" y="2083"/>
                  </a:cubicBezTo>
                  <a:cubicBezTo>
                    <a:pt x="1661" y="2083"/>
                    <a:pt x="1661" y="2102"/>
                    <a:pt x="1661" y="2113"/>
                  </a:cubicBezTo>
                  <a:cubicBezTo>
                    <a:pt x="1661" y="2083"/>
                    <a:pt x="1691" y="2053"/>
                    <a:pt x="1691" y="2053"/>
                  </a:cubicBezTo>
                  <a:lnTo>
                    <a:pt x="1691" y="2053"/>
                  </a:lnTo>
                  <a:cubicBezTo>
                    <a:pt x="1691" y="2074"/>
                    <a:pt x="1676" y="2096"/>
                    <a:pt x="1678" y="2096"/>
                  </a:cubicBezTo>
                  <a:cubicBezTo>
                    <a:pt x="1678" y="2096"/>
                    <a:pt x="1682" y="2092"/>
                    <a:pt x="1691" y="2083"/>
                  </a:cubicBezTo>
                  <a:cubicBezTo>
                    <a:pt x="1751" y="2083"/>
                    <a:pt x="1751" y="2023"/>
                    <a:pt x="1812" y="2023"/>
                  </a:cubicBezTo>
                  <a:cubicBezTo>
                    <a:pt x="1812" y="2053"/>
                    <a:pt x="1819" y="2053"/>
                    <a:pt x="1827" y="2053"/>
                  </a:cubicBezTo>
                  <a:cubicBezTo>
                    <a:pt x="1834" y="2053"/>
                    <a:pt x="1842" y="2053"/>
                    <a:pt x="1842" y="2083"/>
                  </a:cubicBezTo>
                  <a:lnTo>
                    <a:pt x="1842" y="2053"/>
                  </a:lnTo>
                  <a:lnTo>
                    <a:pt x="1842" y="2023"/>
                  </a:lnTo>
                  <a:cubicBezTo>
                    <a:pt x="1842" y="2023"/>
                    <a:pt x="1842" y="1993"/>
                    <a:pt x="1872" y="1993"/>
                  </a:cubicBezTo>
                  <a:lnTo>
                    <a:pt x="1902" y="1962"/>
                  </a:lnTo>
                  <a:lnTo>
                    <a:pt x="1872" y="1962"/>
                  </a:lnTo>
                  <a:cubicBezTo>
                    <a:pt x="1872" y="1932"/>
                    <a:pt x="1872" y="1902"/>
                    <a:pt x="1872" y="1902"/>
                  </a:cubicBezTo>
                  <a:lnTo>
                    <a:pt x="1902" y="1902"/>
                  </a:lnTo>
                  <a:cubicBezTo>
                    <a:pt x="1923" y="1881"/>
                    <a:pt x="1915" y="1859"/>
                    <a:pt x="1918" y="1859"/>
                  </a:cubicBezTo>
                  <a:lnTo>
                    <a:pt x="1918" y="1859"/>
                  </a:lnTo>
                  <a:cubicBezTo>
                    <a:pt x="1920" y="1859"/>
                    <a:pt x="1923" y="1863"/>
                    <a:pt x="1932" y="1872"/>
                  </a:cubicBezTo>
                  <a:cubicBezTo>
                    <a:pt x="1940" y="1872"/>
                    <a:pt x="1945" y="1877"/>
                    <a:pt x="1949" y="1884"/>
                  </a:cubicBezTo>
                  <a:lnTo>
                    <a:pt x="1949" y="1884"/>
                  </a:lnTo>
                  <a:cubicBezTo>
                    <a:pt x="1950" y="1864"/>
                    <a:pt x="1962" y="1850"/>
                    <a:pt x="1962" y="1812"/>
                  </a:cubicBezTo>
                  <a:cubicBezTo>
                    <a:pt x="1993" y="1842"/>
                    <a:pt x="1993" y="1872"/>
                    <a:pt x="1993" y="1872"/>
                  </a:cubicBezTo>
                  <a:lnTo>
                    <a:pt x="1993" y="1812"/>
                  </a:lnTo>
                  <a:cubicBezTo>
                    <a:pt x="2017" y="1812"/>
                    <a:pt x="2002" y="1850"/>
                    <a:pt x="2011" y="1850"/>
                  </a:cubicBezTo>
                  <a:cubicBezTo>
                    <a:pt x="2013" y="1850"/>
                    <a:pt x="2017" y="1848"/>
                    <a:pt x="2023" y="1842"/>
                  </a:cubicBezTo>
                  <a:cubicBezTo>
                    <a:pt x="2023" y="1833"/>
                    <a:pt x="2023" y="1822"/>
                    <a:pt x="2023" y="1812"/>
                  </a:cubicBezTo>
                  <a:cubicBezTo>
                    <a:pt x="2050" y="1785"/>
                    <a:pt x="2053" y="1686"/>
                    <a:pt x="2053" y="1686"/>
                  </a:cubicBezTo>
                  <a:cubicBezTo>
                    <a:pt x="2053" y="1686"/>
                    <a:pt x="2053" y="1688"/>
                    <a:pt x="2053" y="1691"/>
                  </a:cubicBezTo>
                  <a:cubicBezTo>
                    <a:pt x="2083" y="1721"/>
                    <a:pt x="2053" y="1751"/>
                    <a:pt x="2083" y="1751"/>
                  </a:cubicBezTo>
                  <a:cubicBezTo>
                    <a:pt x="2113" y="1691"/>
                    <a:pt x="2113" y="1600"/>
                    <a:pt x="2113" y="1540"/>
                  </a:cubicBezTo>
                  <a:cubicBezTo>
                    <a:pt x="2083" y="1510"/>
                    <a:pt x="2144" y="1449"/>
                    <a:pt x="2144" y="1449"/>
                  </a:cubicBezTo>
                  <a:cubicBezTo>
                    <a:pt x="2174" y="1419"/>
                    <a:pt x="2174" y="1359"/>
                    <a:pt x="2144" y="1299"/>
                  </a:cubicBezTo>
                  <a:cubicBezTo>
                    <a:pt x="2174" y="1268"/>
                    <a:pt x="2174" y="1238"/>
                    <a:pt x="2144" y="1208"/>
                  </a:cubicBezTo>
                  <a:cubicBezTo>
                    <a:pt x="2144" y="1178"/>
                    <a:pt x="2144" y="1178"/>
                    <a:pt x="2144" y="1178"/>
                  </a:cubicBezTo>
                  <a:cubicBezTo>
                    <a:pt x="2144" y="1148"/>
                    <a:pt x="2144" y="1087"/>
                    <a:pt x="2144" y="1057"/>
                  </a:cubicBezTo>
                  <a:cubicBezTo>
                    <a:pt x="2113" y="1027"/>
                    <a:pt x="2113" y="967"/>
                    <a:pt x="2144" y="936"/>
                  </a:cubicBezTo>
                  <a:lnTo>
                    <a:pt x="2113" y="876"/>
                  </a:lnTo>
                  <a:cubicBezTo>
                    <a:pt x="2083" y="906"/>
                    <a:pt x="2083" y="906"/>
                    <a:pt x="2083" y="906"/>
                  </a:cubicBezTo>
                  <a:cubicBezTo>
                    <a:pt x="2083" y="906"/>
                    <a:pt x="2053" y="906"/>
                    <a:pt x="2053" y="876"/>
                  </a:cubicBezTo>
                  <a:lnTo>
                    <a:pt x="2053" y="876"/>
                  </a:lnTo>
                  <a:cubicBezTo>
                    <a:pt x="2059" y="882"/>
                    <a:pt x="2065" y="884"/>
                    <a:pt x="2071" y="884"/>
                  </a:cubicBezTo>
                  <a:cubicBezTo>
                    <a:pt x="2094" y="884"/>
                    <a:pt x="2113" y="846"/>
                    <a:pt x="2113" y="846"/>
                  </a:cubicBezTo>
                  <a:lnTo>
                    <a:pt x="2083" y="846"/>
                  </a:lnTo>
                  <a:cubicBezTo>
                    <a:pt x="2090" y="839"/>
                    <a:pt x="2092" y="837"/>
                    <a:pt x="2092" y="837"/>
                  </a:cubicBezTo>
                  <a:lnTo>
                    <a:pt x="2092" y="837"/>
                  </a:lnTo>
                  <a:cubicBezTo>
                    <a:pt x="2090" y="837"/>
                    <a:pt x="2080" y="844"/>
                    <a:pt x="2070" y="844"/>
                  </a:cubicBezTo>
                  <a:cubicBezTo>
                    <a:pt x="2061" y="844"/>
                    <a:pt x="2053" y="838"/>
                    <a:pt x="2053" y="816"/>
                  </a:cubicBezTo>
                  <a:cubicBezTo>
                    <a:pt x="2053" y="785"/>
                    <a:pt x="1993" y="785"/>
                    <a:pt x="2023" y="785"/>
                  </a:cubicBezTo>
                  <a:cubicBezTo>
                    <a:pt x="2032" y="776"/>
                    <a:pt x="2041" y="773"/>
                    <a:pt x="2048" y="772"/>
                  </a:cubicBezTo>
                  <a:lnTo>
                    <a:pt x="2048" y="772"/>
                  </a:lnTo>
                  <a:cubicBezTo>
                    <a:pt x="2051" y="776"/>
                    <a:pt x="2053" y="780"/>
                    <a:pt x="2053" y="785"/>
                  </a:cubicBezTo>
                  <a:cubicBezTo>
                    <a:pt x="2073" y="785"/>
                    <a:pt x="2066" y="772"/>
                    <a:pt x="2051" y="772"/>
                  </a:cubicBezTo>
                  <a:cubicBezTo>
                    <a:pt x="2050" y="772"/>
                    <a:pt x="2049" y="772"/>
                    <a:pt x="2048" y="772"/>
                  </a:cubicBezTo>
                  <a:lnTo>
                    <a:pt x="2048" y="772"/>
                  </a:lnTo>
                  <a:cubicBezTo>
                    <a:pt x="2035" y="754"/>
                    <a:pt x="1998" y="750"/>
                    <a:pt x="2023" y="725"/>
                  </a:cubicBezTo>
                  <a:lnTo>
                    <a:pt x="2023" y="725"/>
                  </a:lnTo>
                  <a:lnTo>
                    <a:pt x="2053" y="755"/>
                  </a:lnTo>
                  <a:lnTo>
                    <a:pt x="2053" y="695"/>
                  </a:lnTo>
                  <a:cubicBezTo>
                    <a:pt x="2053" y="665"/>
                    <a:pt x="2053" y="665"/>
                    <a:pt x="2053" y="635"/>
                  </a:cubicBezTo>
                  <a:cubicBezTo>
                    <a:pt x="2035" y="641"/>
                    <a:pt x="2023" y="643"/>
                    <a:pt x="2015" y="643"/>
                  </a:cubicBezTo>
                  <a:cubicBezTo>
                    <a:pt x="1982" y="643"/>
                    <a:pt x="2011" y="604"/>
                    <a:pt x="1962" y="604"/>
                  </a:cubicBezTo>
                  <a:cubicBezTo>
                    <a:pt x="2023" y="574"/>
                    <a:pt x="2023" y="574"/>
                    <a:pt x="2023" y="544"/>
                  </a:cubicBezTo>
                  <a:cubicBezTo>
                    <a:pt x="2023" y="544"/>
                    <a:pt x="2053" y="514"/>
                    <a:pt x="2023" y="514"/>
                  </a:cubicBezTo>
                  <a:cubicBezTo>
                    <a:pt x="1962" y="514"/>
                    <a:pt x="1962" y="484"/>
                    <a:pt x="1962" y="454"/>
                  </a:cubicBezTo>
                  <a:cubicBezTo>
                    <a:pt x="1959" y="457"/>
                    <a:pt x="1956" y="458"/>
                    <a:pt x="1952" y="458"/>
                  </a:cubicBezTo>
                  <a:cubicBezTo>
                    <a:pt x="1926" y="458"/>
                    <a:pt x="1899" y="363"/>
                    <a:pt x="1872" y="363"/>
                  </a:cubicBezTo>
                  <a:cubicBezTo>
                    <a:pt x="1842" y="363"/>
                    <a:pt x="1842" y="393"/>
                    <a:pt x="1812" y="393"/>
                  </a:cubicBezTo>
                  <a:cubicBezTo>
                    <a:pt x="1812" y="393"/>
                    <a:pt x="1812" y="363"/>
                    <a:pt x="1812" y="363"/>
                  </a:cubicBezTo>
                  <a:cubicBezTo>
                    <a:pt x="1812" y="348"/>
                    <a:pt x="1804" y="348"/>
                    <a:pt x="1797" y="348"/>
                  </a:cubicBezTo>
                  <a:cubicBezTo>
                    <a:pt x="1789" y="348"/>
                    <a:pt x="1781" y="348"/>
                    <a:pt x="1781" y="333"/>
                  </a:cubicBezTo>
                  <a:lnTo>
                    <a:pt x="1781" y="363"/>
                  </a:lnTo>
                  <a:cubicBezTo>
                    <a:pt x="1721" y="363"/>
                    <a:pt x="1691" y="333"/>
                    <a:pt x="1631" y="333"/>
                  </a:cubicBezTo>
                  <a:cubicBezTo>
                    <a:pt x="1631" y="333"/>
                    <a:pt x="1631" y="303"/>
                    <a:pt x="1631" y="272"/>
                  </a:cubicBezTo>
                  <a:lnTo>
                    <a:pt x="1631" y="212"/>
                  </a:lnTo>
                  <a:cubicBezTo>
                    <a:pt x="1631" y="182"/>
                    <a:pt x="1631" y="152"/>
                    <a:pt x="1600" y="122"/>
                  </a:cubicBezTo>
                  <a:lnTo>
                    <a:pt x="1600" y="152"/>
                  </a:lnTo>
                  <a:cubicBezTo>
                    <a:pt x="1588" y="126"/>
                    <a:pt x="1580" y="117"/>
                    <a:pt x="1576" y="117"/>
                  </a:cubicBezTo>
                  <a:cubicBezTo>
                    <a:pt x="1570" y="117"/>
                    <a:pt x="1570" y="134"/>
                    <a:pt x="1570" y="152"/>
                  </a:cubicBezTo>
                  <a:cubicBezTo>
                    <a:pt x="1570" y="164"/>
                    <a:pt x="1570" y="175"/>
                    <a:pt x="1570" y="182"/>
                  </a:cubicBezTo>
                  <a:cubicBezTo>
                    <a:pt x="1549" y="161"/>
                    <a:pt x="1543" y="139"/>
                    <a:pt x="1541" y="139"/>
                  </a:cubicBezTo>
                  <a:cubicBezTo>
                    <a:pt x="1540" y="139"/>
                    <a:pt x="1540" y="143"/>
                    <a:pt x="1540" y="152"/>
                  </a:cubicBezTo>
                  <a:cubicBezTo>
                    <a:pt x="1540" y="152"/>
                    <a:pt x="1540" y="122"/>
                    <a:pt x="1540" y="122"/>
                  </a:cubicBezTo>
                  <a:cubicBezTo>
                    <a:pt x="1540" y="137"/>
                    <a:pt x="1532" y="137"/>
                    <a:pt x="1525" y="137"/>
                  </a:cubicBezTo>
                  <a:cubicBezTo>
                    <a:pt x="1517" y="137"/>
                    <a:pt x="1510" y="137"/>
                    <a:pt x="1510" y="152"/>
                  </a:cubicBezTo>
                  <a:cubicBezTo>
                    <a:pt x="1510" y="134"/>
                    <a:pt x="1507" y="129"/>
                    <a:pt x="1503" y="129"/>
                  </a:cubicBezTo>
                  <a:cubicBezTo>
                    <a:pt x="1499" y="129"/>
                    <a:pt x="1494" y="134"/>
                    <a:pt x="1490" y="134"/>
                  </a:cubicBezTo>
                  <a:cubicBezTo>
                    <a:pt x="1484" y="134"/>
                    <a:pt x="1480" y="127"/>
                    <a:pt x="1480" y="91"/>
                  </a:cubicBezTo>
                  <a:cubicBezTo>
                    <a:pt x="1480" y="122"/>
                    <a:pt x="1449" y="152"/>
                    <a:pt x="1449" y="152"/>
                  </a:cubicBezTo>
                  <a:cubicBezTo>
                    <a:pt x="1465" y="107"/>
                    <a:pt x="1457" y="107"/>
                    <a:pt x="1446" y="107"/>
                  </a:cubicBezTo>
                  <a:cubicBezTo>
                    <a:pt x="1434" y="107"/>
                    <a:pt x="1419" y="107"/>
                    <a:pt x="1419" y="61"/>
                  </a:cubicBezTo>
                  <a:cubicBezTo>
                    <a:pt x="1419" y="122"/>
                    <a:pt x="1359" y="122"/>
                    <a:pt x="1359" y="122"/>
                  </a:cubicBezTo>
                  <a:cubicBezTo>
                    <a:pt x="1329" y="122"/>
                    <a:pt x="1329" y="91"/>
                    <a:pt x="1329" y="91"/>
                  </a:cubicBezTo>
                  <a:cubicBezTo>
                    <a:pt x="1329" y="152"/>
                    <a:pt x="1299" y="152"/>
                    <a:pt x="1299" y="182"/>
                  </a:cubicBezTo>
                  <a:cubicBezTo>
                    <a:pt x="1269" y="122"/>
                    <a:pt x="1298" y="122"/>
                    <a:pt x="1299" y="63"/>
                  </a:cubicBezTo>
                  <a:lnTo>
                    <a:pt x="1299" y="63"/>
                  </a:lnTo>
                  <a:cubicBezTo>
                    <a:pt x="1298" y="122"/>
                    <a:pt x="1268" y="122"/>
                    <a:pt x="1268" y="152"/>
                  </a:cubicBezTo>
                  <a:cubicBezTo>
                    <a:pt x="1268" y="122"/>
                    <a:pt x="1268" y="122"/>
                    <a:pt x="1268" y="91"/>
                  </a:cubicBezTo>
                  <a:cubicBezTo>
                    <a:pt x="1268" y="122"/>
                    <a:pt x="1261" y="122"/>
                    <a:pt x="1253" y="122"/>
                  </a:cubicBezTo>
                  <a:cubicBezTo>
                    <a:pt x="1246" y="122"/>
                    <a:pt x="1238" y="122"/>
                    <a:pt x="1238" y="152"/>
                  </a:cubicBezTo>
                  <a:cubicBezTo>
                    <a:pt x="1238" y="125"/>
                    <a:pt x="1238" y="104"/>
                    <a:pt x="1238" y="91"/>
                  </a:cubicBezTo>
                  <a:cubicBezTo>
                    <a:pt x="1224" y="91"/>
                    <a:pt x="1217" y="85"/>
                    <a:pt x="1216" y="75"/>
                  </a:cubicBezTo>
                  <a:lnTo>
                    <a:pt x="1216" y="75"/>
                  </a:lnTo>
                  <a:cubicBezTo>
                    <a:pt x="1199" y="95"/>
                    <a:pt x="1184" y="128"/>
                    <a:pt x="1180" y="128"/>
                  </a:cubicBezTo>
                  <a:cubicBezTo>
                    <a:pt x="1178" y="128"/>
                    <a:pt x="1178" y="126"/>
                    <a:pt x="1178" y="122"/>
                  </a:cubicBezTo>
                  <a:lnTo>
                    <a:pt x="1178" y="91"/>
                  </a:lnTo>
                  <a:cubicBezTo>
                    <a:pt x="1178" y="122"/>
                    <a:pt x="1170" y="122"/>
                    <a:pt x="1159" y="122"/>
                  </a:cubicBezTo>
                  <a:cubicBezTo>
                    <a:pt x="1148" y="122"/>
                    <a:pt x="1133" y="122"/>
                    <a:pt x="1118" y="152"/>
                  </a:cubicBezTo>
                  <a:lnTo>
                    <a:pt x="1118" y="212"/>
                  </a:lnTo>
                  <a:lnTo>
                    <a:pt x="1087" y="212"/>
                  </a:lnTo>
                  <a:lnTo>
                    <a:pt x="1087" y="182"/>
                  </a:lnTo>
                  <a:cubicBezTo>
                    <a:pt x="1087" y="152"/>
                    <a:pt x="1087" y="152"/>
                    <a:pt x="1087" y="152"/>
                  </a:cubicBezTo>
                  <a:cubicBezTo>
                    <a:pt x="1087" y="152"/>
                    <a:pt x="1087" y="152"/>
                    <a:pt x="1087" y="122"/>
                  </a:cubicBezTo>
                  <a:cubicBezTo>
                    <a:pt x="1087" y="145"/>
                    <a:pt x="1070" y="202"/>
                    <a:pt x="1062" y="202"/>
                  </a:cubicBezTo>
                  <a:cubicBezTo>
                    <a:pt x="1059" y="202"/>
                    <a:pt x="1057" y="196"/>
                    <a:pt x="1057" y="182"/>
                  </a:cubicBezTo>
                  <a:lnTo>
                    <a:pt x="1057" y="122"/>
                  </a:lnTo>
                  <a:lnTo>
                    <a:pt x="1057" y="31"/>
                  </a:lnTo>
                  <a:lnTo>
                    <a:pt x="997" y="31"/>
                  </a:lnTo>
                  <a:cubicBezTo>
                    <a:pt x="997" y="61"/>
                    <a:pt x="1057" y="61"/>
                    <a:pt x="997" y="122"/>
                  </a:cubicBezTo>
                  <a:cubicBezTo>
                    <a:pt x="991" y="124"/>
                    <a:pt x="986" y="126"/>
                    <a:pt x="982" y="126"/>
                  </a:cubicBezTo>
                  <a:cubicBezTo>
                    <a:pt x="949" y="126"/>
                    <a:pt x="958" y="47"/>
                    <a:pt x="947" y="47"/>
                  </a:cubicBezTo>
                  <a:cubicBezTo>
                    <a:pt x="945" y="47"/>
                    <a:pt x="942" y="51"/>
                    <a:pt x="936" y="61"/>
                  </a:cubicBezTo>
                  <a:cubicBezTo>
                    <a:pt x="936" y="86"/>
                    <a:pt x="936" y="130"/>
                    <a:pt x="920" y="130"/>
                  </a:cubicBezTo>
                  <a:cubicBezTo>
                    <a:pt x="917" y="130"/>
                    <a:pt x="912" y="127"/>
                    <a:pt x="906" y="122"/>
                  </a:cubicBezTo>
                  <a:lnTo>
                    <a:pt x="906" y="61"/>
                  </a:lnTo>
                  <a:cubicBezTo>
                    <a:pt x="902" y="57"/>
                    <a:pt x="897" y="55"/>
                    <a:pt x="893" y="55"/>
                  </a:cubicBezTo>
                  <a:cubicBezTo>
                    <a:pt x="887" y="55"/>
                    <a:pt x="882" y="59"/>
                    <a:pt x="877" y="64"/>
                  </a:cubicBezTo>
                  <a:lnTo>
                    <a:pt x="877" y="64"/>
                  </a:lnTo>
                  <a:cubicBezTo>
                    <a:pt x="877" y="63"/>
                    <a:pt x="876" y="62"/>
                    <a:pt x="876" y="61"/>
                  </a:cubicBezTo>
                  <a:cubicBezTo>
                    <a:pt x="870" y="55"/>
                    <a:pt x="865" y="53"/>
                    <a:pt x="861" y="53"/>
                  </a:cubicBezTo>
                  <a:cubicBezTo>
                    <a:pt x="846" y="53"/>
                    <a:pt x="846" y="91"/>
                    <a:pt x="846" y="91"/>
                  </a:cubicBezTo>
                  <a:cubicBezTo>
                    <a:pt x="846" y="83"/>
                    <a:pt x="846" y="72"/>
                    <a:pt x="846" y="61"/>
                  </a:cubicBezTo>
                  <a:cubicBezTo>
                    <a:pt x="822" y="61"/>
                    <a:pt x="778" y="100"/>
                    <a:pt x="762" y="100"/>
                  </a:cubicBezTo>
                  <a:cubicBezTo>
                    <a:pt x="758" y="100"/>
                    <a:pt x="755" y="97"/>
                    <a:pt x="755" y="91"/>
                  </a:cubicBezTo>
                  <a:cubicBezTo>
                    <a:pt x="755" y="91"/>
                    <a:pt x="816" y="31"/>
                    <a:pt x="755" y="31"/>
                  </a:cubicBezTo>
                  <a:cubicBezTo>
                    <a:pt x="747" y="40"/>
                    <a:pt x="735" y="44"/>
                    <a:pt x="723" y="44"/>
                  </a:cubicBezTo>
                  <a:cubicBezTo>
                    <a:pt x="698" y="44"/>
                    <a:pt x="669" y="29"/>
                    <a:pt x="648" y="13"/>
                  </a:cubicBezTo>
                  <a:lnTo>
                    <a:pt x="648" y="13"/>
                  </a:lnTo>
                  <a:cubicBezTo>
                    <a:pt x="648" y="11"/>
                    <a:pt x="648" y="10"/>
                    <a:pt x="647" y="10"/>
                  </a:cubicBezTo>
                  <a:lnTo>
                    <a:pt x="647" y="10"/>
                  </a:lnTo>
                  <a:cubicBezTo>
                    <a:pt x="647" y="10"/>
                    <a:pt x="647" y="11"/>
                    <a:pt x="646" y="11"/>
                  </a:cubicBezTo>
                  <a:lnTo>
                    <a:pt x="646" y="11"/>
                  </a:lnTo>
                  <a:cubicBezTo>
                    <a:pt x="642" y="8"/>
                    <a:pt x="638" y="4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3886175" y="273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3934450" y="274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3921625" y="277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3929925" y="27730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31" y="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911825" y="277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926900" y="273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926150" y="273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929175" y="27337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61"/>
                  </a:moveTo>
                  <a:cubicBezTo>
                    <a:pt x="31" y="61"/>
                    <a:pt x="31" y="1"/>
                    <a:pt x="0" y="1"/>
                  </a:cubicBezTo>
                  <a:lnTo>
                    <a:pt x="0" y="1"/>
                  </a:lnTo>
                  <a:cubicBezTo>
                    <a:pt x="31" y="1"/>
                    <a:pt x="31" y="61"/>
                    <a:pt x="3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3933700" y="27684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960850" y="2824850"/>
              <a:ext cx="2300" cy="2475"/>
            </a:xfrm>
            <a:custGeom>
              <a:avLst/>
              <a:gdLst/>
              <a:ahLst/>
              <a:cxnLst/>
              <a:rect l="l" t="t" r="r" b="b"/>
              <a:pathLst>
                <a:path w="92" h="99" extrusionOk="0">
                  <a:moveTo>
                    <a:pt x="28" y="0"/>
                  </a:moveTo>
                  <a:cubicBezTo>
                    <a:pt x="22" y="0"/>
                    <a:pt x="7" y="44"/>
                    <a:pt x="31" y="69"/>
                  </a:cubicBezTo>
                  <a:lnTo>
                    <a:pt x="1" y="69"/>
                  </a:lnTo>
                  <a:cubicBezTo>
                    <a:pt x="31" y="69"/>
                    <a:pt x="61" y="99"/>
                    <a:pt x="91" y="99"/>
                  </a:cubicBezTo>
                  <a:cubicBezTo>
                    <a:pt x="61" y="69"/>
                    <a:pt x="61" y="69"/>
                    <a:pt x="31" y="39"/>
                  </a:cubicBezTo>
                  <a:lnTo>
                    <a:pt x="31" y="8"/>
                  </a:lnTo>
                  <a:cubicBezTo>
                    <a:pt x="31" y="3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963125" y="283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3955575" y="2803175"/>
              <a:ext cx="1550" cy="1525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cubicBezTo>
                    <a:pt x="1" y="0"/>
                    <a:pt x="31" y="30"/>
                    <a:pt x="31" y="61"/>
                  </a:cubicBezTo>
                  <a:cubicBezTo>
                    <a:pt x="31" y="30"/>
                    <a:pt x="6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3962375" y="2830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3924650" y="2845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3914850" y="2799400"/>
              <a:ext cx="50550" cy="49825"/>
            </a:xfrm>
            <a:custGeom>
              <a:avLst/>
              <a:gdLst/>
              <a:ahLst/>
              <a:cxnLst/>
              <a:rect l="l" t="t" r="r" b="b"/>
              <a:pathLst>
                <a:path w="2022" h="1993" extrusionOk="0">
                  <a:moveTo>
                    <a:pt x="1389" y="85"/>
                  </a:moveTo>
                  <a:cubicBezTo>
                    <a:pt x="1388" y="89"/>
                    <a:pt x="1388" y="91"/>
                    <a:pt x="1388" y="91"/>
                  </a:cubicBezTo>
                  <a:lnTo>
                    <a:pt x="1388" y="91"/>
                  </a:lnTo>
                  <a:cubicBezTo>
                    <a:pt x="1388" y="89"/>
                    <a:pt x="1388" y="87"/>
                    <a:pt x="1389" y="85"/>
                  </a:cubicBezTo>
                  <a:close/>
                  <a:moveTo>
                    <a:pt x="1804" y="228"/>
                  </a:moveTo>
                  <a:cubicBezTo>
                    <a:pt x="1798" y="228"/>
                    <a:pt x="1791" y="241"/>
                    <a:pt x="1808" y="242"/>
                  </a:cubicBezTo>
                  <a:lnTo>
                    <a:pt x="1808" y="242"/>
                  </a:lnTo>
                  <a:cubicBezTo>
                    <a:pt x="1809" y="239"/>
                    <a:pt x="1810" y="236"/>
                    <a:pt x="1810" y="235"/>
                  </a:cubicBezTo>
                  <a:lnTo>
                    <a:pt x="1810" y="235"/>
                  </a:lnTo>
                  <a:cubicBezTo>
                    <a:pt x="1810" y="237"/>
                    <a:pt x="1811" y="239"/>
                    <a:pt x="1811" y="242"/>
                  </a:cubicBezTo>
                  <a:cubicBezTo>
                    <a:pt x="1811" y="236"/>
                    <a:pt x="1811" y="233"/>
                    <a:pt x="1811" y="233"/>
                  </a:cubicBezTo>
                  <a:cubicBezTo>
                    <a:pt x="1810" y="233"/>
                    <a:pt x="1810" y="234"/>
                    <a:pt x="1810" y="235"/>
                  </a:cubicBezTo>
                  <a:lnTo>
                    <a:pt x="1810" y="235"/>
                  </a:lnTo>
                  <a:cubicBezTo>
                    <a:pt x="1809" y="230"/>
                    <a:pt x="1806" y="228"/>
                    <a:pt x="1804" y="228"/>
                  </a:cubicBezTo>
                  <a:close/>
                  <a:moveTo>
                    <a:pt x="1931" y="906"/>
                  </a:moveTo>
                  <a:lnTo>
                    <a:pt x="1931" y="936"/>
                  </a:lnTo>
                  <a:cubicBezTo>
                    <a:pt x="1962" y="906"/>
                    <a:pt x="1931" y="906"/>
                    <a:pt x="1931" y="906"/>
                  </a:cubicBezTo>
                  <a:close/>
                  <a:moveTo>
                    <a:pt x="1871" y="1087"/>
                  </a:moveTo>
                  <a:cubicBezTo>
                    <a:pt x="1871" y="1117"/>
                    <a:pt x="1841" y="1117"/>
                    <a:pt x="1841" y="1117"/>
                  </a:cubicBezTo>
                  <a:cubicBezTo>
                    <a:pt x="1871" y="1117"/>
                    <a:pt x="1871" y="1147"/>
                    <a:pt x="1871" y="1147"/>
                  </a:cubicBezTo>
                  <a:cubicBezTo>
                    <a:pt x="1871" y="1147"/>
                    <a:pt x="1871" y="1117"/>
                    <a:pt x="1871" y="1087"/>
                  </a:cubicBezTo>
                  <a:close/>
                  <a:moveTo>
                    <a:pt x="1836" y="1177"/>
                  </a:moveTo>
                  <a:cubicBezTo>
                    <a:pt x="1814" y="1177"/>
                    <a:pt x="1841" y="1179"/>
                    <a:pt x="1841" y="1207"/>
                  </a:cubicBezTo>
                  <a:lnTo>
                    <a:pt x="1841" y="1207"/>
                  </a:lnTo>
                  <a:cubicBezTo>
                    <a:pt x="1841" y="1199"/>
                    <a:pt x="1839" y="1188"/>
                    <a:pt x="1836" y="1177"/>
                  </a:cubicBezTo>
                  <a:close/>
                  <a:moveTo>
                    <a:pt x="1840" y="1117"/>
                  </a:moveTo>
                  <a:cubicBezTo>
                    <a:pt x="1819" y="1118"/>
                    <a:pt x="1829" y="1149"/>
                    <a:pt x="1836" y="1177"/>
                  </a:cubicBezTo>
                  <a:lnTo>
                    <a:pt x="1836" y="1177"/>
                  </a:lnTo>
                  <a:cubicBezTo>
                    <a:pt x="1837" y="1177"/>
                    <a:pt x="1839" y="1177"/>
                    <a:pt x="1841" y="1177"/>
                  </a:cubicBezTo>
                  <a:cubicBezTo>
                    <a:pt x="1841" y="1177"/>
                    <a:pt x="1841" y="1177"/>
                    <a:pt x="1871" y="1207"/>
                  </a:cubicBezTo>
                  <a:cubicBezTo>
                    <a:pt x="1841" y="1178"/>
                    <a:pt x="1811" y="1118"/>
                    <a:pt x="1840" y="1117"/>
                  </a:cubicBezTo>
                  <a:close/>
                  <a:moveTo>
                    <a:pt x="1177" y="0"/>
                  </a:moveTo>
                  <a:lnTo>
                    <a:pt x="1177" y="31"/>
                  </a:lnTo>
                  <a:cubicBezTo>
                    <a:pt x="1156" y="52"/>
                    <a:pt x="1134" y="73"/>
                    <a:pt x="1113" y="73"/>
                  </a:cubicBezTo>
                  <a:cubicBezTo>
                    <a:pt x="1104" y="73"/>
                    <a:pt x="1095" y="70"/>
                    <a:pt x="1086" y="61"/>
                  </a:cubicBezTo>
                  <a:cubicBezTo>
                    <a:pt x="1083" y="57"/>
                    <a:pt x="1080" y="56"/>
                    <a:pt x="1077" y="56"/>
                  </a:cubicBezTo>
                  <a:cubicBezTo>
                    <a:pt x="1061" y="56"/>
                    <a:pt x="1055" y="108"/>
                    <a:pt x="1041" y="108"/>
                  </a:cubicBezTo>
                  <a:cubicBezTo>
                    <a:pt x="1037" y="108"/>
                    <a:pt x="1032" y="103"/>
                    <a:pt x="1026" y="91"/>
                  </a:cubicBezTo>
                  <a:cubicBezTo>
                    <a:pt x="1011" y="91"/>
                    <a:pt x="996" y="98"/>
                    <a:pt x="981" y="98"/>
                  </a:cubicBezTo>
                  <a:cubicBezTo>
                    <a:pt x="966" y="98"/>
                    <a:pt x="951" y="91"/>
                    <a:pt x="936" y="61"/>
                  </a:cubicBezTo>
                  <a:cubicBezTo>
                    <a:pt x="927" y="79"/>
                    <a:pt x="918" y="83"/>
                    <a:pt x="910" y="83"/>
                  </a:cubicBezTo>
                  <a:cubicBezTo>
                    <a:pt x="901" y="83"/>
                    <a:pt x="893" y="78"/>
                    <a:pt x="887" y="78"/>
                  </a:cubicBezTo>
                  <a:cubicBezTo>
                    <a:pt x="880" y="78"/>
                    <a:pt x="875" y="86"/>
                    <a:pt x="875" y="121"/>
                  </a:cubicBezTo>
                  <a:cubicBezTo>
                    <a:pt x="845" y="61"/>
                    <a:pt x="845" y="31"/>
                    <a:pt x="845" y="31"/>
                  </a:cubicBezTo>
                  <a:cubicBezTo>
                    <a:pt x="815" y="31"/>
                    <a:pt x="815" y="91"/>
                    <a:pt x="815" y="91"/>
                  </a:cubicBezTo>
                  <a:lnTo>
                    <a:pt x="815" y="61"/>
                  </a:lnTo>
                  <a:cubicBezTo>
                    <a:pt x="809" y="67"/>
                    <a:pt x="803" y="69"/>
                    <a:pt x="797" y="69"/>
                  </a:cubicBezTo>
                  <a:cubicBezTo>
                    <a:pt x="774" y="69"/>
                    <a:pt x="755" y="31"/>
                    <a:pt x="755" y="31"/>
                  </a:cubicBezTo>
                  <a:lnTo>
                    <a:pt x="724" y="61"/>
                  </a:lnTo>
                  <a:cubicBezTo>
                    <a:pt x="724" y="61"/>
                    <a:pt x="724" y="31"/>
                    <a:pt x="724" y="31"/>
                  </a:cubicBezTo>
                  <a:cubicBezTo>
                    <a:pt x="716" y="46"/>
                    <a:pt x="711" y="52"/>
                    <a:pt x="706" y="52"/>
                  </a:cubicBezTo>
                  <a:cubicBezTo>
                    <a:pt x="697" y="52"/>
                    <a:pt x="695" y="24"/>
                    <a:pt x="694" y="24"/>
                  </a:cubicBezTo>
                  <a:cubicBezTo>
                    <a:pt x="694" y="24"/>
                    <a:pt x="694" y="26"/>
                    <a:pt x="694" y="31"/>
                  </a:cubicBezTo>
                  <a:lnTo>
                    <a:pt x="694" y="61"/>
                  </a:lnTo>
                  <a:cubicBezTo>
                    <a:pt x="694" y="46"/>
                    <a:pt x="687" y="38"/>
                    <a:pt x="679" y="38"/>
                  </a:cubicBezTo>
                  <a:cubicBezTo>
                    <a:pt x="672" y="38"/>
                    <a:pt x="664" y="46"/>
                    <a:pt x="664" y="61"/>
                  </a:cubicBezTo>
                  <a:lnTo>
                    <a:pt x="664" y="31"/>
                  </a:lnTo>
                  <a:lnTo>
                    <a:pt x="573" y="31"/>
                  </a:lnTo>
                  <a:cubicBezTo>
                    <a:pt x="573" y="51"/>
                    <a:pt x="573" y="71"/>
                    <a:pt x="573" y="91"/>
                  </a:cubicBezTo>
                  <a:cubicBezTo>
                    <a:pt x="543" y="61"/>
                    <a:pt x="543" y="61"/>
                    <a:pt x="573" y="31"/>
                  </a:cubicBezTo>
                  <a:lnTo>
                    <a:pt x="573" y="31"/>
                  </a:lnTo>
                  <a:cubicBezTo>
                    <a:pt x="569" y="35"/>
                    <a:pt x="564" y="37"/>
                    <a:pt x="560" y="37"/>
                  </a:cubicBezTo>
                  <a:cubicBezTo>
                    <a:pt x="543" y="37"/>
                    <a:pt x="527" y="9"/>
                    <a:pt x="519" y="9"/>
                  </a:cubicBezTo>
                  <a:cubicBezTo>
                    <a:pt x="515" y="9"/>
                    <a:pt x="513" y="15"/>
                    <a:pt x="513" y="31"/>
                  </a:cubicBezTo>
                  <a:cubicBezTo>
                    <a:pt x="483" y="61"/>
                    <a:pt x="453" y="61"/>
                    <a:pt x="423" y="91"/>
                  </a:cubicBezTo>
                  <a:cubicBezTo>
                    <a:pt x="423" y="151"/>
                    <a:pt x="453" y="181"/>
                    <a:pt x="423" y="181"/>
                  </a:cubicBezTo>
                  <a:cubicBezTo>
                    <a:pt x="423" y="181"/>
                    <a:pt x="396" y="155"/>
                    <a:pt x="378" y="155"/>
                  </a:cubicBezTo>
                  <a:cubicBezTo>
                    <a:pt x="369" y="155"/>
                    <a:pt x="362" y="161"/>
                    <a:pt x="362" y="181"/>
                  </a:cubicBezTo>
                  <a:lnTo>
                    <a:pt x="362" y="242"/>
                  </a:lnTo>
                  <a:cubicBezTo>
                    <a:pt x="347" y="227"/>
                    <a:pt x="340" y="227"/>
                    <a:pt x="336" y="227"/>
                  </a:cubicBezTo>
                  <a:cubicBezTo>
                    <a:pt x="332" y="227"/>
                    <a:pt x="332" y="227"/>
                    <a:pt x="332" y="212"/>
                  </a:cubicBezTo>
                  <a:cubicBezTo>
                    <a:pt x="302" y="242"/>
                    <a:pt x="272" y="272"/>
                    <a:pt x="272" y="302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32"/>
                  </a:cubicBezTo>
                  <a:cubicBezTo>
                    <a:pt x="242" y="423"/>
                    <a:pt x="121" y="393"/>
                    <a:pt x="151" y="483"/>
                  </a:cubicBezTo>
                  <a:lnTo>
                    <a:pt x="151" y="574"/>
                  </a:lnTo>
                  <a:cubicBezTo>
                    <a:pt x="121" y="574"/>
                    <a:pt x="151" y="544"/>
                    <a:pt x="121" y="544"/>
                  </a:cubicBezTo>
                  <a:cubicBezTo>
                    <a:pt x="121" y="634"/>
                    <a:pt x="91" y="634"/>
                    <a:pt x="91" y="725"/>
                  </a:cubicBezTo>
                  <a:cubicBezTo>
                    <a:pt x="30" y="725"/>
                    <a:pt x="91" y="876"/>
                    <a:pt x="30" y="936"/>
                  </a:cubicBezTo>
                  <a:cubicBezTo>
                    <a:pt x="60" y="966"/>
                    <a:pt x="0" y="966"/>
                    <a:pt x="30" y="966"/>
                  </a:cubicBezTo>
                  <a:lnTo>
                    <a:pt x="60" y="966"/>
                  </a:lnTo>
                  <a:cubicBezTo>
                    <a:pt x="60" y="1087"/>
                    <a:pt x="30" y="1238"/>
                    <a:pt x="60" y="1389"/>
                  </a:cubicBezTo>
                  <a:cubicBezTo>
                    <a:pt x="60" y="1406"/>
                    <a:pt x="68" y="1411"/>
                    <a:pt x="79" y="1411"/>
                  </a:cubicBezTo>
                  <a:cubicBezTo>
                    <a:pt x="90" y="1411"/>
                    <a:pt x="104" y="1406"/>
                    <a:pt x="114" y="1406"/>
                  </a:cubicBezTo>
                  <a:cubicBezTo>
                    <a:pt x="126" y="1406"/>
                    <a:pt x="133" y="1414"/>
                    <a:pt x="121" y="1449"/>
                  </a:cubicBezTo>
                  <a:lnTo>
                    <a:pt x="91" y="1449"/>
                  </a:lnTo>
                  <a:cubicBezTo>
                    <a:pt x="151" y="1509"/>
                    <a:pt x="151" y="1630"/>
                    <a:pt x="211" y="1660"/>
                  </a:cubicBezTo>
                  <a:cubicBezTo>
                    <a:pt x="211" y="1720"/>
                    <a:pt x="272" y="1690"/>
                    <a:pt x="272" y="1720"/>
                  </a:cubicBezTo>
                  <a:lnTo>
                    <a:pt x="272" y="1751"/>
                  </a:lnTo>
                  <a:cubicBezTo>
                    <a:pt x="272" y="1781"/>
                    <a:pt x="302" y="1781"/>
                    <a:pt x="302" y="1781"/>
                  </a:cubicBezTo>
                  <a:cubicBezTo>
                    <a:pt x="302" y="1781"/>
                    <a:pt x="315" y="1794"/>
                    <a:pt x="324" y="1794"/>
                  </a:cubicBezTo>
                  <a:cubicBezTo>
                    <a:pt x="329" y="1794"/>
                    <a:pt x="332" y="1791"/>
                    <a:pt x="332" y="1781"/>
                  </a:cubicBezTo>
                  <a:cubicBezTo>
                    <a:pt x="332" y="1811"/>
                    <a:pt x="392" y="1811"/>
                    <a:pt x="392" y="1841"/>
                  </a:cubicBezTo>
                  <a:cubicBezTo>
                    <a:pt x="397" y="1837"/>
                    <a:pt x="401" y="1835"/>
                    <a:pt x="404" y="1835"/>
                  </a:cubicBezTo>
                  <a:cubicBezTo>
                    <a:pt x="417" y="1835"/>
                    <a:pt x="421" y="1862"/>
                    <a:pt x="422" y="1862"/>
                  </a:cubicBezTo>
                  <a:cubicBezTo>
                    <a:pt x="423" y="1862"/>
                    <a:pt x="423" y="1857"/>
                    <a:pt x="423" y="1841"/>
                  </a:cubicBezTo>
                  <a:cubicBezTo>
                    <a:pt x="423" y="1902"/>
                    <a:pt x="483" y="1871"/>
                    <a:pt x="483" y="1902"/>
                  </a:cubicBezTo>
                  <a:cubicBezTo>
                    <a:pt x="483" y="1902"/>
                    <a:pt x="453" y="1932"/>
                    <a:pt x="483" y="1962"/>
                  </a:cubicBezTo>
                  <a:cubicBezTo>
                    <a:pt x="483" y="1962"/>
                    <a:pt x="513" y="1962"/>
                    <a:pt x="513" y="1932"/>
                  </a:cubicBezTo>
                  <a:cubicBezTo>
                    <a:pt x="521" y="1955"/>
                    <a:pt x="529" y="1962"/>
                    <a:pt x="536" y="1962"/>
                  </a:cubicBezTo>
                  <a:cubicBezTo>
                    <a:pt x="548" y="1962"/>
                    <a:pt x="558" y="1943"/>
                    <a:pt x="565" y="1943"/>
                  </a:cubicBezTo>
                  <a:cubicBezTo>
                    <a:pt x="570" y="1943"/>
                    <a:pt x="573" y="1954"/>
                    <a:pt x="573" y="1992"/>
                  </a:cubicBezTo>
                  <a:lnTo>
                    <a:pt x="694" y="1902"/>
                  </a:lnTo>
                  <a:lnTo>
                    <a:pt x="694" y="1902"/>
                  </a:lnTo>
                  <a:cubicBezTo>
                    <a:pt x="694" y="1992"/>
                    <a:pt x="664" y="1932"/>
                    <a:pt x="664" y="1992"/>
                  </a:cubicBezTo>
                  <a:cubicBezTo>
                    <a:pt x="688" y="1968"/>
                    <a:pt x="733" y="1923"/>
                    <a:pt x="749" y="1923"/>
                  </a:cubicBezTo>
                  <a:cubicBezTo>
                    <a:pt x="752" y="1923"/>
                    <a:pt x="755" y="1926"/>
                    <a:pt x="755" y="1932"/>
                  </a:cubicBezTo>
                  <a:cubicBezTo>
                    <a:pt x="755" y="1932"/>
                    <a:pt x="735" y="1970"/>
                    <a:pt x="743" y="1970"/>
                  </a:cubicBezTo>
                  <a:cubicBezTo>
                    <a:pt x="745" y="1970"/>
                    <a:pt x="749" y="1968"/>
                    <a:pt x="755" y="1962"/>
                  </a:cubicBezTo>
                  <a:cubicBezTo>
                    <a:pt x="776" y="1941"/>
                    <a:pt x="812" y="1919"/>
                    <a:pt x="832" y="1919"/>
                  </a:cubicBezTo>
                  <a:cubicBezTo>
                    <a:pt x="840" y="1919"/>
                    <a:pt x="845" y="1923"/>
                    <a:pt x="845" y="1932"/>
                  </a:cubicBezTo>
                  <a:cubicBezTo>
                    <a:pt x="845" y="1902"/>
                    <a:pt x="845" y="1841"/>
                    <a:pt x="875" y="1811"/>
                  </a:cubicBezTo>
                  <a:lnTo>
                    <a:pt x="875" y="1811"/>
                  </a:lnTo>
                  <a:cubicBezTo>
                    <a:pt x="851" y="1883"/>
                    <a:pt x="865" y="1859"/>
                    <a:pt x="872" y="1908"/>
                  </a:cubicBezTo>
                  <a:lnTo>
                    <a:pt x="872" y="1908"/>
                  </a:lnTo>
                  <a:cubicBezTo>
                    <a:pt x="865" y="1924"/>
                    <a:pt x="851" y="1962"/>
                    <a:pt x="875" y="1962"/>
                  </a:cubicBezTo>
                  <a:cubicBezTo>
                    <a:pt x="905" y="1932"/>
                    <a:pt x="905" y="1902"/>
                    <a:pt x="905" y="1902"/>
                  </a:cubicBezTo>
                  <a:cubicBezTo>
                    <a:pt x="905" y="1902"/>
                    <a:pt x="905" y="1932"/>
                    <a:pt x="905" y="1932"/>
                  </a:cubicBezTo>
                  <a:cubicBezTo>
                    <a:pt x="905" y="1910"/>
                    <a:pt x="921" y="1889"/>
                    <a:pt x="929" y="1889"/>
                  </a:cubicBezTo>
                  <a:cubicBezTo>
                    <a:pt x="933" y="1889"/>
                    <a:pt x="936" y="1893"/>
                    <a:pt x="936" y="1902"/>
                  </a:cubicBezTo>
                  <a:cubicBezTo>
                    <a:pt x="958" y="1902"/>
                    <a:pt x="995" y="1838"/>
                    <a:pt x="1015" y="1838"/>
                  </a:cubicBezTo>
                  <a:cubicBezTo>
                    <a:pt x="1022" y="1838"/>
                    <a:pt x="1026" y="1847"/>
                    <a:pt x="1026" y="1871"/>
                  </a:cubicBezTo>
                  <a:cubicBezTo>
                    <a:pt x="1011" y="1902"/>
                    <a:pt x="1011" y="1902"/>
                    <a:pt x="1015" y="1902"/>
                  </a:cubicBezTo>
                  <a:cubicBezTo>
                    <a:pt x="1019" y="1902"/>
                    <a:pt x="1026" y="1902"/>
                    <a:pt x="1026" y="1932"/>
                  </a:cubicBezTo>
                  <a:lnTo>
                    <a:pt x="1026" y="1902"/>
                  </a:lnTo>
                  <a:cubicBezTo>
                    <a:pt x="1026" y="1902"/>
                    <a:pt x="1045" y="1863"/>
                    <a:pt x="1053" y="1863"/>
                  </a:cubicBezTo>
                  <a:cubicBezTo>
                    <a:pt x="1055" y="1863"/>
                    <a:pt x="1056" y="1865"/>
                    <a:pt x="1056" y="1871"/>
                  </a:cubicBezTo>
                  <a:lnTo>
                    <a:pt x="1056" y="1902"/>
                  </a:lnTo>
                  <a:lnTo>
                    <a:pt x="1086" y="1902"/>
                  </a:lnTo>
                  <a:lnTo>
                    <a:pt x="1086" y="1871"/>
                  </a:lnTo>
                  <a:cubicBezTo>
                    <a:pt x="1086" y="1841"/>
                    <a:pt x="1086" y="1811"/>
                    <a:pt x="1086" y="1811"/>
                  </a:cubicBezTo>
                  <a:cubicBezTo>
                    <a:pt x="1086" y="1811"/>
                    <a:pt x="1117" y="1811"/>
                    <a:pt x="1117" y="1841"/>
                  </a:cubicBezTo>
                  <a:cubicBezTo>
                    <a:pt x="1117" y="1841"/>
                    <a:pt x="1117" y="1871"/>
                    <a:pt x="1117" y="1902"/>
                  </a:cubicBezTo>
                  <a:cubicBezTo>
                    <a:pt x="1131" y="1873"/>
                    <a:pt x="1145" y="1871"/>
                    <a:pt x="1157" y="1871"/>
                  </a:cubicBezTo>
                  <a:lnTo>
                    <a:pt x="1157" y="1871"/>
                  </a:lnTo>
                  <a:cubicBezTo>
                    <a:pt x="1160" y="1881"/>
                    <a:pt x="1167" y="1891"/>
                    <a:pt x="1177" y="1902"/>
                  </a:cubicBezTo>
                  <a:cubicBezTo>
                    <a:pt x="1177" y="1902"/>
                    <a:pt x="1172" y="1886"/>
                    <a:pt x="1168" y="1870"/>
                  </a:cubicBezTo>
                  <a:lnTo>
                    <a:pt x="1168" y="1870"/>
                  </a:lnTo>
                  <a:cubicBezTo>
                    <a:pt x="1174" y="1868"/>
                    <a:pt x="1177" y="1861"/>
                    <a:pt x="1177" y="1841"/>
                  </a:cubicBezTo>
                  <a:cubicBezTo>
                    <a:pt x="1172" y="1841"/>
                    <a:pt x="1167" y="1842"/>
                    <a:pt x="1164" y="1844"/>
                  </a:cubicBezTo>
                  <a:lnTo>
                    <a:pt x="1164" y="1844"/>
                  </a:lnTo>
                  <a:cubicBezTo>
                    <a:pt x="1164" y="1839"/>
                    <a:pt x="1165" y="1835"/>
                    <a:pt x="1168" y="1835"/>
                  </a:cubicBezTo>
                  <a:cubicBezTo>
                    <a:pt x="1170" y="1835"/>
                    <a:pt x="1173" y="1837"/>
                    <a:pt x="1177" y="1841"/>
                  </a:cubicBezTo>
                  <a:cubicBezTo>
                    <a:pt x="1177" y="1846"/>
                    <a:pt x="1178" y="1848"/>
                    <a:pt x="1181" y="1848"/>
                  </a:cubicBezTo>
                  <a:cubicBezTo>
                    <a:pt x="1190" y="1848"/>
                    <a:pt x="1213" y="1820"/>
                    <a:pt x="1227" y="1820"/>
                  </a:cubicBezTo>
                  <a:cubicBezTo>
                    <a:pt x="1233" y="1820"/>
                    <a:pt x="1237" y="1825"/>
                    <a:pt x="1237" y="1841"/>
                  </a:cubicBezTo>
                  <a:lnTo>
                    <a:pt x="1237" y="1902"/>
                  </a:lnTo>
                  <a:cubicBezTo>
                    <a:pt x="1268" y="1902"/>
                    <a:pt x="1298" y="1871"/>
                    <a:pt x="1328" y="1871"/>
                  </a:cubicBezTo>
                  <a:cubicBezTo>
                    <a:pt x="1328" y="1836"/>
                    <a:pt x="1333" y="1824"/>
                    <a:pt x="1338" y="1824"/>
                  </a:cubicBezTo>
                  <a:cubicBezTo>
                    <a:pt x="1347" y="1824"/>
                    <a:pt x="1358" y="1853"/>
                    <a:pt x="1358" y="1871"/>
                  </a:cubicBezTo>
                  <a:cubicBezTo>
                    <a:pt x="1358" y="1871"/>
                    <a:pt x="1358" y="1871"/>
                    <a:pt x="1358" y="1902"/>
                  </a:cubicBezTo>
                  <a:cubicBezTo>
                    <a:pt x="1388" y="1902"/>
                    <a:pt x="1418" y="1871"/>
                    <a:pt x="1449" y="1841"/>
                  </a:cubicBezTo>
                  <a:lnTo>
                    <a:pt x="1449" y="1871"/>
                  </a:lnTo>
                  <a:cubicBezTo>
                    <a:pt x="1449" y="1871"/>
                    <a:pt x="1462" y="1885"/>
                    <a:pt x="1471" y="1885"/>
                  </a:cubicBezTo>
                  <a:cubicBezTo>
                    <a:pt x="1475" y="1885"/>
                    <a:pt x="1479" y="1881"/>
                    <a:pt x="1479" y="1871"/>
                  </a:cubicBezTo>
                  <a:lnTo>
                    <a:pt x="1479" y="1811"/>
                  </a:lnTo>
                  <a:cubicBezTo>
                    <a:pt x="1498" y="1830"/>
                    <a:pt x="1512" y="1837"/>
                    <a:pt x="1525" y="1837"/>
                  </a:cubicBezTo>
                  <a:cubicBezTo>
                    <a:pt x="1563" y="1837"/>
                    <a:pt x="1577" y="1768"/>
                    <a:pt x="1606" y="1768"/>
                  </a:cubicBezTo>
                  <a:cubicBezTo>
                    <a:pt x="1613" y="1768"/>
                    <a:pt x="1621" y="1772"/>
                    <a:pt x="1630" y="1781"/>
                  </a:cubicBezTo>
                  <a:lnTo>
                    <a:pt x="1630" y="1751"/>
                  </a:lnTo>
                  <a:cubicBezTo>
                    <a:pt x="1630" y="1736"/>
                    <a:pt x="1630" y="1736"/>
                    <a:pt x="1630" y="1736"/>
                  </a:cubicBezTo>
                  <a:cubicBezTo>
                    <a:pt x="1630" y="1736"/>
                    <a:pt x="1630" y="1736"/>
                    <a:pt x="1630" y="1720"/>
                  </a:cubicBezTo>
                  <a:cubicBezTo>
                    <a:pt x="1600" y="1690"/>
                    <a:pt x="1600" y="1690"/>
                    <a:pt x="1630" y="1660"/>
                  </a:cubicBezTo>
                  <a:lnTo>
                    <a:pt x="1630" y="1660"/>
                  </a:lnTo>
                  <a:cubicBezTo>
                    <a:pt x="1600" y="1690"/>
                    <a:pt x="1630" y="1720"/>
                    <a:pt x="1660" y="1720"/>
                  </a:cubicBezTo>
                  <a:lnTo>
                    <a:pt x="1660" y="1690"/>
                  </a:lnTo>
                  <a:cubicBezTo>
                    <a:pt x="1660" y="1705"/>
                    <a:pt x="1656" y="1711"/>
                    <a:pt x="1651" y="1711"/>
                  </a:cubicBezTo>
                  <a:cubicBezTo>
                    <a:pt x="1637" y="1711"/>
                    <a:pt x="1615" y="1660"/>
                    <a:pt x="1660" y="1660"/>
                  </a:cubicBezTo>
                  <a:lnTo>
                    <a:pt x="1660" y="1630"/>
                  </a:lnTo>
                  <a:lnTo>
                    <a:pt x="1720" y="1630"/>
                  </a:lnTo>
                  <a:cubicBezTo>
                    <a:pt x="1690" y="1539"/>
                    <a:pt x="1720" y="1570"/>
                    <a:pt x="1720" y="1509"/>
                  </a:cubicBezTo>
                  <a:cubicBezTo>
                    <a:pt x="1750" y="1570"/>
                    <a:pt x="1720" y="1570"/>
                    <a:pt x="1750" y="1570"/>
                  </a:cubicBezTo>
                  <a:lnTo>
                    <a:pt x="1781" y="1570"/>
                  </a:lnTo>
                  <a:cubicBezTo>
                    <a:pt x="1750" y="1539"/>
                    <a:pt x="1781" y="1570"/>
                    <a:pt x="1781" y="1509"/>
                  </a:cubicBezTo>
                  <a:cubicBezTo>
                    <a:pt x="1782" y="1508"/>
                    <a:pt x="1784" y="1506"/>
                    <a:pt x="1785" y="1505"/>
                  </a:cubicBezTo>
                  <a:lnTo>
                    <a:pt x="1785" y="1505"/>
                  </a:lnTo>
                  <a:cubicBezTo>
                    <a:pt x="1786" y="1507"/>
                    <a:pt x="1787" y="1507"/>
                    <a:pt x="1788" y="1507"/>
                  </a:cubicBezTo>
                  <a:cubicBezTo>
                    <a:pt x="1792" y="1507"/>
                    <a:pt x="1796" y="1500"/>
                    <a:pt x="1793" y="1500"/>
                  </a:cubicBezTo>
                  <a:lnTo>
                    <a:pt x="1793" y="1500"/>
                  </a:lnTo>
                  <a:cubicBezTo>
                    <a:pt x="1792" y="1500"/>
                    <a:pt x="1789" y="1501"/>
                    <a:pt x="1785" y="1505"/>
                  </a:cubicBezTo>
                  <a:lnTo>
                    <a:pt x="1785" y="1505"/>
                  </a:lnTo>
                  <a:cubicBezTo>
                    <a:pt x="1783" y="1502"/>
                    <a:pt x="1781" y="1494"/>
                    <a:pt x="1781" y="1479"/>
                  </a:cubicBezTo>
                  <a:cubicBezTo>
                    <a:pt x="1750" y="1419"/>
                    <a:pt x="1841" y="1449"/>
                    <a:pt x="1811" y="1358"/>
                  </a:cubicBezTo>
                  <a:cubicBezTo>
                    <a:pt x="1811" y="1328"/>
                    <a:pt x="1781" y="1268"/>
                    <a:pt x="1781" y="1238"/>
                  </a:cubicBezTo>
                  <a:cubicBezTo>
                    <a:pt x="1811" y="1238"/>
                    <a:pt x="1811" y="1268"/>
                    <a:pt x="1811" y="1268"/>
                  </a:cubicBezTo>
                  <a:lnTo>
                    <a:pt x="1811" y="1268"/>
                  </a:lnTo>
                  <a:cubicBezTo>
                    <a:pt x="1811" y="1238"/>
                    <a:pt x="1781" y="1207"/>
                    <a:pt x="1811" y="1207"/>
                  </a:cubicBezTo>
                  <a:cubicBezTo>
                    <a:pt x="1831" y="1207"/>
                    <a:pt x="1838" y="1221"/>
                    <a:pt x="1840" y="1221"/>
                  </a:cubicBezTo>
                  <a:cubicBezTo>
                    <a:pt x="1841" y="1221"/>
                    <a:pt x="1841" y="1218"/>
                    <a:pt x="1841" y="1207"/>
                  </a:cubicBezTo>
                  <a:lnTo>
                    <a:pt x="1811" y="1177"/>
                  </a:lnTo>
                  <a:cubicBezTo>
                    <a:pt x="1811" y="1117"/>
                    <a:pt x="1811" y="1057"/>
                    <a:pt x="1811" y="966"/>
                  </a:cubicBezTo>
                  <a:lnTo>
                    <a:pt x="1901" y="966"/>
                  </a:lnTo>
                  <a:cubicBezTo>
                    <a:pt x="1901" y="966"/>
                    <a:pt x="1931" y="966"/>
                    <a:pt x="1931" y="936"/>
                  </a:cubicBezTo>
                  <a:lnTo>
                    <a:pt x="1901" y="906"/>
                  </a:lnTo>
                  <a:lnTo>
                    <a:pt x="1931" y="906"/>
                  </a:lnTo>
                  <a:lnTo>
                    <a:pt x="2022" y="845"/>
                  </a:lnTo>
                  <a:lnTo>
                    <a:pt x="1992" y="845"/>
                  </a:lnTo>
                  <a:cubicBezTo>
                    <a:pt x="1992" y="815"/>
                    <a:pt x="2022" y="815"/>
                    <a:pt x="2022" y="815"/>
                  </a:cubicBezTo>
                  <a:cubicBezTo>
                    <a:pt x="2002" y="815"/>
                    <a:pt x="1982" y="829"/>
                    <a:pt x="1971" y="829"/>
                  </a:cubicBezTo>
                  <a:cubicBezTo>
                    <a:pt x="1965" y="829"/>
                    <a:pt x="1962" y="825"/>
                    <a:pt x="1962" y="815"/>
                  </a:cubicBezTo>
                  <a:cubicBezTo>
                    <a:pt x="1962" y="785"/>
                    <a:pt x="1931" y="785"/>
                    <a:pt x="1962" y="785"/>
                  </a:cubicBezTo>
                  <a:lnTo>
                    <a:pt x="1992" y="785"/>
                  </a:lnTo>
                  <a:cubicBezTo>
                    <a:pt x="1962" y="755"/>
                    <a:pt x="1931" y="755"/>
                    <a:pt x="1962" y="725"/>
                  </a:cubicBezTo>
                  <a:cubicBezTo>
                    <a:pt x="1962" y="694"/>
                    <a:pt x="1931" y="664"/>
                    <a:pt x="1962" y="664"/>
                  </a:cubicBezTo>
                  <a:cubicBezTo>
                    <a:pt x="1962" y="664"/>
                    <a:pt x="1931" y="634"/>
                    <a:pt x="1931" y="634"/>
                  </a:cubicBezTo>
                  <a:cubicBezTo>
                    <a:pt x="1962" y="634"/>
                    <a:pt x="1931" y="574"/>
                    <a:pt x="1962" y="544"/>
                  </a:cubicBezTo>
                  <a:cubicBezTo>
                    <a:pt x="1931" y="544"/>
                    <a:pt x="1901" y="483"/>
                    <a:pt x="1901" y="483"/>
                  </a:cubicBezTo>
                  <a:cubicBezTo>
                    <a:pt x="1901" y="453"/>
                    <a:pt x="1931" y="393"/>
                    <a:pt x="1901" y="393"/>
                  </a:cubicBezTo>
                  <a:cubicBezTo>
                    <a:pt x="1871" y="423"/>
                    <a:pt x="1841" y="423"/>
                    <a:pt x="1841" y="423"/>
                  </a:cubicBezTo>
                  <a:cubicBezTo>
                    <a:pt x="1841" y="363"/>
                    <a:pt x="1871" y="392"/>
                    <a:pt x="1901" y="363"/>
                  </a:cubicBezTo>
                  <a:lnTo>
                    <a:pt x="1901" y="363"/>
                  </a:lnTo>
                  <a:cubicBezTo>
                    <a:pt x="1886" y="378"/>
                    <a:pt x="1871" y="378"/>
                    <a:pt x="1860" y="378"/>
                  </a:cubicBezTo>
                  <a:cubicBezTo>
                    <a:pt x="1848" y="378"/>
                    <a:pt x="1841" y="378"/>
                    <a:pt x="1841" y="393"/>
                  </a:cubicBezTo>
                  <a:cubicBezTo>
                    <a:pt x="1841" y="362"/>
                    <a:pt x="1841" y="332"/>
                    <a:pt x="1841" y="302"/>
                  </a:cubicBezTo>
                  <a:cubicBezTo>
                    <a:pt x="1831" y="322"/>
                    <a:pt x="1824" y="329"/>
                    <a:pt x="1820" y="329"/>
                  </a:cubicBezTo>
                  <a:cubicBezTo>
                    <a:pt x="1811" y="329"/>
                    <a:pt x="1811" y="302"/>
                    <a:pt x="1811" y="302"/>
                  </a:cubicBezTo>
                  <a:cubicBezTo>
                    <a:pt x="1811" y="272"/>
                    <a:pt x="1811" y="242"/>
                    <a:pt x="1811" y="242"/>
                  </a:cubicBezTo>
                  <a:cubicBezTo>
                    <a:pt x="1810" y="242"/>
                    <a:pt x="1809" y="242"/>
                    <a:pt x="1808" y="242"/>
                  </a:cubicBezTo>
                  <a:lnTo>
                    <a:pt x="1808" y="242"/>
                  </a:lnTo>
                  <a:cubicBezTo>
                    <a:pt x="1805" y="253"/>
                    <a:pt x="1797" y="272"/>
                    <a:pt x="1781" y="272"/>
                  </a:cubicBezTo>
                  <a:cubicBezTo>
                    <a:pt x="1750" y="272"/>
                    <a:pt x="1781" y="212"/>
                    <a:pt x="1781" y="212"/>
                  </a:cubicBezTo>
                  <a:lnTo>
                    <a:pt x="1720" y="212"/>
                  </a:lnTo>
                  <a:cubicBezTo>
                    <a:pt x="1720" y="190"/>
                    <a:pt x="1735" y="169"/>
                    <a:pt x="1733" y="169"/>
                  </a:cubicBezTo>
                  <a:lnTo>
                    <a:pt x="1733" y="169"/>
                  </a:lnTo>
                  <a:cubicBezTo>
                    <a:pt x="1733" y="169"/>
                    <a:pt x="1729" y="173"/>
                    <a:pt x="1720" y="181"/>
                  </a:cubicBezTo>
                  <a:cubicBezTo>
                    <a:pt x="1714" y="188"/>
                    <a:pt x="1709" y="190"/>
                    <a:pt x="1705" y="190"/>
                  </a:cubicBezTo>
                  <a:cubicBezTo>
                    <a:pt x="1693" y="190"/>
                    <a:pt x="1687" y="173"/>
                    <a:pt x="1676" y="173"/>
                  </a:cubicBezTo>
                  <a:cubicBezTo>
                    <a:pt x="1671" y="173"/>
                    <a:pt x="1666" y="175"/>
                    <a:pt x="1660" y="181"/>
                  </a:cubicBezTo>
                  <a:cubicBezTo>
                    <a:pt x="1640" y="201"/>
                    <a:pt x="1634" y="208"/>
                    <a:pt x="1631" y="218"/>
                  </a:cubicBezTo>
                  <a:lnTo>
                    <a:pt x="1631" y="218"/>
                  </a:lnTo>
                  <a:cubicBezTo>
                    <a:pt x="1622" y="222"/>
                    <a:pt x="1614" y="225"/>
                    <a:pt x="1608" y="225"/>
                  </a:cubicBezTo>
                  <a:cubicBezTo>
                    <a:pt x="1603" y="225"/>
                    <a:pt x="1600" y="222"/>
                    <a:pt x="1600" y="212"/>
                  </a:cubicBezTo>
                  <a:cubicBezTo>
                    <a:pt x="1600" y="181"/>
                    <a:pt x="1607" y="181"/>
                    <a:pt x="1611" y="181"/>
                  </a:cubicBezTo>
                  <a:cubicBezTo>
                    <a:pt x="1614" y="181"/>
                    <a:pt x="1615" y="181"/>
                    <a:pt x="1602" y="156"/>
                  </a:cubicBezTo>
                  <a:lnTo>
                    <a:pt x="1602" y="156"/>
                  </a:lnTo>
                  <a:cubicBezTo>
                    <a:pt x="1609" y="130"/>
                    <a:pt x="1624" y="146"/>
                    <a:pt x="1600" y="121"/>
                  </a:cubicBezTo>
                  <a:cubicBezTo>
                    <a:pt x="1600" y="61"/>
                    <a:pt x="1569" y="61"/>
                    <a:pt x="1539" y="61"/>
                  </a:cubicBezTo>
                  <a:cubicBezTo>
                    <a:pt x="1539" y="91"/>
                    <a:pt x="1569" y="121"/>
                    <a:pt x="1539" y="151"/>
                  </a:cubicBezTo>
                  <a:cubicBezTo>
                    <a:pt x="1486" y="151"/>
                    <a:pt x="1480" y="56"/>
                    <a:pt x="1479" y="56"/>
                  </a:cubicBezTo>
                  <a:cubicBezTo>
                    <a:pt x="1479" y="56"/>
                    <a:pt x="1479" y="57"/>
                    <a:pt x="1479" y="61"/>
                  </a:cubicBezTo>
                  <a:cubicBezTo>
                    <a:pt x="1479" y="82"/>
                    <a:pt x="1464" y="117"/>
                    <a:pt x="1456" y="117"/>
                  </a:cubicBezTo>
                  <a:cubicBezTo>
                    <a:pt x="1452" y="117"/>
                    <a:pt x="1449" y="110"/>
                    <a:pt x="1449" y="91"/>
                  </a:cubicBezTo>
                  <a:lnTo>
                    <a:pt x="1449" y="61"/>
                  </a:lnTo>
                  <a:cubicBezTo>
                    <a:pt x="1437" y="55"/>
                    <a:pt x="1427" y="52"/>
                    <a:pt x="1419" y="52"/>
                  </a:cubicBezTo>
                  <a:cubicBezTo>
                    <a:pt x="1406" y="52"/>
                    <a:pt x="1399" y="59"/>
                    <a:pt x="1394" y="67"/>
                  </a:cubicBezTo>
                  <a:lnTo>
                    <a:pt x="1394" y="67"/>
                  </a:lnTo>
                  <a:cubicBezTo>
                    <a:pt x="1393" y="65"/>
                    <a:pt x="1391" y="63"/>
                    <a:pt x="1388" y="61"/>
                  </a:cubicBezTo>
                  <a:cubicBezTo>
                    <a:pt x="1381" y="46"/>
                    <a:pt x="1375" y="40"/>
                    <a:pt x="1371" y="40"/>
                  </a:cubicBezTo>
                  <a:cubicBezTo>
                    <a:pt x="1358" y="40"/>
                    <a:pt x="1358" y="91"/>
                    <a:pt x="1358" y="91"/>
                  </a:cubicBezTo>
                  <a:lnTo>
                    <a:pt x="1358" y="31"/>
                  </a:lnTo>
                  <a:cubicBezTo>
                    <a:pt x="1328" y="31"/>
                    <a:pt x="1298" y="91"/>
                    <a:pt x="1268" y="91"/>
                  </a:cubicBezTo>
                  <a:cubicBezTo>
                    <a:pt x="1268" y="61"/>
                    <a:pt x="1268" y="61"/>
                    <a:pt x="1268" y="31"/>
                  </a:cubicBezTo>
                  <a:cubicBezTo>
                    <a:pt x="1259" y="39"/>
                    <a:pt x="1250" y="43"/>
                    <a:pt x="1241" y="43"/>
                  </a:cubicBezTo>
                  <a:cubicBezTo>
                    <a:pt x="1220" y="43"/>
                    <a:pt x="1198" y="22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962375" y="282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3961625" y="2827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936725" y="280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959350" y="283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935200" y="284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942750" y="284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926150" y="284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963125" y="282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962375" y="2827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961625" y="28318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30" y="1"/>
                    <a:pt x="0" y="31"/>
                    <a:pt x="30" y="31"/>
                  </a:cubicBezTo>
                  <a:cubicBezTo>
                    <a:pt x="30" y="31"/>
                    <a:pt x="30" y="3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3945775" y="2846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3986500" y="2816750"/>
              <a:ext cx="1550" cy="3050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10"/>
                    <a:pt x="31" y="20"/>
                    <a:pt x="31" y="31"/>
                  </a:cubicBezTo>
                  <a:cubicBezTo>
                    <a:pt x="31" y="20"/>
                    <a:pt x="35" y="13"/>
                    <a:pt x="40" y="10"/>
                  </a:cubicBezTo>
                  <a:lnTo>
                    <a:pt x="40" y="10"/>
                  </a:lnTo>
                  <a:cubicBezTo>
                    <a:pt x="48" y="21"/>
                    <a:pt x="61" y="41"/>
                    <a:pt x="61" y="61"/>
                  </a:cubicBezTo>
                  <a:lnTo>
                    <a:pt x="61" y="31"/>
                  </a:lnTo>
                  <a:cubicBezTo>
                    <a:pt x="61" y="16"/>
                    <a:pt x="54" y="8"/>
                    <a:pt x="46" y="8"/>
                  </a:cubicBezTo>
                  <a:cubicBezTo>
                    <a:pt x="44" y="8"/>
                    <a:pt x="42" y="9"/>
                    <a:pt x="40" y="10"/>
                  </a:cubicBezTo>
                  <a:lnTo>
                    <a:pt x="40" y="10"/>
                  </a:lnTo>
                  <a:cubicBezTo>
                    <a:pt x="35" y="4"/>
                    <a:pt x="31" y="0"/>
                    <a:pt x="31" y="0"/>
                  </a:cubicBezTo>
                  <a:close/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1" y="61"/>
                    <a:pt x="31" y="121"/>
                  </a:cubicBezTo>
                  <a:cubicBezTo>
                    <a:pt x="31" y="80"/>
                    <a:pt x="31" y="53"/>
                    <a:pt x="31" y="31"/>
                  </a:cubicBezTo>
                  <a:cubicBezTo>
                    <a:pt x="25" y="37"/>
                    <a:pt x="21" y="39"/>
                    <a:pt x="20" y="39"/>
                  </a:cubicBezTo>
                  <a:cubicBezTo>
                    <a:pt x="12" y="39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3985000" y="282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3999325" y="2817500"/>
              <a:ext cx="800" cy="1525"/>
            </a:xfrm>
            <a:custGeom>
              <a:avLst/>
              <a:gdLst/>
              <a:ahLst/>
              <a:cxnLst/>
              <a:rect l="l" t="t" r="r" b="b"/>
              <a:pathLst>
                <a:path w="32" h="61" extrusionOk="0">
                  <a:moveTo>
                    <a:pt x="31" y="1"/>
                  </a:moveTo>
                  <a:cubicBezTo>
                    <a:pt x="31" y="31"/>
                    <a:pt x="1" y="61"/>
                    <a:pt x="31" y="6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3985000" y="281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986500" y="277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972175" y="2767700"/>
              <a:ext cx="44550" cy="53600"/>
            </a:xfrm>
            <a:custGeom>
              <a:avLst/>
              <a:gdLst/>
              <a:ahLst/>
              <a:cxnLst/>
              <a:rect l="l" t="t" r="r" b="b"/>
              <a:pathLst>
                <a:path w="1782" h="2144" extrusionOk="0">
                  <a:moveTo>
                    <a:pt x="1778" y="1043"/>
                  </a:moveTo>
                  <a:cubicBezTo>
                    <a:pt x="1775" y="1057"/>
                    <a:pt x="1765" y="1057"/>
                    <a:pt x="1781" y="1057"/>
                  </a:cubicBezTo>
                  <a:cubicBezTo>
                    <a:pt x="1781" y="1057"/>
                    <a:pt x="1781" y="1051"/>
                    <a:pt x="1778" y="1043"/>
                  </a:cubicBezTo>
                  <a:close/>
                  <a:moveTo>
                    <a:pt x="453" y="2083"/>
                  </a:moveTo>
                  <a:cubicBezTo>
                    <a:pt x="423" y="2144"/>
                    <a:pt x="453" y="2144"/>
                    <a:pt x="453" y="2144"/>
                  </a:cubicBezTo>
                  <a:lnTo>
                    <a:pt x="453" y="2083"/>
                  </a:lnTo>
                  <a:close/>
                  <a:moveTo>
                    <a:pt x="687" y="2043"/>
                  </a:moveTo>
                  <a:cubicBezTo>
                    <a:pt x="678" y="2043"/>
                    <a:pt x="664" y="2083"/>
                    <a:pt x="664" y="2083"/>
                  </a:cubicBezTo>
                  <a:cubicBezTo>
                    <a:pt x="664" y="2113"/>
                    <a:pt x="664" y="2144"/>
                    <a:pt x="664" y="2144"/>
                  </a:cubicBezTo>
                  <a:cubicBezTo>
                    <a:pt x="664" y="2144"/>
                    <a:pt x="695" y="2113"/>
                    <a:pt x="695" y="2113"/>
                  </a:cubicBezTo>
                  <a:cubicBezTo>
                    <a:pt x="695" y="2113"/>
                    <a:pt x="695" y="2144"/>
                    <a:pt x="695" y="2144"/>
                  </a:cubicBezTo>
                  <a:cubicBezTo>
                    <a:pt x="695" y="2144"/>
                    <a:pt x="725" y="2144"/>
                    <a:pt x="725" y="2113"/>
                  </a:cubicBezTo>
                  <a:lnTo>
                    <a:pt x="725" y="2113"/>
                  </a:lnTo>
                  <a:cubicBezTo>
                    <a:pt x="719" y="2119"/>
                    <a:pt x="714" y="2122"/>
                    <a:pt x="710" y="2122"/>
                  </a:cubicBezTo>
                  <a:cubicBezTo>
                    <a:pt x="695" y="2122"/>
                    <a:pt x="695" y="2083"/>
                    <a:pt x="695" y="2083"/>
                  </a:cubicBezTo>
                  <a:cubicBezTo>
                    <a:pt x="695" y="2053"/>
                    <a:pt x="691" y="2043"/>
                    <a:pt x="687" y="2043"/>
                  </a:cubicBezTo>
                  <a:close/>
                  <a:moveTo>
                    <a:pt x="906" y="1"/>
                  </a:moveTo>
                  <a:cubicBezTo>
                    <a:pt x="859" y="1"/>
                    <a:pt x="867" y="90"/>
                    <a:pt x="859" y="90"/>
                  </a:cubicBezTo>
                  <a:cubicBezTo>
                    <a:pt x="856" y="90"/>
                    <a:pt x="852" y="82"/>
                    <a:pt x="846" y="61"/>
                  </a:cubicBezTo>
                  <a:lnTo>
                    <a:pt x="846" y="31"/>
                  </a:lnTo>
                  <a:cubicBezTo>
                    <a:pt x="830" y="61"/>
                    <a:pt x="808" y="61"/>
                    <a:pt x="785" y="61"/>
                  </a:cubicBezTo>
                  <a:cubicBezTo>
                    <a:pt x="763" y="61"/>
                    <a:pt x="740" y="61"/>
                    <a:pt x="725" y="91"/>
                  </a:cubicBezTo>
                  <a:cubicBezTo>
                    <a:pt x="725" y="76"/>
                    <a:pt x="725" y="76"/>
                    <a:pt x="725" y="76"/>
                  </a:cubicBezTo>
                  <a:cubicBezTo>
                    <a:pt x="725" y="76"/>
                    <a:pt x="725" y="76"/>
                    <a:pt x="725" y="61"/>
                  </a:cubicBezTo>
                  <a:cubicBezTo>
                    <a:pt x="719" y="55"/>
                    <a:pt x="713" y="53"/>
                    <a:pt x="707" y="53"/>
                  </a:cubicBezTo>
                  <a:cubicBezTo>
                    <a:pt x="696" y="53"/>
                    <a:pt x="685" y="62"/>
                    <a:pt x="678" y="71"/>
                  </a:cubicBezTo>
                  <a:lnTo>
                    <a:pt x="678" y="71"/>
                  </a:lnTo>
                  <a:cubicBezTo>
                    <a:pt x="677" y="62"/>
                    <a:pt x="674" y="49"/>
                    <a:pt x="664" y="31"/>
                  </a:cubicBezTo>
                  <a:cubicBezTo>
                    <a:pt x="654" y="21"/>
                    <a:pt x="648" y="18"/>
                    <a:pt x="643" y="18"/>
                  </a:cubicBezTo>
                  <a:cubicBezTo>
                    <a:pt x="634" y="18"/>
                    <a:pt x="634" y="31"/>
                    <a:pt x="634" y="31"/>
                  </a:cubicBezTo>
                  <a:cubicBezTo>
                    <a:pt x="634" y="61"/>
                    <a:pt x="634" y="61"/>
                    <a:pt x="634" y="91"/>
                  </a:cubicBezTo>
                  <a:cubicBezTo>
                    <a:pt x="628" y="85"/>
                    <a:pt x="622" y="83"/>
                    <a:pt x="615" y="83"/>
                  </a:cubicBezTo>
                  <a:cubicBezTo>
                    <a:pt x="599" y="83"/>
                    <a:pt x="584" y="100"/>
                    <a:pt x="578" y="100"/>
                  </a:cubicBezTo>
                  <a:cubicBezTo>
                    <a:pt x="575" y="100"/>
                    <a:pt x="574" y="98"/>
                    <a:pt x="574" y="91"/>
                  </a:cubicBezTo>
                  <a:cubicBezTo>
                    <a:pt x="574" y="109"/>
                    <a:pt x="571" y="114"/>
                    <a:pt x="568" y="114"/>
                  </a:cubicBezTo>
                  <a:cubicBezTo>
                    <a:pt x="564" y="114"/>
                    <a:pt x="558" y="109"/>
                    <a:pt x="554" y="109"/>
                  </a:cubicBezTo>
                  <a:cubicBezTo>
                    <a:pt x="548" y="109"/>
                    <a:pt x="544" y="117"/>
                    <a:pt x="544" y="152"/>
                  </a:cubicBezTo>
                  <a:cubicBezTo>
                    <a:pt x="544" y="122"/>
                    <a:pt x="529" y="107"/>
                    <a:pt x="514" y="107"/>
                  </a:cubicBezTo>
                  <a:cubicBezTo>
                    <a:pt x="505" y="107"/>
                    <a:pt x="497" y="111"/>
                    <a:pt x="491" y="121"/>
                  </a:cubicBezTo>
                  <a:lnTo>
                    <a:pt x="491" y="121"/>
                  </a:lnTo>
                  <a:cubicBezTo>
                    <a:pt x="497" y="104"/>
                    <a:pt x="503" y="91"/>
                    <a:pt x="483" y="91"/>
                  </a:cubicBezTo>
                  <a:cubicBezTo>
                    <a:pt x="483" y="91"/>
                    <a:pt x="483" y="122"/>
                    <a:pt x="483" y="152"/>
                  </a:cubicBezTo>
                  <a:cubicBezTo>
                    <a:pt x="478" y="141"/>
                    <a:pt x="474" y="137"/>
                    <a:pt x="470" y="137"/>
                  </a:cubicBezTo>
                  <a:cubicBezTo>
                    <a:pt x="457" y="137"/>
                    <a:pt x="452" y="182"/>
                    <a:pt x="441" y="182"/>
                  </a:cubicBezTo>
                  <a:cubicBezTo>
                    <a:pt x="436" y="182"/>
                    <a:pt x="430" y="174"/>
                    <a:pt x="423" y="152"/>
                  </a:cubicBezTo>
                  <a:cubicBezTo>
                    <a:pt x="393" y="212"/>
                    <a:pt x="363" y="242"/>
                    <a:pt x="302" y="303"/>
                  </a:cubicBezTo>
                  <a:cubicBezTo>
                    <a:pt x="302" y="242"/>
                    <a:pt x="333" y="273"/>
                    <a:pt x="333" y="182"/>
                  </a:cubicBezTo>
                  <a:lnTo>
                    <a:pt x="333" y="182"/>
                  </a:lnTo>
                  <a:cubicBezTo>
                    <a:pt x="302" y="242"/>
                    <a:pt x="272" y="333"/>
                    <a:pt x="272" y="333"/>
                  </a:cubicBezTo>
                  <a:lnTo>
                    <a:pt x="272" y="273"/>
                  </a:lnTo>
                  <a:cubicBezTo>
                    <a:pt x="242" y="333"/>
                    <a:pt x="182" y="333"/>
                    <a:pt x="182" y="393"/>
                  </a:cubicBezTo>
                  <a:lnTo>
                    <a:pt x="182" y="423"/>
                  </a:lnTo>
                  <a:cubicBezTo>
                    <a:pt x="212" y="454"/>
                    <a:pt x="212" y="544"/>
                    <a:pt x="212" y="574"/>
                  </a:cubicBezTo>
                  <a:cubicBezTo>
                    <a:pt x="197" y="529"/>
                    <a:pt x="189" y="529"/>
                    <a:pt x="182" y="529"/>
                  </a:cubicBezTo>
                  <a:cubicBezTo>
                    <a:pt x="174" y="529"/>
                    <a:pt x="167" y="529"/>
                    <a:pt x="151" y="484"/>
                  </a:cubicBezTo>
                  <a:lnTo>
                    <a:pt x="151" y="574"/>
                  </a:lnTo>
                  <a:lnTo>
                    <a:pt x="151" y="604"/>
                  </a:lnTo>
                  <a:cubicBezTo>
                    <a:pt x="121" y="665"/>
                    <a:pt x="151" y="725"/>
                    <a:pt x="121" y="755"/>
                  </a:cubicBezTo>
                  <a:cubicBezTo>
                    <a:pt x="110" y="733"/>
                    <a:pt x="103" y="727"/>
                    <a:pt x="97" y="727"/>
                  </a:cubicBezTo>
                  <a:cubicBezTo>
                    <a:pt x="91" y="727"/>
                    <a:pt x="85" y="734"/>
                    <a:pt x="77" y="734"/>
                  </a:cubicBezTo>
                  <a:cubicBezTo>
                    <a:pt x="73" y="734"/>
                    <a:pt x="68" y="732"/>
                    <a:pt x="61" y="725"/>
                  </a:cubicBezTo>
                  <a:lnTo>
                    <a:pt x="61" y="755"/>
                  </a:lnTo>
                  <a:lnTo>
                    <a:pt x="91" y="755"/>
                  </a:lnTo>
                  <a:lnTo>
                    <a:pt x="91" y="846"/>
                  </a:lnTo>
                  <a:lnTo>
                    <a:pt x="121" y="846"/>
                  </a:lnTo>
                  <a:cubicBezTo>
                    <a:pt x="121" y="906"/>
                    <a:pt x="151" y="906"/>
                    <a:pt x="121" y="906"/>
                  </a:cubicBezTo>
                  <a:cubicBezTo>
                    <a:pt x="121" y="906"/>
                    <a:pt x="121" y="936"/>
                    <a:pt x="91" y="936"/>
                  </a:cubicBezTo>
                  <a:cubicBezTo>
                    <a:pt x="91" y="936"/>
                    <a:pt x="121" y="967"/>
                    <a:pt x="91" y="967"/>
                  </a:cubicBezTo>
                  <a:cubicBezTo>
                    <a:pt x="91" y="967"/>
                    <a:pt x="64" y="953"/>
                    <a:pt x="55" y="953"/>
                  </a:cubicBezTo>
                  <a:cubicBezTo>
                    <a:pt x="51" y="953"/>
                    <a:pt x="51" y="957"/>
                    <a:pt x="61" y="967"/>
                  </a:cubicBezTo>
                  <a:cubicBezTo>
                    <a:pt x="91" y="967"/>
                    <a:pt x="121" y="1057"/>
                    <a:pt x="91" y="1057"/>
                  </a:cubicBezTo>
                  <a:lnTo>
                    <a:pt x="61" y="1057"/>
                  </a:lnTo>
                  <a:cubicBezTo>
                    <a:pt x="41" y="1057"/>
                    <a:pt x="48" y="1030"/>
                    <a:pt x="45" y="1030"/>
                  </a:cubicBezTo>
                  <a:lnTo>
                    <a:pt x="45" y="1030"/>
                  </a:lnTo>
                  <a:cubicBezTo>
                    <a:pt x="44" y="1030"/>
                    <a:pt x="41" y="1037"/>
                    <a:pt x="31" y="1057"/>
                  </a:cubicBezTo>
                  <a:cubicBezTo>
                    <a:pt x="1" y="1087"/>
                    <a:pt x="31" y="1087"/>
                    <a:pt x="31" y="1087"/>
                  </a:cubicBezTo>
                  <a:cubicBezTo>
                    <a:pt x="31" y="1117"/>
                    <a:pt x="61" y="1208"/>
                    <a:pt x="31" y="1208"/>
                  </a:cubicBezTo>
                  <a:cubicBezTo>
                    <a:pt x="8" y="1208"/>
                    <a:pt x="2" y="1157"/>
                    <a:pt x="1" y="1157"/>
                  </a:cubicBezTo>
                  <a:cubicBezTo>
                    <a:pt x="1" y="1157"/>
                    <a:pt x="1" y="1163"/>
                    <a:pt x="1" y="1178"/>
                  </a:cubicBezTo>
                  <a:cubicBezTo>
                    <a:pt x="1" y="1238"/>
                    <a:pt x="31" y="1299"/>
                    <a:pt x="31" y="1359"/>
                  </a:cubicBezTo>
                  <a:cubicBezTo>
                    <a:pt x="91" y="1359"/>
                    <a:pt x="61" y="1419"/>
                    <a:pt x="31" y="1419"/>
                  </a:cubicBezTo>
                  <a:cubicBezTo>
                    <a:pt x="31" y="1510"/>
                    <a:pt x="121" y="1600"/>
                    <a:pt x="212" y="1600"/>
                  </a:cubicBezTo>
                  <a:cubicBezTo>
                    <a:pt x="212" y="1630"/>
                    <a:pt x="212" y="1630"/>
                    <a:pt x="212" y="1661"/>
                  </a:cubicBezTo>
                  <a:cubicBezTo>
                    <a:pt x="229" y="1661"/>
                    <a:pt x="237" y="1671"/>
                    <a:pt x="240" y="1673"/>
                  </a:cubicBezTo>
                  <a:lnTo>
                    <a:pt x="240" y="1673"/>
                  </a:lnTo>
                  <a:cubicBezTo>
                    <a:pt x="217" y="1808"/>
                    <a:pt x="302" y="1754"/>
                    <a:pt x="302" y="1842"/>
                  </a:cubicBezTo>
                  <a:lnTo>
                    <a:pt x="333" y="1872"/>
                  </a:lnTo>
                  <a:cubicBezTo>
                    <a:pt x="333" y="1872"/>
                    <a:pt x="333" y="1842"/>
                    <a:pt x="333" y="1842"/>
                  </a:cubicBezTo>
                  <a:lnTo>
                    <a:pt x="363" y="1842"/>
                  </a:lnTo>
                  <a:cubicBezTo>
                    <a:pt x="339" y="1842"/>
                    <a:pt x="334" y="1860"/>
                    <a:pt x="333" y="1882"/>
                  </a:cubicBezTo>
                  <a:lnTo>
                    <a:pt x="333" y="1882"/>
                  </a:lnTo>
                  <a:cubicBezTo>
                    <a:pt x="333" y="1879"/>
                    <a:pt x="333" y="1876"/>
                    <a:pt x="333" y="1872"/>
                  </a:cubicBezTo>
                  <a:cubicBezTo>
                    <a:pt x="333" y="1872"/>
                    <a:pt x="333" y="1902"/>
                    <a:pt x="333" y="1902"/>
                  </a:cubicBezTo>
                  <a:cubicBezTo>
                    <a:pt x="333" y="1895"/>
                    <a:pt x="333" y="1888"/>
                    <a:pt x="333" y="1882"/>
                  </a:cubicBezTo>
                  <a:lnTo>
                    <a:pt x="333" y="1882"/>
                  </a:lnTo>
                  <a:cubicBezTo>
                    <a:pt x="333" y="1887"/>
                    <a:pt x="335" y="1889"/>
                    <a:pt x="336" y="1889"/>
                  </a:cubicBezTo>
                  <a:cubicBezTo>
                    <a:pt x="342" y="1889"/>
                    <a:pt x="353" y="1854"/>
                    <a:pt x="359" y="1854"/>
                  </a:cubicBezTo>
                  <a:cubicBezTo>
                    <a:pt x="361" y="1854"/>
                    <a:pt x="363" y="1859"/>
                    <a:pt x="363" y="1872"/>
                  </a:cubicBezTo>
                  <a:cubicBezTo>
                    <a:pt x="363" y="1872"/>
                    <a:pt x="390" y="1858"/>
                    <a:pt x="398" y="1858"/>
                  </a:cubicBezTo>
                  <a:cubicBezTo>
                    <a:pt x="403" y="1858"/>
                    <a:pt x="403" y="1862"/>
                    <a:pt x="393" y="1872"/>
                  </a:cubicBezTo>
                  <a:cubicBezTo>
                    <a:pt x="363" y="1902"/>
                    <a:pt x="363" y="1902"/>
                    <a:pt x="363" y="1902"/>
                  </a:cubicBezTo>
                  <a:cubicBezTo>
                    <a:pt x="363" y="1902"/>
                    <a:pt x="376" y="1889"/>
                    <a:pt x="385" y="1889"/>
                  </a:cubicBezTo>
                  <a:cubicBezTo>
                    <a:pt x="390" y="1889"/>
                    <a:pt x="393" y="1892"/>
                    <a:pt x="393" y="1902"/>
                  </a:cubicBezTo>
                  <a:lnTo>
                    <a:pt x="393" y="1962"/>
                  </a:lnTo>
                  <a:lnTo>
                    <a:pt x="393" y="1993"/>
                  </a:lnTo>
                  <a:cubicBezTo>
                    <a:pt x="401" y="1976"/>
                    <a:pt x="407" y="1971"/>
                    <a:pt x="412" y="1971"/>
                  </a:cubicBezTo>
                  <a:cubicBezTo>
                    <a:pt x="420" y="1971"/>
                    <a:pt x="426" y="1984"/>
                    <a:pt x="434" y="1984"/>
                  </a:cubicBezTo>
                  <a:cubicBezTo>
                    <a:pt x="439" y="1984"/>
                    <a:pt x="445" y="1979"/>
                    <a:pt x="453" y="1963"/>
                  </a:cubicBezTo>
                  <a:lnTo>
                    <a:pt x="453" y="1963"/>
                  </a:lnTo>
                  <a:cubicBezTo>
                    <a:pt x="423" y="2023"/>
                    <a:pt x="423" y="1993"/>
                    <a:pt x="423" y="2053"/>
                  </a:cubicBezTo>
                  <a:cubicBezTo>
                    <a:pt x="423" y="2053"/>
                    <a:pt x="423" y="2083"/>
                    <a:pt x="423" y="2083"/>
                  </a:cubicBezTo>
                  <a:cubicBezTo>
                    <a:pt x="433" y="2073"/>
                    <a:pt x="440" y="2070"/>
                    <a:pt x="444" y="2070"/>
                  </a:cubicBezTo>
                  <a:cubicBezTo>
                    <a:pt x="453" y="2070"/>
                    <a:pt x="453" y="2083"/>
                    <a:pt x="453" y="2083"/>
                  </a:cubicBezTo>
                  <a:cubicBezTo>
                    <a:pt x="458" y="2079"/>
                    <a:pt x="462" y="2077"/>
                    <a:pt x="466" y="2077"/>
                  </a:cubicBezTo>
                  <a:cubicBezTo>
                    <a:pt x="488" y="2077"/>
                    <a:pt x="509" y="2120"/>
                    <a:pt x="531" y="2120"/>
                  </a:cubicBezTo>
                  <a:cubicBezTo>
                    <a:pt x="535" y="2120"/>
                    <a:pt x="539" y="2118"/>
                    <a:pt x="544" y="2113"/>
                  </a:cubicBezTo>
                  <a:cubicBezTo>
                    <a:pt x="574" y="2113"/>
                    <a:pt x="574" y="2053"/>
                    <a:pt x="604" y="2053"/>
                  </a:cubicBezTo>
                  <a:cubicBezTo>
                    <a:pt x="604" y="2053"/>
                    <a:pt x="604" y="2083"/>
                    <a:pt x="604" y="2083"/>
                  </a:cubicBezTo>
                  <a:cubicBezTo>
                    <a:pt x="604" y="2098"/>
                    <a:pt x="612" y="2106"/>
                    <a:pt x="619" y="2106"/>
                  </a:cubicBezTo>
                  <a:cubicBezTo>
                    <a:pt x="627" y="2106"/>
                    <a:pt x="634" y="2098"/>
                    <a:pt x="634" y="2083"/>
                  </a:cubicBezTo>
                  <a:cubicBezTo>
                    <a:pt x="634" y="2113"/>
                    <a:pt x="634" y="2113"/>
                    <a:pt x="634" y="2144"/>
                  </a:cubicBezTo>
                  <a:cubicBezTo>
                    <a:pt x="664" y="2113"/>
                    <a:pt x="664" y="2083"/>
                    <a:pt x="664" y="2083"/>
                  </a:cubicBezTo>
                  <a:lnTo>
                    <a:pt x="664" y="2023"/>
                  </a:lnTo>
                  <a:cubicBezTo>
                    <a:pt x="695" y="2023"/>
                    <a:pt x="725" y="2023"/>
                    <a:pt x="785" y="1993"/>
                  </a:cubicBezTo>
                  <a:lnTo>
                    <a:pt x="785" y="2083"/>
                  </a:lnTo>
                  <a:cubicBezTo>
                    <a:pt x="805" y="2083"/>
                    <a:pt x="812" y="2110"/>
                    <a:pt x="814" y="2110"/>
                  </a:cubicBezTo>
                  <a:cubicBezTo>
                    <a:pt x="815" y="2110"/>
                    <a:pt x="815" y="2103"/>
                    <a:pt x="815" y="2083"/>
                  </a:cubicBezTo>
                  <a:cubicBezTo>
                    <a:pt x="815" y="2113"/>
                    <a:pt x="815" y="2113"/>
                    <a:pt x="815" y="2144"/>
                  </a:cubicBezTo>
                  <a:cubicBezTo>
                    <a:pt x="832" y="2126"/>
                    <a:pt x="840" y="2109"/>
                    <a:pt x="843" y="2098"/>
                  </a:cubicBezTo>
                  <a:lnTo>
                    <a:pt x="843" y="2098"/>
                  </a:lnTo>
                  <a:cubicBezTo>
                    <a:pt x="845" y="2098"/>
                    <a:pt x="847" y="2098"/>
                    <a:pt x="849" y="2098"/>
                  </a:cubicBezTo>
                  <a:cubicBezTo>
                    <a:pt x="861" y="2098"/>
                    <a:pt x="876" y="2098"/>
                    <a:pt x="876" y="2144"/>
                  </a:cubicBezTo>
                  <a:cubicBezTo>
                    <a:pt x="876" y="2083"/>
                    <a:pt x="906" y="2083"/>
                    <a:pt x="906" y="2083"/>
                  </a:cubicBezTo>
                  <a:cubicBezTo>
                    <a:pt x="936" y="2083"/>
                    <a:pt x="936" y="2113"/>
                    <a:pt x="936" y="2113"/>
                  </a:cubicBezTo>
                  <a:cubicBezTo>
                    <a:pt x="936" y="2083"/>
                    <a:pt x="936" y="2053"/>
                    <a:pt x="966" y="1993"/>
                  </a:cubicBezTo>
                  <a:lnTo>
                    <a:pt x="966" y="2053"/>
                  </a:lnTo>
                  <a:cubicBezTo>
                    <a:pt x="988" y="2074"/>
                    <a:pt x="979" y="2096"/>
                    <a:pt x="982" y="2096"/>
                  </a:cubicBezTo>
                  <a:cubicBezTo>
                    <a:pt x="983" y="2096"/>
                    <a:pt x="984" y="2095"/>
                    <a:pt x="986" y="2093"/>
                  </a:cubicBezTo>
                  <a:lnTo>
                    <a:pt x="986" y="2093"/>
                  </a:lnTo>
                  <a:cubicBezTo>
                    <a:pt x="981" y="2117"/>
                    <a:pt x="980" y="2144"/>
                    <a:pt x="996" y="2144"/>
                  </a:cubicBezTo>
                  <a:cubicBezTo>
                    <a:pt x="996" y="2113"/>
                    <a:pt x="1027" y="2053"/>
                    <a:pt x="1027" y="2053"/>
                  </a:cubicBezTo>
                  <a:lnTo>
                    <a:pt x="1027" y="2083"/>
                  </a:lnTo>
                  <a:cubicBezTo>
                    <a:pt x="1027" y="2053"/>
                    <a:pt x="1034" y="2053"/>
                    <a:pt x="1042" y="2053"/>
                  </a:cubicBezTo>
                  <a:cubicBezTo>
                    <a:pt x="1049" y="2053"/>
                    <a:pt x="1057" y="2053"/>
                    <a:pt x="1057" y="2023"/>
                  </a:cubicBezTo>
                  <a:cubicBezTo>
                    <a:pt x="1080" y="2000"/>
                    <a:pt x="1103" y="1942"/>
                    <a:pt x="1112" y="1942"/>
                  </a:cubicBezTo>
                  <a:cubicBezTo>
                    <a:pt x="1115" y="1942"/>
                    <a:pt x="1117" y="1948"/>
                    <a:pt x="1117" y="1962"/>
                  </a:cubicBezTo>
                  <a:lnTo>
                    <a:pt x="1117" y="2053"/>
                  </a:lnTo>
                  <a:lnTo>
                    <a:pt x="1117" y="2113"/>
                  </a:lnTo>
                  <a:lnTo>
                    <a:pt x="1147" y="2113"/>
                  </a:lnTo>
                  <a:cubicBezTo>
                    <a:pt x="1147" y="2083"/>
                    <a:pt x="1117" y="2083"/>
                    <a:pt x="1147" y="2023"/>
                  </a:cubicBezTo>
                  <a:cubicBezTo>
                    <a:pt x="1150" y="2020"/>
                    <a:pt x="1153" y="2019"/>
                    <a:pt x="1156" y="2019"/>
                  </a:cubicBezTo>
                  <a:cubicBezTo>
                    <a:pt x="1178" y="2019"/>
                    <a:pt x="1198" y="2098"/>
                    <a:pt x="1205" y="2098"/>
                  </a:cubicBezTo>
                  <a:cubicBezTo>
                    <a:pt x="1207" y="2098"/>
                    <a:pt x="1208" y="2093"/>
                    <a:pt x="1208" y="2083"/>
                  </a:cubicBezTo>
                  <a:cubicBezTo>
                    <a:pt x="1208" y="2059"/>
                    <a:pt x="1208" y="2015"/>
                    <a:pt x="1224" y="2015"/>
                  </a:cubicBezTo>
                  <a:cubicBezTo>
                    <a:pt x="1227" y="2015"/>
                    <a:pt x="1232" y="2017"/>
                    <a:pt x="1238" y="2023"/>
                  </a:cubicBezTo>
                  <a:lnTo>
                    <a:pt x="1238" y="2083"/>
                  </a:lnTo>
                  <a:cubicBezTo>
                    <a:pt x="1264" y="2083"/>
                    <a:pt x="1267" y="2017"/>
                    <a:pt x="1268" y="2017"/>
                  </a:cubicBezTo>
                  <a:cubicBezTo>
                    <a:pt x="1268" y="2017"/>
                    <a:pt x="1268" y="2018"/>
                    <a:pt x="1268" y="2023"/>
                  </a:cubicBezTo>
                  <a:cubicBezTo>
                    <a:pt x="1268" y="2038"/>
                    <a:pt x="1268" y="2038"/>
                    <a:pt x="1268" y="2038"/>
                  </a:cubicBezTo>
                  <a:cubicBezTo>
                    <a:pt x="1268" y="2038"/>
                    <a:pt x="1268" y="2038"/>
                    <a:pt x="1268" y="2053"/>
                  </a:cubicBezTo>
                  <a:cubicBezTo>
                    <a:pt x="1276" y="2068"/>
                    <a:pt x="1281" y="2074"/>
                    <a:pt x="1285" y="2074"/>
                  </a:cubicBezTo>
                  <a:cubicBezTo>
                    <a:pt x="1298" y="2074"/>
                    <a:pt x="1298" y="2023"/>
                    <a:pt x="1298" y="2023"/>
                  </a:cubicBezTo>
                  <a:lnTo>
                    <a:pt x="1298" y="2053"/>
                  </a:lnTo>
                  <a:cubicBezTo>
                    <a:pt x="1328" y="2053"/>
                    <a:pt x="1389" y="1962"/>
                    <a:pt x="1389" y="1962"/>
                  </a:cubicBezTo>
                  <a:lnTo>
                    <a:pt x="1389" y="2023"/>
                  </a:lnTo>
                  <a:cubicBezTo>
                    <a:pt x="1419" y="1962"/>
                    <a:pt x="1479" y="1962"/>
                    <a:pt x="1509" y="1932"/>
                  </a:cubicBezTo>
                  <a:cubicBezTo>
                    <a:pt x="1540" y="1902"/>
                    <a:pt x="1479" y="1872"/>
                    <a:pt x="1509" y="1872"/>
                  </a:cubicBezTo>
                  <a:cubicBezTo>
                    <a:pt x="1540" y="1872"/>
                    <a:pt x="1540" y="1902"/>
                    <a:pt x="1540" y="1902"/>
                  </a:cubicBezTo>
                  <a:cubicBezTo>
                    <a:pt x="1540" y="1842"/>
                    <a:pt x="1570" y="1751"/>
                    <a:pt x="1600" y="1751"/>
                  </a:cubicBezTo>
                  <a:cubicBezTo>
                    <a:pt x="1600" y="1721"/>
                    <a:pt x="1570" y="1661"/>
                    <a:pt x="1600" y="1661"/>
                  </a:cubicBezTo>
                  <a:cubicBezTo>
                    <a:pt x="1630" y="1600"/>
                    <a:pt x="1630" y="1510"/>
                    <a:pt x="1690" y="1480"/>
                  </a:cubicBezTo>
                  <a:cubicBezTo>
                    <a:pt x="1690" y="1449"/>
                    <a:pt x="1751" y="1419"/>
                    <a:pt x="1690" y="1389"/>
                  </a:cubicBezTo>
                  <a:cubicBezTo>
                    <a:pt x="1721" y="1359"/>
                    <a:pt x="1751" y="1329"/>
                    <a:pt x="1751" y="1329"/>
                  </a:cubicBezTo>
                  <a:cubicBezTo>
                    <a:pt x="1781" y="1299"/>
                    <a:pt x="1721" y="1268"/>
                    <a:pt x="1721" y="1268"/>
                  </a:cubicBezTo>
                  <a:lnTo>
                    <a:pt x="1751" y="1268"/>
                  </a:lnTo>
                  <a:lnTo>
                    <a:pt x="1721" y="1208"/>
                  </a:lnTo>
                  <a:lnTo>
                    <a:pt x="1781" y="1208"/>
                  </a:lnTo>
                  <a:lnTo>
                    <a:pt x="1781" y="1178"/>
                  </a:lnTo>
                  <a:lnTo>
                    <a:pt x="1751" y="1178"/>
                  </a:lnTo>
                  <a:cubicBezTo>
                    <a:pt x="1751" y="1148"/>
                    <a:pt x="1751" y="1117"/>
                    <a:pt x="1781" y="1117"/>
                  </a:cubicBezTo>
                  <a:cubicBezTo>
                    <a:pt x="1781" y="1087"/>
                    <a:pt x="1751" y="1027"/>
                    <a:pt x="1751" y="1027"/>
                  </a:cubicBezTo>
                  <a:cubicBezTo>
                    <a:pt x="1767" y="1027"/>
                    <a:pt x="1774" y="1035"/>
                    <a:pt x="1778" y="1043"/>
                  </a:cubicBezTo>
                  <a:lnTo>
                    <a:pt x="1778" y="1043"/>
                  </a:lnTo>
                  <a:cubicBezTo>
                    <a:pt x="1781" y="1031"/>
                    <a:pt x="1779" y="1009"/>
                    <a:pt x="1751" y="967"/>
                  </a:cubicBezTo>
                  <a:lnTo>
                    <a:pt x="1751" y="876"/>
                  </a:lnTo>
                  <a:cubicBezTo>
                    <a:pt x="1751" y="816"/>
                    <a:pt x="1751" y="755"/>
                    <a:pt x="1721" y="695"/>
                  </a:cubicBezTo>
                  <a:cubicBezTo>
                    <a:pt x="1721" y="725"/>
                    <a:pt x="1690" y="725"/>
                    <a:pt x="1690" y="725"/>
                  </a:cubicBezTo>
                  <a:lnTo>
                    <a:pt x="1690" y="695"/>
                  </a:lnTo>
                  <a:cubicBezTo>
                    <a:pt x="1670" y="695"/>
                    <a:pt x="1677" y="708"/>
                    <a:pt x="1675" y="708"/>
                  </a:cubicBezTo>
                  <a:cubicBezTo>
                    <a:pt x="1674" y="708"/>
                    <a:pt x="1670" y="705"/>
                    <a:pt x="1660" y="695"/>
                  </a:cubicBezTo>
                  <a:cubicBezTo>
                    <a:pt x="1660" y="665"/>
                    <a:pt x="1721" y="665"/>
                    <a:pt x="1721" y="665"/>
                  </a:cubicBezTo>
                  <a:lnTo>
                    <a:pt x="1721" y="635"/>
                  </a:lnTo>
                  <a:cubicBezTo>
                    <a:pt x="1721" y="639"/>
                    <a:pt x="1721" y="641"/>
                    <a:pt x="1722" y="641"/>
                  </a:cubicBezTo>
                  <a:cubicBezTo>
                    <a:pt x="1728" y="641"/>
                    <a:pt x="1747" y="574"/>
                    <a:pt x="1721" y="574"/>
                  </a:cubicBezTo>
                  <a:cubicBezTo>
                    <a:pt x="1690" y="544"/>
                    <a:pt x="1690" y="514"/>
                    <a:pt x="1660" y="484"/>
                  </a:cubicBezTo>
                  <a:lnTo>
                    <a:pt x="1600" y="484"/>
                  </a:lnTo>
                  <a:cubicBezTo>
                    <a:pt x="1600" y="423"/>
                    <a:pt x="1600" y="393"/>
                    <a:pt x="1600" y="363"/>
                  </a:cubicBezTo>
                  <a:cubicBezTo>
                    <a:pt x="1587" y="357"/>
                    <a:pt x="1577" y="354"/>
                    <a:pt x="1569" y="354"/>
                  </a:cubicBezTo>
                  <a:cubicBezTo>
                    <a:pt x="1548" y="354"/>
                    <a:pt x="1542" y="372"/>
                    <a:pt x="1540" y="372"/>
                  </a:cubicBezTo>
                  <a:cubicBezTo>
                    <a:pt x="1540" y="372"/>
                    <a:pt x="1540" y="369"/>
                    <a:pt x="1540" y="363"/>
                  </a:cubicBezTo>
                  <a:cubicBezTo>
                    <a:pt x="1540" y="333"/>
                    <a:pt x="1540" y="303"/>
                    <a:pt x="1540" y="303"/>
                  </a:cubicBezTo>
                  <a:cubicBezTo>
                    <a:pt x="1540" y="273"/>
                    <a:pt x="1509" y="273"/>
                    <a:pt x="1479" y="273"/>
                  </a:cubicBezTo>
                  <a:lnTo>
                    <a:pt x="1479" y="242"/>
                  </a:lnTo>
                  <a:cubicBezTo>
                    <a:pt x="1475" y="244"/>
                    <a:pt x="1471" y="245"/>
                    <a:pt x="1468" y="245"/>
                  </a:cubicBezTo>
                  <a:cubicBezTo>
                    <a:pt x="1425" y="245"/>
                    <a:pt x="1417" y="111"/>
                    <a:pt x="1379" y="111"/>
                  </a:cubicBezTo>
                  <a:cubicBezTo>
                    <a:pt x="1373" y="111"/>
                    <a:pt x="1366" y="114"/>
                    <a:pt x="1359" y="122"/>
                  </a:cubicBezTo>
                  <a:lnTo>
                    <a:pt x="1298" y="152"/>
                  </a:lnTo>
                  <a:cubicBezTo>
                    <a:pt x="1298" y="122"/>
                    <a:pt x="1298" y="122"/>
                    <a:pt x="1298" y="91"/>
                  </a:cubicBezTo>
                  <a:cubicBezTo>
                    <a:pt x="1292" y="98"/>
                    <a:pt x="1285" y="100"/>
                    <a:pt x="1279" y="100"/>
                  </a:cubicBezTo>
                  <a:cubicBezTo>
                    <a:pt x="1262" y="100"/>
                    <a:pt x="1244" y="83"/>
                    <a:pt x="1227" y="83"/>
                  </a:cubicBezTo>
                  <a:cubicBezTo>
                    <a:pt x="1220" y="83"/>
                    <a:pt x="1214" y="85"/>
                    <a:pt x="1208" y="91"/>
                  </a:cubicBezTo>
                  <a:cubicBezTo>
                    <a:pt x="1197" y="47"/>
                    <a:pt x="1181" y="35"/>
                    <a:pt x="1165" y="35"/>
                  </a:cubicBezTo>
                  <a:cubicBezTo>
                    <a:pt x="1147" y="35"/>
                    <a:pt x="1128" y="49"/>
                    <a:pt x="1111" y="49"/>
                  </a:cubicBezTo>
                  <a:cubicBezTo>
                    <a:pt x="1102" y="49"/>
                    <a:pt x="1094" y="45"/>
                    <a:pt x="1087" y="31"/>
                  </a:cubicBezTo>
                  <a:lnTo>
                    <a:pt x="1087" y="61"/>
                  </a:lnTo>
                  <a:cubicBezTo>
                    <a:pt x="1078" y="66"/>
                    <a:pt x="1069" y="67"/>
                    <a:pt x="1060" y="67"/>
                  </a:cubicBezTo>
                  <a:cubicBezTo>
                    <a:pt x="1002" y="67"/>
                    <a:pt x="932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3986500" y="281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986500" y="281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016700" y="279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979725" y="281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976700" y="277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31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3972925" y="2790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3985000" y="277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86500" y="281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3986500" y="28197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0"/>
                  </a:moveTo>
                  <a:lnTo>
                    <a:pt x="3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983500" y="2819550"/>
              <a:ext cx="775" cy="1500"/>
            </a:xfrm>
            <a:custGeom>
              <a:avLst/>
              <a:gdLst/>
              <a:ahLst/>
              <a:cxnLst/>
              <a:rect l="l" t="t" r="r" b="b"/>
              <a:pathLst>
                <a:path w="31" h="60" extrusionOk="0">
                  <a:moveTo>
                    <a:pt x="4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45"/>
                    <a:pt x="0" y="59"/>
                    <a:pt x="6" y="59"/>
                  </a:cubicBezTo>
                  <a:cubicBezTo>
                    <a:pt x="11" y="59"/>
                    <a:pt x="18" y="52"/>
                    <a:pt x="30" y="39"/>
                  </a:cubicBezTo>
                  <a:lnTo>
                    <a:pt x="30" y="9"/>
                  </a:lnTo>
                  <a:cubicBezTo>
                    <a:pt x="30" y="16"/>
                    <a:pt x="29" y="18"/>
                    <a:pt x="27" y="18"/>
                  </a:cubicBezTo>
                  <a:cubicBezTo>
                    <a:pt x="21" y="1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971425" y="27963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003100" y="2882275"/>
              <a:ext cx="1550" cy="3150"/>
            </a:xfrm>
            <a:custGeom>
              <a:avLst/>
              <a:gdLst/>
              <a:ahLst/>
              <a:cxnLst/>
              <a:rect l="l" t="t" r="r" b="b"/>
              <a:pathLst>
                <a:path w="62" h="126" extrusionOk="0">
                  <a:moveTo>
                    <a:pt x="43" y="0"/>
                  </a:moveTo>
                  <a:cubicBezTo>
                    <a:pt x="36" y="0"/>
                    <a:pt x="31" y="10"/>
                    <a:pt x="31" y="35"/>
                  </a:cubicBezTo>
                  <a:cubicBezTo>
                    <a:pt x="31" y="35"/>
                    <a:pt x="61" y="35"/>
                    <a:pt x="61" y="65"/>
                  </a:cubicBezTo>
                  <a:lnTo>
                    <a:pt x="61" y="35"/>
                  </a:lnTo>
                  <a:cubicBezTo>
                    <a:pt x="61" y="18"/>
                    <a:pt x="51" y="0"/>
                    <a:pt x="43" y="0"/>
                  </a:cubicBezTo>
                  <a:close/>
                  <a:moveTo>
                    <a:pt x="31" y="5"/>
                  </a:moveTo>
                  <a:cubicBezTo>
                    <a:pt x="1" y="35"/>
                    <a:pt x="1" y="65"/>
                    <a:pt x="31" y="126"/>
                  </a:cubicBezTo>
                  <a:cubicBezTo>
                    <a:pt x="31" y="95"/>
                    <a:pt x="31" y="35"/>
                    <a:pt x="31" y="35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00235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014425" y="287032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0" y="0"/>
                  </a:moveTo>
                  <a:cubicBezTo>
                    <a:pt x="21" y="0"/>
                    <a:pt x="27" y="13"/>
                    <a:pt x="30" y="13"/>
                  </a:cubicBezTo>
                  <a:cubicBezTo>
                    <a:pt x="31" y="13"/>
                    <a:pt x="31" y="1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400235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972925" y="28597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cubicBezTo>
                    <a:pt x="1" y="1"/>
                    <a:pt x="3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972925" y="2838625"/>
              <a:ext cx="43800" cy="51325"/>
            </a:xfrm>
            <a:custGeom>
              <a:avLst/>
              <a:gdLst/>
              <a:ahLst/>
              <a:cxnLst/>
              <a:rect l="l" t="t" r="r" b="b"/>
              <a:pathLst>
                <a:path w="1752" h="2053" extrusionOk="0">
                  <a:moveTo>
                    <a:pt x="1691" y="936"/>
                  </a:moveTo>
                  <a:cubicBezTo>
                    <a:pt x="1702" y="936"/>
                    <a:pt x="1705" y="945"/>
                    <a:pt x="1706" y="955"/>
                  </a:cubicBezTo>
                  <a:lnTo>
                    <a:pt x="1706" y="955"/>
                  </a:lnTo>
                  <a:cubicBezTo>
                    <a:pt x="1698" y="944"/>
                    <a:pt x="1691" y="936"/>
                    <a:pt x="1691" y="936"/>
                  </a:cubicBezTo>
                  <a:close/>
                  <a:moveTo>
                    <a:pt x="1600" y="1238"/>
                  </a:moveTo>
                  <a:cubicBezTo>
                    <a:pt x="1614" y="1238"/>
                    <a:pt x="1621" y="1251"/>
                    <a:pt x="1626" y="1261"/>
                  </a:cubicBezTo>
                  <a:lnTo>
                    <a:pt x="1626" y="1261"/>
                  </a:lnTo>
                  <a:cubicBezTo>
                    <a:pt x="1619" y="1257"/>
                    <a:pt x="1612" y="1250"/>
                    <a:pt x="1600" y="1238"/>
                  </a:cubicBezTo>
                  <a:close/>
                  <a:moveTo>
                    <a:pt x="1565" y="1569"/>
                  </a:moveTo>
                  <a:lnTo>
                    <a:pt x="1565" y="1569"/>
                  </a:lnTo>
                  <a:cubicBezTo>
                    <a:pt x="1573" y="1590"/>
                    <a:pt x="1586" y="1616"/>
                    <a:pt x="1600" y="1630"/>
                  </a:cubicBezTo>
                  <a:cubicBezTo>
                    <a:pt x="1604" y="1634"/>
                    <a:pt x="1607" y="1636"/>
                    <a:pt x="1608" y="1636"/>
                  </a:cubicBezTo>
                  <a:cubicBezTo>
                    <a:pt x="1612" y="1636"/>
                    <a:pt x="1588" y="1599"/>
                    <a:pt x="1565" y="1569"/>
                  </a:cubicBezTo>
                  <a:close/>
                  <a:moveTo>
                    <a:pt x="1457" y="1784"/>
                  </a:moveTo>
                  <a:cubicBezTo>
                    <a:pt x="1459" y="1791"/>
                    <a:pt x="1467" y="1798"/>
                    <a:pt x="1479" y="1811"/>
                  </a:cubicBezTo>
                  <a:cubicBezTo>
                    <a:pt x="1469" y="1791"/>
                    <a:pt x="1463" y="1785"/>
                    <a:pt x="1457" y="1784"/>
                  </a:cubicBezTo>
                  <a:close/>
                  <a:moveTo>
                    <a:pt x="997" y="1841"/>
                  </a:moveTo>
                  <a:cubicBezTo>
                    <a:pt x="997" y="1852"/>
                    <a:pt x="993" y="1855"/>
                    <a:pt x="989" y="1856"/>
                  </a:cubicBezTo>
                  <a:lnTo>
                    <a:pt x="989" y="1856"/>
                  </a:lnTo>
                  <a:cubicBezTo>
                    <a:pt x="993" y="1848"/>
                    <a:pt x="997" y="1841"/>
                    <a:pt x="997" y="1841"/>
                  </a:cubicBezTo>
                  <a:close/>
                  <a:moveTo>
                    <a:pt x="1117" y="1"/>
                  </a:moveTo>
                  <a:cubicBezTo>
                    <a:pt x="1087" y="1"/>
                    <a:pt x="1027" y="31"/>
                    <a:pt x="997" y="31"/>
                  </a:cubicBezTo>
                  <a:cubicBezTo>
                    <a:pt x="1027" y="61"/>
                    <a:pt x="1027" y="91"/>
                    <a:pt x="997" y="121"/>
                  </a:cubicBezTo>
                  <a:lnTo>
                    <a:pt x="997" y="31"/>
                  </a:lnTo>
                  <a:cubicBezTo>
                    <a:pt x="997" y="31"/>
                    <a:pt x="983" y="4"/>
                    <a:pt x="974" y="4"/>
                  </a:cubicBezTo>
                  <a:cubicBezTo>
                    <a:pt x="970" y="4"/>
                    <a:pt x="966" y="11"/>
                    <a:pt x="966" y="31"/>
                  </a:cubicBezTo>
                  <a:cubicBezTo>
                    <a:pt x="936" y="31"/>
                    <a:pt x="906" y="31"/>
                    <a:pt x="906" y="61"/>
                  </a:cubicBezTo>
                  <a:cubicBezTo>
                    <a:pt x="906" y="85"/>
                    <a:pt x="926" y="130"/>
                    <a:pt x="917" y="130"/>
                  </a:cubicBezTo>
                  <a:cubicBezTo>
                    <a:pt x="915" y="130"/>
                    <a:pt x="912" y="127"/>
                    <a:pt x="906" y="121"/>
                  </a:cubicBezTo>
                  <a:cubicBezTo>
                    <a:pt x="876" y="121"/>
                    <a:pt x="846" y="91"/>
                    <a:pt x="846" y="91"/>
                  </a:cubicBezTo>
                  <a:lnTo>
                    <a:pt x="846" y="121"/>
                  </a:lnTo>
                  <a:cubicBezTo>
                    <a:pt x="816" y="121"/>
                    <a:pt x="816" y="121"/>
                    <a:pt x="785" y="151"/>
                  </a:cubicBezTo>
                  <a:cubicBezTo>
                    <a:pt x="785" y="167"/>
                    <a:pt x="785" y="174"/>
                    <a:pt x="785" y="182"/>
                  </a:cubicBezTo>
                  <a:cubicBezTo>
                    <a:pt x="780" y="192"/>
                    <a:pt x="774" y="196"/>
                    <a:pt x="767" y="196"/>
                  </a:cubicBezTo>
                  <a:cubicBezTo>
                    <a:pt x="744" y="196"/>
                    <a:pt x="715" y="152"/>
                    <a:pt x="691" y="152"/>
                  </a:cubicBezTo>
                  <a:cubicBezTo>
                    <a:pt x="681" y="152"/>
                    <a:pt x="672" y="160"/>
                    <a:pt x="665" y="182"/>
                  </a:cubicBezTo>
                  <a:lnTo>
                    <a:pt x="665" y="151"/>
                  </a:lnTo>
                  <a:cubicBezTo>
                    <a:pt x="653" y="187"/>
                    <a:pt x="641" y="194"/>
                    <a:pt x="630" y="194"/>
                  </a:cubicBezTo>
                  <a:cubicBezTo>
                    <a:pt x="620" y="194"/>
                    <a:pt x="611" y="189"/>
                    <a:pt x="601" y="189"/>
                  </a:cubicBezTo>
                  <a:cubicBezTo>
                    <a:pt x="592" y="189"/>
                    <a:pt x="583" y="194"/>
                    <a:pt x="574" y="212"/>
                  </a:cubicBezTo>
                  <a:cubicBezTo>
                    <a:pt x="565" y="175"/>
                    <a:pt x="556" y="163"/>
                    <a:pt x="546" y="163"/>
                  </a:cubicBezTo>
                  <a:cubicBezTo>
                    <a:pt x="529" y="163"/>
                    <a:pt x="509" y="197"/>
                    <a:pt x="483" y="197"/>
                  </a:cubicBezTo>
                  <a:cubicBezTo>
                    <a:pt x="474" y="197"/>
                    <a:pt x="464" y="192"/>
                    <a:pt x="453" y="182"/>
                  </a:cubicBezTo>
                  <a:lnTo>
                    <a:pt x="453" y="212"/>
                  </a:lnTo>
                  <a:lnTo>
                    <a:pt x="453" y="242"/>
                  </a:lnTo>
                  <a:cubicBezTo>
                    <a:pt x="393" y="302"/>
                    <a:pt x="212" y="302"/>
                    <a:pt x="212" y="333"/>
                  </a:cubicBezTo>
                  <a:cubicBezTo>
                    <a:pt x="212" y="359"/>
                    <a:pt x="260" y="458"/>
                    <a:pt x="228" y="458"/>
                  </a:cubicBezTo>
                  <a:cubicBezTo>
                    <a:pt x="224" y="458"/>
                    <a:pt x="219" y="457"/>
                    <a:pt x="212" y="453"/>
                  </a:cubicBezTo>
                  <a:lnTo>
                    <a:pt x="212" y="393"/>
                  </a:lnTo>
                  <a:cubicBezTo>
                    <a:pt x="212" y="514"/>
                    <a:pt x="121" y="514"/>
                    <a:pt x="121" y="634"/>
                  </a:cubicBezTo>
                  <a:cubicBezTo>
                    <a:pt x="121" y="654"/>
                    <a:pt x="121" y="679"/>
                    <a:pt x="121" y="695"/>
                  </a:cubicBezTo>
                  <a:cubicBezTo>
                    <a:pt x="121" y="705"/>
                    <a:pt x="118" y="708"/>
                    <a:pt x="114" y="708"/>
                  </a:cubicBezTo>
                  <a:cubicBezTo>
                    <a:pt x="105" y="708"/>
                    <a:pt x="91" y="695"/>
                    <a:pt x="91" y="695"/>
                  </a:cubicBezTo>
                  <a:lnTo>
                    <a:pt x="91" y="695"/>
                  </a:lnTo>
                  <a:cubicBezTo>
                    <a:pt x="91" y="695"/>
                    <a:pt x="121" y="755"/>
                    <a:pt x="91" y="755"/>
                  </a:cubicBezTo>
                  <a:cubicBezTo>
                    <a:pt x="91" y="755"/>
                    <a:pt x="121" y="785"/>
                    <a:pt x="91" y="815"/>
                  </a:cubicBezTo>
                  <a:cubicBezTo>
                    <a:pt x="61" y="846"/>
                    <a:pt x="61" y="876"/>
                    <a:pt x="61" y="906"/>
                  </a:cubicBezTo>
                  <a:cubicBezTo>
                    <a:pt x="61" y="936"/>
                    <a:pt x="31" y="966"/>
                    <a:pt x="61" y="966"/>
                  </a:cubicBezTo>
                  <a:cubicBezTo>
                    <a:pt x="61" y="966"/>
                    <a:pt x="61" y="1057"/>
                    <a:pt x="61" y="1057"/>
                  </a:cubicBezTo>
                  <a:cubicBezTo>
                    <a:pt x="41" y="1057"/>
                    <a:pt x="34" y="1043"/>
                    <a:pt x="32" y="1043"/>
                  </a:cubicBezTo>
                  <a:cubicBezTo>
                    <a:pt x="31" y="1043"/>
                    <a:pt x="31" y="1047"/>
                    <a:pt x="31" y="1057"/>
                  </a:cubicBezTo>
                  <a:cubicBezTo>
                    <a:pt x="31" y="1087"/>
                    <a:pt x="31" y="1087"/>
                    <a:pt x="61" y="1087"/>
                  </a:cubicBezTo>
                  <a:cubicBezTo>
                    <a:pt x="1" y="1147"/>
                    <a:pt x="91" y="1208"/>
                    <a:pt x="31" y="1238"/>
                  </a:cubicBezTo>
                  <a:lnTo>
                    <a:pt x="91" y="1419"/>
                  </a:lnTo>
                  <a:cubicBezTo>
                    <a:pt x="31" y="1419"/>
                    <a:pt x="61" y="1359"/>
                    <a:pt x="31" y="1359"/>
                  </a:cubicBezTo>
                  <a:cubicBezTo>
                    <a:pt x="61" y="1419"/>
                    <a:pt x="91" y="1509"/>
                    <a:pt x="91" y="1509"/>
                  </a:cubicBezTo>
                  <a:cubicBezTo>
                    <a:pt x="91" y="1509"/>
                    <a:pt x="64" y="1483"/>
                    <a:pt x="56" y="1483"/>
                  </a:cubicBezTo>
                  <a:cubicBezTo>
                    <a:pt x="51" y="1483"/>
                    <a:pt x="51" y="1489"/>
                    <a:pt x="61" y="1509"/>
                  </a:cubicBezTo>
                  <a:cubicBezTo>
                    <a:pt x="91" y="1540"/>
                    <a:pt x="91" y="1600"/>
                    <a:pt x="121" y="1630"/>
                  </a:cubicBezTo>
                  <a:cubicBezTo>
                    <a:pt x="152" y="1600"/>
                    <a:pt x="212" y="1600"/>
                    <a:pt x="212" y="1600"/>
                  </a:cubicBezTo>
                  <a:lnTo>
                    <a:pt x="212" y="1600"/>
                  </a:lnTo>
                  <a:cubicBezTo>
                    <a:pt x="152" y="1660"/>
                    <a:pt x="212" y="1660"/>
                    <a:pt x="152" y="1721"/>
                  </a:cubicBezTo>
                  <a:lnTo>
                    <a:pt x="182" y="1721"/>
                  </a:lnTo>
                  <a:lnTo>
                    <a:pt x="212" y="1751"/>
                  </a:lnTo>
                  <a:cubicBezTo>
                    <a:pt x="242" y="1751"/>
                    <a:pt x="242" y="1781"/>
                    <a:pt x="242" y="1781"/>
                  </a:cubicBezTo>
                  <a:cubicBezTo>
                    <a:pt x="272" y="1811"/>
                    <a:pt x="363" y="1811"/>
                    <a:pt x="333" y="1841"/>
                  </a:cubicBezTo>
                  <a:cubicBezTo>
                    <a:pt x="303" y="1872"/>
                    <a:pt x="333" y="1872"/>
                    <a:pt x="303" y="1902"/>
                  </a:cubicBezTo>
                  <a:lnTo>
                    <a:pt x="333" y="1902"/>
                  </a:lnTo>
                  <a:lnTo>
                    <a:pt x="333" y="1872"/>
                  </a:lnTo>
                  <a:cubicBezTo>
                    <a:pt x="333" y="1887"/>
                    <a:pt x="340" y="1887"/>
                    <a:pt x="348" y="1887"/>
                  </a:cubicBezTo>
                  <a:cubicBezTo>
                    <a:pt x="355" y="1887"/>
                    <a:pt x="363" y="1887"/>
                    <a:pt x="363" y="1902"/>
                  </a:cubicBezTo>
                  <a:lnTo>
                    <a:pt x="393" y="1932"/>
                  </a:lnTo>
                  <a:lnTo>
                    <a:pt x="393" y="1902"/>
                  </a:lnTo>
                  <a:cubicBezTo>
                    <a:pt x="423" y="1872"/>
                    <a:pt x="423" y="1872"/>
                    <a:pt x="423" y="1872"/>
                  </a:cubicBezTo>
                  <a:lnTo>
                    <a:pt x="423" y="1902"/>
                  </a:lnTo>
                  <a:lnTo>
                    <a:pt x="453" y="1902"/>
                  </a:lnTo>
                  <a:cubicBezTo>
                    <a:pt x="423" y="1932"/>
                    <a:pt x="423" y="1962"/>
                    <a:pt x="423" y="1962"/>
                  </a:cubicBezTo>
                  <a:cubicBezTo>
                    <a:pt x="443" y="1962"/>
                    <a:pt x="463" y="1976"/>
                    <a:pt x="475" y="1976"/>
                  </a:cubicBezTo>
                  <a:cubicBezTo>
                    <a:pt x="480" y="1976"/>
                    <a:pt x="484" y="1972"/>
                    <a:pt x="484" y="1962"/>
                  </a:cubicBezTo>
                  <a:cubicBezTo>
                    <a:pt x="484" y="1962"/>
                    <a:pt x="484" y="1992"/>
                    <a:pt x="484" y="1992"/>
                  </a:cubicBezTo>
                  <a:cubicBezTo>
                    <a:pt x="488" y="1997"/>
                    <a:pt x="492" y="1999"/>
                    <a:pt x="495" y="1999"/>
                  </a:cubicBezTo>
                  <a:cubicBezTo>
                    <a:pt x="511" y="1999"/>
                    <a:pt x="513" y="1956"/>
                    <a:pt x="514" y="1956"/>
                  </a:cubicBezTo>
                  <a:cubicBezTo>
                    <a:pt x="514" y="1956"/>
                    <a:pt x="514" y="1958"/>
                    <a:pt x="514" y="1962"/>
                  </a:cubicBezTo>
                  <a:cubicBezTo>
                    <a:pt x="514" y="1969"/>
                    <a:pt x="517" y="1971"/>
                    <a:pt x="522" y="1971"/>
                  </a:cubicBezTo>
                  <a:cubicBezTo>
                    <a:pt x="530" y="1971"/>
                    <a:pt x="544" y="1964"/>
                    <a:pt x="555" y="1964"/>
                  </a:cubicBezTo>
                  <a:cubicBezTo>
                    <a:pt x="566" y="1964"/>
                    <a:pt x="574" y="1970"/>
                    <a:pt x="574" y="1992"/>
                  </a:cubicBezTo>
                  <a:cubicBezTo>
                    <a:pt x="574" y="2053"/>
                    <a:pt x="514" y="2053"/>
                    <a:pt x="544" y="2053"/>
                  </a:cubicBezTo>
                  <a:cubicBezTo>
                    <a:pt x="604" y="2053"/>
                    <a:pt x="634" y="1992"/>
                    <a:pt x="665" y="1992"/>
                  </a:cubicBezTo>
                  <a:cubicBezTo>
                    <a:pt x="665" y="1980"/>
                    <a:pt x="666" y="1975"/>
                    <a:pt x="668" y="1975"/>
                  </a:cubicBezTo>
                  <a:cubicBezTo>
                    <a:pt x="674" y="1975"/>
                    <a:pt x="686" y="2010"/>
                    <a:pt x="691" y="2010"/>
                  </a:cubicBezTo>
                  <a:cubicBezTo>
                    <a:pt x="693" y="2010"/>
                    <a:pt x="695" y="2005"/>
                    <a:pt x="695" y="1992"/>
                  </a:cubicBezTo>
                  <a:cubicBezTo>
                    <a:pt x="695" y="2022"/>
                    <a:pt x="695" y="2022"/>
                    <a:pt x="695" y="2022"/>
                  </a:cubicBezTo>
                  <a:cubicBezTo>
                    <a:pt x="695" y="2028"/>
                    <a:pt x="696" y="2031"/>
                    <a:pt x="698" y="2031"/>
                  </a:cubicBezTo>
                  <a:cubicBezTo>
                    <a:pt x="706" y="2031"/>
                    <a:pt x="731" y="1987"/>
                    <a:pt x="755" y="1962"/>
                  </a:cubicBezTo>
                  <a:lnTo>
                    <a:pt x="755" y="1992"/>
                  </a:lnTo>
                  <a:cubicBezTo>
                    <a:pt x="755" y="1992"/>
                    <a:pt x="769" y="2006"/>
                    <a:pt x="778" y="2006"/>
                  </a:cubicBezTo>
                  <a:cubicBezTo>
                    <a:pt x="782" y="2006"/>
                    <a:pt x="785" y="2002"/>
                    <a:pt x="785" y="1992"/>
                  </a:cubicBezTo>
                  <a:lnTo>
                    <a:pt x="785" y="1932"/>
                  </a:lnTo>
                  <a:cubicBezTo>
                    <a:pt x="799" y="1960"/>
                    <a:pt x="810" y="1970"/>
                    <a:pt x="819" y="1970"/>
                  </a:cubicBezTo>
                  <a:cubicBezTo>
                    <a:pt x="842" y="1970"/>
                    <a:pt x="853" y="1909"/>
                    <a:pt x="878" y="1909"/>
                  </a:cubicBezTo>
                  <a:cubicBezTo>
                    <a:pt x="886" y="1909"/>
                    <a:pt x="895" y="1915"/>
                    <a:pt x="906" y="1932"/>
                  </a:cubicBezTo>
                  <a:lnTo>
                    <a:pt x="906" y="1962"/>
                  </a:lnTo>
                  <a:lnTo>
                    <a:pt x="936" y="1932"/>
                  </a:lnTo>
                  <a:lnTo>
                    <a:pt x="936" y="1916"/>
                  </a:lnTo>
                  <a:cubicBezTo>
                    <a:pt x="936" y="1916"/>
                    <a:pt x="936" y="1889"/>
                    <a:pt x="936" y="1872"/>
                  </a:cubicBezTo>
                  <a:cubicBezTo>
                    <a:pt x="959" y="1872"/>
                    <a:pt x="965" y="1821"/>
                    <a:pt x="966" y="1821"/>
                  </a:cubicBezTo>
                  <a:cubicBezTo>
                    <a:pt x="966" y="1821"/>
                    <a:pt x="966" y="1826"/>
                    <a:pt x="966" y="1841"/>
                  </a:cubicBezTo>
                  <a:cubicBezTo>
                    <a:pt x="966" y="1902"/>
                    <a:pt x="966" y="1902"/>
                    <a:pt x="966" y="1902"/>
                  </a:cubicBezTo>
                  <a:cubicBezTo>
                    <a:pt x="966" y="1902"/>
                    <a:pt x="978" y="1879"/>
                    <a:pt x="987" y="1861"/>
                  </a:cubicBezTo>
                  <a:lnTo>
                    <a:pt x="987" y="1861"/>
                  </a:lnTo>
                  <a:cubicBezTo>
                    <a:pt x="989" y="1864"/>
                    <a:pt x="992" y="1867"/>
                    <a:pt x="997" y="1872"/>
                  </a:cubicBezTo>
                  <a:lnTo>
                    <a:pt x="1027" y="1932"/>
                  </a:lnTo>
                  <a:cubicBezTo>
                    <a:pt x="1027" y="1811"/>
                    <a:pt x="1057" y="1902"/>
                    <a:pt x="1057" y="1811"/>
                  </a:cubicBezTo>
                  <a:lnTo>
                    <a:pt x="1057" y="1902"/>
                  </a:lnTo>
                  <a:cubicBezTo>
                    <a:pt x="1057" y="1913"/>
                    <a:pt x="1057" y="1924"/>
                    <a:pt x="1057" y="1932"/>
                  </a:cubicBezTo>
                  <a:cubicBezTo>
                    <a:pt x="1057" y="1925"/>
                    <a:pt x="1058" y="1923"/>
                    <a:pt x="1061" y="1923"/>
                  </a:cubicBezTo>
                  <a:cubicBezTo>
                    <a:pt x="1065" y="1923"/>
                    <a:pt x="1072" y="1930"/>
                    <a:pt x="1078" y="1930"/>
                  </a:cubicBezTo>
                  <a:cubicBezTo>
                    <a:pt x="1083" y="1930"/>
                    <a:pt x="1087" y="1924"/>
                    <a:pt x="1087" y="1902"/>
                  </a:cubicBezTo>
                  <a:cubicBezTo>
                    <a:pt x="1087" y="1879"/>
                    <a:pt x="1091" y="1874"/>
                    <a:pt x="1098" y="1874"/>
                  </a:cubicBezTo>
                  <a:cubicBezTo>
                    <a:pt x="1105" y="1874"/>
                    <a:pt x="1116" y="1881"/>
                    <a:pt x="1127" y="1881"/>
                  </a:cubicBezTo>
                  <a:cubicBezTo>
                    <a:pt x="1134" y="1881"/>
                    <a:pt x="1141" y="1878"/>
                    <a:pt x="1147" y="1872"/>
                  </a:cubicBezTo>
                  <a:cubicBezTo>
                    <a:pt x="1178" y="1841"/>
                    <a:pt x="1178" y="1811"/>
                    <a:pt x="1178" y="1781"/>
                  </a:cubicBezTo>
                  <a:cubicBezTo>
                    <a:pt x="1178" y="1781"/>
                    <a:pt x="1178" y="1811"/>
                    <a:pt x="1178" y="1811"/>
                  </a:cubicBezTo>
                  <a:cubicBezTo>
                    <a:pt x="1193" y="1826"/>
                    <a:pt x="1200" y="1834"/>
                    <a:pt x="1204" y="1834"/>
                  </a:cubicBezTo>
                  <a:cubicBezTo>
                    <a:pt x="1208" y="1834"/>
                    <a:pt x="1208" y="1826"/>
                    <a:pt x="1208" y="1811"/>
                  </a:cubicBezTo>
                  <a:lnTo>
                    <a:pt x="1208" y="1781"/>
                  </a:lnTo>
                  <a:lnTo>
                    <a:pt x="1228" y="1776"/>
                  </a:lnTo>
                  <a:lnTo>
                    <a:pt x="1228" y="1776"/>
                  </a:lnTo>
                  <a:cubicBezTo>
                    <a:pt x="1216" y="1787"/>
                    <a:pt x="1208" y="1811"/>
                    <a:pt x="1208" y="1811"/>
                  </a:cubicBezTo>
                  <a:cubicBezTo>
                    <a:pt x="1208" y="1841"/>
                    <a:pt x="1208" y="1841"/>
                    <a:pt x="1208" y="1872"/>
                  </a:cubicBezTo>
                  <a:cubicBezTo>
                    <a:pt x="1208" y="1881"/>
                    <a:pt x="1208" y="1891"/>
                    <a:pt x="1208" y="1902"/>
                  </a:cubicBezTo>
                  <a:cubicBezTo>
                    <a:pt x="1208" y="1872"/>
                    <a:pt x="1238" y="1841"/>
                    <a:pt x="1238" y="1841"/>
                  </a:cubicBezTo>
                  <a:cubicBezTo>
                    <a:pt x="1238" y="1841"/>
                    <a:pt x="1238" y="1872"/>
                    <a:pt x="1238" y="1902"/>
                  </a:cubicBezTo>
                  <a:cubicBezTo>
                    <a:pt x="1238" y="1872"/>
                    <a:pt x="1238" y="1872"/>
                    <a:pt x="1268" y="1841"/>
                  </a:cubicBezTo>
                  <a:lnTo>
                    <a:pt x="1268" y="1811"/>
                  </a:lnTo>
                  <a:cubicBezTo>
                    <a:pt x="1260" y="1786"/>
                    <a:pt x="1252" y="1775"/>
                    <a:pt x="1244" y="1772"/>
                  </a:cubicBezTo>
                  <a:lnTo>
                    <a:pt x="1244" y="1772"/>
                  </a:lnTo>
                  <a:lnTo>
                    <a:pt x="1329" y="1751"/>
                  </a:lnTo>
                  <a:lnTo>
                    <a:pt x="1329" y="1811"/>
                  </a:lnTo>
                  <a:lnTo>
                    <a:pt x="1329" y="1872"/>
                  </a:lnTo>
                  <a:cubicBezTo>
                    <a:pt x="1329" y="1902"/>
                    <a:pt x="1329" y="1902"/>
                    <a:pt x="1359" y="1932"/>
                  </a:cubicBezTo>
                  <a:cubicBezTo>
                    <a:pt x="1359" y="1932"/>
                    <a:pt x="1339" y="1893"/>
                    <a:pt x="1347" y="1893"/>
                  </a:cubicBezTo>
                  <a:cubicBezTo>
                    <a:pt x="1349" y="1893"/>
                    <a:pt x="1353" y="1896"/>
                    <a:pt x="1359" y="1902"/>
                  </a:cubicBezTo>
                  <a:lnTo>
                    <a:pt x="1389" y="1932"/>
                  </a:lnTo>
                  <a:lnTo>
                    <a:pt x="1389" y="1841"/>
                  </a:lnTo>
                  <a:cubicBezTo>
                    <a:pt x="1409" y="1841"/>
                    <a:pt x="1416" y="1855"/>
                    <a:pt x="1418" y="1855"/>
                  </a:cubicBezTo>
                  <a:cubicBezTo>
                    <a:pt x="1419" y="1855"/>
                    <a:pt x="1419" y="1851"/>
                    <a:pt x="1419" y="1841"/>
                  </a:cubicBezTo>
                  <a:lnTo>
                    <a:pt x="1419" y="1811"/>
                  </a:lnTo>
                  <a:cubicBezTo>
                    <a:pt x="1439" y="1811"/>
                    <a:pt x="1446" y="1784"/>
                    <a:pt x="1457" y="1784"/>
                  </a:cubicBezTo>
                  <a:cubicBezTo>
                    <a:pt x="1457" y="1784"/>
                    <a:pt x="1457" y="1784"/>
                    <a:pt x="1457" y="1784"/>
                  </a:cubicBezTo>
                  <a:lnTo>
                    <a:pt x="1457" y="1784"/>
                  </a:lnTo>
                  <a:cubicBezTo>
                    <a:pt x="1455" y="1776"/>
                    <a:pt x="1462" y="1768"/>
                    <a:pt x="1479" y="1751"/>
                  </a:cubicBezTo>
                  <a:cubicBezTo>
                    <a:pt x="1479" y="1778"/>
                    <a:pt x="1482" y="1786"/>
                    <a:pt x="1487" y="1786"/>
                  </a:cubicBezTo>
                  <a:cubicBezTo>
                    <a:pt x="1494" y="1786"/>
                    <a:pt x="1506" y="1763"/>
                    <a:pt x="1520" y="1763"/>
                  </a:cubicBezTo>
                  <a:cubicBezTo>
                    <a:pt x="1527" y="1763"/>
                    <a:pt x="1533" y="1768"/>
                    <a:pt x="1540" y="1781"/>
                  </a:cubicBezTo>
                  <a:cubicBezTo>
                    <a:pt x="1510" y="1721"/>
                    <a:pt x="1540" y="1721"/>
                    <a:pt x="1540" y="1660"/>
                  </a:cubicBezTo>
                  <a:lnTo>
                    <a:pt x="1570" y="1660"/>
                  </a:lnTo>
                  <a:cubicBezTo>
                    <a:pt x="1570" y="1600"/>
                    <a:pt x="1540" y="1570"/>
                    <a:pt x="1540" y="1540"/>
                  </a:cubicBezTo>
                  <a:lnTo>
                    <a:pt x="1540" y="1540"/>
                  </a:lnTo>
                  <a:cubicBezTo>
                    <a:pt x="1547" y="1547"/>
                    <a:pt x="1556" y="1557"/>
                    <a:pt x="1565" y="1569"/>
                  </a:cubicBezTo>
                  <a:lnTo>
                    <a:pt x="1565" y="1569"/>
                  </a:lnTo>
                  <a:cubicBezTo>
                    <a:pt x="1557" y="1549"/>
                    <a:pt x="1555" y="1534"/>
                    <a:pt x="1561" y="1534"/>
                  </a:cubicBezTo>
                  <a:cubicBezTo>
                    <a:pt x="1563" y="1534"/>
                    <a:pt x="1566" y="1535"/>
                    <a:pt x="1570" y="1540"/>
                  </a:cubicBezTo>
                  <a:cubicBezTo>
                    <a:pt x="1585" y="1555"/>
                    <a:pt x="1593" y="1555"/>
                    <a:pt x="1600" y="1555"/>
                  </a:cubicBezTo>
                  <a:cubicBezTo>
                    <a:pt x="1608" y="1555"/>
                    <a:pt x="1615" y="1555"/>
                    <a:pt x="1630" y="1570"/>
                  </a:cubicBezTo>
                  <a:cubicBezTo>
                    <a:pt x="1600" y="1509"/>
                    <a:pt x="1570" y="1509"/>
                    <a:pt x="1600" y="1509"/>
                  </a:cubicBezTo>
                  <a:lnTo>
                    <a:pt x="1630" y="1509"/>
                  </a:lnTo>
                  <a:cubicBezTo>
                    <a:pt x="1630" y="1509"/>
                    <a:pt x="1600" y="1479"/>
                    <a:pt x="1600" y="1479"/>
                  </a:cubicBezTo>
                  <a:cubicBezTo>
                    <a:pt x="1600" y="1463"/>
                    <a:pt x="1604" y="1458"/>
                    <a:pt x="1610" y="1458"/>
                  </a:cubicBezTo>
                  <a:cubicBezTo>
                    <a:pt x="1624" y="1458"/>
                    <a:pt x="1648" y="1486"/>
                    <a:pt x="1657" y="1486"/>
                  </a:cubicBezTo>
                  <a:cubicBezTo>
                    <a:pt x="1659" y="1486"/>
                    <a:pt x="1660" y="1484"/>
                    <a:pt x="1660" y="1479"/>
                  </a:cubicBezTo>
                  <a:lnTo>
                    <a:pt x="1660" y="1389"/>
                  </a:lnTo>
                  <a:cubicBezTo>
                    <a:pt x="1660" y="1359"/>
                    <a:pt x="1660" y="1328"/>
                    <a:pt x="1660" y="1268"/>
                  </a:cubicBezTo>
                  <a:cubicBezTo>
                    <a:pt x="1645" y="1268"/>
                    <a:pt x="1638" y="1268"/>
                    <a:pt x="1630" y="1264"/>
                  </a:cubicBezTo>
                  <a:lnTo>
                    <a:pt x="1630" y="1264"/>
                  </a:lnTo>
                  <a:cubicBezTo>
                    <a:pt x="1628" y="1233"/>
                    <a:pt x="1601" y="1177"/>
                    <a:pt x="1630" y="1177"/>
                  </a:cubicBezTo>
                  <a:cubicBezTo>
                    <a:pt x="1660" y="1177"/>
                    <a:pt x="1630" y="1208"/>
                    <a:pt x="1660" y="1208"/>
                  </a:cubicBezTo>
                  <a:lnTo>
                    <a:pt x="1660" y="1238"/>
                  </a:lnTo>
                  <a:cubicBezTo>
                    <a:pt x="1709" y="1238"/>
                    <a:pt x="1718" y="1276"/>
                    <a:pt x="1720" y="1276"/>
                  </a:cubicBezTo>
                  <a:cubicBezTo>
                    <a:pt x="1721" y="1276"/>
                    <a:pt x="1721" y="1274"/>
                    <a:pt x="1721" y="1268"/>
                  </a:cubicBezTo>
                  <a:cubicBezTo>
                    <a:pt x="1721" y="1208"/>
                    <a:pt x="1721" y="1177"/>
                    <a:pt x="1721" y="1147"/>
                  </a:cubicBezTo>
                  <a:lnTo>
                    <a:pt x="1660" y="1147"/>
                  </a:lnTo>
                  <a:cubicBezTo>
                    <a:pt x="1660" y="1057"/>
                    <a:pt x="1751" y="1087"/>
                    <a:pt x="1721" y="1057"/>
                  </a:cubicBezTo>
                  <a:cubicBezTo>
                    <a:pt x="1721" y="1027"/>
                    <a:pt x="1660" y="1027"/>
                    <a:pt x="1691" y="996"/>
                  </a:cubicBezTo>
                  <a:lnTo>
                    <a:pt x="1721" y="996"/>
                  </a:lnTo>
                  <a:cubicBezTo>
                    <a:pt x="1721" y="988"/>
                    <a:pt x="1718" y="979"/>
                    <a:pt x="1715" y="972"/>
                  </a:cubicBezTo>
                  <a:lnTo>
                    <a:pt x="1715" y="972"/>
                  </a:lnTo>
                  <a:cubicBezTo>
                    <a:pt x="1717" y="970"/>
                    <a:pt x="1719" y="969"/>
                    <a:pt x="1721" y="966"/>
                  </a:cubicBezTo>
                  <a:cubicBezTo>
                    <a:pt x="1751" y="906"/>
                    <a:pt x="1691" y="936"/>
                    <a:pt x="1691" y="906"/>
                  </a:cubicBezTo>
                  <a:lnTo>
                    <a:pt x="1721" y="906"/>
                  </a:lnTo>
                  <a:cubicBezTo>
                    <a:pt x="1721" y="876"/>
                    <a:pt x="1660" y="755"/>
                    <a:pt x="1691" y="755"/>
                  </a:cubicBezTo>
                  <a:cubicBezTo>
                    <a:pt x="1711" y="755"/>
                    <a:pt x="1717" y="768"/>
                    <a:pt x="1720" y="768"/>
                  </a:cubicBezTo>
                  <a:cubicBezTo>
                    <a:pt x="1721" y="768"/>
                    <a:pt x="1721" y="765"/>
                    <a:pt x="1721" y="755"/>
                  </a:cubicBezTo>
                  <a:cubicBezTo>
                    <a:pt x="1691" y="695"/>
                    <a:pt x="1691" y="634"/>
                    <a:pt x="1691" y="574"/>
                  </a:cubicBezTo>
                  <a:lnTo>
                    <a:pt x="1660" y="574"/>
                  </a:lnTo>
                  <a:cubicBezTo>
                    <a:pt x="1660" y="558"/>
                    <a:pt x="1660" y="553"/>
                    <a:pt x="1660" y="553"/>
                  </a:cubicBezTo>
                  <a:cubicBezTo>
                    <a:pt x="1659" y="553"/>
                    <a:pt x="1655" y="580"/>
                    <a:pt x="1642" y="580"/>
                  </a:cubicBezTo>
                  <a:cubicBezTo>
                    <a:pt x="1639" y="580"/>
                    <a:pt x="1635" y="578"/>
                    <a:pt x="1630" y="574"/>
                  </a:cubicBezTo>
                  <a:cubicBezTo>
                    <a:pt x="1600" y="544"/>
                    <a:pt x="1630" y="544"/>
                    <a:pt x="1630" y="544"/>
                  </a:cubicBezTo>
                  <a:cubicBezTo>
                    <a:pt x="1570" y="514"/>
                    <a:pt x="1540" y="453"/>
                    <a:pt x="1540" y="423"/>
                  </a:cubicBezTo>
                  <a:cubicBezTo>
                    <a:pt x="1540" y="406"/>
                    <a:pt x="1537" y="401"/>
                    <a:pt x="1534" y="401"/>
                  </a:cubicBezTo>
                  <a:cubicBezTo>
                    <a:pt x="1529" y="401"/>
                    <a:pt x="1521" y="415"/>
                    <a:pt x="1515" y="415"/>
                  </a:cubicBezTo>
                  <a:cubicBezTo>
                    <a:pt x="1512" y="415"/>
                    <a:pt x="1510" y="410"/>
                    <a:pt x="1510" y="393"/>
                  </a:cubicBezTo>
                  <a:cubicBezTo>
                    <a:pt x="1479" y="333"/>
                    <a:pt x="1419" y="302"/>
                    <a:pt x="1419" y="212"/>
                  </a:cubicBezTo>
                  <a:cubicBezTo>
                    <a:pt x="1416" y="215"/>
                    <a:pt x="1412" y="217"/>
                    <a:pt x="1410" y="217"/>
                  </a:cubicBezTo>
                  <a:cubicBezTo>
                    <a:pt x="1395" y="217"/>
                    <a:pt x="1389" y="178"/>
                    <a:pt x="1378" y="178"/>
                  </a:cubicBezTo>
                  <a:cubicBezTo>
                    <a:pt x="1373" y="178"/>
                    <a:pt x="1367" y="186"/>
                    <a:pt x="1359" y="212"/>
                  </a:cubicBezTo>
                  <a:cubicBezTo>
                    <a:pt x="1329" y="151"/>
                    <a:pt x="1329" y="91"/>
                    <a:pt x="1329" y="91"/>
                  </a:cubicBezTo>
                  <a:cubicBezTo>
                    <a:pt x="1329" y="91"/>
                    <a:pt x="1298" y="151"/>
                    <a:pt x="1298" y="151"/>
                  </a:cubicBezTo>
                  <a:lnTo>
                    <a:pt x="1298" y="91"/>
                  </a:lnTo>
                  <a:lnTo>
                    <a:pt x="1268" y="121"/>
                  </a:lnTo>
                  <a:cubicBezTo>
                    <a:pt x="1238" y="121"/>
                    <a:pt x="1238" y="61"/>
                    <a:pt x="1238" y="31"/>
                  </a:cubicBezTo>
                  <a:lnTo>
                    <a:pt x="1178" y="61"/>
                  </a:lnTo>
                  <a:cubicBezTo>
                    <a:pt x="1178" y="40"/>
                    <a:pt x="1192" y="5"/>
                    <a:pt x="1191" y="5"/>
                  </a:cubicBezTo>
                  <a:lnTo>
                    <a:pt x="1191" y="5"/>
                  </a:lnTo>
                  <a:cubicBezTo>
                    <a:pt x="1191" y="5"/>
                    <a:pt x="1187" y="12"/>
                    <a:pt x="1178" y="31"/>
                  </a:cubicBezTo>
                  <a:cubicBezTo>
                    <a:pt x="1170" y="47"/>
                    <a:pt x="1166" y="52"/>
                    <a:pt x="1164" y="52"/>
                  </a:cubicBezTo>
                  <a:cubicBezTo>
                    <a:pt x="1160" y="52"/>
                    <a:pt x="1166" y="24"/>
                    <a:pt x="1157" y="24"/>
                  </a:cubicBezTo>
                  <a:cubicBezTo>
                    <a:pt x="1155" y="24"/>
                    <a:pt x="1152" y="26"/>
                    <a:pt x="1147" y="31"/>
                  </a:cubicBezTo>
                  <a:cubicBezTo>
                    <a:pt x="1147" y="31"/>
                    <a:pt x="1147" y="61"/>
                    <a:pt x="1147" y="61"/>
                  </a:cubicBezTo>
                  <a:cubicBezTo>
                    <a:pt x="1147" y="31"/>
                    <a:pt x="1117" y="31"/>
                    <a:pt x="1117" y="31"/>
                  </a:cubicBez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014425" y="28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4003100" y="288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4003100" y="2883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006125" y="28401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997075" y="288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3975200" y="287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981225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972925" y="28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400310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003100" y="28846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0"/>
                  </a:moveTo>
                  <a:lnTo>
                    <a:pt x="3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4000850" y="2885175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4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25"/>
                    <a:pt x="0" y="32"/>
                    <a:pt x="4" y="32"/>
                  </a:cubicBezTo>
                  <a:cubicBezTo>
                    <a:pt x="7" y="32"/>
                    <a:pt x="13" y="27"/>
                    <a:pt x="23" y="17"/>
                  </a:cubicBezTo>
                  <a:lnTo>
                    <a:pt x="23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29" y="18"/>
                    <a:pt x="30" y="16"/>
                    <a:pt x="30" y="10"/>
                  </a:cubicBezTo>
                  <a:lnTo>
                    <a:pt x="30" y="10"/>
                  </a:lnTo>
                  <a:cubicBezTo>
                    <a:pt x="28" y="12"/>
                    <a:pt x="25" y="15"/>
                    <a:pt x="23" y="17"/>
                  </a:cubicBezTo>
                  <a:lnTo>
                    <a:pt x="23" y="17"/>
                  </a:lnTo>
                  <a:cubicBezTo>
                    <a:pt x="17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3984250" y="28876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0"/>
                  </a:move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3953325" y="2899725"/>
              <a:ext cx="55850" cy="56625"/>
            </a:xfrm>
            <a:custGeom>
              <a:avLst/>
              <a:gdLst/>
              <a:ahLst/>
              <a:cxnLst/>
              <a:rect l="l" t="t" r="r" b="b"/>
              <a:pathLst>
                <a:path w="2234" h="2265" extrusionOk="0">
                  <a:moveTo>
                    <a:pt x="755" y="212"/>
                  </a:moveTo>
                  <a:cubicBezTo>
                    <a:pt x="755" y="212"/>
                    <a:pt x="755" y="212"/>
                    <a:pt x="755" y="212"/>
                  </a:cubicBezTo>
                  <a:cubicBezTo>
                    <a:pt x="755" y="212"/>
                    <a:pt x="755" y="212"/>
                    <a:pt x="755" y="212"/>
                  </a:cubicBezTo>
                  <a:close/>
                  <a:moveTo>
                    <a:pt x="211" y="544"/>
                  </a:moveTo>
                  <a:lnTo>
                    <a:pt x="181" y="574"/>
                  </a:lnTo>
                  <a:lnTo>
                    <a:pt x="211" y="574"/>
                  </a:lnTo>
                  <a:lnTo>
                    <a:pt x="211" y="544"/>
                  </a:lnTo>
                  <a:close/>
                  <a:moveTo>
                    <a:pt x="2143" y="997"/>
                  </a:moveTo>
                  <a:cubicBezTo>
                    <a:pt x="2143" y="997"/>
                    <a:pt x="2143" y="997"/>
                    <a:pt x="2143" y="997"/>
                  </a:cubicBezTo>
                  <a:cubicBezTo>
                    <a:pt x="2143" y="997"/>
                    <a:pt x="2143" y="997"/>
                    <a:pt x="2143" y="997"/>
                  </a:cubicBezTo>
                  <a:close/>
                  <a:moveTo>
                    <a:pt x="1388" y="2047"/>
                  </a:moveTo>
                  <a:cubicBezTo>
                    <a:pt x="1388" y="2047"/>
                    <a:pt x="1388" y="2049"/>
                    <a:pt x="1388" y="2053"/>
                  </a:cubicBezTo>
                  <a:cubicBezTo>
                    <a:pt x="1388" y="2060"/>
                    <a:pt x="1387" y="2062"/>
                    <a:pt x="1385" y="2062"/>
                  </a:cubicBezTo>
                  <a:cubicBezTo>
                    <a:pt x="1384" y="2062"/>
                    <a:pt x="1384" y="2062"/>
                    <a:pt x="1384" y="2062"/>
                  </a:cubicBezTo>
                  <a:lnTo>
                    <a:pt x="1384" y="2062"/>
                  </a:lnTo>
                  <a:cubicBezTo>
                    <a:pt x="1387" y="2054"/>
                    <a:pt x="1388" y="2047"/>
                    <a:pt x="1388" y="2047"/>
                  </a:cubicBezTo>
                  <a:close/>
                  <a:moveTo>
                    <a:pt x="302" y="2053"/>
                  </a:moveTo>
                  <a:cubicBezTo>
                    <a:pt x="272" y="2083"/>
                    <a:pt x="302" y="2113"/>
                    <a:pt x="302" y="2113"/>
                  </a:cubicBezTo>
                  <a:lnTo>
                    <a:pt x="302" y="2053"/>
                  </a:lnTo>
                  <a:close/>
                  <a:moveTo>
                    <a:pt x="595" y="2073"/>
                  </a:moveTo>
                  <a:cubicBezTo>
                    <a:pt x="584" y="2073"/>
                    <a:pt x="563" y="2113"/>
                    <a:pt x="543" y="2113"/>
                  </a:cubicBezTo>
                  <a:cubicBezTo>
                    <a:pt x="543" y="2143"/>
                    <a:pt x="543" y="2143"/>
                    <a:pt x="543" y="2174"/>
                  </a:cubicBezTo>
                  <a:cubicBezTo>
                    <a:pt x="543" y="2143"/>
                    <a:pt x="574" y="2143"/>
                    <a:pt x="604" y="2113"/>
                  </a:cubicBezTo>
                  <a:cubicBezTo>
                    <a:pt x="604" y="2083"/>
                    <a:pt x="600" y="2073"/>
                    <a:pt x="595" y="2073"/>
                  </a:cubicBezTo>
                  <a:close/>
                  <a:moveTo>
                    <a:pt x="604" y="2113"/>
                  </a:moveTo>
                  <a:cubicBezTo>
                    <a:pt x="604" y="2143"/>
                    <a:pt x="604" y="2174"/>
                    <a:pt x="604" y="2174"/>
                  </a:cubicBezTo>
                  <a:cubicBezTo>
                    <a:pt x="604" y="2174"/>
                    <a:pt x="604" y="2159"/>
                    <a:pt x="614" y="2150"/>
                  </a:cubicBezTo>
                  <a:lnTo>
                    <a:pt x="614" y="2150"/>
                  </a:lnTo>
                  <a:cubicBezTo>
                    <a:pt x="615" y="2151"/>
                    <a:pt x="617" y="2152"/>
                    <a:pt x="619" y="2152"/>
                  </a:cubicBezTo>
                  <a:cubicBezTo>
                    <a:pt x="623" y="2152"/>
                    <a:pt x="628" y="2150"/>
                    <a:pt x="634" y="2143"/>
                  </a:cubicBezTo>
                  <a:cubicBezTo>
                    <a:pt x="625" y="2143"/>
                    <a:pt x="618" y="2146"/>
                    <a:pt x="614" y="2150"/>
                  </a:cubicBezTo>
                  <a:lnTo>
                    <a:pt x="614" y="2150"/>
                  </a:lnTo>
                  <a:cubicBezTo>
                    <a:pt x="604" y="2143"/>
                    <a:pt x="604" y="2113"/>
                    <a:pt x="604" y="2113"/>
                  </a:cubicBezTo>
                  <a:close/>
                  <a:moveTo>
                    <a:pt x="1013" y="2134"/>
                  </a:moveTo>
                  <a:cubicBezTo>
                    <a:pt x="1011" y="2146"/>
                    <a:pt x="1026" y="2153"/>
                    <a:pt x="1026" y="2174"/>
                  </a:cubicBezTo>
                  <a:cubicBezTo>
                    <a:pt x="1026" y="2174"/>
                    <a:pt x="1026" y="2143"/>
                    <a:pt x="1026" y="2143"/>
                  </a:cubicBezTo>
                  <a:cubicBezTo>
                    <a:pt x="1026" y="2152"/>
                    <a:pt x="1026" y="2156"/>
                    <a:pt x="1025" y="2156"/>
                  </a:cubicBezTo>
                  <a:cubicBezTo>
                    <a:pt x="1024" y="2156"/>
                    <a:pt x="1021" y="2147"/>
                    <a:pt x="1013" y="2134"/>
                  </a:cubicBezTo>
                  <a:close/>
                  <a:moveTo>
                    <a:pt x="1569" y="1"/>
                  </a:moveTo>
                  <a:lnTo>
                    <a:pt x="1569" y="31"/>
                  </a:lnTo>
                  <a:cubicBezTo>
                    <a:pt x="1559" y="51"/>
                    <a:pt x="1553" y="58"/>
                    <a:pt x="1548" y="58"/>
                  </a:cubicBezTo>
                  <a:cubicBezTo>
                    <a:pt x="1539" y="58"/>
                    <a:pt x="1539" y="31"/>
                    <a:pt x="1539" y="31"/>
                  </a:cubicBezTo>
                  <a:lnTo>
                    <a:pt x="1539" y="91"/>
                  </a:lnTo>
                  <a:cubicBezTo>
                    <a:pt x="1521" y="97"/>
                    <a:pt x="1502" y="100"/>
                    <a:pt x="1482" y="100"/>
                  </a:cubicBezTo>
                  <a:cubicBezTo>
                    <a:pt x="1404" y="100"/>
                    <a:pt x="1322" y="61"/>
                    <a:pt x="1298" y="61"/>
                  </a:cubicBezTo>
                  <a:cubicBezTo>
                    <a:pt x="1273" y="61"/>
                    <a:pt x="1289" y="166"/>
                    <a:pt x="1278" y="166"/>
                  </a:cubicBezTo>
                  <a:cubicBezTo>
                    <a:pt x="1276" y="166"/>
                    <a:pt x="1273" y="162"/>
                    <a:pt x="1268" y="152"/>
                  </a:cubicBezTo>
                  <a:lnTo>
                    <a:pt x="1268" y="91"/>
                  </a:lnTo>
                  <a:cubicBezTo>
                    <a:pt x="1207" y="182"/>
                    <a:pt x="1147" y="122"/>
                    <a:pt x="1087" y="182"/>
                  </a:cubicBezTo>
                  <a:cubicBezTo>
                    <a:pt x="1087" y="167"/>
                    <a:pt x="1094" y="167"/>
                    <a:pt x="1098" y="167"/>
                  </a:cubicBezTo>
                  <a:cubicBezTo>
                    <a:pt x="1102" y="167"/>
                    <a:pt x="1102" y="167"/>
                    <a:pt x="1087" y="152"/>
                  </a:cubicBezTo>
                  <a:cubicBezTo>
                    <a:pt x="1087" y="146"/>
                    <a:pt x="1085" y="143"/>
                    <a:pt x="1083" y="143"/>
                  </a:cubicBezTo>
                  <a:cubicBezTo>
                    <a:pt x="1076" y="143"/>
                    <a:pt x="1056" y="182"/>
                    <a:pt x="1056" y="182"/>
                  </a:cubicBezTo>
                  <a:cubicBezTo>
                    <a:pt x="1056" y="182"/>
                    <a:pt x="1056" y="182"/>
                    <a:pt x="1056" y="122"/>
                  </a:cubicBezTo>
                  <a:cubicBezTo>
                    <a:pt x="1056" y="117"/>
                    <a:pt x="1056" y="115"/>
                    <a:pt x="1055" y="115"/>
                  </a:cubicBezTo>
                  <a:cubicBezTo>
                    <a:pt x="1050" y="115"/>
                    <a:pt x="1038" y="143"/>
                    <a:pt x="1031" y="143"/>
                  </a:cubicBezTo>
                  <a:cubicBezTo>
                    <a:pt x="1028" y="143"/>
                    <a:pt x="1026" y="137"/>
                    <a:pt x="1026" y="122"/>
                  </a:cubicBezTo>
                  <a:cubicBezTo>
                    <a:pt x="1026" y="152"/>
                    <a:pt x="996" y="152"/>
                    <a:pt x="996" y="182"/>
                  </a:cubicBezTo>
                  <a:cubicBezTo>
                    <a:pt x="976" y="182"/>
                    <a:pt x="969" y="195"/>
                    <a:pt x="958" y="195"/>
                  </a:cubicBezTo>
                  <a:cubicBezTo>
                    <a:pt x="952" y="195"/>
                    <a:pt x="946" y="192"/>
                    <a:pt x="936" y="182"/>
                  </a:cubicBezTo>
                  <a:cubicBezTo>
                    <a:pt x="936" y="200"/>
                    <a:pt x="933" y="205"/>
                    <a:pt x="929" y="205"/>
                  </a:cubicBezTo>
                  <a:cubicBezTo>
                    <a:pt x="925" y="205"/>
                    <a:pt x="920" y="199"/>
                    <a:pt x="916" y="199"/>
                  </a:cubicBezTo>
                  <a:cubicBezTo>
                    <a:pt x="910" y="199"/>
                    <a:pt x="905" y="207"/>
                    <a:pt x="905" y="242"/>
                  </a:cubicBezTo>
                  <a:cubicBezTo>
                    <a:pt x="905" y="222"/>
                    <a:pt x="899" y="216"/>
                    <a:pt x="890" y="216"/>
                  </a:cubicBezTo>
                  <a:cubicBezTo>
                    <a:pt x="872" y="216"/>
                    <a:pt x="845" y="242"/>
                    <a:pt x="845" y="242"/>
                  </a:cubicBezTo>
                  <a:cubicBezTo>
                    <a:pt x="845" y="212"/>
                    <a:pt x="875" y="182"/>
                    <a:pt x="845" y="182"/>
                  </a:cubicBezTo>
                  <a:cubicBezTo>
                    <a:pt x="815" y="182"/>
                    <a:pt x="815" y="212"/>
                    <a:pt x="815" y="242"/>
                  </a:cubicBezTo>
                  <a:cubicBezTo>
                    <a:pt x="807" y="220"/>
                    <a:pt x="802" y="212"/>
                    <a:pt x="797" y="212"/>
                  </a:cubicBezTo>
                  <a:cubicBezTo>
                    <a:pt x="788" y="212"/>
                    <a:pt x="782" y="242"/>
                    <a:pt x="772" y="242"/>
                  </a:cubicBezTo>
                  <a:cubicBezTo>
                    <a:pt x="768" y="242"/>
                    <a:pt x="762" y="235"/>
                    <a:pt x="755" y="212"/>
                  </a:cubicBezTo>
                  <a:cubicBezTo>
                    <a:pt x="724" y="242"/>
                    <a:pt x="664" y="303"/>
                    <a:pt x="634" y="333"/>
                  </a:cubicBezTo>
                  <a:cubicBezTo>
                    <a:pt x="634" y="242"/>
                    <a:pt x="664" y="303"/>
                    <a:pt x="664" y="242"/>
                  </a:cubicBezTo>
                  <a:lnTo>
                    <a:pt x="664" y="242"/>
                  </a:lnTo>
                  <a:cubicBezTo>
                    <a:pt x="634" y="273"/>
                    <a:pt x="574" y="333"/>
                    <a:pt x="574" y="333"/>
                  </a:cubicBezTo>
                  <a:cubicBezTo>
                    <a:pt x="574" y="333"/>
                    <a:pt x="596" y="266"/>
                    <a:pt x="583" y="266"/>
                  </a:cubicBezTo>
                  <a:cubicBezTo>
                    <a:pt x="581" y="266"/>
                    <a:pt x="578" y="268"/>
                    <a:pt x="574" y="273"/>
                  </a:cubicBezTo>
                  <a:cubicBezTo>
                    <a:pt x="543" y="333"/>
                    <a:pt x="513" y="303"/>
                    <a:pt x="483" y="333"/>
                  </a:cubicBezTo>
                  <a:lnTo>
                    <a:pt x="483" y="363"/>
                  </a:lnTo>
                  <a:cubicBezTo>
                    <a:pt x="513" y="393"/>
                    <a:pt x="483" y="454"/>
                    <a:pt x="483" y="484"/>
                  </a:cubicBezTo>
                  <a:cubicBezTo>
                    <a:pt x="483" y="409"/>
                    <a:pt x="442" y="437"/>
                    <a:pt x="428" y="382"/>
                  </a:cubicBezTo>
                  <a:lnTo>
                    <a:pt x="428" y="382"/>
                  </a:lnTo>
                  <a:cubicBezTo>
                    <a:pt x="433" y="371"/>
                    <a:pt x="439" y="355"/>
                    <a:pt x="434" y="355"/>
                  </a:cubicBezTo>
                  <a:cubicBezTo>
                    <a:pt x="432" y="355"/>
                    <a:pt x="429" y="357"/>
                    <a:pt x="424" y="362"/>
                  </a:cubicBezTo>
                  <a:lnTo>
                    <a:pt x="424" y="362"/>
                  </a:lnTo>
                  <a:cubicBezTo>
                    <a:pt x="423" y="353"/>
                    <a:pt x="423" y="344"/>
                    <a:pt x="423" y="333"/>
                  </a:cubicBezTo>
                  <a:cubicBezTo>
                    <a:pt x="423" y="343"/>
                    <a:pt x="423" y="354"/>
                    <a:pt x="423" y="363"/>
                  </a:cubicBezTo>
                  <a:cubicBezTo>
                    <a:pt x="392" y="363"/>
                    <a:pt x="423" y="423"/>
                    <a:pt x="392" y="423"/>
                  </a:cubicBezTo>
                  <a:cubicBezTo>
                    <a:pt x="392" y="393"/>
                    <a:pt x="392" y="393"/>
                    <a:pt x="392" y="363"/>
                  </a:cubicBezTo>
                  <a:cubicBezTo>
                    <a:pt x="392" y="423"/>
                    <a:pt x="362" y="454"/>
                    <a:pt x="362" y="454"/>
                  </a:cubicBezTo>
                  <a:cubicBezTo>
                    <a:pt x="362" y="432"/>
                    <a:pt x="377" y="411"/>
                    <a:pt x="376" y="411"/>
                  </a:cubicBezTo>
                  <a:lnTo>
                    <a:pt x="376" y="411"/>
                  </a:lnTo>
                  <a:cubicBezTo>
                    <a:pt x="375" y="411"/>
                    <a:pt x="371" y="415"/>
                    <a:pt x="362" y="423"/>
                  </a:cubicBezTo>
                  <a:cubicBezTo>
                    <a:pt x="332" y="454"/>
                    <a:pt x="332" y="544"/>
                    <a:pt x="302" y="544"/>
                  </a:cubicBezTo>
                  <a:cubicBezTo>
                    <a:pt x="272" y="484"/>
                    <a:pt x="242" y="514"/>
                    <a:pt x="242" y="484"/>
                  </a:cubicBezTo>
                  <a:lnTo>
                    <a:pt x="242" y="514"/>
                  </a:lnTo>
                  <a:cubicBezTo>
                    <a:pt x="242" y="514"/>
                    <a:pt x="242" y="574"/>
                    <a:pt x="211" y="574"/>
                  </a:cubicBezTo>
                  <a:lnTo>
                    <a:pt x="211" y="665"/>
                  </a:lnTo>
                  <a:lnTo>
                    <a:pt x="181" y="665"/>
                  </a:lnTo>
                  <a:cubicBezTo>
                    <a:pt x="181" y="665"/>
                    <a:pt x="181" y="684"/>
                    <a:pt x="181" y="695"/>
                  </a:cubicBezTo>
                  <a:cubicBezTo>
                    <a:pt x="181" y="695"/>
                    <a:pt x="164" y="644"/>
                    <a:pt x="156" y="644"/>
                  </a:cubicBezTo>
                  <a:cubicBezTo>
                    <a:pt x="153" y="644"/>
                    <a:pt x="151" y="650"/>
                    <a:pt x="151" y="665"/>
                  </a:cubicBezTo>
                  <a:cubicBezTo>
                    <a:pt x="151" y="695"/>
                    <a:pt x="121" y="725"/>
                    <a:pt x="151" y="755"/>
                  </a:cubicBezTo>
                  <a:cubicBezTo>
                    <a:pt x="151" y="755"/>
                    <a:pt x="151" y="755"/>
                    <a:pt x="121" y="725"/>
                  </a:cubicBezTo>
                  <a:lnTo>
                    <a:pt x="121" y="786"/>
                  </a:lnTo>
                  <a:cubicBezTo>
                    <a:pt x="101" y="786"/>
                    <a:pt x="107" y="759"/>
                    <a:pt x="105" y="759"/>
                  </a:cubicBezTo>
                  <a:lnTo>
                    <a:pt x="105" y="759"/>
                  </a:lnTo>
                  <a:cubicBezTo>
                    <a:pt x="104" y="759"/>
                    <a:pt x="101" y="765"/>
                    <a:pt x="91" y="786"/>
                  </a:cubicBezTo>
                  <a:cubicBezTo>
                    <a:pt x="61" y="816"/>
                    <a:pt x="91" y="816"/>
                    <a:pt x="91" y="816"/>
                  </a:cubicBezTo>
                  <a:cubicBezTo>
                    <a:pt x="61" y="846"/>
                    <a:pt x="91" y="967"/>
                    <a:pt x="61" y="967"/>
                  </a:cubicBezTo>
                  <a:cubicBezTo>
                    <a:pt x="30" y="967"/>
                    <a:pt x="61" y="906"/>
                    <a:pt x="30" y="906"/>
                  </a:cubicBezTo>
                  <a:lnTo>
                    <a:pt x="30" y="1117"/>
                  </a:lnTo>
                  <a:cubicBezTo>
                    <a:pt x="91" y="1148"/>
                    <a:pt x="30" y="1208"/>
                    <a:pt x="30" y="1208"/>
                  </a:cubicBezTo>
                  <a:lnTo>
                    <a:pt x="0" y="1208"/>
                  </a:lnTo>
                  <a:cubicBezTo>
                    <a:pt x="0" y="1268"/>
                    <a:pt x="30" y="1329"/>
                    <a:pt x="61" y="1359"/>
                  </a:cubicBezTo>
                  <a:cubicBezTo>
                    <a:pt x="30" y="1389"/>
                    <a:pt x="30" y="1449"/>
                    <a:pt x="61" y="1480"/>
                  </a:cubicBezTo>
                  <a:lnTo>
                    <a:pt x="91" y="1480"/>
                  </a:lnTo>
                  <a:cubicBezTo>
                    <a:pt x="30" y="1600"/>
                    <a:pt x="151" y="1600"/>
                    <a:pt x="121" y="1691"/>
                  </a:cubicBezTo>
                  <a:lnTo>
                    <a:pt x="121" y="1751"/>
                  </a:lnTo>
                  <a:cubicBezTo>
                    <a:pt x="151" y="1721"/>
                    <a:pt x="151" y="1721"/>
                    <a:pt x="151" y="1691"/>
                  </a:cubicBezTo>
                  <a:lnTo>
                    <a:pt x="181" y="1691"/>
                  </a:lnTo>
                  <a:cubicBezTo>
                    <a:pt x="155" y="1691"/>
                    <a:pt x="129" y="1757"/>
                    <a:pt x="142" y="1757"/>
                  </a:cubicBezTo>
                  <a:cubicBezTo>
                    <a:pt x="144" y="1757"/>
                    <a:pt x="147" y="1756"/>
                    <a:pt x="151" y="1751"/>
                  </a:cubicBezTo>
                  <a:lnTo>
                    <a:pt x="181" y="1751"/>
                  </a:lnTo>
                  <a:cubicBezTo>
                    <a:pt x="175" y="1764"/>
                    <a:pt x="173" y="1769"/>
                    <a:pt x="173" y="1769"/>
                  </a:cubicBezTo>
                  <a:cubicBezTo>
                    <a:pt x="174" y="1769"/>
                    <a:pt x="194" y="1734"/>
                    <a:pt x="205" y="1734"/>
                  </a:cubicBezTo>
                  <a:cubicBezTo>
                    <a:pt x="209" y="1734"/>
                    <a:pt x="211" y="1738"/>
                    <a:pt x="211" y="1751"/>
                  </a:cubicBezTo>
                  <a:cubicBezTo>
                    <a:pt x="211" y="1781"/>
                    <a:pt x="272" y="1781"/>
                    <a:pt x="242" y="1781"/>
                  </a:cubicBezTo>
                  <a:cubicBezTo>
                    <a:pt x="226" y="1796"/>
                    <a:pt x="211" y="1796"/>
                    <a:pt x="204" y="1796"/>
                  </a:cubicBezTo>
                  <a:cubicBezTo>
                    <a:pt x="196" y="1796"/>
                    <a:pt x="196" y="1796"/>
                    <a:pt x="211" y="1812"/>
                  </a:cubicBezTo>
                  <a:cubicBezTo>
                    <a:pt x="211" y="1818"/>
                    <a:pt x="213" y="1821"/>
                    <a:pt x="215" y="1821"/>
                  </a:cubicBezTo>
                  <a:cubicBezTo>
                    <a:pt x="220" y="1821"/>
                    <a:pt x="227" y="1814"/>
                    <a:pt x="232" y="1814"/>
                  </a:cubicBezTo>
                  <a:cubicBezTo>
                    <a:pt x="237" y="1814"/>
                    <a:pt x="242" y="1819"/>
                    <a:pt x="242" y="1842"/>
                  </a:cubicBezTo>
                  <a:lnTo>
                    <a:pt x="211" y="1842"/>
                  </a:lnTo>
                  <a:cubicBezTo>
                    <a:pt x="211" y="1872"/>
                    <a:pt x="211" y="1872"/>
                    <a:pt x="211" y="1902"/>
                  </a:cubicBezTo>
                  <a:lnTo>
                    <a:pt x="211" y="1962"/>
                  </a:lnTo>
                  <a:cubicBezTo>
                    <a:pt x="227" y="1947"/>
                    <a:pt x="237" y="1941"/>
                    <a:pt x="243" y="1941"/>
                  </a:cubicBezTo>
                  <a:cubicBezTo>
                    <a:pt x="258" y="1941"/>
                    <a:pt x="258" y="1969"/>
                    <a:pt x="280" y="1969"/>
                  </a:cubicBezTo>
                  <a:cubicBezTo>
                    <a:pt x="281" y="1969"/>
                    <a:pt x="282" y="1969"/>
                    <a:pt x="283" y="1969"/>
                  </a:cubicBezTo>
                  <a:lnTo>
                    <a:pt x="283" y="1969"/>
                  </a:lnTo>
                  <a:cubicBezTo>
                    <a:pt x="272" y="1979"/>
                    <a:pt x="272" y="2001"/>
                    <a:pt x="272" y="2023"/>
                  </a:cubicBezTo>
                  <a:cubicBezTo>
                    <a:pt x="272" y="2023"/>
                    <a:pt x="252" y="2061"/>
                    <a:pt x="260" y="2061"/>
                  </a:cubicBezTo>
                  <a:cubicBezTo>
                    <a:pt x="262" y="2061"/>
                    <a:pt x="266" y="2059"/>
                    <a:pt x="272" y="2053"/>
                  </a:cubicBezTo>
                  <a:cubicBezTo>
                    <a:pt x="282" y="2043"/>
                    <a:pt x="289" y="2040"/>
                    <a:pt x="293" y="2040"/>
                  </a:cubicBezTo>
                  <a:cubicBezTo>
                    <a:pt x="302" y="2040"/>
                    <a:pt x="302" y="2053"/>
                    <a:pt x="302" y="2053"/>
                  </a:cubicBezTo>
                  <a:cubicBezTo>
                    <a:pt x="354" y="2053"/>
                    <a:pt x="361" y="2119"/>
                    <a:pt x="381" y="2119"/>
                  </a:cubicBezTo>
                  <a:cubicBezTo>
                    <a:pt x="384" y="2119"/>
                    <a:pt x="388" y="2118"/>
                    <a:pt x="392" y="2113"/>
                  </a:cubicBezTo>
                  <a:cubicBezTo>
                    <a:pt x="423" y="2113"/>
                    <a:pt x="453" y="2083"/>
                    <a:pt x="483" y="2053"/>
                  </a:cubicBezTo>
                  <a:cubicBezTo>
                    <a:pt x="483" y="2083"/>
                    <a:pt x="483" y="2083"/>
                    <a:pt x="483" y="2113"/>
                  </a:cubicBezTo>
                  <a:lnTo>
                    <a:pt x="513" y="2113"/>
                  </a:lnTo>
                  <a:cubicBezTo>
                    <a:pt x="513" y="2113"/>
                    <a:pt x="513" y="2143"/>
                    <a:pt x="513" y="2143"/>
                  </a:cubicBezTo>
                  <a:cubicBezTo>
                    <a:pt x="537" y="2143"/>
                    <a:pt x="542" y="2105"/>
                    <a:pt x="543" y="2105"/>
                  </a:cubicBezTo>
                  <a:cubicBezTo>
                    <a:pt x="543" y="2105"/>
                    <a:pt x="543" y="2107"/>
                    <a:pt x="543" y="2113"/>
                  </a:cubicBezTo>
                  <a:lnTo>
                    <a:pt x="543" y="2053"/>
                  </a:lnTo>
                  <a:cubicBezTo>
                    <a:pt x="574" y="2068"/>
                    <a:pt x="596" y="2076"/>
                    <a:pt x="619" y="2076"/>
                  </a:cubicBezTo>
                  <a:cubicBezTo>
                    <a:pt x="641" y="2076"/>
                    <a:pt x="664" y="2068"/>
                    <a:pt x="694" y="2053"/>
                  </a:cubicBezTo>
                  <a:cubicBezTo>
                    <a:pt x="694" y="2083"/>
                    <a:pt x="694" y="2113"/>
                    <a:pt x="694" y="2143"/>
                  </a:cubicBezTo>
                  <a:lnTo>
                    <a:pt x="694" y="2174"/>
                  </a:lnTo>
                  <a:cubicBezTo>
                    <a:pt x="694" y="2204"/>
                    <a:pt x="694" y="2234"/>
                    <a:pt x="724" y="2264"/>
                  </a:cubicBezTo>
                  <a:lnTo>
                    <a:pt x="724" y="2234"/>
                  </a:lnTo>
                  <a:cubicBezTo>
                    <a:pt x="724" y="2210"/>
                    <a:pt x="705" y="2165"/>
                    <a:pt x="713" y="2165"/>
                  </a:cubicBezTo>
                  <a:cubicBezTo>
                    <a:pt x="715" y="2165"/>
                    <a:pt x="719" y="2168"/>
                    <a:pt x="724" y="2174"/>
                  </a:cubicBezTo>
                  <a:cubicBezTo>
                    <a:pt x="745" y="2174"/>
                    <a:pt x="751" y="2187"/>
                    <a:pt x="753" y="2187"/>
                  </a:cubicBezTo>
                  <a:cubicBezTo>
                    <a:pt x="755" y="2187"/>
                    <a:pt x="755" y="2184"/>
                    <a:pt x="755" y="2174"/>
                  </a:cubicBezTo>
                  <a:cubicBezTo>
                    <a:pt x="761" y="2181"/>
                    <a:pt x="768" y="2183"/>
                    <a:pt x="775" y="2183"/>
                  </a:cubicBezTo>
                  <a:cubicBezTo>
                    <a:pt x="786" y="2183"/>
                    <a:pt x="797" y="2176"/>
                    <a:pt x="804" y="2176"/>
                  </a:cubicBezTo>
                  <a:cubicBezTo>
                    <a:pt x="811" y="2176"/>
                    <a:pt x="815" y="2182"/>
                    <a:pt x="815" y="2204"/>
                  </a:cubicBezTo>
                  <a:cubicBezTo>
                    <a:pt x="815" y="2204"/>
                    <a:pt x="815" y="2174"/>
                    <a:pt x="815" y="2143"/>
                  </a:cubicBezTo>
                  <a:cubicBezTo>
                    <a:pt x="815" y="2189"/>
                    <a:pt x="830" y="2189"/>
                    <a:pt x="845" y="2189"/>
                  </a:cubicBezTo>
                  <a:cubicBezTo>
                    <a:pt x="860" y="2189"/>
                    <a:pt x="875" y="2189"/>
                    <a:pt x="875" y="2234"/>
                  </a:cubicBezTo>
                  <a:cubicBezTo>
                    <a:pt x="875" y="2143"/>
                    <a:pt x="936" y="2143"/>
                    <a:pt x="936" y="2143"/>
                  </a:cubicBezTo>
                  <a:cubicBezTo>
                    <a:pt x="966" y="2143"/>
                    <a:pt x="966" y="2174"/>
                    <a:pt x="966" y="2174"/>
                  </a:cubicBezTo>
                  <a:cubicBezTo>
                    <a:pt x="966" y="2143"/>
                    <a:pt x="966" y="2113"/>
                    <a:pt x="996" y="2053"/>
                  </a:cubicBezTo>
                  <a:lnTo>
                    <a:pt x="996" y="2113"/>
                  </a:lnTo>
                  <a:cubicBezTo>
                    <a:pt x="1003" y="2121"/>
                    <a:pt x="1009" y="2128"/>
                    <a:pt x="1013" y="2134"/>
                  </a:cubicBezTo>
                  <a:lnTo>
                    <a:pt x="1013" y="2134"/>
                  </a:lnTo>
                  <a:cubicBezTo>
                    <a:pt x="1013" y="2129"/>
                    <a:pt x="1017" y="2122"/>
                    <a:pt x="1026" y="2113"/>
                  </a:cubicBezTo>
                  <a:cubicBezTo>
                    <a:pt x="1030" y="2109"/>
                    <a:pt x="1034" y="2107"/>
                    <a:pt x="1036" y="2107"/>
                  </a:cubicBezTo>
                  <a:cubicBezTo>
                    <a:pt x="1049" y="2107"/>
                    <a:pt x="1030" y="2174"/>
                    <a:pt x="1056" y="2174"/>
                  </a:cubicBezTo>
                  <a:cubicBezTo>
                    <a:pt x="1087" y="2143"/>
                    <a:pt x="1087" y="2113"/>
                    <a:pt x="1087" y="2113"/>
                  </a:cubicBezTo>
                  <a:cubicBezTo>
                    <a:pt x="1087" y="2083"/>
                    <a:pt x="1147" y="2113"/>
                    <a:pt x="1147" y="2053"/>
                  </a:cubicBezTo>
                  <a:cubicBezTo>
                    <a:pt x="1147" y="2023"/>
                    <a:pt x="1117" y="1993"/>
                    <a:pt x="1147" y="1993"/>
                  </a:cubicBezTo>
                  <a:lnTo>
                    <a:pt x="1177" y="1993"/>
                  </a:lnTo>
                  <a:lnTo>
                    <a:pt x="1177" y="2023"/>
                  </a:lnTo>
                  <a:cubicBezTo>
                    <a:pt x="1177" y="2053"/>
                    <a:pt x="1177" y="2053"/>
                    <a:pt x="1177" y="2053"/>
                  </a:cubicBezTo>
                  <a:cubicBezTo>
                    <a:pt x="1177" y="2053"/>
                    <a:pt x="1177" y="2053"/>
                    <a:pt x="1177" y="2083"/>
                  </a:cubicBezTo>
                  <a:cubicBezTo>
                    <a:pt x="1177" y="2061"/>
                    <a:pt x="1193" y="1990"/>
                    <a:pt x="1202" y="1990"/>
                  </a:cubicBezTo>
                  <a:cubicBezTo>
                    <a:pt x="1205" y="1990"/>
                    <a:pt x="1207" y="1999"/>
                    <a:pt x="1207" y="2023"/>
                  </a:cubicBezTo>
                  <a:cubicBezTo>
                    <a:pt x="1207" y="2083"/>
                    <a:pt x="1207" y="2053"/>
                    <a:pt x="1207" y="2083"/>
                  </a:cubicBezTo>
                  <a:lnTo>
                    <a:pt x="1207" y="2143"/>
                  </a:lnTo>
                  <a:cubicBezTo>
                    <a:pt x="1207" y="2143"/>
                    <a:pt x="1237" y="2143"/>
                    <a:pt x="1237" y="2113"/>
                  </a:cubicBezTo>
                  <a:cubicBezTo>
                    <a:pt x="1237" y="2083"/>
                    <a:pt x="1207" y="2113"/>
                    <a:pt x="1237" y="2053"/>
                  </a:cubicBezTo>
                  <a:cubicBezTo>
                    <a:pt x="1248" y="2043"/>
                    <a:pt x="1256" y="2039"/>
                    <a:pt x="1263" y="2039"/>
                  </a:cubicBezTo>
                  <a:cubicBezTo>
                    <a:pt x="1295" y="2039"/>
                    <a:pt x="1302" y="2117"/>
                    <a:pt x="1320" y="2117"/>
                  </a:cubicBezTo>
                  <a:cubicBezTo>
                    <a:pt x="1323" y="2117"/>
                    <a:pt x="1325" y="2116"/>
                    <a:pt x="1328" y="2113"/>
                  </a:cubicBezTo>
                  <a:cubicBezTo>
                    <a:pt x="1328" y="2106"/>
                    <a:pt x="1328" y="2095"/>
                    <a:pt x="1328" y="2083"/>
                  </a:cubicBezTo>
                  <a:cubicBezTo>
                    <a:pt x="1337" y="2088"/>
                    <a:pt x="1344" y="2089"/>
                    <a:pt x="1351" y="2089"/>
                  </a:cubicBezTo>
                  <a:cubicBezTo>
                    <a:pt x="1366" y="2089"/>
                    <a:pt x="1375" y="2079"/>
                    <a:pt x="1381" y="2068"/>
                  </a:cubicBezTo>
                  <a:lnTo>
                    <a:pt x="1381" y="2068"/>
                  </a:lnTo>
                  <a:cubicBezTo>
                    <a:pt x="1383" y="2072"/>
                    <a:pt x="1385" y="2077"/>
                    <a:pt x="1388" y="2083"/>
                  </a:cubicBezTo>
                  <a:cubicBezTo>
                    <a:pt x="1393" y="2087"/>
                    <a:pt x="1396" y="2089"/>
                    <a:pt x="1399" y="2089"/>
                  </a:cubicBezTo>
                  <a:cubicBezTo>
                    <a:pt x="1418" y="2089"/>
                    <a:pt x="1418" y="2023"/>
                    <a:pt x="1418" y="2023"/>
                  </a:cubicBezTo>
                  <a:lnTo>
                    <a:pt x="1418" y="2083"/>
                  </a:lnTo>
                  <a:cubicBezTo>
                    <a:pt x="1449" y="2083"/>
                    <a:pt x="1479" y="2023"/>
                    <a:pt x="1509" y="2023"/>
                  </a:cubicBezTo>
                  <a:cubicBezTo>
                    <a:pt x="1509" y="2023"/>
                    <a:pt x="1509" y="2053"/>
                    <a:pt x="1509" y="2053"/>
                  </a:cubicBezTo>
                  <a:cubicBezTo>
                    <a:pt x="1519" y="2043"/>
                    <a:pt x="1529" y="2040"/>
                    <a:pt x="1540" y="2040"/>
                  </a:cubicBezTo>
                  <a:cubicBezTo>
                    <a:pt x="1563" y="2040"/>
                    <a:pt x="1589" y="2053"/>
                    <a:pt x="1630" y="2053"/>
                  </a:cubicBezTo>
                  <a:lnTo>
                    <a:pt x="1630" y="2023"/>
                  </a:lnTo>
                  <a:cubicBezTo>
                    <a:pt x="1652" y="1979"/>
                    <a:pt x="1674" y="1951"/>
                    <a:pt x="1708" y="1951"/>
                  </a:cubicBezTo>
                  <a:cubicBezTo>
                    <a:pt x="1720" y="1951"/>
                    <a:pt x="1734" y="1954"/>
                    <a:pt x="1750" y="1962"/>
                  </a:cubicBezTo>
                  <a:cubicBezTo>
                    <a:pt x="1754" y="1966"/>
                    <a:pt x="1756" y="1967"/>
                    <a:pt x="1758" y="1967"/>
                  </a:cubicBezTo>
                  <a:cubicBezTo>
                    <a:pt x="1773" y="1967"/>
                    <a:pt x="1758" y="1897"/>
                    <a:pt x="1773" y="1897"/>
                  </a:cubicBezTo>
                  <a:cubicBezTo>
                    <a:pt x="1775" y="1897"/>
                    <a:pt x="1777" y="1899"/>
                    <a:pt x="1781" y="1902"/>
                  </a:cubicBezTo>
                  <a:cubicBezTo>
                    <a:pt x="1841" y="1872"/>
                    <a:pt x="1871" y="1781"/>
                    <a:pt x="1931" y="1781"/>
                  </a:cubicBezTo>
                  <a:cubicBezTo>
                    <a:pt x="1901" y="1721"/>
                    <a:pt x="1992" y="1721"/>
                    <a:pt x="1931" y="1661"/>
                  </a:cubicBezTo>
                  <a:cubicBezTo>
                    <a:pt x="1992" y="1661"/>
                    <a:pt x="1992" y="1630"/>
                    <a:pt x="2022" y="1630"/>
                  </a:cubicBezTo>
                  <a:cubicBezTo>
                    <a:pt x="2052" y="1600"/>
                    <a:pt x="2022" y="1570"/>
                    <a:pt x="2022" y="1540"/>
                  </a:cubicBezTo>
                  <a:lnTo>
                    <a:pt x="2022" y="1540"/>
                  </a:lnTo>
                  <a:lnTo>
                    <a:pt x="2052" y="1570"/>
                  </a:lnTo>
                  <a:lnTo>
                    <a:pt x="2052" y="1510"/>
                  </a:lnTo>
                  <a:lnTo>
                    <a:pt x="2082" y="1510"/>
                  </a:lnTo>
                  <a:lnTo>
                    <a:pt x="2082" y="1480"/>
                  </a:lnTo>
                  <a:cubicBezTo>
                    <a:pt x="2082" y="1480"/>
                    <a:pt x="2069" y="1506"/>
                    <a:pt x="2060" y="1506"/>
                  </a:cubicBezTo>
                  <a:cubicBezTo>
                    <a:pt x="2056" y="1506"/>
                    <a:pt x="2052" y="1500"/>
                    <a:pt x="2052" y="1480"/>
                  </a:cubicBezTo>
                  <a:cubicBezTo>
                    <a:pt x="2052" y="1449"/>
                    <a:pt x="2113" y="1419"/>
                    <a:pt x="2113" y="1419"/>
                  </a:cubicBezTo>
                  <a:lnTo>
                    <a:pt x="2113" y="1359"/>
                  </a:lnTo>
                  <a:cubicBezTo>
                    <a:pt x="2082" y="1329"/>
                    <a:pt x="2113" y="1329"/>
                    <a:pt x="2113" y="1329"/>
                  </a:cubicBezTo>
                  <a:cubicBezTo>
                    <a:pt x="2143" y="1299"/>
                    <a:pt x="2143" y="1268"/>
                    <a:pt x="2143" y="1208"/>
                  </a:cubicBezTo>
                  <a:cubicBezTo>
                    <a:pt x="2143" y="1148"/>
                    <a:pt x="2143" y="1057"/>
                    <a:pt x="2143" y="997"/>
                  </a:cubicBezTo>
                  <a:cubicBezTo>
                    <a:pt x="2143" y="1012"/>
                    <a:pt x="2128" y="1019"/>
                    <a:pt x="2113" y="1019"/>
                  </a:cubicBezTo>
                  <a:cubicBezTo>
                    <a:pt x="2097" y="1019"/>
                    <a:pt x="2082" y="1012"/>
                    <a:pt x="2082" y="997"/>
                  </a:cubicBezTo>
                  <a:lnTo>
                    <a:pt x="2082" y="997"/>
                  </a:lnTo>
                  <a:cubicBezTo>
                    <a:pt x="2092" y="1007"/>
                    <a:pt x="2096" y="1010"/>
                    <a:pt x="2097" y="1010"/>
                  </a:cubicBezTo>
                  <a:cubicBezTo>
                    <a:pt x="2099" y="1010"/>
                    <a:pt x="2092" y="997"/>
                    <a:pt x="2113" y="997"/>
                  </a:cubicBezTo>
                  <a:lnTo>
                    <a:pt x="2082" y="997"/>
                  </a:lnTo>
                  <a:cubicBezTo>
                    <a:pt x="2082" y="982"/>
                    <a:pt x="2090" y="974"/>
                    <a:pt x="2101" y="974"/>
                  </a:cubicBezTo>
                  <a:cubicBezTo>
                    <a:pt x="2113" y="974"/>
                    <a:pt x="2128" y="982"/>
                    <a:pt x="2143" y="997"/>
                  </a:cubicBezTo>
                  <a:lnTo>
                    <a:pt x="2143" y="967"/>
                  </a:lnTo>
                  <a:cubicBezTo>
                    <a:pt x="2143" y="967"/>
                    <a:pt x="2173" y="906"/>
                    <a:pt x="2233" y="816"/>
                  </a:cubicBezTo>
                  <a:cubicBezTo>
                    <a:pt x="2233" y="755"/>
                    <a:pt x="2203" y="695"/>
                    <a:pt x="2173" y="635"/>
                  </a:cubicBezTo>
                  <a:cubicBezTo>
                    <a:pt x="2173" y="645"/>
                    <a:pt x="2173" y="648"/>
                    <a:pt x="2172" y="648"/>
                  </a:cubicBezTo>
                  <a:cubicBezTo>
                    <a:pt x="2170" y="648"/>
                    <a:pt x="2163" y="635"/>
                    <a:pt x="2143" y="635"/>
                  </a:cubicBezTo>
                  <a:cubicBezTo>
                    <a:pt x="2143" y="604"/>
                    <a:pt x="2143" y="544"/>
                    <a:pt x="2113" y="484"/>
                  </a:cubicBezTo>
                  <a:cubicBezTo>
                    <a:pt x="2106" y="477"/>
                    <a:pt x="2100" y="475"/>
                    <a:pt x="2094" y="475"/>
                  </a:cubicBezTo>
                  <a:cubicBezTo>
                    <a:pt x="2092" y="475"/>
                    <a:pt x="2091" y="475"/>
                    <a:pt x="2089" y="476"/>
                  </a:cubicBezTo>
                  <a:lnTo>
                    <a:pt x="2089" y="476"/>
                  </a:lnTo>
                  <a:cubicBezTo>
                    <a:pt x="2108" y="448"/>
                    <a:pt x="2085" y="423"/>
                    <a:pt x="2113" y="423"/>
                  </a:cubicBezTo>
                  <a:cubicBezTo>
                    <a:pt x="2082" y="393"/>
                    <a:pt x="2052" y="363"/>
                    <a:pt x="2022" y="333"/>
                  </a:cubicBezTo>
                  <a:lnTo>
                    <a:pt x="2022" y="303"/>
                  </a:lnTo>
                  <a:cubicBezTo>
                    <a:pt x="1969" y="303"/>
                    <a:pt x="1939" y="141"/>
                    <a:pt x="1892" y="141"/>
                  </a:cubicBezTo>
                  <a:cubicBezTo>
                    <a:pt x="1886" y="141"/>
                    <a:pt x="1879" y="144"/>
                    <a:pt x="1871" y="152"/>
                  </a:cubicBezTo>
                  <a:lnTo>
                    <a:pt x="1841" y="152"/>
                  </a:lnTo>
                  <a:cubicBezTo>
                    <a:pt x="1811" y="122"/>
                    <a:pt x="1841" y="122"/>
                    <a:pt x="1841" y="91"/>
                  </a:cubicBezTo>
                  <a:lnTo>
                    <a:pt x="1841" y="91"/>
                  </a:lnTo>
                  <a:cubicBezTo>
                    <a:pt x="1828" y="98"/>
                    <a:pt x="1817" y="100"/>
                    <a:pt x="1806" y="100"/>
                  </a:cubicBezTo>
                  <a:cubicBezTo>
                    <a:pt x="1778" y="100"/>
                    <a:pt x="1758" y="83"/>
                    <a:pt x="1740" y="83"/>
                  </a:cubicBezTo>
                  <a:cubicBezTo>
                    <a:pt x="1733" y="83"/>
                    <a:pt x="1727" y="85"/>
                    <a:pt x="1720" y="91"/>
                  </a:cubicBezTo>
                  <a:cubicBezTo>
                    <a:pt x="1708" y="43"/>
                    <a:pt x="1686" y="34"/>
                    <a:pt x="1663" y="34"/>
                  </a:cubicBezTo>
                  <a:cubicBezTo>
                    <a:pt x="1647" y="34"/>
                    <a:pt x="1630" y="38"/>
                    <a:pt x="1615" y="38"/>
                  </a:cubicBezTo>
                  <a:cubicBezTo>
                    <a:pt x="1596" y="38"/>
                    <a:pt x="1579" y="31"/>
                    <a:pt x="1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3954825" y="28914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21" y="1"/>
                    <a:pt x="27" y="14"/>
                    <a:pt x="30" y="14"/>
                  </a:cubicBezTo>
                  <a:cubicBezTo>
                    <a:pt x="31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3913325" y="2878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3913325" y="2859975"/>
              <a:ext cx="43800" cy="49150"/>
            </a:xfrm>
            <a:custGeom>
              <a:avLst/>
              <a:gdLst/>
              <a:ahLst/>
              <a:cxnLst/>
              <a:rect l="l" t="t" r="r" b="b"/>
              <a:pathLst>
                <a:path w="1752" h="1966" extrusionOk="0">
                  <a:moveTo>
                    <a:pt x="1691" y="927"/>
                  </a:moveTo>
                  <a:cubicBezTo>
                    <a:pt x="1708" y="927"/>
                    <a:pt x="1705" y="946"/>
                    <a:pt x="1706" y="958"/>
                  </a:cubicBezTo>
                  <a:lnTo>
                    <a:pt x="1706" y="958"/>
                  </a:lnTo>
                  <a:cubicBezTo>
                    <a:pt x="1690" y="940"/>
                    <a:pt x="1671" y="927"/>
                    <a:pt x="1691" y="927"/>
                  </a:cubicBezTo>
                  <a:close/>
                  <a:moveTo>
                    <a:pt x="1578" y="1646"/>
                  </a:moveTo>
                  <a:cubicBezTo>
                    <a:pt x="1582" y="1659"/>
                    <a:pt x="1589" y="1670"/>
                    <a:pt x="1600" y="1681"/>
                  </a:cubicBezTo>
                  <a:cubicBezTo>
                    <a:pt x="1600" y="1681"/>
                    <a:pt x="1591" y="1663"/>
                    <a:pt x="1578" y="1646"/>
                  </a:cubicBezTo>
                  <a:close/>
                  <a:moveTo>
                    <a:pt x="333" y="1802"/>
                  </a:moveTo>
                  <a:lnTo>
                    <a:pt x="363" y="1832"/>
                  </a:lnTo>
                  <a:lnTo>
                    <a:pt x="363" y="1802"/>
                  </a:lnTo>
                  <a:close/>
                  <a:moveTo>
                    <a:pt x="1239" y="1762"/>
                  </a:moveTo>
                  <a:cubicBezTo>
                    <a:pt x="1221" y="1762"/>
                    <a:pt x="1208" y="1802"/>
                    <a:pt x="1208" y="1802"/>
                  </a:cubicBezTo>
                  <a:cubicBezTo>
                    <a:pt x="1208" y="1832"/>
                    <a:pt x="1208" y="1832"/>
                    <a:pt x="1208" y="1863"/>
                  </a:cubicBezTo>
                  <a:cubicBezTo>
                    <a:pt x="1238" y="1832"/>
                    <a:pt x="1238" y="1832"/>
                    <a:pt x="1238" y="1802"/>
                  </a:cubicBezTo>
                  <a:cubicBezTo>
                    <a:pt x="1238" y="1802"/>
                    <a:pt x="1238" y="1832"/>
                    <a:pt x="1238" y="1863"/>
                  </a:cubicBezTo>
                  <a:cubicBezTo>
                    <a:pt x="1268" y="1832"/>
                    <a:pt x="1268" y="1832"/>
                    <a:pt x="1268" y="1802"/>
                  </a:cubicBezTo>
                  <a:cubicBezTo>
                    <a:pt x="1258" y="1772"/>
                    <a:pt x="1248" y="1762"/>
                    <a:pt x="1239" y="1762"/>
                  </a:cubicBezTo>
                  <a:close/>
                  <a:moveTo>
                    <a:pt x="394" y="1892"/>
                  </a:moveTo>
                  <a:cubicBezTo>
                    <a:pt x="394" y="1892"/>
                    <a:pt x="393" y="1892"/>
                    <a:pt x="393" y="1893"/>
                  </a:cubicBezTo>
                  <a:cubicBezTo>
                    <a:pt x="393" y="1897"/>
                    <a:pt x="393" y="1899"/>
                    <a:pt x="393" y="1899"/>
                  </a:cubicBezTo>
                  <a:cubicBezTo>
                    <a:pt x="393" y="1899"/>
                    <a:pt x="393" y="1896"/>
                    <a:pt x="394" y="1892"/>
                  </a:cubicBezTo>
                  <a:close/>
                  <a:moveTo>
                    <a:pt x="972" y="0"/>
                  </a:moveTo>
                  <a:cubicBezTo>
                    <a:pt x="968" y="0"/>
                    <a:pt x="966" y="6"/>
                    <a:pt x="966" y="22"/>
                  </a:cubicBezTo>
                  <a:cubicBezTo>
                    <a:pt x="936" y="22"/>
                    <a:pt x="906" y="22"/>
                    <a:pt x="906" y="52"/>
                  </a:cubicBezTo>
                  <a:cubicBezTo>
                    <a:pt x="906" y="101"/>
                    <a:pt x="926" y="150"/>
                    <a:pt x="917" y="150"/>
                  </a:cubicBezTo>
                  <a:cubicBezTo>
                    <a:pt x="915" y="150"/>
                    <a:pt x="912" y="148"/>
                    <a:pt x="906" y="142"/>
                  </a:cubicBezTo>
                  <a:cubicBezTo>
                    <a:pt x="906" y="121"/>
                    <a:pt x="876" y="100"/>
                    <a:pt x="858" y="100"/>
                  </a:cubicBezTo>
                  <a:cubicBezTo>
                    <a:pt x="851" y="100"/>
                    <a:pt x="846" y="103"/>
                    <a:pt x="846" y="112"/>
                  </a:cubicBezTo>
                  <a:cubicBezTo>
                    <a:pt x="816" y="112"/>
                    <a:pt x="816" y="142"/>
                    <a:pt x="785" y="142"/>
                  </a:cubicBezTo>
                  <a:cubicBezTo>
                    <a:pt x="780" y="153"/>
                    <a:pt x="775" y="157"/>
                    <a:pt x="770" y="157"/>
                  </a:cubicBezTo>
                  <a:cubicBezTo>
                    <a:pt x="750" y="157"/>
                    <a:pt x="730" y="98"/>
                    <a:pt x="710" y="98"/>
                  </a:cubicBezTo>
                  <a:cubicBezTo>
                    <a:pt x="705" y="98"/>
                    <a:pt x="700" y="102"/>
                    <a:pt x="695" y="112"/>
                  </a:cubicBezTo>
                  <a:lnTo>
                    <a:pt x="665" y="173"/>
                  </a:lnTo>
                  <a:lnTo>
                    <a:pt x="665" y="112"/>
                  </a:lnTo>
                  <a:cubicBezTo>
                    <a:pt x="654" y="135"/>
                    <a:pt x="642" y="140"/>
                    <a:pt x="633" y="140"/>
                  </a:cubicBezTo>
                  <a:cubicBezTo>
                    <a:pt x="622" y="140"/>
                    <a:pt x="614" y="133"/>
                    <a:pt x="609" y="133"/>
                  </a:cubicBezTo>
                  <a:cubicBezTo>
                    <a:pt x="606" y="133"/>
                    <a:pt x="604" y="136"/>
                    <a:pt x="604" y="142"/>
                  </a:cubicBezTo>
                  <a:cubicBezTo>
                    <a:pt x="574" y="112"/>
                    <a:pt x="574" y="112"/>
                    <a:pt x="544" y="112"/>
                  </a:cubicBezTo>
                  <a:cubicBezTo>
                    <a:pt x="524" y="112"/>
                    <a:pt x="504" y="126"/>
                    <a:pt x="484" y="126"/>
                  </a:cubicBezTo>
                  <a:cubicBezTo>
                    <a:pt x="474" y="126"/>
                    <a:pt x="463" y="122"/>
                    <a:pt x="453" y="112"/>
                  </a:cubicBezTo>
                  <a:lnTo>
                    <a:pt x="453" y="142"/>
                  </a:lnTo>
                  <a:lnTo>
                    <a:pt x="453" y="173"/>
                  </a:lnTo>
                  <a:cubicBezTo>
                    <a:pt x="363" y="233"/>
                    <a:pt x="212" y="263"/>
                    <a:pt x="212" y="263"/>
                  </a:cubicBezTo>
                  <a:cubicBezTo>
                    <a:pt x="212" y="293"/>
                    <a:pt x="272" y="384"/>
                    <a:pt x="212" y="384"/>
                  </a:cubicBezTo>
                  <a:lnTo>
                    <a:pt x="212" y="323"/>
                  </a:lnTo>
                  <a:cubicBezTo>
                    <a:pt x="185" y="431"/>
                    <a:pt x="134" y="467"/>
                    <a:pt x="124" y="537"/>
                  </a:cubicBezTo>
                  <a:lnTo>
                    <a:pt x="124" y="537"/>
                  </a:lnTo>
                  <a:cubicBezTo>
                    <a:pt x="123" y="536"/>
                    <a:pt x="122" y="535"/>
                    <a:pt x="121" y="535"/>
                  </a:cubicBezTo>
                  <a:cubicBezTo>
                    <a:pt x="91" y="535"/>
                    <a:pt x="152" y="595"/>
                    <a:pt x="121" y="625"/>
                  </a:cubicBezTo>
                  <a:cubicBezTo>
                    <a:pt x="111" y="635"/>
                    <a:pt x="105" y="639"/>
                    <a:pt x="100" y="639"/>
                  </a:cubicBezTo>
                  <a:cubicBezTo>
                    <a:pt x="91" y="639"/>
                    <a:pt x="91" y="625"/>
                    <a:pt x="91" y="625"/>
                  </a:cubicBezTo>
                  <a:lnTo>
                    <a:pt x="91" y="686"/>
                  </a:lnTo>
                  <a:cubicBezTo>
                    <a:pt x="91" y="716"/>
                    <a:pt x="121" y="716"/>
                    <a:pt x="91" y="746"/>
                  </a:cubicBezTo>
                  <a:cubicBezTo>
                    <a:pt x="61" y="776"/>
                    <a:pt x="61" y="806"/>
                    <a:pt x="61" y="836"/>
                  </a:cubicBezTo>
                  <a:cubicBezTo>
                    <a:pt x="61" y="867"/>
                    <a:pt x="31" y="897"/>
                    <a:pt x="61" y="897"/>
                  </a:cubicBezTo>
                  <a:cubicBezTo>
                    <a:pt x="61" y="897"/>
                    <a:pt x="61" y="987"/>
                    <a:pt x="61" y="987"/>
                  </a:cubicBezTo>
                  <a:cubicBezTo>
                    <a:pt x="41" y="987"/>
                    <a:pt x="34" y="974"/>
                    <a:pt x="32" y="974"/>
                  </a:cubicBezTo>
                  <a:cubicBezTo>
                    <a:pt x="31" y="974"/>
                    <a:pt x="31" y="977"/>
                    <a:pt x="31" y="987"/>
                  </a:cubicBezTo>
                  <a:cubicBezTo>
                    <a:pt x="31" y="1018"/>
                    <a:pt x="31" y="1018"/>
                    <a:pt x="31" y="1018"/>
                  </a:cubicBezTo>
                  <a:cubicBezTo>
                    <a:pt x="1" y="1078"/>
                    <a:pt x="91" y="1138"/>
                    <a:pt x="31" y="1168"/>
                  </a:cubicBezTo>
                  <a:cubicBezTo>
                    <a:pt x="31" y="1229"/>
                    <a:pt x="121" y="1319"/>
                    <a:pt x="91" y="1350"/>
                  </a:cubicBezTo>
                  <a:cubicBezTo>
                    <a:pt x="31" y="1350"/>
                    <a:pt x="61" y="1289"/>
                    <a:pt x="31" y="1289"/>
                  </a:cubicBezTo>
                  <a:cubicBezTo>
                    <a:pt x="61" y="1350"/>
                    <a:pt x="91" y="1410"/>
                    <a:pt x="91" y="1440"/>
                  </a:cubicBezTo>
                  <a:cubicBezTo>
                    <a:pt x="91" y="1440"/>
                    <a:pt x="64" y="1413"/>
                    <a:pt x="56" y="1413"/>
                  </a:cubicBezTo>
                  <a:cubicBezTo>
                    <a:pt x="51" y="1413"/>
                    <a:pt x="51" y="1420"/>
                    <a:pt x="61" y="1440"/>
                  </a:cubicBezTo>
                  <a:cubicBezTo>
                    <a:pt x="91" y="1470"/>
                    <a:pt x="91" y="1531"/>
                    <a:pt x="121" y="1561"/>
                  </a:cubicBezTo>
                  <a:cubicBezTo>
                    <a:pt x="142" y="1561"/>
                    <a:pt x="148" y="1574"/>
                    <a:pt x="151" y="1574"/>
                  </a:cubicBezTo>
                  <a:cubicBezTo>
                    <a:pt x="152" y="1574"/>
                    <a:pt x="152" y="1571"/>
                    <a:pt x="152" y="1561"/>
                  </a:cubicBezTo>
                  <a:lnTo>
                    <a:pt x="212" y="1561"/>
                  </a:lnTo>
                  <a:cubicBezTo>
                    <a:pt x="152" y="1591"/>
                    <a:pt x="212" y="1591"/>
                    <a:pt x="152" y="1651"/>
                  </a:cubicBezTo>
                  <a:lnTo>
                    <a:pt x="182" y="1651"/>
                  </a:lnTo>
                  <a:cubicBezTo>
                    <a:pt x="182" y="1651"/>
                    <a:pt x="182" y="1681"/>
                    <a:pt x="152" y="1681"/>
                  </a:cubicBezTo>
                  <a:lnTo>
                    <a:pt x="182" y="1681"/>
                  </a:lnTo>
                  <a:cubicBezTo>
                    <a:pt x="192" y="1671"/>
                    <a:pt x="202" y="1668"/>
                    <a:pt x="211" y="1668"/>
                  </a:cubicBezTo>
                  <a:cubicBezTo>
                    <a:pt x="229" y="1668"/>
                    <a:pt x="242" y="1681"/>
                    <a:pt x="242" y="1681"/>
                  </a:cubicBezTo>
                  <a:cubicBezTo>
                    <a:pt x="242" y="1712"/>
                    <a:pt x="303" y="1712"/>
                    <a:pt x="303" y="1742"/>
                  </a:cubicBezTo>
                  <a:lnTo>
                    <a:pt x="303" y="1802"/>
                  </a:lnTo>
                  <a:cubicBezTo>
                    <a:pt x="323" y="1802"/>
                    <a:pt x="343" y="1789"/>
                    <a:pt x="354" y="1789"/>
                  </a:cubicBezTo>
                  <a:cubicBezTo>
                    <a:pt x="360" y="1789"/>
                    <a:pt x="363" y="1792"/>
                    <a:pt x="363" y="1802"/>
                  </a:cubicBezTo>
                  <a:cubicBezTo>
                    <a:pt x="393" y="1772"/>
                    <a:pt x="393" y="1772"/>
                    <a:pt x="393" y="1772"/>
                  </a:cubicBezTo>
                  <a:lnTo>
                    <a:pt x="393" y="1802"/>
                  </a:lnTo>
                  <a:lnTo>
                    <a:pt x="423" y="1802"/>
                  </a:lnTo>
                  <a:cubicBezTo>
                    <a:pt x="402" y="1823"/>
                    <a:pt x="396" y="1873"/>
                    <a:pt x="394" y="1892"/>
                  </a:cubicBezTo>
                  <a:lnTo>
                    <a:pt x="394" y="1892"/>
                  </a:lnTo>
                  <a:cubicBezTo>
                    <a:pt x="408" y="1878"/>
                    <a:pt x="416" y="1878"/>
                    <a:pt x="423" y="1878"/>
                  </a:cubicBezTo>
                  <a:cubicBezTo>
                    <a:pt x="431" y="1878"/>
                    <a:pt x="438" y="1878"/>
                    <a:pt x="453" y="1863"/>
                  </a:cubicBezTo>
                  <a:cubicBezTo>
                    <a:pt x="453" y="1863"/>
                    <a:pt x="453" y="1893"/>
                    <a:pt x="453" y="1893"/>
                  </a:cubicBezTo>
                  <a:cubicBezTo>
                    <a:pt x="458" y="1897"/>
                    <a:pt x="462" y="1899"/>
                    <a:pt x="465" y="1899"/>
                  </a:cubicBezTo>
                  <a:cubicBezTo>
                    <a:pt x="480" y="1899"/>
                    <a:pt x="483" y="1856"/>
                    <a:pt x="484" y="1856"/>
                  </a:cubicBezTo>
                  <a:cubicBezTo>
                    <a:pt x="484" y="1856"/>
                    <a:pt x="484" y="1858"/>
                    <a:pt x="484" y="1863"/>
                  </a:cubicBezTo>
                  <a:cubicBezTo>
                    <a:pt x="490" y="1869"/>
                    <a:pt x="497" y="1872"/>
                    <a:pt x="504" y="1872"/>
                  </a:cubicBezTo>
                  <a:cubicBezTo>
                    <a:pt x="515" y="1872"/>
                    <a:pt x="526" y="1865"/>
                    <a:pt x="533" y="1865"/>
                  </a:cubicBezTo>
                  <a:cubicBezTo>
                    <a:pt x="540" y="1865"/>
                    <a:pt x="544" y="1870"/>
                    <a:pt x="544" y="1893"/>
                  </a:cubicBezTo>
                  <a:cubicBezTo>
                    <a:pt x="544" y="1953"/>
                    <a:pt x="484" y="1953"/>
                    <a:pt x="514" y="1953"/>
                  </a:cubicBezTo>
                  <a:cubicBezTo>
                    <a:pt x="574" y="1953"/>
                    <a:pt x="604" y="1923"/>
                    <a:pt x="634" y="1923"/>
                  </a:cubicBezTo>
                  <a:cubicBezTo>
                    <a:pt x="634" y="1897"/>
                    <a:pt x="637" y="1889"/>
                    <a:pt x="640" y="1889"/>
                  </a:cubicBezTo>
                  <a:cubicBezTo>
                    <a:pt x="648" y="1889"/>
                    <a:pt x="660" y="1928"/>
                    <a:pt x="664" y="1928"/>
                  </a:cubicBezTo>
                  <a:cubicBezTo>
                    <a:pt x="664" y="1928"/>
                    <a:pt x="665" y="1926"/>
                    <a:pt x="665" y="1923"/>
                  </a:cubicBezTo>
                  <a:cubicBezTo>
                    <a:pt x="665" y="1923"/>
                    <a:pt x="665" y="1953"/>
                    <a:pt x="665" y="1953"/>
                  </a:cubicBezTo>
                  <a:cubicBezTo>
                    <a:pt x="665" y="1962"/>
                    <a:pt x="667" y="1966"/>
                    <a:pt x="672" y="1966"/>
                  </a:cubicBezTo>
                  <a:cubicBezTo>
                    <a:pt x="682" y="1966"/>
                    <a:pt x="704" y="1944"/>
                    <a:pt x="725" y="1923"/>
                  </a:cubicBezTo>
                  <a:cubicBezTo>
                    <a:pt x="725" y="1944"/>
                    <a:pt x="740" y="1966"/>
                    <a:pt x="749" y="1966"/>
                  </a:cubicBezTo>
                  <a:cubicBezTo>
                    <a:pt x="753" y="1966"/>
                    <a:pt x="755" y="1962"/>
                    <a:pt x="755" y="1953"/>
                  </a:cubicBezTo>
                  <a:lnTo>
                    <a:pt x="755" y="1893"/>
                  </a:lnTo>
                  <a:cubicBezTo>
                    <a:pt x="771" y="1925"/>
                    <a:pt x="785" y="1936"/>
                    <a:pt x="798" y="1936"/>
                  </a:cubicBezTo>
                  <a:cubicBezTo>
                    <a:pt x="822" y="1936"/>
                    <a:pt x="840" y="1896"/>
                    <a:pt x="856" y="1896"/>
                  </a:cubicBezTo>
                  <a:cubicBezTo>
                    <a:pt x="863" y="1896"/>
                    <a:pt x="869" y="1903"/>
                    <a:pt x="876" y="1923"/>
                  </a:cubicBezTo>
                  <a:lnTo>
                    <a:pt x="876" y="1953"/>
                  </a:lnTo>
                  <a:lnTo>
                    <a:pt x="906" y="1923"/>
                  </a:lnTo>
                  <a:lnTo>
                    <a:pt x="906" y="1907"/>
                  </a:lnTo>
                  <a:cubicBezTo>
                    <a:pt x="906" y="1907"/>
                    <a:pt x="906" y="1880"/>
                    <a:pt x="906" y="1863"/>
                  </a:cubicBezTo>
                  <a:cubicBezTo>
                    <a:pt x="927" y="1842"/>
                    <a:pt x="933" y="1807"/>
                    <a:pt x="935" y="1807"/>
                  </a:cubicBezTo>
                  <a:cubicBezTo>
                    <a:pt x="936" y="1807"/>
                    <a:pt x="936" y="1814"/>
                    <a:pt x="936" y="1832"/>
                  </a:cubicBezTo>
                  <a:cubicBezTo>
                    <a:pt x="936" y="1863"/>
                    <a:pt x="936" y="1863"/>
                    <a:pt x="936" y="1863"/>
                  </a:cubicBezTo>
                  <a:cubicBezTo>
                    <a:pt x="936" y="1863"/>
                    <a:pt x="956" y="1824"/>
                    <a:pt x="963" y="1824"/>
                  </a:cubicBezTo>
                  <a:cubicBezTo>
                    <a:pt x="965" y="1824"/>
                    <a:pt x="966" y="1826"/>
                    <a:pt x="966" y="1832"/>
                  </a:cubicBezTo>
                  <a:cubicBezTo>
                    <a:pt x="966" y="1847"/>
                    <a:pt x="959" y="1847"/>
                    <a:pt x="955" y="1847"/>
                  </a:cubicBezTo>
                  <a:cubicBezTo>
                    <a:pt x="951" y="1847"/>
                    <a:pt x="951" y="1847"/>
                    <a:pt x="966" y="1863"/>
                  </a:cubicBezTo>
                  <a:lnTo>
                    <a:pt x="997" y="1893"/>
                  </a:lnTo>
                  <a:lnTo>
                    <a:pt x="1027" y="1893"/>
                  </a:lnTo>
                  <a:cubicBezTo>
                    <a:pt x="1027" y="1802"/>
                    <a:pt x="1057" y="1863"/>
                    <a:pt x="1057" y="1802"/>
                  </a:cubicBezTo>
                  <a:lnTo>
                    <a:pt x="1057" y="1893"/>
                  </a:lnTo>
                  <a:cubicBezTo>
                    <a:pt x="1057" y="1893"/>
                    <a:pt x="1057" y="1912"/>
                    <a:pt x="1057" y="1923"/>
                  </a:cubicBezTo>
                  <a:cubicBezTo>
                    <a:pt x="1057" y="1916"/>
                    <a:pt x="1059" y="1914"/>
                    <a:pt x="1061" y="1914"/>
                  </a:cubicBezTo>
                  <a:cubicBezTo>
                    <a:pt x="1065" y="1914"/>
                    <a:pt x="1072" y="1921"/>
                    <a:pt x="1078" y="1921"/>
                  </a:cubicBezTo>
                  <a:cubicBezTo>
                    <a:pt x="1083" y="1921"/>
                    <a:pt x="1087" y="1915"/>
                    <a:pt x="1087" y="1893"/>
                  </a:cubicBezTo>
                  <a:cubicBezTo>
                    <a:pt x="1087" y="1870"/>
                    <a:pt x="1095" y="1865"/>
                    <a:pt x="1106" y="1865"/>
                  </a:cubicBezTo>
                  <a:cubicBezTo>
                    <a:pt x="1117" y="1865"/>
                    <a:pt x="1131" y="1872"/>
                    <a:pt x="1140" y="1872"/>
                  </a:cubicBezTo>
                  <a:cubicBezTo>
                    <a:pt x="1144" y="1872"/>
                    <a:pt x="1147" y="1869"/>
                    <a:pt x="1147" y="1863"/>
                  </a:cubicBezTo>
                  <a:cubicBezTo>
                    <a:pt x="1178" y="1832"/>
                    <a:pt x="1178" y="1772"/>
                    <a:pt x="1178" y="1742"/>
                  </a:cubicBezTo>
                  <a:cubicBezTo>
                    <a:pt x="1178" y="1772"/>
                    <a:pt x="1178" y="1772"/>
                    <a:pt x="1178" y="1802"/>
                  </a:cubicBezTo>
                  <a:cubicBezTo>
                    <a:pt x="1193" y="1817"/>
                    <a:pt x="1200" y="1825"/>
                    <a:pt x="1204" y="1825"/>
                  </a:cubicBezTo>
                  <a:cubicBezTo>
                    <a:pt x="1208" y="1825"/>
                    <a:pt x="1208" y="1817"/>
                    <a:pt x="1208" y="1802"/>
                  </a:cubicBezTo>
                  <a:lnTo>
                    <a:pt x="1208" y="1772"/>
                  </a:lnTo>
                  <a:lnTo>
                    <a:pt x="1329" y="1712"/>
                  </a:lnTo>
                  <a:lnTo>
                    <a:pt x="1329" y="1802"/>
                  </a:lnTo>
                  <a:lnTo>
                    <a:pt x="1329" y="1863"/>
                  </a:lnTo>
                  <a:cubicBezTo>
                    <a:pt x="1329" y="1863"/>
                    <a:pt x="1359" y="1893"/>
                    <a:pt x="1359" y="1923"/>
                  </a:cubicBezTo>
                  <a:lnTo>
                    <a:pt x="1359" y="1893"/>
                  </a:lnTo>
                  <a:lnTo>
                    <a:pt x="1359" y="1832"/>
                  </a:lnTo>
                  <a:cubicBezTo>
                    <a:pt x="1383" y="1857"/>
                    <a:pt x="1388" y="1901"/>
                    <a:pt x="1389" y="1901"/>
                  </a:cubicBezTo>
                  <a:cubicBezTo>
                    <a:pt x="1389" y="1901"/>
                    <a:pt x="1389" y="1898"/>
                    <a:pt x="1389" y="1893"/>
                  </a:cubicBezTo>
                  <a:cubicBezTo>
                    <a:pt x="1389" y="1863"/>
                    <a:pt x="1359" y="1802"/>
                    <a:pt x="1389" y="1802"/>
                  </a:cubicBezTo>
                  <a:cubicBezTo>
                    <a:pt x="1409" y="1802"/>
                    <a:pt x="1416" y="1816"/>
                    <a:pt x="1418" y="1816"/>
                  </a:cubicBezTo>
                  <a:cubicBezTo>
                    <a:pt x="1419" y="1816"/>
                    <a:pt x="1419" y="1812"/>
                    <a:pt x="1419" y="1802"/>
                  </a:cubicBezTo>
                  <a:cubicBezTo>
                    <a:pt x="1419" y="1794"/>
                    <a:pt x="1419" y="1784"/>
                    <a:pt x="1419" y="1772"/>
                  </a:cubicBezTo>
                  <a:cubicBezTo>
                    <a:pt x="1426" y="1779"/>
                    <a:pt x="1431" y="1781"/>
                    <a:pt x="1436" y="1781"/>
                  </a:cubicBezTo>
                  <a:cubicBezTo>
                    <a:pt x="1444" y="1781"/>
                    <a:pt x="1449" y="1774"/>
                    <a:pt x="1455" y="1774"/>
                  </a:cubicBezTo>
                  <a:cubicBezTo>
                    <a:pt x="1461" y="1774"/>
                    <a:pt x="1468" y="1780"/>
                    <a:pt x="1479" y="1802"/>
                  </a:cubicBezTo>
                  <a:cubicBezTo>
                    <a:pt x="1479" y="1772"/>
                    <a:pt x="1479" y="1742"/>
                    <a:pt x="1479" y="1742"/>
                  </a:cubicBezTo>
                  <a:cubicBezTo>
                    <a:pt x="1479" y="1758"/>
                    <a:pt x="1482" y="1764"/>
                    <a:pt x="1486" y="1764"/>
                  </a:cubicBezTo>
                  <a:cubicBezTo>
                    <a:pt x="1492" y="1764"/>
                    <a:pt x="1503" y="1750"/>
                    <a:pt x="1515" y="1750"/>
                  </a:cubicBezTo>
                  <a:cubicBezTo>
                    <a:pt x="1523" y="1750"/>
                    <a:pt x="1531" y="1755"/>
                    <a:pt x="1540" y="1772"/>
                  </a:cubicBezTo>
                  <a:cubicBezTo>
                    <a:pt x="1510" y="1712"/>
                    <a:pt x="1540" y="1681"/>
                    <a:pt x="1540" y="1621"/>
                  </a:cubicBezTo>
                  <a:cubicBezTo>
                    <a:pt x="1553" y="1621"/>
                    <a:pt x="1567" y="1633"/>
                    <a:pt x="1578" y="1646"/>
                  </a:cubicBezTo>
                  <a:lnTo>
                    <a:pt x="1578" y="1646"/>
                  </a:lnTo>
                  <a:cubicBezTo>
                    <a:pt x="1574" y="1636"/>
                    <a:pt x="1572" y="1625"/>
                    <a:pt x="1571" y="1612"/>
                  </a:cubicBezTo>
                  <a:lnTo>
                    <a:pt x="1571" y="1612"/>
                  </a:lnTo>
                  <a:cubicBezTo>
                    <a:pt x="1579" y="1627"/>
                    <a:pt x="1590" y="1641"/>
                    <a:pt x="1600" y="1651"/>
                  </a:cubicBezTo>
                  <a:cubicBezTo>
                    <a:pt x="1604" y="1655"/>
                    <a:pt x="1607" y="1657"/>
                    <a:pt x="1609" y="1657"/>
                  </a:cubicBezTo>
                  <a:cubicBezTo>
                    <a:pt x="1622" y="1657"/>
                    <a:pt x="1596" y="1587"/>
                    <a:pt x="1570" y="1561"/>
                  </a:cubicBezTo>
                  <a:lnTo>
                    <a:pt x="1570" y="1561"/>
                  </a:lnTo>
                  <a:cubicBezTo>
                    <a:pt x="1570" y="1581"/>
                    <a:pt x="1570" y="1598"/>
                    <a:pt x="1571" y="1612"/>
                  </a:cubicBezTo>
                  <a:lnTo>
                    <a:pt x="1571" y="1612"/>
                  </a:lnTo>
                  <a:cubicBezTo>
                    <a:pt x="1556" y="1586"/>
                    <a:pt x="1550" y="1561"/>
                    <a:pt x="1570" y="1561"/>
                  </a:cubicBezTo>
                  <a:cubicBezTo>
                    <a:pt x="1570" y="1561"/>
                    <a:pt x="1570" y="1561"/>
                    <a:pt x="1570" y="1561"/>
                  </a:cubicBezTo>
                  <a:lnTo>
                    <a:pt x="1570" y="1561"/>
                  </a:lnTo>
                  <a:cubicBezTo>
                    <a:pt x="1600" y="1576"/>
                    <a:pt x="1608" y="1576"/>
                    <a:pt x="1611" y="1576"/>
                  </a:cubicBezTo>
                  <a:cubicBezTo>
                    <a:pt x="1615" y="1576"/>
                    <a:pt x="1615" y="1576"/>
                    <a:pt x="1630" y="1591"/>
                  </a:cubicBezTo>
                  <a:cubicBezTo>
                    <a:pt x="1630" y="1531"/>
                    <a:pt x="1600" y="1531"/>
                    <a:pt x="1630" y="1531"/>
                  </a:cubicBezTo>
                  <a:lnTo>
                    <a:pt x="1661" y="1531"/>
                  </a:lnTo>
                  <a:cubicBezTo>
                    <a:pt x="1661" y="1500"/>
                    <a:pt x="1630" y="1500"/>
                    <a:pt x="1630" y="1470"/>
                  </a:cubicBezTo>
                  <a:cubicBezTo>
                    <a:pt x="1630" y="1464"/>
                    <a:pt x="1632" y="1462"/>
                    <a:pt x="1634" y="1462"/>
                  </a:cubicBezTo>
                  <a:cubicBezTo>
                    <a:pt x="1640" y="1462"/>
                    <a:pt x="1651" y="1479"/>
                    <a:pt x="1657" y="1479"/>
                  </a:cubicBezTo>
                  <a:cubicBezTo>
                    <a:pt x="1659" y="1479"/>
                    <a:pt x="1661" y="1477"/>
                    <a:pt x="1661" y="1470"/>
                  </a:cubicBezTo>
                  <a:cubicBezTo>
                    <a:pt x="1661" y="1440"/>
                    <a:pt x="1661" y="1380"/>
                    <a:pt x="1661" y="1380"/>
                  </a:cubicBezTo>
                  <a:cubicBezTo>
                    <a:pt x="1661" y="1350"/>
                    <a:pt x="1691" y="1319"/>
                    <a:pt x="1661" y="1289"/>
                  </a:cubicBezTo>
                  <a:cubicBezTo>
                    <a:pt x="1630" y="1289"/>
                    <a:pt x="1630" y="1259"/>
                    <a:pt x="1600" y="1259"/>
                  </a:cubicBezTo>
                  <a:lnTo>
                    <a:pt x="1600" y="1229"/>
                  </a:lnTo>
                  <a:cubicBezTo>
                    <a:pt x="1624" y="1229"/>
                    <a:pt x="1629" y="1267"/>
                    <a:pt x="1630" y="1267"/>
                  </a:cubicBezTo>
                  <a:cubicBezTo>
                    <a:pt x="1630" y="1267"/>
                    <a:pt x="1630" y="1265"/>
                    <a:pt x="1630" y="1259"/>
                  </a:cubicBezTo>
                  <a:cubicBezTo>
                    <a:pt x="1630" y="1229"/>
                    <a:pt x="1600" y="1168"/>
                    <a:pt x="1630" y="1168"/>
                  </a:cubicBezTo>
                  <a:cubicBezTo>
                    <a:pt x="1661" y="1199"/>
                    <a:pt x="1630" y="1199"/>
                    <a:pt x="1661" y="1199"/>
                  </a:cubicBezTo>
                  <a:lnTo>
                    <a:pt x="1661" y="1229"/>
                  </a:lnTo>
                  <a:cubicBezTo>
                    <a:pt x="1709" y="1229"/>
                    <a:pt x="1718" y="1267"/>
                    <a:pt x="1720" y="1267"/>
                  </a:cubicBezTo>
                  <a:cubicBezTo>
                    <a:pt x="1721" y="1267"/>
                    <a:pt x="1721" y="1265"/>
                    <a:pt x="1721" y="1259"/>
                  </a:cubicBezTo>
                  <a:cubicBezTo>
                    <a:pt x="1721" y="1229"/>
                    <a:pt x="1721" y="1199"/>
                    <a:pt x="1721" y="1168"/>
                  </a:cubicBezTo>
                  <a:cubicBezTo>
                    <a:pt x="1714" y="1162"/>
                    <a:pt x="1709" y="1159"/>
                    <a:pt x="1705" y="1159"/>
                  </a:cubicBezTo>
                  <a:cubicBezTo>
                    <a:pt x="1697" y="1159"/>
                    <a:pt x="1694" y="1166"/>
                    <a:pt x="1692" y="1166"/>
                  </a:cubicBezTo>
                  <a:cubicBezTo>
                    <a:pt x="1691" y="1166"/>
                    <a:pt x="1691" y="1161"/>
                    <a:pt x="1691" y="1138"/>
                  </a:cubicBezTo>
                  <a:cubicBezTo>
                    <a:pt x="1661" y="1078"/>
                    <a:pt x="1751" y="1078"/>
                    <a:pt x="1721" y="1048"/>
                  </a:cubicBezTo>
                  <a:cubicBezTo>
                    <a:pt x="1691" y="1048"/>
                    <a:pt x="1661" y="1018"/>
                    <a:pt x="1691" y="987"/>
                  </a:cubicBezTo>
                  <a:lnTo>
                    <a:pt x="1721" y="987"/>
                  </a:lnTo>
                  <a:cubicBezTo>
                    <a:pt x="1721" y="980"/>
                    <a:pt x="1717" y="972"/>
                    <a:pt x="1712" y="965"/>
                  </a:cubicBezTo>
                  <a:lnTo>
                    <a:pt x="1712" y="965"/>
                  </a:lnTo>
                  <a:cubicBezTo>
                    <a:pt x="1714" y="964"/>
                    <a:pt x="1717" y="961"/>
                    <a:pt x="1721" y="957"/>
                  </a:cubicBezTo>
                  <a:cubicBezTo>
                    <a:pt x="1751" y="897"/>
                    <a:pt x="1691" y="927"/>
                    <a:pt x="1691" y="897"/>
                  </a:cubicBezTo>
                  <a:lnTo>
                    <a:pt x="1721" y="897"/>
                  </a:lnTo>
                  <a:cubicBezTo>
                    <a:pt x="1721" y="867"/>
                    <a:pt x="1691" y="806"/>
                    <a:pt x="1661" y="776"/>
                  </a:cubicBezTo>
                  <a:lnTo>
                    <a:pt x="1691" y="776"/>
                  </a:lnTo>
                  <a:cubicBezTo>
                    <a:pt x="1691" y="686"/>
                    <a:pt x="1661" y="625"/>
                    <a:pt x="1691" y="565"/>
                  </a:cubicBezTo>
                  <a:lnTo>
                    <a:pt x="1661" y="565"/>
                  </a:lnTo>
                  <a:lnTo>
                    <a:pt x="1661" y="535"/>
                  </a:lnTo>
                  <a:cubicBezTo>
                    <a:pt x="1661" y="525"/>
                    <a:pt x="1657" y="521"/>
                    <a:pt x="1653" y="521"/>
                  </a:cubicBezTo>
                  <a:cubicBezTo>
                    <a:pt x="1644" y="521"/>
                    <a:pt x="1630" y="535"/>
                    <a:pt x="1630" y="535"/>
                  </a:cubicBezTo>
                  <a:cubicBezTo>
                    <a:pt x="1600" y="535"/>
                    <a:pt x="1600" y="535"/>
                    <a:pt x="1630" y="505"/>
                  </a:cubicBezTo>
                  <a:cubicBezTo>
                    <a:pt x="1570" y="474"/>
                    <a:pt x="1540" y="444"/>
                    <a:pt x="1540" y="384"/>
                  </a:cubicBezTo>
                  <a:cubicBezTo>
                    <a:pt x="1540" y="379"/>
                    <a:pt x="1539" y="377"/>
                    <a:pt x="1538" y="377"/>
                  </a:cubicBezTo>
                  <a:cubicBezTo>
                    <a:pt x="1533" y="377"/>
                    <a:pt x="1522" y="405"/>
                    <a:pt x="1515" y="405"/>
                  </a:cubicBezTo>
                  <a:cubicBezTo>
                    <a:pt x="1512" y="405"/>
                    <a:pt x="1510" y="400"/>
                    <a:pt x="1510" y="384"/>
                  </a:cubicBezTo>
                  <a:cubicBezTo>
                    <a:pt x="1479" y="323"/>
                    <a:pt x="1419" y="293"/>
                    <a:pt x="1419" y="203"/>
                  </a:cubicBezTo>
                  <a:cubicBezTo>
                    <a:pt x="1413" y="216"/>
                    <a:pt x="1408" y="220"/>
                    <a:pt x="1403" y="220"/>
                  </a:cubicBezTo>
                  <a:cubicBezTo>
                    <a:pt x="1392" y="220"/>
                    <a:pt x="1386" y="185"/>
                    <a:pt x="1374" y="185"/>
                  </a:cubicBezTo>
                  <a:cubicBezTo>
                    <a:pt x="1370" y="185"/>
                    <a:pt x="1365" y="190"/>
                    <a:pt x="1359" y="203"/>
                  </a:cubicBezTo>
                  <a:cubicBezTo>
                    <a:pt x="1329" y="142"/>
                    <a:pt x="1329" y="112"/>
                    <a:pt x="1329" y="82"/>
                  </a:cubicBezTo>
                  <a:cubicBezTo>
                    <a:pt x="1329" y="82"/>
                    <a:pt x="1298" y="142"/>
                    <a:pt x="1298" y="142"/>
                  </a:cubicBezTo>
                  <a:lnTo>
                    <a:pt x="1298" y="82"/>
                  </a:lnTo>
                  <a:lnTo>
                    <a:pt x="1268" y="142"/>
                  </a:lnTo>
                  <a:lnTo>
                    <a:pt x="1268" y="112"/>
                  </a:lnTo>
                  <a:cubicBezTo>
                    <a:pt x="1238" y="112"/>
                    <a:pt x="1238" y="52"/>
                    <a:pt x="1238" y="22"/>
                  </a:cubicBezTo>
                  <a:lnTo>
                    <a:pt x="1178" y="52"/>
                  </a:lnTo>
                  <a:cubicBezTo>
                    <a:pt x="1178" y="69"/>
                    <a:pt x="1178" y="82"/>
                    <a:pt x="1178" y="82"/>
                  </a:cubicBezTo>
                  <a:cubicBezTo>
                    <a:pt x="1147" y="52"/>
                    <a:pt x="1117" y="52"/>
                    <a:pt x="1117" y="52"/>
                  </a:cubicBezTo>
                  <a:lnTo>
                    <a:pt x="1117" y="22"/>
                  </a:lnTo>
                  <a:cubicBezTo>
                    <a:pt x="1107" y="12"/>
                    <a:pt x="1094" y="8"/>
                    <a:pt x="1080" y="8"/>
                  </a:cubicBezTo>
                  <a:cubicBezTo>
                    <a:pt x="1054" y="8"/>
                    <a:pt x="1027" y="22"/>
                    <a:pt x="1027" y="22"/>
                  </a:cubicBezTo>
                  <a:cubicBezTo>
                    <a:pt x="1022" y="26"/>
                    <a:pt x="1018" y="28"/>
                    <a:pt x="1013" y="28"/>
                  </a:cubicBezTo>
                  <a:cubicBezTo>
                    <a:pt x="996" y="28"/>
                    <a:pt x="980" y="0"/>
                    <a:pt x="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3954825" y="2897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946525" y="28612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3916350" y="289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3913325" y="288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3960850" y="2596250"/>
              <a:ext cx="1550" cy="2500"/>
            </a:xfrm>
            <a:custGeom>
              <a:avLst/>
              <a:gdLst/>
              <a:ahLst/>
              <a:cxnLst/>
              <a:rect l="l" t="t" r="r" b="b"/>
              <a:pathLst>
                <a:path w="62" h="100" extrusionOk="0">
                  <a:moveTo>
                    <a:pt x="28" y="0"/>
                  </a:moveTo>
                  <a:cubicBezTo>
                    <a:pt x="24" y="0"/>
                    <a:pt x="16" y="19"/>
                    <a:pt x="18" y="39"/>
                  </a:cubicBezTo>
                  <a:lnTo>
                    <a:pt x="31" y="39"/>
                  </a:lnTo>
                  <a:cubicBezTo>
                    <a:pt x="61" y="39"/>
                    <a:pt x="31" y="39"/>
                    <a:pt x="31" y="9"/>
                  </a:cubicBezTo>
                  <a:cubicBezTo>
                    <a:pt x="31" y="3"/>
                    <a:pt x="30" y="0"/>
                    <a:pt x="28" y="0"/>
                  </a:cubicBezTo>
                  <a:close/>
                  <a:moveTo>
                    <a:pt x="1" y="39"/>
                  </a:moveTo>
                  <a:cubicBezTo>
                    <a:pt x="16" y="54"/>
                    <a:pt x="24" y="62"/>
                    <a:pt x="31" y="69"/>
                  </a:cubicBezTo>
                  <a:cubicBezTo>
                    <a:pt x="23" y="61"/>
                    <a:pt x="19" y="50"/>
                    <a:pt x="18" y="39"/>
                  </a:cubicBezTo>
                  <a:close/>
                  <a:moveTo>
                    <a:pt x="1" y="69"/>
                  </a:moveTo>
                  <a:cubicBezTo>
                    <a:pt x="31" y="69"/>
                    <a:pt x="31" y="99"/>
                    <a:pt x="61" y="99"/>
                  </a:cubicBezTo>
                  <a:cubicBezTo>
                    <a:pt x="46" y="84"/>
                    <a:pt x="39" y="77"/>
                    <a:pt x="31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3961625" y="260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3954825" y="2574575"/>
              <a:ext cx="1150" cy="775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31" y="1"/>
                  </a:moveTo>
                  <a:cubicBezTo>
                    <a:pt x="1" y="1"/>
                    <a:pt x="31" y="31"/>
                    <a:pt x="31" y="31"/>
                  </a:cubicBezTo>
                  <a:cubicBezTo>
                    <a:pt x="31" y="16"/>
                    <a:pt x="38" y="16"/>
                    <a:pt x="42" y="16"/>
                  </a:cubicBezTo>
                  <a:cubicBezTo>
                    <a:pt x="46" y="16"/>
                    <a:pt x="46" y="16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3961625" y="260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3922375" y="2616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396162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3960850" y="25987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3935200" y="257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3958600" y="26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3933700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3941250" y="261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3924650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396237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396237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3960850" y="2603250"/>
              <a:ext cx="1550" cy="1525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cubicBezTo>
                    <a:pt x="31" y="0"/>
                    <a:pt x="1" y="30"/>
                    <a:pt x="31" y="61"/>
                  </a:cubicBezTo>
                  <a:cubicBezTo>
                    <a:pt x="61" y="61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3944275" y="2617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4000100" y="2608625"/>
              <a:ext cx="775" cy="1425"/>
            </a:xfrm>
            <a:custGeom>
              <a:avLst/>
              <a:gdLst/>
              <a:ahLst/>
              <a:cxnLst/>
              <a:rect l="l" t="t" r="r" b="b"/>
              <a:pathLst>
                <a:path w="31" h="57" extrusionOk="0">
                  <a:moveTo>
                    <a:pt x="7" y="1"/>
                  </a:moveTo>
                  <a:cubicBezTo>
                    <a:pt x="3" y="1"/>
                    <a:pt x="0" y="8"/>
                    <a:pt x="0" y="27"/>
                  </a:cubicBezTo>
                  <a:cubicBezTo>
                    <a:pt x="7" y="20"/>
                    <a:pt x="13" y="14"/>
                    <a:pt x="17" y="10"/>
                  </a:cubicBezTo>
                  <a:lnTo>
                    <a:pt x="17" y="10"/>
                  </a:lnTo>
                  <a:cubicBezTo>
                    <a:pt x="24" y="22"/>
                    <a:pt x="30" y="43"/>
                    <a:pt x="30" y="57"/>
                  </a:cubicBezTo>
                  <a:lnTo>
                    <a:pt x="30" y="27"/>
                  </a:lnTo>
                  <a:cubicBezTo>
                    <a:pt x="30" y="12"/>
                    <a:pt x="30" y="4"/>
                    <a:pt x="27" y="4"/>
                  </a:cubicBezTo>
                  <a:cubicBezTo>
                    <a:pt x="25" y="4"/>
                    <a:pt x="21" y="6"/>
                    <a:pt x="17" y="10"/>
                  </a:cubicBezTo>
                  <a:lnTo>
                    <a:pt x="17" y="10"/>
                  </a:lnTo>
                  <a:cubicBezTo>
                    <a:pt x="13" y="5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3998575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4012925" y="26017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0" y="14"/>
                    <a:pt x="9" y="14"/>
                  </a:cubicBezTo>
                  <a:cubicBezTo>
                    <a:pt x="14" y="14"/>
                    <a:pt x="20" y="1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3998575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3975200" y="257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4011400" y="2607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4000100" y="2609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4000100" y="261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4009900" y="256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3994050" y="2610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3973675" y="259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3978200" y="26055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3973675" y="257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4000100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4000100" y="26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3997825" y="2611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4" y="1"/>
                  </a:moveTo>
                  <a:cubicBezTo>
                    <a:pt x="2" y="1"/>
                    <a:pt x="1" y="3"/>
                    <a:pt x="1" y="9"/>
                  </a:cubicBezTo>
                  <a:cubicBezTo>
                    <a:pt x="1" y="24"/>
                    <a:pt x="1" y="32"/>
                    <a:pt x="4" y="32"/>
                  </a:cubicBezTo>
                  <a:cubicBezTo>
                    <a:pt x="7" y="32"/>
                    <a:pt x="13" y="27"/>
                    <a:pt x="24" y="16"/>
                  </a:cubicBezTo>
                  <a:lnTo>
                    <a:pt x="24" y="16"/>
                  </a:lnTo>
                  <a:cubicBezTo>
                    <a:pt x="25" y="17"/>
                    <a:pt x="26" y="18"/>
                    <a:pt x="27" y="18"/>
                  </a:cubicBezTo>
                  <a:cubicBezTo>
                    <a:pt x="29" y="18"/>
                    <a:pt x="31" y="16"/>
                    <a:pt x="31" y="9"/>
                  </a:cubicBezTo>
                  <a:lnTo>
                    <a:pt x="31" y="9"/>
                  </a:lnTo>
                  <a:cubicBezTo>
                    <a:pt x="28" y="12"/>
                    <a:pt x="26" y="14"/>
                    <a:pt x="24" y="16"/>
                  </a:cubicBezTo>
                  <a:lnTo>
                    <a:pt x="24" y="16"/>
                  </a:lnTo>
                  <a:cubicBezTo>
                    <a:pt x="17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3980475" y="2608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3907300" y="2596450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31" y="1"/>
                  </a:moveTo>
                  <a:cubicBezTo>
                    <a:pt x="31" y="1"/>
                    <a:pt x="0" y="31"/>
                    <a:pt x="31" y="61"/>
                  </a:cubicBezTo>
                  <a:cubicBezTo>
                    <a:pt x="61" y="61"/>
                    <a:pt x="91" y="91"/>
                    <a:pt x="121" y="91"/>
                  </a:cubicBezTo>
                  <a:cubicBezTo>
                    <a:pt x="49" y="43"/>
                    <a:pt x="53" y="33"/>
                    <a:pt x="43" y="31"/>
                  </a:cubicBezTo>
                  <a:lnTo>
                    <a:pt x="43" y="31"/>
                  </a:lnTo>
                  <a:cubicBezTo>
                    <a:pt x="40" y="20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3908800" y="26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3904275" y="2576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908800" y="26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875600" y="26145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3908050" y="2597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3869575" y="2567775"/>
              <a:ext cx="42275" cy="49825"/>
            </a:xfrm>
            <a:custGeom>
              <a:avLst/>
              <a:gdLst/>
              <a:ahLst/>
              <a:cxnLst/>
              <a:rect l="l" t="t" r="r" b="b"/>
              <a:pathLst>
                <a:path w="1691" h="1993" extrusionOk="0">
                  <a:moveTo>
                    <a:pt x="664" y="1"/>
                  </a:moveTo>
                  <a:lnTo>
                    <a:pt x="664" y="1"/>
                  </a:lnTo>
                  <a:cubicBezTo>
                    <a:pt x="664" y="1"/>
                    <a:pt x="673" y="18"/>
                    <a:pt x="685" y="38"/>
                  </a:cubicBezTo>
                  <a:lnTo>
                    <a:pt x="685" y="38"/>
                  </a:lnTo>
                  <a:cubicBezTo>
                    <a:pt x="691" y="27"/>
                    <a:pt x="684" y="20"/>
                    <a:pt x="664" y="1"/>
                  </a:cubicBezTo>
                  <a:close/>
                  <a:moveTo>
                    <a:pt x="91" y="605"/>
                  </a:moveTo>
                  <a:cubicBezTo>
                    <a:pt x="91" y="605"/>
                    <a:pt x="91" y="614"/>
                    <a:pt x="97" y="623"/>
                  </a:cubicBezTo>
                  <a:lnTo>
                    <a:pt x="97" y="623"/>
                  </a:lnTo>
                  <a:cubicBezTo>
                    <a:pt x="95" y="617"/>
                    <a:pt x="93" y="611"/>
                    <a:pt x="91" y="605"/>
                  </a:cubicBezTo>
                  <a:close/>
                  <a:moveTo>
                    <a:pt x="1660" y="967"/>
                  </a:moveTo>
                  <a:lnTo>
                    <a:pt x="1660" y="997"/>
                  </a:lnTo>
                  <a:cubicBezTo>
                    <a:pt x="1690" y="967"/>
                    <a:pt x="1660" y="967"/>
                    <a:pt x="1660" y="967"/>
                  </a:cubicBezTo>
                  <a:close/>
                  <a:moveTo>
                    <a:pt x="1600" y="1118"/>
                  </a:moveTo>
                  <a:cubicBezTo>
                    <a:pt x="1600" y="1148"/>
                    <a:pt x="1570" y="1148"/>
                    <a:pt x="1570" y="1148"/>
                  </a:cubicBezTo>
                  <a:cubicBezTo>
                    <a:pt x="1600" y="1148"/>
                    <a:pt x="1600" y="1178"/>
                    <a:pt x="1600" y="1178"/>
                  </a:cubicBezTo>
                  <a:cubicBezTo>
                    <a:pt x="1600" y="1148"/>
                    <a:pt x="1600" y="1148"/>
                    <a:pt x="1600" y="1118"/>
                  </a:cubicBezTo>
                  <a:close/>
                  <a:moveTo>
                    <a:pt x="1509" y="1299"/>
                  </a:moveTo>
                  <a:lnTo>
                    <a:pt x="1509" y="1329"/>
                  </a:lnTo>
                  <a:lnTo>
                    <a:pt x="1479" y="1329"/>
                  </a:lnTo>
                  <a:cubicBezTo>
                    <a:pt x="1479" y="1299"/>
                    <a:pt x="1479" y="1299"/>
                    <a:pt x="1509" y="1299"/>
                  </a:cubicBezTo>
                  <a:close/>
                  <a:moveTo>
                    <a:pt x="1479" y="1419"/>
                  </a:moveTo>
                  <a:cubicBezTo>
                    <a:pt x="1479" y="1419"/>
                    <a:pt x="1479" y="1449"/>
                    <a:pt x="1479" y="1449"/>
                  </a:cubicBezTo>
                  <a:lnTo>
                    <a:pt x="1449" y="1449"/>
                  </a:lnTo>
                  <a:lnTo>
                    <a:pt x="1479" y="1419"/>
                  </a:lnTo>
                  <a:close/>
                  <a:moveTo>
                    <a:pt x="544" y="1"/>
                  </a:moveTo>
                  <a:cubicBezTo>
                    <a:pt x="514" y="1"/>
                    <a:pt x="453" y="31"/>
                    <a:pt x="453" y="61"/>
                  </a:cubicBezTo>
                  <a:cubicBezTo>
                    <a:pt x="453" y="61"/>
                    <a:pt x="440" y="35"/>
                    <a:pt x="431" y="35"/>
                  </a:cubicBezTo>
                  <a:cubicBezTo>
                    <a:pt x="426" y="35"/>
                    <a:pt x="423" y="41"/>
                    <a:pt x="423" y="61"/>
                  </a:cubicBezTo>
                  <a:cubicBezTo>
                    <a:pt x="393" y="92"/>
                    <a:pt x="363" y="92"/>
                    <a:pt x="363" y="152"/>
                  </a:cubicBezTo>
                  <a:cubicBezTo>
                    <a:pt x="363" y="182"/>
                    <a:pt x="363" y="212"/>
                    <a:pt x="363" y="212"/>
                  </a:cubicBezTo>
                  <a:cubicBezTo>
                    <a:pt x="332" y="212"/>
                    <a:pt x="302" y="212"/>
                    <a:pt x="302" y="242"/>
                  </a:cubicBezTo>
                  <a:cubicBezTo>
                    <a:pt x="272" y="273"/>
                    <a:pt x="302" y="273"/>
                    <a:pt x="302" y="303"/>
                  </a:cubicBezTo>
                  <a:cubicBezTo>
                    <a:pt x="287" y="288"/>
                    <a:pt x="272" y="288"/>
                    <a:pt x="261" y="288"/>
                  </a:cubicBezTo>
                  <a:cubicBezTo>
                    <a:pt x="249" y="288"/>
                    <a:pt x="242" y="288"/>
                    <a:pt x="242" y="273"/>
                  </a:cubicBezTo>
                  <a:cubicBezTo>
                    <a:pt x="242" y="303"/>
                    <a:pt x="212" y="333"/>
                    <a:pt x="212" y="393"/>
                  </a:cubicBezTo>
                  <a:lnTo>
                    <a:pt x="242" y="393"/>
                  </a:lnTo>
                  <a:cubicBezTo>
                    <a:pt x="242" y="403"/>
                    <a:pt x="239" y="407"/>
                    <a:pt x="234" y="407"/>
                  </a:cubicBezTo>
                  <a:cubicBezTo>
                    <a:pt x="225" y="407"/>
                    <a:pt x="212" y="393"/>
                    <a:pt x="212" y="393"/>
                  </a:cubicBezTo>
                  <a:cubicBezTo>
                    <a:pt x="212" y="484"/>
                    <a:pt x="91" y="454"/>
                    <a:pt x="121" y="544"/>
                  </a:cubicBezTo>
                  <a:cubicBezTo>
                    <a:pt x="121" y="574"/>
                    <a:pt x="151" y="605"/>
                    <a:pt x="121" y="635"/>
                  </a:cubicBezTo>
                  <a:cubicBezTo>
                    <a:pt x="108" y="635"/>
                    <a:pt x="101" y="629"/>
                    <a:pt x="97" y="623"/>
                  </a:cubicBezTo>
                  <a:lnTo>
                    <a:pt x="97" y="623"/>
                  </a:lnTo>
                  <a:cubicBezTo>
                    <a:pt x="117" y="695"/>
                    <a:pt x="91" y="699"/>
                    <a:pt x="91" y="755"/>
                  </a:cubicBezTo>
                  <a:cubicBezTo>
                    <a:pt x="31" y="755"/>
                    <a:pt x="91" y="906"/>
                    <a:pt x="31" y="936"/>
                  </a:cubicBezTo>
                  <a:cubicBezTo>
                    <a:pt x="61" y="967"/>
                    <a:pt x="0" y="967"/>
                    <a:pt x="31" y="967"/>
                  </a:cubicBezTo>
                  <a:lnTo>
                    <a:pt x="61" y="967"/>
                  </a:lnTo>
                  <a:lnTo>
                    <a:pt x="61" y="1359"/>
                  </a:lnTo>
                  <a:cubicBezTo>
                    <a:pt x="61" y="1366"/>
                    <a:pt x="65" y="1368"/>
                    <a:pt x="72" y="1368"/>
                  </a:cubicBezTo>
                  <a:cubicBezTo>
                    <a:pt x="85" y="1368"/>
                    <a:pt x="104" y="1361"/>
                    <a:pt x="116" y="1361"/>
                  </a:cubicBezTo>
                  <a:cubicBezTo>
                    <a:pt x="127" y="1361"/>
                    <a:pt x="132" y="1367"/>
                    <a:pt x="121" y="1389"/>
                  </a:cubicBezTo>
                  <a:lnTo>
                    <a:pt x="91" y="1389"/>
                  </a:lnTo>
                  <a:cubicBezTo>
                    <a:pt x="151" y="1449"/>
                    <a:pt x="151" y="1570"/>
                    <a:pt x="182" y="1600"/>
                  </a:cubicBezTo>
                  <a:cubicBezTo>
                    <a:pt x="151" y="1631"/>
                    <a:pt x="212" y="1631"/>
                    <a:pt x="212" y="1631"/>
                  </a:cubicBezTo>
                  <a:cubicBezTo>
                    <a:pt x="212" y="1661"/>
                    <a:pt x="212" y="1661"/>
                    <a:pt x="212" y="1691"/>
                  </a:cubicBezTo>
                  <a:cubicBezTo>
                    <a:pt x="212" y="1721"/>
                    <a:pt x="242" y="1721"/>
                    <a:pt x="242" y="1721"/>
                  </a:cubicBezTo>
                  <a:cubicBezTo>
                    <a:pt x="242" y="1721"/>
                    <a:pt x="255" y="1734"/>
                    <a:pt x="264" y="1734"/>
                  </a:cubicBezTo>
                  <a:cubicBezTo>
                    <a:pt x="269" y="1734"/>
                    <a:pt x="272" y="1731"/>
                    <a:pt x="272" y="1721"/>
                  </a:cubicBezTo>
                  <a:cubicBezTo>
                    <a:pt x="272" y="1751"/>
                    <a:pt x="302" y="1751"/>
                    <a:pt x="302" y="1781"/>
                  </a:cubicBezTo>
                  <a:cubicBezTo>
                    <a:pt x="307" y="1777"/>
                    <a:pt x="311" y="1775"/>
                    <a:pt x="314" y="1775"/>
                  </a:cubicBezTo>
                  <a:cubicBezTo>
                    <a:pt x="327" y="1775"/>
                    <a:pt x="333" y="1803"/>
                    <a:pt x="344" y="1803"/>
                  </a:cubicBezTo>
                  <a:cubicBezTo>
                    <a:pt x="349" y="1803"/>
                    <a:pt x="355" y="1797"/>
                    <a:pt x="363" y="1781"/>
                  </a:cubicBezTo>
                  <a:lnTo>
                    <a:pt x="363" y="1781"/>
                  </a:lnTo>
                  <a:cubicBezTo>
                    <a:pt x="332" y="1842"/>
                    <a:pt x="393" y="1812"/>
                    <a:pt x="393" y="1842"/>
                  </a:cubicBezTo>
                  <a:cubicBezTo>
                    <a:pt x="393" y="1842"/>
                    <a:pt x="363" y="1872"/>
                    <a:pt x="393" y="1902"/>
                  </a:cubicBezTo>
                  <a:cubicBezTo>
                    <a:pt x="393" y="1902"/>
                    <a:pt x="423" y="1902"/>
                    <a:pt x="423" y="1872"/>
                  </a:cubicBezTo>
                  <a:cubicBezTo>
                    <a:pt x="423" y="1890"/>
                    <a:pt x="428" y="1895"/>
                    <a:pt x="436" y="1895"/>
                  </a:cubicBezTo>
                  <a:cubicBezTo>
                    <a:pt x="444" y="1895"/>
                    <a:pt x="454" y="1889"/>
                    <a:pt x="463" y="1889"/>
                  </a:cubicBezTo>
                  <a:cubicBezTo>
                    <a:pt x="474" y="1889"/>
                    <a:pt x="483" y="1897"/>
                    <a:pt x="483" y="1932"/>
                  </a:cubicBezTo>
                  <a:lnTo>
                    <a:pt x="604" y="1902"/>
                  </a:lnTo>
                  <a:lnTo>
                    <a:pt x="604" y="1902"/>
                  </a:lnTo>
                  <a:cubicBezTo>
                    <a:pt x="604" y="1947"/>
                    <a:pt x="589" y="1947"/>
                    <a:pt x="574" y="1947"/>
                  </a:cubicBezTo>
                  <a:cubicBezTo>
                    <a:pt x="559" y="1947"/>
                    <a:pt x="544" y="1947"/>
                    <a:pt x="544" y="1993"/>
                  </a:cubicBezTo>
                  <a:cubicBezTo>
                    <a:pt x="593" y="1968"/>
                    <a:pt x="641" y="1924"/>
                    <a:pt x="658" y="1924"/>
                  </a:cubicBezTo>
                  <a:cubicBezTo>
                    <a:pt x="662" y="1924"/>
                    <a:pt x="664" y="1927"/>
                    <a:pt x="664" y="1932"/>
                  </a:cubicBezTo>
                  <a:cubicBezTo>
                    <a:pt x="664" y="1932"/>
                    <a:pt x="626" y="1971"/>
                    <a:pt x="641" y="1971"/>
                  </a:cubicBezTo>
                  <a:cubicBezTo>
                    <a:pt x="645" y="1971"/>
                    <a:pt x="652" y="1969"/>
                    <a:pt x="664" y="1962"/>
                  </a:cubicBezTo>
                  <a:cubicBezTo>
                    <a:pt x="686" y="1941"/>
                    <a:pt x="707" y="1920"/>
                    <a:pt x="718" y="1920"/>
                  </a:cubicBezTo>
                  <a:cubicBezTo>
                    <a:pt x="722" y="1920"/>
                    <a:pt x="725" y="1923"/>
                    <a:pt x="725" y="1932"/>
                  </a:cubicBezTo>
                  <a:cubicBezTo>
                    <a:pt x="725" y="1898"/>
                    <a:pt x="734" y="1874"/>
                    <a:pt x="743" y="1854"/>
                  </a:cubicBezTo>
                  <a:lnTo>
                    <a:pt x="743" y="1854"/>
                  </a:lnTo>
                  <a:cubicBezTo>
                    <a:pt x="738" y="1876"/>
                    <a:pt x="747" y="1874"/>
                    <a:pt x="752" y="1909"/>
                  </a:cubicBezTo>
                  <a:lnTo>
                    <a:pt x="752" y="1909"/>
                  </a:lnTo>
                  <a:cubicBezTo>
                    <a:pt x="745" y="1924"/>
                    <a:pt x="731" y="1962"/>
                    <a:pt x="755" y="1962"/>
                  </a:cubicBezTo>
                  <a:cubicBezTo>
                    <a:pt x="779" y="1938"/>
                    <a:pt x="784" y="1894"/>
                    <a:pt x="785" y="1894"/>
                  </a:cubicBezTo>
                  <a:cubicBezTo>
                    <a:pt x="785" y="1894"/>
                    <a:pt x="785" y="1896"/>
                    <a:pt x="785" y="1902"/>
                  </a:cubicBezTo>
                  <a:cubicBezTo>
                    <a:pt x="785" y="1902"/>
                    <a:pt x="785" y="1918"/>
                    <a:pt x="785" y="1932"/>
                  </a:cubicBezTo>
                  <a:cubicBezTo>
                    <a:pt x="785" y="1911"/>
                    <a:pt x="800" y="1890"/>
                    <a:pt x="809" y="1890"/>
                  </a:cubicBezTo>
                  <a:cubicBezTo>
                    <a:pt x="813" y="1890"/>
                    <a:pt x="815" y="1893"/>
                    <a:pt x="815" y="1902"/>
                  </a:cubicBezTo>
                  <a:cubicBezTo>
                    <a:pt x="837" y="1902"/>
                    <a:pt x="859" y="1838"/>
                    <a:pt x="870" y="1838"/>
                  </a:cubicBezTo>
                  <a:cubicBezTo>
                    <a:pt x="873" y="1838"/>
                    <a:pt x="876" y="1847"/>
                    <a:pt x="876" y="1872"/>
                  </a:cubicBezTo>
                  <a:lnTo>
                    <a:pt x="876" y="1902"/>
                  </a:lnTo>
                  <a:cubicBezTo>
                    <a:pt x="896" y="1902"/>
                    <a:pt x="902" y="1889"/>
                    <a:pt x="905" y="1889"/>
                  </a:cubicBezTo>
                  <a:cubicBezTo>
                    <a:pt x="906" y="1889"/>
                    <a:pt x="906" y="1892"/>
                    <a:pt x="906" y="1902"/>
                  </a:cubicBezTo>
                  <a:lnTo>
                    <a:pt x="936" y="1902"/>
                  </a:lnTo>
                  <a:lnTo>
                    <a:pt x="936" y="1872"/>
                  </a:lnTo>
                  <a:lnTo>
                    <a:pt x="966" y="1842"/>
                  </a:lnTo>
                  <a:cubicBezTo>
                    <a:pt x="966" y="1872"/>
                    <a:pt x="966" y="1902"/>
                    <a:pt x="966" y="1932"/>
                  </a:cubicBezTo>
                  <a:cubicBezTo>
                    <a:pt x="966" y="1872"/>
                    <a:pt x="996" y="1902"/>
                    <a:pt x="996" y="1872"/>
                  </a:cubicBezTo>
                  <a:cubicBezTo>
                    <a:pt x="1001" y="1877"/>
                    <a:pt x="1005" y="1878"/>
                    <a:pt x="1010" y="1878"/>
                  </a:cubicBezTo>
                  <a:cubicBezTo>
                    <a:pt x="1027" y="1878"/>
                    <a:pt x="1043" y="1851"/>
                    <a:pt x="1051" y="1851"/>
                  </a:cubicBezTo>
                  <a:cubicBezTo>
                    <a:pt x="1055" y="1851"/>
                    <a:pt x="1057" y="1856"/>
                    <a:pt x="1057" y="1872"/>
                  </a:cubicBezTo>
                  <a:lnTo>
                    <a:pt x="1057" y="1932"/>
                  </a:lnTo>
                  <a:cubicBezTo>
                    <a:pt x="1087" y="1932"/>
                    <a:pt x="1117" y="1872"/>
                    <a:pt x="1147" y="1872"/>
                  </a:cubicBezTo>
                  <a:cubicBezTo>
                    <a:pt x="1147" y="1856"/>
                    <a:pt x="1149" y="1851"/>
                    <a:pt x="1152" y="1851"/>
                  </a:cubicBezTo>
                  <a:cubicBezTo>
                    <a:pt x="1159" y="1851"/>
                    <a:pt x="1171" y="1878"/>
                    <a:pt x="1176" y="1878"/>
                  </a:cubicBezTo>
                  <a:cubicBezTo>
                    <a:pt x="1177" y="1878"/>
                    <a:pt x="1177" y="1877"/>
                    <a:pt x="1177" y="1872"/>
                  </a:cubicBezTo>
                  <a:cubicBezTo>
                    <a:pt x="1177" y="1872"/>
                    <a:pt x="1177" y="1902"/>
                    <a:pt x="1177" y="1902"/>
                  </a:cubicBezTo>
                  <a:cubicBezTo>
                    <a:pt x="1183" y="1908"/>
                    <a:pt x="1188" y="1910"/>
                    <a:pt x="1192" y="1910"/>
                  </a:cubicBezTo>
                  <a:cubicBezTo>
                    <a:pt x="1209" y="1910"/>
                    <a:pt x="1213" y="1866"/>
                    <a:pt x="1238" y="1842"/>
                  </a:cubicBezTo>
                  <a:lnTo>
                    <a:pt x="1238" y="1872"/>
                  </a:lnTo>
                  <a:lnTo>
                    <a:pt x="1268" y="1872"/>
                  </a:lnTo>
                  <a:lnTo>
                    <a:pt x="1268" y="1812"/>
                  </a:lnTo>
                  <a:cubicBezTo>
                    <a:pt x="1284" y="1828"/>
                    <a:pt x="1297" y="1835"/>
                    <a:pt x="1307" y="1835"/>
                  </a:cubicBezTo>
                  <a:cubicBezTo>
                    <a:pt x="1344" y="1835"/>
                    <a:pt x="1341" y="1740"/>
                    <a:pt x="1369" y="1740"/>
                  </a:cubicBezTo>
                  <a:cubicBezTo>
                    <a:pt x="1375" y="1740"/>
                    <a:pt x="1381" y="1744"/>
                    <a:pt x="1389" y="1751"/>
                  </a:cubicBezTo>
                  <a:lnTo>
                    <a:pt x="1389" y="1721"/>
                  </a:lnTo>
                  <a:cubicBezTo>
                    <a:pt x="1374" y="1706"/>
                    <a:pt x="1366" y="1706"/>
                    <a:pt x="1362" y="1706"/>
                  </a:cubicBezTo>
                  <a:cubicBezTo>
                    <a:pt x="1358" y="1706"/>
                    <a:pt x="1358" y="1706"/>
                    <a:pt x="1358" y="1691"/>
                  </a:cubicBezTo>
                  <a:lnTo>
                    <a:pt x="1358" y="1661"/>
                  </a:lnTo>
                  <a:cubicBezTo>
                    <a:pt x="1358" y="1691"/>
                    <a:pt x="1358" y="1691"/>
                    <a:pt x="1389" y="1721"/>
                  </a:cubicBezTo>
                  <a:lnTo>
                    <a:pt x="1389" y="1691"/>
                  </a:lnTo>
                  <a:cubicBezTo>
                    <a:pt x="1393" y="1695"/>
                    <a:pt x="1395" y="1697"/>
                    <a:pt x="1397" y="1697"/>
                  </a:cubicBezTo>
                  <a:cubicBezTo>
                    <a:pt x="1403" y="1697"/>
                    <a:pt x="1363" y="1631"/>
                    <a:pt x="1389" y="1631"/>
                  </a:cubicBezTo>
                  <a:lnTo>
                    <a:pt x="1389" y="1600"/>
                  </a:lnTo>
                  <a:lnTo>
                    <a:pt x="1449" y="1600"/>
                  </a:lnTo>
                  <a:cubicBezTo>
                    <a:pt x="1419" y="1510"/>
                    <a:pt x="1479" y="1570"/>
                    <a:pt x="1449" y="1480"/>
                  </a:cubicBezTo>
                  <a:lnTo>
                    <a:pt x="1449" y="1480"/>
                  </a:lnTo>
                  <a:cubicBezTo>
                    <a:pt x="1479" y="1540"/>
                    <a:pt x="1479" y="1540"/>
                    <a:pt x="1479" y="1540"/>
                  </a:cubicBezTo>
                  <a:cubicBezTo>
                    <a:pt x="1479" y="1540"/>
                    <a:pt x="1506" y="1553"/>
                    <a:pt x="1515" y="1553"/>
                  </a:cubicBezTo>
                  <a:cubicBezTo>
                    <a:pt x="1519" y="1553"/>
                    <a:pt x="1519" y="1550"/>
                    <a:pt x="1509" y="1540"/>
                  </a:cubicBezTo>
                  <a:cubicBezTo>
                    <a:pt x="1479" y="1510"/>
                    <a:pt x="1540" y="1540"/>
                    <a:pt x="1509" y="1480"/>
                  </a:cubicBezTo>
                  <a:lnTo>
                    <a:pt x="1509" y="1480"/>
                  </a:lnTo>
                  <a:cubicBezTo>
                    <a:pt x="1519" y="1490"/>
                    <a:pt x="1526" y="1493"/>
                    <a:pt x="1531" y="1493"/>
                  </a:cubicBezTo>
                  <a:cubicBezTo>
                    <a:pt x="1533" y="1493"/>
                    <a:pt x="1534" y="1492"/>
                    <a:pt x="1536" y="1491"/>
                  </a:cubicBezTo>
                  <a:lnTo>
                    <a:pt x="1536" y="1491"/>
                  </a:lnTo>
                  <a:cubicBezTo>
                    <a:pt x="1537" y="1492"/>
                    <a:pt x="1538" y="1493"/>
                    <a:pt x="1538" y="1493"/>
                  </a:cubicBezTo>
                  <a:cubicBezTo>
                    <a:pt x="1540" y="1493"/>
                    <a:pt x="1540" y="1490"/>
                    <a:pt x="1540" y="1480"/>
                  </a:cubicBezTo>
                  <a:lnTo>
                    <a:pt x="1540" y="1480"/>
                  </a:lnTo>
                  <a:cubicBezTo>
                    <a:pt x="1540" y="1480"/>
                    <a:pt x="1539" y="1487"/>
                    <a:pt x="1536" y="1491"/>
                  </a:cubicBezTo>
                  <a:lnTo>
                    <a:pt x="1536" y="1491"/>
                  </a:lnTo>
                  <a:cubicBezTo>
                    <a:pt x="1532" y="1487"/>
                    <a:pt x="1524" y="1480"/>
                    <a:pt x="1509" y="1480"/>
                  </a:cubicBezTo>
                  <a:cubicBezTo>
                    <a:pt x="1509" y="1419"/>
                    <a:pt x="1540" y="1419"/>
                    <a:pt x="1540" y="1359"/>
                  </a:cubicBezTo>
                  <a:cubicBezTo>
                    <a:pt x="1540" y="1299"/>
                    <a:pt x="1509" y="1268"/>
                    <a:pt x="1509" y="1238"/>
                  </a:cubicBezTo>
                  <a:cubicBezTo>
                    <a:pt x="1540" y="1238"/>
                    <a:pt x="1540" y="1268"/>
                    <a:pt x="1540" y="1268"/>
                  </a:cubicBezTo>
                  <a:cubicBezTo>
                    <a:pt x="1540" y="1268"/>
                    <a:pt x="1540" y="1238"/>
                    <a:pt x="1540" y="1238"/>
                  </a:cubicBezTo>
                  <a:lnTo>
                    <a:pt x="1540" y="1208"/>
                  </a:lnTo>
                  <a:lnTo>
                    <a:pt x="1570" y="1238"/>
                  </a:lnTo>
                  <a:cubicBezTo>
                    <a:pt x="1570" y="1225"/>
                    <a:pt x="1558" y="1206"/>
                    <a:pt x="1550" y="1188"/>
                  </a:cubicBezTo>
                  <a:lnTo>
                    <a:pt x="1550" y="1188"/>
                  </a:lnTo>
                  <a:cubicBezTo>
                    <a:pt x="1570" y="1208"/>
                    <a:pt x="1574" y="1208"/>
                    <a:pt x="1600" y="1208"/>
                  </a:cubicBezTo>
                  <a:cubicBezTo>
                    <a:pt x="1570" y="1178"/>
                    <a:pt x="1570" y="1178"/>
                    <a:pt x="1570" y="1148"/>
                  </a:cubicBezTo>
                  <a:cubicBezTo>
                    <a:pt x="1536" y="1148"/>
                    <a:pt x="1540" y="1166"/>
                    <a:pt x="1550" y="1188"/>
                  </a:cubicBezTo>
                  <a:lnTo>
                    <a:pt x="1550" y="1188"/>
                  </a:lnTo>
                  <a:cubicBezTo>
                    <a:pt x="1547" y="1185"/>
                    <a:pt x="1543" y="1182"/>
                    <a:pt x="1540" y="1178"/>
                  </a:cubicBezTo>
                  <a:cubicBezTo>
                    <a:pt x="1540" y="1128"/>
                    <a:pt x="1540" y="1077"/>
                    <a:pt x="1540" y="1027"/>
                  </a:cubicBezTo>
                  <a:lnTo>
                    <a:pt x="1630" y="1027"/>
                  </a:lnTo>
                  <a:cubicBezTo>
                    <a:pt x="1630" y="1027"/>
                    <a:pt x="1660" y="997"/>
                    <a:pt x="1660" y="997"/>
                  </a:cubicBezTo>
                  <a:lnTo>
                    <a:pt x="1630" y="967"/>
                  </a:lnTo>
                  <a:lnTo>
                    <a:pt x="1660" y="967"/>
                  </a:lnTo>
                  <a:lnTo>
                    <a:pt x="1690" y="936"/>
                  </a:lnTo>
                  <a:lnTo>
                    <a:pt x="1651" y="917"/>
                  </a:lnTo>
                  <a:lnTo>
                    <a:pt x="1651" y="917"/>
                  </a:lnTo>
                  <a:cubicBezTo>
                    <a:pt x="1646" y="919"/>
                    <a:pt x="1642" y="920"/>
                    <a:pt x="1639" y="920"/>
                  </a:cubicBezTo>
                  <a:cubicBezTo>
                    <a:pt x="1633" y="920"/>
                    <a:pt x="1630" y="916"/>
                    <a:pt x="1630" y="906"/>
                  </a:cubicBezTo>
                  <a:lnTo>
                    <a:pt x="1630" y="906"/>
                  </a:lnTo>
                  <a:lnTo>
                    <a:pt x="1651" y="917"/>
                  </a:lnTo>
                  <a:lnTo>
                    <a:pt x="1651" y="917"/>
                  </a:lnTo>
                  <a:cubicBezTo>
                    <a:pt x="1662" y="913"/>
                    <a:pt x="1676" y="906"/>
                    <a:pt x="1690" y="906"/>
                  </a:cubicBezTo>
                  <a:lnTo>
                    <a:pt x="1630" y="906"/>
                  </a:lnTo>
                  <a:cubicBezTo>
                    <a:pt x="1630" y="876"/>
                    <a:pt x="1630" y="876"/>
                    <a:pt x="1630" y="876"/>
                  </a:cubicBezTo>
                  <a:lnTo>
                    <a:pt x="1660" y="876"/>
                  </a:lnTo>
                  <a:cubicBezTo>
                    <a:pt x="1630" y="876"/>
                    <a:pt x="1600" y="876"/>
                    <a:pt x="1600" y="846"/>
                  </a:cubicBezTo>
                  <a:cubicBezTo>
                    <a:pt x="1630" y="816"/>
                    <a:pt x="1600" y="786"/>
                    <a:pt x="1630" y="786"/>
                  </a:cubicBezTo>
                  <a:cubicBezTo>
                    <a:pt x="1630" y="786"/>
                    <a:pt x="1600" y="755"/>
                    <a:pt x="1600" y="755"/>
                  </a:cubicBezTo>
                  <a:cubicBezTo>
                    <a:pt x="1630" y="755"/>
                    <a:pt x="1600" y="695"/>
                    <a:pt x="1630" y="665"/>
                  </a:cubicBezTo>
                  <a:lnTo>
                    <a:pt x="1630" y="665"/>
                  </a:lnTo>
                  <a:cubicBezTo>
                    <a:pt x="1626" y="669"/>
                    <a:pt x="1621" y="671"/>
                    <a:pt x="1617" y="671"/>
                  </a:cubicBezTo>
                  <a:cubicBezTo>
                    <a:pt x="1592" y="671"/>
                    <a:pt x="1570" y="605"/>
                    <a:pt x="1570" y="605"/>
                  </a:cubicBezTo>
                  <a:cubicBezTo>
                    <a:pt x="1570" y="605"/>
                    <a:pt x="1570" y="574"/>
                    <a:pt x="1570" y="544"/>
                  </a:cubicBezTo>
                  <a:lnTo>
                    <a:pt x="1509" y="544"/>
                  </a:lnTo>
                  <a:cubicBezTo>
                    <a:pt x="1540" y="484"/>
                    <a:pt x="1540" y="514"/>
                    <a:pt x="1570" y="484"/>
                  </a:cubicBezTo>
                  <a:lnTo>
                    <a:pt x="1570" y="484"/>
                  </a:lnTo>
                  <a:cubicBezTo>
                    <a:pt x="1555" y="499"/>
                    <a:pt x="1540" y="499"/>
                    <a:pt x="1528" y="499"/>
                  </a:cubicBezTo>
                  <a:cubicBezTo>
                    <a:pt x="1526" y="499"/>
                    <a:pt x="1523" y="499"/>
                    <a:pt x="1521" y="499"/>
                  </a:cubicBezTo>
                  <a:lnTo>
                    <a:pt x="1521" y="499"/>
                  </a:lnTo>
                  <a:cubicBezTo>
                    <a:pt x="1530" y="483"/>
                    <a:pt x="1516" y="478"/>
                    <a:pt x="1539" y="454"/>
                  </a:cubicBezTo>
                  <a:lnTo>
                    <a:pt x="1539" y="454"/>
                  </a:lnTo>
                  <a:cubicBezTo>
                    <a:pt x="1522" y="471"/>
                    <a:pt x="1515" y="488"/>
                    <a:pt x="1512" y="488"/>
                  </a:cubicBezTo>
                  <a:cubicBezTo>
                    <a:pt x="1509" y="488"/>
                    <a:pt x="1509" y="479"/>
                    <a:pt x="1509" y="454"/>
                  </a:cubicBezTo>
                  <a:cubicBezTo>
                    <a:pt x="1509" y="393"/>
                    <a:pt x="1509" y="393"/>
                    <a:pt x="1509" y="393"/>
                  </a:cubicBezTo>
                  <a:cubicBezTo>
                    <a:pt x="1509" y="393"/>
                    <a:pt x="1509" y="363"/>
                    <a:pt x="1509" y="363"/>
                  </a:cubicBezTo>
                  <a:cubicBezTo>
                    <a:pt x="1509" y="359"/>
                    <a:pt x="1509" y="357"/>
                    <a:pt x="1508" y="357"/>
                  </a:cubicBezTo>
                  <a:cubicBezTo>
                    <a:pt x="1501" y="357"/>
                    <a:pt x="1479" y="423"/>
                    <a:pt x="1479" y="423"/>
                  </a:cubicBezTo>
                  <a:cubicBezTo>
                    <a:pt x="1449" y="393"/>
                    <a:pt x="1509" y="333"/>
                    <a:pt x="1479" y="333"/>
                  </a:cubicBezTo>
                  <a:lnTo>
                    <a:pt x="1449" y="333"/>
                  </a:lnTo>
                  <a:cubicBezTo>
                    <a:pt x="1439" y="343"/>
                    <a:pt x="1429" y="346"/>
                    <a:pt x="1420" y="346"/>
                  </a:cubicBezTo>
                  <a:cubicBezTo>
                    <a:pt x="1402" y="346"/>
                    <a:pt x="1389" y="333"/>
                    <a:pt x="1389" y="333"/>
                  </a:cubicBezTo>
                  <a:lnTo>
                    <a:pt x="1373" y="365"/>
                  </a:lnTo>
                  <a:lnTo>
                    <a:pt x="1373" y="365"/>
                  </a:lnTo>
                  <a:cubicBezTo>
                    <a:pt x="1354" y="369"/>
                    <a:pt x="1332" y="377"/>
                    <a:pt x="1324" y="377"/>
                  </a:cubicBezTo>
                  <a:cubicBezTo>
                    <a:pt x="1318" y="377"/>
                    <a:pt x="1318" y="373"/>
                    <a:pt x="1328" y="363"/>
                  </a:cubicBezTo>
                  <a:cubicBezTo>
                    <a:pt x="1343" y="333"/>
                    <a:pt x="1351" y="333"/>
                    <a:pt x="1355" y="333"/>
                  </a:cubicBezTo>
                  <a:cubicBezTo>
                    <a:pt x="1358" y="333"/>
                    <a:pt x="1358" y="333"/>
                    <a:pt x="1358" y="303"/>
                  </a:cubicBezTo>
                  <a:lnTo>
                    <a:pt x="1358" y="333"/>
                  </a:lnTo>
                  <a:cubicBezTo>
                    <a:pt x="1374" y="303"/>
                    <a:pt x="1389" y="303"/>
                    <a:pt x="1396" y="303"/>
                  </a:cubicBezTo>
                  <a:cubicBezTo>
                    <a:pt x="1404" y="303"/>
                    <a:pt x="1404" y="303"/>
                    <a:pt x="1389" y="273"/>
                  </a:cubicBezTo>
                  <a:cubicBezTo>
                    <a:pt x="1389" y="251"/>
                    <a:pt x="1374" y="230"/>
                    <a:pt x="1354" y="230"/>
                  </a:cubicBezTo>
                  <a:cubicBezTo>
                    <a:pt x="1346" y="230"/>
                    <a:pt x="1337" y="234"/>
                    <a:pt x="1328" y="242"/>
                  </a:cubicBezTo>
                  <a:cubicBezTo>
                    <a:pt x="1328" y="242"/>
                    <a:pt x="1358" y="273"/>
                    <a:pt x="1328" y="303"/>
                  </a:cubicBezTo>
                  <a:cubicBezTo>
                    <a:pt x="1298" y="303"/>
                    <a:pt x="1298" y="182"/>
                    <a:pt x="1298" y="182"/>
                  </a:cubicBezTo>
                  <a:cubicBezTo>
                    <a:pt x="1274" y="206"/>
                    <a:pt x="1249" y="251"/>
                    <a:pt x="1241" y="251"/>
                  </a:cubicBezTo>
                  <a:cubicBezTo>
                    <a:pt x="1239" y="251"/>
                    <a:pt x="1238" y="248"/>
                    <a:pt x="1238" y="242"/>
                  </a:cubicBezTo>
                  <a:lnTo>
                    <a:pt x="1238" y="182"/>
                  </a:lnTo>
                  <a:cubicBezTo>
                    <a:pt x="1222" y="182"/>
                    <a:pt x="1206" y="190"/>
                    <a:pt x="1199" y="198"/>
                  </a:cubicBezTo>
                  <a:lnTo>
                    <a:pt x="1199" y="198"/>
                  </a:lnTo>
                  <a:cubicBezTo>
                    <a:pt x="1196" y="193"/>
                    <a:pt x="1193" y="191"/>
                    <a:pt x="1190" y="191"/>
                  </a:cubicBezTo>
                  <a:cubicBezTo>
                    <a:pt x="1177" y="191"/>
                    <a:pt x="1177" y="242"/>
                    <a:pt x="1177" y="242"/>
                  </a:cubicBezTo>
                  <a:lnTo>
                    <a:pt x="1177" y="182"/>
                  </a:lnTo>
                  <a:cubicBezTo>
                    <a:pt x="1147" y="182"/>
                    <a:pt x="1117" y="212"/>
                    <a:pt x="1087" y="212"/>
                  </a:cubicBezTo>
                  <a:cubicBezTo>
                    <a:pt x="1117" y="182"/>
                    <a:pt x="1117" y="182"/>
                    <a:pt x="1087" y="152"/>
                  </a:cubicBezTo>
                  <a:cubicBezTo>
                    <a:pt x="1078" y="161"/>
                    <a:pt x="1069" y="164"/>
                    <a:pt x="1060" y="164"/>
                  </a:cubicBezTo>
                  <a:cubicBezTo>
                    <a:pt x="1043" y="164"/>
                    <a:pt x="1026" y="151"/>
                    <a:pt x="1009" y="134"/>
                  </a:cubicBezTo>
                  <a:lnTo>
                    <a:pt x="1009" y="134"/>
                  </a:lnTo>
                  <a:cubicBezTo>
                    <a:pt x="1010" y="124"/>
                    <a:pt x="1010" y="116"/>
                    <a:pt x="1006" y="116"/>
                  </a:cubicBezTo>
                  <a:cubicBezTo>
                    <a:pt x="1004" y="116"/>
                    <a:pt x="1001" y="117"/>
                    <a:pt x="996" y="122"/>
                  </a:cubicBezTo>
                  <a:cubicBezTo>
                    <a:pt x="974" y="166"/>
                    <a:pt x="952" y="194"/>
                    <a:pt x="930" y="194"/>
                  </a:cubicBezTo>
                  <a:cubicBezTo>
                    <a:pt x="922" y="194"/>
                    <a:pt x="914" y="190"/>
                    <a:pt x="906" y="182"/>
                  </a:cubicBezTo>
                  <a:cubicBezTo>
                    <a:pt x="902" y="179"/>
                    <a:pt x="899" y="177"/>
                    <a:pt x="897" y="177"/>
                  </a:cubicBezTo>
                  <a:cubicBezTo>
                    <a:pt x="880" y="177"/>
                    <a:pt x="877" y="229"/>
                    <a:pt x="876" y="229"/>
                  </a:cubicBezTo>
                  <a:cubicBezTo>
                    <a:pt x="876" y="229"/>
                    <a:pt x="876" y="225"/>
                    <a:pt x="876" y="212"/>
                  </a:cubicBezTo>
                  <a:cubicBezTo>
                    <a:pt x="869" y="212"/>
                    <a:pt x="862" y="214"/>
                    <a:pt x="855" y="214"/>
                  </a:cubicBezTo>
                  <a:cubicBezTo>
                    <a:pt x="831" y="214"/>
                    <a:pt x="802" y="195"/>
                    <a:pt x="755" y="31"/>
                  </a:cubicBezTo>
                  <a:cubicBezTo>
                    <a:pt x="755" y="49"/>
                    <a:pt x="752" y="54"/>
                    <a:pt x="749" y="54"/>
                  </a:cubicBezTo>
                  <a:cubicBezTo>
                    <a:pt x="745" y="54"/>
                    <a:pt x="739" y="49"/>
                    <a:pt x="735" y="49"/>
                  </a:cubicBezTo>
                  <a:cubicBezTo>
                    <a:pt x="729" y="49"/>
                    <a:pt x="725" y="56"/>
                    <a:pt x="725" y="92"/>
                  </a:cubicBezTo>
                  <a:cubicBezTo>
                    <a:pt x="710" y="77"/>
                    <a:pt x="696" y="56"/>
                    <a:pt x="685" y="38"/>
                  </a:cubicBezTo>
                  <a:lnTo>
                    <a:pt x="685" y="38"/>
                  </a:lnTo>
                  <a:cubicBezTo>
                    <a:pt x="682" y="44"/>
                    <a:pt x="675" y="51"/>
                    <a:pt x="664" y="61"/>
                  </a:cubicBezTo>
                  <a:cubicBezTo>
                    <a:pt x="664" y="61"/>
                    <a:pt x="634" y="31"/>
                    <a:pt x="634" y="1"/>
                  </a:cubicBezTo>
                  <a:lnTo>
                    <a:pt x="604" y="31"/>
                  </a:lnTo>
                  <a:lnTo>
                    <a:pt x="544" y="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390805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3886175" y="25715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3906550" y="2609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885425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3891450" y="261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877125" y="261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90880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90880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908050" y="26025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894475" y="2617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902775" y="2548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3901250" y="2547425"/>
              <a:ext cx="1550" cy="3025"/>
            </a:xfrm>
            <a:custGeom>
              <a:avLst/>
              <a:gdLst/>
              <a:ahLst/>
              <a:cxnLst/>
              <a:rect l="l" t="t" r="r" b="b"/>
              <a:pathLst>
                <a:path w="62" h="121" extrusionOk="0">
                  <a:moveTo>
                    <a:pt x="38" y="5"/>
                  </a:moveTo>
                  <a:cubicBezTo>
                    <a:pt x="34" y="5"/>
                    <a:pt x="31" y="12"/>
                    <a:pt x="31" y="30"/>
                  </a:cubicBezTo>
                  <a:cubicBezTo>
                    <a:pt x="31" y="17"/>
                    <a:pt x="37" y="10"/>
                    <a:pt x="44" y="8"/>
                  </a:cubicBezTo>
                  <a:lnTo>
                    <a:pt x="44" y="8"/>
                  </a:lnTo>
                  <a:cubicBezTo>
                    <a:pt x="52" y="17"/>
                    <a:pt x="61" y="44"/>
                    <a:pt x="61" y="61"/>
                  </a:cubicBezTo>
                  <a:lnTo>
                    <a:pt x="61" y="30"/>
                  </a:lnTo>
                  <a:cubicBezTo>
                    <a:pt x="61" y="15"/>
                    <a:pt x="54" y="8"/>
                    <a:pt x="46" y="8"/>
                  </a:cubicBezTo>
                  <a:cubicBezTo>
                    <a:pt x="45" y="8"/>
                    <a:pt x="44" y="8"/>
                    <a:pt x="44" y="8"/>
                  </a:cubicBezTo>
                  <a:lnTo>
                    <a:pt x="44" y="8"/>
                  </a:lnTo>
                  <a:cubicBezTo>
                    <a:pt x="42" y="6"/>
                    <a:pt x="40" y="5"/>
                    <a:pt x="38" y="5"/>
                  </a:cubicBezTo>
                  <a:close/>
                  <a:moveTo>
                    <a:pt x="31" y="0"/>
                  </a:moveTo>
                  <a:cubicBezTo>
                    <a:pt x="1" y="30"/>
                    <a:pt x="1" y="61"/>
                    <a:pt x="31" y="121"/>
                  </a:cubicBezTo>
                  <a:lnTo>
                    <a:pt x="31" y="30"/>
                  </a:ln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38997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3911825" y="25489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1"/>
                  </a:moveTo>
                  <a:cubicBezTo>
                    <a:pt x="0" y="31"/>
                    <a:pt x="0" y="6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38997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899750" y="2502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889950" y="2499125"/>
              <a:ext cx="41025" cy="52100"/>
            </a:xfrm>
            <a:custGeom>
              <a:avLst/>
              <a:gdLst/>
              <a:ahLst/>
              <a:cxnLst/>
              <a:rect l="l" t="t" r="r" b="b"/>
              <a:pathLst>
                <a:path w="1641" h="2084" extrusionOk="0">
                  <a:moveTo>
                    <a:pt x="1569" y="785"/>
                  </a:moveTo>
                  <a:cubicBezTo>
                    <a:pt x="1569" y="816"/>
                    <a:pt x="1539" y="816"/>
                    <a:pt x="1539" y="816"/>
                  </a:cubicBezTo>
                  <a:lnTo>
                    <a:pt x="1569" y="785"/>
                  </a:lnTo>
                  <a:close/>
                  <a:moveTo>
                    <a:pt x="1607" y="1049"/>
                  </a:moveTo>
                  <a:cubicBezTo>
                    <a:pt x="1605" y="1052"/>
                    <a:pt x="1602" y="1055"/>
                    <a:pt x="1600" y="1057"/>
                  </a:cubicBezTo>
                  <a:lnTo>
                    <a:pt x="1630" y="1057"/>
                  </a:lnTo>
                  <a:cubicBezTo>
                    <a:pt x="1641" y="1057"/>
                    <a:pt x="1628" y="1053"/>
                    <a:pt x="1607" y="1049"/>
                  </a:cubicBezTo>
                  <a:close/>
                  <a:moveTo>
                    <a:pt x="362" y="1993"/>
                  </a:moveTo>
                  <a:cubicBezTo>
                    <a:pt x="362" y="1993"/>
                    <a:pt x="362" y="1993"/>
                    <a:pt x="362" y="1993"/>
                  </a:cubicBezTo>
                  <a:lnTo>
                    <a:pt x="362" y="1993"/>
                  </a:lnTo>
                  <a:close/>
                  <a:moveTo>
                    <a:pt x="1086" y="2014"/>
                  </a:moveTo>
                  <a:cubicBezTo>
                    <a:pt x="1087" y="2014"/>
                    <a:pt x="1087" y="2017"/>
                    <a:pt x="1087" y="2023"/>
                  </a:cubicBezTo>
                  <a:cubicBezTo>
                    <a:pt x="1087" y="2030"/>
                    <a:pt x="1085" y="2032"/>
                    <a:pt x="1083" y="2032"/>
                  </a:cubicBezTo>
                  <a:cubicBezTo>
                    <a:pt x="1082" y="2032"/>
                    <a:pt x="1082" y="2032"/>
                    <a:pt x="1081" y="2031"/>
                  </a:cubicBezTo>
                  <a:lnTo>
                    <a:pt x="1081" y="2031"/>
                  </a:lnTo>
                  <a:cubicBezTo>
                    <a:pt x="1085" y="2022"/>
                    <a:pt x="1086" y="2014"/>
                    <a:pt x="1086" y="2014"/>
                  </a:cubicBezTo>
                  <a:close/>
                  <a:moveTo>
                    <a:pt x="362" y="1993"/>
                  </a:moveTo>
                  <a:cubicBezTo>
                    <a:pt x="332" y="2053"/>
                    <a:pt x="362" y="2053"/>
                    <a:pt x="362" y="2053"/>
                  </a:cubicBezTo>
                  <a:lnTo>
                    <a:pt x="362" y="1993"/>
                  </a:lnTo>
                  <a:close/>
                  <a:moveTo>
                    <a:pt x="558" y="1939"/>
                  </a:moveTo>
                  <a:cubicBezTo>
                    <a:pt x="540" y="1939"/>
                    <a:pt x="513" y="1993"/>
                    <a:pt x="513" y="1993"/>
                  </a:cubicBezTo>
                  <a:lnTo>
                    <a:pt x="513" y="2053"/>
                  </a:lnTo>
                  <a:cubicBezTo>
                    <a:pt x="513" y="2023"/>
                    <a:pt x="543" y="2023"/>
                    <a:pt x="543" y="1993"/>
                  </a:cubicBezTo>
                  <a:cubicBezTo>
                    <a:pt x="543" y="1993"/>
                    <a:pt x="543" y="2023"/>
                    <a:pt x="543" y="2053"/>
                  </a:cubicBezTo>
                  <a:cubicBezTo>
                    <a:pt x="574" y="2023"/>
                    <a:pt x="574" y="2023"/>
                    <a:pt x="574" y="2023"/>
                  </a:cubicBezTo>
                  <a:lnTo>
                    <a:pt x="574" y="1993"/>
                  </a:lnTo>
                  <a:cubicBezTo>
                    <a:pt x="574" y="1952"/>
                    <a:pt x="567" y="1939"/>
                    <a:pt x="558" y="1939"/>
                  </a:cubicBezTo>
                  <a:close/>
                  <a:moveTo>
                    <a:pt x="875" y="2023"/>
                  </a:moveTo>
                  <a:lnTo>
                    <a:pt x="875" y="2083"/>
                  </a:lnTo>
                  <a:cubicBezTo>
                    <a:pt x="875" y="2053"/>
                    <a:pt x="906" y="2053"/>
                    <a:pt x="875" y="2023"/>
                  </a:cubicBezTo>
                  <a:close/>
                  <a:moveTo>
                    <a:pt x="815" y="1"/>
                  </a:moveTo>
                  <a:cubicBezTo>
                    <a:pt x="790" y="1"/>
                    <a:pt x="807" y="106"/>
                    <a:pt x="795" y="106"/>
                  </a:cubicBezTo>
                  <a:cubicBezTo>
                    <a:pt x="793" y="106"/>
                    <a:pt x="790" y="101"/>
                    <a:pt x="785" y="91"/>
                  </a:cubicBezTo>
                  <a:lnTo>
                    <a:pt x="785" y="31"/>
                  </a:lnTo>
                  <a:cubicBezTo>
                    <a:pt x="755" y="122"/>
                    <a:pt x="694" y="61"/>
                    <a:pt x="634" y="122"/>
                  </a:cubicBezTo>
                  <a:cubicBezTo>
                    <a:pt x="634" y="106"/>
                    <a:pt x="642" y="106"/>
                    <a:pt x="645" y="106"/>
                  </a:cubicBezTo>
                  <a:cubicBezTo>
                    <a:pt x="649" y="106"/>
                    <a:pt x="649" y="106"/>
                    <a:pt x="634" y="91"/>
                  </a:cubicBezTo>
                  <a:cubicBezTo>
                    <a:pt x="634" y="85"/>
                    <a:pt x="633" y="83"/>
                    <a:pt x="631" y="83"/>
                  </a:cubicBezTo>
                  <a:cubicBezTo>
                    <a:pt x="623" y="83"/>
                    <a:pt x="604" y="122"/>
                    <a:pt x="604" y="122"/>
                  </a:cubicBezTo>
                  <a:cubicBezTo>
                    <a:pt x="604" y="122"/>
                    <a:pt x="604" y="122"/>
                    <a:pt x="604" y="61"/>
                  </a:cubicBezTo>
                  <a:cubicBezTo>
                    <a:pt x="574" y="91"/>
                    <a:pt x="574" y="61"/>
                    <a:pt x="574" y="122"/>
                  </a:cubicBezTo>
                  <a:cubicBezTo>
                    <a:pt x="567" y="115"/>
                    <a:pt x="561" y="113"/>
                    <a:pt x="555" y="113"/>
                  </a:cubicBezTo>
                  <a:cubicBezTo>
                    <a:pt x="538" y="113"/>
                    <a:pt x="524" y="130"/>
                    <a:pt x="517" y="130"/>
                  </a:cubicBezTo>
                  <a:cubicBezTo>
                    <a:pt x="515" y="130"/>
                    <a:pt x="513" y="128"/>
                    <a:pt x="513" y="122"/>
                  </a:cubicBezTo>
                  <a:cubicBezTo>
                    <a:pt x="513" y="140"/>
                    <a:pt x="513" y="144"/>
                    <a:pt x="513" y="144"/>
                  </a:cubicBezTo>
                  <a:cubicBezTo>
                    <a:pt x="513" y="150"/>
                    <a:pt x="513" y="161"/>
                    <a:pt x="513" y="182"/>
                  </a:cubicBezTo>
                  <a:cubicBezTo>
                    <a:pt x="513" y="137"/>
                    <a:pt x="498" y="122"/>
                    <a:pt x="483" y="122"/>
                  </a:cubicBezTo>
                  <a:cubicBezTo>
                    <a:pt x="468" y="122"/>
                    <a:pt x="453" y="137"/>
                    <a:pt x="453" y="152"/>
                  </a:cubicBezTo>
                  <a:cubicBezTo>
                    <a:pt x="453" y="122"/>
                    <a:pt x="483" y="91"/>
                    <a:pt x="453" y="91"/>
                  </a:cubicBezTo>
                  <a:cubicBezTo>
                    <a:pt x="423" y="122"/>
                    <a:pt x="423" y="122"/>
                    <a:pt x="423" y="152"/>
                  </a:cubicBezTo>
                  <a:cubicBezTo>
                    <a:pt x="417" y="141"/>
                    <a:pt x="413" y="137"/>
                    <a:pt x="409" y="137"/>
                  </a:cubicBezTo>
                  <a:cubicBezTo>
                    <a:pt x="397" y="137"/>
                    <a:pt x="391" y="181"/>
                    <a:pt x="380" y="181"/>
                  </a:cubicBezTo>
                  <a:cubicBezTo>
                    <a:pt x="375" y="181"/>
                    <a:pt x="370" y="174"/>
                    <a:pt x="362" y="152"/>
                  </a:cubicBezTo>
                  <a:lnTo>
                    <a:pt x="272" y="303"/>
                  </a:lnTo>
                  <a:cubicBezTo>
                    <a:pt x="242" y="242"/>
                    <a:pt x="272" y="272"/>
                    <a:pt x="272" y="212"/>
                  </a:cubicBezTo>
                  <a:lnTo>
                    <a:pt x="272" y="212"/>
                  </a:lnTo>
                  <a:cubicBezTo>
                    <a:pt x="242" y="272"/>
                    <a:pt x="212" y="333"/>
                    <a:pt x="212" y="333"/>
                  </a:cubicBezTo>
                  <a:lnTo>
                    <a:pt x="212" y="303"/>
                  </a:lnTo>
                  <a:cubicBezTo>
                    <a:pt x="181" y="363"/>
                    <a:pt x="121" y="363"/>
                    <a:pt x="121" y="423"/>
                  </a:cubicBezTo>
                  <a:lnTo>
                    <a:pt x="121" y="454"/>
                  </a:lnTo>
                  <a:cubicBezTo>
                    <a:pt x="181" y="454"/>
                    <a:pt x="181" y="544"/>
                    <a:pt x="181" y="544"/>
                  </a:cubicBezTo>
                  <a:cubicBezTo>
                    <a:pt x="172" y="526"/>
                    <a:pt x="166" y="522"/>
                    <a:pt x="160" y="522"/>
                  </a:cubicBezTo>
                  <a:cubicBezTo>
                    <a:pt x="154" y="522"/>
                    <a:pt x="148" y="527"/>
                    <a:pt x="139" y="527"/>
                  </a:cubicBezTo>
                  <a:cubicBezTo>
                    <a:pt x="129" y="527"/>
                    <a:pt x="114" y="519"/>
                    <a:pt x="91" y="484"/>
                  </a:cubicBezTo>
                  <a:lnTo>
                    <a:pt x="91" y="574"/>
                  </a:lnTo>
                  <a:lnTo>
                    <a:pt x="91" y="635"/>
                  </a:lnTo>
                  <a:cubicBezTo>
                    <a:pt x="91" y="665"/>
                    <a:pt x="121" y="725"/>
                    <a:pt x="91" y="755"/>
                  </a:cubicBezTo>
                  <a:cubicBezTo>
                    <a:pt x="84" y="749"/>
                    <a:pt x="81" y="747"/>
                    <a:pt x="79" y="747"/>
                  </a:cubicBezTo>
                  <a:cubicBezTo>
                    <a:pt x="73" y="747"/>
                    <a:pt x="79" y="764"/>
                    <a:pt x="73" y="764"/>
                  </a:cubicBezTo>
                  <a:cubicBezTo>
                    <a:pt x="71" y="764"/>
                    <a:pt x="67" y="762"/>
                    <a:pt x="61" y="755"/>
                  </a:cubicBezTo>
                  <a:cubicBezTo>
                    <a:pt x="61" y="785"/>
                    <a:pt x="61" y="785"/>
                    <a:pt x="61" y="785"/>
                  </a:cubicBezTo>
                  <a:lnTo>
                    <a:pt x="61" y="876"/>
                  </a:lnTo>
                  <a:cubicBezTo>
                    <a:pt x="91" y="936"/>
                    <a:pt x="91" y="936"/>
                    <a:pt x="91" y="936"/>
                  </a:cubicBezTo>
                  <a:cubicBezTo>
                    <a:pt x="91" y="936"/>
                    <a:pt x="61" y="967"/>
                    <a:pt x="61" y="967"/>
                  </a:cubicBezTo>
                  <a:cubicBezTo>
                    <a:pt x="61" y="967"/>
                    <a:pt x="61" y="997"/>
                    <a:pt x="61" y="997"/>
                  </a:cubicBezTo>
                  <a:lnTo>
                    <a:pt x="0" y="997"/>
                  </a:lnTo>
                  <a:cubicBezTo>
                    <a:pt x="30" y="1027"/>
                    <a:pt x="0" y="1057"/>
                    <a:pt x="30" y="1087"/>
                  </a:cubicBezTo>
                  <a:cubicBezTo>
                    <a:pt x="10" y="1087"/>
                    <a:pt x="17" y="1074"/>
                    <a:pt x="15" y="1074"/>
                  </a:cubicBezTo>
                  <a:lnTo>
                    <a:pt x="15" y="1074"/>
                  </a:lnTo>
                  <a:cubicBezTo>
                    <a:pt x="14" y="1074"/>
                    <a:pt x="10" y="1077"/>
                    <a:pt x="0" y="1087"/>
                  </a:cubicBezTo>
                  <a:cubicBezTo>
                    <a:pt x="0" y="1117"/>
                    <a:pt x="30" y="1117"/>
                    <a:pt x="30" y="1117"/>
                  </a:cubicBezTo>
                  <a:cubicBezTo>
                    <a:pt x="30" y="1148"/>
                    <a:pt x="61" y="1208"/>
                    <a:pt x="30" y="1238"/>
                  </a:cubicBezTo>
                  <a:cubicBezTo>
                    <a:pt x="26" y="1243"/>
                    <a:pt x="22" y="1244"/>
                    <a:pt x="19" y="1244"/>
                  </a:cubicBezTo>
                  <a:cubicBezTo>
                    <a:pt x="6" y="1244"/>
                    <a:pt x="2" y="1217"/>
                    <a:pt x="1" y="1217"/>
                  </a:cubicBezTo>
                  <a:cubicBezTo>
                    <a:pt x="0" y="1217"/>
                    <a:pt x="0" y="1222"/>
                    <a:pt x="0" y="1238"/>
                  </a:cubicBezTo>
                  <a:cubicBezTo>
                    <a:pt x="0" y="1298"/>
                    <a:pt x="61" y="1329"/>
                    <a:pt x="61" y="1389"/>
                  </a:cubicBezTo>
                  <a:cubicBezTo>
                    <a:pt x="65" y="1385"/>
                    <a:pt x="68" y="1383"/>
                    <a:pt x="70" y="1383"/>
                  </a:cubicBezTo>
                  <a:cubicBezTo>
                    <a:pt x="83" y="1383"/>
                    <a:pt x="61" y="1449"/>
                    <a:pt x="61" y="1449"/>
                  </a:cubicBezTo>
                  <a:cubicBezTo>
                    <a:pt x="41" y="1449"/>
                    <a:pt x="34" y="1436"/>
                    <a:pt x="32" y="1436"/>
                  </a:cubicBezTo>
                  <a:cubicBezTo>
                    <a:pt x="30" y="1436"/>
                    <a:pt x="30" y="1439"/>
                    <a:pt x="30" y="1449"/>
                  </a:cubicBezTo>
                  <a:cubicBezTo>
                    <a:pt x="30" y="1480"/>
                    <a:pt x="61" y="1510"/>
                    <a:pt x="91" y="1540"/>
                  </a:cubicBezTo>
                  <a:cubicBezTo>
                    <a:pt x="91" y="1570"/>
                    <a:pt x="61" y="1630"/>
                    <a:pt x="91" y="1630"/>
                  </a:cubicBezTo>
                  <a:lnTo>
                    <a:pt x="121" y="1630"/>
                  </a:lnTo>
                  <a:cubicBezTo>
                    <a:pt x="61" y="1751"/>
                    <a:pt x="181" y="1691"/>
                    <a:pt x="151" y="1781"/>
                  </a:cubicBezTo>
                  <a:lnTo>
                    <a:pt x="181" y="1811"/>
                  </a:lnTo>
                  <a:cubicBezTo>
                    <a:pt x="181" y="1781"/>
                    <a:pt x="151" y="1781"/>
                    <a:pt x="181" y="1781"/>
                  </a:cubicBezTo>
                  <a:lnTo>
                    <a:pt x="212" y="1781"/>
                  </a:lnTo>
                  <a:cubicBezTo>
                    <a:pt x="188" y="1781"/>
                    <a:pt x="183" y="1799"/>
                    <a:pt x="182" y="1821"/>
                  </a:cubicBezTo>
                  <a:lnTo>
                    <a:pt x="182" y="1821"/>
                  </a:lnTo>
                  <a:cubicBezTo>
                    <a:pt x="181" y="1819"/>
                    <a:pt x="181" y="1815"/>
                    <a:pt x="181" y="1811"/>
                  </a:cubicBezTo>
                  <a:lnTo>
                    <a:pt x="181" y="1842"/>
                  </a:lnTo>
                  <a:cubicBezTo>
                    <a:pt x="181" y="1835"/>
                    <a:pt x="181" y="1828"/>
                    <a:pt x="182" y="1821"/>
                  </a:cubicBezTo>
                  <a:lnTo>
                    <a:pt x="182" y="1821"/>
                  </a:lnTo>
                  <a:cubicBezTo>
                    <a:pt x="182" y="1827"/>
                    <a:pt x="183" y="1829"/>
                    <a:pt x="185" y="1829"/>
                  </a:cubicBezTo>
                  <a:cubicBezTo>
                    <a:pt x="191" y="1829"/>
                    <a:pt x="202" y="1794"/>
                    <a:pt x="208" y="1794"/>
                  </a:cubicBezTo>
                  <a:cubicBezTo>
                    <a:pt x="210" y="1794"/>
                    <a:pt x="212" y="1799"/>
                    <a:pt x="212" y="1811"/>
                  </a:cubicBezTo>
                  <a:cubicBezTo>
                    <a:pt x="232" y="1811"/>
                    <a:pt x="252" y="1798"/>
                    <a:pt x="254" y="1798"/>
                  </a:cubicBezTo>
                  <a:lnTo>
                    <a:pt x="254" y="1798"/>
                  </a:lnTo>
                  <a:cubicBezTo>
                    <a:pt x="255" y="1798"/>
                    <a:pt x="252" y="1801"/>
                    <a:pt x="242" y="1811"/>
                  </a:cubicBezTo>
                  <a:cubicBezTo>
                    <a:pt x="242" y="1842"/>
                    <a:pt x="212" y="1842"/>
                    <a:pt x="242" y="1842"/>
                  </a:cubicBezTo>
                  <a:lnTo>
                    <a:pt x="272" y="1842"/>
                  </a:lnTo>
                  <a:lnTo>
                    <a:pt x="272" y="1902"/>
                  </a:lnTo>
                  <a:lnTo>
                    <a:pt x="272" y="1932"/>
                  </a:lnTo>
                  <a:cubicBezTo>
                    <a:pt x="284" y="1897"/>
                    <a:pt x="291" y="1889"/>
                    <a:pt x="297" y="1889"/>
                  </a:cubicBezTo>
                  <a:cubicBezTo>
                    <a:pt x="302" y="1889"/>
                    <a:pt x="306" y="1894"/>
                    <a:pt x="312" y="1894"/>
                  </a:cubicBezTo>
                  <a:cubicBezTo>
                    <a:pt x="317" y="1894"/>
                    <a:pt x="323" y="1890"/>
                    <a:pt x="332" y="1872"/>
                  </a:cubicBezTo>
                  <a:lnTo>
                    <a:pt x="332" y="1872"/>
                  </a:lnTo>
                  <a:cubicBezTo>
                    <a:pt x="302" y="1932"/>
                    <a:pt x="302" y="1902"/>
                    <a:pt x="302" y="1962"/>
                  </a:cubicBezTo>
                  <a:cubicBezTo>
                    <a:pt x="302" y="1962"/>
                    <a:pt x="302" y="1993"/>
                    <a:pt x="302" y="1993"/>
                  </a:cubicBezTo>
                  <a:lnTo>
                    <a:pt x="362" y="1993"/>
                  </a:lnTo>
                  <a:cubicBezTo>
                    <a:pt x="362" y="1988"/>
                    <a:pt x="363" y="1986"/>
                    <a:pt x="364" y="1986"/>
                  </a:cubicBezTo>
                  <a:cubicBezTo>
                    <a:pt x="370" y="1986"/>
                    <a:pt x="389" y="2029"/>
                    <a:pt x="410" y="2029"/>
                  </a:cubicBezTo>
                  <a:cubicBezTo>
                    <a:pt x="414" y="2029"/>
                    <a:pt x="418" y="2027"/>
                    <a:pt x="423" y="2023"/>
                  </a:cubicBezTo>
                  <a:cubicBezTo>
                    <a:pt x="453" y="1993"/>
                    <a:pt x="453" y="1962"/>
                    <a:pt x="483" y="1932"/>
                  </a:cubicBezTo>
                  <a:cubicBezTo>
                    <a:pt x="483" y="1962"/>
                    <a:pt x="483" y="1962"/>
                    <a:pt x="483" y="1993"/>
                  </a:cubicBezTo>
                  <a:lnTo>
                    <a:pt x="513" y="1993"/>
                  </a:lnTo>
                  <a:lnTo>
                    <a:pt x="513" y="1872"/>
                  </a:lnTo>
                  <a:lnTo>
                    <a:pt x="634" y="1872"/>
                  </a:lnTo>
                  <a:cubicBezTo>
                    <a:pt x="634" y="1932"/>
                    <a:pt x="664" y="1993"/>
                    <a:pt x="664" y="2053"/>
                  </a:cubicBezTo>
                  <a:cubicBezTo>
                    <a:pt x="694" y="2023"/>
                    <a:pt x="694" y="2023"/>
                    <a:pt x="694" y="1993"/>
                  </a:cubicBezTo>
                  <a:cubicBezTo>
                    <a:pt x="694" y="2010"/>
                    <a:pt x="697" y="2015"/>
                    <a:pt x="701" y="2015"/>
                  </a:cubicBezTo>
                  <a:cubicBezTo>
                    <a:pt x="705" y="2015"/>
                    <a:pt x="710" y="2010"/>
                    <a:pt x="714" y="2010"/>
                  </a:cubicBezTo>
                  <a:cubicBezTo>
                    <a:pt x="720" y="2010"/>
                    <a:pt x="725" y="2018"/>
                    <a:pt x="725" y="2053"/>
                  </a:cubicBezTo>
                  <a:cubicBezTo>
                    <a:pt x="725" y="2023"/>
                    <a:pt x="725" y="1993"/>
                    <a:pt x="725" y="1993"/>
                  </a:cubicBezTo>
                  <a:cubicBezTo>
                    <a:pt x="725" y="2038"/>
                    <a:pt x="732" y="2038"/>
                    <a:pt x="740" y="2038"/>
                  </a:cubicBezTo>
                  <a:cubicBezTo>
                    <a:pt x="747" y="2038"/>
                    <a:pt x="755" y="2038"/>
                    <a:pt x="755" y="2083"/>
                  </a:cubicBezTo>
                  <a:cubicBezTo>
                    <a:pt x="755" y="1993"/>
                    <a:pt x="785" y="2023"/>
                    <a:pt x="815" y="1993"/>
                  </a:cubicBezTo>
                  <a:lnTo>
                    <a:pt x="815" y="2023"/>
                  </a:lnTo>
                  <a:cubicBezTo>
                    <a:pt x="830" y="1993"/>
                    <a:pt x="838" y="1993"/>
                    <a:pt x="841" y="1993"/>
                  </a:cubicBezTo>
                  <a:cubicBezTo>
                    <a:pt x="845" y="1993"/>
                    <a:pt x="845" y="1993"/>
                    <a:pt x="845" y="1962"/>
                  </a:cubicBezTo>
                  <a:cubicBezTo>
                    <a:pt x="875" y="2023"/>
                    <a:pt x="845" y="1993"/>
                    <a:pt x="875" y="2023"/>
                  </a:cubicBezTo>
                  <a:lnTo>
                    <a:pt x="875" y="1993"/>
                  </a:lnTo>
                  <a:cubicBezTo>
                    <a:pt x="875" y="1970"/>
                    <a:pt x="893" y="1912"/>
                    <a:pt x="901" y="1912"/>
                  </a:cubicBezTo>
                  <a:cubicBezTo>
                    <a:pt x="904" y="1912"/>
                    <a:pt x="906" y="1918"/>
                    <a:pt x="906" y="1932"/>
                  </a:cubicBezTo>
                  <a:lnTo>
                    <a:pt x="906" y="2023"/>
                  </a:lnTo>
                  <a:lnTo>
                    <a:pt x="906" y="2083"/>
                  </a:lnTo>
                  <a:lnTo>
                    <a:pt x="966" y="2083"/>
                  </a:lnTo>
                  <a:cubicBezTo>
                    <a:pt x="966" y="2053"/>
                    <a:pt x="966" y="2023"/>
                    <a:pt x="966" y="1993"/>
                  </a:cubicBezTo>
                  <a:cubicBezTo>
                    <a:pt x="971" y="1982"/>
                    <a:pt x="976" y="1978"/>
                    <a:pt x="981" y="1978"/>
                  </a:cubicBezTo>
                  <a:cubicBezTo>
                    <a:pt x="1003" y="1978"/>
                    <a:pt x="1022" y="2057"/>
                    <a:pt x="1026" y="2057"/>
                  </a:cubicBezTo>
                  <a:cubicBezTo>
                    <a:pt x="1026" y="2057"/>
                    <a:pt x="1026" y="2056"/>
                    <a:pt x="1026" y="2053"/>
                  </a:cubicBezTo>
                  <a:cubicBezTo>
                    <a:pt x="1026" y="2028"/>
                    <a:pt x="1026" y="1984"/>
                    <a:pt x="1042" y="1984"/>
                  </a:cubicBezTo>
                  <a:cubicBezTo>
                    <a:pt x="1046" y="1984"/>
                    <a:pt x="1051" y="1987"/>
                    <a:pt x="1056" y="1993"/>
                  </a:cubicBezTo>
                  <a:lnTo>
                    <a:pt x="1056" y="2053"/>
                  </a:lnTo>
                  <a:cubicBezTo>
                    <a:pt x="1067" y="2053"/>
                    <a:pt x="1074" y="2045"/>
                    <a:pt x="1079" y="2037"/>
                  </a:cubicBezTo>
                  <a:lnTo>
                    <a:pt x="1079" y="2037"/>
                  </a:lnTo>
                  <a:cubicBezTo>
                    <a:pt x="1081" y="2041"/>
                    <a:pt x="1083" y="2046"/>
                    <a:pt x="1087" y="2053"/>
                  </a:cubicBezTo>
                  <a:cubicBezTo>
                    <a:pt x="1091" y="2057"/>
                    <a:pt x="1095" y="2059"/>
                    <a:pt x="1098" y="2059"/>
                  </a:cubicBezTo>
                  <a:cubicBezTo>
                    <a:pt x="1117" y="2059"/>
                    <a:pt x="1117" y="1993"/>
                    <a:pt x="1117" y="1993"/>
                  </a:cubicBezTo>
                  <a:lnTo>
                    <a:pt x="1117" y="2053"/>
                  </a:lnTo>
                  <a:cubicBezTo>
                    <a:pt x="1147" y="2023"/>
                    <a:pt x="1147" y="1962"/>
                    <a:pt x="1177" y="1962"/>
                  </a:cubicBezTo>
                  <a:cubicBezTo>
                    <a:pt x="1177" y="1962"/>
                    <a:pt x="1177" y="1993"/>
                    <a:pt x="1177" y="1993"/>
                  </a:cubicBezTo>
                  <a:cubicBezTo>
                    <a:pt x="1207" y="1932"/>
                    <a:pt x="1268" y="1932"/>
                    <a:pt x="1298" y="1932"/>
                  </a:cubicBezTo>
                  <a:lnTo>
                    <a:pt x="1298" y="1902"/>
                  </a:lnTo>
                  <a:cubicBezTo>
                    <a:pt x="1313" y="1902"/>
                    <a:pt x="1305" y="1894"/>
                    <a:pt x="1298" y="1883"/>
                  </a:cubicBezTo>
                  <a:lnTo>
                    <a:pt x="1298" y="1883"/>
                  </a:lnTo>
                  <a:lnTo>
                    <a:pt x="1298" y="1872"/>
                  </a:lnTo>
                  <a:cubicBezTo>
                    <a:pt x="1298" y="1872"/>
                    <a:pt x="1296" y="1874"/>
                    <a:pt x="1294" y="1876"/>
                  </a:cubicBezTo>
                  <a:lnTo>
                    <a:pt x="1294" y="1876"/>
                  </a:lnTo>
                  <a:cubicBezTo>
                    <a:pt x="1288" y="1866"/>
                    <a:pt x="1286" y="1854"/>
                    <a:pt x="1298" y="1842"/>
                  </a:cubicBezTo>
                  <a:cubicBezTo>
                    <a:pt x="1328" y="1842"/>
                    <a:pt x="1328" y="1872"/>
                    <a:pt x="1328" y="1872"/>
                  </a:cubicBezTo>
                  <a:cubicBezTo>
                    <a:pt x="1328" y="1811"/>
                    <a:pt x="1358" y="1751"/>
                    <a:pt x="1388" y="1751"/>
                  </a:cubicBezTo>
                  <a:cubicBezTo>
                    <a:pt x="1388" y="1721"/>
                    <a:pt x="1358" y="1630"/>
                    <a:pt x="1388" y="1630"/>
                  </a:cubicBezTo>
                  <a:cubicBezTo>
                    <a:pt x="1419" y="1600"/>
                    <a:pt x="1419" y="1510"/>
                    <a:pt x="1479" y="1480"/>
                  </a:cubicBezTo>
                  <a:cubicBezTo>
                    <a:pt x="1449" y="1449"/>
                    <a:pt x="1509" y="1389"/>
                    <a:pt x="1449" y="1359"/>
                  </a:cubicBezTo>
                  <a:cubicBezTo>
                    <a:pt x="1479" y="1329"/>
                    <a:pt x="1509" y="1298"/>
                    <a:pt x="1509" y="1298"/>
                  </a:cubicBezTo>
                  <a:cubicBezTo>
                    <a:pt x="1509" y="1298"/>
                    <a:pt x="1479" y="1268"/>
                    <a:pt x="1479" y="1238"/>
                  </a:cubicBezTo>
                  <a:lnTo>
                    <a:pt x="1509" y="1238"/>
                  </a:lnTo>
                  <a:lnTo>
                    <a:pt x="1479" y="1208"/>
                  </a:lnTo>
                  <a:lnTo>
                    <a:pt x="1509" y="1208"/>
                  </a:lnTo>
                  <a:lnTo>
                    <a:pt x="1509" y="1178"/>
                  </a:lnTo>
                  <a:lnTo>
                    <a:pt x="1479" y="1178"/>
                  </a:lnTo>
                  <a:cubicBezTo>
                    <a:pt x="1479" y="1148"/>
                    <a:pt x="1509" y="1117"/>
                    <a:pt x="1509" y="1117"/>
                  </a:cubicBezTo>
                  <a:cubicBezTo>
                    <a:pt x="1509" y="1087"/>
                    <a:pt x="1509" y="1057"/>
                    <a:pt x="1509" y="1057"/>
                  </a:cubicBezTo>
                  <a:cubicBezTo>
                    <a:pt x="1509" y="1047"/>
                    <a:pt x="1526" y="1044"/>
                    <a:pt x="1547" y="1044"/>
                  </a:cubicBezTo>
                  <a:cubicBezTo>
                    <a:pt x="1566" y="1044"/>
                    <a:pt x="1589" y="1046"/>
                    <a:pt x="1607" y="1049"/>
                  </a:cubicBezTo>
                  <a:lnTo>
                    <a:pt x="1607" y="1049"/>
                  </a:lnTo>
                  <a:cubicBezTo>
                    <a:pt x="1630" y="1022"/>
                    <a:pt x="1627" y="994"/>
                    <a:pt x="1600" y="967"/>
                  </a:cubicBezTo>
                  <a:cubicBezTo>
                    <a:pt x="1600" y="906"/>
                    <a:pt x="1600" y="846"/>
                    <a:pt x="1569" y="785"/>
                  </a:cubicBezTo>
                  <a:lnTo>
                    <a:pt x="1539" y="785"/>
                  </a:lnTo>
                  <a:cubicBezTo>
                    <a:pt x="1539" y="785"/>
                    <a:pt x="1539" y="755"/>
                    <a:pt x="1569" y="755"/>
                  </a:cubicBezTo>
                  <a:lnTo>
                    <a:pt x="1600" y="755"/>
                  </a:lnTo>
                  <a:cubicBezTo>
                    <a:pt x="1600" y="755"/>
                    <a:pt x="1630" y="695"/>
                    <a:pt x="1600" y="695"/>
                  </a:cubicBezTo>
                  <a:cubicBezTo>
                    <a:pt x="1569" y="635"/>
                    <a:pt x="1569" y="604"/>
                    <a:pt x="1539" y="574"/>
                  </a:cubicBezTo>
                  <a:lnTo>
                    <a:pt x="1509" y="574"/>
                  </a:lnTo>
                  <a:cubicBezTo>
                    <a:pt x="1509" y="514"/>
                    <a:pt x="1479" y="484"/>
                    <a:pt x="1479" y="454"/>
                  </a:cubicBezTo>
                  <a:cubicBezTo>
                    <a:pt x="1470" y="454"/>
                    <a:pt x="1460" y="459"/>
                    <a:pt x="1453" y="466"/>
                  </a:cubicBezTo>
                  <a:lnTo>
                    <a:pt x="1453" y="466"/>
                  </a:lnTo>
                  <a:cubicBezTo>
                    <a:pt x="1460" y="452"/>
                    <a:pt x="1472" y="446"/>
                    <a:pt x="1449" y="423"/>
                  </a:cubicBezTo>
                  <a:cubicBezTo>
                    <a:pt x="1426" y="400"/>
                    <a:pt x="1403" y="343"/>
                    <a:pt x="1393" y="343"/>
                  </a:cubicBezTo>
                  <a:cubicBezTo>
                    <a:pt x="1390" y="343"/>
                    <a:pt x="1388" y="348"/>
                    <a:pt x="1388" y="363"/>
                  </a:cubicBezTo>
                  <a:lnTo>
                    <a:pt x="1388" y="333"/>
                  </a:lnTo>
                  <a:cubicBezTo>
                    <a:pt x="1384" y="335"/>
                    <a:pt x="1381" y="336"/>
                    <a:pt x="1377" y="336"/>
                  </a:cubicBezTo>
                  <a:cubicBezTo>
                    <a:pt x="1334" y="336"/>
                    <a:pt x="1326" y="201"/>
                    <a:pt x="1288" y="201"/>
                  </a:cubicBezTo>
                  <a:cubicBezTo>
                    <a:pt x="1282" y="201"/>
                    <a:pt x="1275" y="204"/>
                    <a:pt x="1268" y="212"/>
                  </a:cubicBezTo>
                  <a:lnTo>
                    <a:pt x="1207" y="242"/>
                  </a:lnTo>
                  <a:cubicBezTo>
                    <a:pt x="1207" y="212"/>
                    <a:pt x="1207" y="212"/>
                    <a:pt x="1207" y="182"/>
                  </a:cubicBezTo>
                  <a:cubicBezTo>
                    <a:pt x="1201" y="188"/>
                    <a:pt x="1196" y="191"/>
                    <a:pt x="1192" y="191"/>
                  </a:cubicBezTo>
                  <a:cubicBezTo>
                    <a:pt x="1180" y="191"/>
                    <a:pt x="1174" y="173"/>
                    <a:pt x="1163" y="173"/>
                  </a:cubicBezTo>
                  <a:cubicBezTo>
                    <a:pt x="1158" y="173"/>
                    <a:pt x="1153" y="176"/>
                    <a:pt x="1147" y="182"/>
                  </a:cubicBezTo>
                  <a:cubicBezTo>
                    <a:pt x="1135" y="134"/>
                    <a:pt x="1118" y="124"/>
                    <a:pt x="1100" y="124"/>
                  </a:cubicBezTo>
                  <a:cubicBezTo>
                    <a:pt x="1088" y="124"/>
                    <a:pt x="1076" y="128"/>
                    <a:pt x="1064" y="128"/>
                  </a:cubicBezTo>
                  <a:cubicBezTo>
                    <a:pt x="1050" y="128"/>
                    <a:pt x="1036" y="122"/>
                    <a:pt x="1026" y="91"/>
                  </a:cubicBezTo>
                  <a:lnTo>
                    <a:pt x="1026" y="61"/>
                  </a:lnTo>
                  <a:cubicBezTo>
                    <a:pt x="1018" y="66"/>
                    <a:pt x="1008" y="67"/>
                    <a:pt x="999" y="67"/>
                  </a:cubicBezTo>
                  <a:cubicBezTo>
                    <a:pt x="941" y="67"/>
                    <a:pt x="867" y="1"/>
                    <a:pt x="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901250" y="254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901250" y="2548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911825" y="25496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31"/>
                    <a:pt x="0" y="31"/>
                    <a:pt x="0" y="6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9276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894475" y="254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890700" y="251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887675" y="252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898250" y="25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9012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3901250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3898250" y="25504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0" y="31"/>
                    <a:pt x="3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886925" y="2528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983500" y="2527225"/>
              <a:ext cx="400" cy="6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2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15" y="9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39819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3995175" y="2524025"/>
              <a:ext cx="425" cy="1100"/>
            </a:xfrm>
            <a:custGeom>
              <a:avLst/>
              <a:gdLst/>
              <a:ahLst/>
              <a:cxnLst/>
              <a:rect l="l" t="t" r="r" b="b"/>
              <a:pathLst>
                <a:path w="17" h="44" extrusionOk="0">
                  <a:moveTo>
                    <a:pt x="16" y="1"/>
                  </a:moveTo>
                  <a:cubicBezTo>
                    <a:pt x="16" y="22"/>
                    <a:pt x="1" y="43"/>
                    <a:pt x="3" y="43"/>
                  </a:cubicBezTo>
                  <a:cubicBezTo>
                    <a:pt x="4" y="43"/>
                    <a:pt x="7" y="40"/>
                    <a:pt x="16" y="31"/>
                  </a:cubicBezTo>
                  <a:cubicBezTo>
                    <a:pt x="16" y="3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9819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977450" y="248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993300" y="2527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3972175" y="2477550"/>
              <a:ext cx="33225" cy="55550"/>
            </a:xfrm>
            <a:custGeom>
              <a:avLst/>
              <a:gdLst/>
              <a:ahLst/>
              <a:cxnLst/>
              <a:rect l="l" t="t" r="r" b="b"/>
              <a:pathLst>
                <a:path w="1329" h="2222" extrusionOk="0">
                  <a:moveTo>
                    <a:pt x="1238" y="441"/>
                  </a:moveTo>
                  <a:cubicBezTo>
                    <a:pt x="1238" y="472"/>
                    <a:pt x="1208" y="472"/>
                    <a:pt x="1208" y="472"/>
                  </a:cubicBezTo>
                  <a:cubicBezTo>
                    <a:pt x="1177" y="441"/>
                    <a:pt x="1238" y="441"/>
                    <a:pt x="1238" y="441"/>
                  </a:cubicBezTo>
                  <a:close/>
                  <a:moveTo>
                    <a:pt x="1270" y="818"/>
                  </a:moveTo>
                  <a:cubicBezTo>
                    <a:pt x="1269" y="824"/>
                    <a:pt x="1268" y="829"/>
                    <a:pt x="1268" y="834"/>
                  </a:cubicBezTo>
                  <a:cubicBezTo>
                    <a:pt x="1277" y="843"/>
                    <a:pt x="1281" y="846"/>
                    <a:pt x="1281" y="846"/>
                  </a:cubicBezTo>
                  <a:cubicBezTo>
                    <a:pt x="1283" y="846"/>
                    <a:pt x="1274" y="833"/>
                    <a:pt x="1270" y="818"/>
                  </a:cubicBezTo>
                  <a:close/>
                  <a:moveTo>
                    <a:pt x="1" y="1256"/>
                  </a:moveTo>
                  <a:cubicBezTo>
                    <a:pt x="11" y="1267"/>
                    <a:pt x="18" y="1274"/>
                    <a:pt x="24" y="1277"/>
                  </a:cubicBezTo>
                  <a:lnTo>
                    <a:pt x="24" y="1277"/>
                  </a:lnTo>
                  <a:cubicBezTo>
                    <a:pt x="20" y="1269"/>
                    <a:pt x="13" y="1262"/>
                    <a:pt x="1" y="1256"/>
                  </a:cubicBezTo>
                  <a:close/>
                  <a:moveTo>
                    <a:pt x="18" y="1446"/>
                  </a:moveTo>
                  <a:cubicBezTo>
                    <a:pt x="17" y="1446"/>
                    <a:pt x="22" y="1455"/>
                    <a:pt x="29" y="1463"/>
                  </a:cubicBezTo>
                  <a:lnTo>
                    <a:pt x="29" y="1463"/>
                  </a:lnTo>
                  <a:cubicBezTo>
                    <a:pt x="22" y="1451"/>
                    <a:pt x="19" y="1446"/>
                    <a:pt x="18" y="1446"/>
                  </a:cubicBezTo>
                  <a:close/>
                  <a:moveTo>
                    <a:pt x="1177" y="1558"/>
                  </a:moveTo>
                  <a:lnTo>
                    <a:pt x="1147" y="1588"/>
                  </a:lnTo>
                  <a:cubicBezTo>
                    <a:pt x="1147" y="1558"/>
                    <a:pt x="1117" y="1558"/>
                    <a:pt x="1147" y="1558"/>
                  </a:cubicBezTo>
                  <a:close/>
                  <a:moveTo>
                    <a:pt x="566" y="2017"/>
                  </a:moveTo>
                  <a:cubicBezTo>
                    <a:pt x="557" y="2017"/>
                    <a:pt x="544" y="2071"/>
                    <a:pt x="544" y="2071"/>
                  </a:cubicBezTo>
                  <a:cubicBezTo>
                    <a:pt x="544" y="2101"/>
                    <a:pt x="544" y="2101"/>
                    <a:pt x="544" y="2131"/>
                  </a:cubicBezTo>
                  <a:lnTo>
                    <a:pt x="574" y="2101"/>
                  </a:lnTo>
                  <a:lnTo>
                    <a:pt x="574" y="2071"/>
                  </a:lnTo>
                  <a:cubicBezTo>
                    <a:pt x="574" y="2031"/>
                    <a:pt x="571" y="2017"/>
                    <a:pt x="566" y="2017"/>
                  </a:cubicBezTo>
                  <a:close/>
                  <a:moveTo>
                    <a:pt x="711" y="1"/>
                  </a:moveTo>
                  <a:cubicBezTo>
                    <a:pt x="696" y="1"/>
                    <a:pt x="673" y="34"/>
                    <a:pt x="653" y="34"/>
                  </a:cubicBezTo>
                  <a:cubicBezTo>
                    <a:pt x="646" y="34"/>
                    <a:pt x="640" y="30"/>
                    <a:pt x="634" y="19"/>
                  </a:cubicBezTo>
                  <a:lnTo>
                    <a:pt x="634" y="19"/>
                  </a:lnTo>
                  <a:cubicBezTo>
                    <a:pt x="634" y="49"/>
                    <a:pt x="649" y="49"/>
                    <a:pt x="657" y="49"/>
                  </a:cubicBezTo>
                  <a:cubicBezTo>
                    <a:pt x="664" y="49"/>
                    <a:pt x="664" y="49"/>
                    <a:pt x="634" y="79"/>
                  </a:cubicBezTo>
                  <a:cubicBezTo>
                    <a:pt x="574" y="109"/>
                    <a:pt x="423" y="109"/>
                    <a:pt x="423" y="109"/>
                  </a:cubicBezTo>
                  <a:cubicBezTo>
                    <a:pt x="423" y="136"/>
                    <a:pt x="447" y="235"/>
                    <a:pt x="431" y="235"/>
                  </a:cubicBezTo>
                  <a:cubicBezTo>
                    <a:pt x="429" y="235"/>
                    <a:pt x="426" y="233"/>
                    <a:pt x="423" y="230"/>
                  </a:cubicBezTo>
                  <a:lnTo>
                    <a:pt x="423" y="200"/>
                  </a:lnTo>
                  <a:lnTo>
                    <a:pt x="393" y="200"/>
                  </a:lnTo>
                  <a:cubicBezTo>
                    <a:pt x="393" y="234"/>
                    <a:pt x="422" y="259"/>
                    <a:pt x="453" y="268"/>
                  </a:cubicBezTo>
                  <a:lnTo>
                    <a:pt x="453" y="268"/>
                  </a:lnTo>
                  <a:cubicBezTo>
                    <a:pt x="452" y="291"/>
                    <a:pt x="445" y="291"/>
                    <a:pt x="438" y="291"/>
                  </a:cubicBezTo>
                  <a:cubicBezTo>
                    <a:pt x="431" y="291"/>
                    <a:pt x="423" y="291"/>
                    <a:pt x="423" y="321"/>
                  </a:cubicBezTo>
                  <a:cubicBezTo>
                    <a:pt x="423" y="295"/>
                    <a:pt x="412" y="286"/>
                    <a:pt x="400" y="286"/>
                  </a:cubicBezTo>
                  <a:cubicBezTo>
                    <a:pt x="383" y="286"/>
                    <a:pt x="363" y="303"/>
                    <a:pt x="363" y="321"/>
                  </a:cubicBezTo>
                  <a:cubicBezTo>
                    <a:pt x="363" y="321"/>
                    <a:pt x="363" y="321"/>
                    <a:pt x="363" y="291"/>
                  </a:cubicBezTo>
                  <a:cubicBezTo>
                    <a:pt x="333" y="321"/>
                    <a:pt x="333" y="321"/>
                    <a:pt x="363" y="351"/>
                  </a:cubicBezTo>
                  <a:cubicBezTo>
                    <a:pt x="352" y="340"/>
                    <a:pt x="344" y="336"/>
                    <a:pt x="338" y="336"/>
                  </a:cubicBezTo>
                  <a:cubicBezTo>
                    <a:pt x="318" y="336"/>
                    <a:pt x="318" y="381"/>
                    <a:pt x="303" y="381"/>
                  </a:cubicBezTo>
                  <a:cubicBezTo>
                    <a:pt x="296" y="381"/>
                    <a:pt x="287" y="373"/>
                    <a:pt x="272" y="351"/>
                  </a:cubicBezTo>
                  <a:lnTo>
                    <a:pt x="242" y="532"/>
                  </a:lnTo>
                  <a:cubicBezTo>
                    <a:pt x="212" y="472"/>
                    <a:pt x="242" y="472"/>
                    <a:pt x="242" y="441"/>
                  </a:cubicBezTo>
                  <a:lnTo>
                    <a:pt x="242" y="441"/>
                  </a:lnTo>
                  <a:cubicBezTo>
                    <a:pt x="182" y="502"/>
                    <a:pt x="182" y="592"/>
                    <a:pt x="182" y="592"/>
                  </a:cubicBezTo>
                  <a:lnTo>
                    <a:pt x="182" y="562"/>
                  </a:lnTo>
                  <a:cubicBezTo>
                    <a:pt x="182" y="622"/>
                    <a:pt x="151" y="622"/>
                    <a:pt x="151" y="683"/>
                  </a:cubicBezTo>
                  <a:cubicBezTo>
                    <a:pt x="151" y="713"/>
                    <a:pt x="121" y="713"/>
                    <a:pt x="151" y="713"/>
                  </a:cubicBezTo>
                  <a:cubicBezTo>
                    <a:pt x="182" y="743"/>
                    <a:pt x="212" y="804"/>
                    <a:pt x="212" y="804"/>
                  </a:cubicBezTo>
                  <a:cubicBezTo>
                    <a:pt x="198" y="797"/>
                    <a:pt x="189" y="794"/>
                    <a:pt x="183" y="794"/>
                  </a:cubicBezTo>
                  <a:cubicBezTo>
                    <a:pt x="171" y="794"/>
                    <a:pt x="168" y="801"/>
                    <a:pt x="160" y="801"/>
                  </a:cubicBezTo>
                  <a:cubicBezTo>
                    <a:pt x="154" y="801"/>
                    <a:pt x="144" y="796"/>
                    <a:pt x="121" y="773"/>
                  </a:cubicBezTo>
                  <a:cubicBezTo>
                    <a:pt x="121" y="773"/>
                    <a:pt x="121" y="804"/>
                    <a:pt x="121" y="804"/>
                  </a:cubicBezTo>
                  <a:cubicBezTo>
                    <a:pt x="115" y="810"/>
                    <a:pt x="110" y="812"/>
                    <a:pt x="106" y="812"/>
                  </a:cubicBezTo>
                  <a:cubicBezTo>
                    <a:pt x="95" y="812"/>
                    <a:pt x="92" y="795"/>
                    <a:pt x="91" y="795"/>
                  </a:cubicBezTo>
                  <a:cubicBezTo>
                    <a:pt x="91" y="795"/>
                    <a:pt x="91" y="797"/>
                    <a:pt x="91" y="804"/>
                  </a:cubicBezTo>
                  <a:cubicBezTo>
                    <a:pt x="91" y="834"/>
                    <a:pt x="121" y="864"/>
                    <a:pt x="91" y="864"/>
                  </a:cubicBezTo>
                  <a:lnTo>
                    <a:pt x="91" y="924"/>
                  </a:lnTo>
                  <a:cubicBezTo>
                    <a:pt x="91" y="954"/>
                    <a:pt x="121" y="1015"/>
                    <a:pt x="91" y="1045"/>
                  </a:cubicBezTo>
                  <a:cubicBezTo>
                    <a:pt x="71" y="1035"/>
                    <a:pt x="61" y="1032"/>
                    <a:pt x="55" y="1032"/>
                  </a:cubicBezTo>
                  <a:cubicBezTo>
                    <a:pt x="44" y="1032"/>
                    <a:pt x="51" y="1045"/>
                    <a:pt x="31" y="1045"/>
                  </a:cubicBezTo>
                  <a:lnTo>
                    <a:pt x="31" y="1075"/>
                  </a:lnTo>
                  <a:lnTo>
                    <a:pt x="31" y="1135"/>
                  </a:lnTo>
                  <a:lnTo>
                    <a:pt x="31" y="1166"/>
                  </a:lnTo>
                  <a:cubicBezTo>
                    <a:pt x="61" y="1196"/>
                    <a:pt x="91" y="1196"/>
                    <a:pt x="61" y="1196"/>
                  </a:cubicBezTo>
                  <a:cubicBezTo>
                    <a:pt x="61" y="1196"/>
                    <a:pt x="61" y="1226"/>
                    <a:pt x="61" y="1226"/>
                  </a:cubicBezTo>
                  <a:lnTo>
                    <a:pt x="61" y="1256"/>
                  </a:lnTo>
                  <a:cubicBezTo>
                    <a:pt x="46" y="1271"/>
                    <a:pt x="38" y="1279"/>
                    <a:pt x="31" y="1279"/>
                  </a:cubicBezTo>
                  <a:cubicBezTo>
                    <a:pt x="29" y="1279"/>
                    <a:pt x="26" y="1278"/>
                    <a:pt x="24" y="1277"/>
                  </a:cubicBezTo>
                  <a:lnTo>
                    <a:pt x="24" y="1277"/>
                  </a:lnTo>
                  <a:cubicBezTo>
                    <a:pt x="34" y="1294"/>
                    <a:pt x="29" y="1314"/>
                    <a:pt x="32" y="1328"/>
                  </a:cubicBezTo>
                  <a:lnTo>
                    <a:pt x="32" y="1328"/>
                  </a:lnTo>
                  <a:cubicBezTo>
                    <a:pt x="31" y="1332"/>
                    <a:pt x="31" y="1338"/>
                    <a:pt x="31" y="1347"/>
                  </a:cubicBezTo>
                  <a:cubicBezTo>
                    <a:pt x="31" y="1407"/>
                    <a:pt x="91" y="1437"/>
                    <a:pt x="61" y="1467"/>
                  </a:cubicBezTo>
                  <a:cubicBezTo>
                    <a:pt x="56" y="1472"/>
                    <a:pt x="52" y="1474"/>
                    <a:pt x="48" y="1474"/>
                  </a:cubicBezTo>
                  <a:cubicBezTo>
                    <a:pt x="40" y="1474"/>
                    <a:pt x="34" y="1469"/>
                    <a:pt x="29" y="1463"/>
                  </a:cubicBezTo>
                  <a:lnTo>
                    <a:pt x="29" y="1463"/>
                  </a:lnTo>
                  <a:cubicBezTo>
                    <a:pt x="29" y="1464"/>
                    <a:pt x="30" y="1466"/>
                    <a:pt x="31" y="1467"/>
                  </a:cubicBezTo>
                  <a:cubicBezTo>
                    <a:pt x="31" y="1528"/>
                    <a:pt x="91" y="1528"/>
                    <a:pt x="91" y="1588"/>
                  </a:cubicBezTo>
                  <a:cubicBezTo>
                    <a:pt x="95" y="1584"/>
                    <a:pt x="98" y="1582"/>
                    <a:pt x="99" y="1582"/>
                  </a:cubicBezTo>
                  <a:lnTo>
                    <a:pt x="99" y="1582"/>
                  </a:lnTo>
                  <a:cubicBezTo>
                    <a:pt x="106" y="1582"/>
                    <a:pt x="65" y="1648"/>
                    <a:pt x="91" y="1648"/>
                  </a:cubicBezTo>
                  <a:cubicBezTo>
                    <a:pt x="91" y="1679"/>
                    <a:pt x="121" y="1679"/>
                    <a:pt x="151" y="1709"/>
                  </a:cubicBezTo>
                  <a:cubicBezTo>
                    <a:pt x="123" y="1737"/>
                    <a:pt x="121" y="1766"/>
                    <a:pt x="146" y="1794"/>
                  </a:cubicBezTo>
                  <a:lnTo>
                    <a:pt x="146" y="1794"/>
                  </a:lnTo>
                  <a:cubicBezTo>
                    <a:pt x="135" y="1877"/>
                    <a:pt x="212" y="1809"/>
                    <a:pt x="212" y="1920"/>
                  </a:cubicBezTo>
                  <a:lnTo>
                    <a:pt x="242" y="1920"/>
                  </a:lnTo>
                  <a:cubicBezTo>
                    <a:pt x="242" y="1890"/>
                    <a:pt x="242" y="1890"/>
                    <a:pt x="242" y="1860"/>
                  </a:cubicBezTo>
                  <a:lnTo>
                    <a:pt x="272" y="1860"/>
                  </a:lnTo>
                  <a:cubicBezTo>
                    <a:pt x="248" y="1860"/>
                    <a:pt x="243" y="1898"/>
                    <a:pt x="242" y="1928"/>
                  </a:cubicBezTo>
                  <a:lnTo>
                    <a:pt x="242" y="1928"/>
                  </a:lnTo>
                  <a:cubicBezTo>
                    <a:pt x="242" y="1926"/>
                    <a:pt x="242" y="1923"/>
                    <a:pt x="242" y="1920"/>
                  </a:cubicBezTo>
                  <a:lnTo>
                    <a:pt x="242" y="1950"/>
                  </a:lnTo>
                  <a:cubicBezTo>
                    <a:pt x="242" y="1944"/>
                    <a:pt x="242" y="1936"/>
                    <a:pt x="242" y="1928"/>
                  </a:cubicBezTo>
                  <a:lnTo>
                    <a:pt x="242" y="1928"/>
                  </a:lnTo>
                  <a:cubicBezTo>
                    <a:pt x="243" y="1935"/>
                    <a:pt x="244" y="1937"/>
                    <a:pt x="245" y="1937"/>
                  </a:cubicBezTo>
                  <a:cubicBezTo>
                    <a:pt x="251" y="1937"/>
                    <a:pt x="263" y="1903"/>
                    <a:pt x="269" y="1903"/>
                  </a:cubicBezTo>
                  <a:cubicBezTo>
                    <a:pt x="271" y="1903"/>
                    <a:pt x="272" y="1907"/>
                    <a:pt x="272" y="1920"/>
                  </a:cubicBezTo>
                  <a:cubicBezTo>
                    <a:pt x="292" y="1920"/>
                    <a:pt x="312" y="1893"/>
                    <a:pt x="315" y="1893"/>
                  </a:cubicBezTo>
                  <a:lnTo>
                    <a:pt x="315" y="1893"/>
                  </a:lnTo>
                  <a:cubicBezTo>
                    <a:pt x="316" y="1893"/>
                    <a:pt x="312" y="1900"/>
                    <a:pt x="302" y="1920"/>
                  </a:cubicBezTo>
                  <a:cubicBezTo>
                    <a:pt x="272" y="1950"/>
                    <a:pt x="272" y="1950"/>
                    <a:pt x="272" y="1950"/>
                  </a:cubicBezTo>
                  <a:lnTo>
                    <a:pt x="302" y="1950"/>
                  </a:lnTo>
                  <a:lnTo>
                    <a:pt x="302" y="2011"/>
                  </a:lnTo>
                  <a:lnTo>
                    <a:pt x="302" y="2041"/>
                  </a:lnTo>
                  <a:cubicBezTo>
                    <a:pt x="311" y="2015"/>
                    <a:pt x="317" y="2004"/>
                    <a:pt x="322" y="2000"/>
                  </a:cubicBezTo>
                  <a:lnTo>
                    <a:pt x="322" y="2000"/>
                  </a:lnTo>
                  <a:cubicBezTo>
                    <a:pt x="325" y="2003"/>
                    <a:pt x="328" y="2007"/>
                    <a:pt x="333" y="2011"/>
                  </a:cubicBezTo>
                  <a:lnTo>
                    <a:pt x="333" y="1999"/>
                  </a:lnTo>
                  <a:lnTo>
                    <a:pt x="333" y="1999"/>
                  </a:lnTo>
                  <a:cubicBezTo>
                    <a:pt x="336" y="2001"/>
                    <a:pt x="339" y="2003"/>
                    <a:pt x="342" y="2003"/>
                  </a:cubicBezTo>
                  <a:cubicBezTo>
                    <a:pt x="347" y="2003"/>
                    <a:pt x="354" y="1998"/>
                    <a:pt x="363" y="1980"/>
                  </a:cubicBezTo>
                  <a:lnTo>
                    <a:pt x="363" y="1980"/>
                  </a:lnTo>
                  <a:cubicBezTo>
                    <a:pt x="333" y="2041"/>
                    <a:pt x="333" y="2011"/>
                    <a:pt x="333" y="2071"/>
                  </a:cubicBezTo>
                  <a:cubicBezTo>
                    <a:pt x="333" y="2071"/>
                    <a:pt x="333" y="2101"/>
                    <a:pt x="333" y="2101"/>
                  </a:cubicBezTo>
                  <a:cubicBezTo>
                    <a:pt x="353" y="2101"/>
                    <a:pt x="359" y="2128"/>
                    <a:pt x="362" y="2128"/>
                  </a:cubicBezTo>
                  <a:cubicBezTo>
                    <a:pt x="363" y="2128"/>
                    <a:pt x="363" y="2121"/>
                    <a:pt x="363" y="2101"/>
                  </a:cubicBezTo>
                  <a:cubicBezTo>
                    <a:pt x="371" y="2085"/>
                    <a:pt x="378" y="2080"/>
                    <a:pt x="386" y="2080"/>
                  </a:cubicBezTo>
                  <a:cubicBezTo>
                    <a:pt x="404" y="2080"/>
                    <a:pt x="422" y="2107"/>
                    <a:pt x="440" y="2107"/>
                  </a:cubicBezTo>
                  <a:cubicBezTo>
                    <a:pt x="444" y="2107"/>
                    <a:pt x="449" y="2106"/>
                    <a:pt x="453" y="2101"/>
                  </a:cubicBezTo>
                  <a:cubicBezTo>
                    <a:pt x="453" y="2071"/>
                    <a:pt x="483" y="2041"/>
                    <a:pt x="483" y="2011"/>
                  </a:cubicBezTo>
                  <a:cubicBezTo>
                    <a:pt x="483" y="2041"/>
                    <a:pt x="483" y="2041"/>
                    <a:pt x="483" y="2071"/>
                  </a:cubicBezTo>
                  <a:lnTo>
                    <a:pt x="514" y="2071"/>
                  </a:lnTo>
                  <a:cubicBezTo>
                    <a:pt x="514" y="2101"/>
                    <a:pt x="514" y="2101"/>
                    <a:pt x="514" y="2131"/>
                  </a:cubicBezTo>
                  <a:cubicBezTo>
                    <a:pt x="544" y="2101"/>
                    <a:pt x="544" y="2071"/>
                    <a:pt x="544" y="2071"/>
                  </a:cubicBezTo>
                  <a:lnTo>
                    <a:pt x="544" y="2011"/>
                  </a:lnTo>
                  <a:lnTo>
                    <a:pt x="634" y="2011"/>
                  </a:lnTo>
                  <a:lnTo>
                    <a:pt x="634" y="2071"/>
                  </a:lnTo>
                  <a:lnTo>
                    <a:pt x="634" y="2131"/>
                  </a:lnTo>
                  <a:cubicBezTo>
                    <a:pt x="634" y="2161"/>
                    <a:pt x="634" y="2192"/>
                    <a:pt x="664" y="2222"/>
                  </a:cubicBezTo>
                  <a:lnTo>
                    <a:pt x="664" y="2192"/>
                  </a:lnTo>
                  <a:cubicBezTo>
                    <a:pt x="664" y="2167"/>
                    <a:pt x="645" y="2123"/>
                    <a:pt x="653" y="2123"/>
                  </a:cubicBezTo>
                  <a:cubicBezTo>
                    <a:pt x="655" y="2123"/>
                    <a:pt x="659" y="2126"/>
                    <a:pt x="664" y="2131"/>
                  </a:cubicBezTo>
                  <a:cubicBezTo>
                    <a:pt x="671" y="2138"/>
                    <a:pt x="678" y="2140"/>
                    <a:pt x="685" y="2140"/>
                  </a:cubicBezTo>
                  <a:cubicBezTo>
                    <a:pt x="691" y="2140"/>
                    <a:pt x="698" y="2138"/>
                    <a:pt x="703" y="2136"/>
                  </a:cubicBezTo>
                  <a:lnTo>
                    <a:pt x="703" y="2136"/>
                  </a:lnTo>
                  <a:cubicBezTo>
                    <a:pt x="706" y="2142"/>
                    <a:pt x="713" y="2150"/>
                    <a:pt x="725" y="2161"/>
                  </a:cubicBezTo>
                  <a:cubicBezTo>
                    <a:pt x="725" y="2139"/>
                    <a:pt x="721" y="2133"/>
                    <a:pt x="714" y="2133"/>
                  </a:cubicBezTo>
                  <a:cubicBezTo>
                    <a:pt x="711" y="2133"/>
                    <a:pt x="707" y="2135"/>
                    <a:pt x="703" y="2136"/>
                  </a:cubicBezTo>
                  <a:lnTo>
                    <a:pt x="703" y="2136"/>
                  </a:lnTo>
                  <a:cubicBezTo>
                    <a:pt x="699" y="2127"/>
                    <a:pt x="707" y="2119"/>
                    <a:pt x="725" y="2101"/>
                  </a:cubicBezTo>
                  <a:cubicBezTo>
                    <a:pt x="725" y="2131"/>
                    <a:pt x="732" y="2131"/>
                    <a:pt x="740" y="2131"/>
                  </a:cubicBezTo>
                  <a:cubicBezTo>
                    <a:pt x="747" y="2131"/>
                    <a:pt x="755" y="2131"/>
                    <a:pt x="755" y="2161"/>
                  </a:cubicBezTo>
                  <a:cubicBezTo>
                    <a:pt x="755" y="2101"/>
                    <a:pt x="785" y="2131"/>
                    <a:pt x="785" y="2071"/>
                  </a:cubicBezTo>
                  <a:cubicBezTo>
                    <a:pt x="815" y="2071"/>
                    <a:pt x="815" y="2101"/>
                    <a:pt x="815" y="2101"/>
                  </a:cubicBezTo>
                  <a:cubicBezTo>
                    <a:pt x="815" y="2071"/>
                    <a:pt x="815" y="2041"/>
                    <a:pt x="815" y="1980"/>
                  </a:cubicBezTo>
                  <a:cubicBezTo>
                    <a:pt x="846" y="2041"/>
                    <a:pt x="846" y="2071"/>
                    <a:pt x="846" y="2101"/>
                  </a:cubicBezTo>
                  <a:lnTo>
                    <a:pt x="846" y="2011"/>
                  </a:lnTo>
                  <a:cubicBezTo>
                    <a:pt x="846" y="2041"/>
                    <a:pt x="846" y="2041"/>
                    <a:pt x="876" y="2071"/>
                  </a:cubicBezTo>
                  <a:cubicBezTo>
                    <a:pt x="846" y="2011"/>
                    <a:pt x="876" y="2041"/>
                    <a:pt x="876" y="2011"/>
                  </a:cubicBezTo>
                  <a:cubicBezTo>
                    <a:pt x="880" y="2006"/>
                    <a:pt x="884" y="2004"/>
                    <a:pt x="887" y="2004"/>
                  </a:cubicBezTo>
                  <a:cubicBezTo>
                    <a:pt x="903" y="2004"/>
                    <a:pt x="905" y="2047"/>
                    <a:pt x="906" y="2047"/>
                  </a:cubicBezTo>
                  <a:cubicBezTo>
                    <a:pt x="906" y="2047"/>
                    <a:pt x="906" y="2045"/>
                    <a:pt x="906" y="2041"/>
                  </a:cubicBezTo>
                  <a:lnTo>
                    <a:pt x="906" y="1980"/>
                  </a:lnTo>
                  <a:cubicBezTo>
                    <a:pt x="906" y="1943"/>
                    <a:pt x="917" y="1940"/>
                    <a:pt x="926" y="1930"/>
                  </a:cubicBezTo>
                  <a:lnTo>
                    <a:pt x="926" y="1930"/>
                  </a:lnTo>
                  <a:cubicBezTo>
                    <a:pt x="928" y="1934"/>
                    <a:pt x="931" y="1941"/>
                    <a:pt x="936" y="1950"/>
                  </a:cubicBezTo>
                  <a:cubicBezTo>
                    <a:pt x="996" y="1950"/>
                    <a:pt x="996" y="1950"/>
                    <a:pt x="996" y="1920"/>
                  </a:cubicBezTo>
                  <a:cubicBezTo>
                    <a:pt x="996" y="1890"/>
                    <a:pt x="966" y="1920"/>
                    <a:pt x="996" y="1860"/>
                  </a:cubicBezTo>
                  <a:cubicBezTo>
                    <a:pt x="996" y="1838"/>
                    <a:pt x="1000" y="1830"/>
                    <a:pt x="1005" y="1830"/>
                  </a:cubicBezTo>
                  <a:cubicBezTo>
                    <a:pt x="1018" y="1830"/>
                    <a:pt x="1042" y="1874"/>
                    <a:pt x="1052" y="1874"/>
                  </a:cubicBezTo>
                  <a:cubicBezTo>
                    <a:pt x="1055" y="1874"/>
                    <a:pt x="1057" y="1870"/>
                    <a:pt x="1057" y="1860"/>
                  </a:cubicBezTo>
                  <a:cubicBezTo>
                    <a:pt x="1057" y="1835"/>
                    <a:pt x="1037" y="1791"/>
                    <a:pt x="1045" y="1791"/>
                  </a:cubicBezTo>
                  <a:cubicBezTo>
                    <a:pt x="1047" y="1791"/>
                    <a:pt x="1051" y="1794"/>
                    <a:pt x="1057" y="1799"/>
                  </a:cubicBezTo>
                  <a:cubicBezTo>
                    <a:pt x="1057" y="1809"/>
                    <a:pt x="1057" y="1820"/>
                    <a:pt x="1057" y="1830"/>
                  </a:cubicBezTo>
                  <a:cubicBezTo>
                    <a:pt x="1087" y="1830"/>
                    <a:pt x="1057" y="1769"/>
                    <a:pt x="1057" y="1769"/>
                  </a:cubicBezTo>
                  <a:lnTo>
                    <a:pt x="1057" y="1769"/>
                  </a:lnTo>
                  <a:lnTo>
                    <a:pt x="1087" y="1799"/>
                  </a:lnTo>
                  <a:cubicBezTo>
                    <a:pt x="1117" y="1769"/>
                    <a:pt x="1117" y="1739"/>
                    <a:pt x="1117" y="1679"/>
                  </a:cubicBezTo>
                  <a:lnTo>
                    <a:pt x="1117" y="1709"/>
                  </a:lnTo>
                  <a:cubicBezTo>
                    <a:pt x="1147" y="1648"/>
                    <a:pt x="1177" y="1618"/>
                    <a:pt x="1238" y="1588"/>
                  </a:cubicBezTo>
                  <a:lnTo>
                    <a:pt x="1238" y="1528"/>
                  </a:lnTo>
                  <a:cubicBezTo>
                    <a:pt x="1268" y="1528"/>
                    <a:pt x="1238" y="1528"/>
                    <a:pt x="1238" y="1498"/>
                  </a:cubicBezTo>
                  <a:cubicBezTo>
                    <a:pt x="1238" y="1437"/>
                    <a:pt x="1238" y="1377"/>
                    <a:pt x="1268" y="1347"/>
                  </a:cubicBezTo>
                  <a:cubicBezTo>
                    <a:pt x="1298" y="1317"/>
                    <a:pt x="1238" y="1256"/>
                    <a:pt x="1268" y="1256"/>
                  </a:cubicBezTo>
                  <a:cubicBezTo>
                    <a:pt x="1298" y="1196"/>
                    <a:pt x="1268" y="1135"/>
                    <a:pt x="1328" y="1075"/>
                  </a:cubicBezTo>
                  <a:cubicBezTo>
                    <a:pt x="1298" y="1075"/>
                    <a:pt x="1328" y="1015"/>
                    <a:pt x="1298" y="1015"/>
                  </a:cubicBezTo>
                  <a:cubicBezTo>
                    <a:pt x="1328" y="954"/>
                    <a:pt x="1298" y="924"/>
                    <a:pt x="1298" y="894"/>
                  </a:cubicBezTo>
                  <a:cubicBezTo>
                    <a:pt x="1298" y="894"/>
                    <a:pt x="1238" y="864"/>
                    <a:pt x="1238" y="864"/>
                  </a:cubicBezTo>
                  <a:lnTo>
                    <a:pt x="1268" y="864"/>
                  </a:lnTo>
                  <a:lnTo>
                    <a:pt x="1238" y="834"/>
                  </a:lnTo>
                  <a:lnTo>
                    <a:pt x="1268" y="804"/>
                  </a:lnTo>
                  <a:cubicBezTo>
                    <a:pt x="1268" y="808"/>
                    <a:pt x="1269" y="813"/>
                    <a:pt x="1270" y="818"/>
                  </a:cubicBezTo>
                  <a:lnTo>
                    <a:pt x="1270" y="818"/>
                  </a:lnTo>
                  <a:cubicBezTo>
                    <a:pt x="1277" y="786"/>
                    <a:pt x="1298" y="743"/>
                    <a:pt x="1298" y="743"/>
                  </a:cubicBezTo>
                  <a:lnTo>
                    <a:pt x="1268" y="713"/>
                  </a:lnTo>
                  <a:cubicBezTo>
                    <a:pt x="1288" y="713"/>
                    <a:pt x="1308" y="726"/>
                    <a:pt x="1310" y="726"/>
                  </a:cubicBezTo>
                  <a:cubicBezTo>
                    <a:pt x="1312" y="726"/>
                    <a:pt x="1308" y="723"/>
                    <a:pt x="1298" y="713"/>
                  </a:cubicBezTo>
                  <a:cubicBezTo>
                    <a:pt x="1268" y="653"/>
                    <a:pt x="1298" y="653"/>
                    <a:pt x="1298" y="653"/>
                  </a:cubicBezTo>
                  <a:lnTo>
                    <a:pt x="1268" y="653"/>
                  </a:lnTo>
                  <a:cubicBezTo>
                    <a:pt x="1298" y="622"/>
                    <a:pt x="1298" y="592"/>
                    <a:pt x="1268" y="562"/>
                  </a:cubicBezTo>
                  <a:lnTo>
                    <a:pt x="1298" y="562"/>
                  </a:lnTo>
                  <a:cubicBezTo>
                    <a:pt x="1268" y="532"/>
                    <a:pt x="1268" y="472"/>
                    <a:pt x="1238" y="441"/>
                  </a:cubicBezTo>
                  <a:lnTo>
                    <a:pt x="1208" y="441"/>
                  </a:lnTo>
                  <a:cubicBezTo>
                    <a:pt x="1219" y="430"/>
                    <a:pt x="1230" y="419"/>
                    <a:pt x="1238" y="411"/>
                  </a:cubicBezTo>
                  <a:cubicBezTo>
                    <a:pt x="1208" y="411"/>
                    <a:pt x="1238" y="351"/>
                    <a:pt x="1208" y="351"/>
                  </a:cubicBezTo>
                  <a:cubicBezTo>
                    <a:pt x="1177" y="321"/>
                    <a:pt x="1177" y="291"/>
                    <a:pt x="1147" y="291"/>
                  </a:cubicBezTo>
                  <a:cubicBezTo>
                    <a:pt x="1126" y="312"/>
                    <a:pt x="1120" y="333"/>
                    <a:pt x="1118" y="333"/>
                  </a:cubicBezTo>
                  <a:cubicBezTo>
                    <a:pt x="1117" y="333"/>
                    <a:pt x="1117" y="330"/>
                    <a:pt x="1117" y="321"/>
                  </a:cubicBezTo>
                  <a:cubicBezTo>
                    <a:pt x="1087" y="291"/>
                    <a:pt x="1117" y="200"/>
                    <a:pt x="1087" y="200"/>
                  </a:cubicBezTo>
                  <a:cubicBezTo>
                    <a:pt x="1061" y="200"/>
                    <a:pt x="1057" y="266"/>
                    <a:pt x="1057" y="266"/>
                  </a:cubicBezTo>
                  <a:cubicBezTo>
                    <a:pt x="1057" y="266"/>
                    <a:pt x="1057" y="265"/>
                    <a:pt x="1057" y="260"/>
                  </a:cubicBezTo>
                  <a:cubicBezTo>
                    <a:pt x="1057" y="200"/>
                    <a:pt x="1027" y="170"/>
                    <a:pt x="1057" y="170"/>
                  </a:cubicBezTo>
                  <a:cubicBezTo>
                    <a:pt x="1037" y="170"/>
                    <a:pt x="1017" y="156"/>
                    <a:pt x="996" y="156"/>
                  </a:cubicBezTo>
                  <a:cubicBezTo>
                    <a:pt x="986" y="156"/>
                    <a:pt x="976" y="160"/>
                    <a:pt x="966" y="170"/>
                  </a:cubicBezTo>
                  <a:lnTo>
                    <a:pt x="966" y="140"/>
                  </a:lnTo>
                  <a:cubicBezTo>
                    <a:pt x="964" y="142"/>
                    <a:pt x="962" y="143"/>
                    <a:pt x="959" y="143"/>
                  </a:cubicBezTo>
                  <a:cubicBezTo>
                    <a:pt x="936" y="143"/>
                    <a:pt x="912" y="37"/>
                    <a:pt x="889" y="37"/>
                  </a:cubicBezTo>
                  <a:cubicBezTo>
                    <a:pt x="884" y="37"/>
                    <a:pt x="880" y="40"/>
                    <a:pt x="876" y="49"/>
                  </a:cubicBezTo>
                  <a:lnTo>
                    <a:pt x="815" y="79"/>
                  </a:lnTo>
                  <a:cubicBezTo>
                    <a:pt x="815" y="79"/>
                    <a:pt x="815" y="49"/>
                    <a:pt x="815" y="19"/>
                  </a:cubicBezTo>
                  <a:cubicBezTo>
                    <a:pt x="804" y="41"/>
                    <a:pt x="797" y="47"/>
                    <a:pt x="790" y="47"/>
                  </a:cubicBezTo>
                  <a:cubicBezTo>
                    <a:pt x="782" y="47"/>
                    <a:pt x="773" y="40"/>
                    <a:pt x="758" y="40"/>
                  </a:cubicBezTo>
                  <a:cubicBezTo>
                    <a:pt x="749" y="40"/>
                    <a:pt x="738" y="42"/>
                    <a:pt x="725" y="49"/>
                  </a:cubicBezTo>
                  <a:cubicBezTo>
                    <a:pt x="725" y="12"/>
                    <a:pt x="71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983500" y="2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983500" y="2527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4005375" y="249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3977450" y="2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969925" y="2495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969150" y="2505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3975950" y="248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3983500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983500" y="2529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980475" y="253007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" y="0"/>
                  </a:moveTo>
                  <a:cubicBezTo>
                    <a:pt x="1" y="0"/>
                    <a:pt x="1" y="14"/>
                    <a:pt x="9" y="14"/>
                  </a:cubicBezTo>
                  <a:cubicBezTo>
                    <a:pt x="13" y="14"/>
                    <a:pt x="17" y="12"/>
                    <a:pt x="23" y="7"/>
                  </a:cubicBezTo>
                  <a:lnTo>
                    <a:pt x="23" y="7"/>
                  </a:lnTo>
                  <a:cubicBezTo>
                    <a:pt x="26" y="11"/>
                    <a:pt x="29" y="14"/>
                    <a:pt x="30" y="14"/>
                  </a:cubicBezTo>
                  <a:cubicBezTo>
                    <a:pt x="31" y="14"/>
                    <a:pt x="31" y="10"/>
                    <a:pt x="31" y="0"/>
                  </a:cubicBezTo>
                  <a:lnTo>
                    <a:pt x="31" y="0"/>
                  </a:lnTo>
                  <a:cubicBezTo>
                    <a:pt x="28" y="3"/>
                    <a:pt x="25" y="6"/>
                    <a:pt x="23" y="7"/>
                  </a:cubicBezTo>
                  <a:lnTo>
                    <a:pt x="23" y="7"/>
                  </a:ln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968400" y="25119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862775" y="2551950"/>
              <a:ext cx="1550" cy="3025"/>
            </a:xfrm>
            <a:custGeom>
              <a:avLst/>
              <a:gdLst/>
              <a:ahLst/>
              <a:cxnLst/>
              <a:rect l="l" t="t" r="r" b="b"/>
              <a:pathLst>
                <a:path w="62" h="12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"/>
                    <a:pt x="12" y="12"/>
                    <a:pt x="15" y="18"/>
                  </a:cubicBezTo>
                  <a:lnTo>
                    <a:pt x="15" y="18"/>
                  </a:lnTo>
                  <a:cubicBezTo>
                    <a:pt x="16" y="18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29" y="28"/>
                    <a:pt x="45" y="44"/>
                    <a:pt x="61" y="61"/>
                  </a:cubicBezTo>
                  <a:lnTo>
                    <a:pt x="61" y="30"/>
                  </a:lnTo>
                  <a:cubicBezTo>
                    <a:pt x="61" y="15"/>
                    <a:pt x="54" y="8"/>
                    <a:pt x="42" y="8"/>
                  </a:cubicBezTo>
                  <a:cubicBezTo>
                    <a:pt x="35" y="8"/>
                    <a:pt x="27" y="11"/>
                    <a:pt x="17" y="17"/>
                  </a:cubicBezTo>
                  <a:lnTo>
                    <a:pt x="17" y="17"/>
                  </a:lnTo>
                  <a:cubicBezTo>
                    <a:pt x="8" y="7"/>
                    <a:pt x="1" y="1"/>
                    <a:pt x="1" y="0"/>
                  </a:cubicBezTo>
                  <a:close/>
                  <a:moveTo>
                    <a:pt x="15" y="18"/>
                  </a:moveTo>
                  <a:lnTo>
                    <a:pt x="15" y="18"/>
                  </a:lnTo>
                  <a:cubicBezTo>
                    <a:pt x="11" y="22"/>
                    <a:pt x="6" y="26"/>
                    <a:pt x="1" y="30"/>
                  </a:cubicBezTo>
                  <a:cubicBezTo>
                    <a:pt x="1" y="53"/>
                    <a:pt x="1" y="80"/>
                    <a:pt x="1" y="121"/>
                  </a:cubicBezTo>
                  <a:cubicBezTo>
                    <a:pt x="25" y="72"/>
                    <a:pt x="30" y="43"/>
                    <a:pt x="1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861275" y="25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874100" y="25376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1" y="1"/>
                    <a:pt x="14" y="14"/>
                    <a:pt x="23" y="14"/>
                  </a:cubicBezTo>
                  <a:cubicBezTo>
                    <a:pt x="27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861275" y="25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828075" y="25270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856000" y="2508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862775" y="2552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823550" y="2510025"/>
              <a:ext cx="47550" cy="47975"/>
            </a:xfrm>
            <a:custGeom>
              <a:avLst/>
              <a:gdLst/>
              <a:ahLst/>
              <a:cxnLst/>
              <a:rect l="l" t="t" r="r" b="b"/>
              <a:pathLst>
                <a:path w="1902" h="1919" extrusionOk="0">
                  <a:moveTo>
                    <a:pt x="1298" y="18"/>
                  </a:moveTo>
                  <a:lnTo>
                    <a:pt x="1298" y="48"/>
                  </a:lnTo>
                  <a:cubicBezTo>
                    <a:pt x="1328" y="48"/>
                    <a:pt x="1298" y="18"/>
                    <a:pt x="1298" y="18"/>
                  </a:cubicBezTo>
                  <a:close/>
                  <a:moveTo>
                    <a:pt x="121" y="470"/>
                  </a:moveTo>
                  <a:lnTo>
                    <a:pt x="121" y="500"/>
                  </a:lnTo>
                  <a:cubicBezTo>
                    <a:pt x="121" y="491"/>
                    <a:pt x="122" y="482"/>
                    <a:pt x="123" y="474"/>
                  </a:cubicBezTo>
                  <a:lnTo>
                    <a:pt x="123" y="474"/>
                  </a:lnTo>
                  <a:cubicBezTo>
                    <a:pt x="122" y="471"/>
                    <a:pt x="121" y="470"/>
                    <a:pt x="121" y="470"/>
                  </a:cubicBezTo>
                  <a:close/>
                  <a:moveTo>
                    <a:pt x="1781" y="1134"/>
                  </a:moveTo>
                  <a:cubicBezTo>
                    <a:pt x="1798" y="1134"/>
                    <a:pt x="1805" y="1153"/>
                    <a:pt x="1809" y="1164"/>
                  </a:cubicBezTo>
                  <a:lnTo>
                    <a:pt x="1781" y="1164"/>
                  </a:lnTo>
                  <a:lnTo>
                    <a:pt x="1781" y="1134"/>
                  </a:lnTo>
                  <a:close/>
                  <a:moveTo>
                    <a:pt x="1710" y="1499"/>
                  </a:moveTo>
                  <a:cubicBezTo>
                    <a:pt x="1703" y="1505"/>
                    <a:pt x="1717" y="1522"/>
                    <a:pt x="1735" y="1541"/>
                  </a:cubicBezTo>
                  <a:lnTo>
                    <a:pt x="1735" y="1541"/>
                  </a:lnTo>
                  <a:cubicBezTo>
                    <a:pt x="1732" y="1526"/>
                    <a:pt x="1731" y="1506"/>
                    <a:pt x="1710" y="1499"/>
                  </a:cubicBezTo>
                  <a:close/>
                  <a:moveTo>
                    <a:pt x="1735" y="1541"/>
                  </a:moveTo>
                  <a:cubicBezTo>
                    <a:pt x="1737" y="1550"/>
                    <a:pt x="1741" y="1557"/>
                    <a:pt x="1751" y="1557"/>
                  </a:cubicBezTo>
                  <a:cubicBezTo>
                    <a:pt x="1746" y="1551"/>
                    <a:pt x="1740" y="1546"/>
                    <a:pt x="1735" y="1541"/>
                  </a:cubicBezTo>
                  <a:close/>
                  <a:moveTo>
                    <a:pt x="1608" y="1741"/>
                  </a:moveTo>
                  <a:cubicBezTo>
                    <a:pt x="1610" y="1748"/>
                    <a:pt x="1617" y="1755"/>
                    <a:pt x="1630" y="1768"/>
                  </a:cubicBezTo>
                  <a:cubicBezTo>
                    <a:pt x="1620" y="1748"/>
                    <a:pt x="1614" y="1741"/>
                    <a:pt x="1608" y="1741"/>
                  </a:cubicBezTo>
                  <a:close/>
                  <a:moveTo>
                    <a:pt x="1359" y="1859"/>
                  </a:moveTo>
                  <a:lnTo>
                    <a:pt x="1359" y="1859"/>
                  </a:lnTo>
                  <a:cubicBezTo>
                    <a:pt x="1356" y="1864"/>
                    <a:pt x="1353" y="1869"/>
                    <a:pt x="1348" y="1873"/>
                  </a:cubicBezTo>
                  <a:lnTo>
                    <a:pt x="1348" y="1873"/>
                  </a:lnTo>
                  <a:cubicBezTo>
                    <a:pt x="1354" y="1873"/>
                    <a:pt x="1359" y="1871"/>
                    <a:pt x="1359" y="1859"/>
                  </a:cubicBezTo>
                  <a:close/>
                  <a:moveTo>
                    <a:pt x="1348" y="1873"/>
                  </a:moveTo>
                  <a:cubicBezTo>
                    <a:pt x="1346" y="1873"/>
                    <a:pt x="1345" y="1873"/>
                    <a:pt x="1344" y="1873"/>
                  </a:cubicBezTo>
                  <a:cubicBezTo>
                    <a:pt x="1337" y="1873"/>
                    <a:pt x="1330" y="1873"/>
                    <a:pt x="1329" y="1884"/>
                  </a:cubicBezTo>
                  <a:lnTo>
                    <a:pt x="1329" y="1884"/>
                  </a:lnTo>
                  <a:cubicBezTo>
                    <a:pt x="1337" y="1881"/>
                    <a:pt x="1343" y="1878"/>
                    <a:pt x="1348" y="1873"/>
                  </a:cubicBezTo>
                  <a:close/>
                  <a:moveTo>
                    <a:pt x="1400" y="1794"/>
                  </a:moveTo>
                  <a:cubicBezTo>
                    <a:pt x="1387" y="1794"/>
                    <a:pt x="1381" y="1858"/>
                    <a:pt x="1359" y="1858"/>
                  </a:cubicBezTo>
                  <a:lnTo>
                    <a:pt x="1359" y="1858"/>
                  </a:lnTo>
                  <a:cubicBezTo>
                    <a:pt x="1367" y="1841"/>
                    <a:pt x="1363" y="1822"/>
                    <a:pt x="1360" y="1822"/>
                  </a:cubicBezTo>
                  <a:lnTo>
                    <a:pt x="1360" y="1822"/>
                  </a:lnTo>
                  <a:cubicBezTo>
                    <a:pt x="1359" y="1822"/>
                    <a:pt x="1359" y="1824"/>
                    <a:pt x="1359" y="1828"/>
                  </a:cubicBezTo>
                  <a:lnTo>
                    <a:pt x="1359" y="1858"/>
                  </a:lnTo>
                  <a:cubicBezTo>
                    <a:pt x="1359" y="1858"/>
                    <a:pt x="1359" y="1858"/>
                    <a:pt x="1359" y="1858"/>
                  </a:cubicBezTo>
                  <a:lnTo>
                    <a:pt x="1359" y="1858"/>
                  </a:lnTo>
                  <a:cubicBezTo>
                    <a:pt x="1359" y="1858"/>
                    <a:pt x="1359" y="1858"/>
                    <a:pt x="1359" y="1859"/>
                  </a:cubicBezTo>
                  <a:lnTo>
                    <a:pt x="1359" y="1859"/>
                  </a:lnTo>
                  <a:lnTo>
                    <a:pt x="1359" y="1858"/>
                  </a:lnTo>
                  <a:cubicBezTo>
                    <a:pt x="1359" y="1858"/>
                    <a:pt x="1359" y="1858"/>
                    <a:pt x="1359" y="1859"/>
                  </a:cubicBezTo>
                  <a:lnTo>
                    <a:pt x="1359" y="1859"/>
                  </a:lnTo>
                  <a:cubicBezTo>
                    <a:pt x="1359" y="1859"/>
                    <a:pt x="1359" y="1859"/>
                    <a:pt x="1359" y="1859"/>
                  </a:cubicBezTo>
                  <a:lnTo>
                    <a:pt x="1359" y="1859"/>
                  </a:lnTo>
                  <a:lnTo>
                    <a:pt x="1359" y="1889"/>
                  </a:lnTo>
                  <a:cubicBezTo>
                    <a:pt x="1359" y="1858"/>
                    <a:pt x="1389" y="1858"/>
                    <a:pt x="1389" y="1828"/>
                  </a:cubicBezTo>
                  <a:cubicBezTo>
                    <a:pt x="1389" y="1858"/>
                    <a:pt x="1389" y="1858"/>
                    <a:pt x="1389" y="1889"/>
                  </a:cubicBezTo>
                  <a:cubicBezTo>
                    <a:pt x="1389" y="1858"/>
                    <a:pt x="1419" y="1858"/>
                    <a:pt x="1419" y="1828"/>
                  </a:cubicBezTo>
                  <a:cubicBezTo>
                    <a:pt x="1411" y="1803"/>
                    <a:pt x="1405" y="1794"/>
                    <a:pt x="1400" y="1794"/>
                  </a:cubicBezTo>
                  <a:close/>
                  <a:moveTo>
                    <a:pt x="1190" y="0"/>
                  </a:moveTo>
                  <a:cubicBezTo>
                    <a:pt x="1188" y="0"/>
                    <a:pt x="1184" y="5"/>
                    <a:pt x="1178" y="18"/>
                  </a:cubicBezTo>
                  <a:cubicBezTo>
                    <a:pt x="1178" y="18"/>
                    <a:pt x="1178" y="48"/>
                    <a:pt x="1178" y="48"/>
                  </a:cubicBezTo>
                  <a:cubicBezTo>
                    <a:pt x="1178" y="33"/>
                    <a:pt x="1163" y="25"/>
                    <a:pt x="1147" y="25"/>
                  </a:cubicBezTo>
                  <a:cubicBezTo>
                    <a:pt x="1132" y="25"/>
                    <a:pt x="1117" y="33"/>
                    <a:pt x="1117" y="48"/>
                  </a:cubicBezTo>
                  <a:lnTo>
                    <a:pt x="1117" y="18"/>
                  </a:lnTo>
                  <a:lnTo>
                    <a:pt x="1087" y="18"/>
                  </a:lnTo>
                  <a:cubicBezTo>
                    <a:pt x="1072" y="33"/>
                    <a:pt x="1057" y="33"/>
                    <a:pt x="1046" y="33"/>
                  </a:cubicBezTo>
                  <a:cubicBezTo>
                    <a:pt x="1034" y="33"/>
                    <a:pt x="1027" y="33"/>
                    <a:pt x="1027" y="48"/>
                  </a:cubicBezTo>
                  <a:cubicBezTo>
                    <a:pt x="1027" y="66"/>
                    <a:pt x="1027" y="94"/>
                    <a:pt x="1027" y="108"/>
                  </a:cubicBezTo>
                  <a:cubicBezTo>
                    <a:pt x="1003" y="108"/>
                    <a:pt x="978" y="69"/>
                    <a:pt x="970" y="69"/>
                  </a:cubicBezTo>
                  <a:cubicBezTo>
                    <a:pt x="968" y="69"/>
                    <a:pt x="966" y="72"/>
                    <a:pt x="966" y="78"/>
                  </a:cubicBezTo>
                  <a:cubicBezTo>
                    <a:pt x="936" y="78"/>
                    <a:pt x="906" y="78"/>
                    <a:pt x="876" y="108"/>
                  </a:cubicBezTo>
                  <a:cubicBezTo>
                    <a:pt x="906" y="108"/>
                    <a:pt x="906" y="138"/>
                    <a:pt x="876" y="138"/>
                  </a:cubicBezTo>
                  <a:lnTo>
                    <a:pt x="876" y="108"/>
                  </a:lnTo>
                  <a:cubicBezTo>
                    <a:pt x="871" y="117"/>
                    <a:pt x="866" y="121"/>
                    <a:pt x="861" y="121"/>
                  </a:cubicBezTo>
                  <a:cubicBezTo>
                    <a:pt x="836" y="121"/>
                    <a:pt x="803" y="52"/>
                    <a:pt x="777" y="52"/>
                  </a:cubicBezTo>
                  <a:cubicBezTo>
                    <a:pt x="769" y="52"/>
                    <a:pt x="761" y="59"/>
                    <a:pt x="755" y="78"/>
                  </a:cubicBezTo>
                  <a:lnTo>
                    <a:pt x="725" y="108"/>
                  </a:lnTo>
                  <a:lnTo>
                    <a:pt x="725" y="48"/>
                  </a:lnTo>
                  <a:cubicBezTo>
                    <a:pt x="714" y="70"/>
                    <a:pt x="703" y="76"/>
                    <a:pt x="692" y="76"/>
                  </a:cubicBezTo>
                  <a:cubicBezTo>
                    <a:pt x="679" y="76"/>
                    <a:pt x="667" y="69"/>
                    <a:pt x="655" y="69"/>
                  </a:cubicBezTo>
                  <a:cubicBezTo>
                    <a:pt x="648" y="69"/>
                    <a:pt x="641" y="71"/>
                    <a:pt x="634" y="78"/>
                  </a:cubicBezTo>
                  <a:cubicBezTo>
                    <a:pt x="634" y="33"/>
                    <a:pt x="626" y="22"/>
                    <a:pt x="613" y="22"/>
                  </a:cubicBezTo>
                  <a:cubicBezTo>
                    <a:pt x="598" y="22"/>
                    <a:pt x="577" y="36"/>
                    <a:pt x="554" y="36"/>
                  </a:cubicBezTo>
                  <a:cubicBezTo>
                    <a:pt x="541" y="36"/>
                    <a:pt x="527" y="31"/>
                    <a:pt x="514" y="18"/>
                  </a:cubicBezTo>
                  <a:lnTo>
                    <a:pt x="514" y="48"/>
                  </a:lnTo>
                  <a:cubicBezTo>
                    <a:pt x="507" y="54"/>
                    <a:pt x="502" y="56"/>
                    <a:pt x="498" y="56"/>
                  </a:cubicBezTo>
                  <a:cubicBezTo>
                    <a:pt x="487" y="56"/>
                    <a:pt x="485" y="39"/>
                    <a:pt x="484" y="39"/>
                  </a:cubicBezTo>
                  <a:cubicBezTo>
                    <a:pt x="484" y="39"/>
                    <a:pt x="484" y="41"/>
                    <a:pt x="484" y="48"/>
                  </a:cubicBezTo>
                  <a:lnTo>
                    <a:pt x="484" y="78"/>
                  </a:lnTo>
                  <a:cubicBezTo>
                    <a:pt x="423" y="138"/>
                    <a:pt x="242" y="138"/>
                    <a:pt x="242" y="168"/>
                  </a:cubicBezTo>
                  <a:cubicBezTo>
                    <a:pt x="242" y="199"/>
                    <a:pt x="302" y="289"/>
                    <a:pt x="242" y="289"/>
                  </a:cubicBezTo>
                  <a:lnTo>
                    <a:pt x="242" y="229"/>
                  </a:lnTo>
                  <a:cubicBezTo>
                    <a:pt x="214" y="340"/>
                    <a:pt x="135" y="374"/>
                    <a:pt x="123" y="474"/>
                  </a:cubicBezTo>
                  <a:lnTo>
                    <a:pt x="123" y="474"/>
                  </a:lnTo>
                  <a:cubicBezTo>
                    <a:pt x="129" y="487"/>
                    <a:pt x="147" y="535"/>
                    <a:pt x="121" y="561"/>
                  </a:cubicBezTo>
                  <a:lnTo>
                    <a:pt x="121" y="621"/>
                  </a:lnTo>
                  <a:cubicBezTo>
                    <a:pt x="121" y="621"/>
                    <a:pt x="121" y="651"/>
                    <a:pt x="121" y="681"/>
                  </a:cubicBezTo>
                  <a:cubicBezTo>
                    <a:pt x="91" y="712"/>
                    <a:pt x="91" y="742"/>
                    <a:pt x="91" y="772"/>
                  </a:cubicBezTo>
                  <a:cubicBezTo>
                    <a:pt x="91" y="802"/>
                    <a:pt x="31" y="832"/>
                    <a:pt x="91" y="862"/>
                  </a:cubicBezTo>
                  <a:cubicBezTo>
                    <a:pt x="85" y="859"/>
                    <a:pt x="79" y="858"/>
                    <a:pt x="74" y="858"/>
                  </a:cubicBezTo>
                  <a:cubicBezTo>
                    <a:pt x="37" y="858"/>
                    <a:pt x="61" y="953"/>
                    <a:pt x="61" y="953"/>
                  </a:cubicBezTo>
                  <a:cubicBezTo>
                    <a:pt x="61" y="953"/>
                    <a:pt x="48" y="940"/>
                    <a:pt x="39" y="940"/>
                  </a:cubicBezTo>
                  <a:cubicBezTo>
                    <a:pt x="34" y="940"/>
                    <a:pt x="31" y="943"/>
                    <a:pt x="31" y="953"/>
                  </a:cubicBezTo>
                  <a:cubicBezTo>
                    <a:pt x="31" y="983"/>
                    <a:pt x="31" y="983"/>
                    <a:pt x="61" y="983"/>
                  </a:cubicBezTo>
                  <a:cubicBezTo>
                    <a:pt x="1" y="1044"/>
                    <a:pt x="91" y="1074"/>
                    <a:pt x="31" y="1134"/>
                  </a:cubicBezTo>
                  <a:lnTo>
                    <a:pt x="121" y="1315"/>
                  </a:lnTo>
                  <a:cubicBezTo>
                    <a:pt x="113" y="1320"/>
                    <a:pt x="106" y="1321"/>
                    <a:pt x="100" y="1321"/>
                  </a:cubicBezTo>
                  <a:cubicBezTo>
                    <a:pt x="74" y="1321"/>
                    <a:pt x="82" y="1279"/>
                    <a:pt x="71" y="1279"/>
                  </a:cubicBezTo>
                  <a:cubicBezTo>
                    <a:pt x="69" y="1279"/>
                    <a:pt x="65" y="1281"/>
                    <a:pt x="61" y="1285"/>
                  </a:cubicBezTo>
                  <a:cubicBezTo>
                    <a:pt x="91" y="1345"/>
                    <a:pt x="121" y="1406"/>
                    <a:pt x="121" y="1406"/>
                  </a:cubicBezTo>
                  <a:cubicBezTo>
                    <a:pt x="121" y="1406"/>
                    <a:pt x="95" y="1392"/>
                    <a:pt x="86" y="1392"/>
                  </a:cubicBezTo>
                  <a:cubicBezTo>
                    <a:pt x="81" y="1392"/>
                    <a:pt x="81" y="1396"/>
                    <a:pt x="91" y="1406"/>
                  </a:cubicBezTo>
                  <a:cubicBezTo>
                    <a:pt x="121" y="1466"/>
                    <a:pt x="121" y="1526"/>
                    <a:pt x="182" y="1557"/>
                  </a:cubicBezTo>
                  <a:cubicBezTo>
                    <a:pt x="212" y="1526"/>
                    <a:pt x="272" y="1526"/>
                    <a:pt x="272" y="1526"/>
                  </a:cubicBezTo>
                  <a:lnTo>
                    <a:pt x="272" y="1526"/>
                  </a:lnTo>
                  <a:cubicBezTo>
                    <a:pt x="212" y="1587"/>
                    <a:pt x="272" y="1587"/>
                    <a:pt x="212" y="1647"/>
                  </a:cubicBezTo>
                  <a:cubicBezTo>
                    <a:pt x="232" y="1647"/>
                    <a:pt x="239" y="1634"/>
                    <a:pt x="241" y="1634"/>
                  </a:cubicBezTo>
                  <a:cubicBezTo>
                    <a:pt x="242" y="1634"/>
                    <a:pt x="242" y="1637"/>
                    <a:pt x="242" y="1647"/>
                  </a:cubicBezTo>
                  <a:cubicBezTo>
                    <a:pt x="242" y="1677"/>
                    <a:pt x="212" y="1677"/>
                    <a:pt x="242" y="1677"/>
                  </a:cubicBezTo>
                  <a:lnTo>
                    <a:pt x="272" y="1677"/>
                  </a:lnTo>
                  <a:cubicBezTo>
                    <a:pt x="282" y="1667"/>
                    <a:pt x="289" y="1664"/>
                    <a:pt x="294" y="1664"/>
                  </a:cubicBezTo>
                  <a:cubicBezTo>
                    <a:pt x="302" y="1664"/>
                    <a:pt x="302" y="1677"/>
                    <a:pt x="302" y="1677"/>
                  </a:cubicBezTo>
                  <a:cubicBezTo>
                    <a:pt x="318" y="1692"/>
                    <a:pt x="340" y="1692"/>
                    <a:pt x="359" y="1692"/>
                  </a:cubicBezTo>
                  <a:cubicBezTo>
                    <a:pt x="378" y="1692"/>
                    <a:pt x="393" y="1692"/>
                    <a:pt x="393" y="1707"/>
                  </a:cubicBezTo>
                  <a:lnTo>
                    <a:pt x="393" y="1798"/>
                  </a:lnTo>
                  <a:lnTo>
                    <a:pt x="423" y="1798"/>
                  </a:lnTo>
                  <a:lnTo>
                    <a:pt x="423" y="1768"/>
                  </a:lnTo>
                  <a:cubicBezTo>
                    <a:pt x="443" y="1768"/>
                    <a:pt x="463" y="1754"/>
                    <a:pt x="475" y="1754"/>
                  </a:cubicBezTo>
                  <a:cubicBezTo>
                    <a:pt x="480" y="1754"/>
                    <a:pt x="484" y="1758"/>
                    <a:pt x="484" y="1768"/>
                  </a:cubicBezTo>
                  <a:lnTo>
                    <a:pt x="514" y="1768"/>
                  </a:lnTo>
                  <a:lnTo>
                    <a:pt x="514" y="1738"/>
                  </a:lnTo>
                  <a:cubicBezTo>
                    <a:pt x="535" y="1716"/>
                    <a:pt x="541" y="1695"/>
                    <a:pt x="543" y="1695"/>
                  </a:cubicBezTo>
                  <a:cubicBezTo>
                    <a:pt x="544" y="1695"/>
                    <a:pt x="544" y="1699"/>
                    <a:pt x="544" y="1707"/>
                  </a:cubicBezTo>
                  <a:lnTo>
                    <a:pt x="544" y="1738"/>
                  </a:lnTo>
                  <a:lnTo>
                    <a:pt x="574" y="1738"/>
                  </a:lnTo>
                  <a:lnTo>
                    <a:pt x="574" y="1828"/>
                  </a:lnTo>
                  <a:cubicBezTo>
                    <a:pt x="574" y="1798"/>
                    <a:pt x="589" y="1798"/>
                    <a:pt x="604" y="1798"/>
                  </a:cubicBezTo>
                  <a:cubicBezTo>
                    <a:pt x="607" y="1798"/>
                    <a:pt x="609" y="1798"/>
                    <a:pt x="612" y="1798"/>
                  </a:cubicBezTo>
                  <a:lnTo>
                    <a:pt x="612" y="1798"/>
                  </a:lnTo>
                  <a:cubicBezTo>
                    <a:pt x="612" y="1805"/>
                    <a:pt x="619" y="1813"/>
                    <a:pt x="634" y="1828"/>
                  </a:cubicBezTo>
                  <a:cubicBezTo>
                    <a:pt x="634" y="1828"/>
                    <a:pt x="634" y="1798"/>
                    <a:pt x="634" y="1798"/>
                  </a:cubicBezTo>
                  <a:cubicBezTo>
                    <a:pt x="655" y="1798"/>
                    <a:pt x="675" y="1771"/>
                    <a:pt x="695" y="1771"/>
                  </a:cubicBezTo>
                  <a:cubicBezTo>
                    <a:pt x="705" y="1771"/>
                    <a:pt x="715" y="1778"/>
                    <a:pt x="725" y="1798"/>
                  </a:cubicBezTo>
                  <a:cubicBezTo>
                    <a:pt x="725" y="1858"/>
                    <a:pt x="695" y="1858"/>
                    <a:pt x="725" y="1858"/>
                  </a:cubicBezTo>
                  <a:cubicBezTo>
                    <a:pt x="755" y="1858"/>
                    <a:pt x="785" y="1798"/>
                    <a:pt x="815" y="1798"/>
                  </a:cubicBezTo>
                  <a:cubicBezTo>
                    <a:pt x="815" y="1768"/>
                    <a:pt x="819" y="1758"/>
                    <a:pt x="823" y="1758"/>
                  </a:cubicBezTo>
                  <a:cubicBezTo>
                    <a:pt x="832" y="1758"/>
                    <a:pt x="846" y="1798"/>
                    <a:pt x="846" y="1798"/>
                  </a:cubicBezTo>
                  <a:cubicBezTo>
                    <a:pt x="846" y="1798"/>
                    <a:pt x="815" y="1828"/>
                    <a:pt x="846" y="1828"/>
                  </a:cubicBezTo>
                  <a:cubicBezTo>
                    <a:pt x="854" y="1837"/>
                    <a:pt x="861" y="1841"/>
                    <a:pt x="867" y="1841"/>
                  </a:cubicBezTo>
                  <a:cubicBezTo>
                    <a:pt x="881" y="1841"/>
                    <a:pt x="894" y="1819"/>
                    <a:pt x="936" y="1798"/>
                  </a:cubicBezTo>
                  <a:lnTo>
                    <a:pt x="936" y="1828"/>
                  </a:lnTo>
                  <a:cubicBezTo>
                    <a:pt x="936" y="1828"/>
                    <a:pt x="950" y="1842"/>
                    <a:pt x="959" y="1842"/>
                  </a:cubicBezTo>
                  <a:cubicBezTo>
                    <a:pt x="963" y="1842"/>
                    <a:pt x="966" y="1838"/>
                    <a:pt x="966" y="1828"/>
                  </a:cubicBezTo>
                  <a:lnTo>
                    <a:pt x="966" y="1798"/>
                  </a:lnTo>
                  <a:cubicBezTo>
                    <a:pt x="974" y="1830"/>
                    <a:pt x="985" y="1841"/>
                    <a:pt x="996" y="1841"/>
                  </a:cubicBezTo>
                  <a:cubicBezTo>
                    <a:pt x="1018" y="1841"/>
                    <a:pt x="1043" y="1802"/>
                    <a:pt x="1064" y="1802"/>
                  </a:cubicBezTo>
                  <a:cubicBezTo>
                    <a:pt x="1073" y="1802"/>
                    <a:pt x="1081" y="1809"/>
                    <a:pt x="1087" y="1828"/>
                  </a:cubicBezTo>
                  <a:lnTo>
                    <a:pt x="1117" y="1828"/>
                  </a:lnTo>
                  <a:cubicBezTo>
                    <a:pt x="1117" y="1828"/>
                    <a:pt x="1117" y="1798"/>
                    <a:pt x="1117" y="1798"/>
                  </a:cubicBezTo>
                  <a:cubicBezTo>
                    <a:pt x="1117" y="1738"/>
                    <a:pt x="1147" y="1738"/>
                    <a:pt x="1147" y="1738"/>
                  </a:cubicBezTo>
                  <a:lnTo>
                    <a:pt x="1147" y="1738"/>
                  </a:lnTo>
                  <a:cubicBezTo>
                    <a:pt x="1117" y="1768"/>
                    <a:pt x="1147" y="1798"/>
                    <a:pt x="1147" y="1828"/>
                  </a:cubicBezTo>
                  <a:lnTo>
                    <a:pt x="1147" y="1798"/>
                  </a:lnTo>
                  <a:cubicBezTo>
                    <a:pt x="1153" y="1808"/>
                    <a:pt x="1156" y="1813"/>
                    <a:pt x="1158" y="1813"/>
                  </a:cubicBezTo>
                  <a:cubicBezTo>
                    <a:pt x="1167" y="1813"/>
                    <a:pt x="1158" y="1753"/>
                    <a:pt x="1167" y="1753"/>
                  </a:cubicBezTo>
                  <a:cubicBezTo>
                    <a:pt x="1169" y="1753"/>
                    <a:pt x="1172" y="1757"/>
                    <a:pt x="1178" y="1768"/>
                  </a:cubicBezTo>
                  <a:cubicBezTo>
                    <a:pt x="1178" y="1798"/>
                    <a:pt x="1178" y="1798"/>
                    <a:pt x="1178" y="1798"/>
                  </a:cubicBezTo>
                  <a:cubicBezTo>
                    <a:pt x="1208" y="1798"/>
                    <a:pt x="1208" y="1738"/>
                    <a:pt x="1208" y="1738"/>
                  </a:cubicBezTo>
                  <a:cubicBezTo>
                    <a:pt x="1208" y="1753"/>
                    <a:pt x="1208" y="1753"/>
                    <a:pt x="1208" y="1753"/>
                  </a:cubicBezTo>
                  <a:cubicBezTo>
                    <a:pt x="1208" y="1753"/>
                    <a:pt x="1208" y="1753"/>
                    <a:pt x="1208" y="1768"/>
                  </a:cubicBezTo>
                  <a:lnTo>
                    <a:pt x="1238" y="1828"/>
                  </a:lnTo>
                  <a:lnTo>
                    <a:pt x="1268" y="1828"/>
                  </a:lnTo>
                  <a:cubicBezTo>
                    <a:pt x="1268" y="1783"/>
                    <a:pt x="1283" y="1783"/>
                    <a:pt x="1298" y="1783"/>
                  </a:cubicBezTo>
                  <a:cubicBezTo>
                    <a:pt x="1313" y="1783"/>
                    <a:pt x="1328" y="1783"/>
                    <a:pt x="1328" y="1738"/>
                  </a:cubicBezTo>
                  <a:lnTo>
                    <a:pt x="1328" y="1768"/>
                  </a:lnTo>
                  <a:cubicBezTo>
                    <a:pt x="1328" y="1828"/>
                    <a:pt x="1298" y="1858"/>
                    <a:pt x="1298" y="1889"/>
                  </a:cubicBezTo>
                  <a:cubicBezTo>
                    <a:pt x="1310" y="1889"/>
                    <a:pt x="1320" y="1887"/>
                    <a:pt x="1328" y="1884"/>
                  </a:cubicBezTo>
                  <a:lnTo>
                    <a:pt x="1328" y="1884"/>
                  </a:lnTo>
                  <a:cubicBezTo>
                    <a:pt x="1328" y="1886"/>
                    <a:pt x="1328" y="1887"/>
                    <a:pt x="1328" y="1889"/>
                  </a:cubicBezTo>
                  <a:cubicBezTo>
                    <a:pt x="1328" y="1887"/>
                    <a:pt x="1329" y="1885"/>
                    <a:pt x="1329" y="1884"/>
                  </a:cubicBezTo>
                  <a:lnTo>
                    <a:pt x="1329" y="1884"/>
                  </a:lnTo>
                  <a:cubicBezTo>
                    <a:pt x="1329" y="1884"/>
                    <a:pt x="1329" y="1884"/>
                    <a:pt x="1328" y="1884"/>
                  </a:cubicBezTo>
                  <a:lnTo>
                    <a:pt x="1328" y="1884"/>
                  </a:lnTo>
                  <a:cubicBezTo>
                    <a:pt x="1328" y="1858"/>
                    <a:pt x="1328" y="1857"/>
                    <a:pt x="1328" y="1828"/>
                  </a:cubicBezTo>
                  <a:cubicBezTo>
                    <a:pt x="1344" y="1843"/>
                    <a:pt x="1351" y="1851"/>
                    <a:pt x="1355" y="1851"/>
                  </a:cubicBezTo>
                  <a:cubicBezTo>
                    <a:pt x="1359" y="1851"/>
                    <a:pt x="1359" y="1843"/>
                    <a:pt x="1359" y="1828"/>
                  </a:cubicBezTo>
                  <a:lnTo>
                    <a:pt x="1359" y="1798"/>
                  </a:lnTo>
                  <a:cubicBezTo>
                    <a:pt x="1419" y="1768"/>
                    <a:pt x="1449" y="1768"/>
                    <a:pt x="1479" y="1738"/>
                  </a:cubicBezTo>
                  <a:lnTo>
                    <a:pt x="1479" y="1798"/>
                  </a:lnTo>
                  <a:lnTo>
                    <a:pt x="1479" y="1858"/>
                  </a:lnTo>
                  <a:cubicBezTo>
                    <a:pt x="1479" y="1889"/>
                    <a:pt x="1510" y="1919"/>
                    <a:pt x="1510" y="1919"/>
                  </a:cubicBezTo>
                  <a:lnTo>
                    <a:pt x="1510" y="1828"/>
                  </a:lnTo>
                  <a:cubicBezTo>
                    <a:pt x="1534" y="1853"/>
                    <a:pt x="1539" y="1897"/>
                    <a:pt x="1540" y="1897"/>
                  </a:cubicBezTo>
                  <a:cubicBezTo>
                    <a:pt x="1540" y="1897"/>
                    <a:pt x="1540" y="1894"/>
                    <a:pt x="1540" y="1889"/>
                  </a:cubicBezTo>
                  <a:cubicBezTo>
                    <a:pt x="1540" y="1858"/>
                    <a:pt x="1510" y="1798"/>
                    <a:pt x="1540" y="1798"/>
                  </a:cubicBezTo>
                  <a:cubicBezTo>
                    <a:pt x="1560" y="1798"/>
                    <a:pt x="1567" y="1811"/>
                    <a:pt x="1569" y="1811"/>
                  </a:cubicBezTo>
                  <a:cubicBezTo>
                    <a:pt x="1570" y="1811"/>
                    <a:pt x="1570" y="1808"/>
                    <a:pt x="1570" y="1798"/>
                  </a:cubicBezTo>
                  <a:lnTo>
                    <a:pt x="1570" y="1768"/>
                  </a:lnTo>
                  <a:cubicBezTo>
                    <a:pt x="1590" y="1768"/>
                    <a:pt x="1597" y="1741"/>
                    <a:pt x="1608" y="1741"/>
                  </a:cubicBezTo>
                  <a:cubicBezTo>
                    <a:pt x="1608" y="1741"/>
                    <a:pt x="1608" y="1741"/>
                    <a:pt x="1608" y="1741"/>
                  </a:cubicBezTo>
                  <a:lnTo>
                    <a:pt x="1608" y="1741"/>
                  </a:lnTo>
                  <a:cubicBezTo>
                    <a:pt x="1606" y="1732"/>
                    <a:pt x="1613" y="1725"/>
                    <a:pt x="1630" y="1707"/>
                  </a:cubicBezTo>
                  <a:cubicBezTo>
                    <a:pt x="1630" y="1734"/>
                    <a:pt x="1630" y="1742"/>
                    <a:pt x="1632" y="1742"/>
                  </a:cubicBezTo>
                  <a:cubicBezTo>
                    <a:pt x="1634" y="1742"/>
                    <a:pt x="1641" y="1720"/>
                    <a:pt x="1659" y="1720"/>
                  </a:cubicBezTo>
                  <a:cubicBezTo>
                    <a:pt x="1667" y="1720"/>
                    <a:pt x="1677" y="1724"/>
                    <a:pt x="1691" y="1738"/>
                  </a:cubicBezTo>
                  <a:cubicBezTo>
                    <a:pt x="1660" y="1677"/>
                    <a:pt x="1691" y="1647"/>
                    <a:pt x="1691" y="1587"/>
                  </a:cubicBezTo>
                  <a:lnTo>
                    <a:pt x="1751" y="1587"/>
                  </a:lnTo>
                  <a:cubicBezTo>
                    <a:pt x="1721" y="1557"/>
                    <a:pt x="1721" y="1526"/>
                    <a:pt x="1691" y="1496"/>
                  </a:cubicBezTo>
                  <a:cubicBezTo>
                    <a:pt x="1698" y="1496"/>
                    <a:pt x="1705" y="1497"/>
                    <a:pt x="1710" y="1499"/>
                  </a:cubicBezTo>
                  <a:lnTo>
                    <a:pt x="1710" y="1499"/>
                  </a:lnTo>
                  <a:cubicBezTo>
                    <a:pt x="1712" y="1497"/>
                    <a:pt x="1715" y="1496"/>
                    <a:pt x="1721" y="1496"/>
                  </a:cubicBezTo>
                  <a:lnTo>
                    <a:pt x="1781" y="1496"/>
                  </a:lnTo>
                  <a:cubicBezTo>
                    <a:pt x="1751" y="1436"/>
                    <a:pt x="1751" y="1436"/>
                    <a:pt x="1781" y="1436"/>
                  </a:cubicBezTo>
                  <a:lnTo>
                    <a:pt x="1841" y="1436"/>
                  </a:lnTo>
                  <a:cubicBezTo>
                    <a:pt x="1811" y="1406"/>
                    <a:pt x="1811" y="1406"/>
                    <a:pt x="1781" y="1375"/>
                  </a:cubicBezTo>
                  <a:cubicBezTo>
                    <a:pt x="1781" y="1369"/>
                    <a:pt x="1784" y="1367"/>
                    <a:pt x="1788" y="1367"/>
                  </a:cubicBezTo>
                  <a:cubicBezTo>
                    <a:pt x="1800" y="1367"/>
                    <a:pt x="1823" y="1384"/>
                    <a:pt x="1835" y="1384"/>
                  </a:cubicBezTo>
                  <a:cubicBezTo>
                    <a:pt x="1839" y="1384"/>
                    <a:pt x="1841" y="1382"/>
                    <a:pt x="1841" y="1375"/>
                  </a:cubicBezTo>
                  <a:cubicBezTo>
                    <a:pt x="1841" y="1345"/>
                    <a:pt x="1811" y="1285"/>
                    <a:pt x="1811" y="1285"/>
                  </a:cubicBezTo>
                  <a:cubicBezTo>
                    <a:pt x="1811" y="1255"/>
                    <a:pt x="1841" y="1225"/>
                    <a:pt x="1811" y="1164"/>
                  </a:cubicBezTo>
                  <a:cubicBezTo>
                    <a:pt x="1811" y="1134"/>
                    <a:pt x="1781" y="1074"/>
                    <a:pt x="1811" y="1074"/>
                  </a:cubicBezTo>
                  <a:cubicBezTo>
                    <a:pt x="1835" y="1074"/>
                    <a:pt x="1821" y="1112"/>
                    <a:pt x="1830" y="1112"/>
                  </a:cubicBezTo>
                  <a:cubicBezTo>
                    <a:pt x="1832" y="1112"/>
                    <a:pt x="1835" y="1110"/>
                    <a:pt x="1841" y="1104"/>
                  </a:cubicBezTo>
                  <a:lnTo>
                    <a:pt x="1841" y="1134"/>
                  </a:lnTo>
                  <a:cubicBezTo>
                    <a:pt x="1851" y="1130"/>
                    <a:pt x="1858" y="1128"/>
                    <a:pt x="1865" y="1128"/>
                  </a:cubicBezTo>
                  <a:cubicBezTo>
                    <a:pt x="1890" y="1128"/>
                    <a:pt x="1898" y="1155"/>
                    <a:pt x="1901" y="1155"/>
                  </a:cubicBezTo>
                  <a:cubicBezTo>
                    <a:pt x="1902" y="1155"/>
                    <a:pt x="1902" y="1150"/>
                    <a:pt x="1902" y="1134"/>
                  </a:cubicBezTo>
                  <a:cubicBezTo>
                    <a:pt x="1902" y="1104"/>
                    <a:pt x="1902" y="1044"/>
                    <a:pt x="1902" y="1044"/>
                  </a:cubicBezTo>
                  <a:cubicBezTo>
                    <a:pt x="1882" y="1044"/>
                    <a:pt x="1875" y="1070"/>
                    <a:pt x="1864" y="1070"/>
                  </a:cubicBezTo>
                  <a:cubicBezTo>
                    <a:pt x="1858" y="1070"/>
                    <a:pt x="1852" y="1064"/>
                    <a:pt x="1841" y="1044"/>
                  </a:cubicBezTo>
                  <a:cubicBezTo>
                    <a:pt x="1811" y="953"/>
                    <a:pt x="1902" y="953"/>
                    <a:pt x="1872" y="923"/>
                  </a:cubicBezTo>
                  <a:cubicBezTo>
                    <a:pt x="1872" y="923"/>
                    <a:pt x="1841" y="923"/>
                    <a:pt x="1841" y="862"/>
                  </a:cubicBezTo>
                  <a:lnTo>
                    <a:pt x="1872" y="862"/>
                  </a:lnTo>
                  <a:cubicBezTo>
                    <a:pt x="1872" y="838"/>
                    <a:pt x="1851" y="854"/>
                    <a:pt x="1844" y="827"/>
                  </a:cubicBezTo>
                  <a:lnTo>
                    <a:pt x="1844" y="827"/>
                  </a:lnTo>
                  <a:cubicBezTo>
                    <a:pt x="1868" y="774"/>
                    <a:pt x="1811" y="801"/>
                    <a:pt x="1811" y="772"/>
                  </a:cubicBezTo>
                  <a:lnTo>
                    <a:pt x="1841" y="772"/>
                  </a:lnTo>
                  <a:cubicBezTo>
                    <a:pt x="1841" y="742"/>
                    <a:pt x="1811" y="681"/>
                    <a:pt x="1781" y="651"/>
                  </a:cubicBezTo>
                  <a:cubicBezTo>
                    <a:pt x="1781" y="636"/>
                    <a:pt x="1789" y="636"/>
                    <a:pt x="1796" y="636"/>
                  </a:cubicBezTo>
                  <a:cubicBezTo>
                    <a:pt x="1804" y="636"/>
                    <a:pt x="1811" y="636"/>
                    <a:pt x="1811" y="621"/>
                  </a:cubicBezTo>
                  <a:cubicBezTo>
                    <a:pt x="1781" y="561"/>
                    <a:pt x="1781" y="470"/>
                    <a:pt x="1751" y="410"/>
                  </a:cubicBezTo>
                  <a:lnTo>
                    <a:pt x="1721" y="410"/>
                  </a:lnTo>
                  <a:cubicBezTo>
                    <a:pt x="1721" y="410"/>
                    <a:pt x="1751" y="410"/>
                    <a:pt x="1721" y="380"/>
                  </a:cubicBezTo>
                  <a:cubicBezTo>
                    <a:pt x="1721" y="391"/>
                    <a:pt x="1721" y="410"/>
                    <a:pt x="1721" y="410"/>
                  </a:cubicBezTo>
                  <a:cubicBezTo>
                    <a:pt x="1691" y="380"/>
                    <a:pt x="1721" y="380"/>
                    <a:pt x="1721" y="380"/>
                  </a:cubicBezTo>
                  <a:cubicBezTo>
                    <a:pt x="1660" y="349"/>
                    <a:pt x="1630" y="319"/>
                    <a:pt x="1630" y="259"/>
                  </a:cubicBezTo>
                  <a:cubicBezTo>
                    <a:pt x="1626" y="254"/>
                    <a:pt x="1621" y="253"/>
                    <a:pt x="1617" y="253"/>
                  </a:cubicBezTo>
                  <a:cubicBezTo>
                    <a:pt x="1599" y="253"/>
                    <a:pt x="1584" y="280"/>
                    <a:pt x="1576" y="280"/>
                  </a:cubicBezTo>
                  <a:cubicBezTo>
                    <a:pt x="1572" y="280"/>
                    <a:pt x="1570" y="275"/>
                    <a:pt x="1570" y="259"/>
                  </a:cubicBezTo>
                  <a:cubicBezTo>
                    <a:pt x="1540" y="199"/>
                    <a:pt x="1479" y="199"/>
                    <a:pt x="1449" y="108"/>
                  </a:cubicBezTo>
                  <a:cubicBezTo>
                    <a:pt x="1449" y="121"/>
                    <a:pt x="1446" y="126"/>
                    <a:pt x="1442" y="126"/>
                  </a:cubicBezTo>
                  <a:cubicBezTo>
                    <a:pt x="1432" y="126"/>
                    <a:pt x="1414" y="103"/>
                    <a:pt x="1402" y="103"/>
                  </a:cubicBezTo>
                  <a:cubicBezTo>
                    <a:pt x="1394" y="103"/>
                    <a:pt x="1389" y="112"/>
                    <a:pt x="1389" y="138"/>
                  </a:cubicBezTo>
                  <a:cubicBezTo>
                    <a:pt x="1359" y="78"/>
                    <a:pt x="1359" y="18"/>
                    <a:pt x="1359" y="18"/>
                  </a:cubicBezTo>
                  <a:cubicBezTo>
                    <a:pt x="1328" y="18"/>
                    <a:pt x="1298" y="78"/>
                    <a:pt x="1298" y="78"/>
                  </a:cubicBezTo>
                  <a:lnTo>
                    <a:pt x="1298" y="48"/>
                  </a:lnTo>
                  <a:cubicBezTo>
                    <a:pt x="1298" y="54"/>
                    <a:pt x="1297" y="56"/>
                    <a:pt x="1295" y="56"/>
                  </a:cubicBezTo>
                  <a:cubicBezTo>
                    <a:pt x="1287" y="56"/>
                    <a:pt x="1268" y="18"/>
                    <a:pt x="1268" y="18"/>
                  </a:cubicBezTo>
                  <a:lnTo>
                    <a:pt x="1208" y="48"/>
                  </a:lnTo>
                  <a:cubicBezTo>
                    <a:pt x="1208" y="48"/>
                    <a:pt x="1208" y="18"/>
                    <a:pt x="1208" y="18"/>
                  </a:cubicBezTo>
                  <a:cubicBezTo>
                    <a:pt x="1201" y="30"/>
                    <a:pt x="1198" y="35"/>
                    <a:pt x="1196" y="35"/>
                  </a:cubicBezTo>
                  <a:cubicBezTo>
                    <a:pt x="1190" y="35"/>
                    <a:pt x="119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874100" y="2543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862775" y="25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856750" y="25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862775" y="250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856000" y="255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831100" y="254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3838650" y="2553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3828075" y="253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3862775" y="255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862775" y="2554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1"/>
                  </a:moveTo>
                  <a:lnTo>
                    <a:pt x="1" y="3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859775" y="255550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15" y="1"/>
                  </a:moveTo>
                  <a:cubicBezTo>
                    <a:pt x="11" y="1"/>
                    <a:pt x="6" y="3"/>
                    <a:pt x="0" y="9"/>
                  </a:cubicBezTo>
                  <a:cubicBezTo>
                    <a:pt x="0" y="9"/>
                    <a:pt x="30" y="39"/>
                    <a:pt x="30" y="39"/>
                  </a:cubicBezTo>
                  <a:cubicBezTo>
                    <a:pt x="30" y="39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3841650" y="2554950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31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3875600" y="2481025"/>
              <a:ext cx="1550" cy="3050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46" y="8"/>
                  </a:moveTo>
                  <a:cubicBezTo>
                    <a:pt x="43" y="8"/>
                    <a:pt x="41" y="9"/>
                    <a:pt x="38" y="11"/>
                  </a:cubicBezTo>
                  <a:lnTo>
                    <a:pt x="38" y="11"/>
                  </a:lnTo>
                  <a:cubicBezTo>
                    <a:pt x="37" y="10"/>
                    <a:pt x="37" y="10"/>
                    <a:pt x="36" y="10"/>
                  </a:cubicBezTo>
                  <a:cubicBezTo>
                    <a:pt x="33" y="10"/>
                    <a:pt x="31" y="16"/>
                    <a:pt x="31" y="31"/>
                  </a:cubicBezTo>
                  <a:cubicBezTo>
                    <a:pt x="31" y="21"/>
                    <a:pt x="34" y="15"/>
                    <a:pt x="38" y="11"/>
                  </a:cubicBezTo>
                  <a:lnTo>
                    <a:pt x="38" y="11"/>
                  </a:lnTo>
                  <a:cubicBezTo>
                    <a:pt x="47" y="19"/>
                    <a:pt x="61" y="61"/>
                    <a:pt x="61" y="61"/>
                  </a:cubicBezTo>
                  <a:lnTo>
                    <a:pt x="61" y="31"/>
                  </a:lnTo>
                  <a:cubicBezTo>
                    <a:pt x="61" y="16"/>
                    <a:pt x="54" y="8"/>
                    <a:pt x="46" y="8"/>
                  </a:cubicBezTo>
                  <a:close/>
                  <a:moveTo>
                    <a:pt x="31" y="1"/>
                  </a:moveTo>
                  <a:cubicBezTo>
                    <a:pt x="1" y="31"/>
                    <a:pt x="1" y="91"/>
                    <a:pt x="31" y="121"/>
                  </a:cubicBezTo>
                  <a:lnTo>
                    <a:pt x="31" y="31"/>
                  </a:ln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3874850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886925" y="2465175"/>
              <a:ext cx="775" cy="70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" y="1"/>
                  </a:moveTo>
                  <a:cubicBezTo>
                    <a:pt x="21" y="1"/>
                    <a:pt x="27" y="28"/>
                    <a:pt x="30" y="28"/>
                  </a:cubicBezTo>
                  <a:cubicBezTo>
                    <a:pt x="31" y="28"/>
                    <a:pt x="31" y="2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874100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37125" y="24621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cubicBezTo>
                    <a:pt x="31" y="0"/>
                    <a:pt x="31" y="0"/>
                    <a:pt x="31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3835625" y="2439525"/>
              <a:ext cx="52825" cy="49825"/>
            </a:xfrm>
            <a:custGeom>
              <a:avLst/>
              <a:gdLst/>
              <a:ahLst/>
              <a:cxnLst/>
              <a:rect l="l" t="t" r="r" b="b"/>
              <a:pathLst>
                <a:path w="2113" h="1993" extrusionOk="0">
                  <a:moveTo>
                    <a:pt x="1751" y="303"/>
                  </a:moveTo>
                  <a:cubicBezTo>
                    <a:pt x="1751" y="314"/>
                    <a:pt x="1751" y="333"/>
                    <a:pt x="1751" y="333"/>
                  </a:cubicBezTo>
                  <a:cubicBezTo>
                    <a:pt x="1736" y="318"/>
                    <a:pt x="1743" y="310"/>
                    <a:pt x="1751" y="303"/>
                  </a:cubicBezTo>
                  <a:close/>
                  <a:moveTo>
                    <a:pt x="2022" y="936"/>
                  </a:moveTo>
                  <a:cubicBezTo>
                    <a:pt x="2010" y="936"/>
                    <a:pt x="2013" y="946"/>
                    <a:pt x="2020" y="959"/>
                  </a:cubicBezTo>
                  <a:lnTo>
                    <a:pt x="2020" y="959"/>
                  </a:lnTo>
                  <a:cubicBezTo>
                    <a:pt x="2024" y="959"/>
                    <a:pt x="2029" y="959"/>
                    <a:pt x="2034" y="959"/>
                  </a:cubicBezTo>
                  <a:cubicBezTo>
                    <a:pt x="2044" y="959"/>
                    <a:pt x="2054" y="959"/>
                    <a:pt x="2063" y="961"/>
                  </a:cubicBezTo>
                  <a:lnTo>
                    <a:pt x="2063" y="961"/>
                  </a:lnTo>
                  <a:cubicBezTo>
                    <a:pt x="2059" y="950"/>
                    <a:pt x="2051" y="936"/>
                    <a:pt x="2022" y="936"/>
                  </a:cubicBezTo>
                  <a:close/>
                  <a:moveTo>
                    <a:pt x="2063" y="961"/>
                  </a:moveTo>
                  <a:cubicBezTo>
                    <a:pt x="2066" y="968"/>
                    <a:pt x="2067" y="975"/>
                    <a:pt x="2071" y="975"/>
                  </a:cubicBezTo>
                  <a:cubicBezTo>
                    <a:pt x="2073" y="975"/>
                    <a:pt x="2077" y="973"/>
                    <a:pt x="2083" y="967"/>
                  </a:cubicBezTo>
                  <a:lnTo>
                    <a:pt x="2083" y="997"/>
                  </a:lnTo>
                  <a:cubicBezTo>
                    <a:pt x="2089" y="990"/>
                    <a:pt x="2091" y="988"/>
                    <a:pt x="2092" y="988"/>
                  </a:cubicBezTo>
                  <a:lnTo>
                    <a:pt x="2092" y="988"/>
                  </a:lnTo>
                  <a:cubicBezTo>
                    <a:pt x="2093" y="988"/>
                    <a:pt x="2078" y="1005"/>
                    <a:pt x="2089" y="1005"/>
                  </a:cubicBezTo>
                  <a:cubicBezTo>
                    <a:pt x="2093" y="1005"/>
                    <a:pt x="2100" y="1003"/>
                    <a:pt x="2113" y="997"/>
                  </a:cubicBezTo>
                  <a:cubicBezTo>
                    <a:pt x="2113" y="974"/>
                    <a:pt x="2091" y="964"/>
                    <a:pt x="2063" y="961"/>
                  </a:cubicBezTo>
                  <a:close/>
                  <a:moveTo>
                    <a:pt x="2022" y="997"/>
                  </a:moveTo>
                  <a:cubicBezTo>
                    <a:pt x="2039" y="997"/>
                    <a:pt x="2047" y="1016"/>
                    <a:pt x="2050" y="1027"/>
                  </a:cubicBezTo>
                  <a:lnTo>
                    <a:pt x="2022" y="1027"/>
                  </a:lnTo>
                  <a:lnTo>
                    <a:pt x="2022" y="997"/>
                  </a:lnTo>
                  <a:close/>
                  <a:moveTo>
                    <a:pt x="2010" y="1399"/>
                  </a:moveTo>
                  <a:lnTo>
                    <a:pt x="2010" y="1399"/>
                  </a:lnTo>
                  <a:cubicBezTo>
                    <a:pt x="2011" y="1403"/>
                    <a:pt x="2015" y="1409"/>
                    <a:pt x="2021" y="1415"/>
                  </a:cubicBezTo>
                  <a:lnTo>
                    <a:pt x="2021" y="1415"/>
                  </a:lnTo>
                  <a:cubicBezTo>
                    <a:pt x="2017" y="1409"/>
                    <a:pt x="2014" y="1403"/>
                    <a:pt x="2010" y="1399"/>
                  </a:cubicBezTo>
                  <a:close/>
                  <a:moveTo>
                    <a:pt x="2021" y="1415"/>
                  </a:moveTo>
                  <a:lnTo>
                    <a:pt x="2021" y="1415"/>
                  </a:lnTo>
                  <a:cubicBezTo>
                    <a:pt x="2029" y="1432"/>
                    <a:pt x="2036" y="1449"/>
                    <a:pt x="2053" y="1449"/>
                  </a:cubicBezTo>
                  <a:cubicBezTo>
                    <a:pt x="2041" y="1437"/>
                    <a:pt x="2029" y="1426"/>
                    <a:pt x="2021" y="1415"/>
                  </a:cubicBezTo>
                  <a:close/>
                  <a:moveTo>
                    <a:pt x="1641" y="1687"/>
                  </a:moveTo>
                  <a:cubicBezTo>
                    <a:pt x="1628" y="1687"/>
                    <a:pt x="1622" y="1751"/>
                    <a:pt x="1600" y="1751"/>
                  </a:cubicBezTo>
                  <a:cubicBezTo>
                    <a:pt x="1600" y="1751"/>
                    <a:pt x="1600" y="1781"/>
                    <a:pt x="1600" y="1812"/>
                  </a:cubicBezTo>
                  <a:cubicBezTo>
                    <a:pt x="1600" y="1781"/>
                    <a:pt x="1630" y="1751"/>
                    <a:pt x="1630" y="1721"/>
                  </a:cubicBezTo>
                  <a:cubicBezTo>
                    <a:pt x="1630" y="1751"/>
                    <a:pt x="1630" y="1781"/>
                    <a:pt x="1630" y="1781"/>
                  </a:cubicBezTo>
                  <a:cubicBezTo>
                    <a:pt x="1630" y="1781"/>
                    <a:pt x="1630" y="1751"/>
                    <a:pt x="1660" y="1751"/>
                  </a:cubicBezTo>
                  <a:lnTo>
                    <a:pt x="1660" y="1721"/>
                  </a:lnTo>
                  <a:cubicBezTo>
                    <a:pt x="1652" y="1696"/>
                    <a:pt x="1646" y="1687"/>
                    <a:pt x="1641" y="1687"/>
                  </a:cubicBezTo>
                  <a:close/>
                  <a:moveTo>
                    <a:pt x="1449" y="1842"/>
                  </a:moveTo>
                  <a:lnTo>
                    <a:pt x="1449" y="1842"/>
                  </a:lnTo>
                  <a:cubicBezTo>
                    <a:pt x="1449" y="1852"/>
                    <a:pt x="1446" y="1861"/>
                    <a:pt x="1443" y="1869"/>
                  </a:cubicBezTo>
                  <a:lnTo>
                    <a:pt x="1443" y="1869"/>
                  </a:lnTo>
                  <a:cubicBezTo>
                    <a:pt x="1446" y="1867"/>
                    <a:pt x="1449" y="1860"/>
                    <a:pt x="1449" y="1842"/>
                  </a:cubicBezTo>
                  <a:close/>
                  <a:moveTo>
                    <a:pt x="1449" y="1872"/>
                  </a:moveTo>
                  <a:cubicBezTo>
                    <a:pt x="1447" y="1874"/>
                    <a:pt x="1445" y="1876"/>
                    <a:pt x="1443" y="1877"/>
                  </a:cubicBezTo>
                  <a:lnTo>
                    <a:pt x="1443" y="1877"/>
                  </a:lnTo>
                  <a:cubicBezTo>
                    <a:pt x="1442" y="1876"/>
                    <a:pt x="1441" y="1875"/>
                    <a:pt x="1441" y="1873"/>
                  </a:cubicBezTo>
                  <a:lnTo>
                    <a:pt x="1441" y="1873"/>
                  </a:lnTo>
                  <a:cubicBezTo>
                    <a:pt x="1438" y="1880"/>
                    <a:pt x="1435" y="1884"/>
                    <a:pt x="1436" y="1884"/>
                  </a:cubicBezTo>
                  <a:cubicBezTo>
                    <a:pt x="1436" y="1884"/>
                    <a:pt x="1439" y="1882"/>
                    <a:pt x="1443" y="1877"/>
                  </a:cubicBezTo>
                  <a:lnTo>
                    <a:pt x="1443" y="1877"/>
                  </a:lnTo>
                  <a:cubicBezTo>
                    <a:pt x="1445" y="1879"/>
                    <a:pt x="1447" y="1879"/>
                    <a:pt x="1449" y="1879"/>
                  </a:cubicBezTo>
                  <a:cubicBezTo>
                    <a:pt x="1457" y="1879"/>
                    <a:pt x="1464" y="1872"/>
                    <a:pt x="1449" y="1872"/>
                  </a:cubicBezTo>
                  <a:close/>
                  <a:moveTo>
                    <a:pt x="1298" y="1"/>
                  </a:moveTo>
                  <a:cubicBezTo>
                    <a:pt x="1298" y="1"/>
                    <a:pt x="1298" y="35"/>
                    <a:pt x="1298" y="61"/>
                  </a:cubicBezTo>
                  <a:cubicBezTo>
                    <a:pt x="1289" y="70"/>
                    <a:pt x="1280" y="74"/>
                    <a:pt x="1272" y="74"/>
                  </a:cubicBezTo>
                  <a:cubicBezTo>
                    <a:pt x="1253" y="74"/>
                    <a:pt x="1238" y="52"/>
                    <a:pt x="1238" y="31"/>
                  </a:cubicBezTo>
                  <a:cubicBezTo>
                    <a:pt x="1208" y="31"/>
                    <a:pt x="1208" y="61"/>
                    <a:pt x="1208" y="91"/>
                  </a:cubicBezTo>
                  <a:cubicBezTo>
                    <a:pt x="1187" y="71"/>
                    <a:pt x="1180" y="64"/>
                    <a:pt x="1188" y="52"/>
                  </a:cubicBezTo>
                  <a:lnTo>
                    <a:pt x="1188" y="52"/>
                  </a:lnTo>
                  <a:cubicBezTo>
                    <a:pt x="1189" y="52"/>
                    <a:pt x="1189" y="52"/>
                    <a:pt x="1190" y="52"/>
                  </a:cubicBezTo>
                  <a:cubicBezTo>
                    <a:pt x="1194" y="52"/>
                    <a:pt x="1200" y="47"/>
                    <a:pt x="1208" y="31"/>
                  </a:cubicBezTo>
                  <a:lnTo>
                    <a:pt x="1208" y="31"/>
                  </a:lnTo>
                  <a:cubicBezTo>
                    <a:pt x="1198" y="40"/>
                    <a:pt x="1192" y="47"/>
                    <a:pt x="1188" y="52"/>
                  </a:cubicBezTo>
                  <a:lnTo>
                    <a:pt x="1188" y="52"/>
                  </a:lnTo>
                  <a:cubicBezTo>
                    <a:pt x="1180" y="50"/>
                    <a:pt x="1178" y="25"/>
                    <a:pt x="1178" y="25"/>
                  </a:cubicBezTo>
                  <a:cubicBezTo>
                    <a:pt x="1177" y="25"/>
                    <a:pt x="1177" y="27"/>
                    <a:pt x="1177" y="31"/>
                  </a:cubicBezTo>
                  <a:cubicBezTo>
                    <a:pt x="1177" y="61"/>
                    <a:pt x="1177" y="61"/>
                    <a:pt x="1177" y="91"/>
                  </a:cubicBezTo>
                  <a:cubicBezTo>
                    <a:pt x="1162" y="76"/>
                    <a:pt x="1147" y="69"/>
                    <a:pt x="1136" y="69"/>
                  </a:cubicBezTo>
                  <a:cubicBezTo>
                    <a:pt x="1125" y="69"/>
                    <a:pt x="1117" y="76"/>
                    <a:pt x="1117" y="91"/>
                  </a:cubicBezTo>
                  <a:lnTo>
                    <a:pt x="1117" y="61"/>
                  </a:lnTo>
                  <a:cubicBezTo>
                    <a:pt x="1087" y="61"/>
                    <a:pt x="1057" y="91"/>
                    <a:pt x="1027" y="91"/>
                  </a:cubicBezTo>
                  <a:cubicBezTo>
                    <a:pt x="1057" y="122"/>
                    <a:pt x="1057" y="152"/>
                    <a:pt x="1027" y="182"/>
                  </a:cubicBezTo>
                  <a:lnTo>
                    <a:pt x="1027" y="91"/>
                  </a:lnTo>
                  <a:cubicBezTo>
                    <a:pt x="1027" y="91"/>
                    <a:pt x="1013" y="65"/>
                    <a:pt x="1004" y="65"/>
                  </a:cubicBezTo>
                  <a:cubicBezTo>
                    <a:pt x="1000" y="65"/>
                    <a:pt x="996" y="71"/>
                    <a:pt x="996" y="91"/>
                  </a:cubicBezTo>
                  <a:cubicBezTo>
                    <a:pt x="966" y="91"/>
                    <a:pt x="936" y="91"/>
                    <a:pt x="936" y="122"/>
                  </a:cubicBezTo>
                  <a:cubicBezTo>
                    <a:pt x="936" y="146"/>
                    <a:pt x="956" y="190"/>
                    <a:pt x="947" y="190"/>
                  </a:cubicBezTo>
                  <a:cubicBezTo>
                    <a:pt x="945" y="190"/>
                    <a:pt x="942" y="188"/>
                    <a:pt x="936" y="182"/>
                  </a:cubicBezTo>
                  <a:cubicBezTo>
                    <a:pt x="936" y="182"/>
                    <a:pt x="897" y="143"/>
                    <a:pt x="882" y="143"/>
                  </a:cubicBezTo>
                  <a:cubicBezTo>
                    <a:pt x="878" y="143"/>
                    <a:pt x="876" y="146"/>
                    <a:pt x="876" y="152"/>
                  </a:cubicBezTo>
                  <a:cubicBezTo>
                    <a:pt x="845" y="152"/>
                    <a:pt x="815" y="182"/>
                    <a:pt x="815" y="212"/>
                  </a:cubicBezTo>
                  <a:cubicBezTo>
                    <a:pt x="806" y="221"/>
                    <a:pt x="798" y="225"/>
                    <a:pt x="790" y="225"/>
                  </a:cubicBezTo>
                  <a:cubicBezTo>
                    <a:pt x="756" y="225"/>
                    <a:pt x="731" y="156"/>
                    <a:pt x="699" y="156"/>
                  </a:cubicBezTo>
                  <a:cubicBezTo>
                    <a:pt x="688" y="156"/>
                    <a:pt x="677" y="163"/>
                    <a:pt x="664" y="182"/>
                  </a:cubicBezTo>
                  <a:lnTo>
                    <a:pt x="634" y="212"/>
                  </a:lnTo>
                  <a:lnTo>
                    <a:pt x="634" y="152"/>
                  </a:lnTo>
                  <a:cubicBezTo>
                    <a:pt x="623" y="174"/>
                    <a:pt x="612" y="180"/>
                    <a:pt x="601" y="180"/>
                  </a:cubicBezTo>
                  <a:cubicBezTo>
                    <a:pt x="589" y="180"/>
                    <a:pt x="576" y="173"/>
                    <a:pt x="564" y="173"/>
                  </a:cubicBezTo>
                  <a:cubicBezTo>
                    <a:pt x="557" y="173"/>
                    <a:pt x="551" y="175"/>
                    <a:pt x="544" y="182"/>
                  </a:cubicBezTo>
                  <a:cubicBezTo>
                    <a:pt x="544" y="144"/>
                    <a:pt x="535" y="133"/>
                    <a:pt x="521" y="133"/>
                  </a:cubicBezTo>
                  <a:cubicBezTo>
                    <a:pt x="503" y="133"/>
                    <a:pt x="478" y="152"/>
                    <a:pt x="456" y="152"/>
                  </a:cubicBezTo>
                  <a:cubicBezTo>
                    <a:pt x="443" y="152"/>
                    <a:pt x="431" y="145"/>
                    <a:pt x="423" y="122"/>
                  </a:cubicBezTo>
                  <a:lnTo>
                    <a:pt x="423" y="152"/>
                  </a:lnTo>
                  <a:cubicBezTo>
                    <a:pt x="418" y="156"/>
                    <a:pt x="415" y="158"/>
                    <a:pt x="411" y="158"/>
                  </a:cubicBezTo>
                  <a:cubicBezTo>
                    <a:pt x="399" y="158"/>
                    <a:pt x="395" y="131"/>
                    <a:pt x="393" y="131"/>
                  </a:cubicBezTo>
                  <a:cubicBezTo>
                    <a:pt x="393" y="131"/>
                    <a:pt x="393" y="136"/>
                    <a:pt x="393" y="152"/>
                  </a:cubicBezTo>
                  <a:lnTo>
                    <a:pt x="393" y="182"/>
                  </a:lnTo>
                  <a:cubicBezTo>
                    <a:pt x="363" y="212"/>
                    <a:pt x="332" y="212"/>
                    <a:pt x="272" y="242"/>
                  </a:cubicBezTo>
                  <a:cubicBezTo>
                    <a:pt x="212" y="242"/>
                    <a:pt x="182" y="272"/>
                    <a:pt x="121" y="303"/>
                  </a:cubicBezTo>
                  <a:cubicBezTo>
                    <a:pt x="121" y="333"/>
                    <a:pt x="182" y="423"/>
                    <a:pt x="121" y="423"/>
                  </a:cubicBezTo>
                  <a:lnTo>
                    <a:pt x="121" y="393"/>
                  </a:lnTo>
                  <a:cubicBezTo>
                    <a:pt x="121" y="423"/>
                    <a:pt x="91" y="484"/>
                    <a:pt x="91" y="544"/>
                  </a:cubicBezTo>
                  <a:cubicBezTo>
                    <a:pt x="65" y="570"/>
                    <a:pt x="39" y="618"/>
                    <a:pt x="32" y="670"/>
                  </a:cubicBezTo>
                  <a:lnTo>
                    <a:pt x="32" y="670"/>
                  </a:lnTo>
                  <a:cubicBezTo>
                    <a:pt x="31" y="667"/>
                    <a:pt x="31" y="665"/>
                    <a:pt x="31" y="665"/>
                  </a:cubicBezTo>
                  <a:lnTo>
                    <a:pt x="31" y="695"/>
                  </a:lnTo>
                  <a:cubicBezTo>
                    <a:pt x="31" y="687"/>
                    <a:pt x="31" y="678"/>
                    <a:pt x="32" y="670"/>
                  </a:cubicBezTo>
                  <a:lnTo>
                    <a:pt x="32" y="670"/>
                  </a:lnTo>
                  <a:cubicBezTo>
                    <a:pt x="38" y="689"/>
                    <a:pt x="56" y="755"/>
                    <a:pt x="31" y="755"/>
                  </a:cubicBezTo>
                  <a:lnTo>
                    <a:pt x="31" y="816"/>
                  </a:lnTo>
                  <a:lnTo>
                    <a:pt x="31" y="876"/>
                  </a:lnTo>
                  <a:cubicBezTo>
                    <a:pt x="31" y="936"/>
                    <a:pt x="1" y="967"/>
                    <a:pt x="31" y="997"/>
                  </a:cubicBezTo>
                  <a:cubicBezTo>
                    <a:pt x="31" y="1027"/>
                    <a:pt x="1" y="1057"/>
                    <a:pt x="31" y="1057"/>
                  </a:cubicBezTo>
                  <a:cubicBezTo>
                    <a:pt x="4" y="1057"/>
                    <a:pt x="49" y="1152"/>
                    <a:pt x="38" y="1152"/>
                  </a:cubicBezTo>
                  <a:cubicBezTo>
                    <a:pt x="36" y="1152"/>
                    <a:pt x="34" y="1151"/>
                    <a:pt x="31" y="1148"/>
                  </a:cubicBezTo>
                  <a:cubicBezTo>
                    <a:pt x="31" y="1148"/>
                    <a:pt x="17" y="1134"/>
                    <a:pt x="8" y="1134"/>
                  </a:cubicBezTo>
                  <a:cubicBezTo>
                    <a:pt x="4" y="1134"/>
                    <a:pt x="1" y="1138"/>
                    <a:pt x="1" y="1148"/>
                  </a:cubicBezTo>
                  <a:cubicBezTo>
                    <a:pt x="1" y="1208"/>
                    <a:pt x="31" y="1208"/>
                    <a:pt x="31" y="1208"/>
                  </a:cubicBezTo>
                  <a:cubicBezTo>
                    <a:pt x="1" y="1268"/>
                    <a:pt x="91" y="1298"/>
                    <a:pt x="31" y="1329"/>
                  </a:cubicBezTo>
                  <a:cubicBezTo>
                    <a:pt x="61" y="1419"/>
                    <a:pt x="91" y="1480"/>
                    <a:pt x="121" y="1540"/>
                  </a:cubicBezTo>
                  <a:cubicBezTo>
                    <a:pt x="117" y="1544"/>
                    <a:pt x="114" y="1546"/>
                    <a:pt x="111" y="1546"/>
                  </a:cubicBezTo>
                  <a:cubicBezTo>
                    <a:pt x="100" y="1546"/>
                    <a:pt x="108" y="1503"/>
                    <a:pt x="82" y="1503"/>
                  </a:cubicBezTo>
                  <a:cubicBezTo>
                    <a:pt x="77" y="1503"/>
                    <a:pt x="70" y="1505"/>
                    <a:pt x="61" y="1510"/>
                  </a:cubicBezTo>
                  <a:cubicBezTo>
                    <a:pt x="91" y="1570"/>
                    <a:pt x="151" y="1630"/>
                    <a:pt x="151" y="1630"/>
                  </a:cubicBezTo>
                  <a:lnTo>
                    <a:pt x="151" y="1630"/>
                  </a:lnTo>
                  <a:cubicBezTo>
                    <a:pt x="151" y="1630"/>
                    <a:pt x="125" y="1617"/>
                    <a:pt x="116" y="1617"/>
                  </a:cubicBezTo>
                  <a:cubicBezTo>
                    <a:pt x="111" y="1617"/>
                    <a:pt x="111" y="1620"/>
                    <a:pt x="121" y="1630"/>
                  </a:cubicBezTo>
                  <a:cubicBezTo>
                    <a:pt x="182" y="1691"/>
                    <a:pt x="182" y="1751"/>
                    <a:pt x="212" y="1781"/>
                  </a:cubicBezTo>
                  <a:cubicBezTo>
                    <a:pt x="232" y="1781"/>
                    <a:pt x="239" y="1795"/>
                    <a:pt x="241" y="1795"/>
                  </a:cubicBezTo>
                  <a:cubicBezTo>
                    <a:pt x="242" y="1795"/>
                    <a:pt x="242" y="1791"/>
                    <a:pt x="242" y="1781"/>
                  </a:cubicBezTo>
                  <a:cubicBezTo>
                    <a:pt x="242" y="1721"/>
                    <a:pt x="302" y="1721"/>
                    <a:pt x="302" y="1721"/>
                  </a:cubicBezTo>
                  <a:lnTo>
                    <a:pt x="302" y="1721"/>
                  </a:lnTo>
                  <a:cubicBezTo>
                    <a:pt x="272" y="1781"/>
                    <a:pt x="332" y="1781"/>
                    <a:pt x="272" y="1842"/>
                  </a:cubicBezTo>
                  <a:cubicBezTo>
                    <a:pt x="302" y="1842"/>
                    <a:pt x="302" y="1842"/>
                    <a:pt x="302" y="1812"/>
                  </a:cubicBezTo>
                  <a:cubicBezTo>
                    <a:pt x="302" y="1842"/>
                    <a:pt x="302" y="1842"/>
                    <a:pt x="302" y="1872"/>
                  </a:cubicBezTo>
                  <a:cubicBezTo>
                    <a:pt x="322" y="1872"/>
                    <a:pt x="343" y="1858"/>
                    <a:pt x="354" y="1858"/>
                  </a:cubicBezTo>
                  <a:cubicBezTo>
                    <a:pt x="359" y="1858"/>
                    <a:pt x="363" y="1862"/>
                    <a:pt x="363" y="1872"/>
                  </a:cubicBezTo>
                  <a:cubicBezTo>
                    <a:pt x="363" y="1902"/>
                    <a:pt x="332" y="1902"/>
                    <a:pt x="363" y="1902"/>
                  </a:cubicBezTo>
                  <a:lnTo>
                    <a:pt x="393" y="1902"/>
                  </a:lnTo>
                  <a:cubicBezTo>
                    <a:pt x="413" y="1902"/>
                    <a:pt x="460" y="1875"/>
                    <a:pt x="489" y="1875"/>
                  </a:cubicBezTo>
                  <a:cubicBezTo>
                    <a:pt x="503" y="1875"/>
                    <a:pt x="514" y="1882"/>
                    <a:pt x="514" y="1902"/>
                  </a:cubicBezTo>
                  <a:cubicBezTo>
                    <a:pt x="483" y="1932"/>
                    <a:pt x="514" y="1932"/>
                    <a:pt x="514" y="1962"/>
                  </a:cubicBezTo>
                  <a:lnTo>
                    <a:pt x="514" y="1932"/>
                  </a:lnTo>
                  <a:lnTo>
                    <a:pt x="574" y="1932"/>
                  </a:lnTo>
                  <a:cubicBezTo>
                    <a:pt x="604" y="1902"/>
                    <a:pt x="604" y="1872"/>
                    <a:pt x="604" y="1872"/>
                  </a:cubicBezTo>
                  <a:cubicBezTo>
                    <a:pt x="604" y="1872"/>
                    <a:pt x="634" y="1872"/>
                    <a:pt x="634" y="1902"/>
                  </a:cubicBezTo>
                  <a:cubicBezTo>
                    <a:pt x="634" y="1902"/>
                    <a:pt x="648" y="1889"/>
                    <a:pt x="657" y="1889"/>
                  </a:cubicBezTo>
                  <a:cubicBezTo>
                    <a:pt x="661" y="1889"/>
                    <a:pt x="664" y="1892"/>
                    <a:pt x="664" y="1902"/>
                  </a:cubicBezTo>
                  <a:lnTo>
                    <a:pt x="664" y="1962"/>
                  </a:lnTo>
                  <a:cubicBezTo>
                    <a:pt x="664" y="1932"/>
                    <a:pt x="672" y="1932"/>
                    <a:pt x="680" y="1932"/>
                  </a:cubicBezTo>
                  <a:cubicBezTo>
                    <a:pt x="687" y="1932"/>
                    <a:pt x="695" y="1932"/>
                    <a:pt x="695" y="1902"/>
                  </a:cubicBezTo>
                  <a:cubicBezTo>
                    <a:pt x="699" y="1907"/>
                    <a:pt x="704" y="1908"/>
                    <a:pt x="710" y="1908"/>
                  </a:cubicBezTo>
                  <a:cubicBezTo>
                    <a:pt x="732" y="1908"/>
                    <a:pt x="759" y="1881"/>
                    <a:pt x="774" y="1881"/>
                  </a:cubicBezTo>
                  <a:cubicBezTo>
                    <a:pt x="781" y="1881"/>
                    <a:pt x="785" y="1886"/>
                    <a:pt x="785" y="1902"/>
                  </a:cubicBezTo>
                  <a:lnTo>
                    <a:pt x="785" y="1993"/>
                  </a:lnTo>
                  <a:cubicBezTo>
                    <a:pt x="815" y="1962"/>
                    <a:pt x="845" y="1932"/>
                    <a:pt x="876" y="1932"/>
                  </a:cubicBezTo>
                  <a:cubicBezTo>
                    <a:pt x="876" y="1907"/>
                    <a:pt x="880" y="1898"/>
                    <a:pt x="887" y="1898"/>
                  </a:cubicBezTo>
                  <a:cubicBezTo>
                    <a:pt x="899" y="1898"/>
                    <a:pt x="916" y="1922"/>
                    <a:pt x="927" y="1932"/>
                  </a:cubicBezTo>
                  <a:lnTo>
                    <a:pt x="927" y="1932"/>
                  </a:lnTo>
                  <a:cubicBezTo>
                    <a:pt x="906" y="1933"/>
                    <a:pt x="909" y="1936"/>
                    <a:pt x="936" y="1962"/>
                  </a:cubicBezTo>
                  <a:cubicBezTo>
                    <a:pt x="936" y="1962"/>
                    <a:pt x="966" y="1932"/>
                    <a:pt x="996" y="1902"/>
                  </a:cubicBezTo>
                  <a:lnTo>
                    <a:pt x="996" y="1932"/>
                  </a:lnTo>
                  <a:cubicBezTo>
                    <a:pt x="1016" y="1932"/>
                    <a:pt x="1037" y="1946"/>
                    <a:pt x="1048" y="1946"/>
                  </a:cubicBezTo>
                  <a:cubicBezTo>
                    <a:pt x="1053" y="1946"/>
                    <a:pt x="1057" y="1942"/>
                    <a:pt x="1057" y="1932"/>
                  </a:cubicBezTo>
                  <a:lnTo>
                    <a:pt x="1057" y="1902"/>
                  </a:lnTo>
                  <a:cubicBezTo>
                    <a:pt x="1063" y="1921"/>
                    <a:pt x="1071" y="1928"/>
                    <a:pt x="1079" y="1928"/>
                  </a:cubicBezTo>
                  <a:cubicBezTo>
                    <a:pt x="1103" y="1928"/>
                    <a:pt x="1132" y="1876"/>
                    <a:pt x="1155" y="1876"/>
                  </a:cubicBezTo>
                  <a:cubicBezTo>
                    <a:pt x="1163" y="1876"/>
                    <a:pt x="1171" y="1883"/>
                    <a:pt x="1177" y="1902"/>
                  </a:cubicBezTo>
                  <a:lnTo>
                    <a:pt x="1208" y="1902"/>
                  </a:lnTo>
                  <a:cubicBezTo>
                    <a:pt x="1208" y="1872"/>
                    <a:pt x="1208" y="1842"/>
                    <a:pt x="1208" y="1842"/>
                  </a:cubicBezTo>
                  <a:cubicBezTo>
                    <a:pt x="1215" y="1834"/>
                    <a:pt x="1221" y="1826"/>
                    <a:pt x="1226" y="1819"/>
                  </a:cubicBezTo>
                  <a:lnTo>
                    <a:pt x="1226" y="1819"/>
                  </a:lnTo>
                  <a:cubicBezTo>
                    <a:pt x="1220" y="1835"/>
                    <a:pt x="1238" y="1872"/>
                    <a:pt x="1238" y="1872"/>
                  </a:cubicBezTo>
                  <a:lnTo>
                    <a:pt x="1238" y="1859"/>
                  </a:lnTo>
                  <a:cubicBezTo>
                    <a:pt x="1238" y="1859"/>
                    <a:pt x="1238" y="1825"/>
                    <a:pt x="1238" y="1812"/>
                  </a:cubicBezTo>
                  <a:cubicBezTo>
                    <a:pt x="1233" y="1812"/>
                    <a:pt x="1230" y="1813"/>
                    <a:pt x="1228" y="1815"/>
                  </a:cubicBezTo>
                  <a:lnTo>
                    <a:pt x="1228" y="1815"/>
                  </a:lnTo>
                  <a:cubicBezTo>
                    <a:pt x="1234" y="1806"/>
                    <a:pt x="1236" y="1799"/>
                    <a:pt x="1237" y="1799"/>
                  </a:cubicBezTo>
                  <a:cubicBezTo>
                    <a:pt x="1238" y="1799"/>
                    <a:pt x="1238" y="1803"/>
                    <a:pt x="1238" y="1812"/>
                  </a:cubicBezTo>
                  <a:cubicBezTo>
                    <a:pt x="1260" y="1812"/>
                    <a:pt x="1266" y="1761"/>
                    <a:pt x="1267" y="1761"/>
                  </a:cubicBezTo>
                  <a:cubicBezTo>
                    <a:pt x="1268" y="1761"/>
                    <a:pt x="1268" y="1766"/>
                    <a:pt x="1268" y="1781"/>
                  </a:cubicBezTo>
                  <a:cubicBezTo>
                    <a:pt x="1268" y="1842"/>
                    <a:pt x="1268" y="1842"/>
                    <a:pt x="1268" y="1842"/>
                  </a:cubicBezTo>
                  <a:cubicBezTo>
                    <a:pt x="1294" y="1842"/>
                    <a:pt x="1298" y="1775"/>
                    <a:pt x="1298" y="1775"/>
                  </a:cubicBezTo>
                  <a:cubicBezTo>
                    <a:pt x="1298" y="1775"/>
                    <a:pt x="1298" y="1777"/>
                    <a:pt x="1298" y="1781"/>
                  </a:cubicBezTo>
                  <a:cubicBezTo>
                    <a:pt x="1298" y="1796"/>
                    <a:pt x="1298" y="1796"/>
                    <a:pt x="1298" y="1796"/>
                  </a:cubicBezTo>
                  <a:cubicBezTo>
                    <a:pt x="1298" y="1796"/>
                    <a:pt x="1298" y="1796"/>
                    <a:pt x="1298" y="1812"/>
                  </a:cubicBezTo>
                  <a:lnTo>
                    <a:pt x="1328" y="1842"/>
                  </a:lnTo>
                  <a:lnTo>
                    <a:pt x="1358" y="1842"/>
                  </a:lnTo>
                  <a:cubicBezTo>
                    <a:pt x="1358" y="1796"/>
                    <a:pt x="1374" y="1796"/>
                    <a:pt x="1389" y="1796"/>
                  </a:cubicBezTo>
                  <a:cubicBezTo>
                    <a:pt x="1404" y="1796"/>
                    <a:pt x="1419" y="1796"/>
                    <a:pt x="1419" y="1751"/>
                  </a:cubicBezTo>
                  <a:lnTo>
                    <a:pt x="1419" y="1842"/>
                  </a:lnTo>
                  <a:cubicBezTo>
                    <a:pt x="1419" y="1842"/>
                    <a:pt x="1419" y="1860"/>
                    <a:pt x="1419" y="1872"/>
                  </a:cubicBezTo>
                  <a:cubicBezTo>
                    <a:pt x="1419" y="1865"/>
                    <a:pt x="1420" y="1863"/>
                    <a:pt x="1423" y="1863"/>
                  </a:cubicBezTo>
                  <a:cubicBezTo>
                    <a:pt x="1427" y="1863"/>
                    <a:pt x="1434" y="1870"/>
                    <a:pt x="1440" y="1870"/>
                  </a:cubicBezTo>
                  <a:cubicBezTo>
                    <a:pt x="1440" y="1870"/>
                    <a:pt x="1440" y="1870"/>
                    <a:pt x="1440" y="1870"/>
                  </a:cubicBezTo>
                  <a:lnTo>
                    <a:pt x="1440" y="1870"/>
                  </a:lnTo>
                  <a:cubicBezTo>
                    <a:pt x="1440" y="1871"/>
                    <a:pt x="1441" y="1872"/>
                    <a:pt x="1441" y="1873"/>
                  </a:cubicBezTo>
                  <a:lnTo>
                    <a:pt x="1441" y="1873"/>
                  </a:lnTo>
                  <a:cubicBezTo>
                    <a:pt x="1441" y="1872"/>
                    <a:pt x="1442" y="1870"/>
                    <a:pt x="1443" y="1869"/>
                  </a:cubicBezTo>
                  <a:lnTo>
                    <a:pt x="1443" y="1869"/>
                  </a:lnTo>
                  <a:cubicBezTo>
                    <a:pt x="1442" y="1869"/>
                    <a:pt x="1441" y="1870"/>
                    <a:pt x="1440" y="1870"/>
                  </a:cubicBezTo>
                  <a:lnTo>
                    <a:pt x="1440" y="1870"/>
                  </a:lnTo>
                  <a:cubicBezTo>
                    <a:pt x="1440" y="1864"/>
                    <a:pt x="1442" y="1855"/>
                    <a:pt x="1449" y="1842"/>
                  </a:cubicBezTo>
                  <a:lnTo>
                    <a:pt x="1449" y="1842"/>
                  </a:lnTo>
                  <a:cubicBezTo>
                    <a:pt x="1449" y="1842"/>
                    <a:pt x="1449" y="1842"/>
                    <a:pt x="1449" y="1842"/>
                  </a:cubicBezTo>
                  <a:cubicBezTo>
                    <a:pt x="1460" y="1819"/>
                    <a:pt x="1467" y="1814"/>
                    <a:pt x="1475" y="1814"/>
                  </a:cubicBezTo>
                  <a:cubicBezTo>
                    <a:pt x="1483" y="1814"/>
                    <a:pt x="1492" y="1821"/>
                    <a:pt x="1507" y="1821"/>
                  </a:cubicBezTo>
                  <a:cubicBezTo>
                    <a:pt x="1515" y="1821"/>
                    <a:pt x="1526" y="1818"/>
                    <a:pt x="1540" y="1812"/>
                  </a:cubicBezTo>
                  <a:cubicBezTo>
                    <a:pt x="1570" y="1781"/>
                    <a:pt x="1570" y="1721"/>
                    <a:pt x="1570" y="1691"/>
                  </a:cubicBezTo>
                  <a:cubicBezTo>
                    <a:pt x="1570" y="1691"/>
                    <a:pt x="1570" y="1721"/>
                    <a:pt x="1570" y="1751"/>
                  </a:cubicBezTo>
                  <a:cubicBezTo>
                    <a:pt x="1570" y="1761"/>
                    <a:pt x="1573" y="1765"/>
                    <a:pt x="1578" y="1765"/>
                  </a:cubicBezTo>
                  <a:cubicBezTo>
                    <a:pt x="1586" y="1765"/>
                    <a:pt x="1600" y="1751"/>
                    <a:pt x="1600" y="1751"/>
                  </a:cubicBezTo>
                  <a:lnTo>
                    <a:pt x="1600" y="1691"/>
                  </a:lnTo>
                  <a:cubicBezTo>
                    <a:pt x="1630" y="1691"/>
                    <a:pt x="1690" y="1661"/>
                    <a:pt x="1721" y="1661"/>
                  </a:cubicBezTo>
                  <a:lnTo>
                    <a:pt x="1721" y="1721"/>
                  </a:lnTo>
                  <a:lnTo>
                    <a:pt x="1721" y="1781"/>
                  </a:lnTo>
                  <a:cubicBezTo>
                    <a:pt x="1721" y="1812"/>
                    <a:pt x="1751" y="1842"/>
                    <a:pt x="1781" y="1872"/>
                  </a:cubicBezTo>
                  <a:lnTo>
                    <a:pt x="1781" y="1842"/>
                  </a:lnTo>
                  <a:lnTo>
                    <a:pt x="1781" y="1751"/>
                  </a:lnTo>
                  <a:cubicBezTo>
                    <a:pt x="1805" y="1776"/>
                    <a:pt x="1810" y="1820"/>
                    <a:pt x="1811" y="1820"/>
                  </a:cubicBezTo>
                  <a:cubicBezTo>
                    <a:pt x="1811" y="1820"/>
                    <a:pt x="1811" y="1817"/>
                    <a:pt x="1811" y="1812"/>
                  </a:cubicBezTo>
                  <a:cubicBezTo>
                    <a:pt x="1811" y="1781"/>
                    <a:pt x="1781" y="1721"/>
                    <a:pt x="1811" y="1721"/>
                  </a:cubicBezTo>
                  <a:cubicBezTo>
                    <a:pt x="1831" y="1721"/>
                    <a:pt x="1838" y="1734"/>
                    <a:pt x="1840" y="1734"/>
                  </a:cubicBezTo>
                  <a:cubicBezTo>
                    <a:pt x="1841" y="1734"/>
                    <a:pt x="1841" y="1731"/>
                    <a:pt x="1841" y="1721"/>
                  </a:cubicBezTo>
                  <a:cubicBezTo>
                    <a:pt x="1841" y="1711"/>
                    <a:pt x="1841" y="1701"/>
                    <a:pt x="1841" y="1691"/>
                  </a:cubicBezTo>
                  <a:cubicBezTo>
                    <a:pt x="1861" y="1691"/>
                    <a:pt x="1868" y="1664"/>
                    <a:pt x="1879" y="1664"/>
                  </a:cubicBezTo>
                  <a:cubicBezTo>
                    <a:pt x="1885" y="1664"/>
                    <a:pt x="1892" y="1671"/>
                    <a:pt x="1902" y="1691"/>
                  </a:cubicBezTo>
                  <a:cubicBezTo>
                    <a:pt x="1902" y="1661"/>
                    <a:pt x="1902" y="1630"/>
                    <a:pt x="1902" y="1630"/>
                  </a:cubicBezTo>
                  <a:cubicBezTo>
                    <a:pt x="1909" y="1653"/>
                    <a:pt x="1915" y="1661"/>
                    <a:pt x="1920" y="1661"/>
                  </a:cubicBezTo>
                  <a:cubicBezTo>
                    <a:pt x="1929" y="1661"/>
                    <a:pt x="1935" y="1630"/>
                    <a:pt x="1944" y="1630"/>
                  </a:cubicBezTo>
                  <a:cubicBezTo>
                    <a:pt x="1949" y="1630"/>
                    <a:pt x="1954" y="1638"/>
                    <a:pt x="1962" y="1661"/>
                  </a:cubicBezTo>
                  <a:cubicBezTo>
                    <a:pt x="1962" y="1570"/>
                    <a:pt x="1992" y="1570"/>
                    <a:pt x="1992" y="1510"/>
                  </a:cubicBezTo>
                  <a:cubicBezTo>
                    <a:pt x="1992" y="1510"/>
                    <a:pt x="2032" y="1523"/>
                    <a:pt x="2041" y="1523"/>
                  </a:cubicBezTo>
                  <a:cubicBezTo>
                    <a:pt x="2046" y="1523"/>
                    <a:pt x="2043" y="1520"/>
                    <a:pt x="2022" y="1510"/>
                  </a:cubicBezTo>
                  <a:cubicBezTo>
                    <a:pt x="1992" y="1449"/>
                    <a:pt x="1992" y="1419"/>
                    <a:pt x="1992" y="1389"/>
                  </a:cubicBezTo>
                  <a:cubicBezTo>
                    <a:pt x="2000" y="1389"/>
                    <a:pt x="2005" y="1393"/>
                    <a:pt x="2010" y="1399"/>
                  </a:cubicBezTo>
                  <a:lnTo>
                    <a:pt x="2010" y="1399"/>
                  </a:lnTo>
                  <a:cubicBezTo>
                    <a:pt x="2009" y="1393"/>
                    <a:pt x="2012" y="1389"/>
                    <a:pt x="2022" y="1389"/>
                  </a:cubicBezTo>
                  <a:lnTo>
                    <a:pt x="2083" y="1389"/>
                  </a:lnTo>
                  <a:cubicBezTo>
                    <a:pt x="2053" y="1329"/>
                    <a:pt x="2022" y="1329"/>
                    <a:pt x="2083" y="1298"/>
                  </a:cubicBezTo>
                  <a:lnTo>
                    <a:pt x="2113" y="1298"/>
                  </a:lnTo>
                  <a:cubicBezTo>
                    <a:pt x="2083" y="1268"/>
                    <a:pt x="2083" y="1298"/>
                    <a:pt x="2083" y="1238"/>
                  </a:cubicBezTo>
                  <a:cubicBezTo>
                    <a:pt x="2083" y="1234"/>
                    <a:pt x="2083" y="1232"/>
                    <a:pt x="2085" y="1232"/>
                  </a:cubicBezTo>
                  <a:cubicBezTo>
                    <a:pt x="2089" y="1232"/>
                    <a:pt x="2101" y="1259"/>
                    <a:pt x="2108" y="1259"/>
                  </a:cubicBezTo>
                  <a:cubicBezTo>
                    <a:pt x="2111" y="1259"/>
                    <a:pt x="2113" y="1254"/>
                    <a:pt x="2113" y="1238"/>
                  </a:cubicBezTo>
                  <a:cubicBezTo>
                    <a:pt x="2113" y="1208"/>
                    <a:pt x="2083" y="1178"/>
                    <a:pt x="2083" y="1178"/>
                  </a:cubicBezTo>
                  <a:cubicBezTo>
                    <a:pt x="2083" y="1117"/>
                    <a:pt x="2113" y="1087"/>
                    <a:pt x="2083" y="1027"/>
                  </a:cubicBezTo>
                  <a:lnTo>
                    <a:pt x="2053" y="1027"/>
                  </a:lnTo>
                  <a:cubicBezTo>
                    <a:pt x="2053" y="1009"/>
                    <a:pt x="2031" y="980"/>
                    <a:pt x="2020" y="959"/>
                  </a:cubicBezTo>
                  <a:lnTo>
                    <a:pt x="2020" y="959"/>
                  </a:lnTo>
                  <a:cubicBezTo>
                    <a:pt x="1983" y="961"/>
                    <a:pt x="1945" y="967"/>
                    <a:pt x="1932" y="967"/>
                  </a:cubicBezTo>
                  <a:lnTo>
                    <a:pt x="1902" y="967"/>
                  </a:lnTo>
                  <a:cubicBezTo>
                    <a:pt x="1872" y="906"/>
                    <a:pt x="1932" y="876"/>
                    <a:pt x="1932" y="846"/>
                  </a:cubicBezTo>
                  <a:cubicBezTo>
                    <a:pt x="1902" y="846"/>
                    <a:pt x="1872" y="846"/>
                    <a:pt x="1872" y="816"/>
                  </a:cubicBezTo>
                  <a:lnTo>
                    <a:pt x="1902" y="816"/>
                  </a:lnTo>
                  <a:cubicBezTo>
                    <a:pt x="1902" y="785"/>
                    <a:pt x="1894" y="785"/>
                    <a:pt x="1887" y="785"/>
                  </a:cubicBezTo>
                  <a:cubicBezTo>
                    <a:pt x="1879" y="785"/>
                    <a:pt x="1872" y="785"/>
                    <a:pt x="1872" y="755"/>
                  </a:cubicBezTo>
                  <a:cubicBezTo>
                    <a:pt x="1892" y="755"/>
                    <a:pt x="1885" y="782"/>
                    <a:pt x="1887" y="782"/>
                  </a:cubicBezTo>
                  <a:cubicBezTo>
                    <a:pt x="1888" y="782"/>
                    <a:pt x="1892" y="775"/>
                    <a:pt x="1902" y="755"/>
                  </a:cubicBezTo>
                  <a:cubicBezTo>
                    <a:pt x="1917" y="740"/>
                    <a:pt x="1909" y="740"/>
                    <a:pt x="1898" y="740"/>
                  </a:cubicBezTo>
                  <a:cubicBezTo>
                    <a:pt x="1887" y="740"/>
                    <a:pt x="1872" y="740"/>
                    <a:pt x="1872" y="725"/>
                  </a:cubicBezTo>
                  <a:lnTo>
                    <a:pt x="1902" y="695"/>
                  </a:lnTo>
                  <a:cubicBezTo>
                    <a:pt x="1872" y="665"/>
                    <a:pt x="1811" y="574"/>
                    <a:pt x="1841" y="574"/>
                  </a:cubicBezTo>
                  <a:cubicBezTo>
                    <a:pt x="1841" y="574"/>
                    <a:pt x="1872" y="574"/>
                    <a:pt x="1872" y="544"/>
                  </a:cubicBezTo>
                  <a:cubicBezTo>
                    <a:pt x="1811" y="484"/>
                    <a:pt x="1811" y="393"/>
                    <a:pt x="1781" y="333"/>
                  </a:cubicBezTo>
                  <a:lnTo>
                    <a:pt x="1751" y="333"/>
                  </a:lnTo>
                  <a:cubicBezTo>
                    <a:pt x="1751" y="333"/>
                    <a:pt x="1781" y="333"/>
                    <a:pt x="1751" y="303"/>
                  </a:cubicBezTo>
                  <a:lnTo>
                    <a:pt x="1751" y="303"/>
                  </a:lnTo>
                  <a:cubicBezTo>
                    <a:pt x="1758" y="295"/>
                    <a:pt x="1766" y="288"/>
                    <a:pt x="1751" y="272"/>
                  </a:cubicBezTo>
                  <a:cubicBezTo>
                    <a:pt x="1690" y="272"/>
                    <a:pt x="1630" y="242"/>
                    <a:pt x="1630" y="182"/>
                  </a:cubicBezTo>
                  <a:cubicBezTo>
                    <a:pt x="1630" y="177"/>
                    <a:pt x="1629" y="176"/>
                    <a:pt x="1626" y="176"/>
                  </a:cubicBezTo>
                  <a:cubicBezTo>
                    <a:pt x="1617" y="176"/>
                    <a:pt x="1594" y="203"/>
                    <a:pt x="1580" y="203"/>
                  </a:cubicBezTo>
                  <a:cubicBezTo>
                    <a:pt x="1574" y="203"/>
                    <a:pt x="1570" y="198"/>
                    <a:pt x="1570" y="182"/>
                  </a:cubicBezTo>
                  <a:cubicBezTo>
                    <a:pt x="1540" y="122"/>
                    <a:pt x="1479" y="152"/>
                    <a:pt x="1449" y="61"/>
                  </a:cubicBezTo>
                  <a:cubicBezTo>
                    <a:pt x="1440" y="79"/>
                    <a:pt x="1431" y="84"/>
                    <a:pt x="1423" y="84"/>
                  </a:cubicBezTo>
                  <a:cubicBezTo>
                    <a:pt x="1414" y="84"/>
                    <a:pt x="1406" y="79"/>
                    <a:pt x="1401" y="79"/>
                  </a:cubicBezTo>
                  <a:cubicBezTo>
                    <a:pt x="1393" y="79"/>
                    <a:pt x="1389" y="86"/>
                    <a:pt x="1389" y="122"/>
                  </a:cubicBezTo>
                  <a:cubicBezTo>
                    <a:pt x="1358" y="61"/>
                    <a:pt x="1328" y="3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3887675" y="2471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875600" y="24825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875600" y="248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3873350" y="24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3868825" y="248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3841650" y="248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849950" y="248630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837125" y="246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75600" y="248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3876375" y="248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3873350" y="2485325"/>
              <a:ext cx="775" cy="600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4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10"/>
                    <a:pt x="0" y="23"/>
                    <a:pt x="9" y="23"/>
                  </a:cubicBezTo>
                  <a:cubicBezTo>
                    <a:pt x="13" y="23"/>
                    <a:pt x="17" y="21"/>
                    <a:pt x="23" y="17"/>
                  </a:cubicBezTo>
                  <a:lnTo>
                    <a:pt x="23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29" y="18"/>
                    <a:pt x="31" y="16"/>
                    <a:pt x="31" y="10"/>
                  </a:cubicBezTo>
                  <a:lnTo>
                    <a:pt x="31" y="10"/>
                  </a:lnTo>
                  <a:cubicBezTo>
                    <a:pt x="28" y="12"/>
                    <a:pt x="25" y="15"/>
                    <a:pt x="23" y="17"/>
                  </a:cubicBezTo>
                  <a:lnTo>
                    <a:pt x="23" y="17"/>
                  </a:lnTo>
                  <a:cubicBezTo>
                    <a:pt x="17" y="12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3853725" y="24870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3918625" y="2485550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0" y="1"/>
                  </a:moveTo>
                  <a:cubicBezTo>
                    <a:pt x="0" y="61"/>
                    <a:pt x="0" y="91"/>
                    <a:pt x="30" y="121"/>
                  </a:cubicBezTo>
                  <a:lnTo>
                    <a:pt x="30" y="61"/>
                  </a:lnTo>
                  <a:cubicBezTo>
                    <a:pt x="30" y="48"/>
                    <a:pt x="31" y="40"/>
                    <a:pt x="34" y="34"/>
                  </a:cubicBezTo>
                  <a:lnTo>
                    <a:pt x="34" y="34"/>
                  </a:lnTo>
                  <a:cubicBezTo>
                    <a:pt x="41" y="42"/>
                    <a:pt x="60" y="61"/>
                    <a:pt x="60" y="61"/>
                  </a:cubicBezTo>
                  <a:cubicBezTo>
                    <a:pt x="60" y="44"/>
                    <a:pt x="50" y="26"/>
                    <a:pt x="42" y="26"/>
                  </a:cubicBezTo>
                  <a:cubicBezTo>
                    <a:pt x="39" y="26"/>
                    <a:pt x="36" y="29"/>
                    <a:pt x="34" y="34"/>
                  </a:cubicBezTo>
                  <a:lnTo>
                    <a:pt x="34" y="34"/>
                  </a:lnTo>
                  <a:cubicBezTo>
                    <a:pt x="31" y="32"/>
                    <a:pt x="30" y="31"/>
                    <a:pt x="30" y="31"/>
                  </a:cubicBezTo>
                  <a:cubicBezTo>
                    <a:pt x="30" y="23"/>
                    <a:pt x="30" y="1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3917100" y="248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3930675" y="24870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31" y="30"/>
                    <a:pt x="1" y="60"/>
                    <a:pt x="31" y="60"/>
                  </a:cubicBezTo>
                  <a:cubicBezTo>
                    <a:pt x="3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391710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3915600" y="24425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cubicBezTo>
                    <a:pt x="0" y="1"/>
                    <a:pt x="0" y="1"/>
                    <a:pt x="30" y="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3908800" y="2437275"/>
              <a:ext cx="40775" cy="54350"/>
            </a:xfrm>
            <a:custGeom>
              <a:avLst/>
              <a:gdLst/>
              <a:ahLst/>
              <a:cxnLst/>
              <a:rect l="l" t="t" r="r" b="b"/>
              <a:pathLst>
                <a:path w="1631" h="2174" extrusionOk="0">
                  <a:moveTo>
                    <a:pt x="1570" y="513"/>
                  </a:moveTo>
                  <a:cubicBezTo>
                    <a:pt x="1570" y="544"/>
                    <a:pt x="1540" y="544"/>
                    <a:pt x="1540" y="544"/>
                  </a:cubicBezTo>
                  <a:lnTo>
                    <a:pt x="1540" y="517"/>
                  </a:lnTo>
                  <a:lnTo>
                    <a:pt x="1540" y="517"/>
                  </a:lnTo>
                  <a:cubicBezTo>
                    <a:pt x="1555" y="513"/>
                    <a:pt x="1570" y="513"/>
                    <a:pt x="1570" y="513"/>
                  </a:cubicBezTo>
                  <a:close/>
                  <a:moveTo>
                    <a:pt x="1535" y="518"/>
                  </a:moveTo>
                  <a:cubicBezTo>
                    <a:pt x="1520" y="538"/>
                    <a:pt x="1527" y="556"/>
                    <a:pt x="1524" y="556"/>
                  </a:cubicBezTo>
                  <a:cubicBezTo>
                    <a:pt x="1522" y="556"/>
                    <a:pt x="1518" y="552"/>
                    <a:pt x="1510" y="544"/>
                  </a:cubicBezTo>
                  <a:cubicBezTo>
                    <a:pt x="1510" y="530"/>
                    <a:pt x="1522" y="522"/>
                    <a:pt x="1535" y="518"/>
                  </a:cubicBezTo>
                  <a:close/>
                  <a:moveTo>
                    <a:pt x="1449" y="936"/>
                  </a:moveTo>
                  <a:lnTo>
                    <a:pt x="1447" y="945"/>
                  </a:lnTo>
                  <a:lnTo>
                    <a:pt x="1447" y="945"/>
                  </a:lnTo>
                  <a:cubicBezTo>
                    <a:pt x="1449" y="941"/>
                    <a:pt x="1449" y="936"/>
                    <a:pt x="1449" y="936"/>
                  </a:cubicBezTo>
                  <a:close/>
                  <a:moveTo>
                    <a:pt x="1" y="1690"/>
                  </a:moveTo>
                  <a:cubicBezTo>
                    <a:pt x="1" y="1720"/>
                    <a:pt x="31" y="1720"/>
                    <a:pt x="31" y="1720"/>
                  </a:cubicBezTo>
                  <a:cubicBezTo>
                    <a:pt x="31" y="1720"/>
                    <a:pt x="31" y="1720"/>
                    <a:pt x="31" y="1690"/>
                  </a:cubicBezTo>
                  <a:close/>
                  <a:moveTo>
                    <a:pt x="1298" y="1720"/>
                  </a:moveTo>
                  <a:cubicBezTo>
                    <a:pt x="1298" y="1720"/>
                    <a:pt x="1298" y="1728"/>
                    <a:pt x="1298" y="1736"/>
                  </a:cubicBezTo>
                  <a:lnTo>
                    <a:pt x="1298" y="1736"/>
                  </a:lnTo>
                  <a:cubicBezTo>
                    <a:pt x="1291" y="1728"/>
                    <a:pt x="1283" y="1720"/>
                    <a:pt x="1298" y="1720"/>
                  </a:cubicBezTo>
                  <a:close/>
                  <a:moveTo>
                    <a:pt x="1208" y="1781"/>
                  </a:moveTo>
                  <a:lnTo>
                    <a:pt x="1178" y="1811"/>
                  </a:lnTo>
                  <a:cubicBezTo>
                    <a:pt x="1178" y="1781"/>
                    <a:pt x="1178" y="1781"/>
                    <a:pt x="1178" y="1781"/>
                  </a:cubicBezTo>
                  <a:close/>
                  <a:moveTo>
                    <a:pt x="272" y="1811"/>
                  </a:moveTo>
                  <a:cubicBezTo>
                    <a:pt x="249" y="1811"/>
                    <a:pt x="244" y="1829"/>
                    <a:pt x="242" y="1851"/>
                  </a:cubicBezTo>
                  <a:lnTo>
                    <a:pt x="242" y="1851"/>
                  </a:lnTo>
                  <a:cubicBezTo>
                    <a:pt x="242" y="1848"/>
                    <a:pt x="242" y="1845"/>
                    <a:pt x="242" y="1841"/>
                  </a:cubicBezTo>
                  <a:cubicBezTo>
                    <a:pt x="242" y="1824"/>
                    <a:pt x="242" y="1811"/>
                    <a:pt x="242" y="1811"/>
                  </a:cubicBezTo>
                  <a:close/>
                  <a:moveTo>
                    <a:pt x="596" y="1969"/>
                  </a:moveTo>
                  <a:cubicBezTo>
                    <a:pt x="587" y="1969"/>
                    <a:pt x="574" y="2022"/>
                    <a:pt x="574" y="2022"/>
                  </a:cubicBezTo>
                  <a:cubicBezTo>
                    <a:pt x="574" y="2022"/>
                    <a:pt x="574" y="2052"/>
                    <a:pt x="574" y="2083"/>
                  </a:cubicBezTo>
                  <a:cubicBezTo>
                    <a:pt x="574" y="2052"/>
                    <a:pt x="604" y="2052"/>
                    <a:pt x="604" y="2052"/>
                  </a:cubicBezTo>
                  <a:lnTo>
                    <a:pt x="604" y="2022"/>
                  </a:lnTo>
                  <a:cubicBezTo>
                    <a:pt x="604" y="1982"/>
                    <a:pt x="601" y="1969"/>
                    <a:pt x="596" y="1969"/>
                  </a:cubicBezTo>
                  <a:close/>
                  <a:moveTo>
                    <a:pt x="846" y="1992"/>
                  </a:moveTo>
                  <a:cubicBezTo>
                    <a:pt x="870" y="2042"/>
                    <a:pt x="875" y="2071"/>
                    <a:pt x="859" y="2096"/>
                  </a:cubicBezTo>
                  <a:lnTo>
                    <a:pt x="859" y="2096"/>
                  </a:lnTo>
                  <a:cubicBezTo>
                    <a:pt x="856" y="2092"/>
                    <a:pt x="851" y="2088"/>
                    <a:pt x="846" y="2083"/>
                  </a:cubicBezTo>
                  <a:cubicBezTo>
                    <a:pt x="846" y="2052"/>
                    <a:pt x="846" y="2014"/>
                    <a:pt x="846" y="1992"/>
                  </a:cubicBezTo>
                  <a:close/>
                  <a:moveTo>
                    <a:pt x="864" y="2102"/>
                  </a:moveTo>
                  <a:cubicBezTo>
                    <a:pt x="860" y="2108"/>
                    <a:pt x="854" y="2113"/>
                    <a:pt x="846" y="2113"/>
                  </a:cubicBezTo>
                  <a:lnTo>
                    <a:pt x="846" y="2143"/>
                  </a:lnTo>
                  <a:cubicBezTo>
                    <a:pt x="867" y="2121"/>
                    <a:pt x="873" y="2115"/>
                    <a:pt x="864" y="2102"/>
                  </a:cubicBezTo>
                  <a:close/>
                  <a:moveTo>
                    <a:pt x="785" y="0"/>
                  </a:moveTo>
                  <a:cubicBezTo>
                    <a:pt x="760" y="0"/>
                    <a:pt x="777" y="105"/>
                    <a:pt x="766" y="105"/>
                  </a:cubicBezTo>
                  <a:cubicBezTo>
                    <a:pt x="764" y="105"/>
                    <a:pt x="760" y="101"/>
                    <a:pt x="755" y="91"/>
                  </a:cubicBezTo>
                  <a:lnTo>
                    <a:pt x="755" y="31"/>
                  </a:lnTo>
                  <a:cubicBezTo>
                    <a:pt x="695" y="121"/>
                    <a:pt x="665" y="61"/>
                    <a:pt x="604" y="121"/>
                  </a:cubicBezTo>
                  <a:cubicBezTo>
                    <a:pt x="604" y="106"/>
                    <a:pt x="612" y="106"/>
                    <a:pt x="616" y="106"/>
                  </a:cubicBezTo>
                  <a:cubicBezTo>
                    <a:pt x="619" y="106"/>
                    <a:pt x="619" y="106"/>
                    <a:pt x="604" y="91"/>
                  </a:cubicBezTo>
                  <a:cubicBezTo>
                    <a:pt x="604" y="85"/>
                    <a:pt x="603" y="83"/>
                    <a:pt x="601" y="83"/>
                  </a:cubicBezTo>
                  <a:cubicBezTo>
                    <a:pt x="594" y="83"/>
                    <a:pt x="574" y="127"/>
                    <a:pt x="574" y="151"/>
                  </a:cubicBezTo>
                  <a:cubicBezTo>
                    <a:pt x="574" y="121"/>
                    <a:pt x="574" y="121"/>
                    <a:pt x="574" y="91"/>
                  </a:cubicBezTo>
                  <a:cubicBezTo>
                    <a:pt x="564" y="81"/>
                    <a:pt x="557" y="77"/>
                    <a:pt x="553" y="77"/>
                  </a:cubicBezTo>
                  <a:cubicBezTo>
                    <a:pt x="544" y="77"/>
                    <a:pt x="544" y="91"/>
                    <a:pt x="544" y="91"/>
                  </a:cubicBezTo>
                  <a:cubicBezTo>
                    <a:pt x="544" y="121"/>
                    <a:pt x="574" y="151"/>
                    <a:pt x="544" y="151"/>
                  </a:cubicBezTo>
                  <a:cubicBezTo>
                    <a:pt x="544" y="141"/>
                    <a:pt x="541" y="138"/>
                    <a:pt x="536" y="138"/>
                  </a:cubicBezTo>
                  <a:cubicBezTo>
                    <a:pt x="527" y="138"/>
                    <a:pt x="514" y="151"/>
                    <a:pt x="514" y="151"/>
                  </a:cubicBezTo>
                  <a:cubicBezTo>
                    <a:pt x="514" y="158"/>
                    <a:pt x="512" y="160"/>
                    <a:pt x="510" y="160"/>
                  </a:cubicBezTo>
                  <a:cubicBezTo>
                    <a:pt x="505" y="160"/>
                    <a:pt x="499" y="153"/>
                    <a:pt x="493" y="153"/>
                  </a:cubicBezTo>
                  <a:cubicBezTo>
                    <a:pt x="488" y="153"/>
                    <a:pt x="484" y="159"/>
                    <a:pt x="484" y="181"/>
                  </a:cubicBezTo>
                  <a:cubicBezTo>
                    <a:pt x="484" y="156"/>
                    <a:pt x="478" y="147"/>
                    <a:pt x="472" y="147"/>
                  </a:cubicBezTo>
                  <a:cubicBezTo>
                    <a:pt x="463" y="147"/>
                    <a:pt x="453" y="164"/>
                    <a:pt x="453" y="181"/>
                  </a:cubicBezTo>
                  <a:cubicBezTo>
                    <a:pt x="443" y="171"/>
                    <a:pt x="434" y="167"/>
                    <a:pt x="427" y="167"/>
                  </a:cubicBezTo>
                  <a:cubicBezTo>
                    <a:pt x="402" y="167"/>
                    <a:pt x="393" y="211"/>
                    <a:pt x="381" y="211"/>
                  </a:cubicBezTo>
                  <a:cubicBezTo>
                    <a:pt x="376" y="211"/>
                    <a:pt x="370" y="203"/>
                    <a:pt x="363" y="181"/>
                  </a:cubicBezTo>
                  <a:cubicBezTo>
                    <a:pt x="333" y="272"/>
                    <a:pt x="302" y="302"/>
                    <a:pt x="272" y="362"/>
                  </a:cubicBezTo>
                  <a:cubicBezTo>
                    <a:pt x="242" y="302"/>
                    <a:pt x="302" y="302"/>
                    <a:pt x="272" y="242"/>
                  </a:cubicBezTo>
                  <a:lnTo>
                    <a:pt x="272" y="242"/>
                  </a:lnTo>
                  <a:cubicBezTo>
                    <a:pt x="242" y="302"/>
                    <a:pt x="212" y="393"/>
                    <a:pt x="212" y="423"/>
                  </a:cubicBezTo>
                  <a:lnTo>
                    <a:pt x="212" y="362"/>
                  </a:lnTo>
                  <a:cubicBezTo>
                    <a:pt x="212" y="423"/>
                    <a:pt x="152" y="453"/>
                    <a:pt x="152" y="513"/>
                  </a:cubicBezTo>
                  <a:lnTo>
                    <a:pt x="152" y="544"/>
                  </a:lnTo>
                  <a:cubicBezTo>
                    <a:pt x="212" y="574"/>
                    <a:pt x="212" y="634"/>
                    <a:pt x="212" y="634"/>
                  </a:cubicBezTo>
                  <a:cubicBezTo>
                    <a:pt x="203" y="616"/>
                    <a:pt x="197" y="612"/>
                    <a:pt x="191" y="612"/>
                  </a:cubicBezTo>
                  <a:cubicBezTo>
                    <a:pt x="184" y="612"/>
                    <a:pt x="178" y="617"/>
                    <a:pt x="170" y="617"/>
                  </a:cubicBezTo>
                  <a:cubicBezTo>
                    <a:pt x="159" y="617"/>
                    <a:pt x="145" y="609"/>
                    <a:pt x="121" y="574"/>
                  </a:cubicBezTo>
                  <a:lnTo>
                    <a:pt x="121" y="574"/>
                  </a:lnTo>
                  <a:cubicBezTo>
                    <a:pt x="121" y="604"/>
                    <a:pt x="152" y="604"/>
                    <a:pt x="152" y="634"/>
                  </a:cubicBezTo>
                  <a:cubicBezTo>
                    <a:pt x="121" y="634"/>
                    <a:pt x="121" y="634"/>
                    <a:pt x="121" y="604"/>
                  </a:cubicBezTo>
                  <a:lnTo>
                    <a:pt x="121" y="664"/>
                  </a:lnTo>
                  <a:lnTo>
                    <a:pt x="121" y="725"/>
                  </a:lnTo>
                  <a:cubicBezTo>
                    <a:pt x="121" y="755"/>
                    <a:pt x="152" y="815"/>
                    <a:pt x="121" y="845"/>
                  </a:cubicBezTo>
                  <a:cubicBezTo>
                    <a:pt x="111" y="835"/>
                    <a:pt x="108" y="832"/>
                    <a:pt x="107" y="832"/>
                  </a:cubicBezTo>
                  <a:lnTo>
                    <a:pt x="107" y="832"/>
                  </a:lnTo>
                  <a:cubicBezTo>
                    <a:pt x="105" y="832"/>
                    <a:pt x="111" y="845"/>
                    <a:pt x="91" y="845"/>
                  </a:cubicBezTo>
                  <a:lnTo>
                    <a:pt x="91" y="875"/>
                  </a:lnTo>
                  <a:lnTo>
                    <a:pt x="91" y="966"/>
                  </a:lnTo>
                  <a:cubicBezTo>
                    <a:pt x="109" y="984"/>
                    <a:pt x="116" y="1002"/>
                    <a:pt x="119" y="1007"/>
                  </a:cubicBezTo>
                  <a:lnTo>
                    <a:pt x="119" y="1007"/>
                  </a:lnTo>
                  <a:cubicBezTo>
                    <a:pt x="116" y="1016"/>
                    <a:pt x="109" y="1026"/>
                    <a:pt x="91" y="1026"/>
                  </a:cubicBezTo>
                  <a:cubicBezTo>
                    <a:pt x="91" y="1057"/>
                    <a:pt x="91" y="1087"/>
                    <a:pt x="91" y="1087"/>
                  </a:cubicBezTo>
                  <a:cubicBezTo>
                    <a:pt x="91" y="1087"/>
                    <a:pt x="51" y="1073"/>
                    <a:pt x="33" y="1073"/>
                  </a:cubicBezTo>
                  <a:cubicBezTo>
                    <a:pt x="24" y="1073"/>
                    <a:pt x="21" y="1077"/>
                    <a:pt x="31" y="1087"/>
                  </a:cubicBezTo>
                  <a:cubicBezTo>
                    <a:pt x="91" y="1087"/>
                    <a:pt x="91" y="1147"/>
                    <a:pt x="91" y="1147"/>
                  </a:cubicBezTo>
                  <a:lnTo>
                    <a:pt x="61" y="1147"/>
                  </a:lnTo>
                  <a:cubicBezTo>
                    <a:pt x="31" y="1177"/>
                    <a:pt x="61" y="1177"/>
                    <a:pt x="61" y="1177"/>
                  </a:cubicBezTo>
                  <a:cubicBezTo>
                    <a:pt x="61" y="1238"/>
                    <a:pt x="121" y="1268"/>
                    <a:pt x="61" y="1298"/>
                  </a:cubicBezTo>
                  <a:cubicBezTo>
                    <a:pt x="57" y="1302"/>
                    <a:pt x="53" y="1304"/>
                    <a:pt x="49" y="1304"/>
                  </a:cubicBezTo>
                  <a:cubicBezTo>
                    <a:pt x="37" y="1304"/>
                    <a:pt x="33" y="1277"/>
                    <a:pt x="31" y="1277"/>
                  </a:cubicBezTo>
                  <a:cubicBezTo>
                    <a:pt x="31" y="1277"/>
                    <a:pt x="31" y="1282"/>
                    <a:pt x="31" y="1298"/>
                  </a:cubicBezTo>
                  <a:cubicBezTo>
                    <a:pt x="61" y="1358"/>
                    <a:pt x="91" y="1388"/>
                    <a:pt x="91" y="1449"/>
                  </a:cubicBezTo>
                  <a:cubicBezTo>
                    <a:pt x="96" y="1445"/>
                    <a:pt x="99" y="1443"/>
                    <a:pt x="102" y="1443"/>
                  </a:cubicBezTo>
                  <a:cubicBezTo>
                    <a:pt x="121" y="1443"/>
                    <a:pt x="117" y="1509"/>
                    <a:pt x="91" y="1509"/>
                  </a:cubicBezTo>
                  <a:cubicBezTo>
                    <a:pt x="71" y="1509"/>
                    <a:pt x="64" y="1496"/>
                    <a:pt x="62" y="1496"/>
                  </a:cubicBezTo>
                  <a:cubicBezTo>
                    <a:pt x="61" y="1496"/>
                    <a:pt x="61" y="1499"/>
                    <a:pt x="61" y="1509"/>
                  </a:cubicBezTo>
                  <a:cubicBezTo>
                    <a:pt x="61" y="1539"/>
                    <a:pt x="91" y="1570"/>
                    <a:pt x="121" y="1600"/>
                  </a:cubicBezTo>
                  <a:cubicBezTo>
                    <a:pt x="121" y="1630"/>
                    <a:pt x="121" y="1630"/>
                    <a:pt x="121" y="1660"/>
                  </a:cubicBezTo>
                  <a:cubicBezTo>
                    <a:pt x="139" y="1660"/>
                    <a:pt x="146" y="1670"/>
                    <a:pt x="149" y="1673"/>
                  </a:cubicBezTo>
                  <a:lnTo>
                    <a:pt x="149" y="1673"/>
                  </a:lnTo>
                  <a:cubicBezTo>
                    <a:pt x="127" y="1806"/>
                    <a:pt x="212" y="1724"/>
                    <a:pt x="212" y="1841"/>
                  </a:cubicBezTo>
                  <a:lnTo>
                    <a:pt x="242" y="1871"/>
                  </a:lnTo>
                  <a:cubicBezTo>
                    <a:pt x="242" y="1864"/>
                    <a:pt x="242" y="1857"/>
                    <a:pt x="242" y="1851"/>
                  </a:cubicBezTo>
                  <a:lnTo>
                    <a:pt x="242" y="1851"/>
                  </a:lnTo>
                  <a:cubicBezTo>
                    <a:pt x="243" y="1856"/>
                    <a:pt x="244" y="1859"/>
                    <a:pt x="246" y="1859"/>
                  </a:cubicBezTo>
                  <a:cubicBezTo>
                    <a:pt x="251" y="1859"/>
                    <a:pt x="263" y="1824"/>
                    <a:pt x="269" y="1824"/>
                  </a:cubicBezTo>
                  <a:cubicBezTo>
                    <a:pt x="271" y="1824"/>
                    <a:pt x="272" y="1828"/>
                    <a:pt x="272" y="1841"/>
                  </a:cubicBezTo>
                  <a:cubicBezTo>
                    <a:pt x="272" y="1841"/>
                    <a:pt x="299" y="1828"/>
                    <a:pt x="308" y="1828"/>
                  </a:cubicBezTo>
                  <a:cubicBezTo>
                    <a:pt x="313" y="1828"/>
                    <a:pt x="313" y="1831"/>
                    <a:pt x="302" y="1841"/>
                  </a:cubicBezTo>
                  <a:cubicBezTo>
                    <a:pt x="272" y="1871"/>
                    <a:pt x="272" y="1871"/>
                    <a:pt x="272" y="1871"/>
                  </a:cubicBezTo>
                  <a:lnTo>
                    <a:pt x="302" y="1871"/>
                  </a:lnTo>
                  <a:lnTo>
                    <a:pt x="302" y="1932"/>
                  </a:lnTo>
                  <a:lnTo>
                    <a:pt x="302" y="1962"/>
                  </a:lnTo>
                  <a:cubicBezTo>
                    <a:pt x="311" y="1945"/>
                    <a:pt x="317" y="1940"/>
                    <a:pt x="322" y="1940"/>
                  </a:cubicBezTo>
                  <a:cubicBezTo>
                    <a:pt x="330" y="1940"/>
                    <a:pt x="335" y="1954"/>
                    <a:pt x="343" y="1954"/>
                  </a:cubicBezTo>
                  <a:cubicBezTo>
                    <a:pt x="344" y="1954"/>
                    <a:pt x="345" y="1953"/>
                    <a:pt x="346" y="1953"/>
                  </a:cubicBezTo>
                  <a:lnTo>
                    <a:pt x="346" y="1953"/>
                  </a:lnTo>
                  <a:cubicBezTo>
                    <a:pt x="333" y="1975"/>
                    <a:pt x="333" y="1992"/>
                    <a:pt x="333" y="1992"/>
                  </a:cubicBezTo>
                  <a:cubicBezTo>
                    <a:pt x="333" y="2016"/>
                    <a:pt x="313" y="2061"/>
                    <a:pt x="321" y="2061"/>
                  </a:cubicBezTo>
                  <a:cubicBezTo>
                    <a:pt x="323" y="2061"/>
                    <a:pt x="327" y="2058"/>
                    <a:pt x="333" y="2052"/>
                  </a:cubicBezTo>
                  <a:cubicBezTo>
                    <a:pt x="339" y="2046"/>
                    <a:pt x="343" y="2044"/>
                    <a:pt x="345" y="2044"/>
                  </a:cubicBezTo>
                  <a:cubicBezTo>
                    <a:pt x="351" y="2044"/>
                    <a:pt x="345" y="2061"/>
                    <a:pt x="351" y="2061"/>
                  </a:cubicBezTo>
                  <a:cubicBezTo>
                    <a:pt x="353" y="2061"/>
                    <a:pt x="356" y="2059"/>
                    <a:pt x="363" y="2052"/>
                  </a:cubicBezTo>
                  <a:lnTo>
                    <a:pt x="363" y="2052"/>
                  </a:lnTo>
                  <a:cubicBezTo>
                    <a:pt x="348" y="2083"/>
                    <a:pt x="348" y="2090"/>
                    <a:pt x="352" y="2090"/>
                  </a:cubicBezTo>
                  <a:cubicBezTo>
                    <a:pt x="355" y="2090"/>
                    <a:pt x="363" y="2083"/>
                    <a:pt x="363" y="2083"/>
                  </a:cubicBezTo>
                  <a:lnTo>
                    <a:pt x="363" y="2052"/>
                  </a:lnTo>
                  <a:cubicBezTo>
                    <a:pt x="371" y="2037"/>
                    <a:pt x="379" y="2031"/>
                    <a:pt x="387" y="2031"/>
                  </a:cubicBezTo>
                  <a:cubicBezTo>
                    <a:pt x="404" y="2031"/>
                    <a:pt x="422" y="2059"/>
                    <a:pt x="440" y="2059"/>
                  </a:cubicBezTo>
                  <a:cubicBezTo>
                    <a:pt x="444" y="2059"/>
                    <a:pt x="449" y="2057"/>
                    <a:pt x="453" y="2052"/>
                  </a:cubicBezTo>
                  <a:cubicBezTo>
                    <a:pt x="453" y="2022"/>
                    <a:pt x="484" y="1962"/>
                    <a:pt x="484" y="1962"/>
                  </a:cubicBezTo>
                  <a:cubicBezTo>
                    <a:pt x="514" y="1962"/>
                    <a:pt x="514" y="1992"/>
                    <a:pt x="484" y="1992"/>
                  </a:cubicBezTo>
                  <a:cubicBezTo>
                    <a:pt x="494" y="2002"/>
                    <a:pt x="500" y="2005"/>
                    <a:pt x="505" y="2005"/>
                  </a:cubicBezTo>
                  <a:cubicBezTo>
                    <a:pt x="514" y="2005"/>
                    <a:pt x="514" y="1992"/>
                    <a:pt x="514" y="1992"/>
                  </a:cubicBezTo>
                  <a:cubicBezTo>
                    <a:pt x="514" y="2022"/>
                    <a:pt x="514" y="2022"/>
                    <a:pt x="514" y="2052"/>
                  </a:cubicBezTo>
                  <a:cubicBezTo>
                    <a:pt x="538" y="2052"/>
                    <a:pt x="543" y="2014"/>
                    <a:pt x="544" y="2014"/>
                  </a:cubicBezTo>
                  <a:cubicBezTo>
                    <a:pt x="544" y="2014"/>
                    <a:pt x="544" y="2016"/>
                    <a:pt x="544" y="2022"/>
                  </a:cubicBezTo>
                  <a:cubicBezTo>
                    <a:pt x="544" y="2022"/>
                    <a:pt x="544" y="2052"/>
                    <a:pt x="544" y="2083"/>
                  </a:cubicBezTo>
                  <a:cubicBezTo>
                    <a:pt x="544" y="2052"/>
                    <a:pt x="574" y="2022"/>
                    <a:pt x="574" y="2022"/>
                  </a:cubicBezTo>
                  <a:lnTo>
                    <a:pt x="574" y="1962"/>
                  </a:lnTo>
                  <a:lnTo>
                    <a:pt x="665" y="1962"/>
                  </a:lnTo>
                  <a:lnTo>
                    <a:pt x="665" y="2022"/>
                  </a:lnTo>
                  <a:lnTo>
                    <a:pt x="665" y="2083"/>
                  </a:lnTo>
                  <a:cubicBezTo>
                    <a:pt x="665" y="2113"/>
                    <a:pt x="695" y="2143"/>
                    <a:pt x="695" y="2173"/>
                  </a:cubicBezTo>
                  <a:lnTo>
                    <a:pt x="695" y="2143"/>
                  </a:lnTo>
                  <a:cubicBezTo>
                    <a:pt x="725" y="2113"/>
                    <a:pt x="725" y="2113"/>
                    <a:pt x="725" y="2083"/>
                  </a:cubicBezTo>
                  <a:cubicBezTo>
                    <a:pt x="725" y="2100"/>
                    <a:pt x="728" y="2105"/>
                    <a:pt x="731" y="2105"/>
                  </a:cubicBezTo>
                  <a:cubicBezTo>
                    <a:pt x="735" y="2105"/>
                    <a:pt x="741" y="2100"/>
                    <a:pt x="745" y="2100"/>
                  </a:cubicBezTo>
                  <a:cubicBezTo>
                    <a:pt x="751" y="2100"/>
                    <a:pt x="755" y="2108"/>
                    <a:pt x="755" y="2143"/>
                  </a:cubicBezTo>
                  <a:lnTo>
                    <a:pt x="755" y="2083"/>
                  </a:lnTo>
                  <a:cubicBezTo>
                    <a:pt x="755" y="2128"/>
                    <a:pt x="763" y="2128"/>
                    <a:pt x="770" y="2128"/>
                  </a:cubicBezTo>
                  <a:cubicBezTo>
                    <a:pt x="778" y="2128"/>
                    <a:pt x="785" y="2128"/>
                    <a:pt x="785" y="2173"/>
                  </a:cubicBezTo>
                  <a:cubicBezTo>
                    <a:pt x="785" y="2083"/>
                    <a:pt x="815" y="2113"/>
                    <a:pt x="815" y="2083"/>
                  </a:cubicBezTo>
                  <a:cubicBezTo>
                    <a:pt x="846" y="2083"/>
                    <a:pt x="846" y="2113"/>
                    <a:pt x="846" y="2113"/>
                  </a:cubicBezTo>
                  <a:cubicBezTo>
                    <a:pt x="851" y="2107"/>
                    <a:pt x="856" y="2102"/>
                    <a:pt x="859" y="2096"/>
                  </a:cubicBezTo>
                  <a:lnTo>
                    <a:pt x="859" y="2096"/>
                  </a:lnTo>
                  <a:cubicBezTo>
                    <a:pt x="861" y="2098"/>
                    <a:pt x="863" y="2100"/>
                    <a:pt x="864" y="2102"/>
                  </a:cubicBezTo>
                  <a:lnTo>
                    <a:pt x="864" y="2102"/>
                  </a:lnTo>
                  <a:cubicBezTo>
                    <a:pt x="876" y="2085"/>
                    <a:pt x="876" y="2052"/>
                    <a:pt x="876" y="2052"/>
                  </a:cubicBezTo>
                  <a:lnTo>
                    <a:pt x="876" y="2083"/>
                  </a:lnTo>
                  <a:cubicBezTo>
                    <a:pt x="891" y="2052"/>
                    <a:pt x="906" y="2052"/>
                    <a:pt x="917" y="2052"/>
                  </a:cubicBezTo>
                  <a:cubicBezTo>
                    <a:pt x="928" y="2052"/>
                    <a:pt x="936" y="2052"/>
                    <a:pt x="936" y="2026"/>
                  </a:cubicBezTo>
                  <a:lnTo>
                    <a:pt x="936" y="2026"/>
                  </a:lnTo>
                  <a:cubicBezTo>
                    <a:pt x="933" y="2031"/>
                    <a:pt x="929" y="2034"/>
                    <a:pt x="928" y="2034"/>
                  </a:cubicBezTo>
                  <a:cubicBezTo>
                    <a:pt x="927" y="2034"/>
                    <a:pt x="928" y="2030"/>
                    <a:pt x="936" y="2022"/>
                  </a:cubicBezTo>
                  <a:lnTo>
                    <a:pt x="936" y="2022"/>
                  </a:lnTo>
                  <a:cubicBezTo>
                    <a:pt x="936" y="2024"/>
                    <a:pt x="936" y="2025"/>
                    <a:pt x="936" y="2026"/>
                  </a:cubicBezTo>
                  <a:lnTo>
                    <a:pt x="936" y="2026"/>
                  </a:lnTo>
                  <a:cubicBezTo>
                    <a:pt x="937" y="2025"/>
                    <a:pt x="938" y="2023"/>
                    <a:pt x="939" y="2022"/>
                  </a:cubicBezTo>
                  <a:lnTo>
                    <a:pt x="939" y="2022"/>
                  </a:lnTo>
                  <a:cubicBezTo>
                    <a:pt x="938" y="2022"/>
                    <a:pt x="937" y="2022"/>
                    <a:pt x="936" y="2022"/>
                  </a:cubicBezTo>
                  <a:cubicBezTo>
                    <a:pt x="936" y="1992"/>
                    <a:pt x="936" y="1962"/>
                    <a:pt x="936" y="1962"/>
                  </a:cubicBezTo>
                  <a:lnTo>
                    <a:pt x="936" y="1962"/>
                  </a:lnTo>
                  <a:cubicBezTo>
                    <a:pt x="950" y="1989"/>
                    <a:pt x="945" y="2010"/>
                    <a:pt x="939" y="2022"/>
                  </a:cubicBezTo>
                  <a:lnTo>
                    <a:pt x="939" y="2022"/>
                  </a:lnTo>
                  <a:cubicBezTo>
                    <a:pt x="960" y="2018"/>
                    <a:pt x="980" y="1958"/>
                    <a:pt x="990" y="1958"/>
                  </a:cubicBezTo>
                  <a:cubicBezTo>
                    <a:pt x="994" y="1958"/>
                    <a:pt x="997" y="1967"/>
                    <a:pt x="997" y="1992"/>
                  </a:cubicBezTo>
                  <a:lnTo>
                    <a:pt x="997" y="2052"/>
                  </a:lnTo>
                  <a:lnTo>
                    <a:pt x="966" y="2022"/>
                  </a:lnTo>
                  <a:cubicBezTo>
                    <a:pt x="966" y="2067"/>
                    <a:pt x="959" y="2067"/>
                    <a:pt x="955" y="2067"/>
                  </a:cubicBezTo>
                  <a:cubicBezTo>
                    <a:pt x="951" y="2067"/>
                    <a:pt x="951" y="2067"/>
                    <a:pt x="966" y="2113"/>
                  </a:cubicBezTo>
                  <a:cubicBezTo>
                    <a:pt x="997" y="2113"/>
                    <a:pt x="997" y="2083"/>
                    <a:pt x="1027" y="2083"/>
                  </a:cubicBezTo>
                  <a:cubicBezTo>
                    <a:pt x="1027" y="2052"/>
                    <a:pt x="1027" y="2052"/>
                    <a:pt x="1027" y="2022"/>
                  </a:cubicBezTo>
                  <a:cubicBezTo>
                    <a:pt x="1033" y="2010"/>
                    <a:pt x="1039" y="2005"/>
                    <a:pt x="1045" y="2005"/>
                  </a:cubicBezTo>
                  <a:cubicBezTo>
                    <a:pt x="1065" y="2005"/>
                    <a:pt x="1082" y="2057"/>
                    <a:pt x="1086" y="2057"/>
                  </a:cubicBezTo>
                  <a:cubicBezTo>
                    <a:pt x="1087" y="2057"/>
                    <a:pt x="1087" y="2056"/>
                    <a:pt x="1087" y="2052"/>
                  </a:cubicBezTo>
                  <a:cubicBezTo>
                    <a:pt x="1087" y="2022"/>
                    <a:pt x="1057" y="1962"/>
                    <a:pt x="1087" y="1962"/>
                  </a:cubicBezTo>
                  <a:lnTo>
                    <a:pt x="1087" y="2022"/>
                  </a:lnTo>
                  <a:cubicBezTo>
                    <a:pt x="1113" y="2022"/>
                    <a:pt x="1117" y="1956"/>
                    <a:pt x="1117" y="1956"/>
                  </a:cubicBezTo>
                  <a:cubicBezTo>
                    <a:pt x="1117" y="1956"/>
                    <a:pt x="1117" y="1958"/>
                    <a:pt x="1117" y="1962"/>
                  </a:cubicBezTo>
                  <a:lnTo>
                    <a:pt x="1147" y="1992"/>
                  </a:lnTo>
                  <a:cubicBezTo>
                    <a:pt x="1147" y="1965"/>
                    <a:pt x="1171" y="1867"/>
                    <a:pt x="1177" y="1867"/>
                  </a:cubicBezTo>
                  <a:cubicBezTo>
                    <a:pt x="1177" y="1867"/>
                    <a:pt x="1178" y="1868"/>
                    <a:pt x="1178" y="1871"/>
                  </a:cubicBezTo>
                  <a:lnTo>
                    <a:pt x="1178" y="1902"/>
                  </a:lnTo>
                  <a:cubicBezTo>
                    <a:pt x="1208" y="1871"/>
                    <a:pt x="1238" y="1841"/>
                    <a:pt x="1298" y="1811"/>
                  </a:cubicBezTo>
                  <a:lnTo>
                    <a:pt x="1298" y="1751"/>
                  </a:lnTo>
                  <a:cubicBezTo>
                    <a:pt x="1313" y="1751"/>
                    <a:pt x="1306" y="1743"/>
                    <a:pt x="1299" y="1736"/>
                  </a:cubicBezTo>
                  <a:lnTo>
                    <a:pt x="1299" y="1736"/>
                  </a:lnTo>
                  <a:cubicBezTo>
                    <a:pt x="1303" y="1677"/>
                    <a:pt x="1331" y="1600"/>
                    <a:pt x="1359" y="1600"/>
                  </a:cubicBezTo>
                  <a:cubicBezTo>
                    <a:pt x="1389" y="1570"/>
                    <a:pt x="1328" y="1509"/>
                    <a:pt x="1359" y="1509"/>
                  </a:cubicBezTo>
                  <a:cubicBezTo>
                    <a:pt x="1389" y="1449"/>
                    <a:pt x="1389" y="1358"/>
                    <a:pt x="1419" y="1328"/>
                  </a:cubicBezTo>
                  <a:cubicBezTo>
                    <a:pt x="1389" y="1298"/>
                    <a:pt x="1449" y="1238"/>
                    <a:pt x="1389" y="1238"/>
                  </a:cubicBezTo>
                  <a:cubicBezTo>
                    <a:pt x="1419" y="1177"/>
                    <a:pt x="1449" y="1147"/>
                    <a:pt x="1449" y="1147"/>
                  </a:cubicBezTo>
                  <a:cubicBezTo>
                    <a:pt x="1449" y="1117"/>
                    <a:pt x="1419" y="1087"/>
                    <a:pt x="1419" y="1087"/>
                  </a:cubicBezTo>
                  <a:lnTo>
                    <a:pt x="1449" y="1087"/>
                  </a:lnTo>
                  <a:lnTo>
                    <a:pt x="1419" y="1057"/>
                  </a:lnTo>
                  <a:lnTo>
                    <a:pt x="1447" y="945"/>
                  </a:lnTo>
                  <a:lnTo>
                    <a:pt x="1447" y="945"/>
                  </a:lnTo>
                  <a:cubicBezTo>
                    <a:pt x="1446" y="948"/>
                    <a:pt x="1443" y="949"/>
                    <a:pt x="1440" y="949"/>
                  </a:cubicBezTo>
                  <a:cubicBezTo>
                    <a:pt x="1436" y="949"/>
                    <a:pt x="1429" y="946"/>
                    <a:pt x="1419" y="936"/>
                  </a:cubicBezTo>
                  <a:cubicBezTo>
                    <a:pt x="1389" y="906"/>
                    <a:pt x="1449" y="845"/>
                    <a:pt x="1449" y="845"/>
                  </a:cubicBezTo>
                  <a:lnTo>
                    <a:pt x="1419" y="785"/>
                  </a:lnTo>
                  <a:cubicBezTo>
                    <a:pt x="1439" y="785"/>
                    <a:pt x="1459" y="812"/>
                    <a:pt x="1461" y="812"/>
                  </a:cubicBezTo>
                  <a:cubicBezTo>
                    <a:pt x="1463" y="812"/>
                    <a:pt x="1459" y="805"/>
                    <a:pt x="1449" y="785"/>
                  </a:cubicBezTo>
                  <a:cubicBezTo>
                    <a:pt x="1419" y="755"/>
                    <a:pt x="1449" y="755"/>
                    <a:pt x="1449" y="755"/>
                  </a:cubicBezTo>
                  <a:lnTo>
                    <a:pt x="1419" y="755"/>
                  </a:lnTo>
                  <a:cubicBezTo>
                    <a:pt x="1419" y="725"/>
                    <a:pt x="1419" y="694"/>
                    <a:pt x="1419" y="664"/>
                  </a:cubicBezTo>
                  <a:lnTo>
                    <a:pt x="1630" y="664"/>
                  </a:lnTo>
                  <a:cubicBezTo>
                    <a:pt x="1600" y="604"/>
                    <a:pt x="1600" y="574"/>
                    <a:pt x="1570" y="513"/>
                  </a:cubicBezTo>
                  <a:cubicBezTo>
                    <a:pt x="1570" y="513"/>
                    <a:pt x="1600" y="453"/>
                    <a:pt x="1570" y="453"/>
                  </a:cubicBezTo>
                  <a:cubicBezTo>
                    <a:pt x="1540" y="423"/>
                    <a:pt x="1540" y="393"/>
                    <a:pt x="1510" y="362"/>
                  </a:cubicBezTo>
                  <a:cubicBezTo>
                    <a:pt x="1479" y="393"/>
                    <a:pt x="1479" y="393"/>
                    <a:pt x="1449" y="393"/>
                  </a:cubicBezTo>
                  <a:cubicBezTo>
                    <a:pt x="1449" y="332"/>
                    <a:pt x="1449" y="302"/>
                    <a:pt x="1419" y="272"/>
                  </a:cubicBezTo>
                  <a:cubicBezTo>
                    <a:pt x="1395" y="272"/>
                    <a:pt x="1390" y="311"/>
                    <a:pt x="1389" y="311"/>
                  </a:cubicBezTo>
                  <a:cubicBezTo>
                    <a:pt x="1389" y="311"/>
                    <a:pt x="1389" y="308"/>
                    <a:pt x="1389" y="302"/>
                  </a:cubicBezTo>
                  <a:cubicBezTo>
                    <a:pt x="1389" y="272"/>
                    <a:pt x="1359" y="242"/>
                    <a:pt x="1389" y="242"/>
                  </a:cubicBezTo>
                  <a:cubicBezTo>
                    <a:pt x="1389" y="212"/>
                    <a:pt x="1359" y="212"/>
                    <a:pt x="1328" y="212"/>
                  </a:cubicBezTo>
                  <a:cubicBezTo>
                    <a:pt x="1277" y="212"/>
                    <a:pt x="1269" y="79"/>
                    <a:pt x="1230" y="79"/>
                  </a:cubicBezTo>
                  <a:cubicBezTo>
                    <a:pt x="1224" y="79"/>
                    <a:pt x="1216" y="82"/>
                    <a:pt x="1208" y="91"/>
                  </a:cubicBezTo>
                  <a:lnTo>
                    <a:pt x="1178" y="121"/>
                  </a:lnTo>
                  <a:cubicBezTo>
                    <a:pt x="1147" y="91"/>
                    <a:pt x="1178" y="91"/>
                    <a:pt x="1178" y="61"/>
                  </a:cubicBezTo>
                  <a:lnTo>
                    <a:pt x="1178" y="61"/>
                  </a:lnTo>
                  <a:cubicBezTo>
                    <a:pt x="1165" y="67"/>
                    <a:pt x="1155" y="69"/>
                    <a:pt x="1147" y="69"/>
                  </a:cubicBezTo>
                  <a:cubicBezTo>
                    <a:pt x="1124" y="69"/>
                    <a:pt x="1115" y="52"/>
                    <a:pt x="1103" y="52"/>
                  </a:cubicBezTo>
                  <a:cubicBezTo>
                    <a:pt x="1098" y="52"/>
                    <a:pt x="1093" y="54"/>
                    <a:pt x="1087" y="61"/>
                  </a:cubicBezTo>
                  <a:cubicBezTo>
                    <a:pt x="1076" y="16"/>
                    <a:pt x="1061" y="4"/>
                    <a:pt x="1044" y="4"/>
                  </a:cubicBezTo>
                  <a:cubicBezTo>
                    <a:pt x="1026" y="4"/>
                    <a:pt x="1007" y="18"/>
                    <a:pt x="991" y="18"/>
                  </a:cubicBezTo>
                  <a:cubicBezTo>
                    <a:pt x="982" y="18"/>
                    <a:pt x="973" y="14"/>
                    <a:pt x="966" y="0"/>
                  </a:cubicBezTo>
                  <a:lnTo>
                    <a:pt x="966" y="0"/>
                  </a:lnTo>
                  <a:cubicBezTo>
                    <a:pt x="966" y="31"/>
                    <a:pt x="1027" y="31"/>
                    <a:pt x="966" y="61"/>
                  </a:cubicBezTo>
                  <a:cubicBezTo>
                    <a:pt x="958" y="65"/>
                    <a:pt x="949" y="67"/>
                    <a:pt x="939" y="67"/>
                  </a:cubicBezTo>
                  <a:cubicBezTo>
                    <a:pt x="881" y="67"/>
                    <a:pt x="811" y="0"/>
                    <a:pt x="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3918625" y="24878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918625" y="2486300"/>
              <a:ext cx="0" cy="1550"/>
            </a:xfrm>
            <a:custGeom>
              <a:avLst/>
              <a:gdLst/>
              <a:ahLst/>
              <a:cxnLst/>
              <a:rect l="l" t="t" r="r" b="b"/>
              <a:pathLst>
                <a:path h="62" extrusionOk="0">
                  <a:moveTo>
                    <a:pt x="0" y="1"/>
                  </a:moveTo>
                  <a:lnTo>
                    <a:pt x="0" y="61"/>
                  </a:lnTo>
                  <a:cubicBezTo>
                    <a:pt x="0" y="3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944275" y="24644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12575" y="2486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906550" y="24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05025" y="2462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914075" y="244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918625" y="2488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3918625" y="24885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3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3916350" y="24885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61"/>
                    <a:pt x="0" y="0"/>
                    <a:pt x="0" y="31"/>
                  </a:cubicBezTo>
                  <a:cubicBezTo>
                    <a:pt x="0" y="6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3904275" y="2468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006875" y="2445575"/>
              <a:ext cx="2300" cy="1525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31" y="20"/>
                    <a:pt x="31" y="10"/>
                    <a:pt x="31" y="0"/>
                  </a:cubicBezTo>
                  <a:close/>
                  <a:moveTo>
                    <a:pt x="31" y="30"/>
                  </a:moveTo>
                  <a:cubicBezTo>
                    <a:pt x="31" y="61"/>
                    <a:pt x="61" y="61"/>
                    <a:pt x="91" y="61"/>
                  </a:cubicBezTo>
                  <a:cubicBezTo>
                    <a:pt x="61" y="61"/>
                    <a:pt x="91" y="61"/>
                    <a:pt x="3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008400" y="245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01600" y="2423700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1" y="0"/>
                  </a:moveTo>
                  <a:cubicBezTo>
                    <a:pt x="0" y="0"/>
                    <a:pt x="31" y="30"/>
                    <a:pt x="31" y="61"/>
                  </a:cubicBezTo>
                  <a:cubicBezTo>
                    <a:pt x="31" y="30"/>
                    <a:pt x="6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008400" y="245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3970675" y="24651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3962375" y="2419250"/>
              <a:ext cx="48675" cy="49725"/>
            </a:xfrm>
            <a:custGeom>
              <a:avLst/>
              <a:gdLst/>
              <a:ahLst/>
              <a:cxnLst/>
              <a:rect l="l" t="t" r="r" b="b"/>
              <a:pathLst>
                <a:path w="1947" h="1989" extrusionOk="0">
                  <a:moveTo>
                    <a:pt x="792" y="89"/>
                  </a:moveTo>
                  <a:cubicBezTo>
                    <a:pt x="798" y="91"/>
                    <a:pt x="805" y="97"/>
                    <a:pt x="787" y="116"/>
                  </a:cubicBezTo>
                  <a:lnTo>
                    <a:pt x="787" y="116"/>
                  </a:lnTo>
                  <a:cubicBezTo>
                    <a:pt x="788" y="107"/>
                    <a:pt x="789" y="97"/>
                    <a:pt x="792" y="89"/>
                  </a:cubicBezTo>
                  <a:close/>
                  <a:moveTo>
                    <a:pt x="1362" y="109"/>
                  </a:moveTo>
                  <a:cubicBezTo>
                    <a:pt x="1363" y="109"/>
                    <a:pt x="1364" y="109"/>
                    <a:pt x="1366" y="110"/>
                  </a:cubicBezTo>
                  <a:lnTo>
                    <a:pt x="1366" y="110"/>
                  </a:lnTo>
                  <a:cubicBezTo>
                    <a:pt x="1363" y="113"/>
                    <a:pt x="1360" y="116"/>
                    <a:pt x="1358" y="118"/>
                  </a:cubicBezTo>
                  <a:lnTo>
                    <a:pt x="1358" y="118"/>
                  </a:lnTo>
                  <a:cubicBezTo>
                    <a:pt x="1358" y="111"/>
                    <a:pt x="1360" y="109"/>
                    <a:pt x="1362" y="109"/>
                  </a:cubicBezTo>
                  <a:close/>
                  <a:moveTo>
                    <a:pt x="785" y="118"/>
                  </a:moveTo>
                  <a:cubicBezTo>
                    <a:pt x="785" y="118"/>
                    <a:pt x="785" y="118"/>
                    <a:pt x="785" y="118"/>
                  </a:cubicBezTo>
                  <a:lnTo>
                    <a:pt x="785" y="118"/>
                  </a:lnTo>
                  <a:close/>
                  <a:moveTo>
                    <a:pt x="1769" y="232"/>
                  </a:moveTo>
                  <a:cubicBezTo>
                    <a:pt x="1765" y="232"/>
                    <a:pt x="1762" y="235"/>
                    <a:pt x="1759" y="240"/>
                  </a:cubicBezTo>
                  <a:lnTo>
                    <a:pt x="1759" y="240"/>
                  </a:lnTo>
                  <a:cubicBezTo>
                    <a:pt x="1763" y="239"/>
                    <a:pt x="1770" y="239"/>
                    <a:pt x="1781" y="239"/>
                  </a:cubicBezTo>
                  <a:cubicBezTo>
                    <a:pt x="1776" y="234"/>
                    <a:pt x="1773" y="232"/>
                    <a:pt x="1769" y="232"/>
                  </a:cubicBezTo>
                  <a:close/>
                  <a:moveTo>
                    <a:pt x="1759" y="240"/>
                  </a:moveTo>
                  <a:lnTo>
                    <a:pt x="1759" y="240"/>
                  </a:lnTo>
                  <a:cubicBezTo>
                    <a:pt x="1752" y="242"/>
                    <a:pt x="1751" y="246"/>
                    <a:pt x="1751" y="257"/>
                  </a:cubicBezTo>
                  <a:lnTo>
                    <a:pt x="1751" y="257"/>
                  </a:lnTo>
                  <a:cubicBezTo>
                    <a:pt x="1753" y="250"/>
                    <a:pt x="1756" y="244"/>
                    <a:pt x="1759" y="240"/>
                  </a:cubicBezTo>
                  <a:close/>
                  <a:moveTo>
                    <a:pt x="1583" y="257"/>
                  </a:moveTo>
                  <a:lnTo>
                    <a:pt x="1569" y="299"/>
                  </a:lnTo>
                  <a:cubicBezTo>
                    <a:pt x="1569" y="279"/>
                    <a:pt x="1576" y="266"/>
                    <a:pt x="1583" y="257"/>
                  </a:cubicBezTo>
                  <a:close/>
                  <a:moveTo>
                    <a:pt x="1932" y="812"/>
                  </a:moveTo>
                  <a:cubicBezTo>
                    <a:pt x="1932" y="812"/>
                    <a:pt x="1930" y="814"/>
                    <a:pt x="1927" y="816"/>
                  </a:cubicBezTo>
                  <a:lnTo>
                    <a:pt x="1927" y="816"/>
                  </a:lnTo>
                  <a:cubicBezTo>
                    <a:pt x="1939" y="812"/>
                    <a:pt x="1947" y="812"/>
                    <a:pt x="1932" y="812"/>
                  </a:cubicBezTo>
                  <a:close/>
                  <a:moveTo>
                    <a:pt x="1927" y="816"/>
                  </a:moveTo>
                  <a:cubicBezTo>
                    <a:pt x="1921" y="818"/>
                    <a:pt x="1915" y="821"/>
                    <a:pt x="1910" y="825"/>
                  </a:cubicBezTo>
                  <a:lnTo>
                    <a:pt x="1910" y="825"/>
                  </a:lnTo>
                  <a:cubicBezTo>
                    <a:pt x="1915" y="825"/>
                    <a:pt x="1923" y="820"/>
                    <a:pt x="1927" y="816"/>
                  </a:cubicBezTo>
                  <a:close/>
                  <a:moveTo>
                    <a:pt x="1811" y="1114"/>
                  </a:moveTo>
                  <a:cubicBezTo>
                    <a:pt x="1811" y="1144"/>
                    <a:pt x="1781" y="1144"/>
                    <a:pt x="1781" y="1144"/>
                  </a:cubicBezTo>
                  <a:cubicBezTo>
                    <a:pt x="1811" y="1144"/>
                    <a:pt x="1811" y="1174"/>
                    <a:pt x="1811" y="1174"/>
                  </a:cubicBezTo>
                  <a:cubicBezTo>
                    <a:pt x="1811" y="1144"/>
                    <a:pt x="1811" y="1144"/>
                    <a:pt x="1811" y="1114"/>
                  </a:cubicBezTo>
                  <a:close/>
                  <a:moveTo>
                    <a:pt x="1781" y="1144"/>
                  </a:moveTo>
                  <a:cubicBezTo>
                    <a:pt x="1751" y="1144"/>
                    <a:pt x="1781" y="1204"/>
                    <a:pt x="1781" y="1234"/>
                  </a:cubicBezTo>
                  <a:lnTo>
                    <a:pt x="1781" y="1174"/>
                  </a:lnTo>
                  <a:lnTo>
                    <a:pt x="1811" y="1204"/>
                  </a:lnTo>
                  <a:lnTo>
                    <a:pt x="1781" y="1144"/>
                  </a:lnTo>
                  <a:close/>
                  <a:moveTo>
                    <a:pt x="492" y="0"/>
                  </a:moveTo>
                  <a:cubicBezTo>
                    <a:pt x="486" y="0"/>
                    <a:pt x="483" y="7"/>
                    <a:pt x="483" y="27"/>
                  </a:cubicBezTo>
                  <a:cubicBezTo>
                    <a:pt x="453" y="57"/>
                    <a:pt x="423" y="88"/>
                    <a:pt x="423" y="118"/>
                  </a:cubicBezTo>
                  <a:cubicBezTo>
                    <a:pt x="423" y="148"/>
                    <a:pt x="423" y="178"/>
                    <a:pt x="423" y="178"/>
                  </a:cubicBezTo>
                  <a:cubicBezTo>
                    <a:pt x="403" y="178"/>
                    <a:pt x="383" y="165"/>
                    <a:pt x="362" y="165"/>
                  </a:cubicBezTo>
                  <a:cubicBezTo>
                    <a:pt x="352" y="165"/>
                    <a:pt x="342" y="168"/>
                    <a:pt x="332" y="178"/>
                  </a:cubicBezTo>
                  <a:cubicBezTo>
                    <a:pt x="302" y="208"/>
                    <a:pt x="332" y="208"/>
                    <a:pt x="332" y="238"/>
                  </a:cubicBezTo>
                  <a:lnTo>
                    <a:pt x="332" y="238"/>
                  </a:lnTo>
                  <a:cubicBezTo>
                    <a:pt x="332" y="223"/>
                    <a:pt x="325" y="223"/>
                    <a:pt x="317" y="223"/>
                  </a:cubicBezTo>
                  <a:cubicBezTo>
                    <a:pt x="310" y="223"/>
                    <a:pt x="302" y="223"/>
                    <a:pt x="302" y="208"/>
                  </a:cubicBezTo>
                  <a:cubicBezTo>
                    <a:pt x="272" y="239"/>
                    <a:pt x="242" y="269"/>
                    <a:pt x="242" y="329"/>
                  </a:cubicBezTo>
                  <a:cubicBezTo>
                    <a:pt x="257" y="344"/>
                    <a:pt x="264" y="344"/>
                    <a:pt x="268" y="344"/>
                  </a:cubicBezTo>
                  <a:cubicBezTo>
                    <a:pt x="272" y="344"/>
                    <a:pt x="272" y="344"/>
                    <a:pt x="272" y="359"/>
                  </a:cubicBezTo>
                  <a:lnTo>
                    <a:pt x="242" y="359"/>
                  </a:lnTo>
                  <a:cubicBezTo>
                    <a:pt x="242" y="420"/>
                    <a:pt x="151" y="389"/>
                    <a:pt x="151" y="510"/>
                  </a:cubicBezTo>
                  <a:lnTo>
                    <a:pt x="151" y="570"/>
                  </a:lnTo>
                  <a:cubicBezTo>
                    <a:pt x="145" y="576"/>
                    <a:pt x="140" y="579"/>
                    <a:pt x="136" y="579"/>
                  </a:cubicBezTo>
                  <a:cubicBezTo>
                    <a:pt x="121" y="579"/>
                    <a:pt x="121" y="540"/>
                    <a:pt x="121" y="540"/>
                  </a:cubicBezTo>
                  <a:cubicBezTo>
                    <a:pt x="121" y="661"/>
                    <a:pt x="91" y="661"/>
                    <a:pt x="91" y="721"/>
                  </a:cubicBezTo>
                  <a:cubicBezTo>
                    <a:pt x="30" y="721"/>
                    <a:pt x="61" y="872"/>
                    <a:pt x="30" y="933"/>
                  </a:cubicBezTo>
                  <a:cubicBezTo>
                    <a:pt x="61" y="963"/>
                    <a:pt x="0" y="963"/>
                    <a:pt x="30" y="963"/>
                  </a:cubicBezTo>
                  <a:lnTo>
                    <a:pt x="61" y="963"/>
                  </a:lnTo>
                  <a:cubicBezTo>
                    <a:pt x="61" y="1083"/>
                    <a:pt x="30" y="1234"/>
                    <a:pt x="61" y="1385"/>
                  </a:cubicBezTo>
                  <a:cubicBezTo>
                    <a:pt x="61" y="1403"/>
                    <a:pt x="66" y="1408"/>
                    <a:pt x="73" y="1408"/>
                  </a:cubicBezTo>
                  <a:cubicBezTo>
                    <a:pt x="81" y="1408"/>
                    <a:pt x="92" y="1403"/>
                    <a:pt x="101" y="1403"/>
                  </a:cubicBezTo>
                  <a:cubicBezTo>
                    <a:pt x="112" y="1403"/>
                    <a:pt x="121" y="1410"/>
                    <a:pt x="121" y="1446"/>
                  </a:cubicBezTo>
                  <a:lnTo>
                    <a:pt x="91" y="1446"/>
                  </a:lnTo>
                  <a:cubicBezTo>
                    <a:pt x="121" y="1506"/>
                    <a:pt x="151" y="1627"/>
                    <a:pt x="212" y="1657"/>
                  </a:cubicBezTo>
                  <a:cubicBezTo>
                    <a:pt x="191" y="1657"/>
                    <a:pt x="185" y="1643"/>
                    <a:pt x="182" y="1643"/>
                  </a:cubicBezTo>
                  <a:cubicBezTo>
                    <a:pt x="181" y="1643"/>
                    <a:pt x="181" y="1647"/>
                    <a:pt x="181" y="1657"/>
                  </a:cubicBezTo>
                  <a:cubicBezTo>
                    <a:pt x="181" y="1687"/>
                    <a:pt x="212" y="1687"/>
                    <a:pt x="212" y="1687"/>
                  </a:cubicBezTo>
                  <a:lnTo>
                    <a:pt x="212" y="1747"/>
                  </a:lnTo>
                  <a:cubicBezTo>
                    <a:pt x="212" y="1762"/>
                    <a:pt x="219" y="1762"/>
                    <a:pt x="227" y="1762"/>
                  </a:cubicBezTo>
                  <a:cubicBezTo>
                    <a:pt x="234" y="1762"/>
                    <a:pt x="242" y="1762"/>
                    <a:pt x="242" y="1778"/>
                  </a:cubicBezTo>
                  <a:cubicBezTo>
                    <a:pt x="262" y="1778"/>
                    <a:pt x="282" y="1791"/>
                    <a:pt x="293" y="1791"/>
                  </a:cubicBezTo>
                  <a:cubicBezTo>
                    <a:pt x="299" y="1791"/>
                    <a:pt x="302" y="1788"/>
                    <a:pt x="302" y="1778"/>
                  </a:cubicBezTo>
                  <a:cubicBezTo>
                    <a:pt x="302" y="1808"/>
                    <a:pt x="332" y="1808"/>
                    <a:pt x="332" y="1838"/>
                  </a:cubicBezTo>
                  <a:cubicBezTo>
                    <a:pt x="337" y="1833"/>
                    <a:pt x="341" y="1832"/>
                    <a:pt x="344" y="1832"/>
                  </a:cubicBezTo>
                  <a:cubicBezTo>
                    <a:pt x="357" y="1832"/>
                    <a:pt x="363" y="1859"/>
                    <a:pt x="374" y="1859"/>
                  </a:cubicBezTo>
                  <a:cubicBezTo>
                    <a:pt x="379" y="1859"/>
                    <a:pt x="385" y="1854"/>
                    <a:pt x="393" y="1838"/>
                  </a:cubicBezTo>
                  <a:lnTo>
                    <a:pt x="393" y="1838"/>
                  </a:lnTo>
                  <a:cubicBezTo>
                    <a:pt x="362" y="1898"/>
                    <a:pt x="423" y="1868"/>
                    <a:pt x="423" y="1898"/>
                  </a:cubicBezTo>
                  <a:cubicBezTo>
                    <a:pt x="423" y="1898"/>
                    <a:pt x="423" y="1928"/>
                    <a:pt x="423" y="1928"/>
                  </a:cubicBezTo>
                  <a:cubicBezTo>
                    <a:pt x="432" y="1937"/>
                    <a:pt x="438" y="1941"/>
                    <a:pt x="442" y="1941"/>
                  </a:cubicBezTo>
                  <a:cubicBezTo>
                    <a:pt x="453" y="1941"/>
                    <a:pt x="453" y="1920"/>
                    <a:pt x="453" y="1898"/>
                  </a:cubicBezTo>
                  <a:cubicBezTo>
                    <a:pt x="463" y="1928"/>
                    <a:pt x="473" y="1935"/>
                    <a:pt x="482" y="1935"/>
                  </a:cubicBezTo>
                  <a:cubicBezTo>
                    <a:pt x="489" y="1935"/>
                    <a:pt x="496" y="1931"/>
                    <a:pt x="501" y="1931"/>
                  </a:cubicBezTo>
                  <a:cubicBezTo>
                    <a:pt x="508" y="1931"/>
                    <a:pt x="513" y="1940"/>
                    <a:pt x="513" y="1989"/>
                  </a:cubicBezTo>
                  <a:lnTo>
                    <a:pt x="664" y="1928"/>
                  </a:lnTo>
                  <a:lnTo>
                    <a:pt x="664" y="1928"/>
                  </a:lnTo>
                  <a:cubicBezTo>
                    <a:pt x="664" y="1959"/>
                    <a:pt x="649" y="1959"/>
                    <a:pt x="634" y="1959"/>
                  </a:cubicBezTo>
                  <a:cubicBezTo>
                    <a:pt x="619" y="1959"/>
                    <a:pt x="604" y="1959"/>
                    <a:pt x="604" y="1989"/>
                  </a:cubicBezTo>
                  <a:cubicBezTo>
                    <a:pt x="664" y="1959"/>
                    <a:pt x="694" y="1928"/>
                    <a:pt x="694" y="1928"/>
                  </a:cubicBezTo>
                  <a:lnTo>
                    <a:pt x="694" y="1928"/>
                  </a:lnTo>
                  <a:cubicBezTo>
                    <a:pt x="694" y="1928"/>
                    <a:pt x="675" y="1967"/>
                    <a:pt x="683" y="1967"/>
                  </a:cubicBezTo>
                  <a:cubicBezTo>
                    <a:pt x="685" y="1967"/>
                    <a:pt x="688" y="1965"/>
                    <a:pt x="694" y="1959"/>
                  </a:cubicBezTo>
                  <a:cubicBezTo>
                    <a:pt x="709" y="1944"/>
                    <a:pt x="725" y="1944"/>
                    <a:pt x="740" y="1944"/>
                  </a:cubicBezTo>
                  <a:cubicBezTo>
                    <a:pt x="755" y="1944"/>
                    <a:pt x="770" y="1944"/>
                    <a:pt x="785" y="1928"/>
                  </a:cubicBezTo>
                  <a:cubicBezTo>
                    <a:pt x="785" y="1912"/>
                    <a:pt x="794" y="1887"/>
                    <a:pt x="802" y="1863"/>
                  </a:cubicBezTo>
                  <a:lnTo>
                    <a:pt x="802" y="1863"/>
                  </a:lnTo>
                  <a:cubicBezTo>
                    <a:pt x="803" y="1878"/>
                    <a:pt x="815" y="1882"/>
                    <a:pt x="815" y="1959"/>
                  </a:cubicBezTo>
                  <a:cubicBezTo>
                    <a:pt x="845" y="1928"/>
                    <a:pt x="845" y="1898"/>
                    <a:pt x="845" y="1898"/>
                  </a:cubicBezTo>
                  <a:cubicBezTo>
                    <a:pt x="845" y="1909"/>
                    <a:pt x="845" y="1920"/>
                    <a:pt x="845" y="1928"/>
                  </a:cubicBezTo>
                  <a:cubicBezTo>
                    <a:pt x="845" y="1907"/>
                    <a:pt x="860" y="1886"/>
                    <a:pt x="869" y="1886"/>
                  </a:cubicBezTo>
                  <a:cubicBezTo>
                    <a:pt x="873" y="1886"/>
                    <a:pt x="875" y="1889"/>
                    <a:pt x="875" y="1898"/>
                  </a:cubicBezTo>
                  <a:cubicBezTo>
                    <a:pt x="875" y="1928"/>
                    <a:pt x="845" y="1928"/>
                    <a:pt x="875" y="1928"/>
                  </a:cubicBezTo>
                  <a:cubicBezTo>
                    <a:pt x="898" y="1906"/>
                    <a:pt x="936" y="1835"/>
                    <a:pt x="943" y="1835"/>
                  </a:cubicBezTo>
                  <a:lnTo>
                    <a:pt x="943" y="1835"/>
                  </a:lnTo>
                  <a:cubicBezTo>
                    <a:pt x="945" y="1835"/>
                    <a:pt x="944" y="1844"/>
                    <a:pt x="936" y="1868"/>
                  </a:cubicBezTo>
                  <a:cubicBezTo>
                    <a:pt x="936" y="1959"/>
                    <a:pt x="936" y="1898"/>
                    <a:pt x="936" y="1959"/>
                  </a:cubicBezTo>
                  <a:lnTo>
                    <a:pt x="966" y="1959"/>
                  </a:lnTo>
                  <a:lnTo>
                    <a:pt x="966" y="1928"/>
                  </a:lnTo>
                  <a:cubicBezTo>
                    <a:pt x="990" y="1928"/>
                    <a:pt x="995" y="1890"/>
                    <a:pt x="996" y="1890"/>
                  </a:cubicBezTo>
                  <a:cubicBezTo>
                    <a:pt x="996" y="1890"/>
                    <a:pt x="996" y="1892"/>
                    <a:pt x="996" y="1898"/>
                  </a:cubicBezTo>
                  <a:lnTo>
                    <a:pt x="996" y="1928"/>
                  </a:lnTo>
                  <a:lnTo>
                    <a:pt x="1026" y="1928"/>
                  </a:lnTo>
                  <a:lnTo>
                    <a:pt x="1026" y="1898"/>
                  </a:lnTo>
                  <a:cubicBezTo>
                    <a:pt x="1026" y="1868"/>
                    <a:pt x="1026" y="1838"/>
                    <a:pt x="1026" y="1838"/>
                  </a:cubicBezTo>
                  <a:cubicBezTo>
                    <a:pt x="1026" y="1838"/>
                    <a:pt x="1056" y="1838"/>
                    <a:pt x="1056" y="1868"/>
                  </a:cubicBezTo>
                  <a:lnTo>
                    <a:pt x="1087" y="1838"/>
                  </a:lnTo>
                  <a:cubicBezTo>
                    <a:pt x="1087" y="1868"/>
                    <a:pt x="1087" y="1898"/>
                    <a:pt x="1087" y="1928"/>
                  </a:cubicBezTo>
                  <a:cubicBezTo>
                    <a:pt x="1087" y="1898"/>
                    <a:pt x="1094" y="1898"/>
                    <a:pt x="1102" y="1898"/>
                  </a:cubicBezTo>
                  <a:cubicBezTo>
                    <a:pt x="1109" y="1898"/>
                    <a:pt x="1117" y="1898"/>
                    <a:pt x="1117" y="1868"/>
                  </a:cubicBezTo>
                  <a:cubicBezTo>
                    <a:pt x="1137" y="1868"/>
                    <a:pt x="1157" y="1841"/>
                    <a:pt x="1168" y="1841"/>
                  </a:cubicBezTo>
                  <a:cubicBezTo>
                    <a:pt x="1174" y="1841"/>
                    <a:pt x="1177" y="1848"/>
                    <a:pt x="1177" y="1868"/>
                  </a:cubicBezTo>
                  <a:lnTo>
                    <a:pt x="1177" y="1928"/>
                  </a:lnTo>
                  <a:cubicBezTo>
                    <a:pt x="1207" y="1928"/>
                    <a:pt x="1238" y="1868"/>
                    <a:pt x="1268" y="1868"/>
                  </a:cubicBezTo>
                  <a:cubicBezTo>
                    <a:pt x="1268" y="1855"/>
                    <a:pt x="1269" y="1851"/>
                    <a:pt x="1271" y="1851"/>
                  </a:cubicBezTo>
                  <a:cubicBezTo>
                    <a:pt x="1277" y="1851"/>
                    <a:pt x="1289" y="1885"/>
                    <a:pt x="1294" y="1885"/>
                  </a:cubicBezTo>
                  <a:cubicBezTo>
                    <a:pt x="1297" y="1885"/>
                    <a:pt x="1298" y="1881"/>
                    <a:pt x="1298" y="1868"/>
                  </a:cubicBezTo>
                  <a:cubicBezTo>
                    <a:pt x="1298" y="1898"/>
                    <a:pt x="1298" y="1898"/>
                    <a:pt x="1298" y="1928"/>
                  </a:cubicBezTo>
                  <a:cubicBezTo>
                    <a:pt x="1328" y="1928"/>
                    <a:pt x="1358" y="1898"/>
                    <a:pt x="1388" y="1868"/>
                  </a:cubicBezTo>
                  <a:cubicBezTo>
                    <a:pt x="1388" y="1868"/>
                    <a:pt x="1415" y="1881"/>
                    <a:pt x="1433" y="1881"/>
                  </a:cubicBezTo>
                  <a:cubicBezTo>
                    <a:pt x="1442" y="1881"/>
                    <a:pt x="1449" y="1878"/>
                    <a:pt x="1449" y="1868"/>
                  </a:cubicBezTo>
                  <a:lnTo>
                    <a:pt x="1449" y="1838"/>
                  </a:lnTo>
                  <a:cubicBezTo>
                    <a:pt x="1460" y="1855"/>
                    <a:pt x="1469" y="1861"/>
                    <a:pt x="1477" y="1861"/>
                  </a:cubicBezTo>
                  <a:cubicBezTo>
                    <a:pt x="1503" y="1861"/>
                    <a:pt x="1515" y="1785"/>
                    <a:pt x="1542" y="1785"/>
                  </a:cubicBezTo>
                  <a:cubicBezTo>
                    <a:pt x="1549" y="1785"/>
                    <a:pt x="1558" y="1791"/>
                    <a:pt x="1569" y="1808"/>
                  </a:cubicBezTo>
                  <a:lnTo>
                    <a:pt x="1569" y="1778"/>
                  </a:lnTo>
                  <a:cubicBezTo>
                    <a:pt x="1569" y="1747"/>
                    <a:pt x="1569" y="1747"/>
                    <a:pt x="1569" y="1747"/>
                  </a:cubicBezTo>
                  <a:cubicBezTo>
                    <a:pt x="1539" y="1717"/>
                    <a:pt x="1539" y="1717"/>
                    <a:pt x="1569" y="1687"/>
                  </a:cubicBezTo>
                  <a:lnTo>
                    <a:pt x="1569" y="1687"/>
                  </a:lnTo>
                  <a:cubicBezTo>
                    <a:pt x="1539" y="1717"/>
                    <a:pt x="1569" y="1747"/>
                    <a:pt x="1600" y="1747"/>
                  </a:cubicBezTo>
                  <a:cubicBezTo>
                    <a:pt x="1600" y="1747"/>
                    <a:pt x="1582" y="1712"/>
                    <a:pt x="1587" y="1709"/>
                  </a:cubicBezTo>
                  <a:lnTo>
                    <a:pt x="1587" y="1709"/>
                  </a:lnTo>
                  <a:cubicBezTo>
                    <a:pt x="1589" y="1718"/>
                    <a:pt x="1594" y="1726"/>
                    <a:pt x="1597" y="1726"/>
                  </a:cubicBezTo>
                  <a:cubicBezTo>
                    <a:pt x="1598" y="1726"/>
                    <a:pt x="1600" y="1723"/>
                    <a:pt x="1600" y="1717"/>
                  </a:cubicBezTo>
                  <a:cubicBezTo>
                    <a:pt x="1594" y="1711"/>
                    <a:pt x="1590" y="1709"/>
                    <a:pt x="1588" y="1709"/>
                  </a:cubicBezTo>
                  <a:cubicBezTo>
                    <a:pt x="1588" y="1709"/>
                    <a:pt x="1587" y="1709"/>
                    <a:pt x="1587" y="1709"/>
                  </a:cubicBezTo>
                  <a:lnTo>
                    <a:pt x="1587" y="1709"/>
                  </a:lnTo>
                  <a:cubicBezTo>
                    <a:pt x="1585" y="1699"/>
                    <a:pt x="1586" y="1687"/>
                    <a:pt x="1600" y="1687"/>
                  </a:cubicBezTo>
                  <a:lnTo>
                    <a:pt x="1600" y="1657"/>
                  </a:lnTo>
                  <a:lnTo>
                    <a:pt x="1660" y="1657"/>
                  </a:lnTo>
                  <a:cubicBezTo>
                    <a:pt x="1630" y="1566"/>
                    <a:pt x="1660" y="1596"/>
                    <a:pt x="1660" y="1506"/>
                  </a:cubicBezTo>
                  <a:cubicBezTo>
                    <a:pt x="1660" y="1596"/>
                    <a:pt x="1660" y="1596"/>
                    <a:pt x="1690" y="1596"/>
                  </a:cubicBezTo>
                  <a:cubicBezTo>
                    <a:pt x="1710" y="1596"/>
                    <a:pt x="1717" y="1610"/>
                    <a:pt x="1719" y="1610"/>
                  </a:cubicBezTo>
                  <a:cubicBezTo>
                    <a:pt x="1720" y="1610"/>
                    <a:pt x="1720" y="1607"/>
                    <a:pt x="1720" y="1596"/>
                  </a:cubicBezTo>
                  <a:cubicBezTo>
                    <a:pt x="1690" y="1536"/>
                    <a:pt x="1720" y="1566"/>
                    <a:pt x="1720" y="1536"/>
                  </a:cubicBezTo>
                  <a:cubicBezTo>
                    <a:pt x="1722" y="1535"/>
                    <a:pt x="1723" y="1533"/>
                    <a:pt x="1725" y="1532"/>
                  </a:cubicBezTo>
                  <a:lnTo>
                    <a:pt x="1725" y="1532"/>
                  </a:lnTo>
                  <a:cubicBezTo>
                    <a:pt x="1726" y="1533"/>
                    <a:pt x="1727" y="1534"/>
                    <a:pt x="1728" y="1534"/>
                  </a:cubicBezTo>
                  <a:cubicBezTo>
                    <a:pt x="1732" y="1534"/>
                    <a:pt x="1736" y="1527"/>
                    <a:pt x="1733" y="1527"/>
                  </a:cubicBezTo>
                  <a:lnTo>
                    <a:pt x="1733" y="1527"/>
                  </a:lnTo>
                  <a:cubicBezTo>
                    <a:pt x="1731" y="1527"/>
                    <a:pt x="1729" y="1528"/>
                    <a:pt x="1725" y="1532"/>
                  </a:cubicBezTo>
                  <a:lnTo>
                    <a:pt x="1725" y="1532"/>
                  </a:lnTo>
                  <a:cubicBezTo>
                    <a:pt x="1722" y="1529"/>
                    <a:pt x="1720" y="1521"/>
                    <a:pt x="1720" y="1506"/>
                  </a:cubicBezTo>
                  <a:cubicBezTo>
                    <a:pt x="1690" y="1446"/>
                    <a:pt x="1781" y="1446"/>
                    <a:pt x="1751" y="1385"/>
                  </a:cubicBezTo>
                  <a:cubicBezTo>
                    <a:pt x="1751" y="1325"/>
                    <a:pt x="1720" y="1295"/>
                    <a:pt x="1720" y="1265"/>
                  </a:cubicBezTo>
                  <a:cubicBezTo>
                    <a:pt x="1750" y="1265"/>
                    <a:pt x="1751" y="1295"/>
                    <a:pt x="1751" y="1295"/>
                  </a:cubicBezTo>
                  <a:lnTo>
                    <a:pt x="1751" y="1295"/>
                  </a:lnTo>
                  <a:cubicBezTo>
                    <a:pt x="1751" y="1265"/>
                    <a:pt x="1720" y="1234"/>
                    <a:pt x="1751" y="1234"/>
                  </a:cubicBezTo>
                  <a:lnTo>
                    <a:pt x="1751" y="1265"/>
                  </a:lnTo>
                  <a:lnTo>
                    <a:pt x="1781" y="1265"/>
                  </a:lnTo>
                  <a:lnTo>
                    <a:pt x="1751" y="1234"/>
                  </a:lnTo>
                  <a:lnTo>
                    <a:pt x="1781" y="1234"/>
                  </a:lnTo>
                  <a:lnTo>
                    <a:pt x="1751" y="1204"/>
                  </a:lnTo>
                  <a:cubicBezTo>
                    <a:pt x="1751" y="1144"/>
                    <a:pt x="1751" y="1083"/>
                    <a:pt x="1751" y="1023"/>
                  </a:cubicBezTo>
                  <a:lnTo>
                    <a:pt x="1841" y="1023"/>
                  </a:lnTo>
                  <a:lnTo>
                    <a:pt x="1841" y="993"/>
                  </a:lnTo>
                  <a:cubicBezTo>
                    <a:pt x="1841" y="993"/>
                    <a:pt x="1871" y="963"/>
                    <a:pt x="1871" y="963"/>
                  </a:cubicBezTo>
                  <a:lnTo>
                    <a:pt x="1841" y="933"/>
                  </a:lnTo>
                  <a:lnTo>
                    <a:pt x="1871" y="933"/>
                  </a:lnTo>
                  <a:lnTo>
                    <a:pt x="1871" y="963"/>
                  </a:lnTo>
                  <a:cubicBezTo>
                    <a:pt x="1901" y="902"/>
                    <a:pt x="1841" y="933"/>
                    <a:pt x="1871" y="902"/>
                  </a:cubicBezTo>
                  <a:lnTo>
                    <a:pt x="1901" y="902"/>
                  </a:lnTo>
                  <a:lnTo>
                    <a:pt x="1901" y="842"/>
                  </a:lnTo>
                  <a:cubicBezTo>
                    <a:pt x="1901" y="835"/>
                    <a:pt x="1905" y="829"/>
                    <a:pt x="1910" y="825"/>
                  </a:cubicBezTo>
                  <a:lnTo>
                    <a:pt x="1910" y="825"/>
                  </a:lnTo>
                  <a:cubicBezTo>
                    <a:pt x="1909" y="825"/>
                    <a:pt x="1909" y="825"/>
                    <a:pt x="1909" y="825"/>
                  </a:cubicBezTo>
                  <a:cubicBezTo>
                    <a:pt x="1905" y="825"/>
                    <a:pt x="1901" y="822"/>
                    <a:pt x="1901" y="812"/>
                  </a:cubicBezTo>
                  <a:cubicBezTo>
                    <a:pt x="1901" y="782"/>
                    <a:pt x="1871" y="782"/>
                    <a:pt x="1901" y="782"/>
                  </a:cubicBezTo>
                  <a:lnTo>
                    <a:pt x="1932" y="782"/>
                  </a:lnTo>
                  <a:cubicBezTo>
                    <a:pt x="1901" y="752"/>
                    <a:pt x="1841" y="752"/>
                    <a:pt x="1871" y="721"/>
                  </a:cubicBezTo>
                  <a:cubicBezTo>
                    <a:pt x="1901" y="691"/>
                    <a:pt x="1901" y="661"/>
                    <a:pt x="1901" y="661"/>
                  </a:cubicBezTo>
                  <a:cubicBezTo>
                    <a:pt x="1901" y="661"/>
                    <a:pt x="1811" y="631"/>
                    <a:pt x="1871" y="631"/>
                  </a:cubicBezTo>
                  <a:cubicBezTo>
                    <a:pt x="1901" y="631"/>
                    <a:pt x="1841" y="570"/>
                    <a:pt x="1901" y="540"/>
                  </a:cubicBezTo>
                  <a:lnTo>
                    <a:pt x="1901" y="540"/>
                  </a:lnTo>
                  <a:cubicBezTo>
                    <a:pt x="1893" y="545"/>
                    <a:pt x="1886" y="546"/>
                    <a:pt x="1881" y="546"/>
                  </a:cubicBezTo>
                  <a:cubicBezTo>
                    <a:pt x="1848" y="546"/>
                    <a:pt x="1867" y="480"/>
                    <a:pt x="1841" y="480"/>
                  </a:cubicBezTo>
                  <a:cubicBezTo>
                    <a:pt x="1811" y="450"/>
                    <a:pt x="1811" y="450"/>
                    <a:pt x="1841" y="420"/>
                  </a:cubicBezTo>
                  <a:lnTo>
                    <a:pt x="1841" y="420"/>
                  </a:lnTo>
                  <a:cubicBezTo>
                    <a:pt x="1781" y="450"/>
                    <a:pt x="1781" y="450"/>
                    <a:pt x="1751" y="450"/>
                  </a:cubicBezTo>
                  <a:cubicBezTo>
                    <a:pt x="1781" y="359"/>
                    <a:pt x="1781" y="420"/>
                    <a:pt x="1811" y="359"/>
                  </a:cubicBezTo>
                  <a:lnTo>
                    <a:pt x="1811" y="359"/>
                  </a:lnTo>
                  <a:cubicBezTo>
                    <a:pt x="1796" y="374"/>
                    <a:pt x="1781" y="374"/>
                    <a:pt x="1769" y="374"/>
                  </a:cubicBezTo>
                  <a:cubicBezTo>
                    <a:pt x="1758" y="374"/>
                    <a:pt x="1751" y="374"/>
                    <a:pt x="1751" y="389"/>
                  </a:cubicBezTo>
                  <a:lnTo>
                    <a:pt x="1751" y="389"/>
                  </a:lnTo>
                  <a:cubicBezTo>
                    <a:pt x="1751" y="359"/>
                    <a:pt x="1781" y="359"/>
                    <a:pt x="1781" y="329"/>
                  </a:cubicBezTo>
                  <a:lnTo>
                    <a:pt x="1781" y="329"/>
                  </a:lnTo>
                  <a:cubicBezTo>
                    <a:pt x="1774" y="335"/>
                    <a:pt x="1771" y="338"/>
                    <a:pt x="1769" y="338"/>
                  </a:cubicBezTo>
                  <a:cubicBezTo>
                    <a:pt x="1763" y="338"/>
                    <a:pt x="1769" y="320"/>
                    <a:pt x="1763" y="320"/>
                  </a:cubicBezTo>
                  <a:cubicBezTo>
                    <a:pt x="1761" y="320"/>
                    <a:pt x="1757" y="323"/>
                    <a:pt x="1751" y="329"/>
                  </a:cubicBezTo>
                  <a:cubicBezTo>
                    <a:pt x="1751" y="269"/>
                    <a:pt x="1751" y="269"/>
                    <a:pt x="1751" y="269"/>
                  </a:cubicBezTo>
                  <a:cubicBezTo>
                    <a:pt x="1751" y="264"/>
                    <a:pt x="1751" y="260"/>
                    <a:pt x="1751" y="257"/>
                  </a:cubicBezTo>
                  <a:lnTo>
                    <a:pt x="1751" y="257"/>
                  </a:lnTo>
                  <a:cubicBezTo>
                    <a:pt x="1743" y="276"/>
                    <a:pt x="1736" y="299"/>
                    <a:pt x="1720" y="299"/>
                  </a:cubicBezTo>
                  <a:cubicBezTo>
                    <a:pt x="1690" y="269"/>
                    <a:pt x="1720" y="208"/>
                    <a:pt x="1720" y="208"/>
                  </a:cubicBezTo>
                  <a:lnTo>
                    <a:pt x="1660" y="208"/>
                  </a:lnTo>
                  <a:cubicBezTo>
                    <a:pt x="1654" y="215"/>
                    <a:pt x="1649" y="217"/>
                    <a:pt x="1644" y="217"/>
                  </a:cubicBezTo>
                  <a:cubicBezTo>
                    <a:pt x="1633" y="217"/>
                    <a:pt x="1627" y="200"/>
                    <a:pt x="1615" y="200"/>
                  </a:cubicBezTo>
                  <a:cubicBezTo>
                    <a:pt x="1611" y="200"/>
                    <a:pt x="1606" y="202"/>
                    <a:pt x="1600" y="208"/>
                  </a:cubicBezTo>
                  <a:lnTo>
                    <a:pt x="1589" y="241"/>
                  </a:lnTo>
                  <a:lnTo>
                    <a:pt x="1589" y="241"/>
                  </a:lnTo>
                  <a:cubicBezTo>
                    <a:pt x="1573" y="247"/>
                    <a:pt x="1557" y="265"/>
                    <a:pt x="1548" y="265"/>
                  </a:cubicBezTo>
                  <a:cubicBezTo>
                    <a:pt x="1543" y="265"/>
                    <a:pt x="1539" y="259"/>
                    <a:pt x="1539" y="239"/>
                  </a:cubicBezTo>
                  <a:cubicBezTo>
                    <a:pt x="1539" y="232"/>
                    <a:pt x="1541" y="229"/>
                    <a:pt x="1543" y="229"/>
                  </a:cubicBezTo>
                  <a:cubicBezTo>
                    <a:pt x="1548" y="229"/>
                    <a:pt x="1554" y="236"/>
                    <a:pt x="1560" y="236"/>
                  </a:cubicBezTo>
                  <a:cubicBezTo>
                    <a:pt x="1565" y="236"/>
                    <a:pt x="1569" y="231"/>
                    <a:pt x="1569" y="208"/>
                  </a:cubicBezTo>
                  <a:lnTo>
                    <a:pt x="1569" y="239"/>
                  </a:lnTo>
                  <a:cubicBezTo>
                    <a:pt x="1569" y="148"/>
                    <a:pt x="1600" y="208"/>
                    <a:pt x="1569" y="148"/>
                  </a:cubicBezTo>
                  <a:cubicBezTo>
                    <a:pt x="1554" y="133"/>
                    <a:pt x="1547" y="133"/>
                    <a:pt x="1539" y="133"/>
                  </a:cubicBezTo>
                  <a:cubicBezTo>
                    <a:pt x="1532" y="133"/>
                    <a:pt x="1524" y="133"/>
                    <a:pt x="1509" y="118"/>
                  </a:cubicBezTo>
                  <a:lnTo>
                    <a:pt x="1509" y="118"/>
                  </a:lnTo>
                  <a:cubicBezTo>
                    <a:pt x="1479" y="148"/>
                    <a:pt x="1539" y="148"/>
                    <a:pt x="1479" y="178"/>
                  </a:cubicBezTo>
                  <a:cubicBezTo>
                    <a:pt x="1476" y="181"/>
                    <a:pt x="1474" y="182"/>
                    <a:pt x="1471" y="182"/>
                  </a:cubicBezTo>
                  <a:cubicBezTo>
                    <a:pt x="1451" y="182"/>
                    <a:pt x="1449" y="84"/>
                    <a:pt x="1449" y="84"/>
                  </a:cubicBezTo>
                  <a:cubicBezTo>
                    <a:pt x="1449" y="84"/>
                    <a:pt x="1449" y="85"/>
                    <a:pt x="1449" y="88"/>
                  </a:cubicBezTo>
                  <a:cubicBezTo>
                    <a:pt x="1427" y="132"/>
                    <a:pt x="1405" y="160"/>
                    <a:pt x="1394" y="160"/>
                  </a:cubicBezTo>
                  <a:cubicBezTo>
                    <a:pt x="1391" y="160"/>
                    <a:pt x="1388" y="156"/>
                    <a:pt x="1388" y="148"/>
                  </a:cubicBezTo>
                  <a:lnTo>
                    <a:pt x="1388" y="88"/>
                  </a:lnTo>
                  <a:cubicBezTo>
                    <a:pt x="1388" y="88"/>
                    <a:pt x="1378" y="98"/>
                    <a:pt x="1368" y="108"/>
                  </a:cubicBezTo>
                  <a:lnTo>
                    <a:pt x="1368" y="108"/>
                  </a:lnTo>
                  <a:cubicBezTo>
                    <a:pt x="1366" y="103"/>
                    <a:pt x="1363" y="97"/>
                    <a:pt x="1358" y="88"/>
                  </a:cubicBezTo>
                  <a:cubicBezTo>
                    <a:pt x="1352" y="82"/>
                    <a:pt x="1347" y="79"/>
                    <a:pt x="1344" y="79"/>
                  </a:cubicBezTo>
                  <a:cubicBezTo>
                    <a:pt x="1328" y="79"/>
                    <a:pt x="1328" y="118"/>
                    <a:pt x="1328" y="118"/>
                  </a:cubicBezTo>
                  <a:lnTo>
                    <a:pt x="1328" y="88"/>
                  </a:lnTo>
                  <a:cubicBezTo>
                    <a:pt x="1298" y="88"/>
                    <a:pt x="1268" y="118"/>
                    <a:pt x="1238" y="118"/>
                  </a:cubicBezTo>
                  <a:cubicBezTo>
                    <a:pt x="1268" y="118"/>
                    <a:pt x="1268" y="88"/>
                    <a:pt x="1238" y="88"/>
                  </a:cubicBezTo>
                  <a:cubicBezTo>
                    <a:pt x="1232" y="93"/>
                    <a:pt x="1226" y="96"/>
                    <a:pt x="1220" y="96"/>
                  </a:cubicBezTo>
                  <a:cubicBezTo>
                    <a:pt x="1196" y="96"/>
                    <a:pt x="1171" y="52"/>
                    <a:pt x="1147" y="27"/>
                  </a:cubicBezTo>
                  <a:lnTo>
                    <a:pt x="1147" y="57"/>
                  </a:lnTo>
                  <a:cubicBezTo>
                    <a:pt x="1126" y="78"/>
                    <a:pt x="1105" y="113"/>
                    <a:pt x="1085" y="113"/>
                  </a:cubicBezTo>
                  <a:cubicBezTo>
                    <a:pt x="1075" y="113"/>
                    <a:pt x="1066" y="106"/>
                    <a:pt x="1056" y="88"/>
                  </a:cubicBezTo>
                  <a:cubicBezTo>
                    <a:pt x="1031" y="88"/>
                    <a:pt x="1027" y="154"/>
                    <a:pt x="1026" y="154"/>
                  </a:cubicBezTo>
                  <a:cubicBezTo>
                    <a:pt x="1026" y="154"/>
                    <a:pt x="1026" y="152"/>
                    <a:pt x="1026" y="148"/>
                  </a:cubicBezTo>
                  <a:cubicBezTo>
                    <a:pt x="1019" y="140"/>
                    <a:pt x="1009" y="139"/>
                    <a:pt x="999" y="139"/>
                  </a:cubicBezTo>
                  <a:cubicBezTo>
                    <a:pt x="989" y="139"/>
                    <a:pt x="977" y="140"/>
                    <a:pt x="966" y="140"/>
                  </a:cubicBezTo>
                  <a:cubicBezTo>
                    <a:pt x="943" y="140"/>
                    <a:pt x="921" y="133"/>
                    <a:pt x="906" y="88"/>
                  </a:cubicBezTo>
                  <a:cubicBezTo>
                    <a:pt x="906" y="133"/>
                    <a:pt x="898" y="133"/>
                    <a:pt x="890" y="133"/>
                  </a:cubicBezTo>
                  <a:cubicBezTo>
                    <a:pt x="883" y="133"/>
                    <a:pt x="875" y="133"/>
                    <a:pt x="875" y="178"/>
                  </a:cubicBezTo>
                  <a:cubicBezTo>
                    <a:pt x="845" y="118"/>
                    <a:pt x="845" y="88"/>
                    <a:pt x="815" y="57"/>
                  </a:cubicBezTo>
                  <a:cubicBezTo>
                    <a:pt x="803" y="57"/>
                    <a:pt x="796" y="72"/>
                    <a:pt x="792" y="89"/>
                  </a:cubicBezTo>
                  <a:lnTo>
                    <a:pt x="792" y="89"/>
                  </a:lnTo>
                  <a:cubicBezTo>
                    <a:pt x="788" y="88"/>
                    <a:pt x="785" y="88"/>
                    <a:pt x="785" y="88"/>
                  </a:cubicBezTo>
                  <a:lnTo>
                    <a:pt x="785" y="118"/>
                  </a:lnTo>
                  <a:cubicBezTo>
                    <a:pt x="786" y="117"/>
                    <a:pt x="786" y="116"/>
                    <a:pt x="787" y="116"/>
                  </a:cubicBezTo>
                  <a:lnTo>
                    <a:pt x="787" y="116"/>
                  </a:lnTo>
                  <a:cubicBezTo>
                    <a:pt x="785" y="133"/>
                    <a:pt x="785" y="148"/>
                    <a:pt x="785" y="148"/>
                  </a:cubicBezTo>
                  <a:lnTo>
                    <a:pt x="785" y="118"/>
                  </a:lnTo>
                  <a:cubicBezTo>
                    <a:pt x="785" y="124"/>
                    <a:pt x="784" y="126"/>
                    <a:pt x="782" y="126"/>
                  </a:cubicBezTo>
                  <a:cubicBezTo>
                    <a:pt x="774" y="126"/>
                    <a:pt x="755" y="82"/>
                    <a:pt x="755" y="57"/>
                  </a:cubicBezTo>
                  <a:lnTo>
                    <a:pt x="725" y="88"/>
                  </a:lnTo>
                  <a:lnTo>
                    <a:pt x="725" y="57"/>
                  </a:lnTo>
                  <a:cubicBezTo>
                    <a:pt x="717" y="73"/>
                    <a:pt x="713" y="79"/>
                    <a:pt x="711" y="79"/>
                  </a:cubicBezTo>
                  <a:cubicBezTo>
                    <a:pt x="707" y="79"/>
                    <a:pt x="713" y="51"/>
                    <a:pt x="704" y="51"/>
                  </a:cubicBezTo>
                  <a:cubicBezTo>
                    <a:pt x="702" y="51"/>
                    <a:pt x="699" y="53"/>
                    <a:pt x="694" y="57"/>
                  </a:cubicBezTo>
                  <a:cubicBezTo>
                    <a:pt x="694" y="57"/>
                    <a:pt x="694" y="88"/>
                    <a:pt x="694" y="88"/>
                  </a:cubicBezTo>
                  <a:lnTo>
                    <a:pt x="664" y="88"/>
                  </a:lnTo>
                  <a:lnTo>
                    <a:pt x="664" y="57"/>
                  </a:lnTo>
                  <a:lnTo>
                    <a:pt x="543" y="57"/>
                  </a:lnTo>
                  <a:cubicBezTo>
                    <a:pt x="574" y="57"/>
                    <a:pt x="574" y="88"/>
                    <a:pt x="543" y="118"/>
                  </a:cubicBezTo>
                  <a:lnTo>
                    <a:pt x="543" y="88"/>
                  </a:lnTo>
                  <a:cubicBezTo>
                    <a:pt x="543" y="57"/>
                    <a:pt x="543" y="27"/>
                    <a:pt x="543" y="27"/>
                  </a:cubicBezTo>
                  <a:cubicBezTo>
                    <a:pt x="523" y="27"/>
                    <a:pt x="503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007625" y="24470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07625" y="244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3982750" y="2419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005375" y="245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81975" y="24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3988775" y="24651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72925" y="24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4008400" y="244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4008400" y="24470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4007625" y="24523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31"/>
                    <a:pt x="3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3991800" y="2465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4012925" y="2679325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42" y="1"/>
                  </a:moveTo>
                  <a:cubicBezTo>
                    <a:pt x="36" y="1"/>
                    <a:pt x="30" y="10"/>
                    <a:pt x="30" y="35"/>
                  </a:cubicBezTo>
                  <a:cubicBezTo>
                    <a:pt x="30" y="35"/>
                    <a:pt x="60" y="35"/>
                    <a:pt x="60" y="66"/>
                  </a:cubicBezTo>
                  <a:lnTo>
                    <a:pt x="60" y="35"/>
                  </a:lnTo>
                  <a:cubicBezTo>
                    <a:pt x="60" y="18"/>
                    <a:pt x="50" y="1"/>
                    <a:pt x="42" y="1"/>
                  </a:cubicBezTo>
                  <a:close/>
                  <a:moveTo>
                    <a:pt x="30" y="5"/>
                  </a:moveTo>
                  <a:cubicBezTo>
                    <a:pt x="0" y="35"/>
                    <a:pt x="0" y="66"/>
                    <a:pt x="30" y="96"/>
                  </a:cubicBezTo>
                  <a:cubicBezTo>
                    <a:pt x="30" y="66"/>
                    <a:pt x="30" y="35"/>
                    <a:pt x="30" y="35"/>
                  </a:cubicBezTo>
                  <a:cubicBezTo>
                    <a:pt x="30" y="5"/>
                    <a:pt x="30" y="5"/>
                    <a:pt x="30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012150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024975" y="2678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4012150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3998575" y="26394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31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4012925" y="26794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lnTo>
                    <a:pt x="0" y="6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4012925" y="26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4022725" y="26824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3991800" y="2631600"/>
              <a:ext cx="43025" cy="51950"/>
            </a:xfrm>
            <a:custGeom>
              <a:avLst/>
              <a:gdLst/>
              <a:ahLst/>
              <a:cxnLst/>
              <a:rect l="l" t="t" r="r" b="b"/>
              <a:pathLst>
                <a:path w="1721" h="2078" extrusionOk="0">
                  <a:moveTo>
                    <a:pt x="1418" y="121"/>
                  </a:moveTo>
                  <a:cubicBezTo>
                    <a:pt x="1418" y="121"/>
                    <a:pt x="1418" y="121"/>
                    <a:pt x="1418" y="121"/>
                  </a:cubicBezTo>
                  <a:lnTo>
                    <a:pt x="1418" y="121"/>
                  </a:lnTo>
                  <a:cubicBezTo>
                    <a:pt x="1419" y="128"/>
                    <a:pt x="1419" y="134"/>
                    <a:pt x="1419" y="134"/>
                  </a:cubicBezTo>
                  <a:cubicBezTo>
                    <a:pt x="1419" y="125"/>
                    <a:pt x="1419" y="121"/>
                    <a:pt x="1418" y="121"/>
                  </a:cubicBezTo>
                  <a:close/>
                  <a:moveTo>
                    <a:pt x="181" y="345"/>
                  </a:moveTo>
                  <a:cubicBezTo>
                    <a:pt x="181" y="345"/>
                    <a:pt x="181" y="345"/>
                    <a:pt x="181" y="345"/>
                  </a:cubicBezTo>
                  <a:cubicBezTo>
                    <a:pt x="181" y="345"/>
                    <a:pt x="181" y="345"/>
                    <a:pt x="181" y="345"/>
                  </a:cubicBezTo>
                  <a:close/>
                  <a:moveTo>
                    <a:pt x="61" y="586"/>
                  </a:moveTo>
                  <a:cubicBezTo>
                    <a:pt x="61" y="600"/>
                    <a:pt x="61" y="616"/>
                    <a:pt x="61" y="632"/>
                  </a:cubicBezTo>
                  <a:lnTo>
                    <a:pt x="61" y="632"/>
                  </a:lnTo>
                  <a:cubicBezTo>
                    <a:pt x="68" y="617"/>
                    <a:pt x="76" y="601"/>
                    <a:pt x="61" y="586"/>
                  </a:cubicBezTo>
                  <a:close/>
                  <a:moveTo>
                    <a:pt x="61" y="632"/>
                  </a:moveTo>
                  <a:lnTo>
                    <a:pt x="61" y="632"/>
                  </a:lnTo>
                  <a:cubicBezTo>
                    <a:pt x="53" y="647"/>
                    <a:pt x="45" y="662"/>
                    <a:pt x="61" y="677"/>
                  </a:cubicBezTo>
                  <a:cubicBezTo>
                    <a:pt x="61" y="662"/>
                    <a:pt x="61" y="647"/>
                    <a:pt x="61" y="632"/>
                  </a:cubicBezTo>
                  <a:close/>
                  <a:moveTo>
                    <a:pt x="49" y="990"/>
                  </a:moveTo>
                  <a:lnTo>
                    <a:pt x="49" y="990"/>
                  </a:lnTo>
                  <a:cubicBezTo>
                    <a:pt x="34" y="1005"/>
                    <a:pt x="23" y="1016"/>
                    <a:pt x="16" y="1023"/>
                  </a:cubicBezTo>
                  <a:lnTo>
                    <a:pt x="16" y="1023"/>
                  </a:lnTo>
                  <a:cubicBezTo>
                    <a:pt x="12" y="1020"/>
                    <a:pt x="6" y="1015"/>
                    <a:pt x="0" y="1009"/>
                  </a:cubicBezTo>
                  <a:cubicBezTo>
                    <a:pt x="0" y="1009"/>
                    <a:pt x="0" y="1039"/>
                    <a:pt x="0" y="1039"/>
                  </a:cubicBezTo>
                  <a:cubicBezTo>
                    <a:pt x="0" y="1039"/>
                    <a:pt x="0" y="1039"/>
                    <a:pt x="16" y="1023"/>
                  </a:cubicBezTo>
                  <a:lnTo>
                    <a:pt x="16" y="1023"/>
                  </a:lnTo>
                  <a:cubicBezTo>
                    <a:pt x="23" y="1028"/>
                    <a:pt x="28" y="1030"/>
                    <a:pt x="32" y="1030"/>
                  </a:cubicBezTo>
                  <a:cubicBezTo>
                    <a:pt x="45" y="1030"/>
                    <a:pt x="41" y="1003"/>
                    <a:pt x="50" y="1003"/>
                  </a:cubicBezTo>
                  <a:cubicBezTo>
                    <a:pt x="53" y="1003"/>
                    <a:pt x="56" y="1004"/>
                    <a:pt x="61" y="1009"/>
                  </a:cubicBezTo>
                  <a:cubicBezTo>
                    <a:pt x="61" y="1009"/>
                    <a:pt x="56" y="1000"/>
                    <a:pt x="49" y="990"/>
                  </a:cubicBezTo>
                  <a:close/>
                  <a:moveTo>
                    <a:pt x="160" y="1568"/>
                  </a:moveTo>
                  <a:cubicBezTo>
                    <a:pt x="155" y="1568"/>
                    <a:pt x="151" y="1572"/>
                    <a:pt x="151" y="1582"/>
                  </a:cubicBezTo>
                  <a:cubicBezTo>
                    <a:pt x="151" y="1582"/>
                    <a:pt x="155" y="1575"/>
                    <a:pt x="160" y="1568"/>
                  </a:cubicBezTo>
                  <a:close/>
                  <a:moveTo>
                    <a:pt x="170" y="1664"/>
                  </a:moveTo>
                  <a:cubicBezTo>
                    <a:pt x="166" y="1664"/>
                    <a:pt x="174" y="1676"/>
                    <a:pt x="185" y="1680"/>
                  </a:cubicBezTo>
                  <a:lnTo>
                    <a:pt x="185" y="1680"/>
                  </a:lnTo>
                  <a:cubicBezTo>
                    <a:pt x="184" y="1678"/>
                    <a:pt x="183" y="1675"/>
                    <a:pt x="181" y="1673"/>
                  </a:cubicBezTo>
                  <a:cubicBezTo>
                    <a:pt x="175" y="1666"/>
                    <a:pt x="171" y="1664"/>
                    <a:pt x="170" y="1664"/>
                  </a:cubicBezTo>
                  <a:close/>
                  <a:moveTo>
                    <a:pt x="1254" y="1856"/>
                  </a:moveTo>
                  <a:cubicBezTo>
                    <a:pt x="1255" y="1858"/>
                    <a:pt x="1258" y="1866"/>
                    <a:pt x="1268" y="1884"/>
                  </a:cubicBezTo>
                  <a:cubicBezTo>
                    <a:pt x="1268" y="1870"/>
                    <a:pt x="1261" y="1863"/>
                    <a:pt x="1254" y="1856"/>
                  </a:cubicBezTo>
                  <a:close/>
                  <a:moveTo>
                    <a:pt x="1237" y="1824"/>
                  </a:moveTo>
                  <a:cubicBezTo>
                    <a:pt x="1237" y="1854"/>
                    <a:pt x="1207" y="1884"/>
                    <a:pt x="1237" y="1914"/>
                  </a:cubicBezTo>
                  <a:lnTo>
                    <a:pt x="1237" y="1824"/>
                  </a:lnTo>
                  <a:close/>
                  <a:moveTo>
                    <a:pt x="942" y="1911"/>
                  </a:moveTo>
                  <a:cubicBezTo>
                    <a:pt x="921" y="1911"/>
                    <a:pt x="905" y="1975"/>
                    <a:pt x="905" y="1975"/>
                  </a:cubicBezTo>
                  <a:cubicBezTo>
                    <a:pt x="905" y="1992"/>
                    <a:pt x="905" y="2005"/>
                    <a:pt x="905" y="2005"/>
                  </a:cubicBezTo>
                  <a:cubicBezTo>
                    <a:pt x="905" y="2005"/>
                    <a:pt x="936" y="1975"/>
                    <a:pt x="936" y="1944"/>
                  </a:cubicBezTo>
                  <a:cubicBezTo>
                    <a:pt x="936" y="1975"/>
                    <a:pt x="936" y="2005"/>
                    <a:pt x="936" y="2005"/>
                  </a:cubicBezTo>
                  <a:cubicBezTo>
                    <a:pt x="936" y="2005"/>
                    <a:pt x="966" y="1975"/>
                    <a:pt x="966" y="1975"/>
                  </a:cubicBezTo>
                  <a:lnTo>
                    <a:pt x="966" y="1944"/>
                  </a:lnTo>
                  <a:cubicBezTo>
                    <a:pt x="958" y="1920"/>
                    <a:pt x="949" y="1911"/>
                    <a:pt x="942" y="1911"/>
                  </a:cubicBezTo>
                  <a:close/>
                  <a:moveTo>
                    <a:pt x="785" y="2035"/>
                  </a:moveTo>
                  <a:lnTo>
                    <a:pt x="785" y="2035"/>
                  </a:lnTo>
                  <a:cubicBezTo>
                    <a:pt x="785" y="2045"/>
                    <a:pt x="782" y="2055"/>
                    <a:pt x="778" y="2062"/>
                  </a:cubicBezTo>
                  <a:lnTo>
                    <a:pt x="778" y="2062"/>
                  </a:lnTo>
                  <a:cubicBezTo>
                    <a:pt x="782" y="2060"/>
                    <a:pt x="785" y="2053"/>
                    <a:pt x="785" y="2035"/>
                  </a:cubicBezTo>
                  <a:close/>
                  <a:moveTo>
                    <a:pt x="1181" y="1"/>
                  </a:moveTo>
                  <a:cubicBezTo>
                    <a:pt x="1159" y="1"/>
                    <a:pt x="1138" y="22"/>
                    <a:pt x="1117" y="43"/>
                  </a:cubicBezTo>
                  <a:cubicBezTo>
                    <a:pt x="1111" y="54"/>
                    <a:pt x="1105" y="58"/>
                    <a:pt x="1098" y="58"/>
                  </a:cubicBezTo>
                  <a:cubicBezTo>
                    <a:pt x="1076" y="58"/>
                    <a:pt x="1046" y="13"/>
                    <a:pt x="1022" y="13"/>
                  </a:cubicBezTo>
                  <a:cubicBezTo>
                    <a:pt x="1012" y="13"/>
                    <a:pt x="1003" y="21"/>
                    <a:pt x="996" y="43"/>
                  </a:cubicBezTo>
                  <a:lnTo>
                    <a:pt x="966" y="73"/>
                  </a:lnTo>
                  <a:lnTo>
                    <a:pt x="966" y="43"/>
                  </a:lnTo>
                  <a:cubicBezTo>
                    <a:pt x="955" y="66"/>
                    <a:pt x="948" y="71"/>
                    <a:pt x="942" y="71"/>
                  </a:cubicBezTo>
                  <a:cubicBezTo>
                    <a:pt x="935" y="71"/>
                    <a:pt x="930" y="64"/>
                    <a:pt x="922" y="64"/>
                  </a:cubicBezTo>
                  <a:cubicBezTo>
                    <a:pt x="918" y="64"/>
                    <a:pt x="912" y="67"/>
                    <a:pt x="905" y="73"/>
                  </a:cubicBezTo>
                  <a:cubicBezTo>
                    <a:pt x="897" y="47"/>
                    <a:pt x="885" y="38"/>
                    <a:pt x="872" y="38"/>
                  </a:cubicBezTo>
                  <a:cubicBezTo>
                    <a:pt x="852" y="38"/>
                    <a:pt x="828" y="61"/>
                    <a:pt x="808" y="61"/>
                  </a:cubicBezTo>
                  <a:cubicBezTo>
                    <a:pt x="799" y="61"/>
                    <a:pt x="791" y="56"/>
                    <a:pt x="785" y="43"/>
                  </a:cubicBezTo>
                  <a:lnTo>
                    <a:pt x="785" y="73"/>
                  </a:lnTo>
                  <a:lnTo>
                    <a:pt x="785" y="104"/>
                  </a:lnTo>
                  <a:cubicBezTo>
                    <a:pt x="765" y="124"/>
                    <a:pt x="741" y="130"/>
                    <a:pt x="718" y="130"/>
                  </a:cubicBezTo>
                  <a:cubicBezTo>
                    <a:pt x="671" y="130"/>
                    <a:pt x="624" y="104"/>
                    <a:pt x="604" y="104"/>
                  </a:cubicBezTo>
                  <a:cubicBezTo>
                    <a:pt x="579" y="104"/>
                    <a:pt x="595" y="208"/>
                    <a:pt x="584" y="208"/>
                  </a:cubicBezTo>
                  <a:cubicBezTo>
                    <a:pt x="582" y="208"/>
                    <a:pt x="579" y="204"/>
                    <a:pt x="574" y="194"/>
                  </a:cubicBezTo>
                  <a:lnTo>
                    <a:pt x="574" y="134"/>
                  </a:lnTo>
                  <a:cubicBezTo>
                    <a:pt x="543" y="164"/>
                    <a:pt x="513" y="164"/>
                    <a:pt x="483" y="164"/>
                  </a:cubicBezTo>
                  <a:cubicBezTo>
                    <a:pt x="453" y="164"/>
                    <a:pt x="423" y="194"/>
                    <a:pt x="423" y="224"/>
                  </a:cubicBezTo>
                  <a:cubicBezTo>
                    <a:pt x="423" y="224"/>
                    <a:pt x="423" y="194"/>
                    <a:pt x="423" y="194"/>
                  </a:cubicBezTo>
                  <a:cubicBezTo>
                    <a:pt x="417" y="188"/>
                    <a:pt x="412" y="186"/>
                    <a:pt x="408" y="186"/>
                  </a:cubicBezTo>
                  <a:cubicBezTo>
                    <a:pt x="392" y="186"/>
                    <a:pt x="392" y="224"/>
                    <a:pt x="392" y="224"/>
                  </a:cubicBezTo>
                  <a:cubicBezTo>
                    <a:pt x="392" y="224"/>
                    <a:pt x="392" y="224"/>
                    <a:pt x="392" y="194"/>
                  </a:cubicBezTo>
                  <a:cubicBezTo>
                    <a:pt x="368" y="194"/>
                    <a:pt x="364" y="233"/>
                    <a:pt x="363" y="233"/>
                  </a:cubicBezTo>
                  <a:cubicBezTo>
                    <a:pt x="362" y="233"/>
                    <a:pt x="362" y="230"/>
                    <a:pt x="362" y="224"/>
                  </a:cubicBezTo>
                  <a:cubicBezTo>
                    <a:pt x="332" y="254"/>
                    <a:pt x="362" y="285"/>
                    <a:pt x="332" y="285"/>
                  </a:cubicBezTo>
                  <a:cubicBezTo>
                    <a:pt x="317" y="285"/>
                    <a:pt x="302" y="277"/>
                    <a:pt x="291" y="277"/>
                  </a:cubicBezTo>
                  <a:cubicBezTo>
                    <a:pt x="279" y="277"/>
                    <a:pt x="272" y="285"/>
                    <a:pt x="272" y="315"/>
                  </a:cubicBezTo>
                  <a:cubicBezTo>
                    <a:pt x="272" y="345"/>
                    <a:pt x="264" y="345"/>
                    <a:pt x="257" y="345"/>
                  </a:cubicBezTo>
                  <a:cubicBezTo>
                    <a:pt x="249" y="345"/>
                    <a:pt x="242" y="345"/>
                    <a:pt x="242" y="375"/>
                  </a:cubicBezTo>
                  <a:cubicBezTo>
                    <a:pt x="242" y="352"/>
                    <a:pt x="237" y="342"/>
                    <a:pt x="232" y="342"/>
                  </a:cubicBezTo>
                  <a:cubicBezTo>
                    <a:pt x="223" y="342"/>
                    <a:pt x="211" y="368"/>
                    <a:pt x="211" y="405"/>
                  </a:cubicBezTo>
                  <a:cubicBezTo>
                    <a:pt x="211" y="345"/>
                    <a:pt x="181" y="375"/>
                    <a:pt x="181" y="345"/>
                  </a:cubicBezTo>
                  <a:cubicBezTo>
                    <a:pt x="181" y="375"/>
                    <a:pt x="181" y="405"/>
                    <a:pt x="181" y="436"/>
                  </a:cubicBezTo>
                  <a:cubicBezTo>
                    <a:pt x="171" y="425"/>
                    <a:pt x="164" y="421"/>
                    <a:pt x="160" y="421"/>
                  </a:cubicBezTo>
                  <a:cubicBezTo>
                    <a:pt x="143" y="421"/>
                    <a:pt x="160" y="480"/>
                    <a:pt x="143" y="480"/>
                  </a:cubicBezTo>
                  <a:cubicBezTo>
                    <a:pt x="138" y="480"/>
                    <a:pt x="131" y="476"/>
                    <a:pt x="121" y="466"/>
                  </a:cubicBezTo>
                  <a:cubicBezTo>
                    <a:pt x="91" y="556"/>
                    <a:pt x="61" y="617"/>
                    <a:pt x="61" y="677"/>
                  </a:cubicBezTo>
                  <a:cubicBezTo>
                    <a:pt x="61" y="715"/>
                    <a:pt x="61" y="751"/>
                    <a:pt x="61" y="767"/>
                  </a:cubicBezTo>
                  <a:cubicBezTo>
                    <a:pt x="30" y="767"/>
                    <a:pt x="30" y="737"/>
                    <a:pt x="30" y="737"/>
                  </a:cubicBezTo>
                  <a:cubicBezTo>
                    <a:pt x="30" y="798"/>
                    <a:pt x="0" y="828"/>
                    <a:pt x="0" y="918"/>
                  </a:cubicBezTo>
                  <a:cubicBezTo>
                    <a:pt x="0" y="949"/>
                    <a:pt x="0" y="949"/>
                    <a:pt x="0" y="949"/>
                  </a:cubicBezTo>
                  <a:cubicBezTo>
                    <a:pt x="19" y="949"/>
                    <a:pt x="38" y="972"/>
                    <a:pt x="49" y="990"/>
                  </a:cubicBezTo>
                  <a:lnTo>
                    <a:pt x="49" y="990"/>
                  </a:lnTo>
                  <a:cubicBezTo>
                    <a:pt x="53" y="986"/>
                    <a:pt x="57" y="983"/>
                    <a:pt x="61" y="979"/>
                  </a:cubicBezTo>
                  <a:cubicBezTo>
                    <a:pt x="91" y="1039"/>
                    <a:pt x="121" y="1069"/>
                    <a:pt x="91" y="1069"/>
                  </a:cubicBezTo>
                  <a:cubicBezTo>
                    <a:pt x="91" y="1069"/>
                    <a:pt x="91" y="1130"/>
                    <a:pt x="91" y="1130"/>
                  </a:cubicBezTo>
                  <a:cubicBezTo>
                    <a:pt x="91" y="1190"/>
                    <a:pt x="151" y="1190"/>
                    <a:pt x="151" y="1250"/>
                  </a:cubicBezTo>
                  <a:cubicBezTo>
                    <a:pt x="91" y="1250"/>
                    <a:pt x="121" y="1280"/>
                    <a:pt x="91" y="1280"/>
                  </a:cubicBezTo>
                  <a:lnTo>
                    <a:pt x="91" y="1311"/>
                  </a:lnTo>
                  <a:cubicBezTo>
                    <a:pt x="91" y="1341"/>
                    <a:pt x="121" y="1341"/>
                    <a:pt x="121" y="1371"/>
                  </a:cubicBezTo>
                  <a:lnTo>
                    <a:pt x="151" y="1371"/>
                  </a:lnTo>
                  <a:lnTo>
                    <a:pt x="151" y="1431"/>
                  </a:lnTo>
                  <a:cubicBezTo>
                    <a:pt x="181" y="1431"/>
                    <a:pt x="181" y="1431"/>
                    <a:pt x="181" y="1462"/>
                  </a:cubicBezTo>
                  <a:cubicBezTo>
                    <a:pt x="151" y="1462"/>
                    <a:pt x="91" y="1492"/>
                    <a:pt x="121" y="1492"/>
                  </a:cubicBezTo>
                  <a:cubicBezTo>
                    <a:pt x="127" y="1486"/>
                    <a:pt x="132" y="1483"/>
                    <a:pt x="136" y="1483"/>
                  </a:cubicBezTo>
                  <a:cubicBezTo>
                    <a:pt x="152" y="1483"/>
                    <a:pt x="157" y="1522"/>
                    <a:pt x="181" y="1522"/>
                  </a:cubicBezTo>
                  <a:lnTo>
                    <a:pt x="151" y="1552"/>
                  </a:lnTo>
                  <a:lnTo>
                    <a:pt x="181" y="1552"/>
                  </a:lnTo>
                  <a:cubicBezTo>
                    <a:pt x="181" y="1557"/>
                    <a:pt x="181" y="1560"/>
                    <a:pt x="179" y="1562"/>
                  </a:cubicBezTo>
                  <a:lnTo>
                    <a:pt x="179" y="1562"/>
                  </a:lnTo>
                  <a:cubicBezTo>
                    <a:pt x="178" y="1557"/>
                    <a:pt x="176" y="1555"/>
                    <a:pt x="173" y="1555"/>
                  </a:cubicBezTo>
                  <a:cubicBezTo>
                    <a:pt x="169" y="1555"/>
                    <a:pt x="164" y="1561"/>
                    <a:pt x="160" y="1568"/>
                  </a:cubicBezTo>
                  <a:lnTo>
                    <a:pt x="160" y="1568"/>
                  </a:lnTo>
                  <a:cubicBezTo>
                    <a:pt x="162" y="1567"/>
                    <a:pt x="164" y="1567"/>
                    <a:pt x="166" y="1567"/>
                  </a:cubicBezTo>
                  <a:cubicBezTo>
                    <a:pt x="171" y="1567"/>
                    <a:pt x="177" y="1567"/>
                    <a:pt x="179" y="1562"/>
                  </a:cubicBezTo>
                  <a:lnTo>
                    <a:pt x="179" y="1562"/>
                  </a:lnTo>
                  <a:cubicBezTo>
                    <a:pt x="181" y="1566"/>
                    <a:pt x="181" y="1573"/>
                    <a:pt x="181" y="1582"/>
                  </a:cubicBezTo>
                  <a:cubicBezTo>
                    <a:pt x="181" y="1612"/>
                    <a:pt x="272" y="1612"/>
                    <a:pt x="211" y="1673"/>
                  </a:cubicBezTo>
                  <a:cubicBezTo>
                    <a:pt x="205" y="1679"/>
                    <a:pt x="199" y="1681"/>
                    <a:pt x="193" y="1681"/>
                  </a:cubicBezTo>
                  <a:cubicBezTo>
                    <a:pt x="190" y="1681"/>
                    <a:pt x="188" y="1681"/>
                    <a:pt x="185" y="1680"/>
                  </a:cubicBezTo>
                  <a:lnTo>
                    <a:pt x="185" y="1680"/>
                  </a:lnTo>
                  <a:cubicBezTo>
                    <a:pt x="216" y="1733"/>
                    <a:pt x="272" y="1736"/>
                    <a:pt x="272" y="1793"/>
                  </a:cubicBezTo>
                  <a:cubicBezTo>
                    <a:pt x="279" y="1778"/>
                    <a:pt x="287" y="1773"/>
                    <a:pt x="293" y="1773"/>
                  </a:cubicBezTo>
                  <a:cubicBezTo>
                    <a:pt x="313" y="1773"/>
                    <a:pt x="325" y="1824"/>
                    <a:pt x="302" y="1824"/>
                  </a:cubicBezTo>
                  <a:cubicBezTo>
                    <a:pt x="287" y="1824"/>
                    <a:pt x="279" y="1816"/>
                    <a:pt x="276" y="1816"/>
                  </a:cubicBezTo>
                  <a:cubicBezTo>
                    <a:pt x="272" y="1816"/>
                    <a:pt x="272" y="1824"/>
                    <a:pt x="272" y="1854"/>
                  </a:cubicBezTo>
                  <a:cubicBezTo>
                    <a:pt x="302" y="1884"/>
                    <a:pt x="332" y="1884"/>
                    <a:pt x="362" y="1884"/>
                  </a:cubicBezTo>
                  <a:cubicBezTo>
                    <a:pt x="362" y="1914"/>
                    <a:pt x="362" y="1975"/>
                    <a:pt x="392" y="1975"/>
                  </a:cubicBezTo>
                  <a:cubicBezTo>
                    <a:pt x="423" y="1944"/>
                    <a:pt x="423" y="1944"/>
                    <a:pt x="423" y="1914"/>
                  </a:cubicBezTo>
                  <a:cubicBezTo>
                    <a:pt x="423" y="1976"/>
                    <a:pt x="433" y="1987"/>
                    <a:pt x="447" y="1987"/>
                  </a:cubicBezTo>
                  <a:cubicBezTo>
                    <a:pt x="455" y="1987"/>
                    <a:pt x="464" y="1983"/>
                    <a:pt x="474" y="1983"/>
                  </a:cubicBezTo>
                  <a:cubicBezTo>
                    <a:pt x="488" y="1983"/>
                    <a:pt x="502" y="1992"/>
                    <a:pt x="513" y="2035"/>
                  </a:cubicBezTo>
                  <a:lnTo>
                    <a:pt x="543" y="2035"/>
                  </a:lnTo>
                  <a:cubicBezTo>
                    <a:pt x="543" y="1975"/>
                    <a:pt x="543" y="2005"/>
                    <a:pt x="543" y="1975"/>
                  </a:cubicBezTo>
                  <a:cubicBezTo>
                    <a:pt x="543" y="1953"/>
                    <a:pt x="558" y="1932"/>
                    <a:pt x="567" y="1932"/>
                  </a:cubicBezTo>
                  <a:cubicBezTo>
                    <a:pt x="571" y="1932"/>
                    <a:pt x="574" y="1936"/>
                    <a:pt x="574" y="1944"/>
                  </a:cubicBezTo>
                  <a:lnTo>
                    <a:pt x="574" y="1975"/>
                  </a:lnTo>
                  <a:cubicBezTo>
                    <a:pt x="581" y="1996"/>
                    <a:pt x="584" y="2004"/>
                    <a:pt x="586" y="2004"/>
                  </a:cubicBezTo>
                  <a:cubicBezTo>
                    <a:pt x="592" y="2004"/>
                    <a:pt x="583" y="1940"/>
                    <a:pt x="597" y="1940"/>
                  </a:cubicBezTo>
                  <a:cubicBezTo>
                    <a:pt x="599" y="1940"/>
                    <a:pt x="601" y="1942"/>
                    <a:pt x="604" y="1944"/>
                  </a:cubicBezTo>
                  <a:lnTo>
                    <a:pt x="604" y="1975"/>
                  </a:lnTo>
                  <a:cubicBezTo>
                    <a:pt x="626" y="1975"/>
                    <a:pt x="632" y="1924"/>
                    <a:pt x="633" y="1924"/>
                  </a:cubicBezTo>
                  <a:cubicBezTo>
                    <a:pt x="634" y="1924"/>
                    <a:pt x="634" y="1929"/>
                    <a:pt x="634" y="1944"/>
                  </a:cubicBezTo>
                  <a:cubicBezTo>
                    <a:pt x="634" y="2005"/>
                    <a:pt x="574" y="2005"/>
                    <a:pt x="634" y="2005"/>
                  </a:cubicBezTo>
                  <a:cubicBezTo>
                    <a:pt x="658" y="2005"/>
                    <a:pt x="663" y="1966"/>
                    <a:pt x="664" y="1966"/>
                  </a:cubicBezTo>
                  <a:cubicBezTo>
                    <a:pt x="664" y="1966"/>
                    <a:pt x="664" y="1969"/>
                    <a:pt x="664" y="1975"/>
                  </a:cubicBezTo>
                  <a:lnTo>
                    <a:pt x="664" y="2035"/>
                  </a:lnTo>
                  <a:lnTo>
                    <a:pt x="694" y="2035"/>
                  </a:lnTo>
                  <a:cubicBezTo>
                    <a:pt x="694" y="1944"/>
                    <a:pt x="755" y="2005"/>
                    <a:pt x="755" y="1944"/>
                  </a:cubicBezTo>
                  <a:lnTo>
                    <a:pt x="755" y="2035"/>
                  </a:lnTo>
                  <a:cubicBezTo>
                    <a:pt x="755" y="2035"/>
                    <a:pt x="755" y="2065"/>
                    <a:pt x="755" y="2065"/>
                  </a:cubicBezTo>
                  <a:cubicBezTo>
                    <a:pt x="755" y="2058"/>
                    <a:pt x="756" y="2056"/>
                    <a:pt x="759" y="2056"/>
                  </a:cubicBezTo>
                  <a:cubicBezTo>
                    <a:pt x="762" y="2056"/>
                    <a:pt x="768" y="2061"/>
                    <a:pt x="773" y="2063"/>
                  </a:cubicBezTo>
                  <a:lnTo>
                    <a:pt x="773" y="2063"/>
                  </a:lnTo>
                  <a:cubicBezTo>
                    <a:pt x="775" y="2057"/>
                    <a:pt x="778" y="2048"/>
                    <a:pt x="785" y="2035"/>
                  </a:cubicBezTo>
                  <a:lnTo>
                    <a:pt x="785" y="2035"/>
                  </a:lnTo>
                  <a:cubicBezTo>
                    <a:pt x="785" y="2035"/>
                    <a:pt x="785" y="2035"/>
                    <a:pt x="785" y="2035"/>
                  </a:cubicBezTo>
                  <a:cubicBezTo>
                    <a:pt x="785" y="2013"/>
                    <a:pt x="789" y="2007"/>
                    <a:pt x="796" y="2007"/>
                  </a:cubicBezTo>
                  <a:cubicBezTo>
                    <a:pt x="803" y="2007"/>
                    <a:pt x="813" y="2014"/>
                    <a:pt x="825" y="2014"/>
                  </a:cubicBezTo>
                  <a:cubicBezTo>
                    <a:pt x="831" y="2014"/>
                    <a:pt x="838" y="2012"/>
                    <a:pt x="845" y="2005"/>
                  </a:cubicBezTo>
                  <a:cubicBezTo>
                    <a:pt x="875" y="1975"/>
                    <a:pt x="875" y="1914"/>
                    <a:pt x="875" y="1884"/>
                  </a:cubicBezTo>
                  <a:cubicBezTo>
                    <a:pt x="875" y="1914"/>
                    <a:pt x="875" y="1944"/>
                    <a:pt x="875" y="1944"/>
                  </a:cubicBezTo>
                  <a:cubicBezTo>
                    <a:pt x="885" y="1954"/>
                    <a:pt x="892" y="1958"/>
                    <a:pt x="897" y="1958"/>
                  </a:cubicBezTo>
                  <a:cubicBezTo>
                    <a:pt x="905" y="1958"/>
                    <a:pt x="905" y="1944"/>
                    <a:pt x="905" y="1944"/>
                  </a:cubicBezTo>
                  <a:lnTo>
                    <a:pt x="905" y="1733"/>
                  </a:lnTo>
                  <a:lnTo>
                    <a:pt x="1026" y="1703"/>
                  </a:lnTo>
                  <a:lnTo>
                    <a:pt x="1026" y="1793"/>
                  </a:lnTo>
                  <a:lnTo>
                    <a:pt x="1026" y="1824"/>
                  </a:lnTo>
                  <a:cubicBezTo>
                    <a:pt x="1026" y="1854"/>
                    <a:pt x="1056" y="1884"/>
                    <a:pt x="1056" y="1914"/>
                  </a:cubicBezTo>
                  <a:cubicBezTo>
                    <a:pt x="1066" y="1924"/>
                    <a:pt x="1073" y="1928"/>
                    <a:pt x="1078" y="1928"/>
                  </a:cubicBezTo>
                  <a:cubicBezTo>
                    <a:pt x="1087" y="1928"/>
                    <a:pt x="1087" y="1914"/>
                    <a:pt x="1087" y="1914"/>
                  </a:cubicBezTo>
                  <a:cubicBezTo>
                    <a:pt x="1117" y="1884"/>
                    <a:pt x="1117" y="1914"/>
                    <a:pt x="1117" y="1854"/>
                  </a:cubicBezTo>
                  <a:cubicBezTo>
                    <a:pt x="1117" y="1884"/>
                    <a:pt x="1124" y="1884"/>
                    <a:pt x="1132" y="1884"/>
                  </a:cubicBezTo>
                  <a:cubicBezTo>
                    <a:pt x="1139" y="1884"/>
                    <a:pt x="1147" y="1884"/>
                    <a:pt x="1147" y="1914"/>
                  </a:cubicBezTo>
                  <a:lnTo>
                    <a:pt x="1147" y="1944"/>
                  </a:lnTo>
                  <a:cubicBezTo>
                    <a:pt x="1147" y="1854"/>
                    <a:pt x="1207" y="1854"/>
                    <a:pt x="1207" y="1854"/>
                  </a:cubicBezTo>
                  <a:cubicBezTo>
                    <a:pt x="1207" y="1884"/>
                    <a:pt x="1207" y="1914"/>
                    <a:pt x="1207" y="1914"/>
                  </a:cubicBezTo>
                  <a:cubicBezTo>
                    <a:pt x="1207" y="1854"/>
                    <a:pt x="1207" y="1824"/>
                    <a:pt x="1237" y="1793"/>
                  </a:cubicBezTo>
                  <a:lnTo>
                    <a:pt x="1237" y="1824"/>
                  </a:lnTo>
                  <a:cubicBezTo>
                    <a:pt x="1237" y="1840"/>
                    <a:pt x="1246" y="1847"/>
                    <a:pt x="1254" y="1856"/>
                  </a:cubicBezTo>
                  <a:lnTo>
                    <a:pt x="1254" y="1856"/>
                  </a:lnTo>
                  <a:cubicBezTo>
                    <a:pt x="1254" y="1854"/>
                    <a:pt x="1255" y="1854"/>
                    <a:pt x="1256" y="1854"/>
                  </a:cubicBezTo>
                  <a:cubicBezTo>
                    <a:pt x="1260" y="1854"/>
                    <a:pt x="1268" y="1854"/>
                    <a:pt x="1268" y="1824"/>
                  </a:cubicBezTo>
                  <a:cubicBezTo>
                    <a:pt x="1289" y="1845"/>
                    <a:pt x="1295" y="1866"/>
                    <a:pt x="1297" y="1866"/>
                  </a:cubicBezTo>
                  <a:cubicBezTo>
                    <a:pt x="1298" y="1866"/>
                    <a:pt x="1298" y="1863"/>
                    <a:pt x="1298" y="1854"/>
                  </a:cubicBezTo>
                  <a:cubicBezTo>
                    <a:pt x="1298" y="1845"/>
                    <a:pt x="1298" y="1834"/>
                    <a:pt x="1298" y="1824"/>
                  </a:cubicBezTo>
                  <a:cubicBezTo>
                    <a:pt x="1301" y="1820"/>
                    <a:pt x="1304" y="1819"/>
                    <a:pt x="1306" y="1819"/>
                  </a:cubicBezTo>
                  <a:cubicBezTo>
                    <a:pt x="1320" y="1819"/>
                    <a:pt x="1306" y="1889"/>
                    <a:pt x="1320" y="1889"/>
                  </a:cubicBezTo>
                  <a:cubicBezTo>
                    <a:pt x="1322" y="1889"/>
                    <a:pt x="1325" y="1887"/>
                    <a:pt x="1328" y="1884"/>
                  </a:cubicBezTo>
                  <a:cubicBezTo>
                    <a:pt x="1328" y="1884"/>
                    <a:pt x="1328" y="1850"/>
                    <a:pt x="1328" y="1824"/>
                  </a:cubicBezTo>
                  <a:cubicBezTo>
                    <a:pt x="1328" y="1793"/>
                    <a:pt x="1388" y="1793"/>
                    <a:pt x="1388" y="1733"/>
                  </a:cubicBezTo>
                  <a:cubicBezTo>
                    <a:pt x="1388" y="1710"/>
                    <a:pt x="1406" y="1652"/>
                    <a:pt x="1414" y="1652"/>
                  </a:cubicBezTo>
                  <a:cubicBezTo>
                    <a:pt x="1417" y="1652"/>
                    <a:pt x="1419" y="1658"/>
                    <a:pt x="1419" y="1673"/>
                  </a:cubicBezTo>
                  <a:cubicBezTo>
                    <a:pt x="1419" y="1703"/>
                    <a:pt x="1388" y="1703"/>
                    <a:pt x="1419" y="1733"/>
                  </a:cubicBezTo>
                  <a:lnTo>
                    <a:pt x="1388" y="1733"/>
                  </a:lnTo>
                  <a:cubicBezTo>
                    <a:pt x="1403" y="1763"/>
                    <a:pt x="1403" y="1763"/>
                    <a:pt x="1403" y="1763"/>
                  </a:cubicBezTo>
                  <a:cubicBezTo>
                    <a:pt x="1403" y="1763"/>
                    <a:pt x="1403" y="1763"/>
                    <a:pt x="1419" y="1793"/>
                  </a:cubicBezTo>
                  <a:cubicBezTo>
                    <a:pt x="1449" y="1793"/>
                    <a:pt x="1449" y="1793"/>
                    <a:pt x="1449" y="1763"/>
                  </a:cubicBezTo>
                  <a:cubicBezTo>
                    <a:pt x="1449" y="1703"/>
                    <a:pt x="1449" y="1763"/>
                    <a:pt x="1449" y="1673"/>
                  </a:cubicBezTo>
                  <a:cubicBezTo>
                    <a:pt x="1455" y="1660"/>
                    <a:pt x="1463" y="1655"/>
                    <a:pt x="1471" y="1655"/>
                  </a:cubicBezTo>
                  <a:cubicBezTo>
                    <a:pt x="1493" y="1655"/>
                    <a:pt x="1520" y="1690"/>
                    <a:pt x="1532" y="1690"/>
                  </a:cubicBezTo>
                  <a:cubicBezTo>
                    <a:pt x="1537" y="1690"/>
                    <a:pt x="1539" y="1686"/>
                    <a:pt x="1539" y="1673"/>
                  </a:cubicBezTo>
                  <a:cubicBezTo>
                    <a:pt x="1539" y="1643"/>
                    <a:pt x="1509" y="1612"/>
                    <a:pt x="1539" y="1612"/>
                  </a:cubicBezTo>
                  <a:cubicBezTo>
                    <a:pt x="1569" y="1612"/>
                    <a:pt x="1539" y="1552"/>
                    <a:pt x="1539" y="1552"/>
                  </a:cubicBezTo>
                  <a:lnTo>
                    <a:pt x="1539" y="1552"/>
                  </a:lnTo>
                  <a:lnTo>
                    <a:pt x="1569" y="1582"/>
                  </a:lnTo>
                  <a:cubicBezTo>
                    <a:pt x="1600" y="1552"/>
                    <a:pt x="1600" y="1492"/>
                    <a:pt x="1600" y="1431"/>
                  </a:cubicBezTo>
                  <a:cubicBezTo>
                    <a:pt x="1630" y="1462"/>
                    <a:pt x="1630" y="1462"/>
                    <a:pt x="1630" y="1462"/>
                  </a:cubicBezTo>
                  <a:cubicBezTo>
                    <a:pt x="1660" y="1401"/>
                    <a:pt x="1660" y="1341"/>
                    <a:pt x="1720" y="1311"/>
                  </a:cubicBezTo>
                  <a:lnTo>
                    <a:pt x="1690" y="1250"/>
                  </a:lnTo>
                  <a:lnTo>
                    <a:pt x="1720" y="1250"/>
                  </a:lnTo>
                  <a:cubicBezTo>
                    <a:pt x="1720" y="1235"/>
                    <a:pt x="1713" y="1235"/>
                    <a:pt x="1705" y="1235"/>
                  </a:cubicBezTo>
                  <a:cubicBezTo>
                    <a:pt x="1698" y="1235"/>
                    <a:pt x="1690" y="1235"/>
                    <a:pt x="1690" y="1220"/>
                  </a:cubicBezTo>
                  <a:lnTo>
                    <a:pt x="1720" y="1220"/>
                  </a:lnTo>
                  <a:cubicBezTo>
                    <a:pt x="1720" y="1160"/>
                    <a:pt x="1690" y="1069"/>
                    <a:pt x="1720" y="1039"/>
                  </a:cubicBezTo>
                  <a:cubicBezTo>
                    <a:pt x="1720" y="1009"/>
                    <a:pt x="1660" y="979"/>
                    <a:pt x="1690" y="949"/>
                  </a:cubicBezTo>
                  <a:cubicBezTo>
                    <a:pt x="1690" y="888"/>
                    <a:pt x="1660" y="798"/>
                    <a:pt x="1690" y="737"/>
                  </a:cubicBezTo>
                  <a:cubicBezTo>
                    <a:pt x="1638" y="737"/>
                    <a:pt x="1675" y="671"/>
                    <a:pt x="1649" y="671"/>
                  </a:cubicBezTo>
                  <a:cubicBezTo>
                    <a:pt x="1645" y="671"/>
                    <a:pt x="1638" y="673"/>
                    <a:pt x="1630" y="677"/>
                  </a:cubicBezTo>
                  <a:cubicBezTo>
                    <a:pt x="1660" y="647"/>
                    <a:pt x="1660" y="586"/>
                    <a:pt x="1660" y="556"/>
                  </a:cubicBezTo>
                  <a:cubicBezTo>
                    <a:pt x="1660" y="526"/>
                    <a:pt x="1630" y="526"/>
                    <a:pt x="1630" y="526"/>
                  </a:cubicBezTo>
                  <a:lnTo>
                    <a:pt x="1647" y="509"/>
                  </a:lnTo>
                  <a:lnTo>
                    <a:pt x="1647" y="509"/>
                  </a:lnTo>
                  <a:cubicBezTo>
                    <a:pt x="1648" y="519"/>
                    <a:pt x="1652" y="526"/>
                    <a:pt x="1660" y="526"/>
                  </a:cubicBezTo>
                  <a:cubicBezTo>
                    <a:pt x="1660" y="526"/>
                    <a:pt x="1660" y="496"/>
                    <a:pt x="1660" y="496"/>
                  </a:cubicBezTo>
                  <a:lnTo>
                    <a:pt x="1647" y="509"/>
                  </a:lnTo>
                  <a:lnTo>
                    <a:pt x="1647" y="509"/>
                  </a:lnTo>
                  <a:cubicBezTo>
                    <a:pt x="1644" y="483"/>
                    <a:pt x="1660" y="436"/>
                    <a:pt x="1660" y="436"/>
                  </a:cubicBezTo>
                  <a:cubicBezTo>
                    <a:pt x="1630" y="405"/>
                    <a:pt x="1630" y="405"/>
                    <a:pt x="1600" y="405"/>
                  </a:cubicBezTo>
                  <a:lnTo>
                    <a:pt x="1630" y="405"/>
                  </a:lnTo>
                  <a:cubicBezTo>
                    <a:pt x="1600" y="405"/>
                    <a:pt x="1660" y="345"/>
                    <a:pt x="1630" y="345"/>
                  </a:cubicBezTo>
                  <a:lnTo>
                    <a:pt x="1630" y="345"/>
                  </a:lnTo>
                  <a:lnTo>
                    <a:pt x="1600" y="375"/>
                  </a:lnTo>
                  <a:cubicBezTo>
                    <a:pt x="1630" y="345"/>
                    <a:pt x="1600" y="315"/>
                    <a:pt x="1600" y="285"/>
                  </a:cubicBezTo>
                  <a:cubicBezTo>
                    <a:pt x="1569" y="224"/>
                    <a:pt x="1539" y="194"/>
                    <a:pt x="1509" y="164"/>
                  </a:cubicBezTo>
                  <a:lnTo>
                    <a:pt x="1509" y="164"/>
                  </a:lnTo>
                  <a:cubicBezTo>
                    <a:pt x="1539" y="194"/>
                    <a:pt x="1479" y="224"/>
                    <a:pt x="1479" y="224"/>
                  </a:cubicBezTo>
                  <a:cubicBezTo>
                    <a:pt x="1449" y="194"/>
                    <a:pt x="1509" y="164"/>
                    <a:pt x="1509" y="164"/>
                  </a:cubicBezTo>
                  <a:lnTo>
                    <a:pt x="1509" y="164"/>
                  </a:lnTo>
                  <a:cubicBezTo>
                    <a:pt x="1509" y="164"/>
                    <a:pt x="1509" y="164"/>
                    <a:pt x="1509" y="164"/>
                  </a:cubicBezTo>
                  <a:lnTo>
                    <a:pt x="1388" y="164"/>
                  </a:lnTo>
                  <a:cubicBezTo>
                    <a:pt x="1409" y="143"/>
                    <a:pt x="1416" y="122"/>
                    <a:pt x="1418" y="121"/>
                  </a:cubicBezTo>
                  <a:lnTo>
                    <a:pt x="1418" y="121"/>
                  </a:lnTo>
                  <a:cubicBezTo>
                    <a:pt x="1416" y="110"/>
                    <a:pt x="1413" y="95"/>
                    <a:pt x="1403" y="95"/>
                  </a:cubicBezTo>
                  <a:cubicBezTo>
                    <a:pt x="1399" y="95"/>
                    <a:pt x="1394" y="98"/>
                    <a:pt x="1388" y="104"/>
                  </a:cubicBezTo>
                  <a:cubicBezTo>
                    <a:pt x="1358" y="43"/>
                    <a:pt x="1328" y="73"/>
                    <a:pt x="1298" y="43"/>
                  </a:cubicBezTo>
                  <a:cubicBezTo>
                    <a:pt x="1298" y="104"/>
                    <a:pt x="1268" y="104"/>
                    <a:pt x="1268" y="104"/>
                  </a:cubicBezTo>
                  <a:cubicBezTo>
                    <a:pt x="1242" y="78"/>
                    <a:pt x="1216" y="7"/>
                    <a:pt x="1209" y="7"/>
                  </a:cubicBezTo>
                  <a:cubicBezTo>
                    <a:pt x="1208" y="7"/>
                    <a:pt x="1207" y="9"/>
                    <a:pt x="1207" y="13"/>
                  </a:cubicBezTo>
                  <a:cubicBezTo>
                    <a:pt x="1198" y="4"/>
                    <a:pt x="1190" y="1"/>
                    <a:pt x="1181" y="1"/>
                  </a:cubicBezTo>
                  <a:close/>
                  <a:moveTo>
                    <a:pt x="778" y="2062"/>
                  </a:moveTo>
                  <a:lnTo>
                    <a:pt x="778" y="2062"/>
                  </a:lnTo>
                  <a:cubicBezTo>
                    <a:pt x="777" y="2063"/>
                    <a:pt x="776" y="2063"/>
                    <a:pt x="775" y="2063"/>
                  </a:cubicBezTo>
                  <a:cubicBezTo>
                    <a:pt x="775" y="2063"/>
                    <a:pt x="774" y="2063"/>
                    <a:pt x="773" y="2063"/>
                  </a:cubicBezTo>
                  <a:lnTo>
                    <a:pt x="773" y="2063"/>
                  </a:lnTo>
                  <a:cubicBezTo>
                    <a:pt x="770" y="2070"/>
                    <a:pt x="771" y="2073"/>
                    <a:pt x="773" y="2073"/>
                  </a:cubicBezTo>
                  <a:cubicBezTo>
                    <a:pt x="775" y="2070"/>
                    <a:pt x="777" y="2066"/>
                    <a:pt x="778" y="2062"/>
                  </a:cubicBezTo>
                  <a:close/>
                  <a:moveTo>
                    <a:pt x="785" y="2065"/>
                  </a:moveTo>
                  <a:cubicBezTo>
                    <a:pt x="785" y="2065"/>
                    <a:pt x="777" y="2073"/>
                    <a:pt x="773" y="2073"/>
                  </a:cubicBezTo>
                  <a:cubicBezTo>
                    <a:pt x="772" y="2076"/>
                    <a:pt x="771" y="2078"/>
                    <a:pt x="772" y="2078"/>
                  </a:cubicBezTo>
                  <a:cubicBezTo>
                    <a:pt x="772" y="2078"/>
                    <a:pt x="776" y="2074"/>
                    <a:pt x="785" y="2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4033275" y="264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4006875" y="268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3991800" y="265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3993300" y="2667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997075" y="264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012925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013675" y="26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010650" y="268225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4" y="0"/>
                  </a:moveTo>
                  <a:cubicBezTo>
                    <a:pt x="2" y="0"/>
                    <a:pt x="1" y="3"/>
                    <a:pt x="1" y="9"/>
                  </a:cubicBezTo>
                  <a:cubicBezTo>
                    <a:pt x="1" y="39"/>
                    <a:pt x="1" y="39"/>
                    <a:pt x="31" y="39"/>
                  </a:cubicBezTo>
                  <a:lnTo>
                    <a:pt x="31" y="9"/>
                  </a:lnTo>
                  <a:cubicBezTo>
                    <a:pt x="31" y="15"/>
                    <a:pt x="29" y="18"/>
                    <a:pt x="27" y="18"/>
                  </a:cubicBezTo>
                  <a:cubicBezTo>
                    <a:pt x="22" y="1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994050" y="26734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975200" y="2406975"/>
              <a:ext cx="775" cy="1650"/>
            </a:xfrm>
            <a:custGeom>
              <a:avLst/>
              <a:gdLst/>
              <a:ahLst/>
              <a:cxnLst/>
              <a:rect l="l" t="t" r="r" b="b"/>
              <a:pathLst>
                <a:path w="31" h="66" extrusionOk="0">
                  <a:moveTo>
                    <a:pt x="7" y="10"/>
                  </a:moveTo>
                  <a:cubicBezTo>
                    <a:pt x="3" y="10"/>
                    <a:pt x="0" y="17"/>
                    <a:pt x="0" y="35"/>
                  </a:cubicBezTo>
                  <a:cubicBezTo>
                    <a:pt x="0" y="26"/>
                    <a:pt x="3" y="16"/>
                    <a:pt x="7" y="10"/>
                  </a:cubicBezTo>
                  <a:lnTo>
                    <a:pt x="7" y="10"/>
                  </a:ln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19" y="1"/>
                  </a:moveTo>
                  <a:cubicBezTo>
                    <a:pt x="15" y="1"/>
                    <a:pt x="11" y="4"/>
                    <a:pt x="7" y="10"/>
                  </a:cubicBezTo>
                  <a:lnTo>
                    <a:pt x="7" y="10"/>
                  </a:lnTo>
                  <a:cubicBezTo>
                    <a:pt x="16" y="10"/>
                    <a:pt x="30" y="45"/>
                    <a:pt x="30" y="66"/>
                  </a:cubicBezTo>
                  <a:lnTo>
                    <a:pt x="30" y="35"/>
                  </a:lnTo>
                  <a:cubicBezTo>
                    <a:pt x="30" y="10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36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983500" y="238445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18" y="18"/>
                    <a:pt x="25" y="36"/>
                    <a:pt x="28" y="36"/>
                  </a:cubicBezTo>
                  <a:cubicBezTo>
                    <a:pt x="30" y="36"/>
                    <a:pt x="30" y="2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9736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929175" y="23972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3926150" y="2365825"/>
              <a:ext cx="59250" cy="51325"/>
            </a:xfrm>
            <a:custGeom>
              <a:avLst/>
              <a:gdLst/>
              <a:ahLst/>
              <a:cxnLst/>
              <a:rect l="l" t="t" r="r" b="b"/>
              <a:pathLst>
                <a:path w="2370" h="2053" extrusionOk="0">
                  <a:moveTo>
                    <a:pt x="2249" y="707"/>
                  </a:moveTo>
                  <a:cubicBezTo>
                    <a:pt x="2256" y="707"/>
                    <a:pt x="2259" y="713"/>
                    <a:pt x="2261" y="718"/>
                  </a:cubicBezTo>
                  <a:lnTo>
                    <a:pt x="2261" y="718"/>
                  </a:lnTo>
                  <a:cubicBezTo>
                    <a:pt x="2254" y="726"/>
                    <a:pt x="2234" y="746"/>
                    <a:pt x="2234" y="746"/>
                  </a:cubicBezTo>
                  <a:lnTo>
                    <a:pt x="2234" y="716"/>
                  </a:lnTo>
                  <a:cubicBezTo>
                    <a:pt x="2240" y="709"/>
                    <a:pt x="2245" y="707"/>
                    <a:pt x="2249" y="707"/>
                  </a:cubicBezTo>
                  <a:close/>
                  <a:moveTo>
                    <a:pt x="2336" y="951"/>
                  </a:moveTo>
                  <a:cubicBezTo>
                    <a:pt x="2333" y="951"/>
                    <a:pt x="2329" y="953"/>
                    <a:pt x="2324" y="957"/>
                  </a:cubicBezTo>
                  <a:cubicBezTo>
                    <a:pt x="2324" y="972"/>
                    <a:pt x="2339" y="972"/>
                    <a:pt x="2351" y="972"/>
                  </a:cubicBezTo>
                  <a:lnTo>
                    <a:pt x="2351" y="972"/>
                  </a:lnTo>
                  <a:cubicBezTo>
                    <a:pt x="2348" y="962"/>
                    <a:pt x="2344" y="951"/>
                    <a:pt x="2336" y="951"/>
                  </a:cubicBezTo>
                  <a:close/>
                  <a:moveTo>
                    <a:pt x="2351" y="972"/>
                  </a:moveTo>
                  <a:lnTo>
                    <a:pt x="2351" y="972"/>
                  </a:lnTo>
                  <a:cubicBezTo>
                    <a:pt x="2353" y="983"/>
                    <a:pt x="2354" y="994"/>
                    <a:pt x="2354" y="994"/>
                  </a:cubicBezTo>
                  <a:cubicBezTo>
                    <a:pt x="2355" y="994"/>
                    <a:pt x="2355" y="992"/>
                    <a:pt x="2355" y="987"/>
                  </a:cubicBezTo>
                  <a:cubicBezTo>
                    <a:pt x="2370" y="972"/>
                    <a:pt x="2362" y="972"/>
                    <a:pt x="2351" y="972"/>
                  </a:cubicBezTo>
                  <a:close/>
                  <a:moveTo>
                    <a:pt x="2174" y="1531"/>
                  </a:moveTo>
                  <a:cubicBezTo>
                    <a:pt x="2174" y="1541"/>
                    <a:pt x="2174" y="1544"/>
                    <a:pt x="2172" y="1544"/>
                  </a:cubicBezTo>
                  <a:cubicBezTo>
                    <a:pt x="2172" y="1544"/>
                    <a:pt x="2172" y="1544"/>
                    <a:pt x="2172" y="1544"/>
                  </a:cubicBezTo>
                  <a:lnTo>
                    <a:pt x="2172" y="1544"/>
                  </a:lnTo>
                  <a:cubicBezTo>
                    <a:pt x="2173" y="1550"/>
                    <a:pt x="2174" y="1556"/>
                    <a:pt x="2174" y="1561"/>
                  </a:cubicBezTo>
                  <a:cubicBezTo>
                    <a:pt x="2174" y="1561"/>
                    <a:pt x="2174" y="1531"/>
                    <a:pt x="2174" y="1531"/>
                  </a:cubicBezTo>
                  <a:close/>
                  <a:moveTo>
                    <a:pt x="1992" y="1651"/>
                  </a:moveTo>
                  <a:lnTo>
                    <a:pt x="1992" y="1651"/>
                  </a:lnTo>
                  <a:cubicBezTo>
                    <a:pt x="1992" y="1651"/>
                    <a:pt x="1992" y="1655"/>
                    <a:pt x="1991" y="1660"/>
                  </a:cubicBezTo>
                  <a:lnTo>
                    <a:pt x="1991" y="1660"/>
                  </a:lnTo>
                  <a:cubicBezTo>
                    <a:pt x="1992" y="1658"/>
                    <a:pt x="1992" y="1655"/>
                    <a:pt x="1992" y="1651"/>
                  </a:cubicBezTo>
                  <a:close/>
                  <a:moveTo>
                    <a:pt x="1962" y="1621"/>
                  </a:moveTo>
                  <a:cubicBezTo>
                    <a:pt x="1962" y="1631"/>
                    <a:pt x="1962" y="1641"/>
                    <a:pt x="1962" y="1651"/>
                  </a:cubicBezTo>
                  <a:cubicBezTo>
                    <a:pt x="1962" y="1651"/>
                    <a:pt x="1976" y="1665"/>
                    <a:pt x="1985" y="1665"/>
                  </a:cubicBezTo>
                  <a:cubicBezTo>
                    <a:pt x="1985" y="1665"/>
                    <a:pt x="1985" y="1665"/>
                    <a:pt x="1985" y="1665"/>
                  </a:cubicBezTo>
                  <a:lnTo>
                    <a:pt x="1985" y="1665"/>
                  </a:lnTo>
                  <a:cubicBezTo>
                    <a:pt x="1986" y="1653"/>
                    <a:pt x="1978" y="1637"/>
                    <a:pt x="1962" y="1621"/>
                  </a:cubicBezTo>
                  <a:close/>
                  <a:moveTo>
                    <a:pt x="1932" y="1672"/>
                  </a:moveTo>
                  <a:lnTo>
                    <a:pt x="1932" y="1681"/>
                  </a:lnTo>
                  <a:cubicBezTo>
                    <a:pt x="1932" y="1681"/>
                    <a:pt x="1932" y="1678"/>
                    <a:pt x="1932" y="1672"/>
                  </a:cubicBezTo>
                  <a:lnTo>
                    <a:pt x="1932" y="1672"/>
                  </a:lnTo>
                  <a:cubicBezTo>
                    <a:pt x="1932" y="1672"/>
                    <a:pt x="1932" y="1672"/>
                    <a:pt x="1932" y="1672"/>
                  </a:cubicBezTo>
                  <a:close/>
                  <a:moveTo>
                    <a:pt x="1991" y="1660"/>
                  </a:moveTo>
                  <a:cubicBezTo>
                    <a:pt x="1990" y="1663"/>
                    <a:pt x="1987" y="1665"/>
                    <a:pt x="1985" y="1665"/>
                  </a:cubicBezTo>
                  <a:lnTo>
                    <a:pt x="1985" y="1665"/>
                  </a:lnTo>
                  <a:cubicBezTo>
                    <a:pt x="1984" y="1675"/>
                    <a:pt x="1976" y="1681"/>
                    <a:pt x="1962" y="1681"/>
                  </a:cubicBezTo>
                  <a:cubicBezTo>
                    <a:pt x="1982" y="1681"/>
                    <a:pt x="1989" y="1669"/>
                    <a:pt x="1991" y="1660"/>
                  </a:cubicBezTo>
                  <a:close/>
                  <a:moveTo>
                    <a:pt x="1944" y="1618"/>
                  </a:moveTo>
                  <a:cubicBezTo>
                    <a:pt x="1935" y="1618"/>
                    <a:pt x="1933" y="1654"/>
                    <a:pt x="1932" y="1672"/>
                  </a:cubicBezTo>
                  <a:lnTo>
                    <a:pt x="1932" y="1672"/>
                  </a:lnTo>
                  <a:cubicBezTo>
                    <a:pt x="1936" y="1673"/>
                    <a:pt x="1940" y="1674"/>
                    <a:pt x="1943" y="1674"/>
                  </a:cubicBezTo>
                  <a:cubicBezTo>
                    <a:pt x="1949" y="1674"/>
                    <a:pt x="1954" y="1672"/>
                    <a:pt x="1957" y="1668"/>
                  </a:cubicBezTo>
                  <a:lnTo>
                    <a:pt x="1957" y="1668"/>
                  </a:lnTo>
                  <a:cubicBezTo>
                    <a:pt x="1951" y="1688"/>
                    <a:pt x="1944" y="1718"/>
                    <a:pt x="1953" y="1718"/>
                  </a:cubicBezTo>
                  <a:cubicBezTo>
                    <a:pt x="1955" y="1718"/>
                    <a:pt x="1958" y="1716"/>
                    <a:pt x="1962" y="1712"/>
                  </a:cubicBezTo>
                  <a:cubicBezTo>
                    <a:pt x="1962" y="1691"/>
                    <a:pt x="1962" y="1671"/>
                    <a:pt x="1962" y="1651"/>
                  </a:cubicBezTo>
                  <a:cubicBezTo>
                    <a:pt x="1954" y="1627"/>
                    <a:pt x="1948" y="1618"/>
                    <a:pt x="1944" y="1618"/>
                  </a:cubicBezTo>
                  <a:close/>
                  <a:moveTo>
                    <a:pt x="1657" y="1734"/>
                  </a:moveTo>
                  <a:cubicBezTo>
                    <a:pt x="1659" y="1734"/>
                    <a:pt x="1661" y="1736"/>
                    <a:pt x="1661" y="1742"/>
                  </a:cubicBezTo>
                  <a:cubicBezTo>
                    <a:pt x="1652" y="1750"/>
                    <a:pt x="1644" y="1754"/>
                    <a:pt x="1637" y="1755"/>
                  </a:cubicBezTo>
                  <a:lnTo>
                    <a:pt x="1637" y="1755"/>
                  </a:lnTo>
                  <a:cubicBezTo>
                    <a:pt x="1646" y="1743"/>
                    <a:pt x="1654" y="1734"/>
                    <a:pt x="1657" y="1734"/>
                  </a:cubicBezTo>
                  <a:close/>
                  <a:moveTo>
                    <a:pt x="1781" y="1772"/>
                  </a:moveTo>
                  <a:cubicBezTo>
                    <a:pt x="1781" y="1832"/>
                    <a:pt x="1781" y="1832"/>
                    <a:pt x="1781" y="1832"/>
                  </a:cubicBezTo>
                  <a:cubicBezTo>
                    <a:pt x="1811" y="1802"/>
                    <a:pt x="1781" y="1832"/>
                    <a:pt x="1781" y="1772"/>
                  </a:cubicBezTo>
                  <a:close/>
                  <a:moveTo>
                    <a:pt x="1915" y="1"/>
                  </a:moveTo>
                  <a:cubicBezTo>
                    <a:pt x="1913" y="1"/>
                    <a:pt x="1909" y="7"/>
                    <a:pt x="1902" y="22"/>
                  </a:cubicBezTo>
                  <a:cubicBezTo>
                    <a:pt x="1887" y="37"/>
                    <a:pt x="1864" y="44"/>
                    <a:pt x="1842" y="44"/>
                  </a:cubicBezTo>
                  <a:cubicBezTo>
                    <a:pt x="1819" y="44"/>
                    <a:pt x="1796" y="37"/>
                    <a:pt x="1781" y="22"/>
                  </a:cubicBezTo>
                  <a:cubicBezTo>
                    <a:pt x="1778" y="18"/>
                    <a:pt x="1775" y="17"/>
                    <a:pt x="1772" y="17"/>
                  </a:cubicBezTo>
                  <a:cubicBezTo>
                    <a:pt x="1756" y="17"/>
                    <a:pt x="1750" y="69"/>
                    <a:pt x="1736" y="69"/>
                  </a:cubicBezTo>
                  <a:cubicBezTo>
                    <a:pt x="1732" y="69"/>
                    <a:pt x="1727" y="64"/>
                    <a:pt x="1721" y="52"/>
                  </a:cubicBezTo>
                  <a:cubicBezTo>
                    <a:pt x="1681" y="52"/>
                    <a:pt x="1640" y="79"/>
                    <a:pt x="1600" y="79"/>
                  </a:cubicBezTo>
                  <a:cubicBezTo>
                    <a:pt x="1580" y="79"/>
                    <a:pt x="1560" y="72"/>
                    <a:pt x="1540" y="52"/>
                  </a:cubicBezTo>
                  <a:lnTo>
                    <a:pt x="1540" y="52"/>
                  </a:lnTo>
                  <a:cubicBezTo>
                    <a:pt x="1570" y="112"/>
                    <a:pt x="1479" y="52"/>
                    <a:pt x="1510" y="142"/>
                  </a:cubicBezTo>
                  <a:cubicBezTo>
                    <a:pt x="1479" y="142"/>
                    <a:pt x="1419" y="112"/>
                    <a:pt x="1419" y="112"/>
                  </a:cubicBezTo>
                  <a:lnTo>
                    <a:pt x="1419" y="173"/>
                  </a:lnTo>
                  <a:lnTo>
                    <a:pt x="1419" y="233"/>
                  </a:lnTo>
                  <a:cubicBezTo>
                    <a:pt x="1413" y="239"/>
                    <a:pt x="1408" y="241"/>
                    <a:pt x="1402" y="241"/>
                  </a:cubicBezTo>
                  <a:cubicBezTo>
                    <a:pt x="1378" y="241"/>
                    <a:pt x="1359" y="197"/>
                    <a:pt x="1359" y="173"/>
                  </a:cubicBezTo>
                  <a:lnTo>
                    <a:pt x="1329" y="233"/>
                  </a:lnTo>
                  <a:cubicBezTo>
                    <a:pt x="1329" y="233"/>
                    <a:pt x="1329" y="203"/>
                    <a:pt x="1329" y="203"/>
                  </a:cubicBezTo>
                  <a:cubicBezTo>
                    <a:pt x="1322" y="216"/>
                    <a:pt x="1317" y="220"/>
                    <a:pt x="1313" y="220"/>
                  </a:cubicBezTo>
                  <a:cubicBezTo>
                    <a:pt x="1302" y="220"/>
                    <a:pt x="1299" y="185"/>
                    <a:pt x="1299" y="185"/>
                  </a:cubicBezTo>
                  <a:cubicBezTo>
                    <a:pt x="1298" y="185"/>
                    <a:pt x="1298" y="190"/>
                    <a:pt x="1298" y="203"/>
                  </a:cubicBezTo>
                  <a:cubicBezTo>
                    <a:pt x="1298" y="203"/>
                    <a:pt x="1298" y="203"/>
                    <a:pt x="1298" y="233"/>
                  </a:cubicBezTo>
                  <a:cubicBezTo>
                    <a:pt x="1298" y="223"/>
                    <a:pt x="1295" y="220"/>
                    <a:pt x="1291" y="220"/>
                  </a:cubicBezTo>
                  <a:cubicBezTo>
                    <a:pt x="1282" y="220"/>
                    <a:pt x="1268" y="233"/>
                    <a:pt x="1268" y="233"/>
                  </a:cubicBezTo>
                  <a:lnTo>
                    <a:pt x="1268" y="203"/>
                  </a:lnTo>
                  <a:cubicBezTo>
                    <a:pt x="1238" y="203"/>
                    <a:pt x="1208" y="233"/>
                    <a:pt x="1178" y="233"/>
                  </a:cubicBezTo>
                  <a:lnTo>
                    <a:pt x="1148" y="233"/>
                  </a:lnTo>
                  <a:cubicBezTo>
                    <a:pt x="1148" y="222"/>
                    <a:pt x="1148" y="211"/>
                    <a:pt x="1148" y="203"/>
                  </a:cubicBezTo>
                  <a:cubicBezTo>
                    <a:pt x="1148" y="207"/>
                    <a:pt x="1147" y="209"/>
                    <a:pt x="1146" y="209"/>
                  </a:cubicBezTo>
                  <a:cubicBezTo>
                    <a:pt x="1141" y="209"/>
                    <a:pt x="1129" y="182"/>
                    <a:pt x="1122" y="182"/>
                  </a:cubicBezTo>
                  <a:cubicBezTo>
                    <a:pt x="1119" y="182"/>
                    <a:pt x="1117" y="187"/>
                    <a:pt x="1117" y="203"/>
                  </a:cubicBezTo>
                  <a:cubicBezTo>
                    <a:pt x="1097" y="203"/>
                    <a:pt x="1077" y="176"/>
                    <a:pt x="1057" y="176"/>
                  </a:cubicBezTo>
                  <a:cubicBezTo>
                    <a:pt x="1047" y="176"/>
                    <a:pt x="1037" y="183"/>
                    <a:pt x="1027" y="203"/>
                  </a:cubicBezTo>
                  <a:cubicBezTo>
                    <a:pt x="1027" y="233"/>
                    <a:pt x="1027" y="263"/>
                    <a:pt x="1027" y="263"/>
                  </a:cubicBezTo>
                  <a:cubicBezTo>
                    <a:pt x="1002" y="239"/>
                    <a:pt x="978" y="195"/>
                    <a:pt x="954" y="195"/>
                  </a:cubicBezTo>
                  <a:cubicBezTo>
                    <a:pt x="948" y="195"/>
                    <a:pt x="942" y="197"/>
                    <a:pt x="936" y="203"/>
                  </a:cubicBezTo>
                  <a:cubicBezTo>
                    <a:pt x="906" y="203"/>
                    <a:pt x="876" y="203"/>
                    <a:pt x="846" y="233"/>
                  </a:cubicBezTo>
                  <a:cubicBezTo>
                    <a:pt x="841" y="235"/>
                    <a:pt x="836" y="236"/>
                    <a:pt x="832" y="236"/>
                  </a:cubicBezTo>
                  <a:cubicBezTo>
                    <a:pt x="792" y="236"/>
                    <a:pt x="765" y="147"/>
                    <a:pt x="728" y="147"/>
                  </a:cubicBezTo>
                  <a:cubicBezTo>
                    <a:pt x="718" y="147"/>
                    <a:pt x="707" y="154"/>
                    <a:pt x="695" y="173"/>
                  </a:cubicBezTo>
                  <a:lnTo>
                    <a:pt x="665" y="203"/>
                  </a:lnTo>
                  <a:lnTo>
                    <a:pt x="665" y="142"/>
                  </a:lnTo>
                  <a:cubicBezTo>
                    <a:pt x="650" y="173"/>
                    <a:pt x="634" y="173"/>
                    <a:pt x="616" y="173"/>
                  </a:cubicBezTo>
                  <a:cubicBezTo>
                    <a:pt x="597" y="173"/>
                    <a:pt x="574" y="173"/>
                    <a:pt x="544" y="203"/>
                  </a:cubicBezTo>
                  <a:cubicBezTo>
                    <a:pt x="535" y="167"/>
                    <a:pt x="524" y="155"/>
                    <a:pt x="510" y="155"/>
                  </a:cubicBezTo>
                  <a:cubicBezTo>
                    <a:pt x="483" y="155"/>
                    <a:pt x="447" y="207"/>
                    <a:pt x="410" y="207"/>
                  </a:cubicBezTo>
                  <a:cubicBezTo>
                    <a:pt x="404" y="207"/>
                    <a:pt x="399" y="206"/>
                    <a:pt x="393" y="203"/>
                  </a:cubicBezTo>
                  <a:cubicBezTo>
                    <a:pt x="393" y="219"/>
                    <a:pt x="391" y="224"/>
                    <a:pt x="388" y="224"/>
                  </a:cubicBezTo>
                  <a:cubicBezTo>
                    <a:pt x="381" y="224"/>
                    <a:pt x="369" y="196"/>
                    <a:pt x="365" y="196"/>
                  </a:cubicBezTo>
                  <a:cubicBezTo>
                    <a:pt x="364" y="196"/>
                    <a:pt x="363" y="198"/>
                    <a:pt x="363" y="203"/>
                  </a:cubicBezTo>
                  <a:lnTo>
                    <a:pt x="363" y="263"/>
                  </a:lnTo>
                  <a:cubicBezTo>
                    <a:pt x="303" y="354"/>
                    <a:pt x="182" y="384"/>
                    <a:pt x="121" y="535"/>
                  </a:cubicBezTo>
                  <a:cubicBezTo>
                    <a:pt x="91" y="595"/>
                    <a:pt x="182" y="625"/>
                    <a:pt x="121" y="686"/>
                  </a:cubicBezTo>
                  <a:lnTo>
                    <a:pt x="91" y="625"/>
                  </a:lnTo>
                  <a:cubicBezTo>
                    <a:pt x="63" y="738"/>
                    <a:pt x="61" y="850"/>
                    <a:pt x="61" y="987"/>
                  </a:cubicBezTo>
                  <a:lnTo>
                    <a:pt x="61" y="987"/>
                  </a:lnTo>
                  <a:cubicBezTo>
                    <a:pt x="61" y="987"/>
                    <a:pt x="61" y="987"/>
                    <a:pt x="61" y="987"/>
                  </a:cubicBezTo>
                  <a:cubicBezTo>
                    <a:pt x="39" y="1009"/>
                    <a:pt x="49" y="1046"/>
                    <a:pt x="56" y="1065"/>
                  </a:cubicBezTo>
                  <a:lnTo>
                    <a:pt x="56" y="1065"/>
                  </a:lnTo>
                  <a:cubicBezTo>
                    <a:pt x="55" y="1065"/>
                    <a:pt x="54" y="1064"/>
                    <a:pt x="52" y="1064"/>
                  </a:cubicBezTo>
                  <a:cubicBezTo>
                    <a:pt x="48" y="1064"/>
                    <a:pt x="41" y="1068"/>
                    <a:pt x="31" y="1078"/>
                  </a:cubicBezTo>
                  <a:cubicBezTo>
                    <a:pt x="1" y="1108"/>
                    <a:pt x="61" y="1138"/>
                    <a:pt x="31" y="1138"/>
                  </a:cubicBezTo>
                  <a:cubicBezTo>
                    <a:pt x="61" y="1168"/>
                    <a:pt x="31" y="1199"/>
                    <a:pt x="61" y="1199"/>
                  </a:cubicBezTo>
                  <a:cubicBezTo>
                    <a:pt x="61" y="1259"/>
                    <a:pt x="31" y="1319"/>
                    <a:pt x="61" y="1319"/>
                  </a:cubicBezTo>
                  <a:cubicBezTo>
                    <a:pt x="91" y="1349"/>
                    <a:pt x="61" y="1380"/>
                    <a:pt x="91" y="1380"/>
                  </a:cubicBezTo>
                  <a:cubicBezTo>
                    <a:pt x="61" y="1410"/>
                    <a:pt x="121" y="1500"/>
                    <a:pt x="91" y="1500"/>
                  </a:cubicBezTo>
                  <a:cubicBezTo>
                    <a:pt x="61" y="1500"/>
                    <a:pt x="61" y="1500"/>
                    <a:pt x="61" y="1531"/>
                  </a:cubicBezTo>
                  <a:cubicBezTo>
                    <a:pt x="91" y="1561"/>
                    <a:pt x="91" y="1561"/>
                    <a:pt x="121" y="1561"/>
                  </a:cubicBezTo>
                  <a:cubicBezTo>
                    <a:pt x="91" y="1651"/>
                    <a:pt x="182" y="1621"/>
                    <a:pt x="152" y="1712"/>
                  </a:cubicBezTo>
                  <a:cubicBezTo>
                    <a:pt x="182" y="1742"/>
                    <a:pt x="212" y="1802"/>
                    <a:pt x="272" y="1862"/>
                  </a:cubicBezTo>
                  <a:cubicBezTo>
                    <a:pt x="268" y="1867"/>
                    <a:pt x="264" y="1869"/>
                    <a:pt x="261" y="1869"/>
                  </a:cubicBezTo>
                  <a:cubicBezTo>
                    <a:pt x="247" y="1869"/>
                    <a:pt x="241" y="1841"/>
                    <a:pt x="231" y="1841"/>
                  </a:cubicBezTo>
                  <a:cubicBezTo>
                    <a:pt x="226" y="1841"/>
                    <a:pt x="220" y="1847"/>
                    <a:pt x="212" y="1862"/>
                  </a:cubicBezTo>
                  <a:cubicBezTo>
                    <a:pt x="242" y="1893"/>
                    <a:pt x="333" y="1893"/>
                    <a:pt x="333" y="1923"/>
                  </a:cubicBezTo>
                  <a:cubicBezTo>
                    <a:pt x="333" y="1938"/>
                    <a:pt x="318" y="1938"/>
                    <a:pt x="306" y="1938"/>
                  </a:cubicBezTo>
                  <a:cubicBezTo>
                    <a:pt x="295" y="1938"/>
                    <a:pt x="287" y="1938"/>
                    <a:pt x="303" y="1953"/>
                  </a:cubicBezTo>
                  <a:cubicBezTo>
                    <a:pt x="363" y="1953"/>
                    <a:pt x="393" y="2013"/>
                    <a:pt x="423" y="2013"/>
                  </a:cubicBezTo>
                  <a:cubicBezTo>
                    <a:pt x="443" y="2013"/>
                    <a:pt x="450" y="2027"/>
                    <a:pt x="452" y="2027"/>
                  </a:cubicBezTo>
                  <a:cubicBezTo>
                    <a:pt x="453" y="2027"/>
                    <a:pt x="453" y="2023"/>
                    <a:pt x="453" y="2013"/>
                  </a:cubicBezTo>
                  <a:cubicBezTo>
                    <a:pt x="453" y="1953"/>
                    <a:pt x="514" y="1923"/>
                    <a:pt x="514" y="1923"/>
                  </a:cubicBezTo>
                  <a:lnTo>
                    <a:pt x="514" y="1923"/>
                  </a:lnTo>
                  <a:cubicBezTo>
                    <a:pt x="484" y="1983"/>
                    <a:pt x="544" y="1953"/>
                    <a:pt x="514" y="2044"/>
                  </a:cubicBezTo>
                  <a:cubicBezTo>
                    <a:pt x="544" y="2044"/>
                    <a:pt x="544" y="2013"/>
                    <a:pt x="544" y="2013"/>
                  </a:cubicBezTo>
                  <a:cubicBezTo>
                    <a:pt x="544" y="2022"/>
                    <a:pt x="544" y="2033"/>
                    <a:pt x="544" y="2044"/>
                  </a:cubicBezTo>
                  <a:cubicBezTo>
                    <a:pt x="574" y="2013"/>
                    <a:pt x="604" y="2013"/>
                    <a:pt x="604" y="2013"/>
                  </a:cubicBezTo>
                  <a:cubicBezTo>
                    <a:pt x="626" y="2013"/>
                    <a:pt x="680" y="1950"/>
                    <a:pt x="696" y="1950"/>
                  </a:cubicBezTo>
                  <a:cubicBezTo>
                    <a:pt x="702" y="1950"/>
                    <a:pt x="703" y="1959"/>
                    <a:pt x="695" y="1983"/>
                  </a:cubicBezTo>
                  <a:cubicBezTo>
                    <a:pt x="680" y="2013"/>
                    <a:pt x="680" y="2013"/>
                    <a:pt x="684" y="2013"/>
                  </a:cubicBezTo>
                  <a:cubicBezTo>
                    <a:pt x="687" y="2013"/>
                    <a:pt x="695" y="2013"/>
                    <a:pt x="695" y="2044"/>
                  </a:cubicBezTo>
                  <a:lnTo>
                    <a:pt x="725" y="2044"/>
                  </a:lnTo>
                  <a:lnTo>
                    <a:pt x="725" y="2013"/>
                  </a:lnTo>
                  <a:cubicBezTo>
                    <a:pt x="725" y="2013"/>
                    <a:pt x="738" y="2000"/>
                    <a:pt x="747" y="2000"/>
                  </a:cubicBezTo>
                  <a:cubicBezTo>
                    <a:pt x="752" y="2000"/>
                    <a:pt x="755" y="2003"/>
                    <a:pt x="755" y="2013"/>
                  </a:cubicBezTo>
                  <a:cubicBezTo>
                    <a:pt x="780" y="1989"/>
                    <a:pt x="784" y="1945"/>
                    <a:pt x="785" y="1945"/>
                  </a:cubicBezTo>
                  <a:cubicBezTo>
                    <a:pt x="785" y="1945"/>
                    <a:pt x="785" y="1947"/>
                    <a:pt x="785" y="1953"/>
                  </a:cubicBezTo>
                  <a:cubicBezTo>
                    <a:pt x="785" y="1953"/>
                    <a:pt x="816" y="1953"/>
                    <a:pt x="816" y="1983"/>
                  </a:cubicBezTo>
                  <a:cubicBezTo>
                    <a:pt x="816" y="1953"/>
                    <a:pt x="846" y="1953"/>
                    <a:pt x="846" y="1953"/>
                  </a:cubicBezTo>
                  <a:cubicBezTo>
                    <a:pt x="846" y="1983"/>
                    <a:pt x="846" y="2013"/>
                    <a:pt x="846" y="2044"/>
                  </a:cubicBezTo>
                  <a:cubicBezTo>
                    <a:pt x="846" y="2000"/>
                    <a:pt x="878" y="2004"/>
                    <a:pt x="895" y="1997"/>
                  </a:cubicBezTo>
                  <a:lnTo>
                    <a:pt x="895" y="1997"/>
                  </a:lnTo>
                  <a:cubicBezTo>
                    <a:pt x="891" y="2005"/>
                    <a:pt x="890" y="2013"/>
                    <a:pt x="906" y="2013"/>
                  </a:cubicBezTo>
                  <a:cubicBezTo>
                    <a:pt x="906" y="2002"/>
                    <a:pt x="906" y="1983"/>
                    <a:pt x="906" y="1983"/>
                  </a:cubicBezTo>
                  <a:cubicBezTo>
                    <a:pt x="911" y="1988"/>
                    <a:pt x="915" y="1990"/>
                    <a:pt x="920" y="1990"/>
                  </a:cubicBezTo>
                  <a:cubicBezTo>
                    <a:pt x="937" y="1990"/>
                    <a:pt x="955" y="1962"/>
                    <a:pt x="973" y="1962"/>
                  </a:cubicBezTo>
                  <a:cubicBezTo>
                    <a:pt x="981" y="1962"/>
                    <a:pt x="989" y="1967"/>
                    <a:pt x="997" y="1983"/>
                  </a:cubicBezTo>
                  <a:cubicBezTo>
                    <a:pt x="1027" y="2044"/>
                    <a:pt x="966" y="2044"/>
                    <a:pt x="997" y="2044"/>
                  </a:cubicBezTo>
                  <a:cubicBezTo>
                    <a:pt x="1027" y="2044"/>
                    <a:pt x="1087" y="1983"/>
                    <a:pt x="1117" y="1983"/>
                  </a:cubicBezTo>
                  <a:cubicBezTo>
                    <a:pt x="1117" y="1970"/>
                    <a:pt x="1119" y="1966"/>
                    <a:pt x="1121" y="1966"/>
                  </a:cubicBezTo>
                  <a:cubicBezTo>
                    <a:pt x="1127" y="1966"/>
                    <a:pt x="1138" y="2001"/>
                    <a:pt x="1144" y="2001"/>
                  </a:cubicBezTo>
                  <a:cubicBezTo>
                    <a:pt x="1146" y="2001"/>
                    <a:pt x="1148" y="1996"/>
                    <a:pt x="1148" y="1983"/>
                  </a:cubicBezTo>
                  <a:cubicBezTo>
                    <a:pt x="1148" y="2013"/>
                    <a:pt x="1148" y="2013"/>
                    <a:pt x="1148" y="2044"/>
                  </a:cubicBezTo>
                  <a:cubicBezTo>
                    <a:pt x="1178" y="2044"/>
                    <a:pt x="1208" y="2013"/>
                    <a:pt x="1238" y="1983"/>
                  </a:cubicBezTo>
                  <a:lnTo>
                    <a:pt x="1238" y="2013"/>
                  </a:lnTo>
                  <a:lnTo>
                    <a:pt x="1298" y="2013"/>
                  </a:lnTo>
                  <a:lnTo>
                    <a:pt x="1298" y="1953"/>
                  </a:lnTo>
                  <a:cubicBezTo>
                    <a:pt x="1306" y="1985"/>
                    <a:pt x="1317" y="1996"/>
                    <a:pt x="1328" y="1996"/>
                  </a:cubicBezTo>
                  <a:cubicBezTo>
                    <a:pt x="1350" y="1996"/>
                    <a:pt x="1375" y="1957"/>
                    <a:pt x="1396" y="1957"/>
                  </a:cubicBezTo>
                  <a:cubicBezTo>
                    <a:pt x="1405" y="1957"/>
                    <a:pt x="1413" y="1964"/>
                    <a:pt x="1419" y="1983"/>
                  </a:cubicBezTo>
                  <a:lnTo>
                    <a:pt x="1449" y="1953"/>
                  </a:lnTo>
                  <a:cubicBezTo>
                    <a:pt x="1449" y="1953"/>
                    <a:pt x="1449" y="1923"/>
                    <a:pt x="1449" y="1923"/>
                  </a:cubicBezTo>
                  <a:lnTo>
                    <a:pt x="1479" y="1862"/>
                  </a:lnTo>
                  <a:cubicBezTo>
                    <a:pt x="1479" y="1883"/>
                    <a:pt x="1479" y="1903"/>
                    <a:pt x="1479" y="1923"/>
                  </a:cubicBezTo>
                  <a:cubicBezTo>
                    <a:pt x="1484" y="1932"/>
                    <a:pt x="1488" y="1937"/>
                    <a:pt x="1490" y="1937"/>
                  </a:cubicBezTo>
                  <a:cubicBezTo>
                    <a:pt x="1504" y="1937"/>
                    <a:pt x="1499" y="1818"/>
                    <a:pt x="1600" y="1742"/>
                  </a:cubicBezTo>
                  <a:cubicBezTo>
                    <a:pt x="1600" y="1802"/>
                    <a:pt x="1600" y="1802"/>
                    <a:pt x="1600" y="1802"/>
                  </a:cubicBezTo>
                  <a:cubicBezTo>
                    <a:pt x="1610" y="1793"/>
                    <a:pt x="1619" y="1781"/>
                    <a:pt x="1627" y="1769"/>
                  </a:cubicBezTo>
                  <a:lnTo>
                    <a:pt x="1627" y="1769"/>
                  </a:lnTo>
                  <a:cubicBezTo>
                    <a:pt x="1628" y="1770"/>
                    <a:pt x="1629" y="1771"/>
                    <a:pt x="1630" y="1772"/>
                  </a:cubicBezTo>
                  <a:lnTo>
                    <a:pt x="1661" y="1802"/>
                  </a:lnTo>
                  <a:lnTo>
                    <a:pt x="1691" y="1802"/>
                  </a:lnTo>
                  <a:cubicBezTo>
                    <a:pt x="1691" y="1712"/>
                    <a:pt x="1721" y="1772"/>
                    <a:pt x="1751" y="1712"/>
                  </a:cubicBezTo>
                  <a:lnTo>
                    <a:pt x="1751" y="1712"/>
                  </a:lnTo>
                  <a:cubicBezTo>
                    <a:pt x="1721" y="1802"/>
                    <a:pt x="1721" y="1772"/>
                    <a:pt x="1751" y="1802"/>
                  </a:cubicBezTo>
                  <a:cubicBezTo>
                    <a:pt x="1751" y="1802"/>
                    <a:pt x="1751" y="1821"/>
                    <a:pt x="1751" y="1832"/>
                  </a:cubicBezTo>
                  <a:cubicBezTo>
                    <a:pt x="1751" y="1802"/>
                    <a:pt x="1759" y="1802"/>
                    <a:pt x="1766" y="1802"/>
                  </a:cubicBezTo>
                  <a:cubicBezTo>
                    <a:pt x="1774" y="1802"/>
                    <a:pt x="1781" y="1802"/>
                    <a:pt x="1781" y="1772"/>
                  </a:cubicBezTo>
                  <a:cubicBezTo>
                    <a:pt x="1796" y="1757"/>
                    <a:pt x="1811" y="1757"/>
                    <a:pt x="1826" y="1757"/>
                  </a:cubicBezTo>
                  <a:cubicBezTo>
                    <a:pt x="1834" y="1757"/>
                    <a:pt x="1842" y="1757"/>
                    <a:pt x="1849" y="1755"/>
                  </a:cubicBezTo>
                  <a:lnTo>
                    <a:pt x="1849" y="1755"/>
                  </a:lnTo>
                  <a:cubicBezTo>
                    <a:pt x="1848" y="1763"/>
                    <a:pt x="1855" y="1772"/>
                    <a:pt x="1872" y="1772"/>
                  </a:cubicBezTo>
                  <a:lnTo>
                    <a:pt x="1872" y="1742"/>
                  </a:lnTo>
                  <a:cubicBezTo>
                    <a:pt x="1864" y="1749"/>
                    <a:pt x="1857" y="1753"/>
                    <a:pt x="1849" y="1755"/>
                  </a:cubicBezTo>
                  <a:lnTo>
                    <a:pt x="1849" y="1755"/>
                  </a:lnTo>
                  <a:cubicBezTo>
                    <a:pt x="1850" y="1748"/>
                    <a:pt x="1858" y="1742"/>
                    <a:pt x="1872" y="1742"/>
                  </a:cubicBezTo>
                  <a:cubicBezTo>
                    <a:pt x="1902" y="1681"/>
                    <a:pt x="1902" y="1651"/>
                    <a:pt x="1902" y="1621"/>
                  </a:cubicBezTo>
                  <a:cubicBezTo>
                    <a:pt x="1932" y="1621"/>
                    <a:pt x="1932" y="1651"/>
                    <a:pt x="1902" y="1651"/>
                  </a:cubicBezTo>
                  <a:cubicBezTo>
                    <a:pt x="1912" y="1662"/>
                    <a:pt x="1923" y="1669"/>
                    <a:pt x="1932" y="1672"/>
                  </a:cubicBezTo>
                  <a:lnTo>
                    <a:pt x="1932" y="1672"/>
                  </a:lnTo>
                  <a:lnTo>
                    <a:pt x="1932" y="1621"/>
                  </a:lnTo>
                  <a:cubicBezTo>
                    <a:pt x="1962" y="1591"/>
                    <a:pt x="2023" y="1561"/>
                    <a:pt x="2053" y="1531"/>
                  </a:cubicBezTo>
                  <a:cubicBezTo>
                    <a:pt x="2053" y="1561"/>
                    <a:pt x="2053" y="1591"/>
                    <a:pt x="2083" y="1591"/>
                  </a:cubicBezTo>
                  <a:lnTo>
                    <a:pt x="2083" y="1621"/>
                  </a:lnTo>
                  <a:cubicBezTo>
                    <a:pt x="2083" y="1651"/>
                    <a:pt x="2083" y="1681"/>
                    <a:pt x="2113" y="1681"/>
                  </a:cubicBezTo>
                  <a:lnTo>
                    <a:pt x="2113" y="1651"/>
                  </a:lnTo>
                  <a:cubicBezTo>
                    <a:pt x="2113" y="1657"/>
                    <a:pt x="2112" y="1660"/>
                    <a:pt x="2110" y="1660"/>
                  </a:cubicBezTo>
                  <a:cubicBezTo>
                    <a:pt x="2104" y="1660"/>
                    <a:pt x="2089" y="1621"/>
                    <a:pt x="2113" y="1621"/>
                  </a:cubicBezTo>
                  <a:lnTo>
                    <a:pt x="2143" y="1621"/>
                  </a:lnTo>
                  <a:lnTo>
                    <a:pt x="2143" y="1561"/>
                  </a:lnTo>
                  <a:cubicBezTo>
                    <a:pt x="2167" y="1561"/>
                    <a:pt x="2172" y="1599"/>
                    <a:pt x="2173" y="1599"/>
                  </a:cubicBezTo>
                  <a:cubicBezTo>
                    <a:pt x="2174" y="1599"/>
                    <a:pt x="2174" y="1597"/>
                    <a:pt x="2174" y="1591"/>
                  </a:cubicBezTo>
                  <a:cubicBezTo>
                    <a:pt x="2174" y="1561"/>
                    <a:pt x="2113" y="1531"/>
                    <a:pt x="2143" y="1531"/>
                  </a:cubicBezTo>
                  <a:cubicBezTo>
                    <a:pt x="2162" y="1531"/>
                    <a:pt x="2169" y="1542"/>
                    <a:pt x="2172" y="1544"/>
                  </a:cubicBezTo>
                  <a:lnTo>
                    <a:pt x="2172" y="1544"/>
                  </a:lnTo>
                  <a:cubicBezTo>
                    <a:pt x="2167" y="1512"/>
                    <a:pt x="2153" y="1464"/>
                    <a:pt x="2164" y="1464"/>
                  </a:cubicBezTo>
                  <a:cubicBezTo>
                    <a:pt x="2166" y="1464"/>
                    <a:pt x="2169" y="1466"/>
                    <a:pt x="2174" y="1470"/>
                  </a:cubicBezTo>
                  <a:cubicBezTo>
                    <a:pt x="2180" y="1477"/>
                    <a:pt x="2185" y="1479"/>
                    <a:pt x="2189" y="1479"/>
                  </a:cubicBezTo>
                  <a:cubicBezTo>
                    <a:pt x="2201" y="1479"/>
                    <a:pt x="2207" y="1461"/>
                    <a:pt x="2218" y="1461"/>
                  </a:cubicBezTo>
                  <a:cubicBezTo>
                    <a:pt x="2222" y="1461"/>
                    <a:pt x="2228" y="1464"/>
                    <a:pt x="2234" y="1470"/>
                  </a:cubicBezTo>
                  <a:cubicBezTo>
                    <a:pt x="2234" y="1440"/>
                    <a:pt x="2234" y="1410"/>
                    <a:pt x="2234" y="1410"/>
                  </a:cubicBezTo>
                  <a:cubicBezTo>
                    <a:pt x="2240" y="1423"/>
                    <a:pt x="2245" y="1427"/>
                    <a:pt x="2250" y="1427"/>
                  </a:cubicBezTo>
                  <a:cubicBezTo>
                    <a:pt x="2261" y="1427"/>
                    <a:pt x="2267" y="1392"/>
                    <a:pt x="2279" y="1392"/>
                  </a:cubicBezTo>
                  <a:cubicBezTo>
                    <a:pt x="2283" y="1392"/>
                    <a:pt x="2288" y="1397"/>
                    <a:pt x="2294" y="1410"/>
                  </a:cubicBezTo>
                  <a:cubicBezTo>
                    <a:pt x="2264" y="1319"/>
                    <a:pt x="2294" y="1289"/>
                    <a:pt x="2294" y="1229"/>
                  </a:cubicBezTo>
                  <a:cubicBezTo>
                    <a:pt x="2294" y="1229"/>
                    <a:pt x="2294" y="1229"/>
                    <a:pt x="2294" y="1259"/>
                  </a:cubicBezTo>
                  <a:cubicBezTo>
                    <a:pt x="2294" y="1199"/>
                    <a:pt x="2355" y="1229"/>
                    <a:pt x="2324" y="1199"/>
                  </a:cubicBezTo>
                  <a:cubicBezTo>
                    <a:pt x="2294" y="1168"/>
                    <a:pt x="2294" y="1138"/>
                    <a:pt x="2264" y="1108"/>
                  </a:cubicBezTo>
                  <a:cubicBezTo>
                    <a:pt x="2273" y="1104"/>
                    <a:pt x="2280" y="1101"/>
                    <a:pt x="2287" y="1100"/>
                  </a:cubicBezTo>
                  <a:lnTo>
                    <a:pt x="2287" y="1100"/>
                  </a:lnTo>
                  <a:cubicBezTo>
                    <a:pt x="2293" y="1121"/>
                    <a:pt x="2332" y="1138"/>
                    <a:pt x="2355" y="1138"/>
                  </a:cubicBezTo>
                  <a:cubicBezTo>
                    <a:pt x="2330" y="1138"/>
                    <a:pt x="2326" y="1100"/>
                    <a:pt x="2294" y="1100"/>
                  </a:cubicBezTo>
                  <a:cubicBezTo>
                    <a:pt x="2292" y="1100"/>
                    <a:pt x="2289" y="1100"/>
                    <a:pt x="2287" y="1100"/>
                  </a:cubicBezTo>
                  <a:lnTo>
                    <a:pt x="2287" y="1100"/>
                  </a:lnTo>
                  <a:cubicBezTo>
                    <a:pt x="2285" y="1093"/>
                    <a:pt x="2287" y="1085"/>
                    <a:pt x="2294" y="1078"/>
                  </a:cubicBezTo>
                  <a:cubicBezTo>
                    <a:pt x="2324" y="1048"/>
                    <a:pt x="2324" y="1048"/>
                    <a:pt x="2355" y="1048"/>
                  </a:cubicBezTo>
                  <a:cubicBezTo>
                    <a:pt x="2294" y="1048"/>
                    <a:pt x="2264" y="1048"/>
                    <a:pt x="2294" y="1018"/>
                  </a:cubicBezTo>
                  <a:cubicBezTo>
                    <a:pt x="2324" y="957"/>
                    <a:pt x="2294" y="987"/>
                    <a:pt x="2324" y="957"/>
                  </a:cubicBezTo>
                  <a:cubicBezTo>
                    <a:pt x="2294" y="897"/>
                    <a:pt x="2355" y="927"/>
                    <a:pt x="2355" y="897"/>
                  </a:cubicBezTo>
                  <a:cubicBezTo>
                    <a:pt x="2355" y="867"/>
                    <a:pt x="2324" y="836"/>
                    <a:pt x="2324" y="836"/>
                  </a:cubicBezTo>
                  <a:cubicBezTo>
                    <a:pt x="2294" y="806"/>
                    <a:pt x="2294" y="746"/>
                    <a:pt x="2264" y="716"/>
                  </a:cubicBezTo>
                  <a:cubicBezTo>
                    <a:pt x="2234" y="686"/>
                    <a:pt x="2174" y="655"/>
                    <a:pt x="2204" y="625"/>
                  </a:cubicBezTo>
                  <a:cubicBezTo>
                    <a:pt x="2213" y="621"/>
                    <a:pt x="2220" y="619"/>
                    <a:pt x="2225" y="619"/>
                  </a:cubicBezTo>
                  <a:cubicBezTo>
                    <a:pt x="2247" y="619"/>
                    <a:pt x="2245" y="646"/>
                    <a:pt x="2250" y="646"/>
                  </a:cubicBezTo>
                  <a:cubicBezTo>
                    <a:pt x="2252" y="646"/>
                    <a:pt x="2256" y="641"/>
                    <a:pt x="2264" y="625"/>
                  </a:cubicBezTo>
                  <a:lnTo>
                    <a:pt x="2264" y="686"/>
                  </a:lnTo>
                  <a:cubicBezTo>
                    <a:pt x="2272" y="669"/>
                    <a:pt x="2278" y="664"/>
                    <a:pt x="2283" y="664"/>
                  </a:cubicBezTo>
                  <a:cubicBezTo>
                    <a:pt x="2290" y="664"/>
                    <a:pt x="2293" y="677"/>
                    <a:pt x="2294" y="677"/>
                  </a:cubicBezTo>
                  <a:cubicBezTo>
                    <a:pt x="2294" y="677"/>
                    <a:pt x="2294" y="672"/>
                    <a:pt x="2294" y="655"/>
                  </a:cubicBezTo>
                  <a:cubicBezTo>
                    <a:pt x="2294" y="595"/>
                    <a:pt x="2264" y="595"/>
                    <a:pt x="2264" y="535"/>
                  </a:cubicBezTo>
                  <a:cubicBezTo>
                    <a:pt x="2264" y="535"/>
                    <a:pt x="2264" y="573"/>
                    <a:pt x="2249" y="573"/>
                  </a:cubicBezTo>
                  <a:cubicBezTo>
                    <a:pt x="2245" y="573"/>
                    <a:pt x="2240" y="571"/>
                    <a:pt x="2234" y="565"/>
                  </a:cubicBezTo>
                  <a:cubicBezTo>
                    <a:pt x="2174" y="505"/>
                    <a:pt x="2264" y="414"/>
                    <a:pt x="2234" y="414"/>
                  </a:cubicBezTo>
                  <a:cubicBezTo>
                    <a:pt x="2216" y="431"/>
                    <a:pt x="2199" y="449"/>
                    <a:pt x="2187" y="449"/>
                  </a:cubicBezTo>
                  <a:cubicBezTo>
                    <a:pt x="2179" y="449"/>
                    <a:pt x="2174" y="440"/>
                    <a:pt x="2174" y="414"/>
                  </a:cubicBezTo>
                  <a:lnTo>
                    <a:pt x="2204" y="414"/>
                  </a:lnTo>
                  <a:cubicBezTo>
                    <a:pt x="2204" y="407"/>
                    <a:pt x="2201" y="405"/>
                    <a:pt x="2196" y="405"/>
                  </a:cubicBezTo>
                  <a:cubicBezTo>
                    <a:pt x="2187" y="405"/>
                    <a:pt x="2173" y="412"/>
                    <a:pt x="2162" y="412"/>
                  </a:cubicBezTo>
                  <a:cubicBezTo>
                    <a:pt x="2152" y="412"/>
                    <a:pt x="2143" y="406"/>
                    <a:pt x="2143" y="384"/>
                  </a:cubicBezTo>
                  <a:cubicBezTo>
                    <a:pt x="2148" y="379"/>
                    <a:pt x="2152" y="377"/>
                    <a:pt x="2155" y="377"/>
                  </a:cubicBezTo>
                  <a:cubicBezTo>
                    <a:pt x="2168" y="377"/>
                    <a:pt x="2172" y="405"/>
                    <a:pt x="2173" y="405"/>
                  </a:cubicBezTo>
                  <a:cubicBezTo>
                    <a:pt x="2174" y="405"/>
                    <a:pt x="2174" y="400"/>
                    <a:pt x="2174" y="384"/>
                  </a:cubicBezTo>
                  <a:cubicBezTo>
                    <a:pt x="2189" y="354"/>
                    <a:pt x="2181" y="346"/>
                    <a:pt x="2170" y="346"/>
                  </a:cubicBezTo>
                  <a:cubicBezTo>
                    <a:pt x="2158" y="346"/>
                    <a:pt x="2143" y="354"/>
                    <a:pt x="2143" y="354"/>
                  </a:cubicBezTo>
                  <a:lnTo>
                    <a:pt x="2174" y="323"/>
                  </a:lnTo>
                  <a:cubicBezTo>
                    <a:pt x="2143" y="293"/>
                    <a:pt x="2113" y="263"/>
                    <a:pt x="2083" y="233"/>
                  </a:cubicBezTo>
                  <a:lnTo>
                    <a:pt x="2083" y="203"/>
                  </a:lnTo>
                  <a:cubicBezTo>
                    <a:pt x="2023" y="142"/>
                    <a:pt x="1992" y="82"/>
                    <a:pt x="1962" y="22"/>
                  </a:cubicBezTo>
                  <a:lnTo>
                    <a:pt x="1932" y="52"/>
                  </a:lnTo>
                  <a:cubicBezTo>
                    <a:pt x="1932" y="52"/>
                    <a:pt x="1932" y="52"/>
                    <a:pt x="1932" y="22"/>
                  </a:cubicBezTo>
                  <a:cubicBezTo>
                    <a:pt x="1926" y="16"/>
                    <a:pt x="1921" y="13"/>
                    <a:pt x="1917" y="13"/>
                  </a:cubicBezTo>
                  <a:cubicBezTo>
                    <a:pt x="1916" y="13"/>
                    <a:pt x="1914" y="14"/>
                    <a:pt x="1913" y="14"/>
                  </a:cubicBezTo>
                  <a:lnTo>
                    <a:pt x="1913" y="14"/>
                  </a:lnTo>
                  <a:cubicBezTo>
                    <a:pt x="1915" y="7"/>
                    <a:pt x="1916" y="1"/>
                    <a:pt x="1915" y="1"/>
                  </a:cubicBezTo>
                  <a:close/>
                  <a:moveTo>
                    <a:pt x="514" y="2013"/>
                  </a:moveTo>
                  <a:cubicBezTo>
                    <a:pt x="514" y="2013"/>
                    <a:pt x="494" y="2052"/>
                    <a:pt x="502" y="2052"/>
                  </a:cubicBezTo>
                  <a:cubicBezTo>
                    <a:pt x="504" y="2052"/>
                    <a:pt x="508" y="2050"/>
                    <a:pt x="514" y="2044"/>
                  </a:cubicBezTo>
                  <a:cubicBezTo>
                    <a:pt x="514" y="2044"/>
                    <a:pt x="514" y="2013"/>
                    <a:pt x="514" y="2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3974450" y="2408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3975200" y="240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3963125" y="23686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3967650" y="241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3938225" y="241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3947275" y="24138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3929925" y="240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3975200" y="241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3972925" y="2412150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1" y="1"/>
                  </a:moveTo>
                  <a:cubicBezTo>
                    <a:pt x="1" y="1"/>
                    <a:pt x="1" y="3"/>
                    <a:pt x="1" y="9"/>
                  </a:cubicBezTo>
                  <a:cubicBezTo>
                    <a:pt x="1" y="9"/>
                    <a:pt x="1" y="23"/>
                    <a:pt x="10" y="23"/>
                  </a:cubicBezTo>
                  <a:cubicBezTo>
                    <a:pt x="14" y="23"/>
                    <a:pt x="21" y="20"/>
                    <a:pt x="31" y="10"/>
                  </a:cubicBezTo>
                  <a:lnTo>
                    <a:pt x="31" y="10"/>
                  </a:lnTo>
                  <a:cubicBezTo>
                    <a:pt x="25" y="16"/>
                    <a:pt x="20" y="18"/>
                    <a:pt x="16" y="18"/>
                  </a:cubicBezTo>
                  <a:cubicBezTo>
                    <a:pt x="5" y="1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3951050" y="2415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3894475" y="241010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31" y="1"/>
                  </a:moveTo>
                  <a:cubicBezTo>
                    <a:pt x="31" y="1"/>
                    <a:pt x="28" y="6"/>
                    <a:pt x="24" y="13"/>
                  </a:cubicBezTo>
                  <a:lnTo>
                    <a:pt x="24" y="13"/>
                  </a:lnTo>
                  <a:cubicBezTo>
                    <a:pt x="22" y="10"/>
                    <a:pt x="19" y="9"/>
                    <a:pt x="15" y="9"/>
                  </a:cubicBezTo>
                  <a:cubicBezTo>
                    <a:pt x="8" y="9"/>
                    <a:pt x="0" y="16"/>
                    <a:pt x="0" y="31"/>
                  </a:cubicBezTo>
                  <a:cubicBezTo>
                    <a:pt x="0" y="37"/>
                    <a:pt x="2" y="40"/>
                    <a:pt x="3" y="40"/>
                  </a:cubicBezTo>
                  <a:cubicBezTo>
                    <a:pt x="8" y="40"/>
                    <a:pt x="18" y="24"/>
                    <a:pt x="24" y="13"/>
                  </a:cubicBezTo>
                  <a:lnTo>
                    <a:pt x="24" y="13"/>
                  </a:lnTo>
                  <a:cubicBezTo>
                    <a:pt x="28" y="16"/>
                    <a:pt x="31" y="22"/>
                    <a:pt x="31" y="31"/>
                  </a:cubicBezTo>
                  <a:cubicBezTo>
                    <a:pt x="31" y="20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3893725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3906550" y="24093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30" y="31"/>
                    <a:pt x="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3892950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3890700" y="2365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3894475" y="24108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3885175" y="2360325"/>
              <a:ext cx="42525" cy="54350"/>
            </a:xfrm>
            <a:custGeom>
              <a:avLst/>
              <a:gdLst/>
              <a:ahLst/>
              <a:cxnLst/>
              <a:rect l="l" t="t" r="r" b="b"/>
              <a:pathLst>
                <a:path w="1701" h="2174" extrusionOk="0">
                  <a:moveTo>
                    <a:pt x="553" y="210"/>
                  </a:moveTo>
                  <a:cubicBezTo>
                    <a:pt x="553" y="211"/>
                    <a:pt x="553" y="211"/>
                    <a:pt x="553" y="212"/>
                  </a:cubicBezTo>
                  <a:lnTo>
                    <a:pt x="553" y="212"/>
                  </a:lnTo>
                  <a:cubicBezTo>
                    <a:pt x="553" y="211"/>
                    <a:pt x="553" y="210"/>
                    <a:pt x="553" y="210"/>
                  </a:cubicBezTo>
                  <a:close/>
                  <a:moveTo>
                    <a:pt x="624" y="196"/>
                  </a:moveTo>
                  <a:lnTo>
                    <a:pt x="624" y="196"/>
                  </a:lnTo>
                  <a:cubicBezTo>
                    <a:pt x="620" y="200"/>
                    <a:pt x="617" y="205"/>
                    <a:pt x="614" y="212"/>
                  </a:cubicBezTo>
                  <a:cubicBezTo>
                    <a:pt x="614" y="198"/>
                    <a:pt x="620" y="197"/>
                    <a:pt x="624" y="196"/>
                  </a:cubicBezTo>
                  <a:close/>
                  <a:moveTo>
                    <a:pt x="1610" y="513"/>
                  </a:moveTo>
                  <a:cubicBezTo>
                    <a:pt x="1610" y="513"/>
                    <a:pt x="1610" y="513"/>
                    <a:pt x="1610" y="513"/>
                  </a:cubicBezTo>
                  <a:cubicBezTo>
                    <a:pt x="1610" y="513"/>
                    <a:pt x="1610" y="513"/>
                    <a:pt x="1610" y="513"/>
                  </a:cubicBezTo>
                  <a:close/>
                  <a:moveTo>
                    <a:pt x="131" y="664"/>
                  </a:moveTo>
                  <a:cubicBezTo>
                    <a:pt x="131" y="675"/>
                    <a:pt x="131" y="682"/>
                    <a:pt x="132" y="686"/>
                  </a:cubicBezTo>
                  <a:lnTo>
                    <a:pt x="132" y="686"/>
                  </a:lnTo>
                  <a:cubicBezTo>
                    <a:pt x="131" y="679"/>
                    <a:pt x="131" y="672"/>
                    <a:pt x="131" y="664"/>
                  </a:cubicBezTo>
                  <a:close/>
                  <a:moveTo>
                    <a:pt x="1157" y="1690"/>
                  </a:moveTo>
                  <a:lnTo>
                    <a:pt x="1127" y="1720"/>
                  </a:lnTo>
                  <a:lnTo>
                    <a:pt x="1127" y="1690"/>
                  </a:lnTo>
                  <a:close/>
                  <a:moveTo>
                    <a:pt x="696" y="2112"/>
                  </a:moveTo>
                  <a:cubicBezTo>
                    <a:pt x="698" y="2113"/>
                    <a:pt x="699" y="2113"/>
                    <a:pt x="701" y="2113"/>
                  </a:cubicBezTo>
                  <a:cubicBezTo>
                    <a:pt x="704" y="2113"/>
                    <a:pt x="704" y="2113"/>
                    <a:pt x="704" y="2128"/>
                  </a:cubicBezTo>
                  <a:lnTo>
                    <a:pt x="704" y="2128"/>
                  </a:lnTo>
                  <a:cubicBezTo>
                    <a:pt x="698" y="2127"/>
                    <a:pt x="694" y="2125"/>
                    <a:pt x="696" y="2112"/>
                  </a:cubicBezTo>
                  <a:close/>
                  <a:moveTo>
                    <a:pt x="524" y="2042"/>
                  </a:moveTo>
                  <a:cubicBezTo>
                    <a:pt x="506" y="2042"/>
                    <a:pt x="493" y="2082"/>
                    <a:pt x="493" y="2082"/>
                  </a:cubicBezTo>
                  <a:cubicBezTo>
                    <a:pt x="493" y="2098"/>
                    <a:pt x="501" y="2105"/>
                    <a:pt x="508" y="2105"/>
                  </a:cubicBezTo>
                  <a:cubicBezTo>
                    <a:pt x="516" y="2105"/>
                    <a:pt x="523" y="2098"/>
                    <a:pt x="523" y="2082"/>
                  </a:cubicBezTo>
                  <a:cubicBezTo>
                    <a:pt x="523" y="2113"/>
                    <a:pt x="523" y="2143"/>
                    <a:pt x="523" y="2143"/>
                  </a:cubicBezTo>
                  <a:cubicBezTo>
                    <a:pt x="523" y="2143"/>
                    <a:pt x="523" y="2113"/>
                    <a:pt x="553" y="2082"/>
                  </a:cubicBezTo>
                  <a:cubicBezTo>
                    <a:pt x="543" y="2052"/>
                    <a:pt x="533" y="2042"/>
                    <a:pt x="524" y="2042"/>
                  </a:cubicBezTo>
                  <a:close/>
                  <a:moveTo>
                    <a:pt x="553" y="2082"/>
                  </a:moveTo>
                  <a:cubicBezTo>
                    <a:pt x="553" y="2113"/>
                    <a:pt x="553" y="2143"/>
                    <a:pt x="553" y="2143"/>
                  </a:cubicBezTo>
                  <a:cubicBezTo>
                    <a:pt x="553" y="2143"/>
                    <a:pt x="553" y="2128"/>
                    <a:pt x="564" y="2119"/>
                  </a:cubicBezTo>
                  <a:lnTo>
                    <a:pt x="564" y="2119"/>
                  </a:lnTo>
                  <a:cubicBezTo>
                    <a:pt x="565" y="2120"/>
                    <a:pt x="567" y="2121"/>
                    <a:pt x="569" y="2121"/>
                  </a:cubicBezTo>
                  <a:cubicBezTo>
                    <a:pt x="573" y="2121"/>
                    <a:pt x="578" y="2119"/>
                    <a:pt x="584" y="2113"/>
                  </a:cubicBezTo>
                  <a:cubicBezTo>
                    <a:pt x="574" y="2113"/>
                    <a:pt x="568" y="2115"/>
                    <a:pt x="564" y="2119"/>
                  </a:cubicBezTo>
                  <a:lnTo>
                    <a:pt x="564" y="2119"/>
                  </a:lnTo>
                  <a:cubicBezTo>
                    <a:pt x="553" y="2112"/>
                    <a:pt x="553" y="2082"/>
                    <a:pt x="553" y="2082"/>
                  </a:cubicBezTo>
                  <a:close/>
                  <a:moveTo>
                    <a:pt x="946" y="0"/>
                  </a:moveTo>
                  <a:lnTo>
                    <a:pt x="946" y="30"/>
                  </a:lnTo>
                  <a:cubicBezTo>
                    <a:pt x="946" y="46"/>
                    <a:pt x="953" y="46"/>
                    <a:pt x="957" y="46"/>
                  </a:cubicBezTo>
                  <a:cubicBezTo>
                    <a:pt x="961" y="46"/>
                    <a:pt x="961" y="46"/>
                    <a:pt x="946" y="61"/>
                  </a:cubicBezTo>
                  <a:cubicBezTo>
                    <a:pt x="885" y="121"/>
                    <a:pt x="885" y="121"/>
                    <a:pt x="855" y="121"/>
                  </a:cubicBezTo>
                  <a:cubicBezTo>
                    <a:pt x="825" y="121"/>
                    <a:pt x="795" y="91"/>
                    <a:pt x="765" y="91"/>
                  </a:cubicBezTo>
                  <a:cubicBezTo>
                    <a:pt x="739" y="91"/>
                    <a:pt x="756" y="196"/>
                    <a:pt x="745" y="196"/>
                  </a:cubicBezTo>
                  <a:cubicBezTo>
                    <a:pt x="743" y="196"/>
                    <a:pt x="739" y="191"/>
                    <a:pt x="734" y="181"/>
                  </a:cubicBezTo>
                  <a:lnTo>
                    <a:pt x="734" y="121"/>
                  </a:lnTo>
                  <a:cubicBezTo>
                    <a:pt x="708" y="200"/>
                    <a:pt x="658" y="164"/>
                    <a:pt x="626" y="194"/>
                  </a:cubicBezTo>
                  <a:lnTo>
                    <a:pt x="626" y="194"/>
                  </a:lnTo>
                  <a:cubicBezTo>
                    <a:pt x="625" y="192"/>
                    <a:pt x="621" y="188"/>
                    <a:pt x="614" y="181"/>
                  </a:cubicBezTo>
                  <a:cubicBezTo>
                    <a:pt x="614" y="175"/>
                    <a:pt x="613" y="173"/>
                    <a:pt x="611" y="173"/>
                  </a:cubicBezTo>
                  <a:cubicBezTo>
                    <a:pt x="607" y="173"/>
                    <a:pt x="599" y="183"/>
                    <a:pt x="594" y="193"/>
                  </a:cubicBezTo>
                  <a:lnTo>
                    <a:pt x="594" y="193"/>
                  </a:lnTo>
                  <a:cubicBezTo>
                    <a:pt x="591" y="190"/>
                    <a:pt x="588" y="186"/>
                    <a:pt x="584" y="181"/>
                  </a:cubicBezTo>
                  <a:cubicBezTo>
                    <a:pt x="578" y="175"/>
                    <a:pt x="573" y="173"/>
                    <a:pt x="569" y="173"/>
                  </a:cubicBezTo>
                  <a:cubicBezTo>
                    <a:pt x="567" y="173"/>
                    <a:pt x="566" y="173"/>
                    <a:pt x="565" y="174"/>
                  </a:cubicBezTo>
                  <a:lnTo>
                    <a:pt x="565" y="174"/>
                  </a:lnTo>
                  <a:cubicBezTo>
                    <a:pt x="566" y="171"/>
                    <a:pt x="567" y="169"/>
                    <a:pt x="567" y="169"/>
                  </a:cubicBezTo>
                  <a:lnTo>
                    <a:pt x="567" y="169"/>
                  </a:lnTo>
                  <a:cubicBezTo>
                    <a:pt x="566" y="169"/>
                    <a:pt x="562" y="172"/>
                    <a:pt x="553" y="181"/>
                  </a:cubicBezTo>
                  <a:cubicBezTo>
                    <a:pt x="553" y="192"/>
                    <a:pt x="553" y="203"/>
                    <a:pt x="553" y="212"/>
                  </a:cubicBezTo>
                  <a:cubicBezTo>
                    <a:pt x="533" y="212"/>
                    <a:pt x="513" y="225"/>
                    <a:pt x="502" y="225"/>
                  </a:cubicBezTo>
                  <a:cubicBezTo>
                    <a:pt x="496" y="225"/>
                    <a:pt x="493" y="222"/>
                    <a:pt x="493" y="212"/>
                  </a:cubicBezTo>
                  <a:cubicBezTo>
                    <a:pt x="493" y="242"/>
                    <a:pt x="486" y="242"/>
                    <a:pt x="478" y="242"/>
                  </a:cubicBezTo>
                  <a:cubicBezTo>
                    <a:pt x="470" y="242"/>
                    <a:pt x="463" y="242"/>
                    <a:pt x="463" y="272"/>
                  </a:cubicBezTo>
                  <a:cubicBezTo>
                    <a:pt x="463" y="246"/>
                    <a:pt x="457" y="237"/>
                    <a:pt x="451" y="237"/>
                  </a:cubicBezTo>
                  <a:cubicBezTo>
                    <a:pt x="443" y="237"/>
                    <a:pt x="433" y="254"/>
                    <a:pt x="433" y="272"/>
                  </a:cubicBezTo>
                  <a:lnTo>
                    <a:pt x="433" y="242"/>
                  </a:lnTo>
                  <a:cubicBezTo>
                    <a:pt x="403" y="242"/>
                    <a:pt x="403" y="272"/>
                    <a:pt x="433" y="302"/>
                  </a:cubicBezTo>
                  <a:cubicBezTo>
                    <a:pt x="422" y="291"/>
                    <a:pt x="414" y="287"/>
                    <a:pt x="408" y="287"/>
                  </a:cubicBezTo>
                  <a:cubicBezTo>
                    <a:pt x="388" y="287"/>
                    <a:pt x="388" y="332"/>
                    <a:pt x="373" y="332"/>
                  </a:cubicBezTo>
                  <a:cubicBezTo>
                    <a:pt x="366" y="332"/>
                    <a:pt x="357" y="324"/>
                    <a:pt x="342" y="302"/>
                  </a:cubicBezTo>
                  <a:lnTo>
                    <a:pt x="282" y="453"/>
                  </a:lnTo>
                  <a:cubicBezTo>
                    <a:pt x="252" y="423"/>
                    <a:pt x="312" y="423"/>
                    <a:pt x="282" y="362"/>
                  </a:cubicBezTo>
                  <a:lnTo>
                    <a:pt x="282" y="362"/>
                  </a:lnTo>
                  <a:cubicBezTo>
                    <a:pt x="252" y="423"/>
                    <a:pt x="252" y="513"/>
                    <a:pt x="252" y="513"/>
                  </a:cubicBezTo>
                  <a:lnTo>
                    <a:pt x="252" y="483"/>
                  </a:lnTo>
                  <a:cubicBezTo>
                    <a:pt x="221" y="543"/>
                    <a:pt x="191" y="543"/>
                    <a:pt x="191" y="604"/>
                  </a:cubicBezTo>
                  <a:lnTo>
                    <a:pt x="191" y="634"/>
                  </a:lnTo>
                  <a:cubicBezTo>
                    <a:pt x="221" y="634"/>
                    <a:pt x="221" y="725"/>
                    <a:pt x="221" y="725"/>
                  </a:cubicBezTo>
                  <a:cubicBezTo>
                    <a:pt x="212" y="707"/>
                    <a:pt x="206" y="702"/>
                    <a:pt x="201" y="702"/>
                  </a:cubicBezTo>
                  <a:cubicBezTo>
                    <a:pt x="195" y="702"/>
                    <a:pt x="191" y="707"/>
                    <a:pt x="186" y="707"/>
                  </a:cubicBezTo>
                  <a:cubicBezTo>
                    <a:pt x="180" y="707"/>
                    <a:pt x="173" y="699"/>
                    <a:pt x="161" y="664"/>
                  </a:cubicBezTo>
                  <a:cubicBezTo>
                    <a:pt x="161" y="664"/>
                    <a:pt x="161" y="694"/>
                    <a:pt x="161" y="694"/>
                  </a:cubicBezTo>
                  <a:cubicBezTo>
                    <a:pt x="142" y="694"/>
                    <a:pt x="135" y="694"/>
                    <a:pt x="132" y="686"/>
                  </a:cubicBezTo>
                  <a:lnTo>
                    <a:pt x="132" y="686"/>
                  </a:lnTo>
                  <a:cubicBezTo>
                    <a:pt x="138" y="732"/>
                    <a:pt x="157" y="755"/>
                    <a:pt x="131" y="755"/>
                  </a:cubicBezTo>
                  <a:cubicBezTo>
                    <a:pt x="110" y="733"/>
                    <a:pt x="103" y="712"/>
                    <a:pt x="102" y="712"/>
                  </a:cubicBezTo>
                  <a:cubicBezTo>
                    <a:pt x="101" y="712"/>
                    <a:pt x="101" y="716"/>
                    <a:pt x="101" y="725"/>
                  </a:cubicBezTo>
                  <a:lnTo>
                    <a:pt x="101" y="785"/>
                  </a:lnTo>
                  <a:cubicBezTo>
                    <a:pt x="101" y="845"/>
                    <a:pt x="131" y="906"/>
                    <a:pt x="101" y="936"/>
                  </a:cubicBezTo>
                  <a:cubicBezTo>
                    <a:pt x="91" y="926"/>
                    <a:pt x="87" y="922"/>
                    <a:pt x="86" y="922"/>
                  </a:cubicBezTo>
                  <a:lnTo>
                    <a:pt x="86" y="922"/>
                  </a:lnTo>
                  <a:cubicBezTo>
                    <a:pt x="84" y="922"/>
                    <a:pt x="91" y="936"/>
                    <a:pt x="71" y="936"/>
                  </a:cubicBezTo>
                  <a:lnTo>
                    <a:pt x="71" y="966"/>
                  </a:lnTo>
                  <a:lnTo>
                    <a:pt x="71" y="1026"/>
                  </a:lnTo>
                  <a:lnTo>
                    <a:pt x="71" y="1056"/>
                  </a:lnTo>
                  <a:cubicBezTo>
                    <a:pt x="101" y="1087"/>
                    <a:pt x="101" y="1087"/>
                    <a:pt x="101" y="1087"/>
                  </a:cubicBezTo>
                  <a:cubicBezTo>
                    <a:pt x="101" y="1087"/>
                    <a:pt x="101" y="1117"/>
                    <a:pt x="71" y="1117"/>
                  </a:cubicBezTo>
                  <a:cubicBezTo>
                    <a:pt x="71" y="1147"/>
                    <a:pt x="71" y="1177"/>
                    <a:pt x="71" y="1177"/>
                  </a:cubicBezTo>
                  <a:cubicBezTo>
                    <a:pt x="50" y="1177"/>
                    <a:pt x="17" y="1164"/>
                    <a:pt x="6" y="1164"/>
                  </a:cubicBezTo>
                  <a:cubicBezTo>
                    <a:pt x="0" y="1164"/>
                    <a:pt x="0" y="1167"/>
                    <a:pt x="10" y="1177"/>
                  </a:cubicBezTo>
                  <a:cubicBezTo>
                    <a:pt x="71" y="1177"/>
                    <a:pt x="10" y="1238"/>
                    <a:pt x="71" y="1238"/>
                  </a:cubicBezTo>
                  <a:lnTo>
                    <a:pt x="40" y="1238"/>
                  </a:lnTo>
                  <a:cubicBezTo>
                    <a:pt x="25" y="1253"/>
                    <a:pt x="33" y="1253"/>
                    <a:pt x="40" y="1253"/>
                  </a:cubicBezTo>
                  <a:cubicBezTo>
                    <a:pt x="48" y="1253"/>
                    <a:pt x="55" y="1253"/>
                    <a:pt x="40" y="1268"/>
                  </a:cubicBezTo>
                  <a:cubicBezTo>
                    <a:pt x="40" y="1298"/>
                    <a:pt x="101" y="1358"/>
                    <a:pt x="40" y="1388"/>
                  </a:cubicBezTo>
                  <a:cubicBezTo>
                    <a:pt x="36" y="1393"/>
                    <a:pt x="32" y="1395"/>
                    <a:pt x="29" y="1395"/>
                  </a:cubicBezTo>
                  <a:cubicBezTo>
                    <a:pt x="16" y="1395"/>
                    <a:pt x="12" y="1367"/>
                    <a:pt x="11" y="1367"/>
                  </a:cubicBezTo>
                  <a:cubicBezTo>
                    <a:pt x="10" y="1367"/>
                    <a:pt x="10" y="1373"/>
                    <a:pt x="10" y="1388"/>
                  </a:cubicBezTo>
                  <a:cubicBezTo>
                    <a:pt x="10" y="1419"/>
                    <a:pt x="71" y="1479"/>
                    <a:pt x="71" y="1509"/>
                  </a:cubicBezTo>
                  <a:cubicBezTo>
                    <a:pt x="75" y="1505"/>
                    <a:pt x="79" y="1503"/>
                    <a:pt x="82" y="1503"/>
                  </a:cubicBezTo>
                  <a:cubicBezTo>
                    <a:pt x="100" y="1503"/>
                    <a:pt x="96" y="1569"/>
                    <a:pt x="71" y="1569"/>
                  </a:cubicBezTo>
                  <a:cubicBezTo>
                    <a:pt x="50" y="1569"/>
                    <a:pt x="44" y="1556"/>
                    <a:pt x="42" y="1556"/>
                  </a:cubicBezTo>
                  <a:cubicBezTo>
                    <a:pt x="40" y="1556"/>
                    <a:pt x="40" y="1559"/>
                    <a:pt x="40" y="1569"/>
                  </a:cubicBezTo>
                  <a:cubicBezTo>
                    <a:pt x="40" y="1600"/>
                    <a:pt x="71" y="1630"/>
                    <a:pt x="101" y="1660"/>
                  </a:cubicBezTo>
                  <a:cubicBezTo>
                    <a:pt x="101" y="1690"/>
                    <a:pt x="101" y="1720"/>
                    <a:pt x="101" y="1751"/>
                  </a:cubicBezTo>
                  <a:cubicBezTo>
                    <a:pt x="116" y="1735"/>
                    <a:pt x="123" y="1735"/>
                    <a:pt x="127" y="1735"/>
                  </a:cubicBezTo>
                  <a:cubicBezTo>
                    <a:pt x="127" y="1735"/>
                    <a:pt x="127" y="1735"/>
                    <a:pt x="128" y="1735"/>
                  </a:cubicBezTo>
                  <a:lnTo>
                    <a:pt x="128" y="1735"/>
                  </a:lnTo>
                  <a:cubicBezTo>
                    <a:pt x="109" y="1836"/>
                    <a:pt x="191" y="1785"/>
                    <a:pt x="191" y="1871"/>
                  </a:cubicBezTo>
                  <a:lnTo>
                    <a:pt x="221" y="1901"/>
                  </a:lnTo>
                  <a:cubicBezTo>
                    <a:pt x="221" y="1841"/>
                    <a:pt x="191" y="1841"/>
                    <a:pt x="221" y="1841"/>
                  </a:cubicBezTo>
                  <a:lnTo>
                    <a:pt x="252" y="1841"/>
                  </a:lnTo>
                  <a:cubicBezTo>
                    <a:pt x="228" y="1864"/>
                    <a:pt x="223" y="1888"/>
                    <a:pt x="222" y="1911"/>
                  </a:cubicBezTo>
                  <a:lnTo>
                    <a:pt x="222" y="1911"/>
                  </a:lnTo>
                  <a:cubicBezTo>
                    <a:pt x="222" y="1908"/>
                    <a:pt x="221" y="1905"/>
                    <a:pt x="221" y="1901"/>
                  </a:cubicBezTo>
                  <a:cubicBezTo>
                    <a:pt x="221" y="1901"/>
                    <a:pt x="221" y="1901"/>
                    <a:pt x="221" y="1932"/>
                  </a:cubicBezTo>
                  <a:cubicBezTo>
                    <a:pt x="221" y="1925"/>
                    <a:pt x="221" y="1918"/>
                    <a:pt x="222" y="1911"/>
                  </a:cubicBezTo>
                  <a:lnTo>
                    <a:pt x="222" y="1911"/>
                  </a:lnTo>
                  <a:cubicBezTo>
                    <a:pt x="222" y="1917"/>
                    <a:pt x="223" y="1919"/>
                    <a:pt x="225" y="1919"/>
                  </a:cubicBezTo>
                  <a:cubicBezTo>
                    <a:pt x="231" y="1919"/>
                    <a:pt x="242" y="1884"/>
                    <a:pt x="248" y="1884"/>
                  </a:cubicBezTo>
                  <a:cubicBezTo>
                    <a:pt x="250" y="1884"/>
                    <a:pt x="252" y="1889"/>
                    <a:pt x="252" y="1901"/>
                  </a:cubicBezTo>
                  <a:cubicBezTo>
                    <a:pt x="272" y="1901"/>
                    <a:pt x="292" y="1888"/>
                    <a:pt x="294" y="1888"/>
                  </a:cubicBezTo>
                  <a:lnTo>
                    <a:pt x="294" y="1888"/>
                  </a:lnTo>
                  <a:cubicBezTo>
                    <a:pt x="295" y="1888"/>
                    <a:pt x="292" y="1891"/>
                    <a:pt x="282" y="1901"/>
                  </a:cubicBezTo>
                  <a:cubicBezTo>
                    <a:pt x="252" y="1932"/>
                    <a:pt x="252" y="1932"/>
                    <a:pt x="252" y="1932"/>
                  </a:cubicBezTo>
                  <a:lnTo>
                    <a:pt x="282" y="1932"/>
                  </a:lnTo>
                  <a:lnTo>
                    <a:pt x="282" y="1992"/>
                  </a:lnTo>
                  <a:lnTo>
                    <a:pt x="282" y="2022"/>
                  </a:lnTo>
                  <a:cubicBezTo>
                    <a:pt x="293" y="1990"/>
                    <a:pt x="299" y="1981"/>
                    <a:pt x="305" y="1981"/>
                  </a:cubicBezTo>
                  <a:cubicBezTo>
                    <a:pt x="313" y="1981"/>
                    <a:pt x="319" y="1998"/>
                    <a:pt x="330" y="1998"/>
                  </a:cubicBezTo>
                  <a:cubicBezTo>
                    <a:pt x="334" y="1998"/>
                    <a:pt x="337" y="1997"/>
                    <a:pt x="342" y="1992"/>
                  </a:cubicBezTo>
                  <a:lnTo>
                    <a:pt x="342" y="1992"/>
                  </a:lnTo>
                  <a:cubicBezTo>
                    <a:pt x="312" y="2022"/>
                    <a:pt x="312" y="2022"/>
                    <a:pt x="312" y="2052"/>
                  </a:cubicBezTo>
                  <a:cubicBezTo>
                    <a:pt x="312" y="2082"/>
                    <a:pt x="312" y="2082"/>
                    <a:pt x="312" y="2113"/>
                  </a:cubicBezTo>
                  <a:cubicBezTo>
                    <a:pt x="318" y="2106"/>
                    <a:pt x="322" y="2104"/>
                    <a:pt x="324" y="2104"/>
                  </a:cubicBezTo>
                  <a:cubicBezTo>
                    <a:pt x="330" y="2104"/>
                    <a:pt x="324" y="2121"/>
                    <a:pt x="330" y="2121"/>
                  </a:cubicBezTo>
                  <a:cubicBezTo>
                    <a:pt x="332" y="2121"/>
                    <a:pt x="336" y="2119"/>
                    <a:pt x="342" y="2113"/>
                  </a:cubicBezTo>
                  <a:lnTo>
                    <a:pt x="342" y="2113"/>
                  </a:lnTo>
                  <a:cubicBezTo>
                    <a:pt x="312" y="2143"/>
                    <a:pt x="342" y="2143"/>
                    <a:pt x="342" y="2143"/>
                  </a:cubicBezTo>
                  <a:lnTo>
                    <a:pt x="342" y="2113"/>
                  </a:lnTo>
                  <a:cubicBezTo>
                    <a:pt x="350" y="2097"/>
                    <a:pt x="358" y="2091"/>
                    <a:pt x="366" y="2091"/>
                  </a:cubicBezTo>
                  <a:cubicBezTo>
                    <a:pt x="384" y="2091"/>
                    <a:pt x="401" y="2119"/>
                    <a:pt x="419" y="2119"/>
                  </a:cubicBezTo>
                  <a:cubicBezTo>
                    <a:pt x="424" y="2119"/>
                    <a:pt x="428" y="2117"/>
                    <a:pt x="433" y="2113"/>
                  </a:cubicBezTo>
                  <a:cubicBezTo>
                    <a:pt x="463" y="2113"/>
                    <a:pt x="493" y="2052"/>
                    <a:pt x="493" y="2022"/>
                  </a:cubicBezTo>
                  <a:cubicBezTo>
                    <a:pt x="553" y="2022"/>
                    <a:pt x="584" y="2022"/>
                    <a:pt x="614" y="1992"/>
                  </a:cubicBezTo>
                  <a:cubicBezTo>
                    <a:pt x="614" y="2022"/>
                    <a:pt x="614" y="2052"/>
                    <a:pt x="614" y="2052"/>
                  </a:cubicBezTo>
                  <a:lnTo>
                    <a:pt x="614" y="2113"/>
                  </a:lnTo>
                  <a:cubicBezTo>
                    <a:pt x="614" y="2143"/>
                    <a:pt x="614" y="2143"/>
                    <a:pt x="644" y="2173"/>
                  </a:cubicBezTo>
                  <a:lnTo>
                    <a:pt x="644" y="2143"/>
                  </a:lnTo>
                  <a:cubicBezTo>
                    <a:pt x="674" y="2113"/>
                    <a:pt x="674" y="2143"/>
                    <a:pt x="674" y="2082"/>
                  </a:cubicBezTo>
                  <a:cubicBezTo>
                    <a:pt x="679" y="2092"/>
                    <a:pt x="683" y="2098"/>
                    <a:pt x="686" y="2102"/>
                  </a:cubicBezTo>
                  <a:lnTo>
                    <a:pt x="686" y="2102"/>
                  </a:lnTo>
                  <a:cubicBezTo>
                    <a:pt x="689" y="2097"/>
                    <a:pt x="696" y="2091"/>
                    <a:pt x="704" y="2082"/>
                  </a:cubicBezTo>
                  <a:lnTo>
                    <a:pt x="704" y="2082"/>
                  </a:lnTo>
                  <a:cubicBezTo>
                    <a:pt x="700" y="2096"/>
                    <a:pt x="697" y="2105"/>
                    <a:pt x="696" y="2112"/>
                  </a:cubicBezTo>
                  <a:lnTo>
                    <a:pt x="696" y="2112"/>
                  </a:lnTo>
                  <a:cubicBezTo>
                    <a:pt x="694" y="2111"/>
                    <a:pt x="690" y="2109"/>
                    <a:pt x="686" y="2102"/>
                  </a:cubicBezTo>
                  <a:lnTo>
                    <a:pt x="686" y="2102"/>
                  </a:lnTo>
                  <a:cubicBezTo>
                    <a:pt x="677" y="2115"/>
                    <a:pt x="683" y="2121"/>
                    <a:pt x="704" y="2143"/>
                  </a:cubicBezTo>
                  <a:cubicBezTo>
                    <a:pt x="704" y="2137"/>
                    <a:pt x="704" y="2132"/>
                    <a:pt x="704" y="2128"/>
                  </a:cubicBezTo>
                  <a:lnTo>
                    <a:pt x="704" y="2128"/>
                  </a:lnTo>
                  <a:cubicBezTo>
                    <a:pt x="705" y="2128"/>
                    <a:pt x="707" y="2128"/>
                    <a:pt x="708" y="2128"/>
                  </a:cubicBezTo>
                  <a:cubicBezTo>
                    <a:pt x="719" y="2128"/>
                    <a:pt x="734" y="2128"/>
                    <a:pt x="734" y="2173"/>
                  </a:cubicBezTo>
                  <a:cubicBezTo>
                    <a:pt x="734" y="2082"/>
                    <a:pt x="765" y="2113"/>
                    <a:pt x="765" y="2082"/>
                  </a:cubicBezTo>
                  <a:cubicBezTo>
                    <a:pt x="795" y="2082"/>
                    <a:pt x="795" y="2113"/>
                    <a:pt x="795" y="2113"/>
                  </a:cubicBezTo>
                  <a:lnTo>
                    <a:pt x="795" y="2022"/>
                  </a:lnTo>
                  <a:cubicBezTo>
                    <a:pt x="795" y="2052"/>
                    <a:pt x="795" y="2082"/>
                    <a:pt x="825" y="2082"/>
                  </a:cubicBezTo>
                  <a:cubicBezTo>
                    <a:pt x="825" y="2062"/>
                    <a:pt x="825" y="2042"/>
                    <a:pt x="825" y="2022"/>
                  </a:cubicBezTo>
                  <a:cubicBezTo>
                    <a:pt x="855" y="2022"/>
                    <a:pt x="825" y="2113"/>
                    <a:pt x="855" y="2113"/>
                  </a:cubicBezTo>
                  <a:cubicBezTo>
                    <a:pt x="881" y="2087"/>
                    <a:pt x="885" y="2016"/>
                    <a:pt x="885" y="2016"/>
                  </a:cubicBezTo>
                  <a:cubicBezTo>
                    <a:pt x="885" y="2016"/>
                    <a:pt x="885" y="2018"/>
                    <a:pt x="885" y="2022"/>
                  </a:cubicBezTo>
                  <a:lnTo>
                    <a:pt x="885" y="2052"/>
                  </a:lnTo>
                  <a:cubicBezTo>
                    <a:pt x="885" y="1992"/>
                    <a:pt x="916" y="2022"/>
                    <a:pt x="916" y="1962"/>
                  </a:cubicBezTo>
                  <a:lnTo>
                    <a:pt x="916" y="1992"/>
                  </a:lnTo>
                  <a:cubicBezTo>
                    <a:pt x="941" y="1966"/>
                    <a:pt x="945" y="1895"/>
                    <a:pt x="946" y="1895"/>
                  </a:cubicBezTo>
                  <a:cubicBezTo>
                    <a:pt x="946" y="1895"/>
                    <a:pt x="946" y="1897"/>
                    <a:pt x="946" y="1901"/>
                  </a:cubicBezTo>
                  <a:cubicBezTo>
                    <a:pt x="946" y="1962"/>
                    <a:pt x="946" y="1962"/>
                    <a:pt x="946" y="1992"/>
                  </a:cubicBezTo>
                  <a:cubicBezTo>
                    <a:pt x="946" y="2022"/>
                    <a:pt x="938" y="2022"/>
                    <a:pt x="934" y="2022"/>
                  </a:cubicBezTo>
                  <a:cubicBezTo>
                    <a:pt x="931" y="2022"/>
                    <a:pt x="931" y="2022"/>
                    <a:pt x="946" y="2052"/>
                  </a:cubicBezTo>
                  <a:cubicBezTo>
                    <a:pt x="976" y="2052"/>
                    <a:pt x="1006" y="2052"/>
                    <a:pt x="1006" y="2022"/>
                  </a:cubicBezTo>
                  <a:cubicBezTo>
                    <a:pt x="1006" y="1992"/>
                    <a:pt x="976" y="2022"/>
                    <a:pt x="1006" y="1962"/>
                  </a:cubicBezTo>
                  <a:cubicBezTo>
                    <a:pt x="1013" y="1940"/>
                    <a:pt x="1020" y="1932"/>
                    <a:pt x="1027" y="1932"/>
                  </a:cubicBezTo>
                  <a:cubicBezTo>
                    <a:pt x="1046" y="1932"/>
                    <a:pt x="1062" y="1996"/>
                    <a:pt x="1066" y="1996"/>
                  </a:cubicBezTo>
                  <a:cubicBezTo>
                    <a:pt x="1066" y="1996"/>
                    <a:pt x="1066" y="1995"/>
                    <a:pt x="1066" y="1992"/>
                  </a:cubicBezTo>
                  <a:cubicBezTo>
                    <a:pt x="1066" y="1943"/>
                    <a:pt x="1046" y="1893"/>
                    <a:pt x="1055" y="1893"/>
                  </a:cubicBezTo>
                  <a:cubicBezTo>
                    <a:pt x="1057" y="1893"/>
                    <a:pt x="1061" y="1896"/>
                    <a:pt x="1066" y="1901"/>
                  </a:cubicBezTo>
                  <a:lnTo>
                    <a:pt x="1066" y="1962"/>
                  </a:lnTo>
                  <a:cubicBezTo>
                    <a:pt x="1089" y="1939"/>
                    <a:pt x="1095" y="1881"/>
                    <a:pt x="1096" y="1881"/>
                  </a:cubicBezTo>
                  <a:cubicBezTo>
                    <a:pt x="1097" y="1881"/>
                    <a:pt x="1097" y="1887"/>
                    <a:pt x="1097" y="1901"/>
                  </a:cubicBezTo>
                  <a:lnTo>
                    <a:pt x="1097" y="1932"/>
                  </a:lnTo>
                  <a:cubicBezTo>
                    <a:pt x="1123" y="1905"/>
                    <a:pt x="1150" y="1806"/>
                    <a:pt x="1156" y="1806"/>
                  </a:cubicBezTo>
                  <a:cubicBezTo>
                    <a:pt x="1157" y="1806"/>
                    <a:pt x="1157" y="1808"/>
                    <a:pt x="1157" y="1811"/>
                  </a:cubicBezTo>
                  <a:lnTo>
                    <a:pt x="1157" y="1841"/>
                  </a:lnTo>
                  <a:cubicBezTo>
                    <a:pt x="1157" y="1781"/>
                    <a:pt x="1217" y="1781"/>
                    <a:pt x="1247" y="1751"/>
                  </a:cubicBezTo>
                  <a:lnTo>
                    <a:pt x="1247" y="1690"/>
                  </a:lnTo>
                  <a:cubicBezTo>
                    <a:pt x="1278" y="1690"/>
                    <a:pt x="1217" y="1690"/>
                    <a:pt x="1247" y="1660"/>
                  </a:cubicBezTo>
                  <a:cubicBezTo>
                    <a:pt x="1247" y="1600"/>
                    <a:pt x="1247" y="1509"/>
                    <a:pt x="1308" y="1509"/>
                  </a:cubicBezTo>
                  <a:cubicBezTo>
                    <a:pt x="1308" y="1479"/>
                    <a:pt x="1278" y="1419"/>
                    <a:pt x="1308" y="1419"/>
                  </a:cubicBezTo>
                  <a:cubicBezTo>
                    <a:pt x="1308" y="1358"/>
                    <a:pt x="1308" y="1268"/>
                    <a:pt x="1368" y="1238"/>
                  </a:cubicBezTo>
                  <a:cubicBezTo>
                    <a:pt x="1338" y="1207"/>
                    <a:pt x="1368" y="1147"/>
                    <a:pt x="1338" y="1147"/>
                  </a:cubicBezTo>
                  <a:cubicBezTo>
                    <a:pt x="1368" y="1117"/>
                    <a:pt x="1670" y="1056"/>
                    <a:pt x="1670" y="1026"/>
                  </a:cubicBezTo>
                  <a:cubicBezTo>
                    <a:pt x="1670" y="1026"/>
                    <a:pt x="1640" y="996"/>
                    <a:pt x="1640" y="996"/>
                  </a:cubicBezTo>
                  <a:lnTo>
                    <a:pt x="1670" y="996"/>
                  </a:lnTo>
                  <a:lnTo>
                    <a:pt x="1640" y="966"/>
                  </a:lnTo>
                  <a:lnTo>
                    <a:pt x="1670" y="936"/>
                  </a:lnTo>
                  <a:lnTo>
                    <a:pt x="1640" y="936"/>
                  </a:lnTo>
                  <a:cubicBezTo>
                    <a:pt x="1640" y="906"/>
                    <a:pt x="1670" y="875"/>
                    <a:pt x="1670" y="875"/>
                  </a:cubicBezTo>
                  <a:cubicBezTo>
                    <a:pt x="1670" y="845"/>
                    <a:pt x="1670" y="815"/>
                    <a:pt x="1640" y="785"/>
                  </a:cubicBezTo>
                  <a:cubicBezTo>
                    <a:pt x="1660" y="785"/>
                    <a:pt x="1680" y="798"/>
                    <a:pt x="1682" y="798"/>
                  </a:cubicBezTo>
                  <a:cubicBezTo>
                    <a:pt x="1683" y="798"/>
                    <a:pt x="1680" y="795"/>
                    <a:pt x="1670" y="785"/>
                  </a:cubicBezTo>
                  <a:cubicBezTo>
                    <a:pt x="1640" y="755"/>
                    <a:pt x="1700" y="755"/>
                    <a:pt x="1670" y="755"/>
                  </a:cubicBezTo>
                  <a:lnTo>
                    <a:pt x="1640" y="755"/>
                  </a:lnTo>
                  <a:cubicBezTo>
                    <a:pt x="1670" y="725"/>
                    <a:pt x="1670" y="694"/>
                    <a:pt x="1640" y="664"/>
                  </a:cubicBezTo>
                  <a:cubicBezTo>
                    <a:pt x="1640" y="604"/>
                    <a:pt x="1610" y="574"/>
                    <a:pt x="1610" y="513"/>
                  </a:cubicBezTo>
                  <a:cubicBezTo>
                    <a:pt x="1610" y="535"/>
                    <a:pt x="1578" y="541"/>
                    <a:pt x="1560" y="543"/>
                  </a:cubicBezTo>
                  <a:lnTo>
                    <a:pt x="1560" y="543"/>
                  </a:lnTo>
                  <a:cubicBezTo>
                    <a:pt x="1565" y="533"/>
                    <a:pt x="1571" y="522"/>
                    <a:pt x="1579" y="513"/>
                  </a:cubicBezTo>
                  <a:lnTo>
                    <a:pt x="1579" y="513"/>
                  </a:lnTo>
                  <a:lnTo>
                    <a:pt x="1549" y="543"/>
                  </a:lnTo>
                  <a:cubicBezTo>
                    <a:pt x="1549" y="543"/>
                    <a:pt x="1554" y="543"/>
                    <a:pt x="1560" y="543"/>
                  </a:cubicBezTo>
                  <a:lnTo>
                    <a:pt x="1560" y="543"/>
                  </a:lnTo>
                  <a:cubicBezTo>
                    <a:pt x="1554" y="557"/>
                    <a:pt x="1551" y="569"/>
                    <a:pt x="1550" y="569"/>
                  </a:cubicBezTo>
                  <a:cubicBezTo>
                    <a:pt x="1549" y="569"/>
                    <a:pt x="1549" y="562"/>
                    <a:pt x="1549" y="543"/>
                  </a:cubicBezTo>
                  <a:cubicBezTo>
                    <a:pt x="1549" y="513"/>
                    <a:pt x="1579" y="513"/>
                    <a:pt x="1579" y="513"/>
                  </a:cubicBezTo>
                  <a:lnTo>
                    <a:pt x="1579" y="513"/>
                  </a:lnTo>
                  <a:cubicBezTo>
                    <a:pt x="1579" y="513"/>
                    <a:pt x="1579" y="513"/>
                    <a:pt x="1579" y="513"/>
                  </a:cubicBezTo>
                  <a:cubicBezTo>
                    <a:pt x="1579" y="483"/>
                    <a:pt x="1610" y="483"/>
                    <a:pt x="1579" y="483"/>
                  </a:cubicBezTo>
                  <a:cubicBezTo>
                    <a:pt x="1579" y="483"/>
                    <a:pt x="1599" y="444"/>
                    <a:pt x="1591" y="444"/>
                  </a:cubicBezTo>
                  <a:cubicBezTo>
                    <a:pt x="1589" y="444"/>
                    <a:pt x="1585" y="447"/>
                    <a:pt x="1579" y="453"/>
                  </a:cubicBezTo>
                  <a:cubicBezTo>
                    <a:pt x="1549" y="393"/>
                    <a:pt x="1549" y="362"/>
                    <a:pt x="1519" y="362"/>
                  </a:cubicBezTo>
                  <a:cubicBezTo>
                    <a:pt x="1499" y="362"/>
                    <a:pt x="1492" y="389"/>
                    <a:pt x="1481" y="389"/>
                  </a:cubicBezTo>
                  <a:cubicBezTo>
                    <a:pt x="1475" y="389"/>
                    <a:pt x="1469" y="383"/>
                    <a:pt x="1459" y="362"/>
                  </a:cubicBezTo>
                  <a:cubicBezTo>
                    <a:pt x="1459" y="332"/>
                    <a:pt x="1489" y="272"/>
                    <a:pt x="1429" y="272"/>
                  </a:cubicBezTo>
                  <a:cubicBezTo>
                    <a:pt x="1404" y="272"/>
                    <a:pt x="1400" y="310"/>
                    <a:pt x="1399" y="310"/>
                  </a:cubicBezTo>
                  <a:cubicBezTo>
                    <a:pt x="1398" y="310"/>
                    <a:pt x="1398" y="308"/>
                    <a:pt x="1398" y="302"/>
                  </a:cubicBezTo>
                  <a:cubicBezTo>
                    <a:pt x="1398" y="272"/>
                    <a:pt x="1398" y="242"/>
                    <a:pt x="1398" y="242"/>
                  </a:cubicBezTo>
                  <a:cubicBezTo>
                    <a:pt x="1398" y="212"/>
                    <a:pt x="1368" y="212"/>
                    <a:pt x="1338" y="212"/>
                  </a:cubicBezTo>
                  <a:lnTo>
                    <a:pt x="1338" y="181"/>
                  </a:lnTo>
                  <a:cubicBezTo>
                    <a:pt x="1333" y="184"/>
                    <a:pt x="1329" y="185"/>
                    <a:pt x="1325" y="185"/>
                  </a:cubicBezTo>
                  <a:cubicBezTo>
                    <a:pt x="1285" y="185"/>
                    <a:pt x="1275" y="78"/>
                    <a:pt x="1240" y="78"/>
                  </a:cubicBezTo>
                  <a:cubicBezTo>
                    <a:pt x="1233" y="78"/>
                    <a:pt x="1226" y="82"/>
                    <a:pt x="1217" y="91"/>
                  </a:cubicBezTo>
                  <a:lnTo>
                    <a:pt x="1187" y="91"/>
                  </a:lnTo>
                  <a:cubicBezTo>
                    <a:pt x="1157" y="91"/>
                    <a:pt x="1187" y="91"/>
                    <a:pt x="1187" y="61"/>
                  </a:cubicBezTo>
                  <a:lnTo>
                    <a:pt x="1187" y="61"/>
                  </a:lnTo>
                  <a:cubicBezTo>
                    <a:pt x="1178" y="65"/>
                    <a:pt x="1170" y="67"/>
                    <a:pt x="1164" y="67"/>
                  </a:cubicBezTo>
                  <a:cubicBezTo>
                    <a:pt x="1138" y="67"/>
                    <a:pt x="1128" y="39"/>
                    <a:pt x="1116" y="39"/>
                  </a:cubicBezTo>
                  <a:cubicBezTo>
                    <a:pt x="1110" y="39"/>
                    <a:pt x="1104" y="45"/>
                    <a:pt x="1097" y="61"/>
                  </a:cubicBezTo>
                  <a:cubicBezTo>
                    <a:pt x="1085" y="16"/>
                    <a:pt x="1070" y="4"/>
                    <a:pt x="1052" y="4"/>
                  </a:cubicBezTo>
                  <a:cubicBezTo>
                    <a:pt x="1033" y="4"/>
                    <a:pt x="1010" y="18"/>
                    <a:pt x="986" y="18"/>
                  </a:cubicBezTo>
                  <a:cubicBezTo>
                    <a:pt x="973" y="18"/>
                    <a:pt x="959" y="14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3905025" y="24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38944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3919375" y="23859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887675" y="241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3882400" y="237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880125" y="23874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31"/>
                  </a:moveTo>
                  <a:lnTo>
                    <a:pt x="31" y="31"/>
                  </a:lnTo>
                  <a:cubicBezTo>
                    <a:pt x="31" y="31"/>
                    <a:pt x="1" y="1"/>
                    <a:pt x="3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3889200" y="23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3895225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3895225" y="2412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31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3892200" y="24129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cubicBezTo>
                    <a:pt x="1" y="0"/>
                    <a:pt x="1" y="3"/>
                    <a:pt x="1" y="9"/>
                  </a:cubicBezTo>
                  <a:cubicBezTo>
                    <a:pt x="1" y="9"/>
                    <a:pt x="1" y="39"/>
                    <a:pt x="31" y="39"/>
                  </a:cubicBezTo>
                  <a:cubicBezTo>
                    <a:pt x="7" y="3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3880125" y="23927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3929175" y="234522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1" y="1"/>
                  </a:moveTo>
                  <a:cubicBezTo>
                    <a:pt x="17" y="1"/>
                    <a:pt x="10" y="7"/>
                    <a:pt x="6" y="13"/>
                  </a:cubicBezTo>
                  <a:lnTo>
                    <a:pt x="6" y="13"/>
                  </a:lnTo>
                  <a:cubicBezTo>
                    <a:pt x="8" y="10"/>
                    <a:pt x="12" y="8"/>
                    <a:pt x="16" y="8"/>
                  </a:cubicBezTo>
                  <a:cubicBezTo>
                    <a:pt x="18" y="8"/>
                    <a:pt x="20" y="9"/>
                    <a:pt x="23" y="11"/>
                  </a:cubicBezTo>
                  <a:lnTo>
                    <a:pt x="23" y="11"/>
                  </a:lnTo>
                  <a:cubicBezTo>
                    <a:pt x="25" y="7"/>
                    <a:pt x="28" y="4"/>
                    <a:pt x="31" y="1"/>
                  </a:cubicBezTo>
                  <a:close/>
                  <a:moveTo>
                    <a:pt x="6" y="13"/>
                  </a:moveTo>
                  <a:lnTo>
                    <a:pt x="6" y="13"/>
                  </a:lnTo>
                  <a:cubicBezTo>
                    <a:pt x="3" y="17"/>
                    <a:pt x="0" y="23"/>
                    <a:pt x="0" y="31"/>
                  </a:cubicBezTo>
                  <a:lnTo>
                    <a:pt x="0" y="31"/>
                  </a:lnTo>
                  <a:cubicBezTo>
                    <a:pt x="0" y="31"/>
                    <a:pt x="0" y="22"/>
                    <a:pt x="6" y="13"/>
                  </a:cubicBezTo>
                  <a:close/>
                  <a:moveTo>
                    <a:pt x="23" y="11"/>
                  </a:moveTo>
                  <a:lnTo>
                    <a:pt x="23" y="11"/>
                  </a:lnTo>
                  <a:cubicBezTo>
                    <a:pt x="1" y="43"/>
                    <a:pt x="3" y="94"/>
                    <a:pt x="31" y="121"/>
                  </a:cubicBezTo>
                  <a:lnTo>
                    <a:pt x="31" y="31"/>
                  </a:lnTo>
                  <a:cubicBezTo>
                    <a:pt x="31" y="21"/>
                    <a:pt x="27" y="14"/>
                    <a:pt x="23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39276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3940500" y="233165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18" y="18"/>
                    <a:pt x="25" y="35"/>
                    <a:pt x="28" y="35"/>
                  </a:cubicBezTo>
                  <a:cubicBezTo>
                    <a:pt x="30" y="35"/>
                    <a:pt x="30" y="2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39276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3895225" y="2322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cubicBezTo>
                    <a:pt x="1" y="0"/>
                    <a:pt x="31" y="0"/>
                    <a:pt x="31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3929175" y="234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3929175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lnTo>
                    <a:pt x="0" y="6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3905775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3893725" y="2302225"/>
              <a:ext cx="48300" cy="48300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1849" y="1119"/>
                  </a:moveTo>
                  <a:lnTo>
                    <a:pt x="1849" y="1119"/>
                  </a:lnTo>
                  <a:cubicBezTo>
                    <a:pt x="1853" y="1125"/>
                    <a:pt x="1857" y="1131"/>
                    <a:pt x="1861" y="1137"/>
                  </a:cubicBezTo>
                  <a:lnTo>
                    <a:pt x="1861" y="1137"/>
                  </a:lnTo>
                  <a:cubicBezTo>
                    <a:pt x="1858" y="1129"/>
                    <a:pt x="1854" y="1123"/>
                    <a:pt x="1849" y="1119"/>
                  </a:cubicBezTo>
                  <a:close/>
                  <a:moveTo>
                    <a:pt x="1769" y="1470"/>
                  </a:moveTo>
                  <a:cubicBezTo>
                    <a:pt x="1773" y="1491"/>
                    <a:pt x="1792" y="1521"/>
                    <a:pt x="1811" y="1540"/>
                  </a:cubicBezTo>
                  <a:cubicBezTo>
                    <a:pt x="1815" y="1544"/>
                    <a:pt x="1817" y="1546"/>
                    <a:pt x="1818" y="1546"/>
                  </a:cubicBezTo>
                  <a:cubicBezTo>
                    <a:pt x="1823" y="1546"/>
                    <a:pt x="1794" y="1502"/>
                    <a:pt x="1769" y="1470"/>
                  </a:cubicBezTo>
                  <a:close/>
                  <a:moveTo>
                    <a:pt x="242" y="1751"/>
                  </a:moveTo>
                  <a:cubicBezTo>
                    <a:pt x="242" y="1761"/>
                    <a:pt x="242" y="1764"/>
                    <a:pt x="243" y="1764"/>
                  </a:cubicBezTo>
                  <a:cubicBezTo>
                    <a:pt x="245" y="1764"/>
                    <a:pt x="252" y="1751"/>
                    <a:pt x="272" y="1751"/>
                  </a:cubicBezTo>
                  <a:close/>
                  <a:moveTo>
                    <a:pt x="1455" y="1717"/>
                  </a:moveTo>
                  <a:cubicBezTo>
                    <a:pt x="1434" y="1717"/>
                    <a:pt x="1418" y="1781"/>
                    <a:pt x="1418" y="1781"/>
                  </a:cubicBezTo>
                  <a:cubicBezTo>
                    <a:pt x="1418" y="1781"/>
                    <a:pt x="1418" y="1811"/>
                    <a:pt x="1418" y="1841"/>
                  </a:cubicBezTo>
                  <a:cubicBezTo>
                    <a:pt x="1449" y="1811"/>
                    <a:pt x="1449" y="1781"/>
                    <a:pt x="1449" y="1781"/>
                  </a:cubicBezTo>
                  <a:cubicBezTo>
                    <a:pt x="1479" y="1781"/>
                    <a:pt x="1479" y="1811"/>
                    <a:pt x="1449" y="1841"/>
                  </a:cubicBezTo>
                  <a:cubicBezTo>
                    <a:pt x="1479" y="1811"/>
                    <a:pt x="1479" y="1811"/>
                    <a:pt x="1479" y="1781"/>
                  </a:cubicBezTo>
                  <a:cubicBezTo>
                    <a:pt x="1479" y="1770"/>
                    <a:pt x="1479" y="1751"/>
                    <a:pt x="1479" y="1751"/>
                  </a:cubicBezTo>
                  <a:cubicBezTo>
                    <a:pt x="1471" y="1726"/>
                    <a:pt x="1462" y="1717"/>
                    <a:pt x="1455" y="1717"/>
                  </a:cubicBezTo>
                  <a:close/>
                  <a:moveTo>
                    <a:pt x="1564" y="1871"/>
                  </a:moveTo>
                  <a:cubicBezTo>
                    <a:pt x="1564" y="1871"/>
                    <a:pt x="1564" y="1872"/>
                    <a:pt x="1564" y="1872"/>
                  </a:cubicBezTo>
                  <a:lnTo>
                    <a:pt x="1569" y="1872"/>
                  </a:lnTo>
                  <a:cubicBezTo>
                    <a:pt x="1568" y="1872"/>
                    <a:pt x="1566" y="1872"/>
                    <a:pt x="1564" y="1871"/>
                  </a:cubicBezTo>
                  <a:close/>
                  <a:moveTo>
                    <a:pt x="1539" y="1872"/>
                  </a:moveTo>
                  <a:cubicBezTo>
                    <a:pt x="1545" y="1878"/>
                    <a:pt x="1550" y="1880"/>
                    <a:pt x="1554" y="1880"/>
                  </a:cubicBezTo>
                  <a:cubicBezTo>
                    <a:pt x="1559" y="1880"/>
                    <a:pt x="1562" y="1877"/>
                    <a:pt x="1564" y="1872"/>
                  </a:cubicBezTo>
                  <a:close/>
                  <a:moveTo>
                    <a:pt x="1388" y="1"/>
                  </a:moveTo>
                  <a:lnTo>
                    <a:pt x="1358" y="61"/>
                  </a:lnTo>
                  <a:cubicBezTo>
                    <a:pt x="1358" y="61"/>
                    <a:pt x="1388" y="61"/>
                    <a:pt x="1358" y="91"/>
                  </a:cubicBezTo>
                  <a:cubicBezTo>
                    <a:pt x="1358" y="91"/>
                    <a:pt x="1328" y="31"/>
                    <a:pt x="1328" y="31"/>
                  </a:cubicBezTo>
                  <a:lnTo>
                    <a:pt x="1268" y="61"/>
                  </a:lnTo>
                  <a:cubicBezTo>
                    <a:pt x="1253" y="46"/>
                    <a:pt x="1237" y="38"/>
                    <a:pt x="1226" y="38"/>
                  </a:cubicBezTo>
                  <a:cubicBezTo>
                    <a:pt x="1215" y="38"/>
                    <a:pt x="1207" y="46"/>
                    <a:pt x="1207" y="61"/>
                  </a:cubicBezTo>
                  <a:lnTo>
                    <a:pt x="1207" y="31"/>
                  </a:lnTo>
                  <a:lnTo>
                    <a:pt x="1117" y="31"/>
                  </a:lnTo>
                  <a:cubicBezTo>
                    <a:pt x="1117" y="37"/>
                    <a:pt x="1115" y="40"/>
                    <a:pt x="1113" y="40"/>
                  </a:cubicBezTo>
                  <a:cubicBezTo>
                    <a:pt x="1107" y="40"/>
                    <a:pt x="1096" y="22"/>
                    <a:pt x="1090" y="22"/>
                  </a:cubicBezTo>
                  <a:cubicBezTo>
                    <a:pt x="1088" y="22"/>
                    <a:pt x="1087" y="24"/>
                    <a:pt x="1087" y="31"/>
                  </a:cubicBezTo>
                  <a:cubicBezTo>
                    <a:pt x="1087" y="31"/>
                    <a:pt x="1071" y="23"/>
                    <a:pt x="1056" y="23"/>
                  </a:cubicBezTo>
                  <a:cubicBezTo>
                    <a:pt x="1041" y="23"/>
                    <a:pt x="1026" y="31"/>
                    <a:pt x="1026" y="61"/>
                  </a:cubicBezTo>
                  <a:cubicBezTo>
                    <a:pt x="1026" y="91"/>
                    <a:pt x="1056" y="121"/>
                    <a:pt x="1026" y="121"/>
                  </a:cubicBezTo>
                  <a:cubicBezTo>
                    <a:pt x="1026" y="121"/>
                    <a:pt x="988" y="83"/>
                    <a:pt x="972" y="83"/>
                  </a:cubicBezTo>
                  <a:cubicBezTo>
                    <a:pt x="968" y="83"/>
                    <a:pt x="966" y="85"/>
                    <a:pt x="966" y="91"/>
                  </a:cubicBezTo>
                  <a:lnTo>
                    <a:pt x="966" y="152"/>
                  </a:lnTo>
                  <a:cubicBezTo>
                    <a:pt x="966" y="121"/>
                    <a:pt x="905" y="91"/>
                    <a:pt x="875" y="91"/>
                  </a:cubicBezTo>
                  <a:cubicBezTo>
                    <a:pt x="845" y="121"/>
                    <a:pt x="815" y="121"/>
                    <a:pt x="815" y="152"/>
                  </a:cubicBezTo>
                  <a:cubicBezTo>
                    <a:pt x="810" y="160"/>
                    <a:pt x="805" y="164"/>
                    <a:pt x="800" y="164"/>
                  </a:cubicBezTo>
                  <a:cubicBezTo>
                    <a:pt x="775" y="164"/>
                    <a:pt x="742" y="95"/>
                    <a:pt x="716" y="95"/>
                  </a:cubicBezTo>
                  <a:cubicBezTo>
                    <a:pt x="708" y="95"/>
                    <a:pt x="700" y="103"/>
                    <a:pt x="694" y="121"/>
                  </a:cubicBezTo>
                  <a:lnTo>
                    <a:pt x="664" y="152"/>
                  </a:lnTo>
                  <a:lnTo>
                    <a:pt x="664" y="121"/>
                  </a:lnTo>
                  <a:cubicBezTo>
                    <a:pt x="656" y="138"/>
                    <a:pt x="647" y="143"/>
                    <a:pt x="639" y="143"/>
                  </a:cubicBezTo>
                  <a:cubicBezTo>
                    <a:pt x="626" y="143"/>
                    <a:pt x="612" y="130"/>
                    <a:pt x="599" y="130"/>
                  </a:cubicBezTo>
                  <a:cubicBezTo>
                    <a:pt x="590" y="130"/>
                    <a:pt x="582" y="135"/>
                    <a:pt x="574" y="152"/>
                  </a:cubicBezTo>
                  <a:cubicBezTo>
                    <a:pt x="574" y="107"/>
                    <a:pt x="561" y="95"/>
                    <a:pt x="544" y="95"/>
                  </a:cubicBezTo>
                  <a:cubicBezTo>
                    <a:pt x="525" y="95"/>
                    <a:pt x="501" y="109"/>
                    <a:pt x="481" y="109"/>
                  </a:cubicBezTo>
                  <a:cubicBezTo>
                    <a:pt x="470" y="109"/>
                    <a:pt x="460" y="105"/>
                    <a:pt x="453" y="91"/>
                  </a:cubicBezTo>
                  <a:lnTo>
                    <a:pt x="453" y="121"/>
                  </a:lnTo>
                  <a:cubicBezTo>
                    <a:pt x="445" y="137"/>
                    <a:pt x="439" y="143"/>
                    <a:pt x="435" y="143"/>
                  </a:cubicBezTo>
                  <a:cubicBezTo>
                    <a:pt x="425" y="143"/>
                    <a:pt x="423" y="115"/>
                    <a:pt x="423" y="115"/>
                  </a:cubicBezTo>
                  <a:cubicBezTo>
                    <a:pt x="423" y="115"/>
                    <a:pt x="423" y="117"/>
                    <a:pt x="423" y="121"/>
                  </a:cubicBezTo>
                  <a:lnTo>
                    <a:pt x="423" y="152"/>
                  </a:lnTo>
                  <a:cubicBezTo>
                    <a:pt x="362" y="212"/>
                    <a:pt x="272" y="212"/>
                    <a:pt x="181" y="272"/>
                  </a:cubicBezTo>
                  <a:cubicBezTo>
                    <a:pt x="181" y="302"/>
                    <a:pt x="242" y="393"/>
                    <a:pt x="181" y="393"/>
                  </a:cubicBezTo>
                  <a:lnTo>
                    <a:pt x="181" y="333"/>
                  </a:lnTo>
                  <a:cubicBezTo>
                    <a:pt x="181" y="453"/>
                    <a:pt x="91" y="483"/>
                    <a:pt x="91" y="604"/>
                  </a:cubicBezTo>
                  <a:cubicBezTo>
                    <a:pt x="91" y="624"/>
                    <a:pt x="91" y="648"/>
                    <a:pt x="91" y="665"/>
                  </a:cubicBezTo>
                  <a:cubicBezTo>
                    <a:pt x="91" y="665"/>
                    <a:pt x="77" y="651"/>
                    <a:pt x="68" y="651"/>
                  </a:cubicBezTo>
                  <a:cubicBezTo>
                    <a:pt x="64" y="651"/>
                    <a:pt x="61" y="654"/>
                    <a:pt x="61" y="665"/>
                  </a:cubicBezTo>
                  <a:lnTo>
                    <a:pt x="61" y="725"/>
                  </a:lnTo>
                  <a:cubicBezTo>
                    <a:pt x="61" y="725"/>
                    <a:pt x="91" y="755"/>
                    <a:pt x="61" y="785"/>
                  </a:cubicBezTo>
                  <a:cubicBezTo>
                    <a:pt x="30" y="815"/>
                    <a:pt x="30" y="846"/>
                    <a:pt x="30" y="876"/>
                  </a:cubicBezTo>
                  <a:cubicBezTo>
                    <a:pt x="30" y="906"/>
                    <a:pt x="0" y="966"/>
                    <a:pt x="30" y="966"/>
                  </a:cubicBezTo>
                  <a:cubicBezTo>
                    <a:pt x="30" y="962"/>
                    <a:pt x="31" y="960"/>
                    <a:pt x="32" y="960"/>
                  </a:cubicBezTo>
                  <a:lnTo>
                    <a:pt x="32" y="960"/>
                  </a:lnTo>
                  <a:cubicBezTo>
                    <a:pt x="38" y="960"/>
                    <a:pt x="56" y="1027"/>
                    <a:pt x="30" y="1027"/>
                  </a:cubicBezTo>
                  <a:cubicBezTo>
                    <a:pt x="30" y="1027"/>
                    <a:pt x="17" y="1013"/>
                    <a:pt x="8" y="1013"/>
                  </a:cubicBezTo>
                  <a:cubicBezTo>
                    <a:pt x="4" y="1013"/>
                    <a:pt x="0" y="1017"/>
                    <a:pt x="0" y="1027"/>
                  </a:cubicBezTo>
                  <a:cubicBezTo>
                    <a:pt x="0" y="1057"/>
                    <a:pt x="30" y="1087"/>
                    <a:pt x="30" y="1087"/>
                  </a:cubicBezTo>
                  <a:cubicBezTo>
                    <a:pt x="0" y="1147"/>
                    <a:pt x="91" y="1178"/>
                    <a:pt x="30" y="1208"/>
                  </a:cubicBezTo>
                  <a:cubicBezTo>
                    <a:pt x="61" y="1298"/>
                    <a:pt x="151" y="1389"/>
                    <a:pt x="91" y="1419"/>
                  </a:cubicBezTo>
                  <a:cubicBezTo>
                    <a:pt x="39" y="1419"/>
                    <a:pt x="76" y="1352"/>
                    <a:pt x="50" y="1352"/>
                  </a:cubicBezTo>
                  <a:cubicBezTo>
                    <a:pt x="45" y="1352"/>
                    <a:pt x="39" y="1354"/>
                    <a:pt x="30" y="1359"/>
                  </a:cubicBezTo>
                  <a:cubicBezTo>
                    <a:pt x="61" y="1419"/>
                    <a:pt x="121" y="1509"/>
                    <a:pt x="121" y="1509"/>
                  </a:cubicBezTo>
                  <a:cubicBezTo>
                    <a:pt x="121" y="1509"/>
                    <a:pt x="94" y="1483"/>
                    <a:pt x="85" y="1483"/>
                  </a:cubicBezTo>
                  <a:cubicBezTo>
                    <a:pt x="81" y="1483"/>
                    <a:pt x="81" y="1489"/>
                    <a:pt x="91" y="1509"/>
                  </a:cubicBezTo>
                  <a:cubicBezTo>
                    <a:pt x="121" y="1540"/>
                    <a:pt x="121" y="1630"/>
                    <a:pt x="151" y="1630"/>
                  </a:cubicBezTo>
                  <a:lnTo>
                    <a:pt x="181" y="1630"/>
                  </a:lnTo>
                  <a:cubicBezTo>
                    <a:pt x="181" y="1600"/>
                    <a:pt x="242" y="1600"/>
                    <a:pt x="242" y="1600"/>
                  </a:cubicBezTo>
                  <a:lnTo>
                    <a:pt x="242" y="1600"/>
                  </a:lnTo>
                  <a:cubicBezTo>
                    <a:pt x="211" y="1660"/>
                    <a:pt x="272" y="1660"/>
                    <a:pt x="211" y="1721"/>
                  </a:cubicBezTo>
                  <a:cubicBezTo>
                    <a:pt x="242" y="1721"/>
                    <a:pt x="242" y="1721"/>
                    <a:pt x="211" y="1751"/>
                  </a:cubicBezTo>
                  <a:cubicBezTo>
                    <a:pt x="232" y="1751"/>
                    <a:pt x="265" y="1737"/>
                    <a:pt x="276" y="1737"/>
                  </a:cubicBezTo>
                  <a:cubicBezTo>
                    <a:pt x="282" y="1737"/>
                    <a:pt x="282" y="1741"/>
                    <a:pt x="272" y="1751"/>
                  </a:cubicBezTo>
                  <a:lnTo>
                    <a:pt x="302" y="1751"/>
                  </a:lnTo>
                  <a:cubicBezTo>
                    <a:pt x="317" y="1781"/>
                    <a:pt x="340" y="1781"/>
                    <a:pt x="359" y="1781"/>
                  </a:cubicBezTo>
                  <a:cubicBezTo>
                    <a:pt x="377" y="1781"/>
                    <a:pt x="392" y="1781"/>
                    <a:pt x="392" y="1811"/>
                  </a:cubicBezTo>
                  <a:lnTo>
                    <a:pt x="392" y="1902"/>
                  </a:lnTo>
                  <a:lnTo>
                    <a:pt x="423" y="1902"/>
                  </a:lnTo>
                  <a:lnTo>
                    <a:pt x="423" y="1872"/>
                  </a:lnTo>
                  <a:cubicBezTo>
                    <a:pt x="423" y="1872"/>
                    <a:pt x="436" y="1858"/>
                    <a:pt x="445" y="1858"/>
                  </a:cubicBezTo>
                  <a:cubicBezTo>
                    <a:pt x="449" y="1858"/>
                    <a:pt x="453" y="1862"/>
                    <a:pt x="453" y="1872"/>
                  </a:cubicBezTo>
                  <a:cubicBezTo>
                    <a:pt x="453" y="1841"/>
                    <a:pt x="453" y="1841"/>
                    <a:pt x="453" y="1841"/>
                  </a:cubicBezTo>
                  <a:cubicBezTo>
                    <a:pt x="459" y="1836"/>
                    <a:pt x="464" y="1830"/>
                    <a:pt x="470" y="1824"/>
                  </a:cubicBezTo>
                  <a:lnTo>
                    <a:pt x="470" y="1824"/>
                  </a:lnTo>
                  <a:cubicBezTo>
                    <a:pt x="469" y="1834"/>
                    <a:pt x="472" y="1841"/>
                    <a:pt x="483" y="1841"/>
                  </a:cubicBezTo>
                  <a:cubicBezTo>
                    <a:pt x="503" y="1841"/>
                    <a:pt x="510" y="1828"/>
                    <a:pt x="512" y="1828"/>
                  </a:cubicBezTo>
                  <a:cubicBezTo>
                    <a:pt x="513" y="1828"/>
                    <a:pt x="513" y="1831"/>
                    <a:pt x="513" y="1841"/>
                  </a:cubicBezTo>
                  <a:lnTo>
                    <a:pt x="513" y="1902"/>
                  </a:lnTo>
                  <a:cubicBezTo>
                    <a:pt x="528" y="1887"/>
                    <a:pt x="543" y="1887"/>
                    <a:pt x="555" y="1887"/>
                  </a:cubicBezTo>
                  <a:cubicBezTo>
                    <a:pt x="566" y="1887"/>
                    <a:pt x="574" y="1887"/>
                    <a:pt x="574" y="1872"/>
                  </a:cubicBezTo>
                  <a:cubicBezTo>
                    <a:pt x="604" y="1872"/>
                    <a:pt x="604" y="1902"/>
                    <a:pt x="574" y="1932"/>
                  </a:cubicBezTo>
                  <a:cubicBezTo>
                    <a:pt x="604" y="1932"/>
                    <a:pt x="604" y="1872"/>
                    <a:pt x="604" y="1872"/>
                  </a:cubicBezTo>
                  <a:cubicBezTo>
                    <a:pt x="608" y="1876"/>
                    <a:pt x="613" y="1878"/>
                    <a:pt x="617" y="1878"/>
                  </a:cubicBezTo>
                  <a:cubicBezTo>
                    <a:pt x="635" y="1878"/>
                    <a:pt x="650" y="1850"/>
                    <a:pt x="658" y="1850"/>
                  </a:cubicBezTo>
                  <a:cubicBezTo>
                    <a:pt x="662" y="1850"/>
                    <a:pt x="664" y="1856"/>
                    <a:pt x="664" y="1872"/>
                  </a:cubicBezTo>
                  <a:lnTo>
                    <a:pt x="664" y="1932"/>
                  </a:lnTo>
                  <a:cubicBezTo>
                    <a:pt x="724" y="1932"/>
                    <a:pt x="755" y="1902"/>
                    <a:pt x="785" y="1902"/>
                  </a:cubicBezTo>
                  <a:cubicBezTo>
                    <a:pt x="785" y="1876"/>
                    <a:pt x="787" y="1867"/>
                    <a:pt x="791" y="1867"/>
                  </a:cubicBezTo>
                  <a:cubicBezTo>
                    <a:pt x="798" y="1867"/>
                    <a:pt x="810" y="1907"/>
                    <a:pt x="814" y="1907"/>
                  </a:cubicBezTo>
                  <a:cubicBezTo>
                    <a:pt x="815" y="1907"/>
                    <a:pt x="815" y="1905"/>
                    <a:pt x="815" y="1902"/>
                  </a:cubicBezTo>
                  <a:cubicBezTo>
                    <a:pt x="815" y="1902"/>
                    <a:pt x="815" y="1902"/>
                    <a:pt x="815" y="1932"/>
                  </a:cubicBezTo>
                  <a:cubicBezTo>
                    <a:pt x="845" y="1932"/>
                    <a:pt x="845" y="1902"/>
                    <a:pt x="875" y="1872"/>
                  </a:cubicBezTo>
                  <a:lnTo>
                    <a:pt x="875" y="1902"/>
                  </a:lnTo>
                  <a:cubicBezTo>
                    <a:pt x="895" y="1902"/>
                    <a:pt x="916" y="1915"/>
                    <a:pt x="927" y="1915"/>
                  </a:cubicBezTo>
                  <a:cubicBezTo>
                    <a:pt x="932" y="1915"/>
                    <a:pt x="936" y="1912"/>
                    <a:pt x="936" y="1902"/>
                  </a:cubicBezTo>
                  <a:lnTo>
                    <a:pt x="936" y="1841"/>
                  </a:lnTo>
                  <a:cubicBezTo>
                    <a:pt x="944" y="1874"/>
                    <a:pt x="952" y="1885"/>
                    <a:pt x="960" y="1885"/>
                  </a:cubicBezTo>
                  <a:cubicBezTo>
                    <a:pt x="976" y="1885"/>
                    <a:pt x="991" y="1845"/>
                    <a:pt x="1007" y="1845"/>
                  </a:cubicBezTo>
                  <a:cubicBezTo>
                    <a:pt x="1013" y="1845"/>
                    <a:pt x="1020" y="1852"/>
                    <a:pt x="1026" y="1872"/>
                  </a:cubicBezTo>
                  <a:lnTo>
                    <a:pt x="1026" y="1902"/>
                  </a:lnTo>
                  <a:lnTo>
                    <a:pt x="1056" y="1872"/>
                  </a:lnTo>
                  <a:cubicBezTo>
                    <a:pt x="1056" y="1857"/>
                    <a:pt x="1056" y="1857"/>
                    <a:pt x="1056" y="1857"/>
                  </a:cubicBezTo>
                  <a:cubicBezTo>
                    <a:pt x="1056" y="1857"/>
                    <a:pt x="1056" y="1857"/>
                    <a:pt x="1056" y="1841"/>
                  </a:cubicBezTo>
                  <a:lnTo>
                    <a:pt x="1087" y="1781"/>
                  </a:lnTo>
                  <a:cubicBezTo>
                    <a:pt x="1087" y="1801"/>
                    <a:pt x="1087" y="1821"/>
                    <a:pt x="1087" y="1841"/>
                  </a:cubicBezTo>
                  <a:cubicBezTo>
                    <a:pt x="1092" y="1852"/>
                    <a:pt x="1095" y="1856"/>
                    <a:pt x="1097" y="1856"/>
                  </a:cubicBezTo>
                  <a:cubicBezTo>
                    <a:pt x="1106" y="1856"/>
                    <a:pt x="1097" y="1797"/>
                    <a:pt x="1106" y="1797"/>
                  </a:cubicBezTo>
                  <a:cubicBezTo>
                    <a:pt x="1108" y="1797"/>
                    <a:pt x="1112" y="1801"/>
                    <a:pt x="1117" y="1811"/>
                  </a:cubicBezTo>
                  <a:cubicBezTo>
                    <a:pt x="1138" y="1790"/>
                    <a:pt x="1144" y="1755"/>
                    <a:pt x="1146" y="1755"/>
                  </a:cubicBezTo>
                  <a:cubicBezTo>
                    <a:pt x="1147" y="1755"/>
                    <a:pt x="1147" y="1762"/>
                    <a:pt x="1147" y="1781"/>
                  </a:cubicBezTo>
                  <a:cubicBezTo>
                    <a:pt x="1147" y="1811"/>
                    <a:pt x="1117" y="1811"/>
                    <a:pt x="1147" y="1811"/>
                  </a:cubicBezTo>
                  <a:cubicBezTo>
                    <a:pt x="1147" y="1811"/>
                    <a:pt x="1166" y="1773"/>
                    <a:pt x="1174" y="1773"/>
                  </a:cubicBezTo>
                  <a:cubicBezTo>
                    <a:pt x="1176" y="1773"/>
                    <a:pt x="1177" y="1775"/>
                    <a:pt x="1177" y="1781"/>
                  </a:cubicBezTo>
                  <a:cubicBezTo>
                    <a:pt x="1177" y="1796"/>
                    <a:pt x="1170" y="1796"/>
                    <a:pt x="1166" y="1796"/>
                  </a:cubicBezTo>
                  <a:cubicBezTo>
                    <a:pt x="1162" y="1796"/>
                    <a:pt x="1162" y="1796"/>
                    <a:pt x="1177" y="1811"/>
                  </a:cubicBezTo>
                  <a:lnTo>
                    <a:pt x="1177" y="1841"/>
                  </a:lnTo>
                  <a:lnTo>
                    <a:pt x="1207" y="1872"/>
                  </a:lnTo>
                  <a:cubicBezTo>
                    <a:pt x="1207" y="1751"/>
                    <a:pt x="1237" y="1841"/>
                    <a:pt x="1268" y="1751"/>
                  </a:cubicBezTo>
                  <a:lnTo>
                    <a:pt x="1268" y="1751"/>
                  </a:lnTo>
                  <a:cubicBezTo>
                    <a:pt x="1237" y="1841"/>
                    <a:pt x="1268" y="1841"/>
                    <a:pt x="1268" y="1841"/>
                  </a:cubicBezTo>
                  <a:cubicBezTo>
                    <a:pt x="1268" y="1866"/>
                    <a:pt x="1248" y="1910"/>
                    <a:pt x="1256" y="1910"/>
                  </a:cubicBezTo>
                  <a:cubicBezTo>
                    <a:pt x="1258" y="1910"/>
                    <a:pt x="1262" y="1908"/>
                    <a:pt x="1268" y="1902"/>
                  </a:cubicBezTo>
                  <a:cubicBezTo>
                    <a:pt x="1268" y="1887"/>
                    <a:pt x="1275" y="1887"/>
                    <a:pt x="1283" y="1887"/>
                  </a:cubicBezTo>
                  <a:cubicBezTo>
                    <a:pt x="1285" y="1887"/>
                    <a:pt x="1288" y="1887"/>
                    <a:pt x="1291" y="1886"/>
                  </a:cubicBezTo>
                  <a:lnTo>
                    <a:pt x="1291" y="1886"/>
                  </a:lnTo>
                  <a:cubicBezTo>
                    <a:pt x="1294" y="1888"/>
                    <a:pt x="1298" y="1891"/>
                    <a:pt x="1298" y="1902"/>
                  </a:cubicBezTo>
                  <a:lnTo>
                    <a:pt x="1298" y="1872"/>
                  </a:lnTo>
                  <a:cubicBezTo>
                    <a:pt x="1298" y="1881"/>
                    <a:pt x="1295" y="1885"/>
                    <a:pt x="1291" y="1886"/>
                  </a:cubicBezTo>
                  <a:lnTo>
                    <a:pt x="1291" y="1886"/>
                  </a:lnTo>
                  <a:cubicBezTo>
                    <a:pt x="1284" y="1882"/>
                    <a:pt x="1278" y="1881"/>
                    <a:pt x="1298" y="1841"/>
                  </a:cubicBezTo>
                  <a:cubicBezTo>
                    <a:pt x="1298" y="1835"/>
                    <a:pt x="1300" y="1833"/>
                    <a:pt x="1305" y="1833"/>
                  </a:cubicBezTo>
                  <a:cubicBezTo>
                    <a:pt x="1316" y="1833"/>
                    <a:pt x="1340" y="1850"/>
                    <a:pt x="1351" y="1850"/>
                  </a:cubicBezTo>
                  <a:cubicBezTo>
                    <a:pt x="1355" y="1850"/>
                    <a:pt x="1358" y="1848"/>
                    <a:pt x="1358" y="1841"/>
                  </a:cubicBezTo>
                  <a:cubicBezTo>
                    <a:pt x="1388" y="1781"/>
                    <a:pt x="1388" y="1751"/>
                    <a:pt x="1388" y="1721"/>
                  </a:cubicBezTo>
                  <a:cubicBezTo>
                    <a:pt x="1418" y="1721"/>
                    <a:pt x="1418" y="1751"/>
                    <a:pt x="1388" y="1781"/>
                  </a:cubicBezTo>
                  <a:cubicBezTo>
                    <a:pt x="1398" y="1791"/>
                    <a:pt x="1405" y="1794"/>
                    <a:pt x="1410" y="1794"/>
                  </a:cubicBezTo>
                  <a:cubicBezTo>
                    <a:pt x="1418" y="1794"/>
                    <a:pt x="1418" y="1781"/>
                    <a:pt x="1418" y="1781"/>
                  </a:cubicBezTo>
                  <a:lnTo>
                    <a:pt x="1418" y="1721"/>
                  </a:lnTo>
                  <a:lnTo>
                    <a:pt x="1539" y="1691"/>
                  </a:lnTo>
                  <a:lnTo>
                    <a:pt x="1539" y="1751"/>
                  </a:lnTo>
                  <a:lnTo>
                    <a:pt x="1539" y="1811"/>
                  </a:lnTo>
                  <a:cubicBezTo>
                    <a:pt x="1539" y="1840"/>
                    <a:pt x="1539" y="1868"/>
                    <a:pt x="1564" y="1871"/>
                  </a:cubicBezTo>
                  <a:lnTo>
                    <a:pt x="1564" y="1871"/>
                  </a:lnTo>
                  <a:cubicBezTo>
                    <a:pt x="1569" y="1860"/>
                    <a:pt x="1569" y="1841"/>
                    <a:pt x="1569" y="1841"/>
                  </a:cubicBezTo>
                  <a:lnTo>
                    <a:pt x="1569" y="1781"/>
                  </a:lnTo>
                  <a:cubicBezTo>
                    <a:pt x="1594" y="1805"/>
                    <a:pt x="1579" y="1850"/>
                    <a:pt x="1588" y="1850"/>
                  </a:cubicBezTo>
                  <a:cubicBezTo>
                    <a:pt x="1590" y="1850"/>
                    <a:pt x="1594" y="1847"/>
                    <a:pt x="1600" y="1841"/>
                  </a:cubicBezTo>
                  <a:cubicBezTo>
                    <a:pt x="1630" y="1811"/>
                    <a:pt x="1569" y="1781"/>
                    <a:pt x="1600" y="1781"/>
                  </a:cubicBezTo>
                  <a:lnTo>
                    <a:pt x="1600" y="1781"/>
                  </a:lnTo>
                  <a:cubicBezTo>
                    <a:pt x="1620" y="1781"/>
                    <a:pt x="1626" y="1794"/>
                    <a:pt x="1629" y="1794"/>
                  </a:cubicBezTo>
                  <a:cubicBezTo>
                    <a:pt x="1630" y="1794"/>
                    <a:pt x="1630" y="1791"/>
                    <a:pt x="1630" y="1781"/>
                  </a:cubicBezTo>
                  <a:lnTo>
                    <a:pt x="1630" y="1751"/>
                  </a:lnTo>
                  <a:cubicBezTo>
                    <a:pt x="1650" y="1751"/>
                    <a:pt x="1657" y="1724"/>
                    <a:pt x="1659" y="1724"/>
                  </a:cubicBezTo>
                  <a:cubicBezTo>
                    <a:pt x="1660" y="1724"/>
                    <a:pt x="1660" y="1731"/>
                    <a:pt x="1660" y="1751"/>
                  </a:cubicBezTo>
                  <a:cubicBezTo>
                    <a:pt x="1660" y="1721"/>
                    <a:pt x="1660" y="1691"/>
                    <a:pt x="1660" y="1660"/>
                  </a:cubicBezTo>
                  <a:cubicBezTo>
                    <a:pt x="1669" y="1687"/>
                    <a:pt x="1675" y="1695"/>
                    <a:pt x="1680" y="1695"/>
                  </a:cubicBezTo>
                  <a:cubicBezTo>
                    <a:pt x="1689" y="1695"/>
                    <a:pt x="1695" y="1673"/>
                    <a:pt x="1704" y="1673"/>
                  </a:cubicBezTo>
                  <a:cubicBezTo>
                    <a:pt x="1709" y="1673"/>
                    <a:pt x="1714" y="1677"/>
                    <a:pt x="1720" y="1691"/>
                  </a:cubicBezTo>
                  <a:cubicBezTo>
                    <a:pt x="1720" y="1630"/>
                    <a:pt x="1750" y="1630"/>
                    <a:pt x="1750" y="1570"/>
                  </a:cubicBezTo>
                  <a:lnTo>
                    <a:pt x="1781" y="1570"/>
                  </a:lnTo>
                  <a:cubicBezTo>
                    <a:pt x="1781" y="1540"/>
                    <a:pt x="1750" y="1509"/>
                    <a:pt x="1750" y="1449"/>
                  </a:cubicBezTo>
                  <a:lnTo>
                    <a:pt x="1750" y="1449"/>
                  </a:lnTo>
                  <a:cubicBezTo>
                    <a:pt x="1756" y="1455"/>
                    <a:pt x="1762" y="1462"/>
                    <a:pt x="1769" y="1470"/>
                  </a:cubicBezTo>
                  <a:lnTo>
                    <a:pt x="1769" y="1470"/>
                  </a:lnTo>
                  <a:cubicBezTo>
                    <a:pt x="1766" y="1458"/>
                    <a:pt x="1769" y="1449"/>
                    <a:pt x="1781" y="1449"/>
                  </a:cubicBezTo>
                  <a:lnTo>
                    <a:pt x="1841" y="1449"/>
                  </a:lnTo>
                  <a:cubicBezTo>
                    <a:pt x="1811" y="1419"/>
                    <a:pt x="1781" y="1389"/>
                    <a:pt x="1841" y="1389"/>
                  </a:cubicBezTo>
                  <a:lnTo>
                    <a:pt x="1871" y="1389"/>
                  </a:lnTo>
                  <a:cubicBezTo>
                    <a:pt x="1871" y="1389"/>
                    <a:pt x="1871" y="1359"/>
                    <a:pt x="1841" y="1359"/>
                  </a:cubicBezTo>
                  <a:cubicBezTo>
                    <a:pt x="1841" y="1352"/>
                    <a:pt x="1844" y="1350"/>
                    <a:pt x="1848" y="1350"/>
                  </a:cubicBezTo>
                  <a:cubicBezTo>
                    <a:pt x="1860" y="1350"/>
                    <a:pt x="1883" y="1367"/>
                    <a:pt x="1894" y="1367"/>
                  </a:cubicBezTo>
                  <a:cubicBezTo>
                    <a:pt x="1899" y="1367"/>
                    <a:pt x="1901" y="1365"/>
                    <a:pt x="1901" y="1359"/>
                  </a:cubicBezTo>
                  <a:cubicBezTo>
                    <a:pt x="1901" y="1328"/>
                    <a:pt x="1871" y="1268"/>
                    <a:pt x="1871" y="1268"/>
                  </a:cubicBezTo>
                  <a:cubicBezTo>
                    <a:pt x="1871" y="1238"/>
                    <a:pt x="1901" y="1208"/>
                    <a:pt x="1871" y="1147"/>
                  </a:cubicBezTo>
                  <a:cubicBezTo>
                    <a:pt x="1868" y="1144"/>
                    <a:pt x="1865" y="1141"/>
                    <a:pt x="1861" y="1137"/>
                  </a:cubicBezTo>
                  <a:lnTo>
                    <a:pt x="1861" y="1137"/>
                  </a:lnTo>
                  <a:cubicBezTo>
                    <a:pt x="1863" y="1140"/>
                    <a:pt x="1864" y="1144"/>
                    <a:pt x="1865" y="1147"/>
                  </a:cubicBezTo>
                  <a:lnTo>
                    <a:pt x="1841" y="1147"/>
                  </a:lnTo>
                  <a:lnTo>
                    <a:pt x="1841" y="1117"/>
                  </a:lnTo>
                  <a:cubicBezTo>
                    <a:pt x="1844" y="1117"/>
                    <a:pt x="1846" y="1118"/>
                    <a:pt x="1849" y="1119"/>
                  </a:cubicBezTo>
                  <a:lnTo>
                    <a:pt x="1849" y="1119"/>
                  </a:lnTo>
                  <a:cubicBezTo>
                    <a:pt x="1829" y="1090"/>
                    <a:pt x="1819" y="1057"/>
                    <a:pt x="1841" y="1057"/>
                  </a:cubicBezTo>
                  <a:cubicBezTo>
                    <a:pt x="1865" y="1057"/>
                    <a:pt x="1851" y="1095"/>
                    <a:pt x="1859" y="1095"/>
                  </a:cubicBezTo>
                  <a:cubicBezTo>
                    <a:pt x="1861" y="1095"/>
                    <a:pt x="1865" y="1093"/>
                    <a:pt x="1871" y="1087"/>
                  </a:cubicBezTo>
                  <a:lnTo>
                    <a:pt x="1871" y="1117"/>
                  </a:lnTo>
                  <a:cubicBezTo>
                    <a:pt x="1911" y="1117"/>
                    <a:pt x="1925" y="1144"/>
                    <a:pt x="1929" y="1144"/>
                  </a:cubicBezTo>
                  <a:cubicBezTo>
                    <a:pt x="1931" y="1144"/>
                    <a:pt x="1931" y="1137"/>
                    <a:pt x="1931" y="1117"/>
                  </a:cubicBezTo>
                  <a:cubicBezTo>
                    <a:pt x="1931" y="1087"/>
                    <a:pt x="1931" y="1027"/>
                    <a:pt x="1931" y="1027"/>
                  </a:cubicBezTo>
                  <a:cubicBezTo>
                    <a:pt x="1911" y="1027"/>
                    <a:pt x="1905" y="1053"/>
                    <a:pt x="1893" y="1053"/>
                  </a:cubicBezTo>
                  <a:cubicBezTo>
                    <a:pt x="1888" y="1053"/>
                    <a:pt x="1881" y="1047"/>
                    <a:pt x="1871" y="1027"/>
                  </a:cubicBezTo>
                  <a:cubicBezTo>
                    <a:pt x="1841" y="966"/>
                    <a:pt x="1931" y="936"/>
                    <a:pt x="1931" y="906"/>
                  </a:cubicBezTo>
                  <a:cubicBezTo>
                    <a:pt x="1901" y="906"/>
                    <a:pt x="1871" y="906"/>
                    <a:pt x="1871" y="876"/>
                  </a:cubicBezTo>
                  <a:lnTo>
                    <a:pt x="1901" y="876"/>
                  </a:lnTo>
                  <a:cubicBezTo>
                    <a:pt x="1914" y="850"/>
                    <a:pt x="1911" y="829"/>
                    <a:pt x="1902" y="815"/>
                  </a:cubicBezTo>
                  <a:lnTo>
                    <a:pt x="1902" y="815"/>
                  </a:lnTo>
                  <a:cubicBezTo>
                    <a:pt x="1916" y="800"/>
                    <a:pt x="1909" y="800"/>
                    <a:pt x="1898" y="800"/>
                  </a:cubicBezTo>
                  <a:cubicBezTo>
                    <a:pt x="1895" y="800"/>
                    <a:pt x="1893" y="800"/>
                    <a:pt x="1891" y="800"/>
                  </a:cubicBezTo>
                  <a:lnTo>
                    <a:pt x="1891" y="800"/>
                  </a:lnTo>
                  <a:cubicBezTo>
                    <a:pt x="1888" y="797"/>
                    <a:pt x="1885" y="795"/>
                    <a:pt x="1882" y="792"/>
                  </a:cubicBezTo>
                  <a:lnTo>
                    <a:pt x="1882" y="792"/>
                  </a:lnTo>
                  <a:cubicBezTo>
                    <a:pt x="1883" y="795"/>
                    <a:pt x="1884" y="797"/>
                    <a:pt x="1885" y="800"/>
                  </a:cubicBezTo>
                  <a:lnTo>
                    <a:pt x="1885" y="800"/>
                  </a:lnTo>
                  <a:cubicBezTo>
                    <a:pt x="1877" y="798"/>
                    <a:pt x="1871" y="795"/>
                    <a:pt x="1871" y="785"/>
                  </a:cubicBezTo>
                  <a:lnTo>
                    <a:pt x="1871" y="785"/>
                  </a:lnTo>
                  <a:cubicBezTo>
                    <a:pt x="1871" y="785"/>
                    <a:pt x="1876" y="788"/>
                    <a:pt x="1882" y="792"/>
                  </a:cubicBezTo>
                  <a:lnTo>
                    <a:pt x="1882" y="792"/>
                  </a:lnTo>
                  <a:cubicBezTo>
                    <a:pt x="1880" y="788"/>
                    <a:pt x="1877" y="785"/>
                    <a:pt x="1871" y="785"/>
                  </a:cubicBezTo>
                  <a:lnTo>
                    <a:pt x="1901" y="785"/>
                  </a:lnTo>
                  <a:cubicBezTo>
                    <a:pt x="1901" y="725"/>
                    <a:pt x="1841" y="665"/>
                    <a:pt x="1841" y="634"/>
                  </a:cubicBezTo>
                  <a:lnTo>
                    <a:pt x="1871" y="634"/>
                  </a:lnTo>
                  <a:cubicBezTo>
                    <a:pt x="1841" y="544"/>
                    <a:pt x="1841" y="483"/>
                    <a:pt x="1841" y="393"/>
                  </a:cubicBezTo>
                  <a:lnTo>
                    <a:pt x="1811" y="393"/>
                  </a:lnTo>
                  <a:cubicBezTo>
                    <a:pt x="1811" y="373"/>
                    <a:pt x="1807" y="366"/>
                    <a:pt x="1803" y="366"/>
                  </a:cubicBezTo>
                  <a:cubicBezTo>
                    <a:pt x="1794" y="366"/>
                    <a:pt x="1781" y="393"/>
                    <a:pt x="1781" y="393"/>
                  </a:cubicBezTo>
                  <a:cubicBezTo>
                    <a:pt x="1750" y="363"/>
                    <a:pt x="1781" y="363"/>
                    <a:pt x="1781" y="363"/>
                  </a:cubicBezTo>
                  <a:cubicBezTo>
                    <a:pt x="1720" y="333"/>
                    <a:pt x="1690" y="302"/>
                    <a:pt x="1690" y="242"/>
                  </a:cubicBezTo>
                  <a:cubicBezTo>
                    <a:pt x="1690" y="238"/>
                    <a:pt x="1689" y="236"/>
                    <a:pt x="1686" y="236"/>
                  </a:cubicBezTo>
                  <a:cubicBezTo>
                    <a:pt x="1677" y="236"/>
                    <a:pt x="1654" y="263"/>
                    <a:pt x="1640" y="263"/>
                  </a:cubicBezTo>
                  <a:cubicBezTo>
                    <a:pt x="1634" y="263"/>
                    <a:pt x="1630" y="258"/>
                    <a:pt x="1630" y="242"/>
                  </a:cubicBezTo>
                  <a:cubicBezTo>
                    <a:pt x="1600" y="182"/>
                    <a:pt x="1539" y="182"/>
                    <a:pt x="1539" y="91"/>
                  </a:cubicBezTo>
                  <a:cubicBezTo>
                    <a:pt x="1533" y="104"/>
                    <a:pt x="1526" y="109"/>
                    <a:pt x="1520" y="109"/>
                  </a:cubicBezTo>
                  <a:cubicBezTo>
                    <a:pt x="1506" y="109"/>
                    <a:pt x="1493" y="86"/>
                    <a:pt x="1486" y="86"/>
                  </a:cubicBezTo>
                  <a:cubicBezTo>
                    <a:pt x="1481" y="86"/>
                    <a:pt x="1479" y="95"/>
                    <a:pt x="1479" y="121"/>
                  </a:cubicBezTo>
                  <a:cubicBezTo>
                    <a:pt x="1449" y="61"/>
                    <a:pt x="1418" y="1"/>
                    <a:pt x="1418" y="1"/>
                  </a:cubicBezTo>
                  <a:cubicBezTo>
                    <a:pt x="1418" y="1"/>
                    <a:pt x="1388" y="61"/>
                    <a:pt x="1388" y="61"/>
                  </a:cubicBezTo>
                  <a:lnTo>
                    <a:pt x="13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3940500" y="2337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3929925" y="23022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3922375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3898250" y="234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3905775" y="2348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3895225" y="232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39291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929175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926900" y="23482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908800" y="23497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3975950" y="234662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25" y="0"/>
                  </a:moveTo>
                  <a:cubicBezTo>
                    <a:pt x="21" y="0"/>
                    <a:pt x="13" y="10"/>
                    <a:pt x="0" y="35"/>
                  </a:cubicBezTo>
                  <a:lnTo>
                    <a:pt x="29" y="7"/>
                  </a:lnTo>
                  <a:lnTo>
                    <a:pt x="29" y="7"/>
                  </a:lnTo>
                  <a:cubicBezTo>
                    <a:pt x="31" y="13"/>
                    <a:pt x="31" y="24"/>
                    <a:pt x="31" y="35"/>
                  </a:cubicBezTo>
                  <a:cubicBezTo>
                    <a:pt x="31" y="25"/>
                    <a:pt x="31" y="15"/>
                    <a:pt x="31" y="5"/>
                  </a:cubicBezTo>
                  <a:lnTo>
                    <a:pt x="29" y="7"/>
                  </a:lnTo>
                  <a:lnTo>
                    <a:pt x="29" y="7"/>
                  </a:lnTo>
                  <a:cubicBezTo>
                    <a:pt x="28" y="3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39744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3988775" y="2346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31" y="0"/>
                    <a:pt x="0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39744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3975950" y="2301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39872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3965375" y="2298450"/>
              <a:ext cx="41525" cy="53600"/>
            </a:xfrm>
            <a:custGeom>
              <a:avLst/>
              <a:gdLst/>
              <a:ahLst/>
              <a:cxnLst/>
              <a:rect l="l" t="t" r="r" b="b"/>
              <a:pathLst>
                <a:path w="1661" h="2144" extrusionOk="0">
                  <a:moveTo>
                    <a:pt x="484" y="121"/>
                  </a:move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lose/>
                  <a:moveTo>
                    <a:pt x="1178" y="1956"/>
                  </a:moveTo>
                  <a:cubicBezTo>
                    <a:pt x="1178" y="1956"/>
                    <a:pt x="1178" y="1958"/>
                    <a:pt x="1178" y="1962"/>
                  </a:cubicBezTo>
                  <a:cubicBezTo>
                    <a:pt x="1178" y="1971"/>
                    <a:pt x="1175" y="1975"/>
                    <a:pt x="1172" y="1976"/>
                  </a:cubicBezTo>
                  <a:lnTo>
                    <a:pt x="1172" y="1976"/>
                  </a:lnTo>
                  <a:cubicBezTo>
                    <a:pt x="1176" y="1965"/>
                    <a:pt x="1177" y="1956"/>
                    <a:pt x="1178" y="1956"/>
                  </a:cubicBezTo>
                  <a:close/>
                  <a:moveTo>
                    <a:pt x="545" y="1939"/>
                  </a:moveTo>
                  <a:cubicBezTo>
                    <a:pt x="527" y="1939"/>
                    <a:pt x="514" y="1992"/>
                    <a:pt x="514" y="1992"/>
                  </a:cubicBezTo>
                  <a:cubicBezTo>
                    <a:pt x="514" y="1992"/>
                    <a:pt x="514" y="2023"/>
                    <a:pt x="514" y="2053"/>
                  </a:cubicBezTo>
                  <a:cubicBezTo>
                    <a:pt x="544" y="2023"/>
                    <a:pt x="544" y="2023"/>
                    <a:pt x="544" y="1992"/>
                  </a:cubicBezTo>
                  <a:cubicBezTo>
                    <a:pt x="574" y="2023"/>
                    <a:pt x="574" y="2023"/>
                    <a:pt x="544" y="2053"/>
                  </a:cubicBezTo>
                  <a:cubicBezTo>
                    <a:pt x="574" y="2053"/>
                    <a:pt x="574" y="2023"/>
                    <a:pt x="574" y="2023"/>
                  </a:cubicBezTo>
                  <a:cubicBezTo>
                    <a:pt x="574" y="2023"/>
                    <a:pt x="574" y="1992"/>
                    <a:pt x="574" y="1992"/>
                  </a:cubicBezTo>
                  <a:cubicBezTo>
                    <a:pt x="564" y="1952"/>
                    <a:pt x="554" y="1939"/>
                    <a:pt x="545" y="1939"/>
                  </a:cubicBezTo>
                  <a:close/>
                  <a:moveTo>
                    <a:pt x="967" y="1"/>
                  </a:moveTo>
                  <a:lnTo>
                    <a:pt x="967" y="31"/>
                  </a:lnTo>
                  <a:lnTo>
                    <a:pt x="967" y="61"/>
                  </a:lnTo>
                  <a:cubicBezTo>
                    <a:pt x="949" y="67"/>
                    <a:pt x="930" y="70"/>
                    <a:pt x="913" y="70"/>
                  </a:cubicBezTo>
                  <a:cubicBezTo>
                    <a:pt x="842" y="70"/>
                    <a:pt x="780" y="31"/>
                    <a:pt x="755" y="31"/>
                  </a:cubicBezTo>
                  <a:cubicBezTo>
                    <a:pt x="707" y="31"/>
                    <a:pt x="736" y="108"/>
                    <a:pt x="719" y="108"/>
                  </a:cubicBezTo>
                  <a:cubicBezTo>
                    <a:pt x="714" y="108"/>
                    <a:pt x="707" y="103"/>
                    <a:pt x="695" y="91"/>
                  </a:cubicBezTo>
                  <a:lnTo>
                    <a:pt x="695" y="61"/>
                  </a:lnTo>
                  <a:cubicBezTo>
                    <a:pt x="680" y="106"/>
                    <a:pt x="657" y="106"/>
                    <a:pt x="635" y="106"/>
                  </a:cubicBezTo>
                  <a:cubicBezTo>
                    <a:pt x="612" y="106"/>
                    <a:pt x="589" y="106"/>
                    <a:pt x="574" y="152"/>
                  </a:cubicBezTo>
                  <a:cubicBezTo>
                    <a:pt x="574" y="121"/>
                    <a:pt x="574" y="121"/>
                    <a:pt x="544" y="91"/>
                  </a:cubicBezTo>
                  <a:cubicBezTo>
                    <a:pt x="538" y="85"/>
                    <a:pt x="533" y="83"/>
                    <a:pt x="529" y="83"/>
                  </a:cubicBezTo>
                  <a:cubicBezTo>
                    <a:pt x="524" y="83"/>
                    <a:pt x="520" y="88"/>
                    <a:pt x="518" y="95"/>
                  </a:cubicBezTo>
                  <a:lnTo>
                    <a:pt x="518" y="95"/>
                  </a:lnTo>
                  <a:cubicBezTo>
                    <a:pt x="517" y="94"/>
                    <a:pt x="515" y="93"/>
                    <a:pt x="514" y="91"/>
                  </a:cubicBezTo>
                  <a:cubicBezTo>
                    <a:pt x="510" y="87"/>
                    <a:pt x="506" y="85"/>
                    <a:pt x="503" y="85"/>
                  </a:cubicBezTo>
                  <a:cubicBezTo>
                    <a:pt x="487" y="85"/>
                    <a:pt x="484" y="128"/>
                    <a:pt x="484" y="128"/>
                  </a:cubicBezTo>
                  <a:cubicBezTo>
                    <a:pt x="484" y="128"/>
                    <a:pt x="484" y="126"/>
                    <a:pt x="484" y="121"/>
                  </a:cubicBezTo>
                  <a:cubicBezTo>
                    <a:pt x="484" y="121"/>
                    <a:pt x="484" y="140"/>
                    <a:pt x="484" y="152"/>
                  </a:cubicBezTo>
                  <a:cubicBezTo>
                    <a:pt x="477" y="145"/>
                    <a:pt x="471" y="143"/>
                    <a:pt x="465" y="143"/>
                  </a:cubicBezTo>
                  <a:cubicBezTo>
                    <a:pt x="448" y="143"/>
                    <a:pt x="434" y="160"/>
                    <a:pt x="427" y="160"/>
                  </a:cubicBezTo>
                  <a:cubicBezTo>
                    <a:pt x="425" y="160"/>
                    <a:pt x="423" y="158"/>
                    <a:pt x="423" y="152"/>
                  </a:cubicBezTo>
                  <a:cubicBezTo>
                    <a:pt x="423" y="182"/>
                    <a:pt x="416" y="182"/>
                    <a:pt x="408" y="182"/>
                  </a:cubicBezTo>
                  <a:cubicBezTo>
                    <a:pt x="401" y="182"/>
                    <a:pt x="393" y="182"/>
                    <a:pt x="393" y="212"/>
                  </a:cubicBezTo>
                  <a:cubicBezTo>
                    <a:pt x="393" y="186"/>
                    <a:pt x="388" y="177"/>
                    <a:pt x="382" y="177"/>
                  </a:cubicBezTo>
                  <a:cubicBezTo>
                    <a:pt x="373" y="177"/>
                    <a:pt x="363" y="195"/>
                    <a:pt x="363" y="212"/>
                  </a:cubicBezTo>
                  <a:cubicBezTo>
                    <a:pt x="358" y="201"/>
                    <a:pt x="352" y="197"/>
                    <a:pt x="347" y="197"/>
                  </a:cubicBezTo>
                  <a:cubicBezTo>
                    <a:pt x="330" y="197"/>
                    <a:pt x="315" y="242"/>
                    <a:pt x="308" y="242"/>
                  </a:cubicBezTo>
                  <a:cubicBezTo>
                    <a:pt x="305" y="242"/>
                    <a:pt x="304" y="237"/>
                    <a:pt x="303" y="226"/>
                  </a:cubicBezTo>
                  <a:lnTo>
                    <a:pt x="303" y="226"/>
                  </a:lnTo>
                  <a:cubicBezTo>
                    <a:pt x="307" y="159"/>
                    <a:pt x="333" y="206"/>
                    <a:pt x="333" y="121"/>
                  </a:cubicBezTo>
                  <a:lnTo>
                    <a:pt x="333" y="121"/>
                  </a:lnTo>
                  <a:cubicBezTo>
                    <a:pt x="303" y="182"/>
                    <a:pt x="273" y="272"/>
                    <a:pt x="273" y="272"/>
                  </a:cubicBezTo>
                  <a:lnTo>
                    <a:pt x="273" y="212"/>
                  </a:lnTo>
                  <a:cubicBezTo>
                    <a:pt x="242" y="272"/>
                    <a:pt x="182" y="272"/>
                    <a:pt x="182" y="363"/>
                  </a:cubicBezTo>
                  <a:cubicBezTo>
                    <a:pt x="212" y="393"/>
                    <a:pt x="212" y="453"/>
                    <a:pt x="212" y="484"/>
                  </a:cubicBezTo>
                  <a:cubicBezTo>
                    <a:pt x="197" y="438"/>
                    <a:pt x="190" y="438"/>
                    <a:pt x="178" y="438"/>
                  </a:cubicBezTo>
                  <a:cubicBezTo>
                    <a:pt x="167" y="438"/>
                    <a:pt x="152" y="438"/>
                    <a:pt x="122" y="393"/>
                  </a:cubicBezTo>
                  <a:cubicBezTo>
                    <a:pt x="122" y="423"/>
                    <a:pt x="122" y="423"/>
                    <a:pt x="122" y="423"/>
                  </a:cubicBezTo>
                  <a:lnTo>
                    <a:pt x="122" y="484"/>
                  </a:lnTo>
                  <a:lnTo>
                    <a:pt x="122" y="514"/>
                  </a:lnTo>
                  <a:cubicBezTo>
                    <a:pt x="92" y="574"/>
                    <a:pt x="122" y="634"/>
                    <a:pt x="92" y="665"/>
                  </a:cubicBezTo>
                  <a:cubicBezTo>
                    <a:pt x="85" y="658"/>
                    <a:pt x="81" y="656"/>
                    <a:pt x="79" y="656"/>
                  </a:cubicBezTo>
                  <a:cubicBezTo>
                    <a:pt x="74" y="656"/>
                    <a:pt x="79" y="673"/>
                    <a:pt x="74" y="673"/>
                  </a:cubicBezTo>
                  <a:cubicBezTo>
                    <a:pt x="71" y="673"/>
                    <a:pt x="68" y="671"/>
                    <a:pt x="61" y="665"/>
                  </a:cubicBezTo>
                  <a:lnTo>
                    <a:pt x="61" y="695"/>
                  </a:lnTo>
                  <a:lnTo>
                    <a:pt x="61" y="785"/>
                  </a:lnTo>
                  <a:cubicBezTo>
                    <a:pt x="92" y="846"/>
                    <a:pt x="92" y="846"/>
                    <a:pt x="92" y="846"/>
                  </a:cubicBezTo>
                  <a:cubicBezTo>
                    <a:pt x="92" y="846"/>
                    <a:pt x="61" y="876"/>
                    <a:pt x="61" y="876"/>
                  </a:cubicBezTo>
                  <a:cubicBezTo>
                    <a:pt x="61" y="876"/>
                    <a:pt x="92" y="906"/>
                    <a:pt x="61" y="906"/>
                  </a:cubicBezTo>
                  <a:cubicBezTo>
                    <a:pt x="61" y="906"/>
                    <a:pt x="35" y="893"/>
                    <a:pt x="26" y="893"/>
                  </a:cubicBezTo>
                  <a:cubicBezTo>
                    <a:pt x="21" y="893"/>
                    <a:pt x="21" y="896"/>
                    <a:pt x="31" y="906"/>
                  </a:cubicBezTo>
                  <a:cubicBezTo>
                    <a:pt x="61" y="906"/>
                    <a:pt x="31" y="966"/>
                    <a:pt x="61" y="966"/>
                  </a:cubicBezTo>
                  <a:lnTo>
                    <a:pt x="31" y="966"/>
                  </a:lnTo>
                  <a:lnTo>
                    <a:pt x="61" y="997"/>
                  </a:lnTo>
                  <a:cubicBezTo>
                    <a:pt x="41" y="997"/>
                    <a:pt x="35" y="983"/>
                    <a:pt x="32" y="983"/>
                  </a:cubicBezTo>
                  <a:cubicBezTo>
                    <a:pt x="31" y="983"/>
                    <a:pt x="31" y="987"/>
                    <a:pt x="31" y="997"/>
                  </a:cubicBezTo>
                  <a:cubicBezTo>
                    <a:pt x="16" y="1012"/>
                    <a:pt x="24" y="1012"/>
                    <a:pt x="31" y="1012"/>
                  </a:cubicBezTo>
                  <a:cubicBezTo>
                    <a:pt x="39" y="1012"/>
                    <a:pt x="46" y="1012"/>
                    <a:pt x="31" y="1027"/>
                  </a:cubicBezTo>
                  <a:cubicBezTo>
                    <a:pt x="31" y="1087"/>
                    <a:pt x="92" y="1117"/>
                    <a:pt x="31" y="1147"/>
                  </a:cubicBezTo>
                  <a:cubicBezTo>
                    <a:pt x="27" y="1152"/>
                    <a:pt x="23" y="1154"/>
                    <a:pt x="19" y="1154"/>
                  </a:cubicBezTo>
                  <a:cubicBezTo>
                    <a:pt x="7" y="1154"/>
                    <a:pt x="3" y="1126"/>
                    <a:pt x="2" y="1126"/>
                  </a:cubicBezTo>
                  <a:cubicBezTo>
                    <a:pt x="1" y="1126"/>
                    <a:pt x="1" y="1132"/>
                    <a:pt x="1" y="1147"/>
                  </a:cubicBezTo>
                  <a:cubicBezTo>
                    <a:pt x="1" y="1208"/>
                    <a:pt x="61" y="1268"/>
                    <a:pt x="61" y="1329"/>
                  </a:cubicBezTo>
                  <a:cubicBezTo>
                    <a:pt x="66" y="1324"/>
                    <a:pt x="69" y="1322"/>
                    <a:pt x="71" y="1322"/>
                  </a:cubicBezTo>
                  <a:cubicBezTo>
                    <a:pt x="84" y="1322"/>
                    <a:pt x="61" y="1389"/>
                    <a:pt x="61" y="1389"/>
                  </a:cubicBezTo>
                  <a:cubicBezTo>
                    <a:pt x="41" y="1389"/>
                    <a:pt x="35" y="1375"/>
                    <a:pt x="32" y="1375"/>
                  </a:cubicBezTo>
                  <a:cubicBezTo>
                    <a:pt x="31" y="1375"/>
                    <a:pt x="31" y="1379"/>
                    <a:pt x="31" y="1389"/>
                  </a:cubicBezTo>
                  <a:cubicBezTo>
                    <a:pt x="31" y="1419"/>
                    <a:pt x="61" y="1449"/>
                    <a:pt x="92" y="1510"/>
                  </a:cubicBezTo>
                  <a:cubicBezTo>
                    <a:pt x="61" y="1540"/>
                    <a:pt x="61" y="1540"/>
                    <a:pt x="92" y="1570"/>
                  </a:cubicBezTo>
                  <a:cubicBezTo>
                    <a:pt x="106" y="1570"/>
                    <a:pt x="114" y="1577"/>
                    <a:pt x="118" y="1581"/>
                  </a:cubicBezTo>
                  <a:lnTo>
                    <a:pt x="118" y="1581"/>
                  </a:lnTo>
                  <a:cubicBezTo>
                    <a:pt x="67" y="1718"/>
                    <a:pt x="181" y="1663"/>
                    <a:pt x="152" y="1751"/>
                  </a:cubicBezTo>
                  <a:lnTo>
                    <a:pt x="182" y="1781"/>
                  </a:lnTo>
                  <a:cubicBezTo>
                    <a:pt x="182" y="1751"/>
                    <a:pt x="152" y="1751"/>
                    <a:pt x="182" y="1751"/>
                  </a:cubicBezTo>
                  <a:cubicBezTo>
                    <a:pt x="202" y="1751"/>
                    <a:pt x="222" y="1738"/>
                    <a:pt x="225" y="1738"/>
                  </a:cubicBezTo>
                  <a:lnTo>
                    <a:pt x="225" y="1738"/>
                  </a:lnTo>
                  <a:cubicBezTo>
                    <a:pt x="226" y="1738"/>
                    <a:pt x="222" y="1741"/>
                    <a:pt x="212" y="1751"/>
                  </a:cubicBezTo>
                  <a:cubicBezTo>
                    <a:pt x="189" y="1751"/>
                    <a:pt x="184" y="1769"/>
                    <a:pt x="182" y="1791"/>
                  </a:cubicBezTo>
                  <a:lnTo>
                    <a:pt x="182" y="1791"/>
                  </a:lnTo>
                  <a:cubicBezTo>
                    <a:pt x="182" y="1788"/>
                    <a:pt x="182" y="1785"/>
                    <a:pt x="182" y="1781"/>
                  </a:cubicBezTo>
                  <a:lnTo>
                    <a:pt x="182" y="1811"/>
                  </a:lnTo>
                  <a:cubicBezTo>
                    <a:pt x="182" y="1804"/>
                    <a:pt x="182" y="1797"/>
                    <a:pt x="182" y="1791"/>
                  </a:cubicBezTo>
                  <a:lnTo>
                    <a:pt x="182" y="1791"/>
                  </a:lnTo>
                  <a:cubicBezTo>
                    <a:pt x="183" y="1796"/>
                    <a:pt x="184" y="1799"/>
                    <a:pt x="186" y="1799"/>
                  </a:cubicBezTo>
                  <a:cubicBezTo>
                    <a:pt x="191" y="1799"/>
                    <a:pt x="203" y="1764"/>
                    <a:pt x="209" y="1764"/>
                  </a:cubicBezTo>
                  <a:cubicBezTo>
                    <a:pt x="211" y="1764"/>
                    <a:pt x="212" y="1768"/>
                    <a:pt x="212" y="1781"/>
                  </a:cubicBezTo>
                  <a:cubicBezTo>
                    <a:pt x="232" y="1781"/>
                    <a:pt x="252" y="1768"/>
                    <a:pt x="255" y="1768"/>
                  </a:cubicBezTo>
                  <a:lnTo>
                    <a:pt x="255" y="1768"/>
                  </a:lnTo>
                  <a:cubicBezTo>
                    <a:pt x="256" y="1768"/>
                    <a:pt x="252" y="1771"/>
                    <a:pt x="242" y="1781"/>
                  </a:cubicBezTo>
                  <a:cubicBezTo>
                    <a:pt x="242" y="1811"/>
                    <a:pt x="212" y="1811"/>
                    <a:pt x="242" y="1811"/>
                  </a:cubicBezTo>
                  <a:lnTo>
                    <a:pt x="242" y="1872"/>
                  </a:lnTo>
                  <a:lnTo>
                    <a:pt x="242" y="1902"/>
                  </a:lnTo>
                  <a:cubicBezTo>
                    <a:pt x="265" y="1880"/>
                    <a:pt x="275" y="1874"/>
                    <a:pt x="281" y="1874"/>
                  </a:cubicBezTo>
                  <a:cubicBezTo>
                    <a:pt x="289" y="1874"/>
                    <a:pt x="292" y="1881"/>
                    <a:pt x="304" y="1881"/>
                  </a:cubicBezTo>
                  <a:cubicBezTo>
                    <a:pt x="310" y="1881"/>
                    <a:pt x="319" y="1879"/>
                    <a:pt x="333" y="1872"/>
                  </a:cubicBezTo>
                  <a:lnTo>
                    <a:pt x="333" y="1872"/>
                  </a:lnTo>
                  <a:cubicBezTo>
                    <a:pt x="303" y="1902"/>
                    <a:pt x="303" y="1932"/>
                    <a:pt x="303" y="1932"/>
                  </a:cubicBezTo>
                  <a:cubicBezTo>
                    <a:pt x="303" y="1956"/>
                    <a:pt x="283" y="2001"/>
                    <a:pt x="291" y="2001"/>
                  </a:cubicBezTo>
                  <a:cubicBezTo>
                    <a:pt x="293" y="2001"/>
                    <a:pt x="297" y="1998"/>
                    <a:pt x="303" y="1992"/>
                  </a:cubicBezTo>
                  <a:cubicBezTo>
                    <a:pt x="303" y="1986"/>
                    <a:pt x="303" y="1984"/>
                    <a:pt x="303" y="1984"/>
                  </a:cubicBezTo>
                  <a:cubicBezTo>
                    <a:pt x="304" y="1984"/>
                    <a:pt x="307" y="2001"/>
                    <a:pt x="318" y="2001"/>
                  </a:cubicBezTo>
                  <a:cubicBezTo>
                    <a:pt x="322" y="2001"/>
                    <a:pt x="327" y="1999"/>
                    <a:pt x="333" y="1992"/>
                  </a:cubicBezTo>
                  <a:lnTo>
                    <a:pt x="333" y="1992"/>
                  </a:lnTo>
                  <a:cubicBezTo>
                    <a:pt x="303" y="2023"/>
                    <a:pt x="333" y="2023"/>
                    <a:pt x="333" y="2023"/>
                  </a:cubicBezTo>
                  <a:lnTo>
                    <a:pt x="333" y="1992"/>
                  </a:lnTo>
                  <a:cubicBezTo>
                    <a:pt x="339" y="1986"/>
                    <a:pt x="345" y="1984"/>
                    <a:pt x="351" y="1984"/>
                  </a:cubicBezTo>
                  <a:cubicBezTo>
                    <a:pt x="375" y="1984"/>
                    <a:pt x="399" y="2023"/>
                    <a:pt x="423" y="2023"/>
                  </a:cubicBezTo>
                  <a:cubicBezTo>
                    <a:pt x="454" y="1992"/>
                    <a:pt x="454" y="1962"/>
                    <a:pt x="484" y="1932"/>
                  </a:cubicBezTo>
                  <a:cubicBezTo>
                    <a:pt x="484" y="1932"/>
                    <a:pt x="484" y="1962"/>
                    <a:pt x="484" y="1962"/>
                  </a:cubicBezTo>
                  <a:lnTo>
                    <a:pt x="514" y="1962"/>
                  </a:lnTo>
                  <a:lnTo>
                    <a:pt x="514" y="1932"/>
                  </a:lnTo>
                  <a:lnTo>
                    <a:pt x="635" y="1932"/>
                  </a:lnTo>
                  <a:cubicBezTo>
                    <a:pt x="635" y="1962"/>
                    <a:pt x="635" y="1962"/>
                    <a:pt x="635" y="1992"/>
                  </a:cubicBezTo>
                  <a:lnTo>
                    <a:pt x="635" y="2053"/>
                  </a:lnTo>
                  <a:cubicBezTo>
                    <a:pt x="635" y="2083"/>
                    <a:pt x="635" y="2113"/>
                    <a:pt x="665" y="2143"/>
                  </a:cubicBezTo>
                  <a:lnTo>
                    <a:pt x="665" y="2113"/>
                  </a:lnTo>
                  <a:cubicBezTo>
                    <a:pt x="665" y="2089"/>
                    <a:pt x="645" y="2045"/>
                    <a:pt x="654" y="2045"/>
                  </a:cubicBezTo>
                  <a:cubicBezTo>
                    <a:pt x="656" y="2045"/>
                    <a:pt x="659" y="2047"/>
                    <a:pt x="665" y="2053"/>
                  </a:cubicBezTo>
                  <a:lnTo>
                    <a:pt x="665" y="2083"/>
                  </a:lnTo>
                  <a:cubicBezTo>
                    <a:pt x="694" y="2083"/>
                    <a:pt x="695" y="2083"/>
                    <a:pt x="667" y="2111"/>
                  </a:cubicBezTo>
                  <a:lnTo>
                    <a:pt x="667" y="2111"/>
                  </a:lnTo>
                  <a:cubicBezTo>
                    <a:pt x="695" y="2083"/>
                    <a:pt x="695" y="2082"/>
                    <a:pt x="695" y="2053"/>
                  </a:cubicBezTo>
                  <a:cubicBezTo>
                    <a:pt x="704" y="2071"/>
                    <a:pt x="710" y="2075"/>
                    <a:pt x="715" y="2075"/>
                  </a:cubicBezTo>
                  <a:cubicBezTo>
                    <a:pt x="719" y="2075"/>
                    <a:pt x="722" y="2070"/>
                    <a:pt x="723" y="2070"/>
                  </a:cubicBezTo>
                  <a:cubicBezTo>
                    <a:pt x="725" y="2070"/>
                    <a:pt x="725" y="2078"/>
                    <a:pt x="725" y="2113"/>
                  </a:cubicBezTo>
                  <a:lnTo>
                    <a:pt x="725" y="2053"/>
                  </a:lnTo>
                  <a:cubicBezTo>
                    <a:pt x="725" y="2071"/>
                    <a:pt x="728" y="2075"/>
                    <a:pt x="732" y="2075"/>
                  </a:cubicBezTo>
                  <a:cubicBezTo>
                    <a:pt x="736" y="2075"/>
                    <a:pt x="741" y="2070"/>
                    <a:pt x="745" y="2070"/>
                  </a:cubicBezTo>
                  <a:cubicBezTo>
                    <a:pt x="751" y="2070"/>
                    <a:pt x="755" y="2078"/>
                    <a:pt x="755" y="2113"/>
                  </a:cubicBezTo>
                  <a:cubicBezTo>
                    <a:pt x="755" y="2023"/>
                    <a:pt x="816" y="2023"/>
                    <a:pt x="816" y="2023"/>
                  </a:cubicBezTo>
                  <a:cubicBezTo>
                    <a:pt x="846" y="2023"/>
                    <a:pt x="846" y="2083"/>
                    <a:pt x="846" y="2083"/>
                  </a:cubicBezTo>
                  <a:lnTo>
                    <a:pt x="846" y="1992"/>
                  </a:lnTo>
                  <a:cubicBezTo>
                    <a:pt x="855" y="2001"/>
                    <a:pt x="861" y="2010"/>
                    <a:pt x="866" y="2018"/>
                  </a:cubicBezTo>
                  <a:lnTo>
                    <a:pt x="866" y="2018"/>
                  </a:lnTo>
                  <a:cubicBezTo>
                    <a:pt x="862" y="2037"/>
                    <a:pt x="861" y="2058"/>
                    <a:pt x="868" y="2058"/>
                  </a:cubicBezTo>
                  <a:cubicBezTo>
                    <a:pt x="870" y="2058"/>
                    <a:pt x="873" y="2056"/>
                    <a:pt x="876" y="2053"/>
                  </a:cubicBezTo>
                  <a:cubicBezTo>
                    <a:pt x="902" y="2053"/>
                    <a:pt x="906" y="1986"/>
                    <a:pt x="906" y="1986"/>
                  </a:cubicBezTo>
                  <a:cubicBezTo>
                    <a:pt x="906" y="1986"/>
                    <a:pt x="906" y="1988"/>
                    <a:pt x="906" y="1992"/>
                  </a:cubicBezTo>
                  <a:lnTo>
                    <a:pt x="906" y="2023"/>
                  </a:lnTo>
                  <a:cubicBezTo>
                    <a:pt x="906" y="1992"/>
                    <a:pt x="914" y="1992"/>
                    <a:pt x="921" y="1992"/>
                  </a:cubicBezTo>
                  <a:cubicBezTo>
                    <a:pt x="929" y="1992"/>
                    <a:pt x="936" y="1992"/>
                    <a:pt x="936" y="1962"/>
                  </a:cubicBezTo>
                  <a:cubicBezTo>
                    <a:pt x="959" y="1939"/>
                    <a:pt x="982" y="1882"/>
                    <a:pt x="992" y="1882"/>
                  </a:cubicBezTo>
                  <a:cubicBezTo>
                    <a:pt x="995" y="1882"/>
                    <a:pt x="997" y="1887"/>
                    <a:pt x="997" y="1902"/>
                  </a:cubicBezTo>
                  <a:lnTo>
                    <a:pt x="997" y="1992"/>
                  </a:lnTo>
                  <a:lnTo>
                    <a:pt x="997" y="2053"/>
                  </a:lnTo>
                  <a:lnTo>
                    <a:pt x="1027" y="2053"/>
                  </a:lnTo>
                  <a:cubicBezTo>
                    <a:pt x="1027" y="2023"/>
                    <a:pt x="1027" y="1992"/>
                    <a:pt x="1027" y="1962"/>
                  </a:cubicBezTo>
                  <a:cubicBezTo>
                    <a:pt x="1037" y="1952"/>
                    <a:pt x="1046" y="1948"/>
                    <a:pt x="1053" y="1948"/>
                  </a:cubicBezTo>
                  <a:cubicBezTo>
                    <a:pt x="1084" y="1948"/>
                    <a:pt x="1087" y="2027"/>
                    <a:pt x="1087" y="2027"/>
                  </a:cubicBezTo>
                  <a:cubicBezTo>
                    <a:pt x="1087" y="2027"/>
                    <a:pt x="1087" y="2025"/>
                    <a:pt x="1087" y="2023"/>
                  </a:cubicBezTo>
                  <a:cubicBezTo>
                    <a:pt x="1112" y="1998"/>
                    <a:pt x="1097" y="1954"/>
                    <a:pt x="1106" y="1954"/>
                  </a:cubicBezTo>
                  <a:cubicBezTo>
                    <a:pt x="1108" y="1954"/>
                    <a:pt x="1112" y="1956"/>
                    <a:pt x="1118" y="1962"/>
                  </a:cubicBezTo>
                  <a:lnTo>
                    <a:pt x="1118" y="2023"/>
                  </a:lnTo>
                  <a:cubicBezTo>
                    <a:pt x="1146" y="2023"/>
                    <a:pt x="1161" y="2002"/>
                    <a:pt x="1169" y="1984"/>
                  </a:cubicBezTo>
                  <a:lnTo>
                    <a:pt x="1169" y="1984"/>
                  </a:lnTo>
                  <a:cubicBezTo>
                    <a:pt x="1171" y="1986"/>
                    <a:pt x="1174" y="1989"/>
                    <a:pt x="1178" y="1992"/>
                  </a:cubicBezTo>
                  <a:cubicBezTo>
                    <a:pt x="1204" y="1966"/>
                    <a:pt x="1252" y="1896"/>
                    <a:pt x="1265" y="1896"/>
                  </a:cubicBezTo>
                  <a:cubicBezTo>
                    <a:pt x="1267" y="1896"/>
                    <a:pt x="1268" y="1898"/>
                    <a:pt x="1268" y="1902"/>
                  </a:cubicBezTo>
                  <a:lnTo>
                    <a:pt x="1268" y="1932"/>
                  </a:lnTo>
                  <a:cubicBezTo>
                    <a:pt x="1299" y="1872"/>
                    <a:pt x="1329" y="1872"/>
                    <a:pt x="1389" y="1872"/>
                  </a:cubicBezTo>
                  <a:lnTo>
                    <a:pt x="1389" y="1842"/>
                  </a:lnTo>
                  <a:cubicBezTo>
                    <a:pt x="1404" y="1842"/>
                    <a:pt x="1397" y="1826"/>
                    <a:pt x="1389" y="1811"/>
                  </a:cubicBezTo>
                  <a:lnTo>
                    <a:pt x="1389" y="1811"/>
                  </a:lnTo>
                  <a:lnTo>
                    <a:pt x="1389" y="1811"/>
                  </a:lnTo>
                  <a:cubicBezTo>
                    <a:pt x="1382" y="1796"/>
                    <a:pt x="1374" y="1781"/>
                    <a:pt x="1389" y="1781"/>
                  </a:cubicBezTo>
                  <a:cubicBezTo>
                    <a:pt x="1389" y="1781"/>
                    <a:pt x="1389" y="1811"/>
                    <a:pt x="1389" y="1811"/>
                  </a:cubicBezTo>
                  <a:cubicBezTo>
                    <a:pt x="1419" y="1751"/>
                    <a:pt x="1419" y="1660"/>
                    <a:pt x="1480" y="1660"/>
                  </a:cubicBezTo>
                  <a:cubicBezTo>
                    <a:pt x="1480" y="1630"/>
                    <a:pt x="1419" y="1570"/>
                    <a:pt x="1480" y="1570"/>
                  </a:cubicBezTo>
                  <a:cubicBezTo>
                    <a:pt x="1510" y="1540"/>
                    <a:pt x="1510" y="1419"/>
                    <a:pt x="1570" y="1389"/>
                  </a:cubicBezTo>
                  <a:cubicBezTo>
                    <a:pt x="1540" y="1359"/>
                    <a:pt x="1600" y="1329"/>
                    <a:pt x="1570" y="1298"/>
                  </a:cubicBezTo>
                  <a:cubicBezTo>
                    <a:pt x="1600" y="1268"/>
                    <a:pt x="1631" y="1238"/>
                    <a:pt x="1631" y="1238"/>
                  </a:cubicBezTo>
                  <a:cubicBezTo>
                    <a:pt x="1631" y="1208"/>
                    <a:pt x="1600" y="1178"/>
                    <a:pt x="1600" y="1178"/>
                  </a:cubicBezTo>
                  <a:lnTo>
                    <a:pt x="1631" y="1178"/>
                  </a:lnTo>
                  <a:lnTo>
                    <a:pt x="1600" y="1117"/>
                  </a:lnTo>
                  <a:cubicBezTo>
                    <a:pt x="1600" y="1087"/>
                    <a:pt x="1600" y="1057"/>
                    <a:pt x="1631" y="1027"/>
                  </a:cubicBezTo>
                  <a:lnTo>
                    <a:pt x="1600" y="966"/>
                  </a:lnTo>
                  <a:cubicBezTo>
                    <a:pt x="1620" y="966"/>
                    <a:pt x="1641" y="980"/>
                    <a:pt x="1643" y="980"/>
                  </a:cubicBezTo>
                  <a:cubicBezTo>
                    <a:pt x="1644" y="980"/>
                    <a:pt x="1641" y="976"/>
                    <a:pt x="1631" y="966"/>
                  </a:cubicBezTo>
                  <a:cubicBezTo>
                    <a:pt x="1600" y="906"/>
                    <a:pt x="1661" y="906"/>
                    <a:pt x="1631" y="906"/>
                  </a:cubicBezTo>
                  <a:lnTo>
                    <a:pt x="1600" y="906"/>
                  </a:lnTo>
                  <a:cubicBezTo>
                    <a:pt x="1631" y="876"/>
                    <a:pt x="1631" y="846"/>
                    <a:pt x="1600" y="816"/>
                  </a:cubicBezTo>
                  <a:lnTo>
                    <a:pt x="1631" y="816"/>
                  </a:lnTo>
                  <a:cubicBezTo>
                    <a:pt x="1631" y="755"/>
                    <a:pt x="1600" y="695"/>
                    <a:pt x="1600" y="665"/>
                  </a:cubicBezTo>
                  <a:cubicBezTo>
                    <a:pt x="1570" y="695"/>
                    <a:pt x="1540" y="695"/>
                    <a:pt x="1540" y="695"/>
                  </a:cubicBezTo>
                  <a:lnTo>
                    <a:pt x="1570" y="665"/>
                  </a:lnTo>
                  <a:lnTo>
                    <a:pt x="1540" y="665"/>
                  </a:lnTo>
                  <a:cubicBezTo>
                    <a:pt x="1540" y="634"/>
                    <a:pt x="1570" y="634"/>
                    <a:pt x="1570" y="634"/>
                  </a:cubicBezTo>
                  <a:lnTo>
                    <a:pt x="1600" y="634"/>
                  </a:lnTo>
                  <a:cubicBezTo>
                    <a:pt x="1570" y="634"/>
                    <a:pt x="1600" y="574"/>
                    <a:pt x="1570" y="574"/>
                  </a:cubicBezTo>
                  <a:cubicBezTo>
                    <a:pt x="1540" y="514"/>
                    <a:pt x="1540" y="484"/>
                    <a:pt x="1510" y="453"/>
                  </a:cubicBezTo>
                  <a:lnTo>
                    <a:pt x="1480" y="453"/>
                  </a:lnTo>
                  <a:cubicBezTo>
                    <a:pt x="1480" y="393"/>
                    <a:pt x="1449" y="363"/>
                    <a:pt x="1449" y="333"/>
                  </a:cubicBezTo>
                  <a:cubicBezTo>
                    <a:pt x="1401" y="333"/>
                    <a:pt x="1392" y="371"/>
                    <a:pt x="1390" y="371"/>
                  </a:cubicBezTo>
                  <a:cubicBezTo>
                    <a:pt x="1389" y="371"/>
                    <a:pt x="1389" y="369"/>
                    <a:pt x="1389" y="363"/>
                  </a:cubicBezTo>
                  <a:cubicBezTo>
                    <a:pt x="1389" y="333"/>
                    <a:pt x="1389" y="303"/>
                    <a:pt x="1389" y="303"/>
                  </a:cubicBezTo>
                  <a:cubicBezTo>
                    <a:pt x="1389" y="272"/>
                    <a:pt x="1359" y="242"/>
                    <a:pt x="1329" y="242"/>
                  </a:cubicBezTo>
                  <a:cubicBezTo>
                    <a:pt x="1277" y="242"/>
                    <a:pt x="1270" y="109"/>
                    <a:pt x="1231" y="109"/>
                  </a:cubicBezTo>
                  <a:cubicBezTo>
                    <a:pt x="1224" y="109"/>
                    <a:pt x="1217" y="113"/>
                    <a:pt x="1208" y="121"/>
                  </a:cubicBezTo>
                  <a:lnTo>
                    <a:pt x="1178" y="121"/>
                  </a:lnTo>
                  <a:cubicBezTo>
                    <a:pt x="1148" y="121"/>
                    <a:pt x="1178" y="121"/>
                    <a:pt x="1178" y="91"/>
                  </a:cubicBezTo>
                  <a:lnTo>
                    <a:pt x="1178" y="91"/>
                  </a:lnTo>
                  <a:cubicBezTo>
                    <a:pt x="1169" y="96"/>
                    <a:pt x="1161" y="98"/>
                    <a:pt x="1154" y="98"/>
                  </a:cubicBezTo>
                  <a:cubicBezTo>
                    <a:pt x="1128" y="98"/>
                    <a:pt x="1116" y="70"/>
                    <a:pt x="1094" y="70"/>
                  </a:cubicBezTo>
                  <a:cubicBezTo>
                    <a:pt x="1085" y="70"/>
                    <a:pt x="1073" y="75"/>
                    <a:pt x="1057" y="91"/>
                  </a:cubicBezTo>
                  <a:cubicBezTo>
                    <a:pt x="1045" y="43"/>
                    <a:pt x="1033" y="33"/>
                    <a:pt x="1021" y="33"/>
                  </a:cubicBezTo>
                  <a:cubicBezTo>
                    <a:pt x="1013" y="33"/>
                    <a:pt x="1005" y="38"/>
                    <a:pt x="997" y="38"/>
                  </a:cubicBezTo>
                  <a:cubicBezTo>
                    <a:pt x="987" y="38"/>
                    <a:pt x="977" y="3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3975950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3975950" y="234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3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4005375" y="232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3969150" y="234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3966150" y="230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0"/>
                    <a:pt x="0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3962375" y="2320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30" y="1"/>
                    <a:pt x="0" y="31"/>
                    <a:pt x="30" y="31"/>
                  </a:cubicBezTo>
                  <a:cubicBezTo>
                    <a:pt x="30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3974450" y="230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39759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3975950" y="2349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1"/>
                  </a:moveTo>
                  <a:lnTo>
                    <a:pt x="3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3972925" y="2348850"/>
              <a:ext cx="775" cy="1100"/>
            </a:xfrm>
            <a:custGeom>
              <a:avLst/>
              <a:gdLst/>
              <a:ahLst/>
              <a:cxnLst/>
              <a:rect l="l" t="t" r="r" b="b"/>
              <a:pathLst>
                <a:path w="31" h="44" extrusionOk="0">
                  <a:moveTo>
                    <a:pt x="12" y="0"/>
                  </a:moveTo>
                  <a:cubicBezTo>
                    <a:pt x="9" y="0"/>
                    <a:pt x="5" y="2"/>
                    <a:pt x="1" y="7"/>
                  </a:cubicBezTo>
                  <a:cubicBezTo>
                    <a:pt x="1" y="7"/>
                    <a:pt x="1" y="36"/>
                    <a:pt x="30" y="37"/>
                  </a:cubicBezTo>
                  <a:lnTo>
                    <a:pt x="30" y="37"/>
                  </a:lnTo>
                  <a:cubicBezTo>
                    <a:pt x="28" y="25"/>
                    <a:pt x="24" y="0"/>
                    <a:pt x="12" y="0"/>
                  </a:cubicBezTo>
                  <a:close/>
                  <a:moveTo>
                    <a:pt x="30" y="37"/>
                  </a:moveTo>
                  <a:cubicBezTo>
                    <a:pt x="30" y="41"/>
                    <a:pt x="31" y="43"/>
                    <a:pt x="31" y="43"/>
                  </a:cubicBezTo>
                  <a:cubicBezTo>
                    <a:pt x="31" y="43"/>
                    <a:pt x="31" y="41"/>
                    <a:pt x="31" y="37"/>
                  </a:cubicBezTo>
                  <a:cubicBezTo>
                    <a:pt x="31" y="37"/>
                    <a:pt x="30" y="37"/>
                    <a:pt x="3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961625" y="2326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035550" y="2391250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1" y="31"/>
                    <a:pt x="1" y="31"/>
                  </a:cubicBezTo>
                  <a:lnTo>
                    <a:pt x="1" y="31"/>
                  </a:lnTo>
                  <a:cubicBezTo>
                    <a:pt x="1" y="72"/>
                    <a:pt x="6" y="97"/>
                    <a:pt x="31" y="121"/>
                  </a:cubicBezTo>
                  <a:cubicBezTo>
                    <a:pt x="31" y="91"/>
                    <a:pt x="31" y="61"/>
                    <a:pt x="31" y="31"/>
                  </a:cubicBezTo>
                  <a:cubicBezTo>
                    <a:pt x="31" y="21"/>
                    <a:pt x="27" y="17"/>
                    <a:pt x="23" y="17"/>
                  </a:cubicBezTo>
                  <a:cubicBezTo>
                    <a:pt x="14" y="17"/>
                    <a:pt x="2" y="29"/>
                    <a:pt x="1" y="31"/>
                  </a:cubicBezTo>
                  <a:lnTo>
                    <a:pt x="1" y="31"/>
                  </a:lnTo>
                  <a:cubicBezTo>
                    <a:pt x="0" y="21"/>
                    <a:pt x="0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034050" y="239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043850" y="23716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14" y="14"/>
                    <a:pt x="23" y="14"/>
                  </a:cubicBezTo>
                  <a:cubicBezTo>
                    <a:pt x="27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034050" y="23957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3994800" y="23761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034800" y="239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035550" y="23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045350" y="237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3993300" y="2349750"/>
              <a:ext cx="49075" cy="49825"/>
            </a:xfrm>
            <a:custGeom>
              <a:avLst/>
              <a:gdLst/>
              <a:ahLst/>
              <a:cxnLst/>
              <a:rect l="l" t="t" r="r" b="b"/>
              <a:pathLst>
                <a:path w="1963" h="1993" extrusionOk="0">
                  <a:moveTo>
                    <a:pt x="1834" y="440"/>
                  </a:moveTo>
                  <a:cubicBezTo>
                    <a:pt x="1825" y="440"/>
                    <a:pt x="1811" y="453"/>
                    <a:pt x="1811" y="453"/>
                  </a:cubicBezTo>
                  <a:cubicBezTo>
                    <a:pt x="1831" y="453"/>
                    <a:pt x="1825" y="480"/>
                    <a:pt x="1827" y="480"/>
                  </a:cubicBezTo>
                  <a:cubicBezTo>
                    <a:pt x="1828" y="480"/>
                    <a:pt x="1831" y="474"/>
                    <a:pt x="1841" y="453"/>
                  </a:cubicBezTo>
                  <a:cubicBezTo>
                    <a:pt x="1841" y="443"/>
                    <a:pt x="1838" y="440"/>
                    <a:pt x="1834" y="440"/>
                  </a:cubicBezTo>
                  <a:close/>
                  <a:moveTo>
                    <a:pt x="1874" y="820"/>
                  </a:moveTo>
                  <a:cubicBezTo>
                    <a:pt x="1880" y="832"/>
                    <a:pt x="1883" y="837"/>
                    <a:pt x="1884" y="837"/>
                  </a:cubicBezTo>
                  <a:cubicBezTo>
                    <a:pt x="1885" y="837"/>
                    <a:pt x="1881" y="828"/>
                    <a:pt x="1874" y="820"/>
                  </a:cubicBezTo>
                  <a:close/>
                  <a:moveTo>
                    <a:pt x="1899" y="1213"/>
                  </a:moveTo>
                  <a:cubicBezTo>
                    <a:pt x="1907" y="1227"/>
                    <a:pt x="1922" y="1243"/>
                    <a:pt x="1941" y="1256"/>
                  </a:cubicBezTo>
                  <a:lnTo>
                    <a:pt x="1941" y="1256"/>
                  </a:lnTo>
                  <a:cubicBezTo>
                    <a:pt x="1930" y="1243"/>
                    <a:pt x="1921" y="1222"/>
                    <a:pt x="1899" y="1213"/>
                  </a:cubicBezTo>
                  <a:close/>
                  <a:moveTo>
                    <a:pt x="1941" y="1256"/>
                  </a:moveTo>
                  <a:cubicBezTo>
                    <a:pt x="1947" y="1263"/>
                    <a:pt x="1953" y="1268"/>
                    <a:pt x="1962" y="1268"/>
                  </a:cubicBezTo>
                  <a:cubicBezTo>
                    <a:pt x="1955" y="1265"/>
                    <a:pt x="1948" y="1260"/>
                    <a:pt x="1941" y="1256"/>
                  </a:cubicBezTo>
                  <a:close/>
                  <a:moveTo>
                    <a:pt x="1781" y="1600"/>
                  </a:moveTo>
                  <a:cubicBezTo>
                    <a:pt x="1781" y="1610"/>
                    <a:pt x="1781" y="1614"/>
                    <a:pt x="1780" y="1614"/>
                  </a:cubicBezTo>
                  <a:cubicBezTo>
                    <a:pt x="1780" y="1614"/>
                    <a:pt x="1779" y="1613"/>
                    <a:pt x="1779" y="1613"/>
                  </a:cubicBezTo>
                  <a:lnTo>
                    <a:pt x="1779" y="1613"/>
                  </a:lnTo>
                  <a:cubicBezTo>
                    <a:pt x="1780" y="1619"/>
                    <a:pt x="1781" y="1625"/>
                    <a:pt x="1781" y="1630"/>
                  </a:cubicBezTo>
                  <a:cubicBezTo>
                    <a:pt x="1781" y="1630"/>
                    <a:pt x="1781" y="1630"/>
                    <a:pt x="1781" y="1600"/>
                  </a:cubicBezTo>
                  <a:close/>
                  <a:moveTo>
                    <a:pt x="1563" y="1687"/>
                  </a:moveTo>
                  <a:cubicBezTo>
                    <a:pt x="1540" y="1687"/>
                    <a:pt x="1540" y="1751"/>
                    <a:pt x="1540" y="1751"/>
                  </a:cubicBezTo>
                  <a:cubicBezTo>
                    <a:pt x="1570" y="1751"/>
                    <a:pt x="1570" y="1751"/>
                    <a:pt x="1570" y="1721"/>
                  </a:cubicBezTo>
                  <a:cubicBezTo>
                    <a:pt x="1570" y="1721"/>
                    <a:pt x="1570" y="1765"/>
                    <a:pt x="1570" y="1781"/>
                  </a:cubicBezTo>
                  <a:cubicBezTo>
                    <a:pt x="1587" y="1764"/>
                    <a:pt x="1594" y="1737"/>
                    <a:pt x="1597" y="1717"/>
                  </a:cubicBezTo>
                  <a:lnTo>
                    <a:pt x="1597" y="1717"/>
                  </a:lnTo>
                  <a:cubicBezTo>
                    <a:pt x="1598" y="1718"/>
                    <a:pt x="1599" y="1720"/>
                    <a:pt x="1600" y="1721"/>
                  </a:cubicBezTo>
                  <a:cubicBezTo>
                    <a:pt x="1600" y="1712"/>
                    <a:pt x="1600" y="1701"/>
                    <a:pt x="1600" y="1691"/>
                  </a:cubicBezTo>
                  <a:cubicBezTo>
                    <a:pt x="1600" y="1691"/>
                    <a:pt x="1600" y="1702"/>
                    <a:pt x="1597" y="1717"/>
                  </a:cubicBezTo>
                  <a:lnTo>
                    <a:pt x="1597" y="1717"/>
                  </a:lnTo>
                  <a:cubicBezTo>
                    <a:pt x="1582" y="1695"/>
                    <a:pt x="1571" y="1687"/>
                    <a:pt x="1563" y="1687"/>
                  </a:cubicBezTo>
                  <a:close/>
                  <a:moveTo>
                    <a:pt x="1177" y="1"/>
                  </a:moveTo>
                  <a:cubicBezTo>
                    <a:pt x="1147" y="1"/>
                    <a:pt x="1147" y="61"/>
                    <a:pt x="1147" y="91"/>
                  </a:cubicBezTo>
                  <a:lnTo>
                    <a:pt x="1117" y="61"/>
                  </a:lnTo>
                  <a:lnTo>
                    <a:pt x="1057" y="61"/>
                  </a:lnTo>
                  <a:lnTo>
                    <a:pt x="1057" y="31"/>
                  </a:lnTo>
                  <a:cubicBezTo>
                    <a:pt x="1057" y="61"/>
                    <a:pt x="1027" y="61"/>
                    <a:pt x="1027" y="61"/>
                  </a:cubicBezTo>
                  <a:cubicBezTo>
                    <a:pt x="1027" y="66"/>
                    <a:pt x="1026" y="67"/>
                    <a:pt x="1025" y="67"/>
                  </a:cubicBezTo>
                  <a:cubicBezTo>
                    <a:pt x="1020" y="67"/>
                    <a:pt x="1008" y="40"/>
                    <a:pt x="1001" y="40"/>
                  </a:cubicBezTo>
                  <a:cubicBezTo>
                    <a:pt x="998" y="40"/>
                    <a:pt x="996" y="45"/>
                    <a:pt x="996" y="61"/>
                  </a:cubicBezTo>
                  <a:cubicBezTo>
                    <a:pt x="981" y="61"/>
                    <a:pt x="966" y="54"/>
                    <a:pt x="955" y="54"/>
                  </a:cubicBezTo>
                  <a:cubicBezTo>
                    <a:pt x="944" y="54"/>
                    <a:pt x="936" y="61"/>
                    <a:pt x="936" y="91"/>
                  </a:cubicBezTo>
                  <a:cubicBezTo>
                    <a:pt x="936" y="116"/>
                    <a:pt x="936" y="160"/>
                    <a:pt x="920" y="160"/>
                  </a:cubicBezTo>
                  <a:cubicBezTo>
                    <a:pt x="916" y="160"/>
                    <a:pt x="912" y="157"/>
                    <a:pt x="906" y="152"/>
                  </a:cubicBezTo>
                  <a:cubicBezTo>
                    <a:pt x="882" y="152"/>
                    <a:pt x="858" y="113"/>
                    <a:pt x="849" y="113"/>
                  </a:cubicBezTo>
                  <a:cubicBezTo>
                    <a:pt x="847" y="113"/>
                    <a:pt x="845" y="115"/>
                    <a:pt x="845" y="122"/>
                  </a:cubicBezTo>
                  <a:lnTo>
                    <a:pt x="845" y="91"/>
                  </a:lnTo>
                  <a:cubicBezTo>
                    <a:pt x="815" y="122"/>
                    <a:pt x="785" y="122"/>
                    <a:pt x="755" y="152"/>
                  </a:cubicBezTo>
                  <a:cubicBezTo>
                    <a:pt x="753" y="154"/>
                    <a:pt x="750" y="155"/>
                    <a:pt x="747" y="155"/>
                  </a:cubicBezTo>
                  <a:cubicBezTo>
                    <a:pt x="723" y="155"/>
                    <a:pt x="685" y="66"/>
                    <a:pt x="656" y="66"/>
                  </a:cubicBezTo>
                  <a:cubicBezTo>
                    <a:pt x="648" y="66"/>
                    <a:pt x="640" y="73"/>
                    <a:pt x="634" y="91"/>
                  </a:cubicBezTo>
                  <a:lnTo>
                    <a:pt x="604" y="122"/>
                  </a:lnTo>
                  <a:lnTo>
                    <a:pt x="604" y="91"/>
                  </a:lnTo>
                  <a:cubicBezTo>
                    <a:pt x="596" y="108"/>
                    <a:pt x="587" y="113"/>
                    <a:pt x="579" y="113"/>
                  </a:cubicBezTo>
                  <a:cubicBezTo>
                    <a:pt x="566" y="113"/>
                    <a:pt x="552" y="100"/>
                    <a:pt x="539" y="100"/>
                  </a:cubicBezTo>
                  <a:cubicBezTo>
                    <a:pt x="530" y="100"/>
                    <a:pt x="522" y="105"/>
                    <a:pt x="514" y="122"/>
                  </a:cubicBezTo>
                  <a:cubicBezTo>
                    <a:pt x="503" y="79"/>
                    <a:pt x="489" y="67"/>
                    <a:pt x="472" y="67"/>
                  </a:cubicBezTo>
                  <a:cubicBezTo>
                    <a:pt x="447" y="67"/>
                    <a:pt x="416" y="96"/>
                    <a:pt x="384" y="96"/>
                  </a:cubicBezTo>
                  <a:cubicBezTo>
                    <a:pt x="377" y="96"/>
                    <a:pt x="370" y="95"/>
                    <a:pt x="363" y="91"/>
                  </a:cubicBezTo>
                  <a:cubicBezTo>
                    <a:pt x="363" y="107"/>
                    <a:pt x="361" y="113"/>
                    <a:pt x="358" y="113"/>
                  </a:cubicBezTo>
                  <a:cubicBezTo>
                    <a:pt x="351" y="113"/>
                    <a:pt x="339" y="85"/>
                    <a:pt x="334" y="85"/>
                  </a:cubicBezTo>
                  <a:cubicBezTo>
                    <a:pt x="333" y="85"/>
                    <a:pt x="332" y="87"/>
                    <a:pt x="332" y="91"/>
                  </a:cubicBezTo>
                  <a:lnTo>
                    <a:pt x="332" y="152"/>
                  </a:lnTo>
                  <a:cubicBezTo>
                    <a:pt x="242" y="182"/>
                    <a:pt x="151" y="272"/>
                    <a:pt x="91" y="333"/>
                  </a:cubicBezTo>
                  <a:cubicBezTo>
                    <a:pt x="61" y="393"/>
                    <a:pt x="151" y="453"/>
                    <a:pt x="91" y="453"/>
                  </a:cubicBezTo>
                  <a:lnTo>
                    <a:pt x="91" y="423"/>
                  </a:lnTo>
                  <a:cubicBezTo>
                    <a:pt x="64" y="533"/>
                    <a:pt x="36" y="619"/>
                    <a:pt x="31" y="724"/>
                  </a:cubicBezTo>
                  <a:lnTo>
                    <a:pt x="31" y="724"/>
                  </a:lnTo>
                  <a:cubicBezTo>
                    <a:pt x="31" y="725"/>
                    <a:pt x="31" y="725"/>
                    <a:pt x="31" y="725"/>
                  </a:cubicBezTo>
                  <a:cubicBezTo>
                    <a:pt x="1" y="725"/>
                    <a:pt x="31" y="816"/>
                    <a:pt x="31" y="816"/>
                  </a:cubicBezTo>
                  <a:cubicBezTo>
                    <a:pt x="31" y="816"/>
                    <a:pt x="17" y="802"/>
                    <a:pt x="8" y="802"/>
                  </a:cubicBezTo>
                  <a:cubicBezTo>
                    <a:pt x="4" y="802"/>
                    <a:pt x="1" y="806"/>
                    <a:pt x="1" y="816"/>
                  </a:cubicBezTo>
                  <a:lnTo>
                    <a:pt x="1" y="876"/>
                  </a:lnTo>
                  <a:cubicBezTo>
                    <a:pt x="31" y="906"/>
                    <a:pt x="31" y="906"/>
                    <a:pt x="31" y="936"/>
                  </a:cubicBezTo>
                  <a:cubicBezTo>
                    <a:pt x="31" y="966"/>
                    <a:pt x="1" y="1027"/>
                    <a:pt x="31" y="1057"/>
                  </a:cubicBezTo>
                  <a:cubicBezTo>
                    <a:pt x="61" y="1057"/>
                    <a:pt x="1" y="1117"/>
                    <a:pt x="61" y="1117"/>
                  </a:cubicBezTo>
                  <a:cubicBezTo>
                    <a:pt x="1" y="1117"/>
                    <a:pt x="91" y="1208"/>
                    <a:pt x="61" y="1208"/>
                  </a:cubicBezTo>
                  <a:cubicBezTo>
                    <a:pt x="46" y="1208"/>
                    <a:pt x="31" y="1200"/>
                    <a:pt x="23" y="1200"/>
                  </a:cubicBezTo>
                  <a:cubicBezTo>
                    <a:pt x="16" y="1200"/>
                    <a:pt x="16" y="1208"/>
                    <a:pt x="31" y="1238"/>
                  </a:cubicBezTo>
                  <a:cubicBezTo>
                    <a:pt x="31" y="1268"/>
                    <a:pt x="31" y="1268"/>
                    <a:pt x="61" y="1268"/>
                  </a:cubicBezTo>
                  <a:cubicBezTo>
                    <a:pt x="1" y="1359"/>
                    <a:pt x="91" y="1359"/>
                    <a:pt x="61" y="1419"/>
                  </a:cubicBezTo>
                  <a:cubicBezTo>
                    <a:pt x="91" y="1479"/>
                    <a:pt x="121" y="1540"/>
                    <a:pt x="151" y="1600"/>
                  </a:cubicBezTo>
                  <a:cubicBezTo>
                    <a:pt x="147" y="1605"/>
                    <a:pt x="143" y="1606"/>
                    <a:pt x="140" y="1606"/>
                  </a:cubicBezTo>
                  <a:cubicBezTo>
                    <a:pt x="124" y="1606"/>
                    <a:pt x="119" y="1564"/>
                    <a:pt x="103" y="1564"/>
                  </a:cubicBezTo>
                  <a:cubicBezTo>
                    <a:pt x="99" y="1564"/>
                    <a:pt x="95" y="1566"/>
                    <a:pt x="91" y="1570"/>
                  </a:cubicBezTo>
                  <a:cubicBezTo>
                    <a:pt x="121" y="1630"/>
                    <a:pt x="182" y="1691"/>
                    <a:pt x="182" y="1691"/>
                  </a:cubicBezTo>
                  <a:cubicBezTo>
                    <a:pt x="182" y="1691"/>
                    <a:pt x="155" y="1664"/>
                    <a:pt x="146" y="1664"/>
                  </a:cubicBezTo>
                  <a:cubicBezTo>
                    <a:pt x="141" y="1664"/>
                    <a:pt x="141" y="1671"/>
                    <a:pt x="151" y="1691"/>
                  </a:cubicBezTo>
                  <a:cubicBezTo>
                    <a:pt x="212" y="1721"/>
                    <a:pt x="212" y="1811"/>
                    <a:pt x="272" y="1811"/>
                  </a:cubicBezTo>
                  <a:lnTo>
                    <a:pt x="302" y="1811"/>
                  </a:lnTo>
                  <a:cubicBezTo>
                    <a:pt x="302" y="1764"/>
                    <a:pt x="339" y="1754"/>
                    <a:pt x="355" y="1737"/>
                  </a:cubicBezTo>
                  <a:lnTo>
                    <a:pt x="355" y="1737"/>
                  </a:lnTo>
                  <a:cubicBezTo>
                    <a:pt x="340" y="1776"/>
                    <a:pt x="355" y="1787"/>
                    <a:pt x="341" y="1843"/>
                  </a:cubicBezTo>
                  <a:lnTo>
                    <a:pt x="341" y="1843"/>
                  </a:lnTo>
                  <a:cubicBezTo>
                    <a:pt x="339" y="1842"/>
                    <a:pt x="336" y="1842"/>
                    <a:pt x="332" y="1842"/>
                  </a:cubicBezTo>
                  <a:cubicBezTo>
                    <a:pt x="332" y="1842"/>
                    <a:pt x="332" y="1872"/>
                    <a:pt x="332" y="1872"/>
                  </a:cubicBezTo>
                  <a:cubicBezTo>
                    <a:pt x="336" y="1861"/>
                    <a:pt x="339" y="1851"/>
                    <a:pt x="341" y="1843"/>
                  </a:cubicBezTo>
                  <a:lnTo>
                    <a:pt x="341" y="1843"/>
                  </a:lnTo>
                  <a:cubicBezTo>
                    <a:pt x="362" y="1848"/>
                    <a:pt x="359" y="1872"/>
                    <a:pt x="332" y="1872"/>
                  </a:cubicBezTo>
                  <a:cubicBezTo>
                    <a:pt x="343" y="1882"/>
                    <a:pt x="349" y="1885"/>
                    <a:pt x="355" y="1885"/>
                  </a:cubicBezTo>
                  <a:cubicBezTo>
                    <a:pt x="366" y="1885"/>
                    <a:pt x="373" y="1872"/>
                    <a:pt x="393" y="1872"/>
                  </a:cubicBezTo>
                  <a:cubicBezTo>
                    <a:pt x="393" y="1872"/>
                    <a:pt x="393" y="1902"/>
                    <a:pt x="393" y="1902"/>
                  </a:cubicBezTo>
                  <a:cubicBezTo>
                    <a:pt x="423" y="1872"/>
                    <a:pt x="453" y="1872"/>
                    <a:pt x="453" y="1872"/>
                  </a:cubicBezTo>
                  <a:lnTo>
                    <a:pt x="453" y="1872"/>
                  </a:lnTo>
                  <a:cubicBezTo>
                    <a:pt x="453" y="1887"/>
                    <a:pt x="446" y="1887"/>
                    <a:pt x="442" y="1887"/>
                  </a:cubicBezTo>
                  <a:cubicBezTo>
                    <a:pt x="438" y="1887"/>
                    <a:pt x="438" y="1887"/>
                    <a:pt x="453" y="1902"/>
                  </a:cubicBezTo>
                  <a:cubicBezTo>
                    <a:pt x="457" y="1905"/>
                    <a:pt x="461" y="1907"/>
                    <a:pt x="466" y="1907"/>
                  </a:cubicBezTo>
                  <a:cubicBezTo>
                    <a:pt x="491" y="1907"/>
                    <a:pt x="530" y="1868"/>
                    <a:pt x="544" y="1868"/>
                  </a:cubicBezTo>
                  <a:cubicBezTo>
                    <a:pt x="551" y="1868"/>
                    <a:pt x="552" y="1876"/>
                    <a:pt x="544" y="1902"/>
                  </a:cubicBezTo>
                  <a:cubicBezTo>
                    <a:pt x="514" y="1992"/>
                    <a:pt x="544" y="1932"/>
                    <a:pt x="544" y="1992"/>
                  </a:cubicBezTo>
                  <a:lnTo>
                    <a:pt x="574" y="1992"/>
                  </a:lnTo>
                  <a:lnTo>
                    <a:pt x="574" y="1962"/>
                  </a:lnTo>
                  <a:cubicBezTo>
                    <a:pt x="574" y="1962"/>
                    <a:pt x="587" y="1949"/>
                    <a:pt x="596" y="1949"/>
                  </a:cubicBezTo>
                  <a:cubicBezTo>
                    <a:pt x="601" y="1949"/>
                    <a:pt x="604" y="1952"/>
                    <a:pt x="604" y="1962"/>
                  </a:cubicBezTo>
                  <a:lnTo>
                    <a:pt x="634" y="1962"/>
                  </a:lnTo>
                  <a:lnTo>
                    <a:pt x="634" y="1932"/>
                  </a:lnTo>
                  <a:cubicBezTo>
                    <a:pt x="651" y="1916"/>
                    <a:pt x="658" y="1899"/>
                    <a:pt x="662" y="1887"/>
                  </a:cubicBezTo>
                  <a:lnTo>
                    <a:pt x="662" y="1887"/>
                  </a:lnTo>
                  <a:cubicBezTo>
                    <a:pt x="663" y="1891"/>
                    <a:pt x="664" y="1896"/>
                    <a:pt x="664" y="1902"/>
                  </a:cubicBezTo>
                  <a:cubicBezTo>
                    <a:pt x="685" y="1902"/>
                    <a:pt x="691" y="1889"/>
                    <a:pt x="693" y="1889"/>
                  </a:cubicBezTo>
                  <a:cubicBezTo>
                    <a:pt x="695" y="1889"/>
                    <a:pt x="695" y="1892"/>
                    <a:pt x="695" y="1902"/>
                  </a:cubicBezTo>
                  <a:lnTo>
                    <a:pt x="695" y="1962"/>
                  </a:lnTo>
                  <a:cubicBezTo>
                    <a:pt x="695" y="1932"/>
                    <a:pt x="710" y="1932"/>
                    <a:pt x="725" y="1932"/>
                  </a:cubicBezTo>
                  <a:cubicBezTo>
                    <a:pt x="730" y="1932"/>
                    <a:pt x="735" y="1932"/>
                    <a:pt x="739" y="1931"/>
                  </a:cubicBezTo>
                  <a:lnTo>
                    <a:pt x="739" y="1931"/>
                  </a:lnTo>
                  <a:cubicBezTo>
                    <a:pt x="747" y="1946"/>
                    <a:pt x="755" y="1962"/>
                    <a:pt x="755" y="1962"/>
                  </a:cubicBezTo>
                  <a:lnTo>
                    <a:pt x="755" y="1902"/>
                  </a:lnTo>
                  <a:cubicBezTo>
                    <a:pt x="755" y="1922"/>
                    <a:pt x="748" y="1929"/>
                    <a:pt x="739" y="1931"/>
                  </a:cubicBezTo>
                  <a:lnTo>
                    <a:pt x="739" y="1931"/>
                  </a:lnTo>
                  <a:cubicBezTo>
                    <a:pt x="732" y="1916"/>
                    <a:pt x="725" y="1902"/>
                    <a:pt x="725" y="1902"/>
                  </a:cubicBezTo>
                  <a:cubicBezTo>
                    <a:pt x="745" y="1902"/>
                    <a:pt x="765" y="1875"/>
                    <a:pt x="776" y="1875"/>
                  </a:cubicBezTo>
                  <a:cubicBezTo>
                    <a:pt x="782" y="1875"/>
                    <a:pt x="785" y="1882"/>
                    <a:pt x="785" y="1902"/>
                  </a:cubicBezTo>
                  <a:lnTo>
                    <a:pt x="785" y="1962"/>
                  </a:lnTo>
                  <a:cubicBezTo>
                    <a:pt x="845" y="1962"/>
                    <a:pt x="876" y="1932"/>
                    <a:pt x="906" y="1932"/>
                  </a:cubicBezTo>
                  <a:cubicBezTo>
                    <a:pt x="906" y="1897"/>
                    <a:pt x="910" y="1884"/>
                    <a:pt x="916" y="1884"/>
                  </a:cubicBezTo>
                  <a:cubicBezTo>
                    <a:pt x="925" y="1884"/>
                    <a:pt x="936" y="1914"/>
                    <a:pt x="936" y="1932"/>
                  </a:cubicBezTo>
                  <a:cubicBezTo>
                    <a:pt x="936" y="1932"/>
                    <a:pt x="906" y="1932"/>
                    <a:pt x="936" y="1962"/>
                  </a:cubicBezTo>
                  <a:cubicBezTo>
                    <a:pt x="966" y="1962"/>
                    <a:pt x="996" y="1932"/>
                    <a:pt x="1027" y="1932"/>
                  </a:cubicBezTo>
                  <a:cubicBezTo>
                    <a:pt x="1027" y="1932"/>
                    <a:pt x="1040" y="1946"/>
                    <a:pt x="1049" y="1946"/>
                  </a:cubicBezTo>
                  <a:cubicBezTo>
                    <a:pt x="1053" y="1946"/>
                    <a:pt x="1057" y="1942"/>
                    <a:pt x="1057" y="1932"/>
                  </a:cubicBezTo>
                  <a:lnTo>
                    <a:pt x="1057" y="1902"/>
                  </a:lnTo>
                  <a:cubicBezTo>
                    <a:pt x="1073" y="1934"/>
                    <a:pt x="1087" y="1945"/>
                    <a:pt x="1100" y="1945"/>
                  </a:cubicBezTo>
                  <a:cubicBezTo>
                    <a:pt x="1125" y="1945"/>
                    <a:pt x="1146" y="1906"/>
                    <a:pt x="1172" y="1906"/>
                  </a:cubicBezTo>
                  <a:cubicBezTo>
                    <a:pt x="1183" y="1906"/>
                    <a:pt x="1195" y="1913"/>
                    <a:pt x="1208" y="1932"/>
                  </a:cubicBezTo>
                  <a:lnTo>
                    <a:pt x="1238" y="1902"/>
                  </a:lnTo>
                  <a:lnTo>
                    <a:pt x="1238" y="1886"/>
                  </a:lnTo>
                  <a:cubicBezTo>
                    <a:pt x="1238" y="1886"/>
                    <a:pt x="1238" y="1859"/>
                    <a:pt x="1238" y="1842"/>
                  </a:cubicBezTo>
                  <a:cubicBezTo>
                    <a:pt x="1259" y="1821"/>
                    <a:pt x="1265" y="1786"/>
                    <a:pt x="1267" y="1786"/>
                  </a:cubicBezTo>
                  <a:cubicBezTo>
                    <a:pt x="1268" y="1786"/>
                    <a:pt x="1268" y="1793"/>
                    <a:pt x="1268" y="1811"/>
                  </a:cubicBezTo>
                  <a:cubicBezTo>
                    <a:pt x="1268" y="1842"/>
                    <a:pt x="1268" y="1842"/>
                    <a:pt x="1268" y="1842"/>
                  </a:cubicBezTo>
                  <a:cubicBezTo>
                    <a:pt x="1275" y="1842"/>
                    <a:pt x="1283" y="1838"/>
                    <a:pt x="1289" y="1833"/>
                  </a:cubicBezTo>
                  <a:lnTo>
                    <a:pt x="1289" y="1833"/>
                  </a:lnTo>
                  <a:cubicBezTo>
                    <a:pt x="1291" y="1835"/>
                    <a:pt x="1294" y="1838"/>
                    <a:pt x="1298" y="1842"/>
                  </a:cubicBezTo>
                  <a:lnTo>
                    <a:pt x="1328" y="1872"/>
                  </a:lnTo>
                  <a:cubicBezTo>
                    <a:pt x="1359" y="1781"/>
                    <a:pt x="1389" y="1842"/>
                    <a:pt x="1389" y="1781"/>
                  </a:cubicBezTo>
                  <a:lnTo>
                    <a:pt x="1389" y="1872"/>
                  </a:lnTo>
                  <a:cubicBezTo>
                    <a:pt x="1389" y="1872"/>
                    <a:pt x="1389" y="1891"/>
                    <a:pt x="1389" y="1902"/>
                  </a:cubicBezTo>
                  <a:cubicBezTo>
                    <a:pt x="1389" y="1895"/>
                    <a:pt x="1390" y="1893"/>
                    <a:pt x="1393" y="1893"/>
                  </a:cubicBezTo>
                  <a:cubicBezTo>
                    <a:pt x="1397" y="1893"/>
                    <a:pt x="1403" y="1899"/>
                    <a:pt x="1409" y="1900"/>
                  </a:cubicBezTo>
                  <a:lnTo>
                    <a:pt x="1409" y="1900"/>
                  </a:lnTo>
                  <a:cubicBezTo>
                    <a:pt x="1411" y="1901"/>
                    <a:pt x="1414" y="1902"/>
                    <a:pt x="1419" y="1902"/>
                  </a:cubicBezTo>
                  <a:cubicBezTo>
                    <a:pt x="1449" y="1872"/>
                    <a:pt x="1419" y="1902"/>
                    <a:pt x="1419" y="1842"/>
                  </a:cubicBezTo>
                  <a:cubicBezTo>
                    <a:pt x="1434" y="1827"/>
                    <a:pt x="1449" y="1827"/>
                    <a:pt x="1464" y="1827"/>
                  </a:cubicBezTo>
                  <a:cubicBezTo>
                    <a:pt x="1479" y="1827"/>
                    <a:pt x="1494" y="1827"/>
                    <a:pt x="1509" y="1811"/>
                  </a:cubicBezTo>
                  <a:cubicBezTo>
                    <a:pt x="1540" y="1781"/>
                    <a:pt x="1540" y="1721"/>
                    <a:pt x="1540" y="1691"/>
                  </a:cubicBezTo>
                  <a:cubicBezTo>
                    <a:pt x="1570" y="1691"/>
                    <a:pt x="1630" y="1661"/>
                    <a:pt x="1660" y="1600"/>
                  </a:cubicBezTo>
                  <a:cubicBezTo>
                    <a:pt x="1690" y="1630"/>
                    <a:pt x="1690" y="1691"/>
                    <a:pt x="1690" y="1691"/>
                  </a:cubicBezTo>
                  <a:cubicBezTo>
                    <a:pt x="1690" y="1721"/>
                    <a:pt x="1690" y="1751"/>
                    <a:pt x="1721" y="1751"/>
                  </a:cubicBezTo>
                  <a:lnTo>
                    <a:pt x="1721" y="1691"/>
                  </a:lnTo>
                  <a:cubicBezTo>
                    <a:pt x="1721" y="1691"/>
                    <a:pt x="1751" y="1691"/>
                    <a:pt x="1751" y="1721"/>
                  </a:cubicBezTo>
                  <a:lnTo>
                    <a:pt x="1751" y="1630"/>
                  </a:lnTo>
                  <a:cubicBezTo>
                    <a:pt x="1751" y="1655"/>
                    <a:pt x="1771" y="1699"/>
                    <a:pt x="1778" y="1699"/>
                  </a:cubicBezTo>
                  <a:cubicBezTo>
                    <a:pt x="1780" y="1699"/>
                    <a:pt x="1781" y="1696"/>
                    <a:pt x="1781" y="1691"/>
                  </a:cubicBezTo>
                  <a:cubicBezTo>
                    <a:pt x="1781" y="1630"/>
                    <a:pt x="1721" y="1600"/>
                    <a:pt x="1751" y="1600"/>
                  </a:cubicBezTo>
                  <a:cubicBezTo>
                    <a:pt x="1768" y="1600"/>
                    <a:pt x="1776" y="1611"/>
                    <a:pt x="1779" y="1613"/>
                  </a:cubicBezTo>
                  <a:lnTo>
                    <a:pt x="1779" y="1613"/>
                  </a:lnTo>
                  <a:cubicBezTo>
                    <a:pt x="1774" y="1589"/>
                    <a:pt x="1763" y="1562"/>
                    <a:pt x="1770" y="1562"/>
                  </a:cubicBezTo>
                  <a:cubicBezTo>
                    <a:pt x="1772" y="1562"/>
                    <a:pt x="1775" y="1564"/>
                    <a:pt x="1781" y="1570"/>
                  </a:cubicBezTo>
                  <a:cubicBezTo>
                    <a:pt x="1786" y="1575"/>
                    <a:pt x="1789" y="1576"/>
                    <a:pt x="1793" y="1576"/>
                  </a:cubicBezTo>
                  <a:cubicBezTo>
                    <a:pt x="1806" y="1576"/>
                    <a:pt x="1812" y="1549"/>
                    <a:pt x="1823" y="1549"/>
                  </a:cubicBezTo>
                  <a:cubicBezTo>
                    <a:pt x="1828" y="1549"/>
                    <a:pt x="1833" y="1554"/>
                    <a:pt x="1841" y="1570"/>
                  </a:cubicBezTo>
                  <a:cubicBezTo>
                    <a:pt x="1841" y="1540"/>
                    <a:pt x="1841" y="1510"/>
                    <a:pt x="1841" y="1479"/>
                  </a:cubicBezTo>
                  <a:cubicBezTo>
                    <a:pt x="1849" y="1501"/>
                    <a:pt x="1854" y="1509"/>
                    <a:pt x="1859" y="1509"/>
                  </a:cubicBezTo>
                  <a:cubicBezTo>
                    <a:pt x="1870" y="1509"/>
                    <a:pt x="1876" y="1465"/>
                    <a:pt x="1888" y="1465"/>
                  </a:cubicBezTo>
                  <a:cubicBezTo>
                    <a:pt x="1892" y="1465"/>
                    <a:pt x="1896" y="1469"/>
                    <a:pt x="1902" y="1479"/>
                  </a:cubicBezTo>
                  <a:cubicBezTo>
                    <a:pt x="1872" y="1419"/>
                    <a:pt x="1902" y="1389"/>
                    <a:pt x="1902" y="1329"/>
                  </a:cubicBezTo>
                  <a:cubicBezTo>
                    <a:pt x="1902" y="1313"/>
                    <a:pt x="1917" y="1313"/>
                    <a:pt x="1928" y="1313"/>
                  </a:cubicBezTo>
                  <a:cubicBezTo>
                    <a:pt x="1939" y="1313"/>
                    <a:pt x="1947" y="1313"/>
                    <a:pt x="1932" y="1298"/>
                  </a:cubicBezTo>
                  <a:cubicBezTo>
                    <a:pt x="1902" y="1268"/>
                    <a:pt x="1902" y="1238"/>
                    <a:pt x="1872" y="1208"/>
                  </a:cubicBezTo>
                  <a:cubicBezTo>
                    <a:pt x="1882" y="1208"/>
                    <a:pt x="1891" y="1210"/>
                    <a:pt x="1899" y="1213"/>
                  </a:cubicBezTo>
                  <a:lnTo>
                    <a:pt x="1899" y="1213"/>
                  </a:lnTo>
                  <a:cubicBezTo>
                    <a:pt x="1887" y="1194"/>
                    <a:pt x="1886" y="1178"/>
                    <a:pt x="1902" y="1178"/>
                  </a:cubicBezTo>
                  <a:lnTo>
                    <a:pt x="1962" y="1178"/>
                  </a:lnTo>
                  <a:cubicBezTo>
                    <a:pt x="1932" y="1178"/>
                    <a:pt x="1902" y="1178"/>
                    <a:pt x="1932" y="1148"/>
                  </a:cubicBezTo>
                  <a:lnTo>
                    <a:pt x="1962" y="1117"/>
                  </a:lnTo>
                  <a:cubicBezTo>
                    <a:pt x="1962" y="1102"/>
                    <a:pt x="1954" y="1102"/>
                    <a:pt x="1947" y="1102"/>
                  </a:cubicBezTo>
                  <a:cubicBezTo>
                    <a:pt x="1939" y="1102"/>
                    <a:pt x="1932" y="1102"/>
                    <a:pt x="1932" y="1087"/>
                  </a:cubicBezTo>
                  <a:cubicBezTo>
                    <a:pt x="1917" y="1072"/>
                    <a:pt x="1924" y="1072"/>
                    <a:pt x="1936" y="1072"/>
                  </a:cubicBezTo>
                  <a:cubicBezTo>
                    <a:pt x="1947" y="1072"/>
                    <a:pt x="1962" y="1072"/>
                    <a:pt x="1962" y="1057"/>
                  </a:cubicBezTo>
                  <a:cubicBezTo>
                    <a:pt x="1962" y="1027"/>
                    <a:pt x="1932" y="997"/>
                    <a:pt x="1932" y="966"/>
                  </a:cubicBezTo>
                  <a:cubicBezTo>
                    <a:pt x="1902" y="936"/>
                    <a:pt x="1932" y="906"/>
                    <a:pt x="1902" y="876"/>
                  </a:cubicBezTo>
                  <a:lnTo>
                    <a:pt x="1841" y="876"/>
                  </a:lnTo>
                  <a:lnTo>
                    <a:pt x="1841" y="816"/>
                  </a:lnTo>
                  <a:cubicBezTo>
                    <a:pt x="1846" y="811"/>
                    <a:pt x="1850" y="809"/>
                    <a:pt x="1855" y="809"/>
                  </a:cubicBezTo>
                  <a:cubicBezTo>
                    <a:pt x="1862" y="809"/>
                    <a:pt x="1869" y="814"/>
                    <a:pt x="1874" y="820"/>
                  </a:cubicBezTo>
                  <a:lnTo>
                    <a:pt x="1874" y="820"/>
                  </a:lnTo>
                  <a:cubicBezTo>
                    <a:pt x="1873" y="819"/>
                    <a:pt x="1872" y="817"/>
                    <a:pt x="1872" y="816"/>
                  </a:cubicBezTo>
                  <a:cubicBezTo>
                    <a:pt x="1872" y="785"/>
                    <a:pt x="1811" y="755"/>
                    <a:pt x="1841" y="755"/>
                  </a:cubicBezTo>
                  <a:cubicBezTo>
                    <a:pt x="1848" y="749"/>
                    <a:pt x="1853" y="747"/>
                    <a:pt x="1857" y="747"/>
                  </a:cubicBezTo>
                  <a:cubicBezTo>
                    <a:pt x="1868" y="747"/>
                    <a:pt x="1870" y="764"/>
                    <a:pt x="1871" y="764"/>
                  </a:cubicBezTo>
                  <a:cubicBezTo>
                    <a:pt x="1872" y="764"/>
                    <a:pt x="1872" y="762"/>
                    <a:pt x="1872" y="755"/>
                  </a:cubicBezTo>
                  <a:lnTo>
                    <a:pt x="1872" y="785"/>
                  </a:lnTo>
                  <a:cubicBezTo>
                    <a:pt x="1881" y="781"/>
                    <a:pt x="1888" y="779"/>
                    <a:pt x="1895" y="779"/>
                  </a:cubicBezTo>
                  <a:cubicBezTo>
                    <a:pt x="1920" y="779"/>
                    <a:pt x="1928" y="807"/>
                    <a:pt x="1931" y="807"/>
                  </a:cubicBezTo>
                  <a:cubicBezTo>
                    <a:pt x="1932" y="807"/>
                    <a:pt x="1932" y="801"/>
                    <a:pt x="1932" y="785"/>
                  </a:cubicBezTo>
                  <a:cubicBezTo>
                    <a:pt x="1932" y="725"/>
                    <a:pt x="1932" y="665"/>
                    <a:pt x="1902" y="665"/>
                  </a:cubicBezTo>
                  <a:cubicBezTo>
                    <a:pt x="1902" y="665"/>
                    <a:pt x="1915" y="692"/>
                    <a:pt x="1906" y="692"/>
                  </a:cubicBezTo>
                  <a:cubicBezTo>
                    <a:pt x="1902" y="692"/>
                    <a:pt x="1892" y="685"/>
                    <a:pt x="1872" y="665"/>
                  </a:cubicBezTo>
                  <a:cubicBezTo>
                    <a:pt x="1811" y="635"/>
                    <a:pt x="1902" y="544"/>
                    <a:pt x="1872" y="544"/>
                  </a:cubicBezTo>
                  <a:cubicBezTo>
                    <a:pt x="1856" y="544"/>
                    <a:pt x="1841" y="552"/>
                    <a:pt x="1830" y="552"/>
                  </a:cubicBezTo>
                  <a:cubicBezTo>
                    <a:pt x="1819" y="552"/>
                    <a:pt x="1811" y="544"/>
                    <a:pt x="1811" y="514"/>
                  </a:cubicBezTo>
                  <a:lnTo>
                    <a:pt x="1841" y="514"/>
                  </a:lnTo>
                  <a:cubicBezTo>
                    <a:pt x="1841" y="496"/>
                    <a:pt x="1839" y="491"/>
                    <a:pt x="1835" y="491"/>
                  </a:cubicBezTo>
                  <a:cubicBezTo>
                    <a:pt x="1831" y="491"/>
                    <a:pt x="1826" y="496"/>
                    <a:pt x="1821" y="496"/>
                  </a:cubicBezTo>
                  <a:cubicBezTo>
                    <a:pt x="1816" y="496"/>
                    <a:pt x="1811" y="489"/>
                    <a:pt x="1811" y="453"/>
                  </a:cubicBezTo>
                  <a:lnTo>
                    <a:pt x="1811" y="423"/>
                  </a:lnTo>
                  <a:cubicBezTo>
                    <a:pt x="1811" y="363"/>
                    <a:pt x="1781" y="333"/>
                    <a:pt x="1721" y="303"/>
                  </a:cubicBezTo>
                  <a:cubicBezTo>
                    <a:pt x="1751" y="303"/>
                    <a:pt x="1751" y="272"/>
                    <a:pt x="1751" y="272"/>
                  </a:cubicBezTo>
                  <a:cubicBezTo>
                    <a:pt x="1721" y="212"/>
                    <a:pt x="1690" y="152"/>
                    <a:pt x="1660" y="91"/>
                  </a:cubicBezTo>
                  <a:lnTo>
                    <a:pt x="1630" y="122"/>
                  </a:lnTo>
                  <a:cubicBezTo>
                    <a:pt x="1630" y="106"/>
                    <a:pt x="1638" y="106"/>
                    <a:pt x="1641" y="106"/>
                  </a:cubicBezTo>
                  <a:cubicBezTo>
                    <a:pt x="1645" y="106"/>
                    <a:pt x="1645" y="106"/>
                    <a:pt x="1630" y="91"/>
                  </a:cubicBezTo>
                  <a:cubicBezTo>
                    <a:pt x="1628" y="89"/>
                    <a:pt x="1626" y="88"/>
                    <a:pt x="1625" y="87"/>
                  </a:cubicBezTo>
                  <a:lnTo>
                    <a:pt x="1625" y="87"/>
                  </a:lnTo>
                  <a:cubicBezTo>
                    <a:pt x="1630" y="73"/>
                    <a:pt x="1627" y="61"/>
                    <a:pt x="1600" y="61"/>
                  </a:cubicBezTo>
                  <a:cubicBezTo>
                    <a:pt x="1587" y="74"/>
                    <a:pt x="1570" y="81"/>
                    <a:pt x="1551" y="81"/>
                  </a:cubicBezTo>
                  <a:cubicBezTo>
                    <a:pt x="1525" y="81"/>
                    <a:pt x="1497" y="66"/>
                    <a:pt x="1479" y="31"/>
                  </a:cubicBezTo>
                  <a:cubicBezTo>
                    <a:pt x="1479" y="28"/>
                    <a:pt x="1479" y="26"/>
                    <a:pt x="1478" y="26"/>
                  </a:cubicBezTo>
                  <a:cubicBezTo>
                    <a:pt x="1474" y="26"/>
                    <a:pt x="1459" y="78"/>
                    <a:pt x="1452" y="78"/>
                  </a:cubicBezTo>
                  <a:cubicBezTo>
                    <a:pt x="1450" y="78"/>
                    <a:pt x="1449" y="74"/>
                    <a:pt x="1449" y="61"/>
                  </a:cubicBezTo>
                  <a:cubicBezTo>
                    <a:pt x="1389" y="31"/>
                    <a:pt x="1328" y="61"/>
                    <a:pt x="1298" y="1"/>
                  </a:cubicBezTo>
                  <a:cubicBezTo>
                    <a:pt x="1298" y="19"/>
                    <a:pt x="1293" y="23"/>
                    <a:pt x="1285" y="23"/>
                  </a:cubicBezTo>
                  <a:cubicBezTo>
                    <a:pt x="1277" y="23"/>
                    <a:pt x="1267" y="18"/>
                    <a:pt x="1258" y="18"/>
                  </a:cubicBezTo>
                  <a:cubicBezTo>
                    <a:pt x="1247" y="18"/>
                    <a:pt x="1238" y="26"/>
                    <a:pt x="1238" y="61"/>
                  </a:cubicBezTo>
                  <a:cubicBezTo>
                    <a:pt x="1208" y="31"/>
                    <a:pt x="1177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24975" y="235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026500" y="2351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028000" y="2398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4000850" y="2395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010650" y="239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995575" y="238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4035550" y="2395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032525" y="23963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3" y="0"/>
                  </a:moveTo>
                  <a:cubicBezTo>
                    <a:pt x="1" y="0"/>
                    <a:pt x="1" y="2"/>
                    <a:pt x="1" y="7"/>
                  </a:cubicBezTo>
                  <a:cubicBezTo>
                    <a:pt x="1" y="7"/>
                    <a:pt x="8" y="14"/>
                    <a:pt x="16" y="18"/>
                  </a:cubicBezTo>
                  <a:lnTo>
                    <a:pt x="16" y="18"/>
                  </a:lnTo>
                  <a:cubicBezTo>
                    <a:pt x="11" y="10"/>
                    <a:pt x="5" y="0"/>
                    <a:pt x="3" y="0"/>
                  </a:cubicBezTo>
                  <a:close/>
                  <a:moveTo>
                    <a:pt x="31" y="7"/>
                  </a:moveTo>
                  <a:cubicBezTo>
                    <a:pt x="31" y="17"/>
                    <a:pt x="28" y="20"/>
                    <a:pt x="23" y="20"/>
                  </a:cubicBezTo>
                  <a:cubicBezTo>
                    <a:pt x="21" y="20"/>
                    <a:pt x="18" y="19"/>
                    <a:pt x="16" y="18"/>
                  </a:cubicBezTo>
                  <a:lnTo>
                    <a:pt x="16" y="18"/>
                  </a:lnTo>
                  <a:cubicBezTo>
                    <a:pt x="19" y="23"/>
                    <a:pt x="23" y="28"/>
                    <a:pt x="26" y="28"/>
                  </a:cubicBezTo>
                  <a:cubicBezTo>
                    <a:pt x="29" y="28"/>
                    <a:pt x="31" y="23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4012925" y="239805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043100" y="2500525"/>
              <a:ext cx="375" cy="900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3" y="1"/>
                  </a:moveTo>
                  <a:cubicBezTo>
                    <a:pt x="10" y="1"/>
                    <a:pt x="0" y="18"/>
                    <a:pt x="0" y="35"/>
                  </a:cubicBezTo>
                  <a:cubicBezTo>
                    <a:pt x="13" y="10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4041575" y="250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4053650" y="248782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0"/>
                  </a:moveTo>
                  <a:cubicBezTo>
                    <a:pt x="18" y="18"/>
                    <a:pt x="25" y="35"/>
                    <a:pt x="29" y="35"/>
                  </a:cubicBezTo>
                  <a:cubicBezTo>
                    <a:pt x="31" y="35"/>
                    <a:pt x="31" y="26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041575" y="250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012925" y="247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043100" y="2501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014425" y="2458400"/>
              <a:ext cx="43775" cy="50575"/>
            </a:xfrm>
            <a:custGeom>
              <a:avLst/>
              <a:gdLst/>
              <a:ahLst/>
              <a:cxnLst/>
              <a:rect l="l" t="t" r="r" b="b"/>
              <a:pathLst>
                <a:path w="1751" h="2023" extrusionOk="0">
                  <a:moveTo>
                    <a:pt x="1721" y="875"/>
                  </a:moveTo>
                  <a:cubicBezTo>
                    <a:pt x="1720" y="877"/>
                    <a:pt x="1719" y="878"/>
                    <a:pt x="1718" y="880"/>
                  </a:cubicBezTo>
                  <a:lnTo>
                    <a:pt x="1718" y="880"/>
                  </a:lnTo>
                  <a:cubicBezTo>
                    <a:pt x="1719" y="880"/>
                    <a:pt x="1720" y="880"/>
                    <a:pt x="1720" y="881"/>
                  </a:cubicBezTo>
                  <a:lnTo>
                    <a:pt x="1720" y="881"/>
                  </a:lnTo>
                  <a:cubicBezTo>
                    <a:pt x="1720" y="879"/>
                    <a:pt x="1721" y="877"/>
                    <a:pt x="1721" y="875"/>
                  </a:cubicBezTo>
                  <a:close/>
                  <a:moveTo>
                    <a:pt x="1540" y="1147"/>
                  </a:moveTo>
                  <a:cubicBezTo>
                    <a:pt x="1555" y="1147"/>
                    <a:pt x="1562" y="1162"/>
                    <a:pt x="1566" y="1173"/>
                  </a:cubicBezTo>
                  <a:lnTo>
                    <a:pt x="1566" y="1173"/>
                  </a:lnTo>
                  <a:lnTo>
                    <a:pt x="1540" y="1147"/>
                  </a:lnTo>
                  <a:close/>
                  <a:moveTo>
                    <a:pt x="1510" y="1489"/>
                  </a:moveTo>
                  <a:cubicBezTo>
                    <a:pt x="1511" y="1507"/>
                    <a:pt x="1517" y="1547"/>
                    <a:pt x="1540" y="1570"/>
                  </a:cubicBezTo>
                  <a:cubicBezTo>
                    <a:pt x="1517" y="1547"/>
                    <a:pt x="1528" y="1507"/>
                    <a:pt x="1510" y="1489"/>
                  </a:cubicBezTo>
                  <a:close/>
                  <a:moveTo>
                    <a:pt x="171" y="1707"/>
                  </a:moveTo>
                  <a:cubicBezTo>
                    <a:pt x="162" y="1710"/>
                    <a:pt x="151" y="1720"/>
                    <a:pt x="151" y="1720"/>
                  </a:cubicBezTo>
                  <a:cubicBezTo>
                    <a:pt x="160" y="1716"/>
                    <a:pt x="166" y="1712"/>
                    <a:pt x="171" y="1707"/>
                  </a:cubicBezTo>
                  <a:close/>
                  <a:moveTo>
                    <a:pt x="206" y="1738"/>
                  </a:moveTo>
                  <a:lnTo>
                    <a:pt x="206" y="1738"/>
                  </a:lnTo>
                  <a:cubicBezTo>
                    <a:pt x="198" y="1739"/>
                    <a:pt x="190" y="1742"/>
                    <a:pt x="182" y="1751"/>
                  </a:cubicBezTo>
                  <a:lnTo>
                    <a:pt x="212" y="1751"/>
                  </a:lnTo>
                  <a:cubicBezTo>
                    <a:pt x="212" y="1742"/>
                    <a:pt x="209" y="1739"/>
                    <a:pt x="206" y="1738"/>
                  </a:cubicBezTo>
                  <a:close/>
                  <a:moveTo>
                    <a:pt x="1087" y="1690"/>
                  </a:moveTo>
                  <a:lnTo>
                    <a:pt x="1087" y="1751"/>
                  </a:lnTo>
                  <a:cubicBezTo>
                    <a:pt x="1057" y="1720"/>
                    <a:pt x="1057" y="1720"/>
                    <a:pt x="1087" y="1690"/>
                  </a:cubicBezTo>
                  <a:close/>
                  <a:moveTo>
                    <a:pt x="1203" y="1700"/>
                  </a:moveTo>
                  <a:cubicBezTo>
                    <a:pt x="1194" y="1700"/>
                    <a:pt x="1177" y="1751"/>
                    <a:pt x="1177" y="1751"/>
                  </a:cubicBezTo>
                  <a:cubicBezTo>
                    <a:pt x="1181" y="1754"/>
                    <a:pt x="1184" y="1757"/>
                    <a:pt x="1187" y="1760"/>
                  </a:cubicBezTo>
                  <a:lnTo>
                    <a:pt x="1187" y="1760"/>
                  </a:lnTo>
                  <a:cubicBezTo>
                    <a:pt x="1181" y="1769"/>
                    <a:pt x="1188" y="1781"/>
                    <a:pt x="1208" y="1781"/>
                  </a:cubicBezTo>
                  <a:cubicBezTo>
                    <a:pt x="1208" y="1790"/>
                    <a:pt x="1208" y="1800"/>
                    <a:pt x="1208" y="1811"/>
                  </a:cubicBezTo>
                  <a:cubicBezTo>
                    <a:pt x="1238" y="1781"/>
                    <a:pt x="1238" y="1781"/>
                    <a:pt x="1238" y="1751"/>
                  </a:cubicBezTo>
                  <a:lnTo>
                    <a:pt x="1238" y="1751"/>
                  </a:lnTo>
                  <a:cubicBezTo>
                    <a:pt x="1232" y="1757"/>
                    <a:pt x="1227" y="1759"/>
                    <a:pt x="1223" y="1759"/>
                  </a:cubicBezTo>
                  <a:cubicBezTo>
                    <a:pt x="1208" y="1759"/>
                    <a:pt x="1208" y="1720"/>
                    <a:pt x="1208" y="1720"/>
                  </a:cubicBezTo>
                  <a:cubicBezTo>
                    <a:pt x="1208" y="1705"/>
                    <a:pt x="1206" y="1700"/>
                    <a:pt x="1203" y="1700"/>
                  </a:cubicBezTo>
                  <a:close/>
                  <a:moveTo>
                    <a:pt x="1057" y="1841"/>
                  </a:moveTo>
                  <a:cubicBezTo>
                    <a:pt x="1057" y="1852"/>
                    <a:pt x="1057" y="1863"/>
                    <a:pt x="1057" y="1871"/>
                  </a:cubicBezTo>
                  <a:cubicBezTo>
                    <a:pt x="1058" y="1871"/>
                    <a:pt x="1060" y="1871"/>
                    <a:pt x="1061" y="1872"/>
                  </a:cubicBezTo>
                  <a:lnTo>
                    <a:pt x="1061" y="1872"/>
                  </a:lnTo>
                  <a:cubicBezTo>
                    <a:pt x="1059" y="1866"/>
                    <a:pt x="1057" y="1856"/>
                    <a:pt x="1057" y="1841"/>
                  </a:cubicBezTo>
                  <a:close/>
                  <a:moveTo>
                    <a:pt x="1061" y="1872"/>
                  </a:moveTo>
                  <a:cubicBezTo>
                    <a:pt x="1063" y="1877"/>
                    <a:pt x="1066" y="1879"/>
                    <a:pt x="1068" y="1879"/>
                  </a:cubicBezTo>
                  <a:cubicBezTo>
                    <a:pt x="1071" y="1879"/>
                    <a:pt x="1072" y="1873"/>
                    <a:pt x="1061" y="1872"/>
                  </a:cubicBezTo>
                  <a:close/>
                  <a:moveTo>
                    <a:pt x="394" y="1961"/>
                  </a:moveTo>
                  <a:cubicBezTo>
                    <a:pt x="393" y="1961"/>
                    <a:pt x="393" y="1962"/>
                    <a:pt x="393" y="1962"/>
                  </a:cubicBezTo>
                  <a:cubicBezTo>
                    <a:pt x="393" y="1966"/>
                    <a:pt x="393" y="1968"/>
                    <a:pt x="393" y="1968"/>
                  </a:cubicBezTo>
                  <a:cubicBezTo>
                    <a:pt x="393" y="1968"/>
                    <a:pt x="393" y="1965"/>
                    <a:pt x="394" y="1961"/>
                  </a:cubicBezTo>
                  <a:close/>
                  <a:moveTo>
                    <a:pt x="1117" y="0"/>
                  </a:moveTo>
                  <a:cubicBezTo>
                    <a:pt x="1087" y="0"/>
                    <a:pt x="1057" y="30"/>
                    <a:pt x="1027" y="30"/>
                  </a:cubicBezTo>
                  <a:cubicBezTo>
                    <a:pt x="1027" y="30"/>
                    <a:pt x="1000" y="17"/>
                    <a:pt x="982" y="17"/>
                  </a:cubicBezTo>
                  <a:cubicBezTo>
                    <a:pt x="973" y="17"/>
                    <a:pt x="966" y="20"/>
                    <a:pt x="966" y="30"/>
                  </a:cubicBezTo>
                  <a:cubicBezTo>
                    <a:pt x="936" y="61"/>
                    <a:pt x="906" y="61"/>
                    <a:pt x="906" y="91"/>
                  </a:cubicBezTo>
                  <a:cubicBezTo>
                    <a:pt x="906" y="115"/>
                    <a:pt x="926" y="159"/>
                    <a:pt x="917" y="159"/>
                  </a:cubicBezTo>
                  <a:cubicBezTo>
                    <a:pt x="915" y="159"/>
                    <a:pt x="912" y="157"/>
                    <a:pt x="906" y="151"/>
                  </a:cubicBezTo>
                  <a:cubicBezTo>
                    <a:pt x="906" y="151"/>
                    <a:pt x="879" y="138"/>
                    <a:pt x="861" y="138"/>
                  </a:cubicBezTo>
                  <a:cubicBezTo>
                    <a:pt x="852" y="138"/>
                    <a:pt x="845" y="141"/>
                    <a:pt x="845" y="151"/>
                  </a:cubicBezTo>
                  <a:cubicBezTo>
                    <a:pt x="815" y="151"/>
                    <a:pt x="785" y="181"/>
                    <a:pt x="785" y="212"/>
                  </a:cubicBezTo>
                  <a:cubicBezTo>
                    <a:pt x="779" y="231"/>
                    <a:pt x="771" y="238"/>
                    <a:pt x="762" y="238"/>
                  </a:cubicBezTo>
                  <a:cubicBezTo>
                    <a:pt x="739" y="238"/>
                    <a:pt x="710" y="185"/>
                    <a:pt x="687" y="185"/>
                  </a:cubicBezTo>
                  <a:cubicBezTo>
                    <a:pt x="678" y="185"/>
                    <a:pt x="671" y="192"/>
                    <a:pt x="664" y="212"/>
                  </a:cubicBezTo>
                  <a:lnTo>
                    <a:pt x="664" y="181"/>
                  </a:lnTo>
                  <a:cubicBezTo>
                    <a:pt x="653" y="216"/>
                    <a:pt x="646" y="224"/>
                    <a:pt x="639" y="224"/>
                  </a:cubicBezTo>
                  <a:cubicBezTo>
                    <a:pt x="634" y="224"/>
                    <a:pt x="630" y="219"/>
                    <a:pt x="625" y="219"/>
                  </a:cubicBezTo>
                  <a:cubicBezTo>
                    <a:pt x="619" y="219"/>
                    <a:pt x="613" y="224"/>
                    <a:pt x="604" y="242"/>
                  </a:cubicBezTo>
                  <a:lnTo>
                    <a:pt x="604" y="302"/>
                  </a:lnTo>
                  <a:cubicBezTo>
                    <a:pt x="574" y="272"/>
                    <a:pt x="574" y="272"/>
                    <a:pt x="604" y="242"/>
                  </a:cubicBezTo>
                  <a:cubicBezTo>
                    <a:pt x="604" y="212"/>
                    <a:pt x="574" y="212"/>
                    <a:pt x="574" y="212"/>
                  </a:cubicBezTo>
                  <a:cubicBezTo>
                    <a:pt x="574" y="196"/>
                    <a:pt x="566" y="189"/>
                    <a:pt x="559" y="189"/>
                  </a:cubicBezTo>
                  <a:cubicBezTo>
                    <a:pt x="551" y="189"/>
                    <a:pt x="544" y="196"/>
                    <a:pt x="544" y="212"/>
                  </a:cubicBezTo>
                  <a:cubicBezTo>
                    <a:pt x="524" y="212"/>
                    <a:pt x="517" y="225"/>
                    <a:pt x="506" y="225"/>
                  </a:cubicBezTo>
                  <a:cubicBezTo>
                    <a:pt x="500" y="225"/>
                    <a:pt x="493" y="222"/>
                    <a:pt x="483" y="212"/>
                  </a:cubicBezTo>
                  <a:cubicBezTo>
                    <a:pt x="475" y="227"/>
                    <a:pt x="470" y="233"/>
                    <a:pt x="465" y="233"/>
                  </a:cubicBezTo>
                  <a:cubicBezTo>
                    <a:pt x="456" y="233"/>
                    <a:pt x="454" y="205"/>
                    <a:pt x="453" y="205"/>
                  </a:cubicBezTo>
                  <a:cubicBezTo>
                    <a:pt x="453" y="205"/>
                    <a:pt x="453" y="207"/>
                    <a:pt x="453" y="212"/>
                  </a:cubicBezTo>
                  <a:lnTo>
                    <a:pt x="453" y="272"/>
                  </a:lnTo>
                  <a:cubicBezTo>
                    <a:pt x="393" y="332"/>
                    <a:pt x="242" y="332"/>
                    <a:pt x="242" y="362"/>
                  </a:cubicBezTo>
                  <a:cubicBezTo>
                    <a:pt x="242" y="393"/>
                    <a:pt x="272" y="483"/>
                    <a:pt x="242" y="483"/>
                  </a:cubicBezTo>
                  <a:lnTo>
                    <a:pt x="242" y="423"/>
                  </a:lnTo>
                  <a:cubicBezTo>
                    <a:pt x="212" y="513"/>
                    <a:pt x="151" y="543"/>
                    <a:pt x="151" y="664"/>
                  </a:cubicBezTo>
                  <a:cubicBezTo>
                    <a:pt x="151" y="679"/>
                    <a:pt x="151" y="694"/>
                    <a:pt x="151" y="694"/>
                  </a:cubicBezTo>
                  <a:cubicBezTo>
                    <a:pt x="141" y="704"/>
                    <a:pt x="135" y="708"/>
                    <a:pt x="130" y="708"/>
                  </a:cubicBezTo>
                  <a:cubicBezTo>
                    <a:pt x="121" y="708"/>
                    <a:pt x="121" y="694"/>
                    <a:pt x="121" y="694"/>
                  </a:cubicBezTo>
                  <a:lnTo>
                    <a:pt x="121" y="755"/>
                  </a:lnTo>
                  <a:cubicBezTo>
                    <a:pt x="121" y="785"/>
                    <a:pt x="151" y="815"/>
                    <a:pt x="121" y="815"/>
                  </a:cubicBezTo>
                  <a:cubicBezTo>
                    <a:pt x="91" y="845"/>
                    <a:pt x="91" y="875"/>
                    <a:pt x="91" y="906"/>
                  </a:cubicBezTo>
                  <a:cubicBezTo>
                    <a:pt x="91" y="936"/>
                    <a:pt x="61" y="966"/>
                    <a:pt x="91" y="996"/>
                  </a:cubicBezTo>
                  <a:cubicBezTo>
                    <a:pt x="87" y="992"/>
                    <a:pt x="83" y="990"/>
                    <a:pt x="80" y="990"/>
                  </a:cubicBezTo>
                  <a:cubicBezTo>
                    <a:pt x="61" y="990"/>
                    <a:pt x="61" y="1057"/>
                    <a:pt x="61" y="1057"/>
                  </a:cubicBezTo>
                  <a:lnTo>
                    <a:pt x="31" y="1057"/>
                  </a:lnTo>
                  <a:cubicBezTo>
                    <a:pt x="31" y="1087"/>
                    <a:pt x="31" y="1117"/>
                    <a:pt x="61" y="1117"/>
                  </a:cubicBezTo>
                  <a:cubicBezTo>
                    <a:pt x="0" y="1177"/>
                    <a:pt x="91" y="1207"/>
                    <a:pt x="31" y="1238"/>
                  </a:cubicBezTo>
                  <a:lnTo>
                    <a:pt x="91" y="1419"/>
                  </a:lnTo>
                  <a:cubicBezTo>
                    <a:pt x="85" y="1425"/>
                    <a:pt x="81" y="1427"/>
                    <a:pt x="79" y="1427"/>
                  </a:cubicBezTo>
                  <a:cubicBezTo>
                    <a:pt x="71" y="1427"/>
                    <a:pt x="85" y="1388"/>
                    <a:pt x="61" y="1388"/>
                  </a:cubicBezTo>
                  <a:cubicBezTo>
                    <a:pt x="61" y="1449"/>
                    <a:pt x="121" y="1509"/>
                    <a:pt x="121" y="1509"/>
                  </a:cubicBezTo>
                  <a:cubicBezTo>
                    <a:pt x="121" y="1509"/>
                    <a:pt x="94" y="1496"/>
                    <a:pt x="85" y="1496"/>
                  </a:cubicBezTo>
                  <a:cubicBezTo>
                    <a:pt x="81" y="1496"/>
                    <a:pt x="81" y="1499"/>
                    <a:pt x="91" y="1509"/>
                  </a:cubicBezTo>
                  <a:cubicBezTo>
                    <a:pt x="121" y="1570"/>
                    <a:pt x="151" y="1660"/>
                    <a:pt x="151" y="1660"/>
                  </a:cubicBezTo>
                  <a:cubicBezTo>
                    <a:pt x="151" y="1630"/>
                    <a:pt x="212" y="1630"/>
                    <a:pt x="212" y="1630"/>
                  </a:cubicBezTo>
                  <a:lnTo>
                    <a:pt x="212" y="1630"/>
                  </a:lnTo>
                  <a:cubicBezTo>
                    <a:pt x="160" y="1656"/>
                    <a:pt x="197" y="1682"/>
                    <a:pt x="171" y="1707"/>
                  </a:cubicBezTo>
                  <a:lnTo>
                    <a:pt x="171" y="1707"/>
                  </a:lnTo>
                  <a:cubicBezTo>
                    <a:pt x="172" y="1707"/>
                    <a:pt x="173" y="1707"/>
                    <a:pt x="174" y="1707"/>
                  </a:cubicBezTo>
                  <a:cubicBezTo>
                    <a:pt x="178" y="1707"/>
                    <a:pt x="182" y="1710"/>
                    <a:pt x="182" y="1720"/>
                  </a:cubicBezTo>
                  <a:cubicBezTo>
                    <a:pt x="182" y="1751"/>
                    <a:pt x="151" y="1751"/>
                    <a:pt x="151" y="1751"/>
                  </a:cubicBezTo>
                  <a:cubicBezTo>
                    <a:pt x="171" y="1751"/>
                    <a:pt x="192" y="1737"/>
                    <a:pt x="203" y="1737"/>
                  </a:cubicBezTo>
                  <a:cubicBezTo>
                    <a:pt x="204" y="1737"/>
                    <a:pt x="205" y="1737"/>
                    <a:pt x="206" y="1738"/>
                  </a:cubicBezTo>
                  <a:lnTo>
                    <a:pt x="206" y="1738"/>
                  </a:lnTo>
                  <a:cubicBezTo>
                    <a:pt x="207" y="1737"/>
                    <a:pt x="209" y="1737"/>
                    <a:pt x="211" y="1737"/>
                  </a:cubicBezTo>
                  <a:cubicBezTo>
                    <a:pt x="228" y="1737"/>
                    <a:pt x="242" y="1751"/>
                    <a:pt x="242" y="1751"/>
                  </a:cubicBezTo>
                  <a:cubicBezTo>
                    <a:pt x="242" y="1781"/>
                    <a:pt x="332" y="1781"/>
                    <a:pt x="302" y="1811"/>
                  </a:cubicBezTo>
                  <a:cubicBezTo>
                    <a:pt x="272" y="1841"/>
                    <a:pt x="302" y="1841"/>
                    <a:pt x="272" y="1901"/>
                  </a:cubicBezTo>
                  <a:lnTo>
                    <a:pt x="302" y="1901"/>
                  </a:lnTo>
                  <a:lnTo>
                    <a:pt x="302" y="1871"/>
                  </a:lnTo>
                  <a:lnTo>
                    <a:pt x="332" y="1871"/>
                  </a:lnTo>
                  <a:lnTo>
                    <a:pt x="363" y="1901"/>
                  </a:lnTo>
                  <a:lnTo>
                    <a:pt x="363" y="1871"/>
                  </a:lnTo>
                  <a:cubicBezTo>
                    <a:pt x="393" y="1871"/>
                    <a:pt x="393" y="1841"/>
                    <a:pt x="393" y="1841"/>
                  </a:cubicBezTo>
                  <a:lnTo>
                    <a:pt x="393" y="1871"/>
                  </a:lnTo>
                  <a:lnTo>
                    <a:pt x="423" y="1871"/>
                  </a:lnTo>
                  <a:cubicBezTo>
                    <a:pt x="402" y="1892"/>
                    <a:pt x="396" y="1943"/>
                    <a:pt x="394" y="1961"/>
                  </a:cubicBezTo>
                  <a:lnTo>
                    <a:pt x="394" y="1961"/>
                  </a:lnTo>
                  <a:cubicBezTo>
                    <a:pt x="408" y="1947"/>
                    <a:pt x="423" y="1947"/>
                    <a:pt x="434" y="1947"/>
                  </a:cubicBezTo>
                  <a:cubicBezTo>
                    <a:pt x="446" y="1947"/>
                    <a:pt x="453" y="1947"/>
                    <a:pt x="453" y="1932"/>
                  </a:cubicBezTo>
                  <a:cubicBezTo>
                    <a:pt x="453" y="1932"/>
                    <a:pt x="453" y="1962"/>
                    <a:pt x="453" y="1962"/>
                  </a:cubicBezTo>
                  <a:cubicBezTo>
                    <a:pt x="458" y="1966"/>
                    <a:pt x="462" y="1968"/>
                    <a:pt x="465" y="1968"/>
                  </a:cubicBezTo>
                  <a:cubicBezTo>
                    <a:pt x="478" y="1968"/>
                    <a:pt x="482" y="1941"/>
                    <a:pt x="483" y="1941"/>
                  </a:cubicBezTo>
                  <a:cubicBezTo>
                    <a:pt x="483" y="1941"/>
                    <a:pt x="483" y="1946"/>
                    <a:pt x="483" y="1962"/>
                  </a:cubicBezTo>
                  <a:cubicBezTo>
                    <a:pt x="483" y="1962"/>
                    <a:pt x="510" y="1935"/>
                    <a:pt x="528" y="1935"/>
                  </a:cubicBezTo>
                  <a:cubicBezTo>
                    <a:pt x="537" y="1935"/>
                    <a:pt x="544" y="1942"/>
                    <a:pt x="544" y="1962"/>
                  </a:cubicBezTo>
                  <a:cubicBezTo>
                    <a:pt x="544" y="2022"/>
                    <a:pt x="483" y="2022"/>
                    <a:pt x="514" y="2022"/>
                  </a:cubicBezTo>
                  <a:cubicBezTo>
                    <a:pt x="544" y="2022"/>
                    <a:pt x="604" y="1962"/>
                    <a:pt x="634" y="1962"/>
                  </a:cubicBezTo>
                  <a:cubicBezTo>
                    <a:pt x="634" y="1936"/>
                    <a:pt x="637" y="1928"/>
                    <a:pt x="640" y="1928"/>
                  </a:cubicBezTo>
                  <a:cubicBezTo>
                    <a:pt x="647" y="1928"/>
                    <a:pt x="660" y="1967"/>
                    <a:pt x="663" y="1967"/>
                  </a:cubicBezTo>
                  <a:cubicBezTo>
                    <a:pt x="664" y="1967"/>
                    <a:pt x="664" y="1965"/>
                    <a:pt x="664" y="1962"/>
                  </a:cubicBezTo>
                  <a:cubicBezTo>
                    <a:pt x="664" y="1962"/>
                    <a:pt x="664" y="1992"/>
                    <a:pt x="664" y="1992"/>
                  </a:cubicBezTo>
                  <a:cubicBezTo>
                    <a:pt x="670" y="1998"/>
                    <a:pt x="675" y="2000"/>
                    <a:pt x="679" y="2000"/>
                  </a:cubicBezTo>
                  <a:cubicBezTo>
                    <a:pt x="696" y="2000"/>
                    <a:pt x="700" y="1956"/>
                    <a:pt x="725" y="1932"/>
                  </a:cubicBezTo>
                  <a:lnTo>
                    <a:pt x="725" y="1962"/>
                  </a:lnTo>
                  <a:cubicBezTo>
                    <a:pt x="745" y="1962"/>
                    <a:pt x="765" y="1975"/>
                    <a:pt x="776" y="1975"/>
                  </a:cubicBezTo>
                  <a:cubicBezTo>
                    <a:pt x="782" y="1975"/>
                    <a:pt x="785" y="1972"/>
                    <a:pt x="785" y="1962"/>
                  </a:cubicBezTo>
                  <a:lnTo>
                    <a:pt x="785" y="1901"/>
                  </a:lnTo>
                  <a:cubicBezTo>
                    <a:pt x="792" y="1930"/>
                    <a:pt x="799" y="1940"/>
                    <a:pt x="806" y="1940"/>
                  </a:cubicBezTo>
                  <a:cubicBezTo>
                    <a:pt x="824" y="1940"/>
                    <a:pt x="841" y="1878"/>
                    <a:pt x="859" y="1878"/>
                  </a:cubicBezTo>
                  <a:cubicBezTo>
                    <a:pt x="864" y="1878"/>
                    <a:pt x="870" y="1885"/>
                    <a:pt x="876" y="1901"/>
                  </a:cubicBezTo>
                  <a:lnTo>
                    <a:pt x="876" y="1932"/>
                  </a:lnTo>
                  <a:lnTo>
                    <a:pt x="906" y="1901"/>
                  </a:lnTo>
                  <a:cubicBezTo>
                    <a:pt x="906" y="1891"/>
                    <a:pt x="906" y="1881"/>
                    <a:pt x="906" y="1871"/>
                  </a:cubicBezTo>
                  <a:cubicBezTo>
                    <a:pt x="906" y="1882"/>
                    <a:pt x="905" y="1886"/>
                    <a:pt x="904" y="1886"/>
                  </a:cubicBezTo>
                  <a:cubicBezTo>
                    <a:pt x="899" y="1886"/>
                    <a:pt x="887" y="1827"/>
                    <a:pt x="895" y="1827"/>
                  </a:cubicBezTo>
                  <a:lnTo>
                    <a:pt x="895" y="1827"/>
                  </a:lnTo>
                  <a:cubicBezTo>
                    <a:pt x="897" y="1827"/>
                    <a:pt x="901" y="1831"/>
                    <a:pt x="906" y="1841"/>
                  </a:cubicBezTo>
                  <a:cubicBezTo>
                    <a:pt x="930" y="1817"/>
                    <a:pt x="935" y="1773"/>
                    <a:pt x="936" y="1773"/>
                  </a:cubicBezTo>
                  <a:cubicBezTo>
                    <a:pt x="936" y="1773"/>
                    <a:pt x="936" y="1775"/>
                    <a:pt x="936" y="1781"/>
                  </a:cubicBezTo>
                  <a:cubicBezTo>
                    <a:pt x="936" y="1841"/>
                    <a:pt x="906" y="1841"/>
                    <a:pt x="936" y="1841"/>
                  </a:cubicBezTo>
                  <a:cubicBezTo>
                    <a:pt x="936" y="1841"/>
                    <a:pt x="955" y="1802"/>
                    <a:pt x="963" y="1802"/>
                  </a:cubicBezTo>
                  <a:cubicBezTo>
                    <a:pt x="965" y="1802"/>
                    <a:pt x="966" y="1805"/>
                    <a:pt x="966" y="1811"/>
                  </a:cubicBezTo>
                  <a:cubicBezTo>
                    <a:pt x="966" y="1818"/>
                    <a:pt x="965" y="1820"/>
                    <a:pt x="963" y="1820"/>
                  </a:cubicBezTo>
                  <a:cubicBezTo>
                    <a:pt x="959" y="1820"/>
                    <a:pt x="954" y="1813"/>
                    <a:pt x="953" y="1813"/>
                  </a:cubicBezTo>
                  <a:lnTo>
                    <a:pt x="953" y="1813"/>
                  </a:lnTo>
                  <a:cubicBezTo>
                    <a:pt x="952" y="1813"/>
                    <a:pt x="955" y="1819"/>
                    <a:pt x="966" y="1841"/>
                  </a:cubicBezTo>
                  <a:lnTo>
                    <a:pt x="996" y="1871"/>
                  </a:lnTo>
                  <a:cubicBezTo>
                    <a:pt x="996" y="1751"/>
                    <a:pt x="1027" y="1841"/>
                    <a:pt x="1027" y="1751"/>
                  </a:cubicBezTo>
                  <a:lnTo>
                    <a:pt x="1027" y="1841"/>
                  </a:lnTo>
                  <a:cubicBezTo>
                    <a:pt x="1027" y="1871"/>
                    <a:pt x="1027" y="1871"/>
                    <a:pt x="1027" y="1871"/>
                  </a:cubicBezTo>
                  <a:cubicBezTo>
                    <a:pt x="1033" y="1864"/>
                    <a:pt x="1039" y="1862"/>
                    <a:pt x="1043" y="1862"/>
                  </a:cubicBezTo>
                  <a:cubicBezTo>
                    <a:pt x="1050" y="1862"/>
                    <a:pt x="1054" y="1869"/>
                    <a:pt x="1055" y="1869"/>
                  </a:cubicBezTo>
                  <a:cubicBezTo>
                    <a:pt x="1057" y="1869"/>
                    <a:pt x="1057" y="1863"/>
                    <a:pt x="1057" y="1841"/>
                  </a:cubicBezTo>
                  <a:cubicBezTo>
                    <a:pt x="1068" y="1819"/>
                    <a:pt x="1079" y="1813"/>
                    <a:pt x="1090" y="1813"/>
                  </a:cubicBezTo>
                  <a:cubicBezTo>
                    <a:pt x="1102" y="1813"/>
                    <a:pt x="1115" y="1820"/>
                    <a:pt x="1127" y="1820"/>
                  </a:cubicBezTo>
                  <a:cubicBezTo>
                    <a:pt x="1134" y="1820"/>
                    <a:pt x="1140" y="1818"/>
                    <a:pt x="1147" y="1811"/>
                  </a:cubicBezTo>
                  <a:cubicBezTo>
                    <a:pt x="1177" y="1781"/>
                    <a:pt x="1177" y="1720"/>
                    <a:pt x="1177" y="1690"/>
                  </a:cubicBezTo>
                  <a:lnTo>
                    <a:pt x="1298" y="1660"/>
                  </a:lnTo>
                  <a:lnTo>
                    <a:pt x="1298" y="1720"/>
                  </a:lnTo>
                  <a:lnTo>
                    <a:pt x="1298" y="1841"/>
                  </a:lnTo>
                  <a:cubicBezTo>
                    <a:pt x="1298" y="1841"/>
                    <a:pt x="1298" y="1871"/>
                    <a:pt x="1328" y="1901"/>
                  </a:cubicBezTo>
                  <a:lnTo>
                    <a:pt x="1328" y="1871"/>
                  </a:lnTo>
                  <a:cubicBezTo>
                    <a:pt x="1328" y="1811"/>
                    <a:pt x="1328" y="1781"/>
                    <a:pt x="1328" y="1781"/>
                  </a:cubicBezTo>
                  <a:cubicBezTo>
                    <a:pt x="1348" y="1781"/>
                    <a:pt x="1355" y="1794"/>
                    <a:pt x="1357" y="1794"/>
                  </a:cubicBezTo>
                  <a:cubicBezTo>
                    <a:pt x="1358" y="1794"/>
                    <a:pt x="1358" y="1791"/>
                    <a:pt x="1358" y="1781"/>
                  </a:cubicBezTo>
                  <a:lnTo>
                    <a:pt x="1358" y="1751"/>
                  </a:lnTo>
                  <a:cubicBezTo>
                    <a:pt x="1374" y="1751"/>
                    <a:pt x="1390" y="1734"/>
                    <a:pt x="1401" y="1727"/>
                  </a:cubicBezTo>
                  <a:lnTo>
                    <a:pt x="1401" y="1727"/>
                  </a:lnTo>
                  <a:cubicBezTo>
                    <a:pt x="1405" y="1735"/>
                    <a:pt x="1411" y="1743"/>
                    <a:pt x="1419" y="1751"/>
                  </a:cubicBezTo>
                  <a:cubicBezTo>
                    <a:pt x="1419" y="1730"/>
                    <a:pt x="1415" y="1724"/>
                    <a:pt x="1410" y="1724"/>
                  </a:cubicBezTo>
                  <a:cubicBezTo>
                    <a:pt x="1407" y="1724"/>
                    <a:pt x="1404" y="1725"/>
                    <a:pt x="1401" y="1727"/>
                  </a:cubicBezTo>
                  <a:lnTo>
                    <a:pt x="1401" y="1727"/>
                  </a:lnTo>
                  <a:cubicBezTo>
                    <a:pt x="1391" y="1707"/>
                    <a:pt x="1397" y="1690"/>
                    <a:pt x="1419" y="1690"/>
                  </a:cubicBezTo>
                  <a:cubicBezTo>
                    <a:pt x="1419" y="1707"/>
                    <a:pt x="1421" y="1712"/>
                    <a:pt x="1425" y="1712"/>
                  </a:cubicBezTo>
                  <a:cubicBezTo>
                    <a:pt x="1432" y="1712"/>
                    <a:pt x="1442" y="1699"/>
                    <a:pt x="1455" y="1699"/>
                  </a:cubicBezTo>
                  <a:cubicBezTo>
                    <a:pt x="1462" y="1699"/>
                    <a:pt x="1471" y="1704"/>
                    <a:pt x="1479" y="1720"/>
                  </a:cubicBezTo>
                  <a:cubicBezTo>
                    <a:pt x="1449" y="1660"/>
                    <a:pt x="1479" y="1660"/>
                    <a:pt x="1479" y="1600"/>
                  </a:cubicBezTo>
                  <a:lnTo>
                    <a:pt x="1509" y="1600"/>
                  </a:lnTo>
                  <a:cubicBezTo>
                    <a:pt x="1509" y="1539"/>
                    <a:pt x="1509" y="1509"/>
                    <a:pt x="1479" y="1479"/>
                  </a:cubicBezTo>
                  <a:cubicBezTo>
                    <a:pt x="1494" y="1479"/>
                    <a:pt x="1504" y="1483"/>
                    <a:pt x="1510" y="1489"/>
                  </a:cubicBezTo>
                  <a:cubicBezTo>
                    <a:pt x="1509" y="1483"/>
                    <a:pt x="1509" y="1479"/>
                    <a:pt x="1509" y="1479"/>
                  </a:cubicBezTo>
                  <a:cubicBezTo>
                    <a:pt x="1529" y="1479"/>
                    <a:pt x="1536" y="1466"/>
                    <a:pt x="1547" y="1466"/>
                  </a:cubicBezTo>
                  <a:cubicBezTo>
                    <a:pt x="1553" y="1466"/>
                    <a:pt x="1560" y="1469"/>
                    <a:pt x="1570" y="1479"/>
                  </a:cubicBezTo>
                  <a:cubicBezTo>
                    <a:pt x="1540" y="1419"/>
                    <a:pt x="1509" y="1419"/>
                    <a:pt x="1540" y="1419"/>
                  </a:cubicBezTo>
                  <a:lnTo>
                    <a:pt x="1570" y="1419"/>
                  </a:lnTo>
                  <a:lnTo>
                    <a:pt x="1540" y="1388"/>
                  </a:lnTo>
                  <a:cubicBezTo>
                    <a:pt x="1547" y="1373"/>
                    <a:pt x="1555" y="1367"/>
                    <a:pt x="1563" y="1367"/>
                  </a:cubicBezTo>
                  <a:cubicBezTo>
                    <a:pt x="1579" y="1367"/>
                    <a:pt x="1593" y="1395"/>
                    <a:pt x="1598" y="1395"/>
                  </a:cubicBezTo>
                  <a:cubicBezTo>
                    <a:pt x="1599" y="1395"/>
                    <a:pt x="1600" y="1393"/>
                    <a:pt x="1600" y="1388"/>
                  </a:cubicBezTo>
                  <a:cubicBezTo>
                    <a:pt x="1600" y="1358"/>
                    <a:pt x="1570" y="1298"/>
                    <a:pt x="1570" y="1298"/>
                  </a:cubicBezTo>
                  <a:cubicBezTo>
                    <a:pt x="1570" y="1268"/>
                    <a:pt x="1600" y="1238"/>
                    <a:pt x="1570" y="1177"/>
                  </a:cubicBezTo>
                  <a:cubicBezTo>
                    <a:pt x="1570" y="1151"/>
                    <a:pt x="1547" y="1081"/>
                    <a:pt x="1560" y="1081"/>
                  </a:cubicBezTo>
                  <a:cubicBezTo>
                    <a:pt x="1562" y="1081"/>
                    <a:pt x="1565" y="1082"/>
                    <a:pt x="1570" y="1087"/>
                  </a:cubicBezTo>
                  <a:cubicBezTo>
                    <a:pt x="1600" y="1087"/>
                    <a:pt x="1570" y="1117"/>
                    <a:pt x="1600" y="1117"/>
                  </a:cubicBezTo>
                  <a:lnTo>
                    <a:pt x="1600" y="1147"/>
                  </a:lnTo>
                  <a:cubicBezTo>
                    <a:pt x="1624" y="1147"/>
                    <a:pt x="1629" y="1186"/>
                    <a:pt x="1630" y="1186"/>
                  </a:cubicBezTo>
                  <a:cubicBezTo>
                    <a:pt x="1630" y="1186"/>
                    <a:pt x="1630" y="1183"/>
                    <a:pt x="1630" y="1177"/>
                  </a:cubicBezTo>
                  <a:cubicBezTo>
                    <a:pt x="1630" y="1117"/>
                    <a:pt x="1660" y="1057"/>
                    <a:pt x="1630" y="1057"/>
                  </a:cubicBezTo>
                  <a:cubicBezTo>
                    <a:pt x="1630" y="1057"/>
                    <a:pt x="1630" y="1083"/>
                    <a:pt x="1621" y="1083"/>
                  </a:cubicBezTo>
                  <a:cubicBezTo>
                    <a:pt x="1617" y="1083"/>
                    <a:pt x="1610" y="1077"/>
                    <a:pt x="1600" y="1057"/>
                  </a:cubicBezTo>
                  <a:cubicBezTo>
                    <a:pt x="1570" y="996"/>
                    <a:pt x="1690" y="1026"/>
                    <a:pt x="1630" y="966"/>
                  </a:cubicBezTo>
                  <a:cubicBezTo>
                    <a:pt x="1630" y="951"/>
                    <a:pt x="1615" y="943"/>
                    <a:pt x="1615" y="943"/>
                  </a:cubicBezTo>
                  <a:lnTo>
                    <a:pt x="1615" y="943"/>
                  </a:lnTo>
                  <a:cubicBezTo>
                    <a:pt x="1615" y="943"/>
                    <a:pt x="1630" y="951"/>
                    <a:pt x="1690" y="966"/>
                  </a:cubicBezTo>
                  <a:lnTo>
                    <a:pt x="1751" y="966"/>
                  </a:lnTo>
                  <a:cubicBezTo>
                    <a:pt x="1751" y="925"/>
                    <a:pt x="1723" y="926"/>
                    <a:pt x="1715" y="912"/>
                  </a:cubicBezTo>
                  <a:lnTo>
                    <a:pt x="1715" y="912"/>
                  </a:lnTo>
                  <a:cubicBezTo>
                    <a:pt x="1716" y="910"/>
                    <a:pt x="1718" y="908"/>
                    <a:pt x="1721" y="906"/>
                  </a:cubicBezTo>
                  <a:cubicBezTo>
                    <a:pt x="1734" y="892"/>
                    <a:pt x="1729" y="885"/>
                    <a:pt x="1720" y="881"/>
                  </a:cubicBezTo>
                  <a:lnTo>
                    <a:pt x="1720" y="881"/>
                  </a:lnTo>
                  <a:cubicBezTo>
                    <a:pt x="1719" y="890"/>
                    <a:pt x="1716" y="899"/>
                    <a:pt x="1713" y="906"/>
                  </a:cubicBezTo>
                  <a:lnTo>
                    <a:pt x="1713" y="906"/>
                  </a:lnTo>
                  <a:cubicBezTo>
                    <a:pt x="1711" y="900"/>
                    <a:pt x="1713" y="892"/>
                    <a:pt x="1718" y="880"/>
                  </a:cubicBezTo>
                  <a:lnTo>
                    <a:pt x="1718" y="880"/>
                  </a:lnTo>
                  <a:cubicBezTo>
                    <a:pt x="1707" y="875"/>
                    <a:pt x="1690" y="875"/>
                    <a:pt x="1690" y="875"/>
                  </a:cubicBezTo>
                  <a:lnTo>
                    <a:pt x="1721" y="875"/>
                  </a:lnTo>
                  <a:cubicBezTo>
                    <a:pt x="1721" y="815"/>
                    <a:pt x="1660" y="725"/>
                    <a:pt x="1660" y="725"/>
                  </a:cubicBezTo>
                  <a:lnTo>
                    <a:pt x="1690" y="725"/>
                  </a:lnTo>
                  <a:cubicBezTo>
                    <a:pt x="1660" y="664"/>
                    <a:pt x="1660" y="574"/>
                    <a:pt x="1660" y="513"/>
                  </a:cubicBezTo>
                  <a:lnTo>
                    <a:pt x="1630" y="513"/>
                  </a:lnTo>
                  <a:cubicBezTo>
                    <a:pt x="1600" y="513"/>
                    <a:pt x="1630" y="483"/>
                    <a:pt x="1630" y="483"/>
                  </a:cubicBezTo>
                  <a:cubicBezTo>
                    <a:pt x="1570" y="453"/>
                    <a:pt x="1540" y="423"/>
                    <a:pt x="1540" y="362"/>
                  </a:cubicBezTo>
                  <a:cubicBezTo>
                    <a:pt x="1540" y="362"/>
                    <a:pt x="1526" y="389"/>
                    <a:pt x="1517" y="389"/>
                  </a:cubicBezTo>
                  <a:cubicBezTo>
                    <a:pt x="1513" y="389"/>
                    <a:pt x="1509" y="383"/>
                    <a:pt x="1509" y="362"/>
                  </a:cubicBezTo>
                  <a:cubicBezTo>
                    <a:pt x="1479" y="302"/>
                    <a:pt x="1419" y="272"/>
                    <a:pt x="1419" y="212"/>
                  </a:cubicBezTo>
                  <a:cubicBezTo>
                    <a:pt x="1415" y="215"/>
                    <a:pt x="1412" y="217"/>
                    <a:pt x="1409" y="217"/>
                  </a:cubicBezTo>
                  <a:cubicBezTo>
                    <a:pt x="1395" y="217"/>
                    <a:pt x="1389" y="177"/>
                    <a:pt x="1378" y="177"/>
                  </a:cubicBezTo>
                  <a:cubicBezTo>
                    <a:pt x="1373" y="177"/>
                    <a:pt x="1367" y="186"/>
                    <a:pt x="1358" y="212"/>
                  </a:cubicBezTo>
                  <a:cubicBezTo>
                    <a:pt x="1358" y="151"/>
                    <a:pt x="1328" y="91"/>
                    <a:pt x="1328" y="61"/>
                  </a:cubicBezTo>
                  <a:cubicBezTo>
                    <a:pt x="1328" y="61"/>
                    <a:pt x="1298" y="121"/>
                    <a:pt x="1298" y="121"/>
                  </a:cubicBezTo>
                  <a:lnTo>
                    <a:pt x="1298" y="61"/>
                  </a:lnTo>
                  <a:lnTo>
                    <a:pt x="1268" y="121"/>
                  </a:lnTo>
                  <a:lnTo>
                    <a:pt x="1268" y="91"/>
                  </a:lnTo>
                  <a:cubicBezTo>
                    <a:pt x="1238" y="91"/>
                    <a:pt x="1238" y="30"/>
                    <a:pt x="1238" y="30"/>
                  </a:cubicBezTo>
                  <a:lnTo>
                    <a:pt x="1177" y="61"/>
                  </a:lnTo>
                  <a:cubicBezTo>
                    <a:pt x="1177" y="43"/>
                    <a:pt x="1177" y="35"/>
                    <a:pt x="1184" y="26"/>
                  </a:cubicBezTo>
                  <a:lnTo>
                    <a:pt x="1184" y="26"/>
                  </a:lnTo>
                  <a:cubicBezTo>
                    <a:pt x="1184" y="27"/>
                    <a:pt x="1185" y="27"/>
                    <a:pt x="1186" y="27"/>
                  </a:cubicBezTo>
                  <a:cubicBezTo>
                    <a:pt x="1191" y="27"/>
                    <a:pt x="1198" y="20"/>
                    <a:pt x="1208" y="0"/>
                  </a:cubicBezTo>
                  <a:lnTo>
                    <a:pt x="1208" y="0"/>
                  </a:lnTo>
                  <a:cubicBezTo>
                    <a:pt x="1195" y="13"/>
                    <a:pt x="1188" y="20"/>
                    <a:pt x="1184" y="26"/>
                  </a:cubicBezTo>
                  <a:lnTo>
                    <a:pt x="1184" y="26"/>
                  </a:lnTo>
                  <a:cubicBezTo>
                    <a:pt x="1177" y="22"/>
                    <a:pt x="1177" y="0"/>
                    <a:pt x="1177" y="0"/>
                  </a:cubicBezTo>
                  <a:cubicBezTo>
                    <a:pt x="1177" y="30"/>
                    <a:pt x="1177" y="61"/>
                    <a:pt x="1177" y="61"/>
                  </a:cubicBezTo>
                  <a:cubicBezTo>
                    <a:pt x="1177" y="30"/>
                    <a:pt x="1147" y="30"/>
                    <a:pt x="1117" y="30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053650" y="2493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043100" y="25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45350" y="24576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037050" y="250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014425" y="249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4020450" y="25044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012150" y="248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43100" y="250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4043100" y="25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040825" y="25036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4023475" y="2506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31"/>
                  </a:moveTo>
                  <a:lnTo>
                    <a:pt x="3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048375" y="2558925"/>
              <a:ext cx="775" cy="2850"/>
            </a:xfrm>
            <a:custGeom>
              <a:avLst/>
              <a:gdLst/>
              <a:ahLst/>
              <a:cxnLst/>
              <a:rect l="l" t="t" r="r" b="b"/>
              <a:pathLst>
                <a:path w="31" h="114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46"/>
                    <a:pt x="0" y="73"/>
                    <a:pt x="0" y="114"/>
                  </a:cubicBezTo>
                  <a:cubicBezTo>
                    <a:pt x="31" y="53"/>
                    <a:pt x="31" y="8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4046875" y="256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4059700" y="25459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0" y="14"/>
                    <a:pt x="9" y="14"/>
                  </a:cubicBezTo>
                  <a:cubicBezTo>
                    <a:pt x="14" y="14"/>
                    <a:pt x="20" y="1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4046875" y="256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4015925" y="25353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4048375" y="256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911825" y="2513300"/>
              <a:ext cx="155425" cy="108825"/>
            </a:xfrm>
            <a:custGeom>
              <a:avLst/>
              <a:gdLst/>
              <a:ahLst/>
              <a:cxnLst/>
              <a:rect l="l" t="t" r="r" b="b"/>
              <a:pathLst>
                <a:path w="6217" h="4353" extrusionOk="0">
                  <a:moveTo>
                    <a:pt x="4104" y="581"/>
                  </a:moveTo>
                  <a:lnTo>
                    <a:pt x="4104" y="611"/>
                  </a:lnTo>
                  <a:cubicBezTo>
                    <a:pt x="4104" y="603"/>
                    <a:pt x="4105" y="595"/>
                    <a:pt x="4107" y="587"/>
                  </a:cubicBezTo>
                  <a:lnTo>
                    <a:pt x="4107" y="587"/>
                  </a:lnTo>
                  <a:cubicBezTo>
                    <a:pt x="4105" y="583"/>
                    <a:pt x="4104" y="581"/>
                    <a:pt x="4104" y="581"/>
                  </a:cubicBezTo>
                  <a:close/>
                  <a:moveTo>
                    <a:pt x="5855" y="701"/>
                  </a:moveTo>
                  <a:lnTo>
                    <a:pt x="5855" y="731"/>
                  </a:lnTo>
                  <a:lnTo>
                    <a:pt x="5855" y="762"/>
                  </a:lnTo>
                  <a:cubicBezTo>
                    <a:pt x="5885" y="762"/>
                    <a:pt x="5855" y="701"/>
                    <a:pt x="5855" y="701"/>
                  </a:cubicBezTo>
                  <a:close/>
                  <a:moveTo>
                    <a:pt x="5855" y="1244"/>
                  </a:moveTo>
                  <a:cubicBezTo>
                    <a:pt x="5867" y="1244"/>
                    <a:pt x="5874" y="1259"/>
                    <a:pt x="5878" y="1275"/>
                  </a:cubicBezTo>
                  <a:lnTo>
                    <a:pt x="5855" y="1275"/>
                  </a:lnTo>
                  <a:lnTo>
                    <a:pt x="5855" y="1244"/>
                  </a:lnTo>
                  <a:close/>
                  <a:moveTo>
                    <a:pt x="5801" y="1584"/>
                  </a:moveTo>
                  <a:cubicBezTo>
                    <a:pt x="5788" y="1601"/>
                    <a:pt x="5831" y="1643"/>
                    <a:pt x="5855" y="1667"/>
                  </a:cubicBezTo>
                  <a:cubicBezTo>
                    <a:pt x="5827" y="1639"/>
                    <a:pt x="5825" y="1611"/>
                    <a:pt x="5801" y="1584"/>
                  </a:cubicBezTo>
                  <a:close/>
                  <a:moveTo>
                    <a:pt x="4305" y="1805"/>
                  </a:moveTo>
                  <a:lnTo>
                    <a:pt x="4305" y="1805"/>
                  </a:lnTo>
                  <a:cubicBezTo>
                    <a:pt x="4296" y="1807"/>
                    <a:pt x="4286" y="1818"/>
                    <a:pt x="4286" y="1818"/>
                  </a:cubicBezTo>
                  <a:cubicBezTo>
                    <a:pt x="4294" y="1814"/>
                    <a:pt x="4300" y="1809"/>
                    <a:pt x="4305" y="1805"/>
                  </a:cubicBezTo>
                  <a:close/>
                  <a:moveTo>
                    <a:pt x="4329" y="1868"/>
                  </a:moveTo>
                  <a:cubicBezTo>
                    <a:pt x="4325" y="1870"/>
                    <a:pt x="4320" y="1874"/>
                    <a:pt x="4316" y="1878"/>
                  </a:cubicBezTo>
                  <a:cubicBezTo>
                    <a:pt x="4316" y="1887"/>
                    <a:pt x="4316" y="1891"/>
                    <a:pt x="4316" y="1891"/>
                  </a:cubicBezTo>
                  <a:cubicBezTo>
                    <a:pt x="4318" y="1891"/>
                    <a:pt x="4321" y="1881"/>
                    <a:pt x="4329" y="1868"/>
                  </a:cubicBezTo>
                  <a:close/>
                  <a:moveTo>
                    <a:pt x="5010" y="1908"/>
                  </a:moveTo>
                  <a:cubicBezTo>
                    <a:pt x="5010" y="1939"/>
                    <a:pt x="5010" y="1939"/>
                    <a:pt x="4980" y="1939"/>
                  </a:cubicBezTo>
                  <a:lnTo>
                    <a:pt x="4980" y="1908"/>
                  </a:lnTo>
                  <a:close/>
                  <a:moveTo>
                    <a:pt x="5487" y="1905"/>
                  </a:moveTo>
                  <a:cubicBezTo>
                    <a:pt x="5482" y="1905"/>
                    <a:pt x="5474" y="1927"/>
                    <a:pt x="5469" y="1945"/>
                  </a:cubicBezTo>
                  <a:lnTo>
                    <a:pt x="5469" y="1945"/>
                  </a:lnTo>
                  <a:cubicBezTo>
                    <a:pt x="5467" y="1943"/>
                    <a:pt x="5465" y="1941"/>
                    <a:pt x="5462" y="1939"/>
                  </a:cubicBezTo>
                  <a:lnTo>
                    <a:pt x="5462" y="1969"/>
                  </a:lnTo>
                  <a:cubicBezTo>
                    <a:pt x="5462" y="1969"/>
                    <a:pt x="5465" y="1958"/>
                    <a:pt x="5469" y="1945"/>
                  </a:cubicBezTo>
                  <a:lnTo>
                    <a:pt x="5469" y="1945"/>
                  </a:lnTo>
                  <a:cubicBezTo>
                    <a:pt x="5480" y="1956"/>
                    <a:pt x="5486" y="1961"/>
                    <a:pt x="5489" y="1961"/>
                  </a:cubicBezTo>
                  <a:cubicBezTo>
                    <a:pt x="5493" y="1961"/>
                    <a:pt x="5493" y="1954"/>
                    <a:pt x="5493" y="1939"/>
                  </a:cubicBezTo>
                  <a:cubicBezTo>
                    <a:pt x="5493" y="1914"/>
                    <a:pt x="5490" y="1905"/>
                    <a:pt x="5487" y="1905"/>
                  </a:cubicBezTo>
                  <a:close/>
                  <a:moveTo>
                    <a:pt x="5493" y="1939"/>
                  </a:moveTo>
                  <a:cubicBezTo>
                    <a:pt x="5493" y="1969"/>
                    <a:pt x="5493" y="1969"/>
                    <a:pt x="5493" y="1999"/>
                  </a:cubicBezTo>
                  <a:cubicBezTo>
                    <a:pt x="5523" y="1969"/>
                    <a:pt x="5523" y="1939"/>
                    <a:pt x="5493" y="1939"/>
                  </a:cubicBezTo>
                  <a:close/>
                  <a:moveTo>
                    <a:pt x="5342" y="2029"/>
                  </a:moveTo>
                  <a:cubicBezTo>
                    <a:pt x="5342" y="2051"/>
                    <a:pt x="5338" y="2057"/>
                    <a:pt x="5332" y="2057"/>
                  </a:cubicBezTo>
                  <a:cubicBezTo>
                    <a:pt x="5332" y="2057"/>
                    <a:pt x="5331" y="2057"/>
                    <a:pt x="5330" y="2057"/>
                  </a:cubicBezTo>
                  <a:lnTo>
                    <a:pt x="5330" y="2057"/>
                  </a:lnTo>
                  <a:cubicBezTo>
                    <a:pt x="5327" y="2064"/>
                    <a:pt x="5328" y="2067"/>
                    <a:pt x="5330" y="2067"/>
                  </a:cubicBezTo>
                  <a:cubicBezTo>
                    <a:pt x="5334" y="2067"/>
                    <a:pt x="5342" y="2059"/>
                    <a:pt x="5342" y="2059"/>
                  </a:cubicBezTo>
                  <a:lnTo>
                    <a:pt x="5342" y="2029"/>
                  </a:lnTo>
                  <a:close/>
                  <a:moveTo>
                    <a:pt x="3532" y="2106"/>
                  </a:moveTo>
                  <a:cubicBezTo>
                    <a:pt x="3531" y="2109"/>
                    <a:pt x="3531" y="2114"/>
                    <a:pt x="3531" y="2120"/>
                  </a:cubicBezTo>
                  <a:cubicBezTo>
                    <a:pt x="3524" y="2120"/>
                    <a:pt x="3516" y="2118"/>
                    <a:pt x="3509" y="2116"/>
                  </a:cubicBezTo>
                  <a:lnTo>
                    <a:pt x="3509" y="2116"/>
                  </a:lnTo>
                  <a:cubicBezTo>
                    <a:pt x="3517" y="2113"/>
                    <a:pt x="3524" y="2109"/>
                    <a:pt x="3532" y="2106"/>
                  </a:cubicBezTo>
                  <a:close/>
                  <a:moveTo>
                    <a:pt x="3591" y="2150"/>
                  </a:moveTo>
                  <a:cubicBezTo>
                    <a:pt x="3583" y="2150"/>
                    <a:pt x="3584" y="2150"/>
                    <a:pt x="3591" y="2151"/>
                  </a:cubicBezTo>
                  <a:lnTo>
                    <a:pt x="3591" y="2151"/>
                  </a:lnTo>
                  <a:cubicBezTo>
                    <a:pt x="3591" y="2150"/>
                    <a:pt x="3591" y="2150"/>
                    <a:pt x="3591" y="2150"/>
                  </a:cubicBezTo>
                  <a:close/>
                  <a:moveTo>
                    <a:pt x="3472" y="2132"/>
                  </a:moveTo>
                  <a:cubicBezTo>
                    <a:pt x="3471" y="2137"/>
                    <a:pt x="3471" y="2143"/>
                    <a:pt x="3471" y="2150"/>
                  </a:cubicBezTo>
                  <a:cubicBezTo>
                    <a:pt x="3471" y="2168"/>
                    <a:pt x="3471" y="2196"/>
                    <a:pt x="3471" y="2210"/>
                  </a:cubicBezTo>
                  <a:cubicBezTo>
                    <a:pt x="3447" y="2210"/>
                    <a:pt x="3422" y="2172"/>
                    <a:pt x="3414" y="2172"/>
                  </a:cubicBezTo>
                  <a:cubicBezTo>
                    <a:pt x="3412" y="2172"/>
                    <a:pt x="3410" y="2174"/>
                    <a:pt x="3410" y="2180"/>
                  </a:cubicBezTo>
                  <a:cubicBezTo>
                    <a:pt x="3380" y="2180"/>
                    <a:pt x="3350" y="2210"/>
                    <a:pt x="3350" y="2210"/>
                  </a:cubicBezTo>
                  <a:cubicBezTo>
                    <a:pt x="3337" y="2236"/>
                    <a:pt x="3330" y="2245"/>
                    <a:pt x="3323" y="2245"/>
                  </a:cubicBezTo>
                  <a:cubicBezTo>
                    <a:pt x="3314" y="2245"/>
                    <a:pt x="3307" y="2228"/>
                    <a:pt x="3290" y="2210"/>
                  </a:cubicBezTo>
                  <a:cubicBezTo>
                    <a:pt x="3354" y="2183"/>
                    <a:pt x="3414" y="2158"/>
                    <a:pt x="3472" y="2132"/>
                  </a:cubicBezTo>
                  <a:close/>
                  <a:moveTo>
                    <a:pt x="1781" y="2537"/>
                  </a:moveTo>
                  <a:cubicBezTo>
                    <a:pt x="1781" y="2537"/>
                    <a:pt x="1781" y="2539"/>
                    <a:pt x="1780" y="2543"/>
                  </a:cubicBezTo>
                  <a:lnTo>
                    <a:pt x="1780" y="2543"/>
                  </a:lnTo>
                  <a:cubicBezTo>
                    <a:pt x="1781" y="2542"/>
                    <a:pt x="1781" y="2542"/>
                    <a:pt x="1781" y="2542"/>
                  </a:cubicBezTo>
                  <a:cubicBezTo>
                    <a:pt x="1781" y="2539"/>
                    <a:pt x="1781" y="2537"/>
                    <a:pt x="1781" y="2537"/>
                  </a:cubicBezTo>
                  <a:close/>
                  <a:moveTo>
                    <a:pt x="1841" y="2724"/>
                  </a:moveTo>
                  <a:cubicBezTo>
                    <a:pt x="1841" y="2730"/>
                    <a:pt x="1840" y="2732"/>
                    <a:pt x="1837" y="2732"/>
                  </a:cubicBezTo>
                  <a:cubicBezTo>
                    <a:pt x="1833" y="2732"/>
                    <a:pt x="1826" y="2725"/>
                    <a:pt x="1820" y="2725"/>
                  </a:cubicBezTo>
                  <a:cubicBezTo>
                    <a:pt x="1816" y="2725"/>
                    <a:pt x="1812" y="2730"/>
                    <a:pt x="1811" y="2747"/>
                  </a:cubicBezTo>
                  <a:lnTo>
                    <a:pt x="1811" y="2747"/>
                  </a:lnTo>
                  <a:cubicBezTo>
                    <a:pt x="1828" y="2737"/>
                    <a:pt x="1841" y="2743"/>
                    <a:pt x="1841" y="2724"/>
                  </a:cubicBezTo>
                  <a:close/>
                  <a:moveTo>
                    <a:pt x="91" y="2874"/>
                  </a:moveTo>
                  <a:cubicBezTo>
                    <a:pt x="91" y="2874"/>
                    <a:pt x="91" y="2899"/>
                    <a:pt x="99" y="2909"/>
                  </a:cubicBezTo>
                  <a:lnTo>
                    <a:pt x="99" y="2909"/>
                  </a:lnTo>
                  <a:cubicBezTo>
                    <a:pt x="98" y="2899"/>
                    <a:pt x="95" y="2887"/>
                    <a:pt x="91" y="2874"/>
                  </a:cubicBezTo>
                  <a:close/>
                  <a:moveTo>
                    <a:pt x="3984" y="3478"/>
                  </a:moveTo>
                  <a:cubicBezTo>
                    <a:pt x="3984" y="3491"/>
                    <a:pt x="3977" y="3505"/>
                    <a:pt x="3973" y="3516"/>
                  </a:cubicBezTo>
                  <a:lnTo>
                    <a:pt x="3973" y="3516"/>
                  </a:lnTo>
                  <a:cubicBezTo>
                    <a:pt x="3969" y="3495"/>
                    <a:pt x="3967" y="3478"/>
                    <a:pt x="3984" y="3478"/>
                  </a:cubicBezTo>
                  <a:close/>
                  <a:moveTo>
                    <a:pt x="1932" y="3508"/>
                  </a:moveTo>
                  <a:lnTo>
                    <a:pt x="1902" y="3538"/>
                  </a:lnTo>
                  <a:lnTo>
                    <a:pt x="1932" y="3538"/>
                  </a:lnTo>
                  <a:lnTo>
                    <a:pt x="1932" y="3508"/>
                  </a:lnTo>
                  <a:close/>
                  <a:moveTo>
                    <a:pt x="1902" y="3659"/>
                  </a:moveTo>
                  <a:lnTo>
                    <a:pt x="1871" y="3689"/>
                  </a:lnTo>
                  <a:lnTo>
                    <a:pt x="1902" y="3689"/>
                  </a:lnTo>
                  <a:cubicBezTo>
                    <a:pt x="1902" y="3659"/>
                    <a:pt x="1902" y="3659"/>
                    <a:pt x="1902" y="3659"/>
                  </a:cubicBezTo>
                  <a:close/>
                  <a:moveTo>
                    <a:pt x="3954" y="3810"/>
                  </a:moveTo>
                  <a:cubicBezTo>
                    <a:pt x="3954" y="3819"/>
                    <a:pt x="3954" y="3829"/>
                    <a:pt x="3954" y="3840"/>
                  </a:cubicBezTo>
                  <a:cubicBezTo>
                    <a:pt x="3984" y="3810"/>
                    <a:pt x="3984" y="3810"/>
                    <a:pt x="3954" y="3810"/>
                  </a:cubicBezTo>
                  <a:close/>
                  <a:moveTo>
                    <a:pt x="1811" y="3870"/>
                  </a:moveTo>
                  <a:cubicBezTo>
                    <a:pt x="1811" y="3870"/>
                    <a:pt x="1808" y="3877"/>
                    <a:pt x="1803" y="3883"/>
                  </a:cubicBezTo>
                  <a:lnTo>
                    <a:pt x="1803" y="3883"/>
                  </a:lnTo>
                  <a:cubicBezTo>
                    <a:pt x="1808" y="3883"/>
                    <a:pt x="1811" y="3880"/>
                    <a:pt x="1811" y="3870"/>
                  </a:cubicBezTo>
                  <a:close/>
                  <a:moveTo>
                    <a:pt x="1781" y="3870"/>
                  </a:moveTo>
                  <a:cubicBezTo>
                    <a:pt x="1781" y="3890"/>
                    <a:pt x="1784" y="3897"/>
                    <a:pt x="1789" y="3897"/>
                  </a:cubicBezTo>
                  <a:cubicBezTo>
                    <a:pt x="1793" y="3897"/>
                    <a:pt x="1799" y="3890"/>
                    <a:pt x="1803" y="3883"/>
                  </a:cubicBezTo>
                  <a:lnTo>
                    <a:pt x="1803" y="3883"/>
                  </a:lnTo>
                  <a:cubicBezTo>
                    <a:pt x="1794" y="3883"/>
                    <a:pt x="1781" y="3870"/>
                    <a:pt x="1781" y="3870"/>
                  </a:cubicBezTo>
                  <a:close/>
                  <a:moveTo>
                    <a:pt x="3493" y="3877"/>
                  </a:moveTo>
                  <a:cubicBezTo>
                    <a:pt x="3484" y="3877"/>
                    <a:pt x="3471" y="3930"/>
                    <a:pt x="3471" y="3930"/>
                  </a:cubicBezTo>
                  <a:cubicBezTo>
                    <a:pt x="3471" y="3960"/>
                    <a:pt x="3471" y="3960"/>
                    <a:pt x="3471" y="3991"/>
                  </a:cubicBezTo>
                  <a:cubicBezTo>
                    <a:pt x="3471" y="3960"/>
                    <a:pt x="3471" y="3960"/>
                    <a:pt x="3501" y="3930"/>
                  </a:cubicBezTo>
                  <a:cubicBezTo>
                    <a:pt x="3501" y="3890"/>
                    <a:pt x="3498" y="3877"/>
                    <a:pt x="3493" y="3877"/>
                  </a:cubicBezTo>
                  <a:close/>
                  <a:moveTo>
                    <a:pt x="197" y="4011"/>
                  </a:moveTo>
                  <a:cubicBezTo>
                    <a:pt x="201" y="4015"/>
                    <a:pt x="206" y="4018"/>
                    <a:pt x="212" y="4021"/>
                  </a:cubicBezTo>
                  <a:cubicBezTo>
                    <a:pt x="198" y="4021"/>
                    <a:pt x="197" y="4015"/>
                    <a:pt x="197" y="4011"/>
                  </a:cubicBezTo>
                  <a:close/>
                  <a:moveTo>
                    <a:pt x="841" y="4282"/>
                  </a:moveTo>
                  <a:cubicBezTo>
                    <a:pt x="842" y="4286"/>
                    <a:pt x="844" y="4289"/>
                    <a:pt x="845" y="4292"/>
                  </a:cubicBezTo>
                  <a:cubicBezTo>
                    <a:pt x="845" y="4287"/>
                    <a:pt x="844" y="4284"/>
                    <a:pt x="841" y="4282"/>
                  </a:cubicBezTo>
                  <a:close/>
                  <a:moveTo>
                    <a:pt x="5171" y="1"/>
                  </a:moveTo>
                  <a:cubicBezTo>
                    <a:pt x="5168" y="1"/>
                    <a:pt x="5165" y="3"/>
                    <a:pt x="5161" y="7"/>
                  </a:cubicBezTo>
                  <a:cubicBezTo>
                    <a:pt x="5161" y="7"/>
                    <a:pt x="5161" y="37"/>
                    <a:pt x="5161" y="37"/>
                  </a:cubicBezTo>
                  <a:cubicBezTo>
                    <a:pt x="5161" y="22"/>
                    <a:pt x="5153" y="15"/>
                    <a:pt x="5142" y="15"/>
                  </a:cubicBezTo>
                  <a:cubicBezTo>
                    <a:pt x="5131" y="15"/>
                    <a:pt x="5115" y="22"/>
                    <a:pt x="5100" y="37"/>
                  </a:cubicBezTo>
                  <a:lnTo>
                    <a:pt x="5100" y="7"/>
                  </a:lnTo>
                  <a:cubicBezTo>
                    <a:pt x="5070" y="7"/>
                    <a:pt x="5040" y="68"/>
                    <a:pt x="5010" y="68"/>
                  </a:cubicBezTo>
                  <a:cubicBezTo>
                    <a:pt x="5010" y="68"/>
                    <a:pt x="4996" y="41"/>
                    <a:pt x="4987" y="41"/>
                  </a:cubicBezTo>
                  <a:cubicBezTo>
                    <a:pt x="4983" y="41"/>
                    <a:pt x="4980" y="47"/>
                    <a:pt x="4980" y="68"/>
                  </a:cubicBezTo>
                  <a:cubicBezTo>
                    <a:pt x="4949" y="68"/>
                    <a:pt x="4949" y="128"/>
                    <a:pt x="4919" y="128"/>
                  </a:cubicBezTo>
                  <a:lnTo>
                    <a:pt x="4949" y="128"/>
                  </a:lnTo>
                  <a:cubicBezTo>
                    <a:pt x="4949" y="158"/>
                    <a:pt x="4949" y="188"/>
                    <a:pt x="4949" y="188"/>
                  </a:cubicBezTo>
                  <a:cubicBezTo>
                    <a:pt x="4925" y="188"/>
                    <a:pt x="4882" y="150"/>
                    <a:pt x="4865" y="150"/>
                  </a:cubicBezTo>
                  <a:cubicBezTo>
                    <a:pt x="4861" y="150"/>
                    <a:pt x="4859" y="152"/>
                    <a:pt x="4859" y="158"/>
                  </a:cubicBezTo>
                  <a:cubicBezTo>
                    <a:pt x="4859" y="158"/>
                    <a:pt x="4829" y="158"/>
                    <a:pt x="4799" y="188"/>
                  </a:cubicBezTo>
                  <a:cubicBezTo>
                    <a:pt x="4794" y="197"/>
                    <a:pt x="4789" y="201"/>
                    <a:pt x="4783" y="201"/>
                  </a:cubicBezTo>
                  <a:cubicBezTo>
                    <a:pt x="4759" y="201"/>
                    <a:pt x="4726" y="132"/>
                    <a:pt x="4700" y="132"/>
                  </a:cubicBezTo>
                  <a:cubicBezTo>
                    <a:pt x="4692" y="132"/>
                    <a:pt x="4684" y="139"/>
                    <a:pt x="4678" y="158"/>
                  </a:cubicBezTo>
                  <a:lnTo>
                    <a:pt x="4648" y="188"/>
                  </a:lnTo>
                  <a:lnTo>
                    <a:pt x="4648" y="158"/>
                  </a:lnTo>
                  <a:cubicBezTo>
                    <a:pt x="4639" y="175"/>
                    <a:pt x="4633" y="180"/>
                    <a:pt x="4628" y="180"/>
                  </a:cubicBezTo>
                  <a:cubicBezTo>
                    <a:pt x="4620" y="180"/>
                    <a:pt x="4615" y="166"/>
                    <a:pt x="4607" y="166"/>
                  </a:cubicBezTo>
                  <a:cubicBezTo>
                    <a:pt x="4602" y="166"/>
                    <a:pt x="4596" y="172"/>
                    <a:pt x="4587" y="188"/>
                  </a:cubicBezTo>
                  <a:cubicBezTo>
                    <a:pt x="4576" y="144"/>
                    <a:pt x="4561" y="132"/>
                    <a:pt x="4545" y="132"/>
                  </a:cubicBezTo>
                  <a:cubicBezTo>
                    <a:pt x="4527" y="132"/>
                    <a:pt x="4508" y="146"/>
                    <a:pt x="4491" y="146"/>
                  </a:cubicBezTo>
                  <a:cubicBezTo>
                    <a:pt x="4482" y="146"/>
                    <a:pt x="4473" y="142"/>
                    <a:pt x="4467" y="128"/>
                  </a:cubicBezTo>
                  <a:lnTo>
                    <a:pt x="4467" y="158"/>
                  </a:lnTo>
                  <a:cubicBezTo>
                    <a:pt x="4460" y="164"/>
                    <a:pt x="4455" y="167"/>
                    <a:pt x="4451" y="167"/>
                  </a:cubicBezTo>
                  <a:cubicBezTo>
                    <a:pt x="4440" y="167"/>
                    <a:pt x="4438" y="149"/>
                    <a:pt x="4437" y="149"/>
                  </a:cubicBezTo>
                  <a:cubicBezTo>
                    <a:pt x="4436" y="149"/>
                    <a:pt x="4436" y="152"/>
                    <a:pt x="4436" y="158"/>
                  </a:cubicBezTo>
                  <a:lnTo>
                    <a:pt x="4436" y="188"/>
                  </a:lnTo>
                  <a:cubicBezTo>
                    <a:pt x="4376" y="249"/>
                    <a:pt x="4195" y="279"/>
                    <a:pt x="4195" y="309"/>
                  </a:cubicBezTo>
                  <a:cubicBezTo>
                    <a:pt x="4195" y="339"/>
                    <a:pt x="4255" y="400"/>
                    <a:pt x="4195" y="400"/>
                  </a:cubicBezTo>
                  <a:lnTo>
                    <a:pt x="4195" y="369"/>
                  </a:lnTo>
                  <a:cubicBezTo>
                    <a:pt x="4195" y="452"/>
                    <a:pt x="4120" y="509"/>
                    <a:pt x="4107" y="587"/>
                  </a:cubicBezTo>
                  <a:lnTo>
                    <a:pt x="4107" y="587"/>
                  </a:lnTo>
                  <a:cubicBezTo>
                    <a:pt x="4113" y="608"/>
                    <a:pt x="4130" y="671"/>
                    <a:pt x="4104" y="671"/>
                  </a:cubicBezTo>
                  <a:lnTo>
                    <a:pt x="4074" y="671"/>
                  </a:lnTo>
                  <a:lnTo>
                    <a:pt x="4074" y="731"/>
                  </a:lnTo>
                  <a:cubicBezTo>
                    <a:pt x="4074" y="762"/>
                    <a:pt x="4104" y="762"/>
                    <a:pt x="4074" y="792"/>
                  </a:cubicBezTo>
                  <a:cubicBezTo>
                    <a:pt x="4044" y="822"/>
                    <a:pt x="4044" y="852"/>
                    <a:pt x="4044" y="882"/>
                  </a:cubicBezTo>
                  <a:cubicBezTo>
                    <a:pt x="4044" y="913"/>
                    <a:pt x="4014" y="943"/>
                    <a:pt x="4044" y="973"/>
                  </a:cubicBezTo>
                  <a:cubicBezTo>
                    <a:pt x="4041" y="969"/>
                    <a:pt x="4038" y="968"/>
                    <a:pt x="4036" y="968"/>
                  </a:cubicBezTo>
                  <a:cubicBezTo>
                    <a:pt x="4025" y="968"/>
                    <a:pt x="4034" y="1017"/>
                    <a:pt x="4040" y="1033"/>
                  </a:cubicBezTo>
                  <a:lnTo>
                    <a:pt x="4040" y="1033"/>
                  </a:lnTo>
                  <a:cubicBezTo>
                    <a:pt x="4023" y="1031"/>
                    <a:pt x="4017" y="1020"/>
                    <a:pt x="4015" y="1020"/>
                  </a:cubicBezTo>
                  <a:cubicBezTo>
                    <a:pt x="4014" y="1020"/>
                    <a:pt x="4014" y="1023"/>
                    <a:pt x="4014" y="1033"/>
                  </a:cubicBezTo>
                  <a:cubicBezTo>
                    <a:pt x="4014" y="1063"/>
                    <a:pt x="4014" y="1094"/>
                    <a:pt x="4044" y="1094"/>
                  </a:cubicBezTo>
                  <a:cubicBezTo>
                    <a:pt x="3984" y="1154"/>
                    <a:pt x="4074" y="1184"/>
                    <a:pt x="4014" y="1214"/>
                  </a:cubicBezTo>
                  <a:lnTo>
                    <a:pt x="4074" y="1395"/>
                  </a:lnTo>
                  <a:cubicBezTo>
                    <a:pt x="4070" y="1400"/>
                    <a:pt x="4067" y="1402"/>
                    <a:pt x="4064" y="1402"/>
                  </a:cubicBezTo>
                  <a:cubicBezTo>
                    <a:pt x="4053" y="1402"/>
                    <a:pt x="4061" y="1359"/>
                    <a:pt x="4035" y="1359"/>
                  </a:cubicBezTo>
                  <a:cubicBezTo>
                    <a:pt x="4030" y="1359"/>
                    <a:pt x="4023" y="1361"/>
                    <a:pt x="4014" y="1365"/>
                  </a:cubicBezTo>
                  <a:cubicBezTo>
                    <a:pt x="4044" y="1426"/>
                    <a:pt x="4104" y="1486"/>
                    <a:pt x="4104" y="1486"/>
                  </a:cubicBezTo>
                  <a:cubicBezTo>
                    <a:pt x="4104" y="1486"/>
                    <a:pt x="4078" y="1472"/>
                    <a:pt x="4069" y="1472"/>
                  </a:cubicBezTo>
                  <a:cubicBezTo>
                    <a:pt x="4064" y="1472"/>
                    <a:pt x="4064" y="1476"/>
                    <a:pt x="4074" y="1486"/>
                  </a:cubicBezTo>
                  <a:cubicBezTo>
                    <a:pt x="4104" y="1546"/>
                    <a:pt x="4104" y="1607"/>
                    <a:pt x="4135" y="1637"/>
                  </a:cubicBezTo>
                  <a:cubicBezTo>
                    <a:pt x="3652" y="1818"/>
                    <a:pt x="3441" y="1878"/>
                    <a:pt x="2928" y="2089"/>
                  </a:cubicBezTo>
                  <a:lnTo>
                    <a:pt x="2867" y="2120"/>
                  </a:lnTo>
                  <a:cubicBezTo>
                    <a:pt x="2837" y="2105"/>
                    <a:pt x="2807" y="2097"/>
                    <a:pt x="2777" y="2097"/>
                  </a:cubicBezTo>
                  <a:cubicBezTo>
                    <a:pt x="2747" y="2097"/>
                    <a:pt x="2716" y="2105"/>
                    <a:pt x="2686" y="2120"/>
                  </a:cubicBezTo>
                  <a:lnTo>
                    <a:pt x="2686" y="2150"/>
                  </a:lnTo>
                  <a:cubicBezTo>
                    <a:pt x="2656" y="2180"/>
                    <a:pt x="2656" y="2180"/>
                    <a:pt x="2656" y="2210"/>
                  </a:cubicBezTo>
                  <a:lnTo>
                    <a:pt x="2324" y="2331"/>
                  </a:lnTo>
                  <a:cubicBezTo>
                    <a:pt x="2143" y="2452"/>
                    <a:pt x="1962" y="2572"/>
                    <a:pt x="1751" y="2633"/>
                  </a:cubicBezTo>
                  <a:cubicBezTo>
                    <a:pt x="1751" y="2624"/>
                    <a:pt x="1753" y="2615"/>
                    <a:pt x="1756" y="2607"/>
                  </a:cubicBezTo>
                  <a:lnTo>
                    <a:pt x="1756" y="2607"/>
                  </a:lnTo>
                  <a:cubicBezTo>
                    <a:pt x="1758" y="2607"/>
                    <a:pt x="1759" y="2607"/>
                    <a:pt x="1760" y="2607"/>
                  </a:cubicBezTo>
                  <a:cubicBezTo>
                    <a:pt x="1775" y="2607"/>
                    <a:pt x="1779" y="2559"/>
                    <a:pt x="1780" y="2543"/>
                  </a:cubicBezTo>
                  <a:lnTo>
                    <a:pt x="1780" y="2543"/>
                  </a:lnTo>
                  <a:cubicBezTo>
                    <a:pt x="1777" y="2546"/>
                    <a:pt x="1751" y="2572"/>
                    <a:pt x="1751" y="2572"/>
                  </a:cubicBezTo>
                  <a:cubicBezTo>
                    <a:pt x="1772" y="2572"/>
                    <a:pt x="1763" y="2587"/>
                    <a:pt x="1756" y="2607"/>
                  </a:cubicBezTo>
                  <a:lnTo>
                    <a:pt x="1756" y="2607"/>
                  </a:lnTo>
                  <a:cubicBezTo>
                    <a:pt x="1755" y="2606"/>
                    <a:pt x="1753" y="2604"/>
                    <a:pt x="1751" y="2602"/>
                  </a:cubicBezTo>
                  <a:cubicBezTo>
                    <a:pt x="1690" y="2572"/>
                    <a:pt x="1751" y="2512"/>
                    <a:pt x="1751" y="2512"/>
                  </a:cubicBezTo>
                  <a:lnTo>
                    <a:pt x="1690" y="2512"/>
                  </a:lnTo>
                  <a:cubicBezTo>
                    <a:pt x="1684" y="2518"/>
                    <a:pt x="1678" y="2521"/>
                    <a:pt x="1671" y="2521"/>
                  </a:cubicBezTo>
                  <a:cubicBezTo>
                    <a:pt x="1654" y="2521"/>
                    <a:pt x="1636" y="2503"/>
                    <a:pt x="1619" y="2503"/>
                  </a:cubicBezTo>
                  <a:cubicBezTo>
                    <a:pt x="1613" y="2503"/>
                    <a:pt x="1606" y="2506"/>
                    <a:pt x="1600" y="2512"/>
                  </a:cubicBezTo>
                  <a:cubicBezTo>
                    <a:pt x="1600" y="2520"/>
                    <a:pt x="1600" y="2531"/>
                    <a:pt x="1600" y="2542"/>
                  </a:cubicBezTo>
                  <a:cubicBezTo>
                    <a:pt x="1600" y="2542"/>
                    <a:pt x="1573" y="2569"/>
                    <a:pt x="1555" y="2569"/>
                  </a:cubicBezTo>
                  <a:cubicBezTo>
                    <a:pt x="1546" y="2569"/>
                    <a:pt x="1539" y="2562"/>
                    <a:pt x="1539" y="2542"/>
                  </a:cubicBezTo>
                  <a:cubicBezTo>
                    <a:pt x="1555" y="2512"/>
                    <a:pt x="1562" y="2512"/>
                    <a:pt x="1566" y="2512"/>
                  </a:cubicBezTo>
                  <a:cubicBezTo>
                    <a:pt x="1570" y="2512"/>
                    <a:pt x="1570" y="2512"/>
                    <a:pt x="1570" y="2482"/>
                  </a:cubicBezTo>
                  <a:lnTo>
                    <a:pt x="1570" y="2542"/>
                  </a:lnTo>
                  <a:cubicBezTo>
                    <a:pt x="1600" y="2452"/>
                    <a:pt x="1630" y="2482"/>
                    <a:pt x="1600" y="2452"/>
                  </a:cubicBezTo>
                  <a:cubicBezTo>
                    <a:pt x="1578" y="2430"/>
                    <a:pt x="1557" y="2409"/>
                    <a:pt x="1546" y="2409"/>
                  </a:cubicBezTo>
                  <a:cubicBezTo>
                    <a:pt x="1542" y="2409"/>
                    <a:pt x="1539" y="2413"/>
                    <a:pt x="1539" y="2421"/>
                  </a:cubicBezTo>
                  <a:cubicBezTo>
                    <a:pt x="1539" y="2452"/>
                    <a:pt x="1600" y="2452"/>
                    <a:pt x="1539" y="2482"/>
                  </a:cubicBezTo>
                  <a:cubicBezTo>
                    <a:pt x="1534" y="2485"/>
                    <a:pt x="1529" y="2486"/>
                    <a:pt x="1525" y="2486"/>
                  </a:cubicBezTo>
                  <a:cubicBezTo>
                    <a:pt x="1488" y="2486"/>
                    <a:pt x="1503" y="2387"/>
                    <a:pt x="1486" y="2387"/>
                  </a:cubicBezTo>
                  <a:cubicBezTo>
                    <a:pt x="1484" y="2387"/>
                    <a:pt x="1482" y="2388"/>
                    <a:pt x="1479" y="2391"/>
                  </a:cubicBezTo>
                  <a:cubicBezTo>
                    <a:pt x="1479" y="2416"/>
                    <a:pt x="1459" y="2460"/>
                    <a:pt x="1452" y="2460"/>
                  </a:cubicBezTo>
                  <a:cubicBezTo>
                    <a:pt x="1450" y="2460"/>
                    <a:pt x="1449" y="2457"/>
                    <a:pt x="1449" y="2452"/>
                  </a:cubicBezTo>
                  <a:lnTo>
                    <a:pt x="1449" y="2391"/>
                  </a:lnTo>
                  <a:cubicBezTo>
                    <a:pt x="1438" y="2391"/>
                    <a:pt x="1423" y="2399"/>
                    <a:pt x="1410" y="2407"/>
                  </a:cubicBezTo>
                  <a:lnTo>
                    <a:pt x="1410" y="2407"/>
                  </a:lnTo>
                  <a:cubicBezTo>
                    <a:pt x="1407" y="2403"/>
                    <a:pt x="1404" y="2401"/>
                    <a:pt x="1401" y="2401"/>
                  </a:cubicBezTo>
                  <a:cubicBezTo>
                    <a:pt x="1396" y="2401"/>
                    <a:pt x="1393" y="2410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91" y="2421"/>
                  </a:lnTo>
                  <a:cubicBezTo>
                    <a:pt x="1399" y="2422"/>
                    <a:pt x="1407" y="2424"/>
                    <a:pt x="1413" y="2427"/>
                  </a:cubicBezTo>
                  <a:lnTo>
                    <a:pt x="1413" y="2427"/>
                  </a:lnTo>
                  <a:cubicBezTo>
                    <a:pt x="1405" y="2435"/>
                    <a:pt x="1389" y="2452"/>
                    <a:pt x="1389" y="2452"/>
                  </a:cubicBezTo>
                  <a:cubicBezTo>
                    <a:pt x="1389" y="2452"/>
                    <a:pt x="1389" y="2436"/>
                    <a:pt x="1391" y="2422"/>
                  </a:cubicBezTo>
                  <a:lnTo>
                    <a:pt x="1391" y="2422"/>
                  </a:lnTo>
                  <a:cubicBezTo>
                    <a:pt x="1391" y="2422"/>
                    <a:pt x="1391" y="2422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89" y="2421"/>
                  </a:lnTo>
                  <a:lnTo>
                    <a:pt x="1389" y="2423"/>
                  </a:lnTo>
                  <a:lnTo>
                    <a:pt x="1389" y="2423"/>
                  </a:lnTo>
                  <a:cubicBezTo>
                    <a:pt x="1384" y="2427"/>
                    <a:pt x="1381" y="2430"/>
                    <a:pt x="1380" y="2430"/>
                  </a:cubicBezTo>
                  <a:cubicBezTo>
                    <a:pt x="1380" y="2430"/>
                    <a:pt x="1383" y="2427"/>
                    <a:pt x="1389" y="2421"/>
                  </a:cubicBezTo>
                  <a:lnTo>
                    <a:pt x="1389" y="2391"/>
                  </a:lnTo>
                  <a:cubicBezTo>
                    <a:pt x="1358" y="2391"/>
                    <a:pt x="1328" y="2452"/>
                    <a:pt x="1298" y="2452"/>
                  </a:cubicBezTo>
                  <a:cubicBezTo>
                    <a:pt x="1298" y="2421"/>
                    <a:pt x="1298" y="2421"/>
                    <a:pt x="1298" y="2391"/>
                  </a:cubicBezTo>
                  <a:cubicBezTo>
                    <a:pt x="1289" y="2400"/>
                    <a:pt x="1278" y="2404"/>
                    <a:pt x="1265" y="2404"/>
                  </a:cubicBezTo>
                  <a:cubicBezTo>
                    <a:pt x="1241" y="2404"/>
                    <a:pt x="1212" y="2390"/>
                    <a:pt x="1191" y="2373"/>
                  </a:cubicBezTo>
                  <a:lnTo>
                    <a:pt x="1191" y="2373"/>
                  </a:lnTo>
                  <a:cubicBezTo>
                    <a:pt x="1191" y="2371"/>
                    <a:pt x="1191" y="2370"/>
                    <a:pt x="1190" y="2370"/>
                  </a:cubicBezTo>
                  <a:lnTo>
                    <a:pt x="1190" y="2370"/>
                  </a:lnTo>
                  <a:cubicBezTo>
                    <a:pt x="1190" y="2370"/>
                    <a:pt x="1189" y="2371"/>
                    <a:pt x="1189" y="2371"/>
                  </a:cubicBezTo>
                  <a:lnTo>
                    <a:pt x="1189" y="2371"/>
                  </a:lnTo>
                  <a:cubicBezTo>
                    <a:pt x="1185" y="2368"/>
                    <a:pt x="1181" y="2365"/>
                    <a:pt x="1177" y="2361"/>
                  </a:cubicBezTo>
                  <a:lnTo>
                    <a:pt x="1177" y="2391"/>
                  </a:lnTo>
                  <a:cubicBezTo>
                    <a:pt x="1156" y="2413"/>
                    <a:pt x="1135" y="2434"/>
                    <a:pt x="1113" y="2434"/>
                  </a:cubicBezTo>
                  <a:cubicBezTo>
                    <a:pt x="1104" y="2434"/>
                    <a:pt x="1096" y="2430"/>
                    <a:pt x="1087" y="2421"/>
                  </a:cubicBezTo>
                  <a:cubicBezTo>
                    <a:pt x="1087" y="2418"/>
                    <a:pt x="1086" y="2416"/>
                    <a:pt x="1086" y="2416"/>
                  </a:cubicBezTo>
                  <a:cubicBezTo>
                    <a:pt x="1082" y="2416"/>
                    <a:pt x="1067" y="2469"/>
                    <a:pt x="1060" y="2469"/>
                  </a:cubicBezTo>
                  <a:cubicBezTo>
                    <a:pt x="1058" y="2469"/>
                    <a:pt x="1057" y="2464"/>
                    <a:pt x="1057" y="2452"/>
                  </a:cubicBezTo>
                  <a:cubicBezTo>
                    <a:pt x="1026" y="2452"/>
                    <a:pt x="1004" y="2459"/>
                    <a:pt x="985" y="2459"/>
                  </a:cubicBezTo>
                  <a:cubicBezTo>
                    <a:pt x="966" y="2459"/>
                    <a:pt x="951" y="2452"/>
                    <a:pt x="936" y="2421"/>
                  </a:cubicBezTo>
                  <a:cubicBezTo>
                    <a:pt x="936" y="2439"/>
                    <a:pt x="931" y="2444"/>
                    <a:pt x="923" y="2444"/>
                  </a:cubicBezTo>
                  <a:cubicBezTo>
                    <a:pt x="915" y="2444"/>
                    <a:pt x="905" y="2439"/>
                    <a:pt x="896" y="2439"/>
                  </a:cubicBezTo>
                  <a:cubicBezTo>
                    <a:pt x="885" y="2439"/>
                    <a:pt x="876" y="2447"/>
                    <a:pt x="876" y="2482"/>
                  </a:cubicBezTo>
                  <a:cubicBezTo>
                    <a:pt x="876" y="2421"/>
                    <a:pt x="845" y="2391"/>
                    <a:pt x="845" y="2391"/>
                  </a:cubicBezTo>
                  <a:cubicBezTo>
                    <a:pt x="815" y="2391"/>
                    <a:pt x="815" y="2452"/>
                    <a:pt x="815" y="2452"/>
                  </a:cubicBezTo>
                  <a:lnTo>
                    <a:pt x="815" y="2421"/>
                  </a:lnTo>
                  <a:cubicBezTo>
                    <a:pt x="809" y="2427"/>
                    <a:pt x="805" y="2430"/>
                    <a:pt x="801" y="2430"/>
                  </a:cubicBezTo>
                  <a:cubicBezTo>
                    <a:pt x="785" y="2430"/>
                    <a:pt x="785" y="2385"/>
                    <a:pt x="785" y="2361"/>
                  </a:cubicBezTo>
                  <a:lnTo>
                    <a:pt x="725" y="2421"/>
                  </a:lnTo>
                  <a:cubicBezTo>
                    <a:pt x="710" y="2406"/>
                    <a:pt x="694" y="2399"/>
                    <a:pt x="683" y="2399"/>
                  </a:cubicBezTo>
                  <a:cubicBezTo>
                    <a:pt x="672" y="2399"/>
                    <a:pt x="664" y="2406"/>
                    <a:pt x="664" y="2421"/>
                  </a:cubicBezTo>
                  <a:lnTo>
                    <a:pt x="664" y="2391"/>
                  </a:lnTo>
                  <a:cubicBezTo>
                    <a:pt x="654" y="2381"/>
                    <a:pt x="644" y="2378"/>
                    <a:pt x="634" y="2378"/>
                  </a:cubicBezTo>
                  <a:cubicBezTo>
                    <a:pt x="614" y="2378"/>
                    <a:pt x="594" y="2391"/>
                    <a:pt x="574" y="2391"/>
                  </a:cubicBezTo>
                  <a:lnTo>
                    <a:pt x="544" y="2421"/>
                  </a:lnTo>
                  <a:lnTo>
                    <a:pt x="544" y="2361"/>
                  </a:lnTo>
                  <a:cubicBezTo>
                    <a:pt x="544" y="2366"/>
                    <a:pt x="543" y="2367"/>
                    <a:pt x="542" y="2367"/>
                  </a:cubicBezTo>
                  <a:cubicBezTo>
                    <a:pt x="537" y="2367"/>
                    <a:pt x="525" y="2340"/>
                    <a:pt x="519" y="2340"/>
                  </a:cubicBezTo>
                  <a:cubicBezTo>
                    <a:pt x="515" y="2340"/>
                    <a:pt x="513" y="2345"/>
                    <a:pt x="513" y="2361"/>
                  </a:cubicBezTo>
                  <a:cubicBezTo>
                    <a:pt x="453" y="2361"/>
                    <a:pt x="423" y="2391"/>
                    <a:pt x="423" y="2421"/>
                  </a:cubicBezTo>
                  <a:cubicBezTo>
                    <a:pt x="423" y="2452"/>
                    <a:pt x="423" y="2512"/>
                    <a:pt x="423" y="2512"/>
                  </a:cubicBezTo>
                  <a:cubicBezTo>
                    <a:pt x="403" y="2512"/>
                    <a:pt x="369" y="2485"/>
                    <a:pt x="349" y="2485"/>
                  </a:cubicBezTo>
                  <a:cubicBezTo>
                    <a:pt x="339" y="2485"/>
                    <a:pt x="332" y="2492"/>
                    <a:pt x="332" y="2512"/>
                  </a:cubicBezTo>
                  <a:lnTo>
                    <a:pt x="332" y="2572"/>
                  </a:lnTo>
                  <a:cubicBezTo>
                    <a:pt x="317" y="2542"/>
                    <a:pt x="310" y="2542"/>
                    <a:pt x="306" y="2542"/>
                  </a:cubicBezTo>
                  <a:cubicBezTo>
                    <a:pt x="302" y="2542"/>
                    <a:pt x="302" y="2542"/>
                    <a:pt x="302" y="2512"/>
                  </a:cubicBezTo>
                  <a:cubicBezTo>
                    <a:pt x="272" y="2572"/>
                    <a:pt x="242" y="2602"/>
                    <a:pt x="242" y="2633"/>
                  </a:cubicBezTo>
                  <a:cubicBezTo>
                    <a:pt x="242" y="2633"/>
                    <a:pt x="272" y="2663"/>
                    <a:pt x="272" y="2663"/>
                  </a:cubicBezTo>
                  <a:cubicBezTo>
                    <a:pt x="272" y="2678"/>
                    <a:pt x="264" y="2685"/>
                    <a:pt x="257" y="2685"/>
                  </a:cubicBezTo>
                  <a:cubicBezTo>
                    <a:pt x="249" y="2685"/>
                    <a:pt x="242" y="2678"/>
                    <a:pt x="242" y="2663"/>
                  </a:cubicBezTo>
                  <a:cubicBezTo>
                    <a:pt x="242" y="2753"/>
                    <a:pt x="121" y="2723"/>
                    <a:pt x="121" y="2814"/>
                  </a:cubicBezTo>
                  <a:lnTo>
                    <a:pt x="121" y="2904"/>
                  </a:lnTo>
                  <a:cubicBezTo>
                    <a:pt x="115" y="2910"/>
                    <a:pt x="110" y="2913"/>
                    <a:pt x="106" y="2913"/>
                  </a:cubicBezTo>
                  <a:cubicBezTo>
                    <a:pt x="103" y="2913"/>
                    <a:pt x="101" y="2911"/>
                    <a:pt x="99" y="2909"/>
                  </a:cubicBezTo>
                  <a:lnTo>
                    <a:pt x="99" y="2909"/>
                  </a:lnTo>
                  <a:cubicBezTo>
                    <a:pt x="105" y="2967"/>
                    <a:pt x="61" y="2978"/>
                    <a:pt x="61" y="3055"/>
                  </a:cubicBezTo>
                  <a:cubicBezTo>
                    <a:pt x="0" y="3055"/>
                    <a:pt x="61" y="3206"/>
                    <a:pt x="0" y="3266"/>
                  </a:cubicBezTo>
                  <a:lnTo>
                    <a:pt x="31" y="3266"/>
                  </a:lnTo>
                  <a:cubicBezTo>
                    <a:pt x="61" y="3297"/>
                    <a:pt x="0" y="3297"/>
                    <a:pt x="31" y="3297"/>
                  </a:cubicBezTo>
                  <a:cubicBezTo>
                    <a:pt x="31" y="3417"/>
                    <a:pt x="31" y="3598"/>
                    <a:pt x="31" y="3749"/>
                  </a:cubicBezTo>
                  <a:cubicBezTo>
                    <a:pt x="40" y="3767"/>
                    <a:pt x="51" y="3772"/>
                    <a:pt x="63" y="3772"/>
                  </a:cubicBezTo>
                  <a:cubicBezTo>
                    <a:pt x="76" y="3772"/>
                    <a:pt x="89" y="3767"/>
                    <a:pt x="99" y="3767"/>
                  </a:cubicBezTo>
                  <a:cubicBezTo>
                    <a:pt x="112" y="3767"/>
                    <a:pt x="121" y="3774"/>
                    <a:pt x="121" y="3810"/>
                  </a:cubicBezTo>
                  <a:lnTo>
                    <a:pt x="91" y="3810"/>
                  </a:lnTo>
                  <a:cubicBezTo>
                    <a:pt x="118" y="3864"/>
                    <a:pt x="145" y="3966"/>
                    <a:pt x="194" y="4009"/>
                  </a:cubicBezTo>
                  <a:lnTo>
                    <a:pt x="194" y="4009"/>
                  </a:lnTo>
                  <a:cubicBezTo>
                    <a:pt x="192" y="4010"/>
                    <a:pt x="188" y="4014"/>
                    <a:pt x="181" y="4021"/>
                  </a:cubicBezTo>
                  <a:cubicBezTo>
                    <a:pt x="181" y="4081"/>
                    <a:pt x="212" y="4051"/>
                    <a:pt x="242" y="4081"/>
                  </a:cubicBezTo>
                  <a:cubicBezTo>
                    <a:pt x="242" y="4081"/>
                    <a:pt x="242" y="4081"/>
                    <a:pt x="242" y="4111"/>
                  </a:cubicBezTo>
                  <a:cubicBezTo>
                    <a:pt x="242" y="4141"/>
                    <a:pt x="272" y="4141"/>
                    <a:pt x="272" y="4141"/>
                  </a:cubicBezTo>
                  <a:cubicBezTo>
                    <a:pt x="292" y="4141"/>
                    <a:pt x="299" y="4155"/>
                    <a:pt x="301" y="4155"/>
                  </a:cubicBezTo>
                  <a:cubicBezTo>
                    <a:pt x="302" y="4155"/>
                    <a:pt x="302" y="4152"/>
                    <a:pt x="302" y="4141"/>
                  </a:cubicBezTo>
                  <a:cubicBezTo>
                    <a:pt x="332" y="4172"/>
                    <a:pt x="363" y="4172"/>
                    <a:pt x="363" y="4202"/>
                  </a:cubicBezTo>
                  <a:cubicBezTo>
                    <a:pt x="367" y="4197"/>
                    <a:pt x="371" y="4196"/>
                    <a:pt x="374" y="4196"/>
                  </a:cubicBezTo>
                  <a:cubicBezTo>
                    <a:pt x="388" y="4196"/>
                    <a:pt x="393" y="4223"/>
                    <a:pt x="404" y="4223"/>
                  </a:cubicBezTo>
                  <a:cubicBezTo>
                    <a:pt x="409" y="4223"/>
                    <a:pt x="415" y="4218"/>
                    <a:pt x="423" y="4202"/>
                  </a:cubicBezTo>
                  <a:lnTo>
                    <a:pt x="423" y="4202"/>
                  </a:lnTo>
                  <a:cubicBezTo>
                    <a:pt x="393" y="4262"/>
                    <a:pt x="453" y="4232"/>
                    <a:pt x="453" y="4262"/>
                  </a:cubicBezTo>
                  <a:cubicBezTo>
                    <a:pt x="453" y="4262"/>
                    <a:pt x="423" y="4292"/>
                    <a:pt x="453" y="4323"/>
                  </a:cubicBezTo>
                  <a:cubicBezTo>
                    <a:pt x="483" y="4323"/>
                    <a:pt x="483" y="4323"/>
                    <a:pt x="483" y="4262"/>
                  </a:cubicBezTo>
                  <a:cubicBezTo>
                    <a:pt x="493" y="4301"/>
                    <a:pt x="505" y="4311"/>
                    <a:pt x="518" y="4311"/>
                  </a:cubicBezTo>
                  <a:cubicBezTo>
                    <a:pt x="535" y="4311"/>
                    <a:pt x="553" y="4292"/>
                    <a:pt x="563" y="4292"/>
                  </a:cubicBezTo>
                  <a:cubicBezTo>
                    <a:pt x="570" y="4292"/>
                    <a:pt x="574" y="4299"/>
                    <a:pt x="574" y="4323"/>
                  </a:cubicBezTo>
                  <a:cubicBezTo>
                    <a:pt x="604" y="4323"/>
                    <a:pt x="634" y="4292"/>
                    <a:pt x="694" y="4262"/>
                  </a:cubicBezTo>
                  <a:lnTo>
                    <a:pt x="694" y="4262"/>
                  </a:lnTo>
                  <a:cubicBezTo>
                    <a:pt x="694" y="4307"/>
                    <a:pt x="687" y="4307"/>
                    <a:pt x="679" y="4307"/>
                  </a:cubicBezTo>
                  <a:cubicBezTo>
                    <a:pt x="672" y="4307"/>
                    <a:pt x="664" y="4307"/>
                    <a:pt x="664" y="4353"/>
                  </a:cubicBezTo>
                  <a:cubicBezTo>
                    <a:pt x="694" y="4323"/>
                    <a:pt x="725" y="4262"/>
                    <a:pt x="725" y="4262"/>
                  </a:cubicBezTo>
                  <a:lnTo>
                    <a:pt x="725" y="4262"/>
                  </a:lnTo>
                  <a:cubicBezTo>
                    <a:pt x="749" y="4287"/>
                    <a:pt x="714" y="4331"/>
                    <a:pt x="716" y="4331"/>
                  </a:cubicBezTo>
                  <a:cubicBezTo>
                    <a:pt x="716" y="4331"/>
                    <a:pt x="719" y="4328"/>
                    <a:pt x="725" y="4323"/>
                  </a:cubicBezTo>
                  <a:cubicBezTo>
                    <a:pt x="767" y="4301"/>
                    <a:pt x="810" y="4280"/>
                    <a:pt x="831" y="4280"/>
                  </a:cubicBezTo>
                  <a:cubicBezTo>
                    <a:pt x="835" y="4280"/>
                    <a:pt x="838" y="4281"/>
                    <a:pt x="841" y="4282"/>
                  </a:cubicBezTo>
                  <a:lnTo>
                    <a:pt x="841" y="4282"/>
                  </a:lnTo>
                  <a:cubicBezTo>
                    <a:pt x="819" y="4225"/>
                    <a:pt x="845" y="4172"/>
                    <a:pt x="845" y="4172"/>
                  </a:cubicBezTo>
                  <a:cubicBezTo>
                    <a:pt x="845" y="4253"/>
                    <a:pt x="845" y="4188"/>
                    <a:pt x="845" y="4262"/>
                  </a:cubicBezTo>
                  <a:cubicBezTo>
                    <a:pt x="876" y="4262"/>
                    <a:pt x="876" y="4292"/>
                    <a:pt x="845" y="4292"/>
                  </a:cubicBezTo>
                  <a:cubicBezTo>
                    <a:pt x="894" y="4292"/>
                    <a:pt x="903" y="4254"/>
                    <a:pt x="905" y="4254"/>
                  </a:cubicBezTo>
                  <a:cubicBezTo>
                    <a:pt x="906" y="4254"/>
                    <a:pt x="906" y="4256"/>
                    <a:pt x="906" y="4262"/>
                  </a:cubicBezTo>
                  <a:cubicBezTo>
                    <a:pt x="906" y="4262"/>
                    <a:pt x="886" y="4301"/>
                    <a:pt x="894" y="4301"/>
                  </a:cubicBezTo>
                  <a:cubicBezTo>
                    <a:pt x="896" y="4301"/>
                    <a:pt x="900" y="4298"/>
                    <a:pt x="906" y="4292"/>
                  </a:cubicBezTo>
                  <a:cubicBezTo>
                    <a:pt x="906" y="4232"/>
                    <a:pt x="936" y="4232"/>
                    <a:pt x="936" y="4232"/>
                  </a:cubicBezTo>
                  <a:lnTo>
                    <a:pt x="936" y="4232"/>
                  </a:lnTo>
                  <a:cubicBezTo>
                    <a:pt x="936" y="4262"/>
                    <a:pt x="906" y="4262"/>
                    <a:pt x="936" y="4262"/>
                  </a:cubicBezTo>
                  <a:cubicBezTo>
                    <a:pt x="960" y="4262"/>
                    <a:pt x="1003" y="4185"/>
                    <a:pt x="1004" y="4185"/>
                  </a:cubicBezTo>
                  <a:lnTo>
                    <a:pt x="1004" y="4185"/>
                  </a:lnTo>
                  <a:cubicBezTo>
                    <a:pt x="1005" y="4185"/>
                    <a:pt x="1002" y="4190"/>
                    <a:pt x="996" y="4202"/>
                  </a:cubicBezTo>
                  <a:cubicBezTo>
                    <a:pt x="966" y="4292"/>
                    <a:pt x="996" y="4232"/>
                    <a:pt x="996" y="4292"/>
                  </a:cubicBezTo>
                  <a:lnTo>
                    <a:pt x="996" y="4262"/>
                  </a:lnTo>
                  <a:cubicBezTo>
                    <a:pt x="1026" y="4262"/>
                    <a:pt x="1057" y="4232"/>
                    <a:pt x="1057" y="4232"/>
                  </a:cubicBezTo>
                  <a:cubicBezTo>
                    <a:pt x="1087" y="4202"/>
                    <a:pt x="1087" y="4172"/>
                    <a:pt x="1087" y="4172"/>
                  </a:cubicBezTo>
                  <a:cubicBezTo>
                    <a:pt x="1087" y="4202"/>
                    <a:pt x="1117" y="4172"/>
                    <a:pt x="1117" y="4232"/>
                  </a:cubicBezTo>
                  <a:cubicBezTo>
                    <a:pt x="1117" y="4211"/>
                    <a:pt x="1132" y="4189"/>
                    <a:pt x="1141" y="4189"/>
                  </a:cubicBezTo>
                  <a:cubicBezTo>
                    <a:pt x="1145" y="4189"/>
                    <a:pt x="1147" y="4193"/>
                    <a:pt x="1147" y="4202"/>
                  </a:cubicBezTo>
                  <a:lnTo>
                    <a:pt x="1147" y="4262"/>
                  </a:lnTo>
                  <a:cubicBezTo>
                    <a:pt x="1147" y="4232"/>
                    <a:pt x="1155" y="4232"/>
                    <a:pt x="1162" y="4232"/>
                  </a:cubicBezTo>
                  <a:cubicBezTo>
                    <a:pt x="1164" y="4232"/>
                    <a:pt x="1166" y="4232"/>
                    <a:pt x="1168" y="4232"/>
                  </a:cubicBezTo>
                  <a:lnTo>
                    <a:pt x="1168" y="4232"/>
                  </a:lnTo>
                  <a:cubicBezTo>
                    <a:pt x="1172" y="4246"/>
                    <a:pt x="1177" y="4262"/>
                    <a:pt x="1177" y="4262"/>
                  </a:cubicBezTo>
                  <a:cubicBezTo>
                    <a:pt x="1177" y="4262"/>
                    <a:pt x="1177" y="4249"/>
                    <a:pt x="1177" y="4232"/>
                  </a:cubicBezTo>
                  <a:cubicBezTo>
                    <a:pt x="1176" y="4230"/>
                    <a:pt x="1175" y="4228"/>
                    <a:pt x="1174" y="4226"/>
                  </a:cubicBezTo>
                  <a:lnTo>
                    <a:pt x="1174" y="4226"/>
                  </a:lnTo>
                  <a:cubicBezTo>
                    <a:pt x="1172" y="4229"/>
                    <a:pt x="1170" y="4231"/>
                    <a:pt x="1168" y="4232"/>
                  </a:cubicBezTo>
                  <a:lnTo>
                    <a:pt x="1168" y="4232"/>
                  </a:lnTo>
                  <a:cubicBezTo>
                    <a:pt x="1165" y="4221"/>
                    <a:pt x="1163" y="4211"/>
                    <a:pt x="1165" y="4211"/>
                  </a:cubicBezTo>
                  <a:lnTo>
                    <a:pt x="1165" y="4211"/>
                  </a:lnTo>
                  <a:cubicBezTo>
                    <a:pt x="1166" y="4211"/>
                    <a:pt x="1169" y="4215"/>
                    <a:pt x="1174" y="4226"/>
                  </a:cubicBezTo>
                  <a:lnTo>
                    <a:pt x="1174" y="4226"/>
                  </a:lnTo>
                  <a:cubicBezTo>
                    <a:pt x="1176" y="4221"/>
                    <a:pt x="1177" y="4214"/>
                    <a:pt x="1177" y="4202"/>
                  </a:cubicBezTo>
                  <a:cubicBezTo>
                    <a:pt x="1177" y="4212"/>
                    <a:pt x="1177" y="4223"/>
                    <a:pt x="1177" y="4232"/>
                  </a:cubicBezTo>
                  <a:cubicBezTo>
                    <a:pt x="1197" y="4232"/>
                    <a:pt x="1218" y="4192"/>
                    <a:pt x="1229" y="4192"/>
                  </a:cubicBezTo>
                  <a:cubicBezTo>
                    <a:pt x="1234" y="4192"/>
                    <a:pt x="1238" y="4202"/>
                    <a:pt x="1238" y="4232"/>
                  </a:cubicBezTo>
                  <a:cubicBezTo>
                    <a:pt x="1253" y="4262"/>
                    <a:pt x="1253" y="4262"/>
                    <a:pt x="1249" y="4262"/>
                  </a:cubicBezTo>
                  <a:cubicBezTo>
                    <a:pt x="1245" y="4262"/>
                    <a:pt x="1238" y="4262"/>
                    <a:pt x="1238" y="4292"/>
                  </a:cubicBezTo>
                  <a:cubicBezTo>
                    <a:pt x="1268" y="4262"/>
                    <a:pt x="1298" y="4232"/>
                    <a:pt x="1328" y="4232"/>
                  </a:cubicBezTo>
                  <a:cubicBezTo>
                    <a:pt x="1328" y="4206"/>
                    <a:pt x="1333" y="4198"/>
                    <a:pt x="1340" y="4198"/>
                  </a:cubicBezTo>
                  <a:cubicBezTo>
                    <a:pt x="1352" y="4198"/>
                    <a:pt x="1370" y="4223"/>
                    <a:pt x="1380" y="4233"/>
                  </a:cubicBezTo>
                  <a:lnTo>
                    <a:pt x="1380" y="4233"/>
                  </a:lnTo>
                  <a:cubicBezTo>
                    <a:pt x="1359" y="4238"/>
                    <a:pt x="1362" y="4262"/>
                    <a:pt x="1389" y="4262"/>
                  </a:cubicBezTo>
                  <a:cubicBezTo>
                    <a:pt x="1389" y="4262"/>
                    <a:pt x="1419" y="4232"/>
                    <a:pt x="1449" y="4202"/>
                  </a:cubicBezTo>
                  <a:lnTo>
                    <a:pt x="1449" y="4232"/>
                  </a:lnTo>
                  <a:cubicBezTo>
                    <a:pt x="1469" y="4232"/>
                    <a:pt x="1489" y="4245"/>
                    <a:pt x="1500" y="4245"/>
                  </a:cubicBezTo>
                  <a:cubicBezTo>
                    <a:pt x="1506" y="4245"/>
                    <a:pt x="1509" y="4242"/>
                    <a:pt x="1509" y="4232"/>
                  </a:cubicBezTo>
                  <a:lnTo>
                    <a:pt x="1509" y="4172"/>
                  </a:lnTo>
                  <a:cubicBezTo>
                    <a:pt x="1523" y="4200"/>
                    <a:pt x="1534" y="4210"/>
                    <a:pt x="1543" y="4210"/>
                  </a:cubicBezTo>
                  <a:cubicBezTo>
                    <a:pt x="1566" y="4210"/>
                    <a:pt x="1577" y="4148"/>
                    <a:pt x="1602" y="4148"/>
                  </a:cubicBezTo>
                  <a:cubicBezTo>
                    <a:pt x="1610" y="4148"/>
                    <a:pt x="1619" y="4155"/>
                    <a:pt x="1630" y="4172"/>
                  </a:cubicBezTo>
                  <a:lnTo>
                    <a:pt x="1660" y="4141"/>
                  </a:lnTo>
                  <a:cubicBezTo>
                    <a:pt x="1630" y="4111"/>
                    <a:pt x="1630" y="4111"/>
                    <a:pt x="1630" y="4111"/>
                  </a:cubicBezTo>
                  <a:lnTo>
                    <a:pt x="1630" y="4051"/>
                  </a:lnTo>
                  <a:cubicBezTo>
                    <a:pt x="1630" y="4081"/>
                    <a:pt x="1630" y="4111"/>
                    <a:pt x="1660" y="4111"/>
                  </a:cubicBezTo>
                  <a:cubicBezTo>
                    <a:pt x="1660" y="4111"/>
                    <a:pt x="1641" y="4073"/>
                    <a:pt x="1649" y="4073"/>
                  </a:cubicBezTo>
                  <a:cubicBezTo>
                    <a:pt x="1650" y="4073"/>
                    <a:pt x="1654" y="4075"/>
                    <a:pt x="1660" y="4081"/>
                  </a:cubicBezTo>
                  <a:cubicBezTo>
                    <a:pt x="1664" y="4085"/>
                    <a:pt x="1667" y="4087"/>
                    <a:pt x="1668" y="4087"/>
                  </a:cubicBezTo>
                  <a:cubicBezTo>
                    <a:pt x="1675" y="4087"/>
                    <a:pt x="1634" y="4021"/>
                    <a:pt x="1660" y="4021"/>
                  </a:cubicBezTo>
                  <a:lnTo>
                    <a:pt x="1721" y="4021"/>
                  </a:lnTo>
                  <a:cubicBezTo>
                    <a:pt x="1690" y="3900"/>
                    <a:pt x="1721" y="3960"/>
                    <a:pt x="1721" y="3870"/>
                  </a:cubicBezTo>
                  <a:cubicBezTo>
                    <a:pt x="1721" y="3930"/>
                    <a:pt x="1751" y="3930"/>
                    <a:pt x="1751" y="3930"/>
                  </a:cubicBezTo>
                  <a:cubicBezTo>
                    <a:pt x="1751" y="3930"/>
                    <a:pt x="1778" y="3957"/>
                    <a:pt x="1786" y="3957"/>
                  </a:cubicBezTo>
                  <a:cubicBezTo>
                    <a:pt x="1791" y="3957"/>
                    <a:pt x="1791" y="3950"/>
                    <a:pt x="1781" y="3930"/>
                  </a:cubicBezTo>
                  <a:cubicBezTo>
                    <a:pt x="1751" y="3900"/>
                    <a:pt x="1781" y="3930"/>
                    <a:pt x="1781" y="3870"/>
                  </a:cubicBezTo>
                  <a:cubicBezTo>
                    <a:pt x="1781" y="3810"/>
                    <a:pt x="1841" y="3810"/>
                    <a:pt x="1811" y="3719"/>
                  </a:cubicBezTo>
                  <a:cubicBezTo>
                    <a:pt x="1811" y="3689"/>
                    <a:pt x="1811" y="3659"/>
                    <a:pt x="1781" y="3598"/>
                  </a:cubicBezTo>
                  <a:cubicBezTo>
                    <a:pt x="1811" y="3598"/>
                    <a:pt x="1811" y="3628"/>
                    <a:pt x="1811" y="3628"/>
                  </a:cubicBezTo>
                  <a:lnTo>
                    <a:pt x="1811" y="3568"/>
                  </a:lnTo>
                  <a:cubicBezTo>
                    <a:pt x="1826" y="3583"/>
                    <a:pt x="1834" y="3591"/>
                    <a:pt x="1837" y="3591"/>
                  </a:cubicBezTo>
                  <a:cubicBezTo>
                    <a:pt x="1841" y="3591"/>
                    <a:pt x="1841" y="3583"/>
                    <a:pt x="1841" y="3568"/>
                  </a:cubicBezTo>
                  <a:lnTo>
                    <a:pt x="1841" y="3538"/>
                  </a:lnTo>
                  <a:cubicBezTo>
                    <a:pt x="1842" y="3538"/>
                    <a:pt x="1842" y="3538"/>
                    <a:pt x="1842" y="3538"/>
                  </a:cubicBezTo>
                  <a:lnTo>
                    <a:pt x="1842" y="3538"/>
                  </a:lnTo>
                  <a:cubicBezTo>
                    <a:pt x="1843" y="3526"/>
                    <a:pt x="1845" y="3515"/>
                    <a:pt x="1846" y="3504"/>
                  </a:cubicBezTo>
                  <a:lnTo>
                    <a:pt x="1846" y="3504"/>
                  </a:lnTo>
                  <a:cubicBezTo>
                    <a:pt x="1852" y="3524"/>
                    <a:pt x="1871" y="3551"/>
                    <a:pt x="1871" y="3568"/>
                  </a:cubicBezTo>
                  <a:lnTo>
                    <a:pt x="1871" y="3568"/>
                  </a:lnTo>
                  <a:cubicBezTo>
                    <a:pt x="1871" y="3568"/>
                    <a:pt x="1871" y="3539"/>
                    <a:pt x="1842" y="3538"/>
                  </a:cubicBezTo>
                  <a:lnTo>
                    <a:pt x="1842" y="3538"/>
                  </a:lnTo>
                  <a:cubicBezTo>
                    <a:pt x="1842" y="3548"/>
                    <a:pt x="1841" y="3558"/>
                    <a:pt x="1841" y="3568"/>
                  </a:cubicBezTo>
                  <a:lnTo>
                    <a:pt x="1871" y="3568"/>
                  </a:lnTo>
                  <a:cubicBezTo>
                    <a:pt x="1871" y="3538"/>
                    <a:pt x="1871" y="3508"/>
                    <a:pt x="1871" y="3508"/>
                  </a:cubicBezTo>
                  <a:cubicBezTo>
                    <a:pt x="1902" y="3508"/>
                    <a:pt x="1902" y="3538"/>
                    <a:pt x="1902" y="3538"/>
                  </a:cubicBezTo>
                  <a:cubicBezTo>
                    <a:pt x="1902" y="3508"/>
                    <a:pt x="1902" y="3478"/>
                    <a:pt x="1902" y="3478"/>
                  </a:cubicBezTo>
                  <a:lnTo>
                    <a:pt x="1871" y="3478"/>
                  </a:lnTo>
                  <a:cubicBezTo>
                    <a:pt x="1861" y="3478"/>
                    <a:pt x="1854" y="3479"/>
                    <a:pt x="1850" y="3483"/>
                  </a:cubicBezTo>
                  <a:lnTo>
                    <a:pt x="1850" y="3483"/>
                  </a:lnTo>
                  <a:cubicBezTo>
                    <a:pt x="1859" y="3435"/>
                    <a:pt x="1871" y="3396"/>
                    <a:pt x="1871" y="3357"/>
                  </a:cubicBezTo>
                  <a:lnTo>
                    <a:pt x="1932" y="3357"/>
                  </a:lnTo>
                  <a:lnTo>
                    <a:pt x="1932" y="3327"/>
                  </a:lnTo>
                  <a:cubicBezTo>
                    <a:pt x="1962" y="3327"/>
                    <a:pt x="1962" y="3297"/>
                    <a:pt x="1992" y="3297"/>
                  </a:cubicBezTo>
                  <a:lnTo>
                    <a:pt x="1975" y="3279"/>
                  </a:lnTo>
                  <a:lnTo>
                    <a:pt x="1975" y="3279"/>
                  </a:lnTo>
                  <a:cubicBezTo>
                    <a:pt x="1979" y="3265"/>
                    <a:pt x="1962" y="3259"/>
                    <a:pt x="1962" y="3236"/>
                  </a:cubicBezTo>
                  <a:lnTo>
                    <a:pt x="1992" y="3236"/>
                  </a:lnTo>
                  <a:lnTo>
                    <a:pt x="1962" y="3206"/>
                  </a:lnTo>
                  <a:cubicBezTo>
                    <a:pt x="1962" y="3176"/>
                    <a:pt x="2022" y="3176"/>
                    <a:pt x="1992" y="3176"/>
                  </a:cubicBezTo>
                  <a:cubicBezTo>
                    <a:pt x="1972" y="3176"/>
                    <a:pt x="1952" y="3189"/>
                    <a:pt x="1941" y="3189"/>
                  </a:cubicBezTo>
                  <a:cubicBezTo>
                    <a:pt x="1935" y="3189"/>
                    <a:pt x="1932" y="3186"/>
                    <a:pt x="1932" y="3176"/>
                  </a:cubicBezTo>
                  <a:lnTo>
                    <a:pt x="1932" y="3146"/>
                  </a:lnTo>
                  <a:lnTo>
                    <a:pt x="1962" y="3146"/>
                  </a:lnTo>
                  <a:cubicBezTo>
                    <a:pt x="1962" y="3115"/>
                    <a:pt x="1902" y="3115"/>
                    <a:pt x="1932" y="3085"/>
                  </a:cubicBezTo>
                  <a:cubicBezTo>
                    <a:pt x="1962" y="3055"/>
                    <a:pt x="1902" y="3025"/>
                    <a:pt x="1962" y="3025"/>
                  </a:cubicBezTo>
                  <a:cubicBezTo>
                    <a:pt x="1932" y="3025"/>
                    <a:pt x="1902" y="2995"/>
                    <a:pt x="1902" y="2995"/>
                  </a:cubicBezTo>
                  <a:cubicBezTo>
                    <a:pt x="1932" y="2995"/>
                    <a:pt x="1902" y="2934"/>
                    <a:pt x="1932" y="2904"/>
                  </a:cubicBezTo>
                  <a:cubicBezTo>
                    <a:pt x="1902" y="2904"/>
                    <a:pt x="1902" y="2814"/>
                    <a:pt x="1871" y="2814"/>
                  </a:cubicBezTo>
                  <a:cubicBezTo>
                    <a:pt x="1871" y="2814"/>
                    <a:pt x="1871" y="2784"/>
                    <a:pt x="1871" y="2753"/>
                  </a:cubicBezTo>
                  <a:cubicBezTo>
                    <a:pt x="1841" y="2784"/>
                    <a:pt x="1811" y="2784"/>
                    <a:pt x="1781" y="2784"/>
                  </a:cubicBezTo>
                  <a:cubicBezTo>
                    <a:pt x="1791" y="2763"/>
                    <a:pt x="1802" y="2753"/>
                    <a:pt x="1811" y="2747"/>
                  </a:cubicBezTo>
                  <a:lnTo>
                    <a:pt x="1811" y="2747"/>
                  </a:lnTo>
                  <a:cubicBezTo>
                    <a:pt x="1811" y="2749"/>
                    <a:pt x="1811" y="2751"/>
                    <a:pt x="1811" y="2753"/>
                  </a:cubicBezTo>
                  <a:cubicBezTo>
                    <a:pt x="1811" y="2751"/>
                    <a:pt x="1811" y="2749"/>
                    <a:pt x="1811" y="2747"/>
                  </a:cubicBezTo>
                  <a:lnTo>
                    <a:pt x="1811" y="2747"/>
                  </a:lnTo>
                  <a:cubicBezTo>
                    <a:pt x="1811" y="2747"/>
                    <a:pt x="1811" y="2747"/>
                    <a:pt x="1811" y="2747"/>
                  </a:cubicBezTo>
                  <a:lnTo>
                    <a:pt x="1811" y="2747"/>
                  </a:lnTo>
                  <a:cubicBezTo>
                    <a:pt x="1811" y="2719"/>
                    <a:pt x="1811" y="2691"/>
                    <a:pt x="1811" y="2663"/>
                  </a:cubicBezTo>
                  <a:cubicBezTo>
                    <a:pt x="1798" y="2669"/>
                    <a:pt x="1790" y="2672"/>
                    <a:pt x="1783" y="2672"/>
                  </a:cubicBezTo>
                  <a:cubicBezTo>
                    <a:pt x="1771" y="2672"/>
                    <a:pt x="1769" y="2661"/>
                    <a:pt x="1767" y="2656"/>
                  </a:cubicBezTo>
                  <a:lnTo>
                    <a:pt x="1767" y="2656"/>
                  </a:lnTo>
                  <a:lnTo>
                    <a:pt x="2505" y="2361"/>
                  </a:lnTo>
                  <a:lnTo>
                    <a:pt x="2505" y="2421"/>
                  </a:lnTo>
                  <a:cubicBezTo>
                    <a:pt x="2505" y="2452"/>
                    <a:pt x="2565" y="2452"/>
                    <a:pt x="2505" y="2482"/>
                  </a:cubicBezTo>
                  <a:cubicBezTo>
                    <a:pt x="2475" y="2482"/>
                    <a:pt x="2475" y="2512"/>
                    <a:pt x="2475" y="2542"/>
                  </a:cubicBezTo>
                  <a:cubicBezTo>
                    <a:pt x="2475" y="2602"/>
                    <a:pt x="2445" y="2572"/>
                    <a:pt x="2475" y="2633"/>
                  </a:cubicBezTo>
                  <a:cubicBezTo>
                    <a:pt x="2469" y="2621"/>
                    <a:pt x="2464" y="2616"/>
                    <a:pt x="2460" y="2616"/>
                  </a:cubicBezTo>
                  <a:cubicBezTo>
                    <a:pt x="2445" y="2616"/>
                    <a:pt x="2445" y="2693"/>
                    <a:pt x="2445" y="2693"/>
                  </a:cubicBezTo>
                  <a:cubicBezTo>
                    <a:pt x="2445" y="2693"/>
                    <a:pt x="2431" y="2680"/>
                    <a:pt x="2422" y="2680"/>
                  </a:cubicBezTo>
                  <a:cubicBezTo>
                    <a:pt x="2418" y="2680"/>
                    <a:pt x="2415" y="2683"/>
                    <a:pt x="2415" y="2693"/>
                  </a:cubicBezTo>
                  <a:cubicBezTo>
                    <a:pt x="2415" y="2693"/>
                    <a:pt x="2415" y="2753"/>
                    <a:pt x="2415" y="2753"/>
                  </a:cubicBezTo>
                  <a:cubicBezTo>
                    <a:pt x="2384" y="2753"/>
                    <a:pt x="2445" y="2844"/>
                    <a:pt x="2384" y="2844"/>
                  </a:cubicBezTo>
                  <a:cubicBezTo>
                    <a:pt x="2384" y="2934"/>
                    <a:pt x="2415" y="2995"/>
                    <a:pt x="2415" y="3055"/>
                  </a:cubicBezTo>
                  <a:cubicBezTo>
                    <a:pt x="2354" y="3055"/>
                    <a:pt x="2415" y="2995"/>
                    <a:pt x="2354" y="2995"/>
                  </a:cubicBezTo>
                  <a:cubicBezTo>
                    <a:pt x="2384" y="3055"/>
                    <a:pt x="2415" y="3115"/>
                    <a:pt x="2415" y="3146"/>
                  </a:cubicBezTo>
                  <a:cubicBezTo>
                    <a:pt x="2415" y="3156"/>
                    <a:pt x="2411" y="3159"/>
                    <a:pt x="2407" y="3159"/>
                  </a:cubicBezTo>
                  <a:cubicBezTo>
                    <a:pt x="2398" y="3159"/>
                    <a:pt x="2384" y="3146"/>
                    <a:pt x="2384" y="3146"/>
                  </a:cubicBezTo>
                  <a:lnTo>
                    <a:pt x="2384" y="3146"/>
                  </a:lnTo>
                  <a:cubicBezTo>
                    <a:pt x="2415" y="3206"/>
                    <a:pt x="2415" y="3327"/>
                    <a:pt x="2415" y="3327"/>
                  </a:cubicBezTo>
                  <a:cubicBezTo>
                    <a:pt x="2425" y="3317"/>
                    <a:pt x="2438" y="3313"/>
                    <a:pt x="2451" y="3313"/>
                  </a:cubicBezTo>
                  <a:cubicBezTo>
                    <a:pt x="2478" y="3313"/>
                    <a:pt x="2505" y="3327"/>
                    <a:pt x="2505" y="3327"/>
                  </a:cubicBezTo>
                  <a:cubicBezTo>
                    <a:pt x="2458" y="3327"/>
                    <a:pt x="2466" y="3363"/>
                    <a:pt x="2444" y="3379"/>
                  </a:cubicBezTo>
                  <a:lnTo>
                    <a:pt x="2444" y="3379"/>
                  </a:lnTo>
                  <a:cubicBezTo>
                    <a:pt x="2442" y="3375"/>
                    <a:pt x="2440" y="3374"/>
                    <a:pt x="2437" y="3374"/>
                  </a:cubicBezTo>
                  <a:cubicBezTo>
                    <a:pt x="2435" y="3374"/>
                    <a:pt x="2432" y="3374"/>
                    <a:pt x="2430" y="3376"/>
                  </a:cubicBezTo>
                  <a:lnTo>
                    <a:pt x="2430" y="3376"/>
                  </a:lnTo>
                  <a:cubicBezTo>
                    <a:pt x="2427" y="3374"/>
                    <a:pt x="2425" y="3374"/>
                    <a:pt x="2422" y="3374"/>
                  </a:cubicBezTo>
                  <a:cubicBezTo>
                    <a:pt x="2418" y="3374"/>
                    <a:pt x="2415" y="3377"/>
                    <a:pt x="2415" y="3387"/>
                  </a:cubicBezTo>
                  <a:cubicBezTo>
                    <a:pt x="2415" y="3387"/>
                    <a:pt x="2422" y="3380"/>
                    <a:pt x="2430" y="3376"/>
                  </a:cubicBezTo>
                  <a:lnTo>
                    <a:pt x="2430" y="3376"/>
                  </a:lnTo>
                  <a:cubicBezTo>
                    <a:pt x="2433" y="3377"/>
                    <a:pt x="2436" y="3380"/>
                    <a:pt x="2439" y="3382"/>
                  </a:cubicBezTo>
                  <a:lnTo>
                    <a:pt x="2439" y="3382"/>
                  </a:lnTo>
                  <a:cubicBezTo>
                    <a:pt x="2441" y="3381"/>
                    <a:pt x="2442" y="3380"/>
                    <a:pt x="2444" y="3379"/>
                  </a:cubicBezTo>
                  <a:lnTo>
                    <a:pt x="2444" y="3379"/>
                  </a:lnTo>
                  <a:cubicBezTo>
                    <a:pt x="2444" y="3381"/>
                    <a:pt x="2445" y="3384"/>
                    <a:pt x="2445" y="3387"/>
                  </a:cubicBezTo>
                  <a:cubicBezTo>
                    <a:pt x="2445" y="3387"/>
                    <a:pt x="2442" y="3385"/>
                    <a:pt x="2439" y="3382"/>
                  </a:cubicBezTo>
                  <a:lnTo>
                    <a:pt x="2439" y="3382"/>
                  </a:lnTo>
                  <a:cubicBezTo>
                    <a:pt x="2433" y="3385"/>
                    <a:pt x="2425" y="3387"/>
                    <a:pt x="2415" y="3387"/>
                  </a:cubicBezTo>
                  <a:cubicBezTo>
                    <a:pt x="2445" y="3447"/>
                    <a:pt x="2505" y="3447"/>
                    <a:pt x="2475" y="3447"/>
                  </a:cubicBezTo>
                  <a:lnTo>
                    <a:pt x="2445" y="3447"/>
                  </a:lnTo>
                  <a:cubicBezTo>
                    <a:pt x="2475" y="3447"/>
                    <a:pt x="2475" y="3478"/>
                    <a:pt x="2475" y="3478"/>
                  </a:cubicBezTo>
                  <a:cubicBezTo>
                    <a:pt x="2505" y="3508"/>
                    <a:pt x="2565" y="3538"/>
                    <a:pt x="2535" y="3568"/>
                  </a:cubicBezTo>
                  <a:cubicBezTo>
                    <a:pt x="2505" y="3598"/>
                    <a:pt x="2535" y="3598"/>
                    <a:pt x="2505" y="3628"/>
                  </a:cubicBezTo>
                  <a:lnTo>
                    <a:pt x="2535" y="3628"/>
                  </a:lnTo>
                  <a:lnTo>
                    <a:pt x="2535" y="3598"/>
                  </a:lnTo>
                  <a:cubicBezTo>
                    <a:pt x="2535" y="3659"/>
                    <a:pt x="2565" y="3628"/>
                    <a:pt x="2565" y="3659"/>
                  </a:cubicBezTo>
                  <a:lnTo>
                    <a:pt x="2596" y="3689"/>
                  </a:lnTo>
                  <a:lnTo>
                    <a:pt x="2596" y="3719"/>
                  </a:lnTo>
                  <a:lnTo>
                    <a:pt x="2626" y="3719"/>
                  </a:lnTo>
                  <a:lnTo>
                    <a:pt x="2626" y="3779"/>
                  </a:lnTo>
                  <a:cubicBezTo>
                    <a:pt x="2646" y="3779"/>
                    <a:pt x="2653" y="3766"/>
                    <a:pt x="2655" y="3766"/>
                  </a:cubicBezTo>
                  <a:cubicBezTo>
                    <a:pt x="2656" y="3766"/>
                    <a:pt x="2656" y="3769"/>
                    <a:pt x="2656" y="3779"/>
                  </a:cubicBezTo>
                  <a:cubicBezTo>
                    <a:pt x="2626" y="3779"/>
                    <a:pt x="2626" y="3810"/>
                    <a:pt x="2626" y="3840"/>
                  </a:cubicBezTo>
                  <a:cubicBezTo>
                    <a:pt x="2632" y="3833"/>
                    <a:pt x="2637" y="3831"/>
                    <a:pt x="2641" y="3831"/>
                  </a:cubicBezTo>
                  <a:cubicBezTo>
                    <a:pt x="2653" y="3831"/>
                    <a:pt x="2659" y="3848"/>
                    <a:pt x="2671" y="3848"/>
                  </a:cubicBezTo>
                  <a:cubicBezTo>
                    <a:pt x="2671" y="3848"/>
                    <a:pt x="2672" y="3848"/>
                    <a:pt x="2673" y="3848"/>
                  </a:cubicBezTo>
                  <a:lnTo>
                    <a:pt x="2673" y="3848"/>
                  </a:lnTo>
                  <a:cubicBezTo>
                    <a:pt x="2673" y="3853"/>
                    <a:pt x="2676" y="3860"/>
                    <a:pt x="2686" y="3870"/>
                  </a:cubicBezTo>
                  <a:cubicBezTo>
                    <a:pt x="2691" y="3874"/>
                    <a:pt x="2695" y="3876"/>
                    <a:pt x="2698" y="3876"/>
                  </a:cubicBezTo>
                  <a:cubicBezTo>
                    <a:pt x="2711" y="3876"/>
                    <a:pt x="2715" y="3849"/>
                    <a:pt x="2716" y="3849"/>
                  </a:cubicBezTo>
                  <a:cubicBezTo>
                    <a:pt x="2716" y="3849"/>
                    <a:pt x="2716" y="3854"/>
                    <a:pt x="2716" y="3870"/>
                  </a:cubicBezTo>
                  <a:cubicBezTo>
                    <a:pt x="2716" y="3885"/>
                    <a:pt x="2731" y="3885"/>
                    <a:pt x="2747" y="3885"/>
                  </a:cubicBezTo>
                  <a:cubicBezTo>
                    <a:pt x="2762" y="3885"/>
                    <a:pt x="2777" y="3885"/>
                    <a:pt x="2777" y="3900"/>
                  </a:cubicBezTo>
                  <a:cubicBezTo>
                    <a:pt x="2747" y="3960"/>
                    <a:pt x="2686" y="3960"/>
                    <a:pt x="2747" y="3960"/>
                  </a:cubicBezTo>
                  <a:cubicBezTo>
                    <a:pt x="2767" y="3960"/>
                    <a:pt x="2787" y="3947"/>
                    <a:pt x="2807" y="3947"/>
                  </a:cubicBezTo>
                  <a:cubicBezTo>
                    <a:pt x="2817" y="3947"/>
                    <a:pt x="2827" y="3950"/>
                    <a:pt x="2837" y="3960"/>
                  </a:cubicBezTo>
                  <a:cubicBezTo>
                    <a:pt x="2847" y="3932"/>
                    <a:pt x="2853" y="3921"/>
                    <a:pt x="2858" y="3921"/>
                  </a:cubicBezTo>
                  <a:cubicBezTo>
                    <a:pt x="2867" y="3921"/>
                    <a:pt x="2867" y="3970"/>
                    <a:pt x="2867" y="3991"/>
                  </a:cubicBezTo>
                  <a:cubicBezTo>
                    <a:pt x="2867" y="3991"/>
                    <a:pt x="2867" y="3991"/>
                    <a:pt x="2867" y="4021"/>
                  </a:cubicBezTo>
                  <a:cubicBezTo>
                    <a:pt x="2897" y="4021"/>
                    <a:pt x="2928" y="3991"/>
                    <a:pt x="2958" y="3991"/>
                  </a:cubicBezTo>
                  <a:cubicBezTo>
                    <a:pt x="2958" y="4021"/>
                    <a:pt x="2988" y="4021"/>
                    <a:pt x="2988" y="4021"/>
                  </a:cubicBezTo>
                  <a:lnTo>
                    <a:pt x="2988" y="3960"/>
                  </a:lnTo>
                  <a:cubicBezTo>
                    <a:pt x="2996" y="3993"/>
                    <a:pt x="3006" y="4003"/>
                    <a:pt x="3018" y="4003"/>
                  </a:cubicBezTo>
                  <a:cubicBezTo>
                    <a:pt x="3039" y="4003"/>
                    <a:pt x="3065" y="3964"/>
                    <a:pt x="3085" y="3964"/>
                  </a:cubicBezTo>
                  <a:cubicBezTo>
                    <a:pt x="3094" y="3964"/>
                    <a:pt x="3102" y="3971"/>
                    <a:pt x="3109" y="3991"/>
                  </a:cubicBezTo>
                  <a:lnTo>
                    <a:pt x="3109" y="4021"/>
                  </a:lnTo>
                  <a:lnTo>
                    <a:pt x="3139" y="3991"/>
                  </a:lnTo>
                  <a:cubicBezTo>
                    <a:pt x="3139" y="3981"/>
                    <a:pt x="3139" y="3970"/>
                    <a:pt x="3139" y="3960"/>
                  </a:cubicBezTo>
                  <a:cubicBezTo>
                    <a:pt x="3144" y="3971"/>
                    <a:pt x="3147" y="3975"/>
                    <a:pt x="3150" y="3975"/>
                  </a:cubicBezTo>
                  <a:cubicBezTo>
                    <a:pt x="3158" y="3975"/>
                    <a:pt x="3150" y="3916"/>
                    <a:pt x="3158" y="3916"/>
                  </a:cubicBezTo>
                  <a:cubicBezTo>
                    <a:pt x="3160" y="3916"/>
                    <a:pt x="3164" y="3920"/>
                    <a:pt x="3169" y="3930"/>
                  </a:cubicBezTo>
                  <a:cubicBezTo>
                    <a:pt x="3190" y="3909"/>
                    <a:pt x="3196" y="3874"/>
                    <a:pt x="3198" y="3874"/>
                  </a:cubicBezTo>
                  <a:cubicBezTo>
                    <a:pt x="3199" y="3874"/>
                    <a:pt x="3199" y="3881"/>
                    <a:pt x="3199" y="3900"/>
                  </a:cubicBezTo>
                  <a:cubicBezTo>
                    <a:pt x="3199" y="3921"/>
                    <a:pt x="3184" y="3943"/>
                    <a:pt x="3186" y="3943"/>
                  </a:cubicBezTo>
                  <a:cubicBezTo>
                    <a:pt x="3187" y="3943"/>
                    <a:pt x="3190" y="3939"/>
                    <a:pt x="3199" y="3930"/>
                  </a:cubicBezTo>
                  <a:cubicBezTo>
                    <a:pt x="3199" y="3930"/>
                    <a:pt x="3218" y="3892"/>
                    <a:pt x="3226" y="3892"/>
                  </a:cubicBezTo>
                  <a:cubicBezTo>
                    <a:pt x="3228" y="3892"/>
                    <a:pt x="3229" y="3894"/>
                    <a:pt x="3229" y="3900"/>
                  </a:cubicBezTo>
                  <a:cubicBezTo>
                    <a:pt x="3229" y="3915"/>
                    <a:pt x="3222" y="3915"/>
                    <a:pt x="3218" y="3915"/>
                  </a:cubicBezTo>
                  <a:cubicBezTo>
                    <a:pt x="3214" y="3915"/>
                    <a:pt x="3214" y="3915"/>
                    <a:pt x="3229" y="3930"/>
                  </a:cubicBezTo>
                  <a:lnTo>
                    <a:pt x="3229" y="3960"/>
                  </a:lnTo>
                  <a:lnTo>
                    <a:pt x="3260" y="3991"/>
                  </a:lnTo>
                  <a:cubicBezTo>
                    <a:pt x="3260" y="3900"/>
                    <a:pt x="3290" y="3960"/>
                    <a:pt x="3290" y="3900"/>
                  </a:cubicBezTo>
                  <a:lnTo>
                    <a:pt x="3290" y="3991"/>
                  </a:lnTo>
                  <a:cubicBezTo>
                    <a:pt x="3290" y="3991"/>
                    <a:pt x="3290" y="3991"/>
                    <a:pt x="3290" y="4021"/>
                  </a:cubicBezTo>
                  <a:cubicBezTo>
                    <a:pt x="3297" y="4014"/>
                    <a:pt x="3302" y="4012"/>
                    <a:pt x="3306" y="4012"/>
                  </a:cubicBezTo>
                  <a:cubicBezTo>
                    <a:pt x="3313" y="4012"/>
                    <a:pt x="3317" y="4019"/>
                    <a:pt x="3318" y="4019"/>
                  </a:cubicBezTo>
                  <a:cubicBezTo>
                    <a:pt x="3320" y="4019"/>
                    <a:pt x="3320" y="4013"/>
                    <a:pt x="3320" y="3991"/>
                  </a:cubicBezTo>
                  <a:cubicBezTo>
                    <a:pt x="3328" y="3975"/>
                    <a:pt x="3336" y="3969"/>
                    <a:pt x="3344" y="3969"/>
                  </a:cubicBezTo>
                  <a:cubicBezTo>
                    <a:pt x="3361" y="3969"/>
                    <a:pt x="3379" y="3997"/>
                    <a:pt x="3397" y="3997"/>
                  </a:cubicBezTo>
                  <a:cubicBezTo>
                    <a:pt x="3401" y="3997"/>
                    <a:pt x="3406" y="3995"/>
                    <a:pt x="3410" y="3991"/>
                  </a:cubicBezTo>
                  <a:cubicBezTo>
                    <a:pt x="3410" y="3960"/>
                    <a:pt x="3441" y="3900"/>
                    <a:pt x="3441" y="3870"/>
                  </a:cubicBezTo>
                  <a:cubicBezTo>
                    <a:pt x="3441" y="3900"/>
                    <a:pt x="3441" y="3900"/>
                    <a:pt x="3441" y="3930"/>
                  </a:cubicBezTo>
                  <a:cubicBezTo>
                    <a:pt x="3441" y="3940"/>
                    <a:pt x="3444" y="3944"/>
                    <a:pt x="3448" y="3944"/>
                  </a:cubicBezTo>
                  <a:cubicBezTo>
                    <a:pt x="3457" y="3944"/>
                    <a:pt x="3471" y="3930"/>
                    <a:pt x="3471" y="3930"/>
                  </a:cubicBezTo>
                  <a:lnTo>
                    <a:pt x="3471" y="3870"/>
                  </a:lnTo>
                  <a:lnTo>
                    <a:pt x="3591" y="3870"/>
                  </a:lnTo>
                  <a:lnTo>
                    <a:pt x="3591" y="3960"/>
                  </a:lnTo>
                  <a:lnTo>
                    <a:pt x="3591" y="3991"/>
                  </a:lnTo>
                  <a:cubicBezTo>
                    <a:pt x="3591" y="4021"/>
                    <a:pt x="3591" y="4051"/>
                    <a:pt x="3622" y="4081"/>
                  </a:cubicBezTo>
                  <a:cubicBezTo>
                    <a:pt x="3632" y="4091"/>
                    <a:pt x="3638" y="4095"/>
                    <a:pt x="3643" y="4095"/>
                  </a:cubicBezTo>
                  <a:cubicBezTo>
                    <a:pt x="3646" y="4095"/>
                    <a:pt x="3648" y="4093"/>
                    <a:pt x="3649" y="4091"/>
                  </a:cubicBezTo>
                  <a:lnTo>
                    <a:pt x="3649" y="4091"/>
                  </a:lnTo>
                  <a:cubicBezTo>
                    <a:pt x="3651" y="4099"/>
                    <a:pt x="3652" y="4106"/>
                    <a:pt x="3652" y="4111"/>
                  </a:cubicBezTo>
                  <a:lnTo>
                    <a:pt x="3652" y="4081"/>
                  </a:lnTo>
                  <a:cubicBezTo>
                    <a:pt x="3652" y="4081"/>
                    <a:pt x="3652" y="4087"/>
                    <a:pt x="3649" y="4091"/>
                  </a:cubicBezTo>
                  <a:lnTo>
                    <a:pt x="3649" y="4091"/>
                  </a:lnTo>
                  <a:cubicBezTo>
                    <a:pt x="3644" y="4059"/>
                    <a:pt x="3632" y="4015"/>
                    <a:pt x="3642" y="4015"/>
                  </a:cubicBezTo>
                  <a:cubicBezTo>
                    <a:pt x="3645" y="4015"/>
                    <a:pt x="3648" y="4017"/>
                    <a:pt x="3652" y="4021"/>
                  </a:cubicBezTo>
                  <a:cubicBezTo>
                    <a:pt x="3673" y="4042"/>
                    <a:pt x="3679" y="4063"/>
                    <a:pt x="3681" y="4063"/>
                  </a:cubicBezTo>
                  <a:cubicBezTo>
                    <a:pt x="3682" y="4063"/>
                    <a:pt x="3682" y="4060"/>
                    <a:pt x="3682" y="4051"/>
                  </a:cubicBezTo>
                  <a:cubicBezTo>
                    <a:pt x="3682" y="4045"/>
                    <a:pt x="3682" y="4035"/>
                    <a:pt x="3682" y="4021"/>
                  </a:cubicBezTo>
                  <a:cubicBezTo>
                    <a:pt x="3691" y="4039"/>
                    <a:pt x="3700" y="4043"/>
                    <a:pt x="3708" y="4043"/>
                  </a:cubicBezTo>
                  <a:cubicBezTo>
                    <a:pt x="3717" y="4043"/>
                    <a:pt x="3725" y="4038"/>
                    <a:pt x="3731" y="4038"/>
                  </a:cubicBezTo>
                  <a:cubicBezTo>
                    <a:pt x="3738" y="4038"/>
                    <a:pt x="3742" y="4046"/>
                    <a:pt x="3742" y="4081"/>
                  </a:cubicBezTo>
                  <a:cubicBezTo>
                    <a:pt x="3742" y="4051"/>
                    <a:pt x="3742" y="4021"/>
                    <a:pt x="3742" y="3991"/>
                  </a:cubicBezTo>
                  <a:cubicBezTo>
                    <a:pt x="3742" y="4026"/>
                    <a:pt x="3747" y="4034"/>
                    <a:pt x="3752" y="4034"/>
                  </a:cubicBezTo>
                  <a:cubicBezTo>
                    <a:pt x="3757" y="4034"/>
                    <a:pt x="3762" y="4028"/>
                    <a:pt x="3766" y="4028"/>
                  </a:cubicBezTo>
                  <a:cubicBezTo>
                    <a:pt x="3770" y="4028"/>
                    <a:pt x="3773" y="4033"/>
                    <a:pt x="3773" y="4051"/>
                  </a:cubicBezTo>
                  <a:cubicBezTo>
                    <a:pt x="3773" y="3991"/>
                    <a:pt x="3833" y="3991"/>
                    <a:pt x="3833" y="3960"/>
                  </a:cubicBezTo>
                  <a:cubicBezTo>
                    <a:pt x="3833" y="3950"/>
                    <a:pt x="3836" y="3947"/>
                    <a:pt x="3841" y="3947"/>
                  </a:cubicBezTo>
                  <a:cubicBezTo>
                    <a:pt x="3850" y="3947"/>
                    <a:pt x="3863" y="3960"/>
                    <a:pt x="3863" y="3960"/>
                  </a:cubicBezTo>
                  <a:cubicBezTo>
                    <a:pt x="3863" y="3900"/>
                    <a:pt x="3863" y="3870"/>
                    <a:pt x="3863" y="3840"/>
                  </a:cubicBezTo>
                  <a:cubicBezTo>
                    <a:pt x="3893" y="3870"/>
                    <a:pt x="3863" y="3900"/>
                    <a:pt x="3893" y="3930"/>
                  </a:cubicBezTo>
                  <a:cubicBezTo>
                    <a:pt x="3893" y="3904"/>
                    <a:pt x="3871" y="3834"/>
                    <a:pt x="3884" y="3834"/>
                  </a:cubicBezTo>
                  <a:cubicBezTo>
                    <a:pt x="3886" y="3834"/>
                    <a:pt x="3889" y="3836"/>
                    <a:pt x="3893" y="3840"/>
                  </a:cubicBezTo>
                  <a:cubicBezTo>
                    <a:pt x="3908" y="3855"/>
                    <a:pt x="3916" y="3855"/>
                    <a:pt x="3920" y="3855"/>
                  </a:cubicBezTo>
                  <a:cubicBezTo>
                    <a:pt x="3923" y="3855"/>
                    <a:pt x="3923" y="3855"/>
                    <a:pt x="3923" y="3870"/>
                  </a:cubicBezTo>
                  <a:cubicBezTo>
                    <a:pt x="3923" y="3810"/>
                    <a:pt x="3923" y="3840"/>
                    <a:pt x="3923" y="3810"/>
                  </a:cubicBezTo>
                  <a:cubicBezTo>
                    <a:pt x="3944" y="3810"/>
                    <a:pt x="3950" y="3823"/>
                    <a:pt x="3952" y="3823"/>
                  </a:cubicBezTo>
                  <a:cubicBezTo>
                    <a:pt x="3954" y="3823"/>
                    <a:pt x="3954" y="3820"/>
                    <a:pt x="3954" y="3810"/>
                  </a:cubicBezTo>
                  <a:cubicBezTo>
                    <a:pt x="3954" y="3792"/>
                    <a:pt x="3954" y="3779"/>
                    <a:pt x="3954" y="3779"/>
                  </a:cubicBezTo>
                  <a:cubicBezTo>
                    <a:pt x="3954" y="3775"/>
                    <a:pt x="3954" y="3773"/>
                    <a:pt x="3955" y="3773"/>
                  </a:cubicBezTo>
                  <a:cubicBezTo>
                    <a:pt x="3961" y="3773"/>
                    <a:pt x="3977" y="3816"/>
                    <a:pt x="3982" y="3816"/>
                  </a:cubicBezTo>
                  <a:cubicBezTo>
                    <a:pt x="3983" y="3816"/>
                    <a:pt x="3984" y="3814"/>
                    <a:pt x="3984" y="3810"/>
                  </a:cubicBezTo>
                  <a:cubicBezTo>
                    <a:pt x="3984" y="3779"/>
                    <a:pt x="4014" y="3749"/>
                    <a:pt x="3984" y="3719"/>
                  </a:cubicBezTo>
                  <a:cubicBezTo>
                    <a:pt x="3954" y="3659"/>
                    <a:pt x="3984" y="3659"/>
                    <a:pt x="3984" y="3598"/>
                  </a:cubicBezTo>
                  <a:cubicBezTo>
                    <a:pt x="3984" y="3568"/>
                    <a:pt x="3954" y="3568"/>
                    <a:pt x="3954" y="3538"/>
                  </a:cubicBezTo>
                  <a:cubicBezTo>
                    <a:pt x="3984" y="3538"/>
                    <a:pt x="3954" y="3568"/>
                    <a:pt x="3984" y="3568"/>
                  </a:cubicBezTo>
                  <a:cubicBezTo>
                    <a:pt x="3984" y="3560"/>
                    <a:pt x="3981" y="3549"/>
                    <a:pt x="3979" y="3538"/>
                  </a:cubicBezTo>
                  <a:lnTo>
                    <a:pt x="3979" y="3538"/>
                  </a:lnTo>
                  <a:cubicBezTo>
                    <a:pt x="3980" y="3538"/>
                    <a:pt x="3982" y="3538"/>
                    <a:pt x="3984" y="3538"/>
                  </a:cubicBezTo>
                  <a:lnTo>
                    <a:pt x="3984" y="3568"/>
                  </a:lnTo>
                  <a:cubicBezTo>
                    <a:pt x="4014" y="3583"/>
                    <a:pt x="4014" y="3583"/>
                    <a:pt x="4014" y="3583"/>
                  </a:cubicBezTo>
                  <a:cubicBezTo>
                    <a:pt x="4014" y="3583"/>
                    <a:pt x="4014" y="3583"/>
                    <a:pt x="4044" y="3598"/>
                  </a:cubicBezTo>
                  <a:cubicBezTo>
                    <a:pt x="4074" y="3568"/>
                    <a:pt x="4074" y="3538"/>
                    <a:pt x="4074" y="3508"/>
                  </a:cubicBezTo>
                  <a:cubicBezTo>
                    <a:pt x="4067" y="3501"/>
                    <a:pt x="4062" y="3499"/>
                    <a:pt x="4058" y="3499"/>
                  </a:cubicBezTo>
                  <a:cubicBezTo>
                    <a:pt x="4050" y="3499"/>
                    <a:pt x="4045" y="3506"/>
                    <a:pt x="4038" y="3506"/>
                  </a:cubicBezTo>
                  <a:cubicBezTo>
                    <a:pt x="4032" y="3506"/>
                    <a:pt x="4025" y="3500"/>
                    <a:pt x="4014" y="3478"/>
                  </a:cubicBezTo>
                  <a:cubicBezTo>
                    <a:pt x="4014" y="3387"/>
                    <a:pt x="4104" y="3417"/>
                    <a:pt x="4074" y="3387"/>
                  </a:cubicBezTo>
                  <a:cubicBezTo>
                    <a:pt x="4044" y="3387"/>
                    <a:pt x="4014" y="3357"/>
                    <a:pt x="4044" y="3327"/>
                  </a:cubicBezTo>
                  <a:lnTo>
                    <a:pt x="4044" y="3327"/>
                  </a:lnTo>
                  <a:lnTo>
                    <a:pt x="4074" y="3357"/>
                  </a:lnTo>
                  <a:cubicBezTo>
                    <a:pt x="4085" y="3347"/>
                    <a:pt x="4088" y="3333"/>
                    <a:pt x="4088" y="3319"/>
                  </a:cubicBezTo>
                  <a:lnTo>
                    <a:pt x="4088" y="3319"/>
                  </a:lnTo>
                  <a:cubicBezTo>
                    <a:pt x="4116" y="3302"/>
                    <a:pt x="4093" y="3296"/>
                    <a:pt x="4081" y="3282"/>
                  </a:cubicBezTo>
                  <a:lnTo>
                    <a:pt x="4081" y="3282"/>
                  </a:lnTo>
                  <a:cubicBezTo>
                    <a:pt x="4077" y="3273"/>
                    <a:pt x="4074" y="3266"/>
                    <a:pt x="4074" y="3266"/>
                  </a:cubicBezTo>
                  <a:lnTo>
                    <a:pt x="4104" y="3266"/>
                  </a:lnTo>
                  <a:cubicBezTo>
                    <a:pt x="4104" y="3206"/>
                    <a:pt x="4074" y="3115"/>
                    <a:pt x="4104" y="3115"/>
                  </a:cubicBezTo>
                  <a:lnTo>
                    <a:pt x="4135" y="3115"/>
                  </a:lnTo>
                  <a:cubicBezTo>
                    <a:pt x="4104" y="3025"/>
                    <a:pt x="4104" y="2965"/>
                    <a:pt x="4135" y="2904"/>
                  </a:cubicBezTo>
                  <a:lnTo>
                    <a:pt x="4104" y="2904"/>
                  </a:lnTo>
                  <a:cubicBezTo>
                    <a:pt x="4104" y="2894"/>
                    <a:pt x="4101" y="2891"/>
                    <a:pt x="4097" y="2891"/>
                  </a:cubicBezTo>
                  <a:cubicBezTo>
                    <a:pt x="4088" y="2891"/>
                    <a:pt x="4074" y="2904"/>
                    <a:pt x="4074" y="2904"/>
                  </a:cubicBezTo>
                  <a:cubicBezTo>
                    <a:pt x="4044" y="2844"/>
                    <a:pt x="4014" y="2784"/>
                    <a:pt x="4044" y="2753"/>
                  </a:cubicBezTo>
                  <a:cubicBezTo>
                    <a:pt x="4044" y="2723"/>
                    <a:pt x="4029" y="2723"/>
                    <a:pt x="4014" y="2723"/>
                  </a:cubicBezTo>
                  <a:cubicBezTo>
                    <a:pt x="3999" y="2723"/>
                    <a:pt x="3984" y="2723"/>
                    <a:pt x="3984" y="2693"/>
                  </a:cubicBezTo>
                  <a:cubicBezTo>
                    <a:pt x="3984" y="2633"/>
                    <a:pt x="3923" y="2572"/>
                    <a:pt x="3923" y="2482"/>
                  </a:cubicBezTo>
                  <a:cubicBezTo>
                    <a:pt x="3917" y="2495"/>
                    <a:pt x="3913" y="2499"/>
                    <a:pt x="3911" y="2499"/>
                  </a:cubicBezTo>
                  <a:cubicBezTo>
                    <a:pt x="3904" y="2499"/>
                    <a:pt x="3907" y="2464"/>
                    <a:pt x="3891" y="2464"/>
                  </a:cubicBezTo>
                  <a:cubicBezTo>
                    <a:pt x="3885" y="2464"/>
                    <a:pt x="3876" y="2469"/>
                    <a:pt x="3863" y="2482"/>
                  </a:cubicBezTo>
                  <a:cubicBezTo>
                    <a:pt x="3893" y="2452"/>
                    <a:pt x="3893" y="2391"/>
                    <a:pt x="3863" y="2361"/>
                  </a:cubicBezTo>
                  <a:cubicBezTo>
                    <a:pt x="3863" y="2361"/>
                    <a:pt x="3833" y="2391"/>
                    <a:pt x="3833" y="2391"/>
                  </a:cubicBezTo>
                  <a:lnTo>
                    <a:pt x="3833" y="2361"/>
                  </a:lnTo>
                  <a:lnTo>
                    <a:pt x="3803" y="2361"/>
                  </a:lnTo>
                  <a:cubicBezTo>
                    <a:pt x="3773" y="2361"/>
                    <a:pt x="3773" y="2301"/>
                    <a:pt x="3773" y="2271"/>
                  </a:cubicBezTo>
                  <a:lnTo>
                    <a:pt x="3742" y="2271"/>
                  </a:lnTo>
                  <a:cubicBezTo>
                    <a:pt x="3742" y="2263"/>
                    <a:pt x="3744" y="2255"/>
                    <a:pt x="3747" y="2248"/>
                  </a:cubicBezTo>
                  <a:lnTo>
                    <a:pt x="3747" y="2248"/>
                  </a:lnTo>
                  <a:cubicBezTo>
                    <a:pt x="3750" y="2246"/>
                    <a:pt x="3754" y="2237"/>
                    <a:pt x="3755" y="2229"/>
                  </a:cubicBezTo>
                  <a:lnTo>
                    <a:pt x="3755" y="2229"/>
                  </a:lnTo>
                  <a:cubicBezTo>
                    <a:pt x="3756" y="2228"/>
                    <a:pt x="3756" y="2228"/>
                    <a:pt x="3756" y="2228"/>
                  </a:cubicBezTo>
                  <a:lnTo>
                    <a:pt x="3756" y="2228"/>
                  </a:lnTo>
                  <a:cubicBezTo>
                    <a:pt x="3756" y="2228"/>
                    <a:pt x="3756" y="2228"/>
                    <a:pt x="3756" y="2228"/>
                  </a:cubicBezTo>
                  <a:lnTo>
                    <a:pt x="3756" y="2228"/>
                  </a:lnTo>
                  <a:cubicBezTo>
                    <a:pt x="3757" y="2219"/>
                    <a:pt x="3754" y="2210"/>
                    <a:pt x="3742" y="2210"/>
                  </a:cubicBezTo>
                  <a:cubicBezTo>
                    <a:pt x="3742" y="2240"/>
                    <a:pt x="3742" y="2240"/>
                    <a:pt x="3742" y="2271"/>
                  </a:cubicBezTo>
                  <a:cubicBezTo>
                    <a:pt x="3712" y="2210"/>
                    <a:pt x="3712" y="2210"/>
                    <a:pt x="3682" y="2210"/>
                  </a:cubicBezTo>
                  <a:lnTo>
                    <a:pt x="3682" y="2180"/>
                  </a:lnTo>
                  <a:cubicBezTo>
                    <a:pt x="3661" y="2159"/>
                    <a:pt x="3609" y="2152"/>
                    <a:pt x="3591" y="2151"/>
                  </a:cubicBezTo>
                  <a:lnTo>
                    <a:pt x="3591" y="2151"/>
                  </a:lnTo>
                  <a:cubicBezTo>
                    <a:pt x="3591" y="2159"/>
                    <a:pt x="3591" y="2169"/>
                    <a:pt x="3591" y="2180"/>
                  </a:cubicBezTo>
                  <a:cubicBezTo>
                    <a:pt x="3561" y="2150"/>
                    <a:pt x="3561" y="2150"/>
                    <a:pt x="3591" y="2120"/>
                  </a:cubicBezTo>
                  <a:lnTo>
                    <a:pt x="3591" y="2120"/>
                  </a:lnTo>
                  <a:cubicBezTo>
                    <a:pt x="3587" y="2124"/>
                    <a:pt x="3582" y="2126"/>
                    <a:pt x="3578" y="2126"/>
                  </a:cubicBezTo>
                  <a:cubicBezTo>
                    <a:pt x="3564" y="2126"/>
                    <a:pt x="3551" y="2108"/>
                    <a:pt x="3542" y="2101"/>
                  </a:cubicBezTo>
                  <a:lnTo>
                    <a:pt x="3542" y="2101"/>
                  </a:lnTo>
                  <a:cubicBezTo>
                    <a:pt x="3780" y="1995"/>
                    <a:pt x="3984" y="1893"/>
                    <a:pt x="4255" y="1758"/>
                  </a:cubicBezTo>
                  <a:cubicBezTo>
                    <a:pt x="4275" y="1758"/>
                    <a:pt x="4282" y="1771"/>
                    <a:pt x="4284" y="1771"/>
                  </a:cubicBezTo>
                  <a:cubicBezTo>
                    <a:pt x="4286" y="1771"/>
                    <a:pt x="4286" y="1768"/>
                    <a:pt x="4286" y="1758"/>
                  </a:cubicBezTo>
                  <a:cubicBezTo>
                    <a:pt x="4286" y="1727"/>
                    <a:pt x="4346" y="1727"/>
                    <a:pt x="4346" y="1727"/>
                  </a:cubicBezTo>
                  <a:lnTo>
                    <a:pt x="4346" y="1727"/>
                  </a:lnTo>
                  <a:cubicBezTo>
                    <a:pt x="4294" y="1753"/>
                    <a:pt x="4331" y="1779"/>
                    <a:pt x="4305" y="1805"/>
                  </a:cubicBezTo>
                  <a:lnTo>
                    <a:pt x="4305" y="1805"/>
                  </a:lnTo>
                  <a:cubicBezTo>
                    <a:pt x="4306" y="1805"/>
                    <a:pt x="4307" y="1804"/>
                    <a:pt x="4308" y="1804"/>
                  </a:cubicBezTo>
                  <a:cubicBezTo>
                    <a:pt x="4312" y="1804"/>
                    <a:pt x="4316" y="1808"/>
                    <a:pt x="4316" y="1818"/>
                  </a:cubicBezTo>
                  <a:cubicBezTo>
                    <a:pt x="4316" y="1848"/>
                    <a:pt x="4286" y="1848"/>
                    <a:pt x="4286" y="1848"/>
                  </a:cubicBezTo>
                  <a:lnTo>
                    <a:pt x="4346" y="1848"/>
                  </a:lnTo>
                  <a:cubicBezTo>
                    <a:pt x="4339" y="1855"/>
                    <a:pt x="4334" y="1862"/>
                    <a:pt x="4329" y="1868"/>
                  </a:cubicBezTo>
                  <a:lnTo>
                    <a:pt x="4329" y="1868"/>
                  </a:lnTo>
                  <a:cubicBezTo>
                    <a:pt x="4335" y="1866"/>
                    <a:pt x="4340" y="1865"/>
                    <a:pt x="4345" y="1865"/>
                  </a:cubicBezTo>
                  <a:cubicBezTo>
                    <a:pt x="4363" y="1865"/>
                    <a:pt x="4376" y="1878"/>
                    <a:pt x="4376" y="1878"/>
                  </a:cubicBezTo>
                  <a:cubicBezTo>
                    <a:pt x="4391" y="1908"/>
                    <a:pt x="4414" y="1908"/>
                    <a:pt x="4433" y="1908"/>
                  </a:cubicBezTo>
                  <a:cubicBezTo>
                    <a:pt x="4452" y="1908"/>
                    <a:pt x="4467" y="1908"/>
                    <a:pt x="4467" y="1939"/>
                  </a:cubicBezTo>
                  <a:lnTo>
                    <a:pt x="4467" y="1969"/>
                  </a:lnTo>
                  <a:cubicBezTo>
                    <a:pt x="4487" y="1969"/>
                    <a:pt x="4507" y="1955"/>
                    <a:pt x="4518" y="1955"/>
                  </a:cubicBezTo>
                  <a:cubicBezTo>
                    <a:pt x="4524" y="1955"/>
                    <a:pt x="4527" y="1959"/>
                    <a:pt x="4527" y="1969"/>
                  </a:cubicBezTo>
                  <a:lnTo>
                    <a:pt x="4557" y="1969"/>
                  </a:lnTo>
                  <a:lnTo>
                    <a:pt x="4557" y="1939"/>
                  </a:lnTo>
                  <a:cubicBezTo>
                    <a:pt x="4587" y="1939"/>
                    <a:pt x="4587" y="1908"/>
                    <a:pt x="4587" y="1908"/>
                  </a:cubicBezTo>
                  <a:lnTo>
                    <a:pt x="4587" y="1939"/>
                  </a:lnTo>
                  <a:lnTo>
                    <a:pt x="4618" y="1939"/>
                  </a:lnTo>
                  <a:cubicBezTo>
                    <a:pt x="4618" y="1965"/>
                    <a:pt x="4595" y="2035"/>
                    <a:pt x="4608" y="2035"/>
                  </a:cubicBezTo>
                  <a:cubicBezTo>
                    <a:pt x="4610" y="2035"/>
                    <a:pt x="4613" y="2033"/>
                    <a:pt x="4618" y="2029"/>
                  </a:cubicBezTo>
                  <a:cubicBezTo>
                    <a:pt x="4618" y="2014"/>
                    <a:pt x="4625" y="2014"/>
                    <a:pt x="4633" y="2014"/>
                  </a:cubicBezTo>
                  <a:cubicBezTo>
                    <a:pt x="4640" y="2014"/>
                    <a:pt x="4648" y="2014"/>
                    <a:pt x="4648" y="1999"/>
                  </a:cubicBezTo>
                  <a:cubicBezTo>
                    <a:pt x="4648" y="1999"/>
                    <a:pt x="4648" y="2029"/>
                    <a:pt x="4648" y="2029"/>
                  </a:cubicBezTo>
                  <a:cubicBezTo>
                    <a:pt x="4652" y="2034"/>
                    <a:pt x="4656" y="2035"/>
                    <a:pt x="4659" y="2035"/>
                  </a:cubicBezTo>
                  <a:cubicBezTo>
                    <a:pt x="4675" y="2035"/>
                    <a:pt x="4677" y="1993"/>
                    <a:pt x="4678" y="1993"/>
                  </a:cubicBezTo>
                  <a:cubicBezTo>
                    <a:pt x="4678" y="1993"/>
                    <a:pt x="4678" y="1995"/>
                    <a:pt x="4678" y="1999"/>
                  </a:cubicBezTo>
                  <a:cubicBezTo>
                    <a:pt x="4698" y="1999"/>
                    <a:pt x="4718" y="1972"/>
                    <a:pt x="4729" y="1972"/>
                  </a:cubicBezTo>
                  <a:cubicBezTo>
                    <a:pt x="4735" y="1972"/>
                    <a:pt x="4738" y="1979"/>
                    <a:pt x="4738" y="1999"/>
                  </a:cubicBezTo>
                  <a:lnTo>
                    <a:pt x="4738" y="2059"/>
                  </a:lnTo>
                  <a:cubicBezTo>
                    <a:pt x="4799" y="2059"/>
                    <a:pt x="4829" y="2029"/>
                    <a:pt x="4859" y="2029"/>
                  </a:cubicBezTo>
                  <a:cubicBezTo>
                    <a:pt x="4859" y="2003"/>
                    <a:pt x="4861" y="1995"/>
                    <a:pt x="4865" y="1995"/>
                  </a:cubicBezTo>
                  <a:cubicBezTo>
                    <a:pt x="4872" y="1995"/>
                    <a:pt x="4884" y="2034"/>
                    <a:pt x="4888" y="2034"/>
                  </a:cubicBezTo>
                  <a:cubicBezTo>
                    <a:pt x="4889" y="2034"/>
                    <a:pt x="4889" y="2033"/>
                    <a:pt x="4889" y="2029"/>
                  </a:cubicBezTo>
                  <a:cubicBezTo>
                    <a:pt x="4889" y="2029"/>
                    <a:pt x="4889" y="2029"/>
                    <a:pt x="4889" y="2059"/>
                  </a:cubicBezTo>
                  <a:cubicBezTo>
                    <a:pt x="4889" y="2059"/>
                    <a:pt x="4919" y="2029"/>
                    <a:pt x="4949" y="1999"/>
                  </a:cubicBezTo>
                  <a:lnTo>
                    <a:pt x="4949" y="2029"/>
                  </a:lnTo>
                  <a:cubicBezTo>
                    <a:pt x="4949" y="2059"/>
                    <a:pt x="4980" y="2059"/>
                    <a:pt x="4980" y="2059"/>
                  </a:cubicBezTo>
                  <a:lnTo>
                    <a:pt x="4980" y="1999"/>
                  </a:lnTo>
                  <a:cubicBezTo>
                    <a:pt x="4996" y="2031"/>
                    <a:pt x="5010" y="2042"/>
                    <a:pt x="5022" y="2042"/>
                  </a:cubicBezTo>
                  <a:cubicBezTo>
                    <a:pt x="5046" y="2042"/>
                    <a:pt x="5064" y="2003"/>
                    <a:pt x="5080" y="2003"/>
                  </a:cubicBezTo>
                  <a:cubicBezTo>
                    <a:pt x="5087" y="2003"/>
                    <a:pt x="5094" y="2010"/>
                    <a:pt x="5100" y="2029"/>
                  </a:cubicBezTo>
                  <a:lnTo>
                    <a:pt x="5131" y="2029"/>
                  </a:lnTo>
                  <a:cubicBezTo>
                    <a:pt x="5131" y="1999"/>
                    <a:pt x="5131" y="1969"/>
                    <a:pt x="5131" y="1969"/>
                  </a:cubicBezTo>
                  <a:cubicBezTo>
                    <a:pt x="5133" y="1966"/>
                    <a:pt x="5136" y="1963"/>
                    <a:pt x="5138" y="1961"/>
                  </a:cubicBezTo>
                  <a:lnTo>
                    <a:pt x="5138" y="1961"/>
                  </a:lnTo>
                  <a:cubicBezTo>
                    <a:pt x="5140" y="1972"/>
                    <a:pt x="5147" y="1985"/>
                    <a:pt x="5161" y="1999"/>
                  </a:cubicBezTo>
                  <a:lnTo>
                    <a:pt x="5161" y="1969"/>
                  </a:lnTo>
                  <a:cubicBezTo>
                    <a:pt x="5182" y="1948"/>
                    <a:pt x="5188" y="1913"/>
                    <a:pt x="5190" y="1913"/>
                  </a:cubicBezTo>
                  <a:cubicBezTo>
                    <a:pt x="5191" y="1913"/>
                    <a:pt x="5191" y="1920"/>
                    <a:pt x="5191" y="1939"/>
                  </a:cubicBezTo>
                  <a:cubicBezTo>
                    <a:pt x="5191" y="1999"/>
                    <a:pt x="5191" y="1999"/>
                    <a:pt x="5191" y="1999"/>
                  </a:cubicBezTo>
                  <a:cubicBezTo>
                    <a:pt x="5200" y="1989"/>
                    <a:pt x="5210" y="1977"/>
                    <a:pt x="5217" y="1965"/>
                  </a:cubicBezTo>
                  <a:lnTo>
                    <a:pt x="5217" y="1965"/>
                  </a:lnTo>
                  <a:cubicBezTo>
                    <a:pt x="5219" y="1966"/>
                    <a:pt x="5220" y="1967"/>
                    <a:pt x="5221" y="1969"/>
                  </a:cubicBezTo>
                  <a:lnTo>
                    <a:pt x="5251" y="1999"/>
                  </a:lnTo>
                  <a:lnTo>
                    <a:pt x="5251" y="2029"/>
                  </a:lnTo>
                  <a:cubicBezTo>
                    <a:pt x="5281" y="1939"/>
                    <a:pt x="5281" y="1999"/>
                    <a:pt x="5312" y="1939"/>
                  </a:cubicBezTo>
                  <a:lnTo>
                    <a:pt x="5312" y="2029"/>
                  </a:lnTo>
                  <a:cubicBezTo>
                    <a:pt x="5312" y="2029"/>
                    <a:pt x="5312" y="2048"/>
                    <a:pt x="5312" y="2059"/>
                  </a:cubicBezTo>
                  <a:cubicBezTo>
                    <a:pt x="5312" y="2052"/>
                    <a:pt x="5313" y="2050"/>
                    <a:pt x="5316" y="2050"/>
                  </a:cubicBezTo>
                  <a:cubicBezTo>
                    <a:pt x="5319" y="2050"/>
                    <a:pt x="5325" y="2055"/>
                    <a:pt x="5330" y="2057"/>
                  </a:cubicBezTo>
                  <a:lnTo>
                    <a:pt x="5330" y="2057"/>
                  </a:lnTo>
                  <a:cubicBezTo>
                    <a:pt x="5332" y="2051"/>
                    <a:pt x="5335" y="2042"/>
                    <a:pt x="5342" y="2029"/>
                  </a:cubicBezTo>
                  <a:lnTo>
                    <a:pt x="5342" y="2029"/>
                  </a:lnTo>
                  <a:lnTo>
                    <a:pt x="5342" y="2029"/>
                  </a:lnTo>
                  <a:cubicBezTo>
                    <a:pt x="5342" y="2007"/>
                    <a:pt x="5346" y="2001"/>
                    <a:pt x="5353" y="2001"/>
                  </a:cubicBezTo>
                  <a:cubicBezTo>
                    <a:pt x="5360" y="2001"/>
                    <a:pt x="5370" y="2008"/>
                    <a:pt x="5382" y="2008"/>
                  </a:cubicBezTo>
                  <a:cubicBezTo>
                    <a:pt x="5388" y="2008"/>
                    <a:pt x="5395" y="2006"/>
                    <a:pt x="5402" y="1999"/>
                  </a:cubicBezTo>
                  <a:cubicBezTo>
                    <a:pt x="5462" y="1969"/>
                    <a:pt x="5462" y="1908"/>
                    <a:pt x="5462" y="1878"/>
                  </a:cubicBezTo>
                  <a:cubicBezTo>
                    <a:pt x="5462" y="1893"/>
                    <a:pt x="5462" y="1901"/>
                    <a:pt x="5462" y="1908"/>
                  </a:cubicBezTo>
                  <a:cubicBezTo>
                    <a:pt x="5493" y="1878"/>
                    <a:pt x="5553" y="1878"/>
                    <a:pt x="5583" y="1848"/>
                  </a:cubicBezTo>
                  <a:cubicBezTo>
                    <a:pt x="5583" y="1878"/>
                    <a:pt x="5583" y="1908"/>
                    <a:pt x="5583" y="1908"/>
                  </a:cubicBezTo>
                  <a:lnTo>
                    <a:pt x="5583" y="1939"/>
                  </a:lnTo>
                  <a:cubicBezTo>
                    <a:pt x="5583" y="1959"/>
                    <a:pt x="5583" y="1979"/>
                    <a:pt x="5592" y="1999"/>
                  </a:cubicBezTo>
                  <a:lnTo>
                    <a:pt x="5583" y="1999"/>
                  </a:lnTo>
                  <a:cubicBezTo>
                    <a:pt x="5588" y="2003"/>
                    <a:pt x="5591" y="2005"/>
                    <a:pt x="5593" y="2005"/>
                  </a:cubicBezTo>
                  <a:cubicBezTo>
                    <a:pt x="5594" y="2005"/>
                    <a:pt x="5594" y="2005"/>
                    <a:pt x="5595" y="2005"/>
                  </a:cubicBezTo>
                  <a:lnTo>
                    <a:pt x="5595" y="2005"/>
                  </a:lnTo>
                  <a:cubicBezTo>
                    <a:pt x="5599" y="2013"/>
                    <a:pt x="5605" y="2021"/>
                    <a:pt x="5613" y="2029"/>
                  </a:cubicBezTo>
                  <a:lnTo>
                    <a:pt x="5613" y="1999"/>
                  </a:lnTo>
                  <a:lnTo>
                    <a:pt x="5598" y="1999"/>
                  </a:lnTo>
                  <a:cubicBezTo>
                    <a:pt x="5600" y="1987"/>
                    <a:pt x="5595" y="1962"/>
                    <a:pt x="5604" y="1962"/>
                  </a:cubicBezTo>
                  <a:cubicBezTo>
                    <a:pt x="5606" y="1962"/>
                    <a:pt x="5609" y="1964"/>
                    <a:pt x="5613" y="1969"/>
                  </a:cubicBezTo>
                  <a:lnTo>
                    <a:pt x="5644" y="1999"/>
                  </a:lnTo>
                  <a:lnTo>
                    <a:pt x="5644" y="1969"/>
                  </a:lnTo>
                  <a:cubicBezTo>
                    <a:pt x="5644" y="1939"/>
                    <a:pt x="5613" y="1908"/>
                    <a:pt x="5644" y="1908"/>
                  </a:cubicBezTo>
                  <a:cubicBezTo>
                    <a:pt x="5664" y="1908"/>
                    <a:pt x="5670" y="1922"/>
                    <a:pt x="5673" y="1922"/>
                  </a:cubicBezTo>
                  <a:cubicBezTo>
                    <a:pt x="5674" y="1922"/>
                    <a:pt x="5674" y="1918"/>
                    <a:pt x="5674" y="1908"/>
                  </a:cubicBezTo>
                  <a:lnTo>
                    <a:pt x="5674" y="1878"/>
                  </a:lnTo>
                  <a:cubicBezTo>
                    <a:pt x="5674" y="1878"/>
                    <a:pt x="5674" y="1851"/>
                    <a:pt x="5683" y="1851"/>
                  </a:cubicBezTo>
                  <a:cubicBezTo>
                    <a:pt x="5687" y="1851"/>
                    <a:pt x="5694" y="1858"/>
                    <a:pt x="5704" y="1878"/>
                  </a:cubicBezTo>
                  <a:cubicBezTo>
                    <a:pt x="5704" y="1848"/>
                    <a:pt x="5704" y="1818"/>
                    <a:pt x="5704" y="1788"/>
                  </a:cubicBezTo>
                  <a:cubicBezTo>
                    <a:pt x="5704" y="1816"/>
                    <a:pt x="5707" y="1824"/>
                    <a:pt x="5712" y="1824"/>
                  </a:cubicBezTo>
                  <a:cubicBezTo>
                    <a:pt x="5718" y="1824"/>
                    <a:pt x="5727" y="1812"/>
                    <a:pt x="5737" y="1812"/>
                  </a:cubicBezTo>
                  <a:cubicBezTo>
                    <a:pt x="5745" y="1812"/>
                    <a:pt x="5755" y="1820"/>
                    <a:pt x="5764" y="1848"/>
                  </a:cubicBezTo>
                  <a:cubicBezTo>
                    <a:pt x="5734" y="1758"/>
                    <a:pt x="5794" y="1758"/>
                    <a:pt x="5794" y="1697"/>
                  </a:cubicBezTo>
                  <a:lnTo>
                    <a:pt x="5825" y="1697"/>
                  </a:lnTo>
                  <a:cubicBezTo>
                    <a:pt x="5794" y="1667"/>
                    <a:pt x="5794" y="1637"/>
                    <a:pt x="5794" y="1576"/>
                  </a:cubicBezTo>
                  <a:lnTo>
                    <a:pt x="5794" y="1576"/>
                  </a:lnTo>
                  <a:cubicBezTo>
                    <a:pt x="5797" y="1579"/>
                    <a:pt x="5799" y="1581"/>
                    <a:pt x="5801" y="1584"/>
                  </a:cubicBezTo>
                  <a:lnTo>
                    <a:pt x="5801" y="1584"/>
                  </a:lnTo>
                  <a:cubicBezTo>
                    <a:pt x="5804" y="1579"/>
                    <a:pt x="5812" y="1576"/>
                    <a:pt x="5825" y="1576"/>
                  </a:cubicBezTo>
                  <a:lnTo>
                    <a:pt x="5855" y="1576"/>
                  </a:lnTo>
                  <a:cubicBezTo>
                    <a:pt x="5855" y="1516"/>
                    <a:pt x="5825" y="1516"/>
                    <a:pt x="5855" y="1516"/>
                  </a:cubicBezTo>
                  <a:cubicBezTo>
                    <a:pt x="5875" y="1516"/>
                    <a:pt x="5882" y="1530"/>
                    <a:pt x="5884" y="1530"/>
                  </a:cubicBezTo>
                  <a:cubicBezTo>
                    <a:pt x="5885" y="1530"/>
                    <a:pt x="5885" y="1526"/>
                    <a:pt x="5885" y="1516"/>
                  </a:cubicBezTo>
                  <a:cubicBezTo>
                    <a:pt x="5885" y="1516"/>
                    <a:pt x="5885" y="1486"/>
                    <a:pt x="5855" y="1486"/>
                  </a:cubicBezTo>
                  <a:cubicBezTo>
                    <a:pt x="5855" y="1470"/>
                    <a:pt x="5859" y="1465"/>
                    <a:pt x="5865" y="1465"/>
                  </a:cubicBezTo>
                  <a:cubicBezTo>
                    <a:pt x="5879" y="1465"/>
                    <a:pt x="5902" y="1492"/>
                    <a:pt x="5911" y="1492"/>
                  </a:cubicBezTo>
                  <a:cubicBezTo>
                    <a:pt x="5914" y="1492"/>
                    <a:pt x="5915" y="1490"/>
                    <a:pt x="5915" y="1486"/>
                  </a:cubicBezTo>
                  <a:lnTo>
                    <a:pt x="5915" y="1395"/>
                  </a:lnTo>
                  <a:cubicBezTo>
                    <a:pt x="5915" y="1335"/>
                    <a:pt x="5945" y="1305"/>
                    <a:pt x="5915" y="1275"/>
                  </a:cubicBezTo>
                  <a:lnTo>
                    <a:pt x="5883" y="1275"/>
                  </a:lnTo>
                  <a:cubicBezTo>
                    <a:pt x="5876" y="1226"/>
                    <a:pt x="5860" y="1184"/>
                    <a:pt x="5885" y="1184"/>
                  </a:cubicBezTo>
                  <a:cubicBezTo>
                    <a:pt x="5915" y="1214"/>
                    <a:pt x="5885" y="1244"/>
                    <a:pt x="5915" y="1244"/>
                  </a:cubicBezTo>
                  <a:cubicBezTo>
                    <a:pt x="5915" y="1244"/>
                    <a:pt x="5915" y="1244"/>
                    <a:pt x="5915" y="1275"/>
                  </a:cubicBezTo>
                  <a:cubicBezTo>
                    <a:pt x="5955" y="1275"/>
                    <a:pt x="5969" y="1301"/>
                    <a:pt x="5973" y="1301"/>
                  </a:cubicBezTo>
                  <a:cubicBezTo>
                    <a:pt x="5975" y="1301"/>
                    <a:pt x="5975" y="1295"/>
                    <a:pt x="5975" y="1275"/>
                  </a:cubicBezTo>
                  <a:cubicBezTo>
                    <a:pt x="5975" y="1244"/>
                    <a:pt x="6006" y="1184"/>
                    <a:pt x="5975" y="1184"/>
                  </a:cubicBezTo>
                  <a:cubicBezTo>
                    <a:pt x="5969" y="1177"/>
                    <a:pt x="5965" y="1175"/>
                    <a:pt x="5963" y="1175"/>
                  </a:cubicBezTo>
                  <a:cubicBezTo>
                    <a:pt x="5959" y="1175"/>
                    <a:pt x="5961" y="1182"/>
                    <a:pt x="5960" y="1182"/>
                  </a:cubicBezTo>
                  <a:cubicBezTo>
                    <a:pt x="5959" y="1182"/>
                    <a:pt x="5956" y="1176"/>
                    <a:pt x="5945" y="1154"/>
                  </a:cubicBezTo>
                  <a:cubicBezTo>
                    <a:pt x="5915" y="1094"/>
                    <a:pt x="6006" y="1063"/>
                    <a:pt x="5975" y="1063"/>
                  </a:cubicBezTo>
                  <a:cubicBezTo>
                    <a:pt x="5945" y="1033"/>
                    <a:pt x="5915" y="1033"/>
                    <a:pt x="5945" y="1003"/>
                  </a:cubicBezTo>
                  <a:lnTo>
                    <a:pt x="5975" y="1003"/>
                  </a:lnTo>
                  <a:lnTo>
                    <a:pt x="5975" y="973"/>
                  </a:lnTo>
                  <a:lnTo>
                    <a:pt x="6217" y="882"/>
                  </a:lnTo>
                  <a:lnTo>
                    <a:pt x="6217" y="792"/>
                  </a:lnTo>
                  <a:cubicBezTo>
                    <a:pt x="6126" y="822"/>
                    <a:pt x="6036" y="882"/>
                    <a:pt x="5915" y="943"/>
                  </a:cubicBezTo>
                  <a:cubicBezTo>
                    <a:pt x="5915" y="943"/>
                    <a:pt x="5764" y="852"/>
                    <a:pt x="5764" y="852"/>
                  </a:cubicBezTo>
                  <a:lnTo>
                    <a:pt x="5794" y="852"/>
                  </a:lnTo>
                  <a:cubicBezTo>
                    <a:pt x="5764" y="792"/>
                    <a:pt x="5764" y="731"/>
                    <a:pt x="5734" y="701"/>
                  </a:cubicBezTo>
                  <a:cubicBezTo>
                    <a:pt x="5749" y="686"/>
                    <a:pt x="5757" y="686"/>
                    <a:pt x="5760" y="686"/>
                  </a:cubicBezTo>
                  <a:cubicBezTo>
                    <a:pt x="5764" y="686"/>
                    <a:pt x="5764" y="686"/>
                    <a:pt x="5764" y="671"/>
                  </a:cubicBezTo>
                  <a:cubicBezTo>
                    <a:pt x="5734" y="611"/>
                    <a:pt x="5704" y="550"/>
                    <a:pt x="5734" y="460"/>
                  </a:cubicBezTo>
                  <a:lnTo>
                    <a:pt x="5704" y="460"/>
                  </a:lnTo>
                  <a:cubicBezTo>
                    <a:pt x="5704" y="454"/>
                    <a:pt x="5703" y="451"/>
                    <a:pt x="5700" y="451"/>
                  </a:cubicBezTo>
                  <a:cubicBezTo>
                    <a:pt x="5695" y="451"/>
                    <a:pt x="5683" y="469"/>
                    <a:pt x="5677" y="469"/>
                  </a:cubicBezTo>
                  <a:cubicBezTo>
                    <a:pt x="5675" y="469"/>
                    <a:pt x="5674" y="466"/>
                    <a:pt x="5674" y="460"/>
                  </a:cubicBezTo>
                  <a:cubicBezTo>
                    <a:pt x="5644" y="430"/>
                    <a:pt x="5674" y="430"/>
                    <a:pt x="5674" y="430"/>
                  </a:cubicBezTo>
                  <a:cubicBezTo>
                    <a:pt x="5613" y="430"/>
                    <a:pt x="5583" y="369"/>
                    <a:pt x="5583" y="339"/>
                  </a:cubicBezTo>
                  <a:cubicBezTo>
                    <a:pt x="5583" y="333"/>
                    <a:pt x="5580" y="330"/>
                    <a:pt x="5576" y="330"/>
                  </a:cubicBezTo>
                  <a:cubicBezTo>
                    <a:pt x="5565" y="330"/>
                    <a:pt x="5541" y="348"/>
                    <a:pt x="5530" y="348"/>
                  </a:cubicBezTo>
                  <a:cubicBezTo>
                    <a:pt x="5526" y="348"/>
                    <a:pt x="5523" y="346"/>
                    <a:pt x="5523" y="339"/>
                  </a:cubicBezTo>
                  <a:cubicBezTo>
                    <a:pt x="5493" y="249"/>
                    <a:pt x="5432" y="249"/>
                    <a:pt x="5432" y="158"/>
                  </a:cubicBezTo>
                  <a:cubicBezTo>
                    <a:pt x="5426" y="171"/>
                    <a:pt x="5421" y="176"/>
                    <a:pt x="5416" y="176"/>
                  </a:cubicBezTo>
                  <a:cubicBezTo>
                    <a:pt x="5407" y="176"/>
                    <a:pt x="5401" y="153"/>
                    <a:pt x="5392" y="153"/>
                  </a:cubicBezTo>
                  <a:cubicBezTo>
                    <a:pt x="5387" y="153"/>
                    <a:pt x="5381" y="162"/>
                    <a:pt x="5372" y="188"/>
                  </a:cubicBezTo>
                  <a:cubicBezTo>
                    <a:pt x="5342" y="128"/>
                    <a:pt x="5372" y="68"/>
                    <a:pt x="5342" y="68"/>
                  </a:cubicBezTo>
                  <a:cubicBezTo>
                    <a:pt x="5342" y="62"/>
                    <a:pt x="5341" y="59"/>
                    <a:pt x="5339" y="59"/>
                  </a:cubicBezTo>
                  <a:cubicBezTo>
                    <a:pt x="5331" y="59"/>
                    <a:pt x="5312" y="98"/>
                    <a:pt x="5312" y="98"/>
                  </a:cubicBezTo>
                  <a:lnTo>
                    <a:pt x="5312" y="68"/>
                  </a:lnTo>
                  <a:lnTo>
                    <a:pt x="5281" y="98"/>
                  </a:lnTo>
                  <a:lnTo>
                    <a:pt x="5281" y="68"/>
                  </a:lnTo>
                  <a:cubicBezTo>
                    <a:pt x="5276" y="73"/>
                    <a:pt x="5271" y="76"/>
                    <a:pt x="5267" y="76"/>
                  </a:cubicBezTo>
                  <a:cubicBezTo>
                    <a:pt x="5251" y="76"/>
                    <a:pt x="5251" y="32"/>
                    <a:pt x="5251" y="7"/>
                  </a:cubicBezTo>
                  <a:cubicBezTo>
                    <a:pt x="5221" y="7"/>
                    <a:pt x="5221" y="37"/>
                    <a:pt x="5191" y="37"/>
                  </a:cubicBezTo>
                  <a:cubicBezTo>
                    <a:pt x="5191" y="37"/>
                    <a:pt x="5191" y="7"/>
                    <a:pt x="5191" y="7"/>
                  </a:cubicBezTo>
                  <a:cubicBezTo>
                    <a:pt x="5183" y="23"/>
                    <a:pt x="5179" y="28"/>
                    <a:pt x="5177" y="28"/>
                  </a:cubicBezTo>
                  <a:cubicBezTo>
                    <a:pt x="5173" y="28"/>
                    <a:pt x="5179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4059700" y="255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4048375" y="2560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4049875" y="251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4042350" y="256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4018200" y="255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4024975" y="25610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4015175" y="253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4048375" y="256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4048375" y="256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4046100" y="256250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ubicBezTo>
                    <a:pt x="1" y="6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4028750" y="25632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4043850" y="2758650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27" y="7"/>
                    <a:pt x="25" y="13"/>
                    <a:pt x="22" y="18"/>
                  </a:cubicBezTo>
                  <a:lnTo>
                    <a:pt x="22" y="18"/>
                  </a:lnTo>
                  <a:cubicBezTo>
                    <a:pt x="31" y="18"/>
                    <a:pt x="31" y="31"/>
                    <a:pt x="31" y="31"/>
                  </a:cubicBezTo>
                  <a:cubicBezTo>
                    <a:pt x="31" y="22"/>
                    <a:pt x="31" y="11"/>
                    <a:pt x="31" y="1"/>
                  </a:cubicBezTo>
                  <a:close/>
                  <a:moveTo>
                    <a:pt x="22" y="18"/>
                  </a:moveTo>
                  <a:cubicBezTo>
                    <a:pt x="17" y="18"/>
                    <a:pt x="10" y="21"/>
                    <a:pt x="0" y="31"/>
                  </a:cubicBezTo>
                  <a:cubicBezTo>
                    <a:pt x="0" y="51"/>
                    <a:pt x="0" y="71"/>
                    <a:pt x="0" y="91"/>
                  </a:cubicBezTo>
                  <a:cubicBezTo>
                    <a:pt x="0" y="64"/>
                    <a:pt x="0" y="61"/>
                    <a:pt x="22" y="18"/>
                  </a:cubicBezTo>
                  <a:lnTo>
                    <a:pt x="22" y="18"/>
                  </a:lnTo>
                  <a:cubicBezTo>
                    <a:pt x="22" y="18"/>
                    <a:pt x="22" y="18"/>
                    <a:pt x="2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4042350" y="276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4056675" y="275112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0" y="0"/>
                  </a:moveTo>
                  <a:cubicBezTo>
                    <a:pt x="0" y="0"/>
                    <a:pt x="14" y="13"/>
                    <a:pt x="23" y="13"/>
                  </a:cubicBezTo>
                  <a:cubicBezTo>
                    <a:pt x="27" y="13"/>
                    <a:pt x="31" y="1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4042350" y="276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4015925" y="27284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4055925" y="275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4012925" y="2712850"/>
              <a:ext cx="45275" cy="51425"/>
            </a:xfrm>
            <a:custGeom>
              <a:avLst/>
              <a:gdLst/>
              <a:ahLst/>
              <a:cxnLst/>
              <a:rect l="l" t="t" r="r" b="b"/>
              <a:pathLst>
                <a:path w="1811" h="2057" extrusionOk="0">
                  <a:moveTo>
                    <a:pt x="1807" y="958"/>
                  </a:moveTo>
                  <a:cubicBezTo>
                    <a:pt x="1807" y="959"/>
                    <a:pt x="1806" y="961"/>
                    <a:pt x="1806" y="963"/>
                  </a:cubicBezTo>
                  <a:lnTo>
                    <a:pt x="1806" y="963"/>
                  </a:lnTo>
                  <a:lnTo>
                    <a:pt x="1811" y="958"/>
                  </a:lnTo>
                  <a:close/>
                  <a:moveTo>
                    <a:pt x="1690" y="1712"/>
                  </a:moveTo>
                  <a:cubicBezTo>
                    <a:pt x="1690" y="1732"/>
                    <a:pt x="1690" y="1739"/>
                    <a:pt x="1689" y="1739"/>
                  </a:cubicBezTo>
                  <a:cubicBezTo>
                    <a:pt x="1688" y="1739"/>
                    <a:pt x="1684" y="1728"/>
                    <a:pt x="1677" y="1720"/>
                  </a:cubicBezTo>
                  <a:lnTo>
                    <a:pt x="1677" y="1720"/>
                  </a:lnTo>
                  <a:cubicBezTo>
                    <a:pt x="1675" y="1742"/>
                    <a:pt x="1690" y="1742"/>
                    <a:pt x="1690" y="1742"/>
                  </a:cubicBezTo>
                  <a:cubicBezTo>
                    <a:pt x="1690" y="1742"/>
                    <a:pt x="1690" y="1742"/>
                    <a:pt x="1690" y="1712"/>
                  </a:cubicBezTo>
                  <a:close/>
                  <a:moveTo>
                    <a:pt x="1208" y="1840"/>
                  </a:moveTo>
                  <a:cubicBezTo>
                    <a:pt x="1190" y="1840"/>
                    <a:pt x="1177" y="1893"/>
                    <a:pt x="1177" y="1893"/>
                  </a:cubicBezTo>
                  <a:lnTo>
                    <a:pt x="1177" y="1954"/>
                  </a:lnTo>
                  <a:lnTo>
                    <a:pt x="1207" y="1893"/>
                  </a:lnTo>
                  <a:cubicBezTo>
                    <a:pt x="1207" y="1893"/>
                    <a:pt x="1207" y="1923"/>
                    <a:pt x="1207" y="1954"/>
                  </a:cubicBezTo>
                  <a:cubicBezTo>
                    <a:pt x="1207" y="1923"/>
                    <a:pt x="1237" y="1923"/>
                    <a:pt x="1237" y="1923"/>
                  </a:cubicBezTo>
                  <a:lnTo>
                    <a:pt x="1237" y="1893"/>
                  </a:lnTo>
                  <a:cubicBezTo>
                    <a:pt x="1227" y="1853"/>
                    <a:pt x="1217" y="1840"/>
                    <a:pt x="1208" y="1840"/>
                  </a:cubicBezTo>
                  <a:close/>
                  <a:moveTo>
                    <a:pt x="1212" y="1"/>
                  </a:moveTo>
                  <a:cubicBezTo>
                    <a:pt x="1209" y="1"/>
                    <a:pt x="1207" y="6"/>
                    <a:pt x="1207" y="22"/>
                  </a:cubicBezTo>
                  <a:cubicBezTo>
                    <a:pt x="1167" y="22"/>
                    <a:pt x="1140" y="9"/>
                    <a:pt x="1127" y="9"/>
                  </a:cubicBezTo>
                  <a:cubicBezTo>
                    <a:pt x="1120" y="9"/>
                    <a:pt x="1117" y="12"/>
                    <a:pt x="1117" y="22"/>
                  </a:cubicBezTo>
                  <a:cubicBezTo>
                    <a:pt x="1117" y="83"/>
                    <a:pt x="1147" y="113"/>
                    <a:pt x="1117" y="113"/>
                  </a:cubicBezTo>
                  <a:cubicBezTo>
                    <a:pt x="1117" y="91"/>
                    <a:pt x="1087" y="70"/>
                    <a:pt x="1069" y="70"/>
                  </a:cubicBezTo>
                  <a:cubicBezTo>
                    <a:pt x="1062" y="70"/>
                    <a:pt x="1056" y="74"/>
                    <a:pt x="1056" y="83"/>
                  </a:cubicBezTo>
                  <a:cubicBezTo>
                    <a:pt x="1026" y="83"/>
                    <a:pt x="996" y="113"/>
                    <a:pt x="996" y="113"/>
                  </a:cubicBezTo>
                  <a:cubicBezTo>
                    <a:pt x="990" y="132"/>
                    <a:pt x="982" y="139"/>
                    <a:pt x="973" y="139"/>
                  </a:cubicBezTo>
                  <a:cubicBezTo>
                    <a:pt x="950" y="139"/>
                    <a:pt x="921" y="87"/>
                    <a:pt x="898" y="87"/>
                  </a:cubicBezTo>
                  <a:cubicBezTo>
                    <a:pt x="889" y="87"/>
                    <a:pt x="882" y="94"/>
                    <a:pt x="875" y="113"/>
                  </a:cubicBezTo>
                  <a:lnTo>
                    <a:pt x="845" y="173"/>
                  </a:lnTo>
                  <a:cubicBezTo>
                    <a:pt x="845" y="173"/>
                    <a:pt x="845" y="143"/>
                    <a:pt x="785" y="143"/>
                  </a:cubicBezTo>
                  <a:cubicBezTo>
                    <a:pt x="773" y="178"/>
                    <a:pt x="761" y="186"/>
                    <a:pt x="750" y="186"/>
                  </a:cubicBezTo>
                  <a:cubicBezTo>
                    <a:pt x="740" y="186"/>
                    <a:pt x="731" y="181"/>
                    <a:pt x="721" y="181"/>
                  </a:cubicBezTo>
                  <a:cubicBezTo>
                    <a:pt x="712" y="181"/>
                    <a:pt x="703" y="185"/>
                    <a:pt x="694" y="203"/>
                  </a:cubicBezTo>
                  <a:cubicBezTo>
                    <a:pt x="694" y="165"/>
                    <a:pt x="688" y="154"/>
                    <a:pt x="679" y="154"/>
                  </a:cubicBezTo>
                  <a:cubicBezTo>
                    <a:pt x="666" y="154"/>
                    <a:pt x="648" y="174"/>
                    <a:pt x="632" y="174"/>
                  </a:cubicBezTo>
                  <a:cubicBezTo>
                    <a:pt x="621" y="174"/>
                    <a:pt x="611" y="166"/>
                    <a:pt x="604" y="143"/>
                  </a:cubicBezTo>
                  <a:lnTo>
                    <a:pt x="604" y="173"/>
                  </a:lnTo>
                  <a:cubicBezTo>
                    <a:pt x="604" y="173"/>
                    <a:pt x="664" y="173"/>
                    <a:pt x="604" y="203"/>
                  </a:cubicBezTo>
                  <a:cubicBezTo>
                    <a:pt x="584" y="213"/>
                    <a:pt x="553" y="217"/>
                    <a:pt x="521" y="217"/>
                  </a:cubicBezTo>
                  <a:cubicBezTo>
                    <a:pt x="456" y="217"/>
                    <a:pt x="382" y="203"/>
                    <a:pt x="362" y="203"/>
                  </a:cubicBezTo>
                  <a:cubicBezTo>
                    <a:pt x="337" y="203"/>
                    <a:pt x="375" y="308"/>
                    <a:pt x="353" y="308"/>
                  </a:cubicBezTo>
                  <a:cubicBezTo>
                    <a:pt x="349" y="308"/>
                    <a:pt x="342" y="304"/>
                    <a:pt x="332" y="294"/>
                  </a:cubicBezTo>
                  <a:lnTo>
                    <a:pt x="332" y="264"/>
                  </a:lnTo>
                  <a:cubicBezTo>
                    <a:pt x="304" y="347"/>
                    <a:pt x="251" y="353"/>
                    <a:pt x="220" y="424"/>
                  </a:cubicBezTo>
                  <a:lnTo>
                    <a:pt x="220" y="424"/>
                  </a:lnTo>
                  <a:cubicBezTo>
                    <a:pt x="218" y="421"/>
                    <a:pt x="215" y="418"/>
                    <a:pt x="211" y="414"/>
                  </a:cubicBezTo>
                  <a:cubicBezTo>
                    <a:pt x="181" y="414"/>
                    <a:pt x="211" y="475"/>
                    <a:pt x="181" y="505"/>
                  </a:cubicBezTo>
                  <a:cubicBezTo>
                    <a:pt x="151" y="505"/>
                    <a:pt x="181" y="475"/>
                    <a:pt x="151" y="475"/>
                  </a:cubicBezTo>
                  <a:cubicBezTo>
                    <a:pt x="151" y="475"/>
                    <a:pt x="151" y="535"/>
                    <a:pt x="151" y="535"/>
                  </a:cubicBezTo>
                  <a:cubicBezTo>
                    <a:pt x="151" y="535"/>
                    <a:pt x="181" y="565"/>
                    <a:pt x="151" y="596"/>
                  </a:cubicBezTo>
                  <a:cubicBezTo>
                    <a:pt x="121" y="596"/>
                    <a:pt x="121" y="626"/>
                    <a:pt x="121" y="656"/>
                  </a:cubicBezTo>
                  <a:cubicBezTo>
                    <a:pt x="121" y="716"/>
                    <a:pt x="60" y="716"/>
                    <a:pt x="121" y="746"/>
                  </a:cubicBezTo>
                  <a:cubicBezTo>
                    <a:pt x="112" y="742"/>
                    <a:pt x="105" y="740"/>
                    <a:pt x="100" y="740"/>
                  </a:cubicBezTo>
                  <a:cubicBezTo>
                    <a:pt x="68" y="740"/>
                    <a:pt x="86" y="807"/>
                    <a:pt x="60" y="807"/>
                  </a:cubicBezTo>
                  <a:cubicBezTo>
                    <a:pt x="60" y="807"/>
                    <a:pt x="60" y="793"/>
                    <a:pt x="52" y="793"/>
                  </a:cubicBezTo>
                  <a:cubicBezTo>
                    <a:pt x="47" y="793"/>
                    <a:pt x="40" y="797"/>
                    <a:pt x="30" y="807"/>
                  </a:cubicBezTo>
                  <a:cubicBezTo>
                    <a:pt x="30" y="837"/>
                    <a:pt x="30" y="867"/>
                    <a:pt x="30" y="867"/>
                  </a:cubicBezTo>
                  <a:cubicBezTo>
                    <a:pt x="0" y="897"/>
                    <a:pt x="60" y="988"/>
                    <a:pt x="0" y="988"/>
                  </a:cubicBezTo>
                  <a:cubicBezTo>
                    <a:pt x="30" y="1078"/>
                    <a:pt x="30" y="1139"/>
                    <a:pt x="30" y="1199"/>
                  </a:cubicBezTo>
                  <a:cubicBezTo>
                    <a:pt x="0" y="1199"/>
                    <a:pt x="30" y="1139"/>
                    <a:pt x="0" y="1139"/>
                  </a:cubicBezTo>
                  <a:cubicBezTo>
                    <a:pt x="0" y="1199"/>
                    <a:pt x="60" y="1290"/>
                    <a:pt x="60" y="1290"/>
                  </a:cubicBezTo>
                  <a:cubicBezTo>
                    <a:pt x="50" y="1300"/>
                    <a:pt x="44" y="1303"/>
                    <a:pt x="39" y="1303"/>
                  </a:cubicBezTo>
                  <a:cubicBezTo>
                    <a:pt x="30" y="1303"/>
                    <a:pt x="30" y="1290"/>
                    <a:pt x="30" y="1290"/>
                  </a:cubicBezTo>
                  <a:lnTo>
                    <a:pt x="30" y="1290"/>
                  </a:lnTo>
                  <a:cubicBezTo>
                    <a:pt x="30" y="1350"/>
                    <a:pt x="30" y="1410"/>
                    <a:pt x="60" y="1471"/>
                  </a:cubicBezTo>
                  <a:lnTo>
                    <a:pt x="91" y="1471"/>
                  </a:lnTo>
                  <a:cubicBezTo>
                    <a:pt x="101" y="1461"/>
                    <a:pt x="111" y="1457"/>
                    <a:pt x="120" y="1457"/>
                  </a:cubicBezTo>
                  <a:cubicBezTo>
                    <a:pt x="138" y="1457"/>
                    <a:pt x="151" y="1471"/>
                    <a:pt x="151" y="1471"/>
                  </a:cubicBezTo>
                  <a:cubicBezTo>
                    <a:pt x="91" y="1471"/>
                    <a:pt x="151" y="1531"/>
                    <a:pt x="91" y="1531"/>
                  </a:cubicBezTo>
                  <a:lnTo>
                    <a:pt x="121" y="1531"/>
                  </a:lnTo>
                  <a:cubicBezTo>
                    <a:pt x="121" y="1546"/>
                    <a:pt x="113" y="1546"/>
                    <a:pt x="106" y="1546"/>
                  </a:cubicBezTo>
                  <a:cubicBezTo>
                    <a:pt x="98" y="1546"/>
                    <a:pt x="91" y="1546"/>
                    <a:pt x="91" y="1561"/>
                  </a:cubicBezTo>
                  <a:cubicBezTo>
                    <a:pt x="121" y="1591"/>
                    <a:pt x="151" y="1591"/>
                    <a:pt x="151" y="1591"/>
                  </a:cubicBezTo>
                  <a:lnTo>
                    <a:pt x="121" y="1591"/>
                  </a:lnTo>
                  <a:cubicBezTo>
                    <a:pt x="121" y="1591"/>
                    <a:pt x="151" y="1622"/>
                    <a:pt x="151" y="1622"/>
                  </a:cubicBezTo>
                  <a:cubicBezTo>
                    <a:pt x="181" y="1682"/>
                    <a:pt x="242" y="1682"/>
                    <a:pt x="242" y="1712"/>
                  </a:cubicBezTo>
                  <a:cubicBezTo>
                    <a:pt x="224" y="1730"/>
                    <a:pt x="216" y="1737"/>
                    <a:pt x="213" y="1746"/>
                  </a:cubicBezTo>
                  <a:lnTo>
                    <a:pt x="213" y="1746"/>
                  </a:lnTo>
                  <a:cubicBezTo>
                    <a:pt x="213" y="1745"/>
                    <a:pt x="212" y="1744"/>
                    <a:pt x="211" y="1742"/>
                  </a:cubicBezTo>
                  <a:lnTo>
                    <a:pt x="211" y="1772"/>
                  </a:lnTo>
                  <a:cubicBezTo>
                    <a:pt x="211" y="1760"/>
                    <a:pt x="211" y="1753"/>
                    <a:pt x="213" y="1746"/>
                  </a:cubicBezTo>
                  <a:lnTo>
                    <a:pt x="213" y="1746"/>
                  </a:lnTo>
                  <a:cubicBezTo>
                    <a:pt x="243" y="1801"/>
                    <a:pt x="272" y="1773"/>
                    <a:pt x="272" y="1803"/>
                  </a:cubicBezTo>
                  <a:lnTo>
                    <a:pt x="272" y="1772"/>
                  </a:lnTo>
                  <a:lnTo>
                    <a:pt x="332" y="1772"/>
                  </a:lnTo>
                  <a:lnTo>
                    <a:pt x="332" y="1803"/>
                  </a:lnTo>
                  <a:lnTo>
                    <a:pt x="362" y="1803"/>
                  </a:lnTo>
                  <a:cubicBezTo>
                    <a:pt x="362" y="1827"/>
                    <a:pt x="323" y="1871"/>
                    <a:pt x="324" y="1871"/>
                  </a:cubicBezTo>
                  <a:cubicBezTo>
                    <a:pt x="324" y="1871"/>
                    <a:pt x="326" y="1869"/>
                    <a:pt x="332" y="1863"/>
                  </a:cubicBezTo>
                  <a:cubicBezTo>
                    <a:pt x="332" y="1863"/>
                    <a:pt x="345" y="1876"/>
                    <a:pt x="363" y="1876"/>
                  </a:cubicBezTo>
                  <a:cubicBezTo>
                    <a:pt x="372" y="1876"/>
                    <a:pt x="382" y="1873"/>
                    <a:pt x="392" y="1863"/>
                  </a:cubicBezTo>
                  <a:lnTo>
                    <a:pt x="392" y="1863"/>
                  </a:lnTo>
                  <a:cubicBezTo>
                    <a:pt x="392" y="1893"/>
                    <a:pt x="362" y="1893"/>
                    <a:pt x="362" y="1923"/>
                  </a:cubicBezTo>
                  <a:lnTo>
                    <a:pt x="392" y="1893"/>
                  </a:lnTo>
                  <a:cubicBezTo>
                    <a:pt x="392" y="1893"/>
                    <a:pt x="392" y="1923"/>
                    <a:pt x="392" y="1923"/>
                  </a:cubicBezTo>
                  <a:cubicBezTo>
                    <a:pt x="399" y="1936"/>
                    <a:pt x="404" y="1941"/>
                    <a:pt x="408" y="1941"/>
                  </a:cubicBezTo>
                  <a:cubicBezTo>
                    <a:pt x="419" y="1941"/>
                    <a:pt x="422" y="1906"/>
                    <a:pt x="422" y="1906"/>
                  </a:cubicBezTo>
                  <a:cubicBezTo>
                    <a:pt x="423" y="1906"/>
                    <a:pt x="423" y="1911"/>
                    <a:pt x="423" y="1923"/>
                  </a:cubicBezTo>
                  <a:cubicBezTo>
                    <a:pt x="423" y="1954"/>
                    <a:pt x="438" y="1954"/>
                    <a:pt x="453" y="1954"/>
                  </a:cubicBezTo>
                  <a:cubicBezTo>
                    <a:pt x="468" y="1954"/>
                    <a:pt x="483" y="1954"/>
                    <a:pt x="483" y="1984"/>
                  </a:cubicBezTo>
                  <a:cubicBezTo>
                    <a:pt x="483" y="2014"/>
                    <a:pt x="423" y="2014"/>
                    <a:pt x="453" y="2014"/>
                  </a:cubicBezTo>
                  <a:cubicBezTo>
                    <a:pt x="463" y="2024"/>
                    <a:pt x="476" y="2027"/>
                    <a:pt x="491" y="2027"/>
                  </a:cubicBezTo>
                  <a:cubicBezTo>
                    <a:pt x="520" y="2027"/>
                    <a:pt x="553" y="2014"/>
                    <a:pt x="574" y="2014"/>
                  </a:cubicBezTo>
                  <a:cubicBezTo>
                    <a:pt x="574" y="1984"/>
                    <a:pt x="577" y="1974"/>
                    <a:pt x="581" y="1974"/>
                  </a:cubicBezTo>
                  <a:cubicBezTo>
                    <a:pt x="590" y="1974"/>
                    <a:pt x="604" y="2014"/>
                    <a:pt x="604" y="2014"/>
                  </a:cubicBezTo>
                  <a:cubicBezTo>
                    <a:pt x="604" y="2014"/>
                    <a:pt x="574" y="2044"/>
                    <a:pt x="604" y="2044"/>
                  </a:cubicBezTo>
                  <a:cubicBezTo>
                    <a:pt x="613" y="2053"/>
                    <a:pt x="619" y="2057"/>
                    <a:pt x="624" y="2057"/>
                  </a:cubicBezTo>
                  <a:cubicBezTo>
                    <a:pt x="636" y="2057"/>
                    <a:pt x="643" y="2035"/>
                    <a:pt x="664" y="2014"/>
                  </a:cubicBezTo>
                  <a:cubicBezTo>
                    <a:pt x="684" y="2014"/>
                    <a:pt x="704" y="2027"/>
                    <a:pt x="715" y="2027"/>
                  </a:cubicBezTo>
                  <a:cubicBezTo>
                    <a:pt x="721" y="2027"/>
                    <a:pt x="724" y="2024"/>
                    <a:pt x="724" y="2014"/>
                  </a:cubicBezTo>
                  <a:lnTo>
                    <a:pt x="724" y="1984"/>
                  </a:lnTo>
                  <a:cubicBezTo>
                    <a:pt x="731" y="2003"/>
                    <a:pt x="737" y="2010"/>
                    <a:pt x="744" y="2010"/>
                  </a:cubicBezTo>
                  <a:cubicBezTo>
                    <a:pt x="761" y="2010"/>
                    <a:pt x="778" y="1958"/>
                    <a:pt x="796" y="1958"/>
                  </a:cubicBezTo>
                  <a:cubicBezTo>
                    <a:pt x="802" y="1958"/>
                    <a:pt x="809" y="1965"/>
                    <a:pt x="815" y="1984"/>
                  </a:cubicBezTo>
                  <a:lnTo>
                    <a:pt x="845" y="1984"/>
                  </a:lnTo>
                  <a:cubicBezTo>
                    <a:pt x="845" y="1954"/>
                    <a:pt x="845" y="1954"/>
                    <a:pt x="845" y="1923"/>
                  </a:cubicBezTo>
                  <a:cubicBezTo>
                    <a:pt x="851" y="1936"/>
                    <a:pt x="855" y="1940"/>
                    <a:pt x="857" y="1940"/>
                  </a:cubicBezTo>
                  <a:cubicBezTo>
                    <a:pt x="864" y="1940"/>
                    <a:pt x="855" y="1888"/>
                    <a:pt x="867" y="1888"/>
                  </a:cubicBezTo>
                  <a:cubicBezTo>
                    <a:pt x="869" y="1888"/>
                    <a:pt x="872" y="1890"/>
                    <a:pt x="875" y="1893"/>
                  </a:cubicBezTo>
                  <a:cubicBezTo>
                    <a:pt x="898" y="1893"/>
                    <a:pt x="904" y="1842"/>
                    <a:pt x="905" y="1842"/>
                  </a:cubicBezTo>
                  <a:cubicBezTo>
                    <a:pt x="905" y="1842"/>
                    <a:pt x="905" y="1848"/>
                    <a:pt x="905" y="1863"/>
                  </a:cubicBezTo>
                  <a:cubicBezTo>
                    <a:pt x="905" y="1923"/>
                    <a:pt x="875" y="1923"/>
                    <a:pt x="905" y="1923"/>
                  </a:cubicBezTo>
                  <a:cubicBezTo>
                    <a:pt x="905" y="1923"/>
                    <a:pt x="928" y="1857"/>
                    <a:pt x="934" y="1857"/>
                  </a:cubicBezTo>
                  <a:cubicBezTo>
                    <a:pt x="935" y="1857"/>
                    <a:pt x="936" y="1859"/>
                    <a:pt x="936" y="1863"/>
                  </a:cubicBezTo>
                  <a:cubicBezTo>
                    <a:pt x="936" y="1878"/>
                    <a:pt x="928" y="1878"/>
                    <a:pt x="924" y="1878"/>
                  </a:cubicBezTo>
                  <a:cubicBezTo>
                    <a:pt x="921" y="1878"/>
                    <a:pt x="921" y="1878"/>
                    <a:pt x="936" y="1893"/>
                  </a:cubicBezTo>
                  <a:lnTo>
                    <a:pt x="966" y="1923"/>
                  </a:lnTo>
                  <a:lnTo>
                    <a:pt x="966" y="1954"/>
                  </a:lnTo>
                  <a:cubicBezTo>
                    <a:pt x="966" y="1897"/>
                    <a:pt x="977" y="1899"/>
                    <a:pt x="986" y="1894"/>
                  </a:cubicBezTo>
                  <a:lnTo>
                    <a:pt x="986" y="1894"/>
                  </a:lnTo>
                  <a:cubicBezTo>
                    <a:pt x="974" y="1938"/>
                    <a:pt x="996" y="1902"/>
                    <a:pt x="996" y="1954"/>
                  </a:cubicBezTo>
                  <a:cubicBezTo>
                    <a:pt x="996" y="1954"/>
                    <a:pt x="996" y="1984"/>
                    <a:pt x="996" y="1984"/>
                  </a:cubicBezTo>
                  <a:cubicBezTo>
                    <a:pt x="996" y="1977"/>
                    <a:pt x="998" y="1975"/>
                    <a:pt x="1000" y="1975"/>
                  </a:cubicBezTo>
                  <a:cubicBezTo>
                    <a:pt x="1004" y="1975"/>
                    <a:pt x="1011" y="1982"/>
                    <a:pt x="1017" y="1982"/>
                  </a:cubicBezTo>
                  <a:cubicBezTo>
                    <a:pt x="1017" y="1982"/>
                    <a:pt x="1017" y="1982"/>
                    <a:pt x="1017" y="1982"/>
                  </a:cubicBezTo>
                  <a:lnTo>
                    <a:pt x="1017" y="1982"/>
                  </a:lnTo>
                  <a:cubicBezTo>
                    <a:pt x="1021" y="1984"/>
                    <a:pt x="1026" y="1984"/>
                    <a:pt x="1026" y="1984"/>
                  </a:cubicBezTo>
                  <a:lnTo>
                    <a:pt x="1026" y="1954"/>
                  </a:lnTo>
                  <a:cubicBezTo>
                    <a:pt x="1026" y="1975"/>
                    <a:pt x="1022" y="1981"/>
                    <a:pt x="1017" y="1982"/>
                  </a:cubicBezTo>
                  <a:lnTo>
                    <a:pt x="1017" y="1982"/>
                  </a:lnTo>
                  <a:cubicBezTo>
                    <a:pt x="1012" y="1979"/>
                    <a:pt x="1008" y="1971"/>
                    <a:pt x="1026" y="1954"/>
                  </a:cubicBezTo>
                  <a:lnTo>
                    <a:pt x="1026" y="1954"/>
                  </a:lnTo>
                  <a:lnTo>
                    <a:pt x="1026" y="1954"/>
                  </a:lnTo>
                  <a:cubicBezTo>
                    <a:pt x="1026" y="1931"/>
                    <a:pt x="1030" y="1925"/>
                    <a:pt x="1037" y="1925"/>
                  </a:cubicBezTo>
                  <a:cubicBezTo>
                    <a:pt x="1044" y="1925"/>
                    <a:pt x="1055" y="1932"/>
                    <a:pt x="1066" y="1932"/>
                  </a:cubicBezTo>
                  <a:cubicBezTo>
                    <a:pt x="1073" y="1932"/>
                    <a:pt x="1080" y="1930"/>
                    <a:pt x="1087" y="1923"/>
                  </a:cubicBezTo>
                  <a:cubicBezTo>
                    <a:pt x="1117" y="1893"/>
                    <a:pt x="1117" y="1863"/>
                    <a:pt x="1117" y="1833"/>
                  </a:cubicBezTo>
                  <a:cubicBezTo>
                    <a:pt x="1147" y="1833"/>
                    <a:pt x="1147" y="1863"/>
                    <a:pt x="1117" y="1863"/>
                  </a:cubicBezTo>
                  <a:cubicBezTo>
                    <a:pt x="1127" y="1873"/>
                    <a:pt x="1133" y="1876"/>
                    <a:pt x="1138" y="1876"/>
                  </a:cubicBezTo>
                  <a:cubicBezTo>
                    <a:pt x="1147" y="1876"/>
                    <a:pt x="1147" y="1863"/>
                    <a:pt x="1147" y="1863"/>
                  </a:cubicBezTo>
                  <a:cubicBezTo>
                    <a:pt x="1147" y="1893"/>
                    <a:pt x="1147" y="1893"/>
                    <a:pt x="1147" y="1923"/>
                  </a:cubicBezTo>
                  <a:cubicBezTo>
                    <a:pt x="1171" y="1923"/>
                    <a:pt x="1176" y="1885"/>
                    <a:pt x="1177" y="1885"/>
                  </a:cubicBezTo>
                  <a:cubicBezTo>
                    <a:pt x="1177" y="1885"/>
                    <a:pt x="1177" y="1887"/>
                    <a:pt x="1177" y="1893"/>
                  </a:cubicBezTo>
                  <a:lnTo>
                    <a:pt x="1177" y="1833"/>
                  </a:lnTo>
                  <a:lnTo>
                    <a:pt x="1298" y="1833"/>
                  </a:lnTo>
                  <a:lnTo>
                    <a:pt x="1298" y="1893"/>
                  </a:lnTo>
                  <a:lnTo>
                    <a:pt x="1298" y="1954"/>
                  </a:lnTo>
                  <a:cubicBezTo>
                    <a:pt x="1298" y="1984"/>
                    <a:pt x="1298" y="2014"/>
                    <a:pt x="1328" y="2044"/>
                  </a:cubicBezTo>
                  <a:lnTo>
                    <a:pt x="1328" y="2014"/>
                  </a:lnTo>
                  <a:cubicBezTo>
                    <a:pt x="1341" y="2039"/>
                    <a:pt x="1348" y="2049"/>
                    <a:pt x="1352" y="2049"/>
                  </a:cubicBezTo>
                  <a:cubicBezTo>
                    <a:pt x="1358" y="2049"/>
                    <a:pt x="1358" y="2031"/>
                    <a:pt x="1358" y="2014"/>
                  </a:cubicBezTo>
                  <a:cubicBezTo>
                    <a:pt x="1358" y="1991"/>
                    <a:pt x="1358" y="1965"/>
                    <a:pt x="1358" y="1954"/>
                  </a:cubicBezTo>
                  <a:cubicBezTo>
                    <a:pt x="1379" y="1975"/>
                    <a:pt x="1386" y="1996"/>
                    <a:pt x="1388" y="1996"/>
                  </a:cubicBezTo>
                  <a:cubicBezTo>
                    <a:pt x="1388" y="1996"/>
                    <a:pt x="1388" y="1993"/>
                    <a:pt x="1388" y="1984"/>
                  </a:cubicBezTo>
                  <a:cubicBezTo>
                    <a:pt x="1388" y="1984"/>
                    <a:pt x="1388" y="2014"/>
                    <a:pt x="1388" y="2014"/>
                  </a:cubicBezTo>
                  <a:cubicBezTo>
                    <a:pt x="1388" y="1984"/>
                    <a:pt x="1418" y="2014"/>
                    <a:pt x="1418" y="1954"/>
                  </a:cubicBezTo>
                  <a:cubicBezTo>
                    <a:pt x="1418" y="1971"/>
                    <a:pt x="1421" y="1976"/>
                    <a:pt x="1425" y="1976"/>
                  </a:cubicBezTo>
                  <a:cubicBezTo>
                    <a:pt x="1429" y="1976"/>
                    <a:pt x="1434" y="1971"/>
                    <a:pt x="1439" y="1971"/>
                  </a:cubicBezTo>
                  <a:cubicBezTo>
                    <a:pt x="1444" y="1971"/>
                    <a:pt x="1449" y="1979"/>
                    <a:pt x="1449" y="2014"/>
                  </a:cubicBezTo>
                  <a:cubicBezTo>
                    <a:pt x="1449" y="1984"/>
                    <a:pt x="1449" y="1954"/>
                    <a:pt x="1449" y="1923"/>
                  </a:cubicBezTo>
                  <a:cubicBezTo>
                    <a:pt x="1449" y="1958"/>
                    <a:pt x="1453" y="1966"/>
                    <a:pt x="1461" y="1966"/>
                  </a:cubicBezTo>
                  <a:cubicBezTo>
                    <a:pt x="1466" y="1966"/>
                    <a:pt x="1474" y="1961"/>
                    <a:pt x="1483" y="1961"/>
                  </a:cubicBezTo>
                  <a:cubicBezTo>
                    <a:pt x="1491" y="1961"/>
                    <a:pt x="1500" y="1966"/>
                    <a:pt x="1509" y="1984"/>
                  </a:cubicBezTo>
                  <a:cubicBezTo>
                    <a:pt x="1509" y="1923"/>
                    <a:pt x="1539" y="1923"/>
                    <a:pt x="1539" y="1863"/>
                  </a:cubicBezTo>
                  <a:lnTo>
                    <a:pt x="1569" y="1863"/>
                  </a:lnTo>
                  <a:cubicBezTo>
                    <a:pt x="1569" y="1833"/>
                    <a:pt x="1569" y="1772"/>
                    <a:pt x="1569" y="1742"/>
                  </a:cubicBezTo>
                  <a:cubicBezTo>
                    <a:pt x="1630" y="1772"/>
                    <a:pt x="1600" y="1803"/>
                    <a:pt x="1630" y="1863"/>
                  </a:cubicBezTo>
                  <a:cubicBezTo>
                    <a:pt x="1630" y="1817"/>
                    <a:pt x="1594" y="1753"/>
                    <a:pt x="1605" y="1753"/>
                  </a:cubicBezTo>
                  <a:cubicBezTo>
                    <a:pt x="1608" y="1753"/>
                    <a:pt x="1616" y="1758"/>
                    <a:pt x="1630" y="1772"/>
                  </a:cubicBezTo>
                  <a:cubicBezTo>
                    <a:pt x="1645" y="1788"/>
                    <a:pt x="1645" y="1788"/>
                    <a:pt x="1645" y="1788"/>
                  </a:cubicBezTo>
                  <a:cubicBezTo>
                    <a:pt x="1645" y="1788"/>
                    <a:pt x="1645" y="1788"/>
                    <a:pt x="1660" y="1803"/>
                  </a:cubicBezTo>
                  <a:cubicBezTo>
                    <a:pt x="1630" y="1712"/>
                    <a:pt x="1630" y="1712"/>
                    <a:pt x="1660" y="1712"/>
                  </a:cubicBezTo>
                  <a:cubicBezTo>
                    <a:pt x="1667" y="1712"/>
                    <a:pt x="1673" y="1716"/>
                    <a:pt x="1677" y="1720"/>
                  </a:cubicBezTo>
                  <a:lnTo>
                    <a:pt x="1677" y="1720"/>
                  </a:lnTo>
                  <a:cubicBezTo>
                    <a:pt x="1678" y="1711"/>
                    <a:pt x="1681" y="1699"/>
                    <a:pt x="1690" y="1682"/>
                  </a:cubicBezTo>
                  <a:cubicBezTo>
                    <a:pt x="1690" y="1677"/>
                    <a:pt x="1691" y="1676"/>
                    <a:pt x="1692" y="1676"/>
                  </a:cubicBezTo>
                  <a:cubicBezTo>
                    <a:pt x="1697" y="1676"/>
                    <a:pt x="1713" y="1718"/>
                    <a:pt x="1718" y="1718"/>
                  </a:cubicBezTo>
                  <a:cubicBezTo>
                    <a:pt x="1720" y="1718"/>
                    <a:pt x="1720" y="1717"/>
                    <a:pt x="1720" y="1712"/>
                  </a:cubicBezTo>
                  <a:lnTo>
                    <a:pt x="1720" y="1622"/>
                  </a:lnTo>
                  <a:cubicBezTo>
                    <a:pt x="1720" y="1591"/>
                    <a:pt x="1750" y="1561"/>
                    <a:pt x="1720" y="1501"/>
                  </a:cubicBezTo>
                  <a:cubicBezTo>
                    <a:pt x="1690" y="1501"/>
                    <a:pt x="1690" y="1471"/>
                    <a:pt x="1690" y="1471"/>
                  </a:cubicBezTo>
                  <a:cubicBezTo>
                    <a:pt x="1690" y="1478"/>
                    <a:pt x="1690" y="1486"/>
                    <a:pt x="1690" y="1501"/>
                  </a:cubicBezTo>
                  <a:cubicBezTo>
                    <a:pt x="1690" y="1475"/>
                    <a:pt x="1668" y="1404"/>
                    <a:pt x="1681" y="1404"/>
                  </a:cubicBezTo>
                  <a:cubicBezTo>
                    <a:pt x="1683" y="1404"/>
                    <a:pt x="1686" y="1406"/>
                    <a:pt x="1690" y="1410"/>
                  </a:cubicBezTo>
                  <a:cubicBezTo>
                    <a:pt x="1720" y="1410"/>
                    <a:pt x="1690" y="1440"/>
                    <a:pt x="1720" y="1440"/>
                  </a:cubicBezTo>
                  <a:cubicBezTo>
                    <a:pt x="1745" y="1465"/>
                    <a:pt x="1730" y="1509"/>
                    <a:pt x="1739" y="1509"/>
                  </a:cubicBezTo>
                  <a:cubicBezTo>
                    <a:pt x="1741" y="1509"/>
                    <a:pt x="1745" y="1507"/>
                    <a:pt x="1750" y="1501"/>
                  </a:cubicBezTo>
                  <a:cubicBezTo>
                    <a:pt x="1781" y="1440"/>
                    <a:pt x="1781" y="1410"/>
                    <a:pt x="1781" y="1380"/>
                  </a:cubicBezTo>
                  <a:cubicBezTo>
                    <a:pt x="1765" y="1365"/>
                    <a:pt x="1758" y="1365"/>
                    <a:pt x="1754" y="1365"/>
                  </a:cubicBezTo>
                  <a:cubicBezTo>
                    <a:pt x="1750" y="1365"/>
                    <a:pt x="1750" y="1365"/>
                    <a:pt x="1750" y="1350"/>
                  </a:cubicBezTo>
                  <a:cubicBezTo>
                    <a:pt x="1720" y="1290"/>
                    <a:pt x="1811" y="1320"/>
                    <a:pt x="1781" y="1290"/>
                  </a:cubicBezTo>
                  <a:cubicBezTo>
                    <a:pt x="1750" y="1259"/>
                    <a:pt x="1750" y="1229"/>
                    <a:pt x="1750" y="1199"/>
                  </a:cubicBezTo>
                  <a:lnTo>
                    <a:pt x="1750" y="1199"/>
                  </a:lnTo>
                  <a:lnTo>
                    <a:pt x="1781" y="1229"/>
                  </a:lnTo>
                  <a:cubicBezTo>
                    <a:pt x="1793" y="1216"/>
                    <a:pt x="1795" y="1198"/>
                    <a:pt x="1793" y="1181"/>
                  </a:cubicBezTo>
                  <a:lnTo>
                    <a:pt x="1793" y="1181"/>
                  </a:lnTo>
                  <a:cubicBezTo>
                    <a:pt x="1795" y="1175"/>
                    <a:pt x="1793" y="1171"/>
                    <a:pt x="1790" y="1166"/>
                  </a:cubicBezTo>
                  <a:lnTo>
                    <a:pt x="1790" y="1166"/>
                  </a:lnTo>
                  <a:cubicBezTo>
                    <a:pt x="1786" y="1151"/>
                    <a:pt x="1781" y="1139"/>
                    <a:pt x="1781" y="1139"/>
                  </a:cubicBezTo>
                  <a:lnTo>
                    <a:pt x="1811" y="1139"/>
                  </a:lnTo>
                  <a:cubicBezTo>
                    <a:pt x="1811" y="1088"/>
                    <a:pt x="1790" y="1038"/>
                    <a:pt x="1783" y="988"/>
                  </a:cubicBezTo>
                  <a:lnTo>
                    <a:pt x="1783" y="988"/>
                  </a:lnTo>
                  <a:cubicBezTo>
                    <a:pt x="1795" y="986"/>
                    <a:pt x="1802" y="975"/>
                    <a:pt x="1806" y="963"/>
                  </a:cubicBezTo>
                  <a:lnTo>
                    <a:pt x="1806" y="963"/>
                  </a:lnTo>
                  <a:lnTo>
                    <a:pt x="1783" y="986"/>
                  </a:lnTo>
                  <a:lnTo>
                    <a:pt x="1783" y="986"/>
                  </a:lnTo>
                  <a:cubicBezTo>
                    <a:pt x="1781" y="976"/>
                    <a:pt x="1781" y="967"/>
                    <a:pt x="1781" y="958"/>
                  </a:cubicBezTo>
                  <a:lnTo>
                    <a:pt x="1807" y="958"/>
                  </a:lnTo>
                  <a:cubicBezTo>
                    <a:pt x="1807" y="956"/>
                    <a:pt x="1808" y="954"/>
                    <a:pt x="1808" y="952"/>
                  </a:cubicBezTo>
                  <a:lnTo>
                    <a:pt x="1808" y="952"/>
                  </a:lnTo>
                  <a:cubicBezTo>
                    <a:pt x="1809" y="954"/>
                    <a:pt x="1810" y="956"/>
                    <a:pt x="1811" y="958"/>
                  </a:cubicBezTo>
                  <a:cubicBezTo>
                    <a:pt x="1811" y="958"/>
                    <a:pt x="1811" y="958"/>
                    <a:pt x="1811" y="927"/>
                  </a:cubicBezTo>
                  <a:cubicBezTo>
                    <a:pt x="1811" y="927"/>
                    <a:pt x="1811" y="939"/>
                    <a:pt x="1808" y="952"/>
                  </a:cubicBezTo>
                  <a:lnTo>
                    <a:pt x="1808" y="952"/>
                  </a:lnTo>
                  <a:cubicBezTo>
                    <a:pt x="1781" y="894"/>
                    <a:pt x="1781" y="834"/>
                    <a:pt x="1811" y="746"/>
                  </a:cubicBezTo>
                  <a:lnTo>
                    <a:pt x="1781" y="746"/>
                  </a:lnTo>
                  <a:cubicBezTo>
                    <a:pt x="1781" y="740"/>
                    <a:pt x="1779" y="738"/>
                    <a:pt x="1777" y="738"/>
                  </a:cubicBezTo>
                  <a:cubicBezTo>
                    <a:pt x="1771" y="738"/>
                    <a:pt x="1760" y="755"/>
                    <a:pt x="1754" y="755"/>
                  </a:cubicBezTo>
                  <a:cubicBezTo>
                    <a:pt x="1752" y="755"/>
                    <a:pt x="1750" y="753"/>
                    <a:pt x="1750" y="746"/>
                  </a:cubicBezTo>
                  <a:cubicBezTo>
                    <a:pt x="1750" y="716"/>
                    <a:pt x="1781" y="716"/>
                    <a:pt x="1781" y="716"/>
                  </a:cubicBezTo>
                  <a:cubicBezTo>
                    <a:pt x="1720" y="686"/>
                    <a:pt x="1720" y="626"/>
                    <a:pt x="1720" y="596"/>
                  </a:cubicBezTo>
                  <a:cubicBezTo>
                    <a:pt x="1720" y="565"/>
                    <a:pt x="1705" y="565"/>
                    <a:pt x="1690" y="565"/>
                  </a:cubicBezTo>
                  <a:cubicBezTo>
                    <a:pt x="1675" y="565"/>
                    <a:pt x="1660" y="565"/>
                    <a:pt x="1660" y="535"/>
                  </a:cubicBezTo>
                  <a:cubicBezTo>
                    <a:pt x="1660" y="475"/>
                    <a:pt x="1600" y="414"/>
                    <a:pt x="1600" y="324"/>
                  </a:cubicBezTo>
                  <a:cubicBezTo>
                    <a:pt x="1593" y="337"/>
                    <a:pt x="1588" y="341"/>
                    <a:pt x="1584" y="341"/>
                  </a:cubicBezTo>
                  <a:cubicBezTo>
                    <a:pt x="1572" y="341"/>
                    <a:pt x="1566" y="307"/>
                    <a:pt x="1555" y="307"/>
                  </a:cubicBezTo>
                  <a:cubicBezTo>
                    <a:pt x="1551" y="307"/>
                    <a:pt x="1546" y="311"/>
                    <a:pt x="1539" y="324"/>
                  </a:cubicBezTo>
                  <a:cubicBezTo>
                    <a:pt x="1539" y="264"/>
                    <a:pt x="1539" y="233"/>
                    <a:pt x="1539" y="203"/>
                  </a:cubicBezTo>
                  <a:cubicBezTo>
                    <a:pt x="1539" y="203"/>
                    <a:pt x="1509" y="233"/>
                    <a:pt x="1509" y="233"/>
                  </a:cubicBezTo>
                  <a:lnTo>
                    <a:pt x="1509" y="203"/>
                  </a:lnTo>
                  <a:lnTo>
                    <a:pt x="1479" y="233"/>
                  </a:lnTo>
                  <a:lnTo>
                    <a:pt x="1479" y="203"/>
                  </a:lnTo>
                  <a:cubicBezTo>
                    <a:pt x="1449" y="203"/>
                    <a:pt x="1449" y="143"/>
                    <a:pt x="1449" y="113"/>
                  </a:cubicBezTo>
                  <a:lnTo>
                    <a:pt x="1388" y="113"/>
                  </a:lnTo>
                  <a:cubicBezTo>
                    <a:pt x="1388" y="113"/>
                    <a:pt x="1388" y="113"/>
                    <a:pt x="1403" y="98"/>
                  </a:cubicBezTo>
                  <a:lnTo>
                    <a:pt x="1403" y="98"/>
                  </a:lnTo>
                  <a:cubicBezTo>
                    <a:pt x="1403" y="101"/>
                    <a:pt x="1404" y="104"/>
                    <a:pt x="1405" y="104"/>
                  </a:cubicBezTo>
                  <a:cubicBezTo>
                    <a:pt x="1407" y="104"/>
                    <a:pt x="1411" y="98"/>
                    <a:pt x="1418" y="83"/>
                  </a:cubicBezTo>
                  <a:lnTo>
                    <a:pt x="1418" y="83"/>
                  </a:lnTo>
                  <a:cubicBezTo>
                    <a:pt x="1412" y="89"/>
                    <a:pt x="1407" y="94"/>
                    <a:pt x="1403" y="98"/>
                  </a:cubicBezTo>
                  <a:lnTo>
                    <a:pt x="1403" y="98"/>
                  </a:lnTo>
                  <a:cubicBezTo>
                    <a:pt x="1403" y="89"/>
                    <a:pt x="1404" y="76"/>
                    <a:pt x="1398" y="76"/>
                  </a:cubicBezTo>
                  <a:cubicBezTo>
                    <a:pt x="1396" y="76"/>
                    <a:pt x="1393" y="78"/>
                    <a:pt x="1388" y="83"/>
                  </a:cubicBezTo>
                  <a:cubicBezTo>
                    <a:pt x="1388" y="83"/>
                    <a:pt x="1388" y="113"/>
                    <a:pt x="1388" y="113"/>
                  </a:cubicBezTo>
                  <a:cubicBezTo>
                    <a:pt x="1388" y="83"/>
                    <a:pt x="1358" y="83"/>
                    <a:pt x="1328" y="83"/>
                  </a:cubicBezTo>
                  <a:lnTo>
                    <a:pt x="1328" y="52"/>
                  </a:lnTo>
                  <a:cubicBezTo>
                    <a:pt x="1318" y="42"/>
                    <a:pt x="1308" y="39"/>
                    <a:pt x="1298" y="39"/>
                  </a:cubicBezTo>
                  <a:cubicBezTo>
                    <a:pt x="1278" y="39"/>
                    <a:pt x="1258" y="52"/>
                    <a:pt x="1237" y="52"/>
                  </a:cubicBezTo>
                  <a:cubicBezTo>
                    <a:pt x="1237" y="52"/>
                    <a:pt x="1237" y="34"/>
                    <a:pt x="1237" y="22"/>
                  </a:cubicBezTo>
                  <a:cubicBezTo>
                    <a:pt x="1237" y="27"/>
                    <a:pt x="1237" y="29"/>
                    <a:pt x="1236" y="29"/>
                  </a:cubicBezTo>
                  <a:cubicBezTo>
                    <a:pt x="1231" y="29"/>
                    <a:pt x="1219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4043850" y="27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4043850" y="27594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4052150" y="2717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4037800" y="2760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4015175" y="274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4021225" y="275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015175" y="273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4043850" y="276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043850" y="276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4040825" y="27614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4" y="1"/>
                  </a:moveTo>
                  <a:cubicBezTo>
                    <a:pt x="2" y="1"/>
                    <a:pt x="1" y="3"/>
                    <a:pt x="1" y="10"/>
                  </a:cubicBezTo>
                  <a:cubicBezTo>
                    <a:pt x="1" y="25"/>
                    <a:pt x="1" y="32"/>
                    <a:pt x="4" y="32"/>
                  </a:cubicBezTo>
                  <a:cubicBezTo>
                    <a:pt x="8" y="32"/>
                    <a:pt x="13" y="27"/>
                    <a:pt x="24" y="17"/>
                  </a:cubicBezTo>
                  <a:lnTo>
                    <a:pt x="24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30" y="18"/>
                    <a:pt x="31" y="16"/>
                    <a:pt x="31" y="10"/>
                  </a:cubicBezTo>
                  <a:lnTo>
                    <a:pt x="31" y="10"/>
                  </a:lnTo>
                  <a:cubicBezTo>
                    <a:pt x="28" y="12"/>
                    <a:pt x="26" y="15"/>
                    <a:pt x="24" y="17"/>
                  </a:cubicBezTo>
                  <a:lnTo>
                    <a:pt x="24" y="17"/>
                  </a:lnTo>
                  <a:cubicBezTo>
                    <a:pt x="18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4023475" y="2761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3878625" y="22765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3869575" y="2230650"/>
              <a:ext cx="49825" cy="50475"/>
            </a:xfrm>
            <a:custGeom>
              <a:avLst/>
              <a:gdLst/>
              <a:ahLst/>
              <a:cxnLst/>
              <a:rect l="l" t="t" r="r" b="b"/>
              <a:pathLst>
                <a:path w="1993" h="2019" extrusionOk="0">
                  <a:moveTo>
                    <a:pt x="1800" y="232"/>
                  </a:moveTo>
                  <a:cubicBezTo>
                    <a:pt x="1796" y="232"/>
                    <a:pt x="1792" y="235"/>
                    <a:pt x="1789" y="239"/>
                  </a:cubicBezTo>
                  <a:lnTo>
                    <a:pt x="1789" y="239"/>
                  </a:lnTo>
                  <a:cubicBezTo>
                    <a:pt x="1794" y="238"/>
                    <a:pt x="1801" y="238"/>
                    <a:pt x="1811" y="238"/>
                  </a:cubicBezTo>
                  <a:cubicBezTo>
                    <a:pt x="1807" y="234"/>
                    <a:pt x="1803" y="232"/>
                    <a:pt x="1800" y="232"/>
                  </a:cubicBezTo>
                  <a:close/>
                  <a:moveTo>
                    <a:pt x="1789" y="239"/>
                  </a:moveTo>
                  <a:cubicBezTo>
                    <a:pt x="1783" y="241"/>
                    <a:pt x="1781" y="246"/>
                    <a:pt x="1781" y="257"/>
                  </a:cubicBezTo>
                  <a:lnTo>
                    <a:pt x="1781" y="257"/>
                  </a:lnTo>
                  <a:cubicBezTo>
                    <a:pt x="1784" y="250"/>
                    <a:pt x="1786" y="244"/>
                    <a:pt x="1789" y="239"/>
                  </a:cubicBezTo>
                  <a:close/>
                  <a:moveTo>
                    <a:pt x="1861" y="1149"/>
                  </a:moveTo>
                  <a:lnTo>
                    <a:pt x="1861" y="1149"/>
                  </a:lnTo>
                  <a:cubicBezTo>
                    <a:pt x="1863" y="1163"/>
                    <a:pt x="1868" y="1178"/>
                    <a:pt x="1870" y="1191"/>
                  </a:cubicBezTo>
                  <a:lnTo>
                    <a:pt x="1870" y="1191"/>
                  </a:lnTo>
                  <a:cubicBezTo>
                    <a:pt x="1861" y="1174"/>
                    <a:pt x="1856" y="1157"/>
                    <a:pt x="1861" y="1149"/>
                  </a:cubicBezTo>
                  <a:close/>
                  <a:moveTo>
                    <a:pt x="1811" y="1355"/>
                  </a:moveTo>
                  <a:cubicBezTo>
                    <a:pt x="1811" y="1355"/>
                    <a:pt x="1811" y="1355"/>
                    <a:pt x="1811" y="1385"/>
                  </a:cubicBezTo>
                  <a:lnTo>
                    <a:pt x="1781" y="1385"/>
                  </a:lnTo>
                  <a:lnTo>
                    <a:pt x="1811" y="1355"/>
                  </a:lnTo>
                  <a:close/>
                  <a:moveTo>
                    <a:pt x="529" y="0"/>
                  </a:moveTo>
                  <a:cubicBezTo>
                    <a:pt x="520" y="0"/>
                    <a:pt x="514" y="7"/>
                    <a:pt x="514" y="27"/>
                  </a:cubicBezTo>
                  <a:cubicBezTo>
                    <a:pt x="483" y="27"/>
                    <a:pt x="453" y="57"/>
                    <a:pt x="423" y="87"/>
                  </a:cubicBezTo>
                  <a:lnTo>
                    <a:pt x="423" y="148"/>
                  </a:lnTo>
                  <a:lnTo>
                    <a:pt x="363" y="148"/>
                  </a:lnTo>
                  <a:lnTo>
                    <a:pt x="363" y="208"/>
                  </a:lnTo>
                  <a:cubicBezTo>
                    <a:pt x="348" y="193"/>
                    <a:pt x="340" y="193"/>
                    <a:pt x="336" y="193"/>
                  </a:cubicBezTo>
                  <a:cubicBezTo>
                    <a:pt x="332" y="193"/>
                    <a:pt x="332" y="193"/>
                    <a:pt x="332" y="178"/>
                  </a:cubicBezTo>
                  <a:cubicBezTo>
                    <a:pt x="302" y="208"/>
                    <a:pt x="272" y="238"/>
                    <a:pt x="272" y="299"/>
                  </a:cubicBezTo>
                  <a:lnTo>
                    <a:pt x="302" y="299"/>
                  </a:lnTo>
                  <a:cubicBezTo>
                    <a:pt x="302" y="309"/>
                    <a:pt x="299" y="312"/>
                    <a:pt x="294" y="312"/>
                  </a:cubicBezTo>
                  <a:cubicBezTo>
                    <a:pt x="286" y="312"/>
                    <a:pt x="272" y="299"/>
                    <a:pt x="272" y="299"/>
                  </a:cubicBezTo>
                  <a:cubicBezTo>
                    <a:pt x="272" y="389"/>
                    <a:pt x="151" y="359"/>
                    <a:pt x="151" y="480"/>
                  </a:cubicBezTo>
                  <a:lnTo>
                    <a:pt x="151" y="540"/>
                  </a:lnTo>
                  <a:cubicBezTo>
                    <a:pt x="145" y="546"/>
                    <a:pt x="142" y="548"/>
                    <a:pt x="140" y="548"/>
                  </a:cubicBezTo>
                  <a:cubicBezTo>
                    <a:pt x="131" y="548"/>
                    <a:pt x="145" y="510"/>
                    <a:pt x="121" y="510"/>
                  </a:cubicBezTo>
                  <a:cubicBezTo>
                    <a:pt x="151" y="631"/>
                    <a:pt x="91" y="631"/>
                    <a:pt x="91" y="691"/>
                  </a:cubicBezTo>
                  <a:cubicBezTo>
                    <a:pt x="31" y="721"/>
                    <a:pt x="91" y="872"/>
                    <a:pt x="31" y="902"/>
                  </a:cubicBezTo>
                  <a:cubicBezTo>
                    <a:pt x="61" y="932"/>
                    <a:pt x="0" y="962"/>
                    <a:pt x="31" y="962"/>
                  </a:cubicBezTo>
                  <a:lnTo>
                    <a:pt x="31" y="1385"/>
                  </a:lnTo>
                  <a:cubicBezTo>
                    <a:pt x="46" y="1415"/>
                    <a:pt x="61" y="1415"/>
                    <a:pt x="72" y="1415"/>
                  </a:cubicBezTo>
                  <a:cubicBezTo>
                    <a:pt x="83" y="1415"/>
                    <a:pt x="91" y="1415"/>
                    <a:pt x="91" y="1445"/>
                  </a:cubicBezTo>
                  <a:lnTo>
                    <a:pt x="61" y="1445"/>
                  </a:lnTo>
                  <a:cubicBezTo>
                    <a:pt x="121" y="1536"/>
                    <a:pt x="151" y="1657"/>
                    <a:pt x="212" y="1687"/>
                  </a:cubicBezTo>
                  <a:cubicBezTo>
                    <a:pt x="182" y="1717"/>
                    <a:pt x="242" y="1717"/>
                    <a:pt x="242" y="1717"/>
                  </a:cubicBezTo>
                  <a:lnTo>
                    <a:pt x="242" y="1777"/>
                  </a:lnTo>
                  <a:cubicBezTo>
                    <a:pt x="242" y="1784"/>
                    <a:pt x="243" y="1786"/>
                    <a:pt x="246" y="1786"/>
                  </a:cubicBezTo>
                  <a:cubicBezTo>
                    <a:pt x="250" y="1786"/>
                    <a:pt x="257" y="1779"/>
                    <a:pt x="263" y="1779"/>
                  </a:cubicBezTo>
                  <a:cubicBezTo>
                    <a:pt x="268" y="1779"/>
                    <a:pt x="272" y="1785"/>
                    <a:pt x="272" y="1807"/>
                  </a:cubicBezTo>
                  <a:cubicBezTo>
                    <a:pt x="292" y="1807"/>
                    <a:pt x="312" y="1821"/>
                    <a:pt x="324" y="1821"/>
                  </a:cubicBezTo>
                  <a:cubicBezTo>
                    <a:pt x="329" y="1821"/>
                    <a:pt x="332" y="1817"/>
                    <a:pt x="332" y="1807"/>
                  </a:cubicBezTo>
                  <a:cubicBezTo>
                    <a:pt x="332" y="1838"/>
                    <a:pt x="363" y="1807"/>
                    <a:pt x="363" y="1868"/>
                  </a:cubicBezTo>
                  <a:cubicBezTo>
                    <a:pt x="367" y="1863"/>
                    <a:pt x="372" y="1861"/>
                    <a:pt x="376" y="1861"/>
                  </a:cubicBezTo>
                  <a:cubicBezTo>
                    <a:pt x="393" y="1861"/>
                    <a:pt x="409" y="1889"/>
                    <a:pt x="417" y="1889"/>
                  </a:cubicBezTo>
                  <a:cubicBezTo>
                    <a:pt x="417" y="1889"/>
                    <a:pt x="417" y="1889"/>
                    <a:pt x="417" y="1889"/>
                  </a:cubicBezTo>
                  <a:lnTo>
                    <a:pt x="417" y="1889"/>
                  </a:lnTo>
                  <a:cubicBezTo>
                    <a:pt x="426" y="1898"/>
                    <a:pt x="453" y="1898"/>
                    <a:pt x="453" y="1898"/>
                  </a:cubicBezTo>
                  <a:cubicBezTo>
                    <a:pt x="453" y="1928"/>
                    <a:pt x="453" y="1958"/>
                    <a:pt x="453" y="1958"/>
                  </a:cubicBezTo>
                  <a:cubicBezTo>
                    <a:pt x="462" y="1967"/>
                    <a:pt x="468" y="1971"/>
                    <a:pt x="473" y="1971"/>
                  </a:cubicBezTo>
                  <a:cubicBezTo>
                    <a:pt x="483" y="1971"/>
                    <a:pt x="483" y="1949"/>
                    <a:pt x="483" y="1928"/>
                  </a:cubicBezTo>
                  <a:cubicBezTo>
                    <a:pt x="493" y="1956"/>
                    <a:pt x="505" y="1964"/>
                    <a:pt x="518" y="1964"/>
                  </a:cubicBezTo>
                  <a:cubicBezTo>
                    <a:pt x="533" y="1964"/>
                    <a:pt x="548" y="1953"/>
                    <a:pt x="559" y="1953"/>
                  </a:cubicBezTo>
                  <a:cubicBezTo>
                    <a:pt x="568" y="1953"/>
                    <a:pt x="574" y="1960"/>
                    <a:pt x="574" y="1988"/>
                  </a:cubicBezTo>
                  <a:cubicBezTo>
                    <a:pt x="634" y="1958"/>
                    <a:pt x="664" y="1928"/>
                    <a:pt x="695" y="1928"/>
                  </a:cubicBezTo>
                  <a:cubicBezTo>
                    <a:pt x="695" y="1973"/>
                    <a:pt x="687" y="1973"/>
                    <a:pt x="679" y="1973"/>
                  </a:cubicBezTo>
                  <a:cubicBezTo>
                    <a:pt x="672" y="1973"/>
                    <a:pt x="664" y="1973"/>
                    <a:pt x="664" y="2019"/>
                  </a:cubicBezTo>
                  <a:cubicBezTo>
                    <a:pt x="695" y="1989"/>
                    <a:pt x="755" y="1928"/>
                    <a:pt x="755" y="1928"/>
                  </a:cubicBezTo>
                  <a:lnTo>
                    <a:pt x="755" y="1928"/>
                  </a:lnTo>
                  <a:cubicBezTo>
                    <a:pt x="755" y="1953"/>
                    <a:pt x="715" y="1997"/>
                    <a:pt x="732" y="1997"/>
                  </a:cubicBezTo>
                  <a:cubicBezTo>
                    <a:pt x="736" y="1997"/>
                    <a:pt x="743" y="1994"/>
                    <a:pt x="755" y="1988"/>
                  </a:cubicBezTo>
                  <a:cubicBezTo>
                    <a:pt x="770" y="1973"/>
                    <a:pt x="785" y="1973"/>
                    <a:pt x="800" y="1973"/>
                  </a:cubicBezTo>
                  <a:cubicBezTo>
                    <a:pt x="815" y="1973"/>
                    <a:pt x="830" y="1973"/>
                    <a:pt x="845" y="1958"/>
                  </a:cubicBezTo>
                  <a:lnTo>
                    <a:pt x="845" y="1928"/>
                  </a:lnTo>
                  <a:cubicBezTo>
                    <a:pt x="845" y="1898"/>
                    <a:pt x="845" y="1868"/>
                    <a:pt x="876" y="1807"/>
                  </a:cubicBezTo>
                  <a:lnTo>
                    <a:pt x="876" y="1807"/>
                  </a:lnTo>
                  <a:cubicBezTo>
                    <a:pt x="848" y="1889"/>
                    <a:pt x="871" y="1848"/>
                    <a:pt x="875" y="1929"/>
                  </a:cubicBezTo>
                  <a:lnTo>
                    <a:pt x="875" y="1929"/>
                  </a:lnTo>
                  <a:cubicBezTo>
                    <a:pt x="871" y="1934"/>
                    <a:pt x="848" y="1958"/>
                    <a:pt x="876" y="1958"/>
                  </a:cubicBezTo>
                  <a:cubicBezTo>
                    <a:pt x="906" y="1928"/>
                    <a:pt x="906" y="1898"/>
                    <a:pt x="906" y="1898"/>
                  </a:cubicBezTo>
                  <a:lnTo>
                    <a:pt x="906" y="1898"/>
                  </a:lnTo>
                  <a:cubicBezTo>
                    <a:pt x="906" y="1922"/>
                    <a:pt x="886" y="1967"/>
                    <a:pt x="894" y="1967"/>
                  </a:cubicBezTo>
                  <a:cubicBezTo>
                    <a:pt x="896" y="1967"/>
                    <a:pt x="900" y="1964"/>
                    <a:pt x="906" y="1958"/>
                  </a:cubicBezTo>
                  <a:cubicBezTo>
                    <a:pt x="906" y="1914"/>
                    <a:pt x="922" y="1886"/>
                    <a:pt x="931" y="1886"/>
                  </a:cubicBezTo>
                  <a:cubicBezTo>
                    <a:pt x="934" y="1886"/>
                    <a:pt x="936" y="1890"/>
                    <a:pt x="936" y="1898"/>
                  </a:cubicBezTo>
                  <a:cubicBezTo>
                    <a:pt x="936" y="1928"/>
                    <a:pt x="906" y="1928"/>
                    <a:pt x="936" y="1928"/>
                  </a:cubicBezTo>
                  <a:cubicBezTo>
                    <a:pt x="959" y="1928"/>
                    <a:pt x="1000" y="1839"/>
                    <a:pt x="1004" y="1839"/>
                  </a:cubicBezTo>
                  <a:lnTo>
                    <a:pt x="1004" y="1839"/>
                  </a:lnTo>
                  <a:cubicBezTo>
                    <a:pt x="1005" y="1839"/>
                    <a:pt x="1003" y="1847"/>
                    <a:pt x="996" y="1868"/>
                  </a:cubicBezTo>
                  <a:cubicBezTo>
                    <a:pt x="996" y="1958"/>
                    <a:pt x="996" y="1898"/>
                    <a:pt x="996" y="1958"/>
                  </a:cubicBezTo>
                  <a:lnTo>
                    <a:pt x="1027" y="1958"/>
                  </a:lnTo>
                  <a:lnTo>
                    <a:pt x="1027" y="1928"/>
                  </a:lnTo>
                  <a:cubicBezTo>
                    <a:pt x="1027" y="1928"/>
                    <a:pt x="1046" y="1890"/>
                    <a:pt x="1054" y="1890"/>
                  </a:cubicBezTo>
                  <a:cubicBezTo>
                    <a:pt x="1055" y="1890"/>
                    <a:pt x="1057" y="1892"/>
                    <a:pt x="1057" y="1898"/>
                  </a:cubicBezTo>
                  <a:lnTo>
                    <a:pt x="1057" y="1928"/>
                  </a:lnTo>
                  <a:lnTo>
                    <a:pt x="1087" y="1928"/>
                  </a:lnTo>
                  <a:lnTo>
                    <a:pt x="1087" y="1898"/>
                  </a:lnTo>
                  <a:cubicBezTo>
                    <a:pt x="1103" y="1881"/>
                    <a:pt x="1111" y="1865"/>
                    <a:pt x="1114" y="1853"/>
                  </a:cubicBezTo>
                  <a:lnTo>
                    <a:pt x="1114" y="1853"/>
                  </a:lnTo>
                  <a:cubicBezTo>
                    <a:pt x="1116" y="1857"/>
                    <a:pt x="1117" y="1862"/>
                    <a:pt x="1117" y="1868"/>
                  </a:cubicBezTo>
                  <a:lnTo>
                    <a:pt x="1147" y="1868"/>
                  </a:lnTo>
                  <a:cubicBezTo>
                    <a:pt x="1147" y="1868"/>
                    <a:pt x="1147" y="1898"/>
                    <a:pt x="1147" y="1928"/>
                  </a:cubicBezTo>
                  <a:cubicBezTo>
                    <a:pt x="1147" y="1898"/>
                    <a:pt x="1155" y="1898"/>
                    <a:pt x="1162" y="1898"/>
                  </a:cubicBezTo>
                  <a:cubicBezTo>
                    <a:pt x="1170" y="1898"/>
                    <a:pt x="1177" y="1898"/>
                    <a:pt x="1177" y="1868"/>
                  </a:cubicBezTo>
                  <a:cubicBezTo>
                    <a:pt x="1177" y="1884"/>
                    <a:pt x="1177" y="1928"/>
                    <a:pt x="1177" y="1928"/>
                  </a:cubicBezTo>
                  <a:cubicBezTo>
                    <a:pt x="1208" y="1898"/>
                    <a:pt x="1208" y="1898"/>
                    <a:pt x="1177" y="1868"/>
                  </a:cubicBezTo>
                  <a:lnTo>
                    <a:pt x="1177" y="1868"/>
                  </a:lnTo>
                  <a:cubicBezTo>
                    <a:pt x="1182" y="1872"/>
                    <a:pt x="1186" y="1874"/>
                    <a:pt x="1191" y="1874"/>
                  </a:cubicBezTo>
                  <a:cubicBezTo>
                    <a:pt x="1209" y="1874"/>
                    <a:pt x="1227" y="1847"/>
                    <a:pt x="1244" y="1847"/>
                  </a:cubicBezTo>
                  <a:cubicBezTo>
                    <a:pt x="1252" y="1847"/>
                    <a:pt x="1260" y="1852"/>
                    <a:pt x="1268" y="1868"/>
                  </a:cubicBezTo>
                  <a:cubicBezTo>
                    <a:pt x="1268" y="1928"/>
                    <a:pt x="1268" y="1898"/>
                    <a:pt x="1268" y="1928"/>
                  </a:cubicBezTo>
                  <a:cubicBezTo>
                    <a:pt x="1298" y="1928"/>
                    <a:pt x="1328" y="1868"/>
                    <a:pt x="1358" y="1868"/>
                  </a:cubicBezTo>
                  <a:cubicBezTo>
                    <a:pt x="1358" y="1855"/>
                    <a:pt x="1360" y="1850"/>
                    <a:pt x="1362" y="1850"/>
                  </a:cubicBezTo>
                  <a:cubicBezTo>
                    <a:pt x="1368" y="1850"/>
                    <a:pt x="1379" y="1885"/>
                    <a:pt x="1385" y="1885"/>
                  </a:cubicBezTo>
                  <a:cubicBezTo>
                    <a:pt x="1387" y="1885"/>
                    <a:pt x="1389" y="1881"/>
                    <a:pt x="1389" y="1868"/>
                  </a:cubicBezTo>
                  <a:cubicBezTo>
                    <a:pt x="1389" y="1898"/>
                    <a:pt x="1389" y="1898"/>
                    <a:pt x="1389" y="1928"/>
                  </a:cubicBezTo>
                  <a:cubicBezTo>
                    <a:pt x="1419" y="1928"/>
                    <a:pt x="1449" y="1898"/>
                    <a:pt x="1479" y="1868"/>
                  </a:cubicBezTo>
                  <a:lnTo>
                    <a:pt x="1479" y="1898"/>
                  </a:lnTo>
                  <a:cubicBezTo>
                    <a:pt x="1479" y="1898"/>
                    <a:pt x="1493" y="1911"/>
                    <a:pt x="1502" y="1911"/>
                  </a:cubicBezTo>
                  <a:cubicBezTo>
                    <a:pt x="1506" y="1911"/>
                    <a:pt x="1509" y="1908"/>
                    <a:pt x="1509" y="1898"/>
                  </a:cubicBezTo>
                  <a:lnTo>
                    <a:pt x="1509" y="1838"/>
                  </a:lnTo>
                  <a:cubicBezTo>
                    <a:pt x="1528" y="1856"/>
                    <a:pt x="1543" y="1863"/>
                    <a:pt x="1555" y="1863"/>
                  </a:cubicBezTo>
                  <a:cubicBezTo>
                    <a:pt x="1594" y="1863"/>
                    <a:pt x="1607" y="1795"/>
                    <a:pt x="1637" y="1795"/>
                  </a:cubicBezTo>
                  <a:cubicBezTo>
                    <a:pt x="1644" y="1795"/>
                    <a:pt x="1651" y="1798"/>
                    <a:pt x="1660" y="1807"/>
                  </a:cubicBezTo>
                  <a:lnTo>
                    <a:pt x="1660" y="1777"/>
                  </a:lnTo>
                  <a:cubicBezTo>
                    <a:pt x="1660" y="1762"/>
                    <a:pt x="1660" y="1762"/>
                    <a:pt x="1660" y="1762"/>
                  </a:cubicBezTo>
                  <a:cubicBezTo>
                    <a:pt x="1660" y="1762"/>
                    <a:pt x="1660" y="1762"/>
                    <a:pt x="1660" y="1747"/>
                  </a:cubicBezTo>
                  <a:cubicBezTo>
                    <a:pt x="1660" y="1747"/>
                    <a:pt x="1660" y="1717"/>
                    <a:pt x="1660" y="1717"/>
                  </a:cubicBezTo>
                  <a:cubicBezTo>
                    <a:pt x="1660" y="1717"/>
                    <a:pt x="1660" y="1747"/>
                    <a:pt x="1690" y="1777"/>
                  </a:cubicBezTo>
                  <a:lnTo>
                    <a:pt x="1690" y="1747"/>
                  </a:lnTo>
                  <a:cubicBezTo>
                    <a:pt x="1690" y="1751"/>
                    <a:pt x="1690" y="1753"/>
                    <a:pt x="1689" y="1753"/>
                  </a:cubicBezTo>
                  <a:cubicBezTo>
                    <a:pt x="1683" y="1753"/>
                    <a:pt x="1665" y="1687"/>
                    <a:pt x="1690" y="1687"/>
                  </a:cubicBezTo>
                  <a:lnTo>
                    <a:pt x="1690" y="1657"/>
                  </a:lnTo>
                  <a:lnTo>
                    <a:pt x="1751" y="1657"/>
                  </a:lnTo>
                  <a:cubicBezTo>
                    <a:pt x="1721" y="1566"/>
                    <a:pt x="1751" y="1596"/>
                    <a:pt x="1751" y="1536"/>
                  </a:cubicBezTo>
                  <a:cubicBezTo>
                    <a:pt x="1781" y="1596"/>
                    <a:pt x="1751" y="1596"/>
                    <a:pt x="1781" y="1596"/>
                  </a:cubicBezTo>
                  <a:cubicBezTo>
                    <a:pt x="1801" y="1596"/>
                    <a:pt x="1808" y="1610"/>
                    <a:pt x="1810" y="1610"/>
                  </a:cubicBezTo>
                  <a:cubicBezTo>
                    <a:pt x="1811" y="1610"/>
                    <a:pt x="1811" y="1606"/>
                    <a:pt x="1811" y="1596"/>
                  </a:cubicBezTo>
                  <a:cubicBezTo>
                    <a:pt x="1781" y="1566"/>
                    <a:pt x="1811" y="1596"/>
                    <a:pt x="1811" y="1536"/>
                  </a:cubicBezTo>
                  <a:cubicBezTo>
                    <a:pt x="1811" y="1536"/>
                    <a:pt x="1811" y="1531"/>
                    <a:pt x="1813" y="1527"/>
                  </a:cubicBezTo>
                  <a:lnTo>
                    <a:pt x="1813" y="1527"/>
                  </a:lnTo>
                  <a:cubicBezTo>
                    <a:pt x="1815" y="1532"/>
                    <a:pt x="1818" y="1534"/>
                    <a:pt x="1820" y="1534"/>
                  </a:cubicBezTo>
                  <a:cubicBezTo>
                    <a:pt x="1824" y="1534"/>
                    <a:pt x="1829" y="1530"/>
                    <a:pt x="1833" y="1528"/>
                  </a:cubicBezTo>
                  <a:lnTo>
                    <a:pt x="1833" y="1528"/>
                  </a:lnTo>
                  <a:cubicBezTo>
                    <a:pt x="1835" y="1530"/>
                    <a:pt x="1838" y="1533"/>
                    <a:pt x="1841" y="1536"/>
                  </a:cubicBezTo>
                  <a:cubicBezTo>
                    <a:pt x="1841" y="1529"/>
                    <a:pt x="1840" y="1527"/>
                    <a:pt x="1837" y="1527"/>
                  </a:cubicBezTo>
                  <a:cubicBezTo>
                    <a:pt x="1836" y="1527"/>
                    <a:pt x="1835" y="1527"/>
                    <a:pt x="1833" y="1528"/>
                  </a:cubicBezTo>
                  <a:lnTo>
                    <a:pt x="1833" y="1528"/>
                  </a:lnTo>
                  <a:cubicBezTo>
                    <a:pt x="1827" y="1524"/>
                    <a:pt x="1823" y="1522"/>
                    <a:pt x="1820" y="1522"/>
                  </a:cubicBezTo>
                  <a:cubicBezTo>
                    <a:pt x="1817" y="1522"/>
                    <a:pt x="1815" y="1524"/>
                    <a:pt x="1813" y="1527"/>
                  </a:cubicBezTo>
                  <a:lnTo>
                    <a:pt x="1813" y="1527"/>
                  </a:lnTo>
                  <a:cubicBezTo>
                    <a:pt x="1812" y="1522"/>
                    <a:pt x="1811" y="1516"/>
                    <a:pt x="1811" y="1506"/>
                  </a:cubicBezTo>
                  <a:cubicBezTo>
                    <a:pt x="1781" y="1445"/>
                    <a:pt x="1871" y="1475"/>
                    <a:pt x="1841" y="1385"/>
                  </a:cubicBezTo>
                  <a:cubicBezTo>
                    <a:pt x="1841" y="1355"/>
                    <a:pt x="1811" y="1294"/>
                    <a:pt x="1811" y="1264"/>
                  </a:cubicBezTo>
                  <a:cubicBezTo>
                    <a:pt x="1841" y="1264"/>
                    <a:pt x="1841" y="1294"/>
                    <a:pt x="1841" y="1294"/>
                  </a:cubicBezTo>
                  <a:cubicBezTo>
                    <a:pt x="1841" y="1264"/>
                    <a:pt x="1841" y="1234"/>
                    <a:pt x="1841" y="1234"/>
                  </a:cubicBezTo>
                  <a:lnTo>
                    <a:pt x="1811" y="1234"/>
                  </a:lnTo>
                  <a:lnTo>
                    <a:pt x="1811" y="1204"/>
                  </a:lnTo>
                  <a:lnTo>
                    <a:pt x="1841" y="1234"/>
                  </a:lnTo>
                  <a:lnTo>
                    <a:pt x="1871" y="1234"/>
                  </a:lnTo>
                  <a:lnTo>
                    <a:pt x="1871" y="1193"/>
                  </a:lnTo>
                  <a:lnTo>
                    <a:pt x="1871" y="1193"/>
                  </a:lnTo>
                  <a:cubicBezTo>
                    <a:pt x="1880" y="1208"/>
                    <a:pt x="1891" y="1223"/>
                    <a:pt x="1902" y="1234"/>
                  </a:cubicBezTo>
                  <a:cubicBezTo>
                    <a:pt x="1902" y="1204"/>
                    <a:pt x="1871" y="1204"/>
                    <a:pt x="1871" y="1174"/>
                  </a:cubicBezTo>
                  <a:cubicBezTo>
                    <a:pt x="1871" y="1164"/>
                    <a:pt x="1871" y="1154"/>
                    <a:pt x="1871" y="1144"/>
                  </a:cubicBezTo>
                  <a:cubicBezTo>
                    <a:pt x="1902" y="1144"/>
                    <a:pt x="1902" y="1174"/>
                    <a:pt x="1902" y="1174"/>
                  </a:cubicBezTo>
                  <a:cubicBezTo>
                    <a:pt x="1902" y="1174"/>
                    <a:pt x="1902" y="1144"/>
                    <a:pt x="1902" y="1113"/>
                  </a:cubicBezTo>
                  <a:lnTo>
                    <a:pt x="1871" y="1113"/>
                  </a:lnTo>
                  <a:cubicBezTo>
                    <a:pt x="1871" y="1071"/>
                    <a:pt x="1871" y="1023"/>
                    <a:pt x="1871" y="962"/>
                  </a:cubicBezTo>
                  <a:lnTo>
                    <a:pt x="1932" y="962"/>
                  </a:lnTo>
                  <a:cubicBezTo>
                    <a:pt x="1962" y="962"/>
                    <a:pt x="1962" y="932"/>
                    <a:pt x="1992" y="932"/>
                  </a:cubicBezTo>
                  <a:lnTo>
                    <a:pt x="1962" y="872"/>
                  </a:lnTo>
                  <a:lnTo>
                    <a:pt x="1992" y="842"/>
                  </a:lnTo>
                  <a:cubicBezTo>
                    <a:pt x="1972" y="842"/>
                    <a:pt x="1952" y="855"/>
                    <a:pt x="1941" y="855"/>
                  </a:cubicBezTo>
                  <a:cubicBezTo>
                    <a:pt x="1935" y="855"/>
                    <a:pt x="1932" y="852"/>
                    <a:pt x="1932" y="842"/>
                  </a:cubicBezTo>
                  <a:cubicBezTo>
                    <a:pt x="1932" y="781"/>
                    <a:pt x="1932" y="781"/>
                    <a:pt x="1932" y="781"/>
                  </a:cubicBezTo>
                  <a:cubicBezTo>
                    <a:pt x="1952" y="781"/>
                    <a:pt x="1985" y="795"/>
                    <a:pt x="1988" y="795"/>
                  </a:cubicBezTo>
                  <a:cubicBezTo>
                    <a:pt x="1989" y="795"/>
                    <a:pt x="1982" y="791"/>
                    <a:pt x="1962" y="781"/>
                  </a:cubicBezTo>
                  <a:cubicBezTo>
                    <a:pt x="1932" y="781"/>
                    <a:pt x="1902" y="781"/>
                    <a:pt x="1932" y="751"/>
                  </a:cubicBezTo>
                  <a:cubicBezTo>
                    <a:pt x="1962" y="721"/>
                    <a:pt x="1962" y="661"/>
                    <a:pt x="1962" y="661"/>
                  </a:cubicBezTo>
                  <a:cubicBezTo>
                    <a:pt x="1932" y="661"/>
                    <a:pt x="1871" y="661"/>
                    <a:pt x="1902" y="631"/>
                  </a:cubicBezTo>
                  <a:cubicBezTo>
                    <a:pt x="1962" y="631"/>
                    <a:pt x="1902" y="570"/>
                    <a:pt x="1962" y="540"/>
                  </a:cubicBezTo>
                  <a:lnTo>
                    <a:pt x="1962" y="540"/>
                  </a:lnTo>
                  <a:cubicBezTo>
                    <a:pt x="1953" y="544"/>
                    <a:pt x="1945" y="546"/>
                    <a:pt x="1938" y="546"/>
                  </a:cubicBezTo>
                  <a:cubicBezTo>
                    <a:pt x="1894" y="546"/>
                    <a:pt x="1871" y="480"/>
                    <a:pt x="1871" y="480"/>
                  </a:cubicBezTo>
                  <a:cubicBezTo>
                    <a:pt x="1871" y="449"/>
                    <a:pt x="1871" y="449"/>
                    <a:pt x="1871" y="419"/>
                  </a:cubicBezTo>
                  <a:cubicBezTo>
                    <a:pt x="1841" y="449"/>
                    <a:pt x="1841" y="449"/>
                    <a:pt x="1811" y="449"/>
                  </a:cubicBezTo>
                  <a:cubicBezTo>
                    <a:pt x="1811" y="359"/>
                    <a:pt x="1841" y="419"/>
                    <a:pt x="1871" y="359"/>
                  </a:cubicBezTo>
                  <a:lnTo>
                    <a:pt x="1871" y="359"/>
                  </a:lnTo>
                  <a:cubicBezTo>
                    <a:pt x="1856" y="374"/>
                    <a:pt x="1841" y="374"/>
                    <a:pt x="1830" y="374"/>
                  </a:cubicBezTo>
                  <a:cubicBezTo>
                    <a:pt x="1819" y="374"/>
                    <a:pt x="1811" y="374"/>
                    <a:pt x="1811" y="389"/>
                  </a:cubicBezTo>
                  <a:cubicBezTo>
                    <a:pt x="1811" y="359"/>
                    <a:pt x="1811" y="359"/>
                    <a:pt x="1811" y="329"/>
                  </a:cubicBezTo>
                  <a:cubicBezTo>
                    <a:pt x="1805" y="335"/>
                    <a:pt x="1801" y="337"/>
                    <a:pt x="1799" y="337"/>
                  </a:cubicBezTo>
                  <a:cubicBezTo>
                    <a:pt x="1793" y="337"/>
                    <a:pt x="1799" y="320"/>
                    <a:pt x="1793" y="320"/>
                  </a:cubicBezTo>
                  <a:cubicBezTo>
                    <a:pt x="1791" y="320"/>
                    <a:pt x="1787" y="322"/>
                    <a:pt x="1781" y="329"/>
                  </a:cubicBezTo>
                  <a:cubicBezTo>
                    <a:pt x="1781" y="268"/>
                    <a:pt x="1811" y="268"/>
                    <a:pt x="1781" y="268"/>
                  </a:cubicBezTo>
                  <a:cubicBezTo>
                    <a:pt x="1781" y="264"/>
                    <a:pt x="1781" y="260"/>
                    <a:pt x="1781" y="257"/>
                  </a:cubicBezTo>
                  <a:lnTo>
                    <a:pt x="1781" y="257"/>
                  </a:lnTo>
                  <a:cubicBezTo>
                    <a:pt x="1773" y="276"/>
                    <a:pt x="1766" y="299"/>
                    <a:pt x="1751" y="299"/>
                  </a:cubicBezTo>
                  <a:cubicBezTo>
                    <a:pt x="1721" y="268"/>
                    <a:pt x="1781" y="208"/>
                    <a:pt x="1751" y="208"/>
                  </a:cubicBezTo>
                  <a:cubicBezTo>
                    <a:pt x="1731" y="208"/>
                    <a:pt x="1724" y="195"/>
                    <a:pt x="1713" y="195"/>
                  </a:cubicBezTo>
                  <a:cubicBezTo>
                    <a:pt x="1707" y="195"/>
                    <a:pt x="1700" y="198"/>
                    <a:pt x="1690" y="208"/>
                  </a:cubicBezTo>
                  <a:cubicBezTo>
                    <a:pt x="1684" y="214"/>
                    <a:pt x="1679" y="217"/>
                    <a:pt x="1675" y="217"/>
                  </a:cubicBezTo>
                  <a:cubicBezTo>
                    <a:pt x="1663" y="217"/>
                    <a:pt x="1657" y="199"/>
                    <a:pt x="1646" y="199"/>
                  </a:cubicBezTo>
                  <a:cubicBezTo>
                    <a:pt x="1641" y="199"/>
                    <a:pt x="1636" y="202"/>
                    <a:pt x="1630" y="208"/>
                  </a:cubicBezTo>
                  <a:cubicBezTo>
                    <a:pt x="1630" y="212"/>
                    <a:pt x="1630" y="215"/>
                    <a:pt x="1630" y="218"/>
                  </a:cubicBezTo>
                  <a:lnTo>
                    <a:pt x="1630" y="218"/>
                  </a:lnTo>
                  <a:cubicBezTo>
                    <a:pt x="1616" y="226"/>
                    <a:pt x="1602" y="235"/>
                    <a:pt x="1595" y="235"/>
                  </a:cubicBezTo>
                  <a:cubicBezTo>
                    <a:pt x="1590" y="235"/>
                    <a:pt x="1590" y="228"/>
                    <a:pt x="1600" y="208"/>
                  </a:cubicBezTo>
                  <a:cubicBezTo>
                    <a:pt x="1615" y="193"/>
                    <a:pt x="1623" y="193"/>
                    <a:pt x="1626" y="193"/>
                  </a:cubicBezTo>
                  <a:cubicBezTo>
                    <a:pt x="1630" y="193"/>
                    <a:pt x="1630" y="193"/>
                    <a:pt x="1630" y="178"/>
                  </a:cubicBezTo>
                  <a:cubicBezTo>
                    <a:pt x="1630" y="124"/>
                    <a:pt x="1630" y="144"/>
                    <a:pt x="1630" y="118"/>
                  </a:cubicBezTo>
                  <a:cubicBezTo>
                    <a:pt x="1615" y="102"/>
                    <a:pt x="1600" y="102"/>
                    <a:pt x="1589" y="102"/>
                  </a:cubicBezTo>
                  <a:cubicBezTo>
                    <a:pt x="1577" y="102"/>
                    <a:pt x="1570" y="102"/>
                    <a:pt x="1570" y="87"/>
                  </a:cubicBezTo>
                  <a:lnTo>
                    <a:pt x="1570" y="87"/>
                  </a:lnTo>
                  <a:cubicBezTo>
                    <a:pt x="1540" y="118"/>
                    <a:pt x="1600" y="148"/>
                    <a:pt x="1540" y="148"/>
                  </a:cubicBezTo>
                  <a:cubicBezTo>
                    <a:pt x="1534" y="150"/>
                    <a:pt x="1529" y="152"/>
                    <a:pt x="1525" y="152"/>
                  </a:cubicBezTo>
                  <a:cubicBezTo>
                    <a:pt x="1488" y="152"/>
                    <a:pt x="1503" y="53"/>
                    <a:pt x="1486" y="53"/>
                  </a:cubicBezTo>
                  <a:cubicBezTo>
                    <a:pt x="1484" y="53"/>
                    <a:pt x="1482" y="54"/>
                    <a:pt x="1479" y="57"/>
                  </a:cubicBezTo>
                  <a:cubicBezTo>
                    <a:pt x="1479" y="82"/>
                    <a:pt x="1459" y="126"/>
                    <a:pt x="1452" y="126"/>
                  </a:cubicBezTo>
                  <a:cubicBezTo>
                    <a:pt x="1450" y="126"/>
                    <a:pt x="1449" y="123"/>
                    <a:pt x="1449" y="118"/>
                  </a:cubicBezTo>
                  <a:lnTo>
                    <a:pt x="1449" y="57"/>
                  </a:lnTo>
                  <a:cubicBezTo>
                    <a:pt x="1425" y="57"/>
                    <a:pt x="1401" y="96"/>
                    <a:pt x="1392" y="96"/>
                  </a:cubicBezTo>
                  <a:cubicBezTo>
                    <a:pt x="1390" y="96"/>
                    <a:pt x="1389" y="93"/>
                    <a:pt x="1389" y="87"/>
                  </a:cubicBezTo>
                  <a:lnTo>
                    <a:pt x="1389" y="87"/>
                  </a:lnTo>
                  <a:cubicBezTo>
                    <a:pt x="1389" y="87"/>
                    <a:pt x="1389" y="87"/>
                    <a:pt x="1389" y="87"/>
                  </a:cubicBezTo>
                  <a:cubicBezTo>
                    <a:pt x="1381" y="72"/>
                    <a:pt x="1375" y="67"/>
                    <a:pt x="1371" y="67"/>
                  </a:cubicBezTo>
                  <a:cubicBezTo>
                    <a:pt x="1358" y="67"/>
                    <a:pt x="1358" y="118"/>
                    <a:pt x="1358" y="118"/>
                  </a:cubicBezTo>
                  <a:lnTo>
                    <a:pt x="1358" y="57"/>
                  </a:lnTo>
                  <a:cubicBezTo>
                    <a:pt x="1328" y="57"/>
                    <a:pt x="1298" y="118"/>
                    <a:pt x="1298" y="118"/>
                  </a:cubicBezTo>
                  <a:cubicBezTo>
                    <a:pt x="1298" y="93"/>
                    <a:pt x="1318" y="49"/>
                    <a:pt x="1309" y="49"/>
                  </a:cubicBezTo>
                  <a:cubicBezTo>
                    <a:pt x="1307" y="49"/>
                    <a:pt x="1304" y="51"/>
                    <a:pt x="1298" y="57"/>
                  </a:cubicBezTo>
                  <a:cubicBezTo>
                    <a:pt x="1280" y="66"/>
                    <a:pt x="1265" y="70"/>
                    <a:pt x="1252" y="70"/>
                  </a:cubicBezTo>
                  <a:cubicBezTo>
                    <a:pt x="1220" y="70"/>
                    <a:pt x="1199" y="48"/>
                    <a:pt x="1177" y="27"/>
                  </a:cubicBezTo>
                  <a:cubicBezTo>
                    <a:pt x="1155" y="71"/>
                    <a:pt x="1133" y="99"/>
                    <a:pt x="1111" y="99"/>
                  </a:cubicBezTo>
                  <a:cubicBezTo>
                    <a:pt x="1103" y="99"/>
                    <a:pt x="1095" y="95"/>
                    <a:pt x="1087" y="87"/>
                  </a:cubicBezTo>
                  <a:cubicBezTo>
                    <a:pt x="1083" y="84"/>
                    <a:pt x="1080" y="82"/>
                    <a:pt x="1078" y="82"/>
                  </a:cubicBezTo>
                  <a:cubicBezTo>
                    <a:pt x="1062" y="82"/>
                    <a:pt x="1058" y="135"/>
                    <a:pt x="1057" y="135"/>
                  </a:cubicBezTo>
                  <a:cubicBezTo>
                    <a:pt x="1057" y="135"/>
                    <a:pt x="1057" y="130"/>
                    <a:pt x="1057" y="118"/>
                  </a:cubicBezTo>
                  <a:cubicBezTo>
                    <a:pt x="1027" y="118"/>
                    <a:pt x="1004" y="125"/>
                    <a:pt x="985" y="125"/>
                  </a:cubicBezTo>
                  <a:cubicBezTo>
                    <a:pt x="966" y="125"/>
                    <a:pt x="951" y="118"/>
                    <a:pt x="936" y="87"/>
                  </a:cubicBezTo>
                  <a:cubicBezTo>
                    <a:pt x="936" y="105"/>
                    <a:pt x="931" y="110"/>
                    <a:pt x="923" y="110"/>
                  </a:cubicBezTo>
                  <a:cubicBezTo>
                    <a:pt x="915" y="110"/>
                    <a:pt x="905" y="105"/>
                    <a:pt x="896" y="105"/>
                  </a:cubicBezTo>
                  <a:cubicBezTo>
                    <a:pt x="885" y="105"/>
                    <a:pt x="876" y="113"/>
                    <a:pt x="876" y="148"/>
                  </a:cubicBezTo>
                  <a:cubicBezTo>
                    <a:pt x="876" y="87"/>
                    <a:pt x="876" y="57"/>
                    <a:pt x="845" y="57"/>
                  </a:cubicBezTo>
                  <a:cubicBezTo>
                    <a:pt x="815" y="57"/>
                    <a:pt x="815" y="118"/>
                    <a:pt x="815" y="118"/>
                  </a:cubicBezTo>
                  <a:lnTo>
                    <a:pt x="815" y="87"/>
                  </a:lnTo>
                  <a:cubicBezTo>
                    <a:pt x="810" y="93"/>
                    <a:pt x="804" y="96"/>
                    <a:pt x="798" y="96"/>
                  </a:cubicBezTo>
                  <a:cubicBezTo>
                    <a:pt x="775" y="96"/>
                    <a:pt x="755" y="51"/>
                    <a:pt x="755" y="27"/>
                  </a:cubicBezTo>
                  <a:lnTo>
                    <a:pt x="725" y="87"/>
                  </a:lnTo>
                  <a:cubicBezTo>
                    <a:pt x="725" y="57"/>
                    <a:pt x="725" y="57"/>
                    <a:pt x="725" y="57"/>
                  </a:cubicBezTo>
                  <a:cubicBezTo>
                    <a:pt x="720" y="62"/>
                    <a:pt x="716" y="64"/>
                    <a:pt x="713" y="64"/>
                  </a:cubicBezTo>
                  <a:cubicBezTo>
                    <a:pt x="700" y="64"/>
                    <a:pt x="696" y="36"/>
                    <a:pt x="695" y="36"/>
                  </a:cubicBezTo>
                  <a:cubicBezTo>
                    <a:pt x="695" y="36"/>
                    <a:pt x="695" y="41"/>
                    <a:pt x="695" y="57"/>
                  </a:cubicBezTo>
                  <a:cubicBezTo>
                    <a:pt x="695" y="57"/>
                    <a:pt x="695" y="57"/>
                    <a:pt x="695" y="87"/>
                  </a:cubicBezTo>
                  <a:cubicBezTo>
                    <a:pt x="695" y="57"/>
                    <a:pt x="664" y="57"/>
                    <a:pt x="664" y="57"/>
                  </a:cubicBezTo>
                  <a:lnTo>
                    <a:pt x="664" y="27"/>
                  </a:lnTo>
                  <a:cubicBezTo>
                    <a:pt x="634" y="27"/>
                    <a:pt x="604" y="57"/>
                    <a:pt x="574" y="57"/>
                  </a:cubicBezTo>
                  <a:cubicBezTo>
                    <a:pt x="574" y="57"/>
                    <a:pt x="574" y="27"/>
                    <a:pt x="574" y="27"/>
                  </a:cubicBezTo>
                  <a:cubicBezTo>
                    <a:pt x="574" y="27"/>
                    <a:pt x="54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3889200" y="227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3896725" y="2276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3880125" y="227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3899750" y="2277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3854475" y="2284875"/>
              <a:ext cx="2300" cy="1525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31" y="1"/>
                  </a:moveTo>
                  <a:cubicBezTo>
                    <a:pt x="31" y="1"/>
                    <a:pt x="1" y="31"/>
                    <a:pt x="31" y="61"/>
                  </a:cubicBezTo>
                  <a:lnTo>
                    <a:pt x="91" y="61"/>
                  </a:lnTo>
                  <a:cubicBezTo>
                    <a:pt x="61" y="61"/>
                    <a:pt x="91" y="6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3856000" y="229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3856000" y="229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3855250" y="228637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3811475" y="2258550"/>
              <a:ext cx="46050" cy="48975"/>
            </a:xfrm>
            <a:custGeom>
              <a:avLst/>
              <a:gdLst/>
              <a:ahLst/>
              <a:cxnLst/>
              <a:rect l="l" t="t" r="r" b="b"/>
              <a:pathLst>
                <a:path w="1842" h="1959" extrusionOk="0">
                  <a:moveTo>
                    <a:pt x="1661" y="233"/>
                  </a:moveTo>
                  <a:cubicBezTo>
                    <a:pt x="1660" y="233"/>
                    <a:pt x="1660" y="235"/>
                    <a:pt x="1660" y="239"/>
                  </a:cubicBezTo>
                  <a:lnTo>
                    <a:pt x="1660" y="239"/>
                  </a:lnTo>
                  <a:cubicBezTo>
                    <a:pt x="1660" y="239"/>
                    <a:pt x="1661" y="239"/>
                    <a:pt x="1661" y="239"/>
                  </a:cubicBezTo>
                  <a:cubicBezTo>
                    <a:pt x="1661" y="234"/>
                    <a:pt x="1661" y="233"/>
                    <a:pt x="1661" y="233"/>
                  </a:cubicBezTo>
                  <a:close/>
                  <a:moveTo>
                    <a:pt x="1481" y="259"/>
                  </a:moveTo>
                  <a:lnTo>
                    <a:pt x="1481" y="259"/>
                  </a:lnTo>
                  <a:cubicBezTo>
                    <a:pt x="1480" y="265"/>
                    <a:pt x="1480" y="269"/>
                    <a:pt x="1480" y="269"/>
                  </a:cubicBezTo>
                  <a:lnTo>
                    <a:pt x="1480" y="269"/>
                  </a:lnTo>
                  <a:cubicBezTo>
                    <a:pt x="1480" y="265"/>
                    <a:pt x="1480" y="262"/>
                    <a:pt x="1481" y="259"/>
                  </a:cubicBezTo>
                  <a:close/>
                  <a:moveTo>
                    <a:pt x="1660" y="239"/>
                  </a:moveTo>
                  <a:cubicBezTo>
                    <a:pt x="1655" y="239"/>
                    <a:pt x="1630" y="242"/>
                    <a:pt x="1630" y="269"/>
                  </a:cubicBezTo>
                  <a:cubicBezTo>
                    <a:pt x="1654" y="269"/>
                    <a:pt x="1640" y="269"/>
                    <a:pt x="1634" y="299"/>
                  </a:cubicBezTo>
                  <a:lnTo>
                    <a:pt x="1634" y="299"/>
                  </a:lnTo>
                  <a:cubicBezTo>
                    <a:pt x="1652" y="295"/>
                    <a:pt x="1658" y="254"/>
                    <a:pt x="1660" y="239"/>
                  </a:cubicBezTo>
                  <a:close/>
                  <a:moveTo>
                    <a:pt x="1811" y="812"/>
                  </a:moveTo>
                  <a:lnTo>
                    <a:pt x="1817" y="817"/>
                  </a:lnTo>
                  <a:lnTo>
                    <a:pt x="1817" y="817"/>
                  </a:lnTo>
                  <a:cubicBezTo>
                    <a:pt x="1825" y="815"/>
                    <a:pt x="1833" y="812"/>
                    <a:pt x="1842" y="812"/>
                  </a:cubicBezTo>
                  <a:close/>
                  <a:moveTo>
                    <a:pt x="1751" y="1084"/>
                  </a:moveTo>
                  <a:cubicBezTo>
                    <a:pt x="1751" y="1084"/>
                    <a:pt x="1751" y="1097"/>
                    <a:pt x="1751" y="1114"/>
                  </a:cubicBezTo>
                  <a:cubicBezTo>
                    <a:pt x="1751" y="1114"/>
                    <a:pt x="1781" y="1114"/>
                    <a:pt x="1751" y="1084"/>
                  </a:cubicBezTo>
                  <a:close/>
                  <a:moveTo>
                    <a:pt x="1721" y="1114"/>
                  </a:moveTo>
                  <a:cubicBezTo>
                    <a:pt x="1721" y="1114"/>
                    <a:pt x="1723" y="1116"/>
                    <a:pt x="1726" y="1119"/>
                  </a:cubicBezTo>
                  <a:lnTo>
                    <a:pt x="1726" y="1119"/>
                  </a:lnTo>
                  <a:cubicBezTo>
                    <a:pt x="1727" y="1118"/>
                    <a:pt x="1729" y="1116"/>
                    <a:pt x="1732" y="1116"/>
                  </a:cubicBezTo>
                  <a:lnTo>
                    <a:pt x="1732" y="1116"/>
                  </a:lnTo>
                  <a:cubicBezTo>
                    <a:pt x="1729" y="1115"/>
                    <a:pt x="1725" y="1114"/>
                    <a:pt x="1721" y="1114"/>
                  </a:cubicBezTo>
                  <a:close/>
                  <a:moveTo>
                    <a:pt x="1751" y="1114"/>
                  </a:moveTo>
                  <a:cubicBezTo>
                    <a:pt x="1743" y="1114"/>
                    <a:pt x="1736" y="1115"/>
                    <a:pt x="1732" y="1116"/>
                  </a:cubicBezTo>
                  <a:lnTo>
                    <a:pt x="1732" y="1116"/>
                  </a:lnTo>
                  <a:cubicBezTo>
                    <a:pt x="1751" y="1122"/>
                    <a:pt x="1751" y="1144"/>
                    <a:pt x="1751" y="1144"/>
                  </a:cubicBezTo>
                  <a:cubicBezTo>
                    <a:pt x="1751" y="1134"/>
                    <a:pt x="1751" y="1123"/>
                    <a:pt x="1751" y="1114"/>
                  </a:cubicBezTo>
                  <a:close/>
                  <a:moveTo>
                    <a:pt x="1726" y="1119"/>
                  </a:moveTo>
                  <a:cubicBezTo>
                    <a:pt x="1717" y="1129"/>
                    <a:pt x="1751" y="1152"/>
                    <a:pt x="1751" y="1174"/>
                  </a:cubicBezTo>
                  <a:cubicBezTo>
                    <a:pt x="1751" y="1152"/>
                    <a:pt x="1734" y="1129"/>
                    <a:pt x="1726" y="1119"/>
                  </a:cubicBezTo>
                  <a:close/>
                  <a:moveTo>
                    <a:pt x="1691" y="1355"/>
                  </a:moveTo>
                  <a:cubicBezTo>
                    <a:pt x="1691" y="1355"/>
                    <a:pt x="1691" y="1355"/>
                    <a:pt x="1691" y="1386"/>
                  </a:cubicBezTo>
                  <a:lnTo>
                    <a:pt x="1661" y="1386"/>
                  </a:lnTo>
                  <a:cubicBezTo>
                    <a:pt x="1691" y="1355"/>
                    <a:pt x="1691" y="1355"/>
                    <a:pt x="1691" y="1355"/>
                  </a:cubicBezTo>
                  <a:close/>
                  <a:moveTo>
                    <a:pt x="785" y="1778"/>
                  </a:moveTo>
                  <a:lnTo>
                    <a:pt x="785" y="1868"/>
                  </a:lnTo>
                  <a:cubicBezTo>
                    <a:pt x="785" y="1868"/>
                    <a:pt x="781" y="1877"/>
                    <a:pt x="778" y="1887"/>
                  </a:cubicBezTo>
                  <a:lnTo>
                    <a:pt x="778" y="1887"/>
                  </a:lnTo>
                  <a:cubicBezTo>
                    <a:pt x="762" y="1855"/>
                    <a:pt x="785" y="1805"/>
                    <a:pt x="785" y="1778"/>
                  </a:cubicBezTo>
                  <a:close/>
                  <a:moveTo>
                    <a:pt x="492" y="1"/>
                  </a:moveTo>
                  <a:cubicBezTo>
                    <a:pt x="487" y="1"/>
                    <a:pt x="484" y="7"/>
                    <a:pt x="484" y="28"/>
                  </a:cubicBezTo>
                  <a:cubicBezTo>
                    <a:pt x="423" y="58"/>
                    <a:pt x="393" y="58"/>
                    <a:pt x="393" y="88"/>
                  </a:cubicBezTo>
                  <a:cubicBezTo>
                    <a:pt x="393" y="148"/>
                    <a:pt x="423" y="178"/>
                    <a:pt x="393" y="178"/>
                  </a:cubicBezTo>
                  <a:cubicBezTo>
                    <a:pt x="373" y="178"/>
                    <a:pt x="340" y="165"/>
                    <a:pt x="319" y="165"/>
                  </a:cubicBezTo>
                  <a:cubicBezTo>
                    <a:pt x="309" y="165"/>
                    <a:pt x="303" y="168"/>
                    <a:pt x="303" y="178"/>
                  </a:cubicBezTo>
                  <a:lnTo>
                    <a:pt x="303" y="239"/>
                  </a:lnTo>
                  <a:cubicBezTo>
                    <a:pt x="288" y="224"/>
                    <a:pt x="280" y="224"/>
                    <a:pt x="276" y="224"/>
                  </a:cubicBezTo>
                  <a:cubicBezTo>
                    <a:pt x="272" y="224"/>
                    <a:pt x="272" y="224"/>
                    <a:pt x="272" y="209"/>
                  </a:cubicBezTo>
                  <a:cubicBezTo>
                    <a:pt x="242" y="239"/>
                    <a:pt x="242" y="269"/>
                    <a:pt x="242" y="329"/>
                  </a:cubicBezTo>
                  <a:cubicBezTo>
                    <a:pt x="242" y="339"/>
                    <a:pt x="239" y="343"/>
                    <a:pt x="234" y="343"/>
                  </a:cubicBezTo>
                  <a:cubicBezTo>
                    <a:pt x="226" y="343"/>
                    <a:pt x="212" y="329"/>
                    <a:pt x="212" y="329"/>
                  </a:cubicBezTo>
                  <a:cubicBezTo>
                    <a:pt x="212" y="420"/>
                    <a:pt x="91" y="390"/>
                    <a:pt x="91" y="510"/>
                  </a:cubicBezTo>
                  <a:lnTo>
                    <a:pt x="91" y="571"/>
                  </a:lnTo>
                  <a:cubicBezTo>
                    <a:pt x="85" y="577"/>
                    <a:pt x="82" y="579"/>
                    <a:pt x="80" y="579"/>
                  </a:cubicBezTo>
                  <a:cubicBezTo>
                    <a:pt x="71" y="579"/>
                    <a:pt x="85" y="541"/>
                    <a:pt x="61" y="541"/>
                  </a:cubicBezTo>
                  <a:cubicBezTo>
                    <a:pt x="91" y="631"/>
                    <a:pt x="61" y="631"/>
                    <a:pt x="61" y="722"/>
                  </a:cubicBezTo>
                  <a:cubicBezTo>
                    <a:pt x="1" y="722"/>
                    <a:pt x="31" y="872"/>
                    <a:pt x="1" y="933"/>
                  </a:cubicBezTo>
                  <a:lnTo>
                    <a:pt x="31" y="933"/>
                  </a:lnTo>
                  <a:lnTo>
                    <a:pt x="31" y="1355"/>
                  </a:lnTo>
                  <a:cubicBezTo>
                    <a:pt x="31" y="1362"/>
                    <a:pt x="34" y="1364"/>
                    <a:pt x="39" y="1364"/>
                  </a:cubicBezTo>
                  <a:cubicBezTo>
                    <a:pt x="47" y="1364"/>
                    <a:pt x="61" y="1357"/>
                    <a:pt x="73" y="1357"/>
                  </a:cubicBezTo>
                  <a:cubicBezTo>
                    <a:pt x="83" y="1357"/>
                    <a:pt x="91" y="1363"/>
                    <a:pt x="91" y="1386"/>
                  </a:cubicBezTo>
                  <a:lnTo>
                    <a:pt x="61" y="1386"/>
                  </a:lnTo>
                  <a:cubicBezTo>
                    <a:pt x="91" y="1476"/>
                    <a:pt x="122" y="1597"/>
                    <a:pt x="182" y="1627"/>
                  </a:cubicBezTo>
                  <a:cubicBezTo>
                    <a:pt x="162" y="1627"/>
                    <a:pt x="155" y="1614"/>
                    <a:pt x="153" y="1614"/>
                  </a:cubicBezTo>
                  <a:cubicBezTo>
                    <a:pt x="152" y="1614"/>
                    <a:pt x="152" y="1617"/>
                    <a:pt x="152" y="1627"/>
                  </a:cubicBezTo>
                  <a:cubicBezTo>
                    <a:pt x="152" y="1657"/>
                    <a:pt x="212" y="1657"/>
                    <a:pt x="212" y="1657"/>
                  </a:cubicBezTo>
                  <a:cubicBezTo>
                    <a:pt x="212" y="1672"/>
                    <a:pt x="205" y="1672"/>
                    <a:pt x="201" y="1672"/>
                  </a:cubicBezTo>
                  <a:cubicBezTo>
                    <a:pt x="197" y="1672"/>
                    <a:pt x="197" y="1672"/>
                    <a:pt x="212" y="1687"/>
                  </a:cubicBezTo>
                  <a:cubicBezTo>
                    <a:pt x="212" y="1748"/>
                    <a:pt x="242" y="1717"/>
                    <a:pt x="242" y="1748"/>
                  </a:cubicBezTo>
                  <a:cubicBezTo>
                    <a:pt x="242" y="1748"/>
                    <a:pt x="256" y="1761"/>
                    <a:pt x="265" y="1761"/>
                  </a:cubicBezTo>
                  <a:cubicBezTo>
                    <a:pt x="269" y="1761"/>
                    <a:pt x="272" y="1758"/>
                    <a:pt x="272" y="1748"/>
                  </a:cubicBezTo>
                  <a:cubicBezTo>
                    <a:pt x="272" y="1778"/>
                    <a:pt x="333" y="1748"/>
                    <a:pt x="333" y="1808"/>
                  </a:cubicBezTo>
                  <a:cubicBezTo>
                    <a:pt x="333" y="1803"/>
                    <a:pt x="333" y="1802"/>
                    <a:pt x="333" y="1802"/>
                  </a:cubicBezTo>
                  <a:cubicBezTo>
                    <a:pt x="333" y="1802"/>
                    <a:pt x="335" y="1829"/>
                    <a:pt x="345" y="1829"/>
                  </a:cubicBezTo>
                  <a:cubicBezTo>
                    <a:pt x="349" y="1829"/>
                    <a:pt x="355" y="1824"/>
                    <a:pt x="363" y="1808"/>
                  </a:cubicBezTo>
                  <a:lnTo>
                    <a:pt x="363" y="1808"/>
                  </a:lnTo>
                  <a:cubicBezTo>
                    <a:pt x="333" y="1868"/>
                    <a:pt x="393" y="1838"/>
                    <a:pt x="393" y="1868"/>
                  </a:cubicBezTo>
                  <a:cubicBezTo>
                    <a:pt x="393" y="1868"/>
                    <a:pt x="393" y="1899"/>
                    <a:pt x="393" y="1899"/>
                  </a:cubicBezTo>
                  <a:cubicBezTo>
                    <a:pt x="402" y="1907"/>
                    <a:pt x="411" y="1911"/>
                    <a:pt x="419" y="1911"/>
                  </a:cubicBezTo>
                  <a:cubicBezTo>
                    <a:pt x="438" y="1911"/>
                    <a:pt x="454" y="1890"/>
                    <a:pt x="454" y="1868"/>
                  </a:cubicBezTo>
                  <a:cubicBezTo>
                    <a:pt x="454" y="1899"/>
                    <a:pt x="460" y="1905"/>
                    <a:pt x="469" y="1905"/>
                  </a:cubicBezTo>
                  <a:cubicBezTo>
                    <a:pt x="476" y="1905"/>
                    <a:pt x="485" y="1901"/>
                    <a:pt x="493" y="1901"/>
                  </a:cubicBezTo>
                  <a:cubicBezTo>
                    <a:pt x="504" y="1901"/>
                    <a:pt x="514" y="1911"/>
                    <a:pt x="514" y="1959"/>
                  </a:cubicBezTo>
                  <a:lnTo>
                    <a:pt x="635" y="1868"/>
                  </a:lnTo>
                  <a:lnTo>
                    <a:pt x="635" y="1868"/>
                  </a:lnTo>
                  <a:cubicBezTo>
                    <a:pt x="635" y="1959"/>
                    <a:pt x="604" y="1899"/>
                    <a:pt x="604" y="1959"/>
                  </a:cubicBezTo>
                  <a:cubicBezTo>
                    <a:pt x="635" y="1929"/>
                    <a:pt x="695" y="1899"/>
                    <a:pt x="695" y="1899"/>
                  </a:cubicBezTo>
                  <a:lnTo>
                    <a:pt x="695" y="1899"/>
                  </a:lnTo>
                  <a:cubicBezTo>
                    <a:pt x="695" y="1899"/>
                    <a:pt x="676" y="1937"/>
                    <a:pt x="683" y="1937"/>
                  </a:cubicBezTo>
                  <a:cubicBezTo>
                    <a:pt x="685" y="1937"/>
                    <a:pt x="689" y="1935"/>
                    <a:pt x="695" y="1929"/>
                  </a:cubicBezTo>
                  <a:cubicBezTo>
                    <a:pt x="710" y="1914"/>
                    <a:pt x="725" y="1914"/>
                    <a:pt x="740" y="1914"/>
                  </a:cubicBezTo>
                  <a:cubicBezTo>
                    <a:pt x="751" y="1914"/>
                    <a:pt x="762" y="1914"/>
                    <a:pt x="772" y="1908"/>
                  </a:cubicBezTo>
                  <a:lnTo>
                    <a:pt x="772" y="1908"/>
                  </a:lnTo>
                  <a:cubicBezTo>
                    <a:pt x="771" y="1919"/>
                    <a:pt x="774" y="1929"/>
                    <a:pt x="785" y="1929"/>
                  </a:cubicBezTo>
                  <a:cubicBezTo>
                    <a:pt x="810" y="1904"/>
                    <a:pt x="815" y="1860"/>
                    <a:pt x="815" y="1860"/>
                  </a:cubicBezTo>
                  <a:cubicBezTo>
                    <a:pt x="816" y="1860"/>
                    <a:pt x="816" y="1863"/>
                    <a:pt x="816" y="1868"/>
                  </a:cubicBezTo>
                  <a:cubicBezTo>
                    <a:pt x="816" y="1879"/>
                    <a:pt x="816" y="1890"/>
                    <a:pt x="816" y="1899"/>
                  </a:cubicBezTo>
                  <a:cubicBezTo>
                    <a:pt x="837" y="1877"/>
                    <a:pt x="843" y="1856"/>
                    <a:pt x="845" y="1856"/>
                  </a:cubicBezTo>
                  <a:cubicBezTo>
                    <a:pt x="846" y="1856"/>
                    <a:pt x="846" y="1860"/>
                    <a:pt x="846" y="1868"/>
                  </a:cubicBezTo>
                  <a:cubicBezTo>
                    <a:pt x="846" y="1899"/>
                    <a:pt x="846" y="1899"/>
                    <a:pt x="846" y="1899"/>
                  </a:cubicBezTo>
                  <a:cubicBezTo>
                    <a:pt x="868" y="1876"/>
                    <a:pt x="907" y="1805"/>
                    <a:pt x="925" y="1805"/>
                  </a:cubicBezTo>
                  <a:cubicBezTo>
                    <a:pt x="932" y="1805"/>
                    <a:pt x="936" y="1814"/>
                    <a:pt x="936" y="1838"/>
                  </a:cubicBezTo>
                  <a:lnTo>
                    <a:pt x="936" y="1899"/>
                  </a:lnTo>
                  <a:cubicBezTo>
                    <a:pt x="936" y="1899"/>
                    <a:pt x="956" y="1860"/>
                    <a:pt x="963" y="1860"/>
                  </a:cubicBezTo>
                  <a:cubicBezTo>
                    <a:pt x="965" y="1860"/>
                    <a:pt x="967" y="1862"/>
                    <a:pt x="967" y="1868"/>
                  </a:cubicBezTo>
                  <a:lnTo>
                    <a:pt x="967" y="1899"/>
                  </a:lnTo>
                  <a:lnTo>
                    <a:pt x="997" y="1899"/>
                  </a:lnTo>
                  <a:lnTo>
                    <a:pt x="997" y="1868"/>
                  </a:lnTo>
                  <a:cubicBezTo>
                    <a:pt x="997" y="1838"/>
                    <a:pt x="997" y="1808"/>
                    <a:pt x="997" y="1808"/>
                  </a:cubicBezTo>
                  <a:cubicBezTo>
                    <a:pt x="997" y="1808"/>
                    <a:pt x="1027" y="1808"/>
                    <a:pt x="1027" y="1838"/>
                  </a:cubicBezTo>
                  <a:lnTo>
                    <a:pt x="1027" y="1899"/>
                  </a:lnTo>
                  <a:cubicBezTo>
                    <a:pt x="1042" y="1868"/>
                    <a:pt x="1057" y="1868"/>
                    <a:pt x="1068" y="1868"/>
                  </a:cubicBezTo>
                  <a:cubicBezTo>
                    <a:pt x="1075" y="1868"/>
                    <a:pt x="1081" y="1868"/>
                    <a:pt x="1084" y="1862"/>
                  </a:cubicBezTo>
                  <a:lnTo>
                    <a:pt x="1084" y="1862"/>
                  </a:lnTo>
                  <a:cubicBezTo>
                    <a:pt x="1086" y="1866"/>
                    <a:pt x="1087" y="1868"/>
                    <a:pt x="1087" y="1868"/>
                  </a:cubicBezTo>
                  <a:lnTo>
                    <a:pt x="1087" y="1838"/>
                  </a:lnTo>
                  <a:cubicBezTo>
                    <a:pt x="1087" y="1850"/>
                    <a:pt x="1086" y="1857"/>
                    <a:pt x="1084" y="1862"/>
                  </a:cubicBezTo>
                  <a:lnTo>
                    <a:pt x="1084" y="1862"/>
                  </a:lnTo>
                  <a:cubicBezTo>
                    <a:pt x="1079" y="1850"/>
                    <a:pt x="1070" y="1830"/>
                    <a:pt x="1076" y="1830"/>
                  </a:cubicBezTo>
                  <a:cubicBezTo>
                    <a:pt x="1078" y="1830"/>
                    <a:pt x="1081" y="1832"/>
                    <a:pt x="1087" y="1838"/>
                  </a:cubicBezTo>
                  <a:cubicBezTo>
                    <a:pt x="1087" y="1838"/>
                    <a:pt x="1101" y="1811"/>
                    <a:pt x="1119" y="1811"/>
                  </a:cubicBezTo>
                  <a:cubicBezTo>
                    <a:pt x="1127" y="1811"/>
                    <a:pt x="1138" y="1818"/>
                    <a:pt x="1148" y="1838"/>
                  </a:cubicBezTo>
                  <a:cubicBezTo>
                    <a:pt x="1148" y="1868"/>
                    <a:pt x="1148" y="1868"/>
                    <a:pt x="1148" y="1868"/>
                  </a:cubicBezTo>
                  <a:cubicBezTo>
                    <a:pt x="1148" y="1868"/>
                    <a:pt x="1148" y="1868"/>
                    <a:pt x="1148" y="1899"/>
                  </a:cubicBezTo>
                  <a:cubicBezTo>
                    <a:pt x="1178" y="1868"/>
                    <a:pt x="1208" y="1838"/>
                    <a:pt x="1238" y="1838"/>
                  </a:cubicBezTo>
                  <a:cubicBezTo>
                    <a:pt x="1238" y="1808"/>
                    <a:pt x="1241" y="1798"/>
                    <a:pt x="1246" y="1798"/>
                  </a:cubicBezTo>
                  <a:cubicBezTo>
                    <a:pt x="1255" y="1798"/>
                    <a:pt x="1268" y="1838"/>
                    <a:pt x="1268" y="1838"/>
                  </a:cubicBezTo>
                  <a:cubicBezTo>
                    <a:pt x="1268" y="1838"/>
                    <a:pt x="1238" y="1868"/>
                    <a:pt x="1268" y="1868"/>
                  </a:cubicBezTo>
                  <a:cubicBezTo>
                    <a:pt x="1274" y="1874"/>
                    <a:pt x="1279" y="1877"/>
                    <a:pt x="1283" y="1877"/>
                  </a:cubicBezTo>
                  <a:cubicBezTo>
                    <a:pt x="1300" y="1877"/>
                    <a:pt x="1304" y="1832"/>
                    <a:pt x="1329" y="1808"/>
                  </a:cubicBezTo>
                  <a:lnTo>
                    <a:pt x="1329" y="1838"/>
                  </a:lnTo>
                  <a:cubicBezTo>
                    <a:pt x="1349" y="1838"/>
                    <a:pt x="1369" y="1852"/>
                    <a:pt x="1380" y="1852"/>
                  </a:cubicBezTo>
                  <a:cubicBezTo>
                    <a:pt x="1386" y="1852"/>
                    <a:pt x="1389" y="1848"/>
                    <a:pt x="1389" y="1838"/>
                  </a:cubicBezTo>
                  <a:lnTo>
                    <a:pt x="1389" y="1778"/>
                  </a:lnTo>
                  <a:cubicBezTo>
                    <a:pt x="1403" y="1806"/>
                    <a:pt x="1414" y="1816"/>
                    <a:pt x="1423" y="1816"/>
                  </a:cubicBezTo>
                  <a:cubicBezTo>
                    <a:pt x="1447" y="1816"/>
                    <a:pt x="1459" y="1737"/>
                    <a:pt x="1489" y="1737"/>
                  </a:cubicBezTo>
                  <a:cubicBezTo>
                    <a:pt x="1495" y="1737"/>
                    <a:pt x="1502" y="1740"/>
                    <a:pt x="1510" y="1748"/>
                  </a:cubicBezTo>
                  <a:lnTo>
                    <a:pt x="1510" y="1778"/>
                  </a:lnTo>
                  <a:lnTo>
                    <a:pt x="1540" y="1717"/>
                  </a:lnTo>
                  <a:cubicBezTo>
                    <a:pt x="1525" y="1702"/>
                    <a:pt x="1517" y="1702"/>
                    <a:pt x="1513" y="1702"/>
                  </a:cubicBezTo>
                  <a:cubicBezTo>
                    <a:pt x="1510" y="1702"/>
                    <a:pt x="1510" y="1702"/>
                    <a:pt x="1510" y="1687"/>
                  </a:cubicBezTo>
                  <a:lnTo>
                    <a:pt x="1510" y="1657"/>
                  </a:lnTo>
                  <a:cubicBezTo>
                    <a:pt x="1510" y="1657"/>
                    <a:pt x="1510" y="1687"/>
                    <a:pt x="1540" y="1717"/>
                  </a:cubicBezTo>
                  <a:lnTo>
                    <a:pt x="1540" y="1687"/>
                  </a:lnTo>
                  <a:cubicBezTo>
                    <a:pt x="1544" y="1692"/>
                    <a:pt x="1547" y="1693"/>
                    <a:pt x="1548" y="1693"/>
                  </a:cubicBezTo>
                  <a:cubicBezTo>
                    <a:pt x="1555" y="1693"/>
                    <a:pt x="1514" y="1627"/>
                    <a:pt x="1540" y="1627"/>
                  </a:cubicBezTo>
                  <a:lnTo>
                    <a:pt x="1540" y="1597"/>
                  </a:lnTo>
                  <a:cubicBezTo>
                    <a:pt x="1550" y="1607"/>
                    <a:pt x="1557" y="1610"/>
                    <a:pt x="1561" y="1610"/>
                  </a:cubicBezTo>
                  <a:cubicBezTo>
                    <a:pt x="1570" y="1610"/>
                    <a:pt x="1570" y="1597"/>
                    <a:pt x="1570" y="1597"/>
                  </a:cubicBezTo>
                  <a:lnTo>
                    <a:pt x="1600" y="1597"/>
                  </a:lnTo>
                  <a:cubicBezTo>
                    <a:pt x="1570" y="1506"/>
                    <a:pt x="1600" y="1536"/>
                    <a:pt x="1600" y="1476"/>
                  </a:cubicBezTo>
                  <a:cubicBezTo>
                    <a:pt x="1630" y="1536"/>
                    <a:pt x="1600" y="1536"/>
                    <a:pt x="1630" y="1536"/>
                  </a:cubicBezTo>
                  <a:cubicBezTo>
                    <a:pt x="1651" y="1536"/>
                    <a:pt x="1671" y="1550"/>
                    <a:pt x="1673" y="1550"/>
                  </a:cubicBezTo>
                  <a:cubicBezTo>
                    <a:pt x="1674" y="1550"/>
                    <a:pt x="1671" y="1546"/>
                    <a:pt x="1661" y="1536"/>
                  </a:cubicBezTo>
                  <a:cubicBezTo>
                    <a:pt x="1630" y="1506"/>
                    <a:pt x="1661" y="1536"/>
                    <a:pt x="1661" y="1476"/>
                  </a:cubicBezTo>
                  <a:cubicBezTo>
                    <a:pt x="1661" y="1476"/>
                    <a:pt x="1674" y="1489"/>
                    <a:pt x="1683" y="1489"/>
                  </a:cubicBezTo>
                  <a:cubicBezTo>
                    <a:pt x="1687" y="1489"/>
                    <a:pt x="1691" y="1486"/>
                    <a:pt x="1691" y="1476"/>
                  </a:cubicBezTo>
                  <a:cubicBezTo>
                    <a:pt x="1691" y="1469"/>
                    <a:pt x="1691" y="1467"/>
                    <a:pt x="1690" y="1467"/>
                  </a:cubicBezTo>
                  <a:cubicBezTo>
                    <a:pt x="1690" y="1467"/>
                    <a:pt x="1688" y="1474"/>
                    <a:pt x="1683" y="1474"/>
                  </a:cubicBezTo>
                  <a:cubicBezTo>
                    <a:pt x="1679" y="1474"/>
                    <a:pt x="1672" y="1468"/>
                    <a:pt x="1661" y="1446"/>
                  </a:cubicBezTo>
                  <a:cubicBezTo>
                    <a:pt x="1661" y="1386"/>
                    <a:pt x="1721" y="1416"/>
                    <a:pt x="1691" y="1325"/>
                  </a:cubicBezTo>
                  <a:cubicBezTo>
                    <a:pt x="1691" y="1295"/>
                    <a:pt x="1691" y="1265"/>
                    <a:pt x="1661" y="1204"/>
                  </a:cubicBezTo>
                  <a:cubicBezTo>
                    <a:pt x="1685" y="1204"/>
                    <a:pt x="1690" y="1243"/>
                    <a:pt x="1691" y="1243"/>
                  </a:cubicBezTo>
                  <a:cubicBezTo>
                    <a:pt x="1691" y="1243"/>
                    <a:pt x="1691" y="1241"/>
                    <a:pt x="1691" y="1235"/>
                  </a:cubicBezTo>
                  <a:cubicBezTo>
                    <a:pt x="1691" y="1235"/>
                    <a:pt x="1661" y="1174"/>
                    <a:pt x="1691" y="1174"/>
                  </a:cubicBezTo>
                  <a:cubicBezTo>
                    <a:pt x="1711" y="1174"/>
                    <a:pt x="1718" y="1188"/>
                    <a:pt x="1720" y="1188"/>
                  </a:cubicBezTo>
                  <a:cubicBezTo>
                    <a:pt x="1721" y="1188"/>
                    <a:pt x="1721" y="1184"/>
                    <a:pt x="1721" y="1174"/>
                  </a:cubicBezTo>
                  <a:lnTo>
                    <a:pt x="1751" y="1174"/>
                  </a:lnTo>
                  <a:cubicBezTo>
                    <a:pt x="1751" y="1174"/>
                    <a:pt x="1721" y="1144"/>
                    <a:pt x="1721" y="1144"/>
                  </a:cubicBezTo>
                  <a:cubicBezTo>
                    <a:pt x="1721" y="1086"/>
                    <a:pt x="1721" y="1014"/>
                    <a:pt x="1721" y="963"/>
                  </a:cubicBezTo>
                  <a:lnTo>
                    <a:pt x="1781" y="963"/>
                  </a:lnTo>
                  <a:lnTo>
                    <a:pt x="1781" y="933"/>
                  </a:lnTo>
                  <a:cubicBezTo>
                    <a:pt x="1811" y="933"/>
                    <a:pt x="1811" y="933"/>
                    <a:pt x="1842" y="903"/>
                  </a:cubicBezTo>
                  <a:lnTo>
                    <a:pt x="1824" y="885"/>
                  </a:lnTo>
                  <a:lnTo>
                    <a:pt x="1824" y="885"/>
                  </a:lnTo>
                  <a:cubicBezTo>
                    <a:pt x="1828" y="872"/>
                    <a:pt x="1811" y="872"/>
                    <a:pt x="1811" y="872"/>
                  </a:cubicBezTo>
                  <a:cubicBezTo>
                    <a:pt x="1842" y="872"/>
                    <a:pt x="1842" y="872"/>
                    <a:pt x="1842" y="842"/>
                  </a:cubicBezTo>
                  <a:lnTo>
                    <a:pt x="1817" y="817"/>
                  </a:lnTo>
                  <a:lnTo>
                    <a:pt x="1817" y="817"/>
                  </a:lnTo>
                  <a:cubicBezTo>
                    <a:pt x="1806" y="821"/>
                    <a:pt x="1797" y="826"/>
                    <a:pt x="1790" y="826"/>
                  </a:cubicBezTo>
                  <a:cubicBezTo>
                    <a:pt x="1785" y="826"/>
                    <a:pt x="1781" y="822"/>
                    <a:pt x="1781" y="812"/>
                  </a:cubicBezTo>
                  <a:cubicBezTo>
                    <a:pt x="1781" y="782"/>
                    <a:pt x="1781" y="782"/>
                    <a:pt x="1781" y="782"/>
                  </a:cubicBezTo>
                  <a:lnTo>
                    <a:pt x="1811" y="782"/>
                  </a:lnTo>
                  <a:cubicBezTo>
                    <a:pt x="1781" y="752"/>
                    <a:pt x="1751" y="752"/>
                    <a:pt x="1781" y="722"/>
                  </a:cubicBezTo>
                  <a:cubicBezTo>
                    <a:pt x="1811" y="691"/>
                    <a:pt x="1811" y="661"/>
                    <a:pt x="1811" y="661"/>
                  </a:cubicBezTo>
                  <a:cubicBezTo>
                    <a:pt x="1781" y="661"/>
                    <a:pt x="1721" y="631"/>
                    <a:pt x="1751" y="631"/>
                  </a:cubicBezTo>
                  <a:cubicBezTo>
                    <a:pt x="1811" y="631"/>
                    <a:pt x="1751" y="571"/>
                    <a:pt x="1811" y="541"/>
                  </a:cubicBezTo>
                  <a:lnTo>
                    <a:pt x="1811" y="541"/>
                  </a:lnTo>
                  <a:cubicBezTo>
                    <a:pt x="1803" y="545"/>
                    <a:pt x="1795" y="547"/>
                    <a:pt x="1789" y="547"/>
                  </a:cubicBezTo>
                  <a:cubicBezTo>
                    <a:pt x="1751" y="547"/>
                    <a:pt x="1747" y="480"/>
                    <a:pt x="1721" y="480"/>
                  </a:cubicBezTo>
                  <a:cubicBezTo>
                    <a:pt x="1721" y="456"/>
                    <a:pt x="1741" y="412"/>
                    <a:pt x="1732" y="412"/>
                  </a:cubicBezTo>
                  <a:cubicBezTo>
                    <a:pt x="1730" y="412"/>
                    <a:pt x="1727" y="414"/>
                    <a:pt x="1721" y="420"/>
                  </a:cubicBezTo>
                  <a:cubicBezTo>
                    <a:pt x="1691" y="450"/>
                    <a:pt x="1691" y="450"/>
                    <a:pt x="1661" y="450"/>
                  </a:cubicBezTo>
                  <a:cubicBezTo>
                    <a:pt x="1661" y="359"/>
                    <a:pt x="1691" y="420"/>
                    <a:pt x="1721" y="359"/>
                  </a:cubicBezTo>
                  <a:lnTo>
                    <a:pt x="1721" y="359"/>
                  </a:lnTo>
                  <a:cubicBezTo>
                    <a:pt x="1706" y="375"/>
                    <a:pt x="1691" y="375"/>
                    <a:pt x="1679" y="375"/>
                  </a:cubicBezTo>
                  <a:cubicBezTo>
                    <a:pt x="1668" y="375"/>
                    <a:pt x="1661" y="375"/>
                    <a:pt x="1661" y="390"/>
                  </a:cubicBezTo>
                  <a:cubicBezTo>
                    <a:pt x="1661" y="359"/>
                    <a:pt x="1661" y="359"/>
                    <a:pt x="1691" y="329"/>
                  </a:cubicBezTo>
                  <a:lnTo>
                    <a:pt x="1691" y="329"/>
                  </a:lnTo>
                  <a:cubicBezTo>
                    <a:pt x="1678" y="336"/>
                    <a:pt x="1669" y="338"/>
                    <a:pt x="1663" y="338"/>
                  </a:cubicBezTo>
                  <a:cubicBezTo>
                    <a:pt x="1647" y="338"/>
                    <a:pt x="1649" y="321"/>
                    <a:pt x="1643" y="321"/>
                  </a:cubicBezTo>
                  <a:cubicBezTo>
                    <a:pt x="1640" y="321"/>
                    <a:pt x="1637" y="323"/>
                    <a:pt x="1630" y="329"/>
                  </a:cubicBezTo>
                  <a:cubicBezTo>
                    <a:pt x="1630" y="317"/>
                    <a:pt x="1632" y="307"/>
                    <a:pt x="1634" y="299"/>
                  </a:cubicBezTo>
                  <a:lnTo>
                    <a:pt x="1634" y="299"/>
                  </a:lnTo>
                  <a:cubicBezTo>
                    <a:pt x="1633" y="299"/>
                    <a:pt x="1632" y="299"/>
                    <a:pt x="1630" y="299"/>
                  </a:cubicBezTo>
                  <a:cubicBezTo>
                    <a:pt x="1570" y="269"/>
                    <a:pt x="1630" y="209"/>
                    <a:pt x="1630" y="209"/>
                  </a:cubicBezTo>
                  <a:cubicBezTo>
                    <a:pt x="1610" y="209"/>
                    <a:pt x="1604" y="195"/>
                    <a:pt x="1592" y="195"/>
                  </a:cubicBezTo>
                  <a:cubicBezTo>
                    <a:pt x="1587" y="195"/>
                    <a:pt x="1580" y="199"/>
                    <a:pt x="1570" y="209"/>
                  </a:cubicBezTo>
                  <a:cubicBezTo>
                    <a:pt x="1564" y="215"/>
                    <a:pt x="1559" y="217"/>
                    <a:pt x="1554" y="217"/>
                  </a:cubicBezTo>
                  <a:cubicBezTo>
                    <a:pt x="1543" y="217"/>
                    <a:pt x="1537" y="200"/>
                    <a:pt x="1525" y="200"/>
                  </a:cubicBezTo>
                  <a:cubicBezTo>
                    <a:pt x="1521" y="200"/>
                    <a:pt x="1516" y="202"/>
                    <a:pt x="1510" y="209"/>
                  </a:cubicBezTo>
                  <a:cubicBezTo>
                    <a:pt x="1496" y="222"/>
                    <a:pt x="1489" y="236"/>
                    <a:pt x="1485" y="247"/>
                  </a:cubicBezTo>
                  <a:lnTo>
                    <a:pt x="1485" y="247"/>
                  </a:lnTo>
                  <a:cubicBezTo>
                    <a:pt x="1468" y="255"/>
                    <a:pt x="1452" y="266"/>
                    <a:pt x="1445" y="266"/>
                  </a:cubicBezTo>
                  <a:cubicBezTo>
                    <a:pt x="1439" y="266"/>
                    <a:pt x="1439" y="259"/>
                    <a:pt x="1449" y="239"/>
                  </a:cubicBezTo>
                  <a:cubicBezTo>
                    <a:pt x="1464" y="224"/>
                    <a:pt x="1472" y="224"/>
                    <a:pt x="1476" y="224"/>
                  </a:cubicBezTo>
                  <a:cubicBezTo>
                    <a:pt x="1480" y="224"/>
                    <a:pt x="1480" y="224"/>
                    <a:pt x="1480" y="209"/>
                  </a:cubicBezTo>
                  <a:lnTo>
                    <a:pt x="1480" y="239"/>
                  </a:lnTo>
                  <a:cubicBezTo>
                    <a:pt x="1510" y="148"/>
                    <a:pt x="1510" y="209"/>
                    <a:pt x="1510" y="148"/>
                  </a:cubicBezTo>
                  <a:cubicBezTo>
                    <a:pt x="1495" y="133"/>
                    <a:pt x="1480" y="133"/>
                    <a:pt x="1468" y="133"/>
                  </a:cubicBezTo>
                  <a:cubicBezTo>
                    <a:pt x="1457" y="133"/>
                    <a:pt x="1449" y="133"/>
                    <a:pt x="1449" y="118"/>
                  </a:cubicBezTo>
                  <a:lnTo>
                    <a:pt x="1449" y="118"/>
                  </a:lnTo>
                  <a:cubicBezTo>
                    <a:pt x="1450" y="148"/>
                    <a:pt x="1479" y="148"/>
                    <a:pt x="1449" y="178"/>
                  </a:cubicBezTo>
                  <a:cubicBezTo>
                    <a:pt x="1444" y="181"/>
                    <a:pt x="1439" y="182"/>
                    <a:pt x="1434" y="182"/>
                  </a:cubicBezTo>
                  <a:cubicBezTo>
                    <a:pt x="1394" y="182"/>
                    <a:pt x="1389" y="84"/>
                    <a:pt x="1389" y="84"/>
                  </a:cubicBezTo>
                  <a:cubicBezTo>
                    <a:pt x="1389" y="84"/>
                    <a:pt x="1389" y="85"/>
                    <a:pt x="1389" y="88"/>
                  </a:cubicBezTo>
                  <a:cubicBezTo>
                    <a:pt x="1389" y="132"/>
                    <a:pt x="1373" y="160"/>
                    <a:pt x="1364" y="160"/>
                  </a:cubicBezTo>
                  <a:cubicBezTo>
                    <a:pt x="1361" y="160"/>
                    <a:pt x="1359" y="156"/>
                    <a:pt x="1359" y="148"/>
                  </a:cubicBezTo>
                  <a:lnTo>
                    <a:pt x="1359" y="88"/>
                  </a:lnTo>
                  <a:cubicBezTo>
                    <a:pt x="1351" y="88"/>
                    <a:pt x="1342" y="92"/>
                    <a:pt x="1333" y="97"/>
                  </a:cubicBezTo>
                  <a:lnTo>
                    <a:pt x="1333" y="97"/>
                  </a:lnTo>
                  <a:cubicBezTo>
                    <a:pt x="1332" y="94"/>
                    <a:pt x="1330" y="91"/>
                    <a:pt x="1329" y="88"/>
                  </a:cubicBezTo>
                  <a:cubicBezTo>
                    <a:pt x="1323" y="82"/>
                    <a:pt x="1318" y="79"/>
                    <a:pt x="1314" y="79"/>
                  </a:cubicBezTo>
                  <a:cubicBezTo>
                    <a:pt x="1298" y="79"/>
                    <a:pt x="1298" y="118"/>
                    <a:pt x="1298" y="118"/>
                  </a:cubicBezTo>
                  <a:cubicBezTo>
                    <a:pt x="1303" y="113"/>
                    <a:pt x="1308" y="111"/>
                    <a:pt x="1312" y="110"/>
                  </a:cubicBezTo>
                  <a:lnTo>
                    <a:pt x="1312" y="110"/>
                  </a:lnTo>
                  <a:cubicBezTo>
                    <a:pt x="1300" y="119"/>
                    <a:pt x="1291" y="127"/>
                    <a:pt x="1290" y="127"/>
                  </a:cubicBezTo>
                  <a:cubicBezTo>
                    <a:pt x="1290" y="127"/>
                    <a:pt x="1292" y="124"/>
                    <a:pt x="1298" y="118"/>
                  </a:cubicBezTo>
                  <a:lnTo>
                    <a:pt x="1298" y="58"/>
                  </a:lnTo>
                  <a:cubicBezTo>
                    <a:pt x="1268" y="88"/>
                    <a:pt x="1238" y="118"/>
                    <a:pt x="1208" y="118"/>
                  </a:cubicBezTo>
                  <a:cubicBezTo>
                    <a:pt x="1208" y="118"/>
                    <a:pt x="1208" y="88"/>
                    <a:pt x="1208" y="88"/>
                  </a:cubicBezTo>
                  <a:cubicBezTo>
                    <a:pt x="1178" y="88"/>
                    <a:pt x="1117" y="58"/>
                    <a:pt x="1087" y="28"/>
                  </a:cubicBezTo>
                  <a:lnTo>
                    <a:pt x="1087" y="58"/>
                  </a:lnTo>
                  <a:cubicBezTo>
                    <a:pt x="1087" y="79"/>
                    <a:pt x="1059" y="114"/>
                    <a:pt x="1041" y="114"/>
                  </a:cubicBezTo>
                  <a:cubicBezTo>
                    <a:pt x="1033" y="114"/>
                    <a:pt x="1027" y="107"/>
                    <a:pt x="1027" y="88"/>
                  </a:cubicBezTo>
                  <a:cubicBezTo>
                    <a:pt x="975" y="88"/>
                    <a:pt x="968" y="154"/>
                    <a:pt x="967" y="154"/>
                  </a:cubicBezTo>
                  <a:cubicBezTo>
                    <a:pt x="967" y="154"/>
                    <a:pt x="967" y="153"/>
                    <a:pt x="967" y="148"/>
                  </a:cubicBezTo>
                  <a:cubicBezTo>
                    <a:pt x="959" y="141"/>
                    <a:pt x="951" y="139"/>
                    <a:pt x="944" y="139"/>
                  </a:cubicBezTo>
                  <a:cubicBezTo>
                    <a:pt x="936" y="139"/>
                    <a:pt x="929" y="141"/>
                    <a:pt x="921" y="141"/>
                  </a:cubicBezTo>
                  <a:cubicBezTo>
                    <a:pt x="906" y="141"/>
                    <a:pt x="891" y="133"/>
                    <a:pt x="876" y="88"/>
                  </a:cubicBezTo>
                  <a:cubicBezTo>
                    <a:pt x="867" y="106"/>
                    <a:pt x="858" y="110"/>
                    <a:pt x="850" y="110"/>
                  </a:cubicBezTo>
                  <a:cubicBezTo>
                    <a:pt x="841" y="110"/>
                    <a:pt x="833" y="105"/>
                    <a:pt x="828" y="105"/>
                  </a:cubicBezTo>
                  <a:cubicBezTo>
                    <a:pt x="820" y="105"/>
                    <a:pt x="816" y="113"/>
                    <a:pt x="816" y="148"/>
                  </a:cubicBezTo>
                  <a:cubicBezTo>
                    <a:pt x="785" y="118"/>
                    <a:pt x="785" y="58"/>
                    <a:pt x="785" y="58"/>
                  </a:cubicBezTo>
                  <a:cubicBezTo>
                    <a:pt x="755" y="58"/>
                    <a:pt x="755" y="148"/>
                    <a:pt x="755" y="148"/>
                  </a:cubicBezTo>
                  <a:lnTo>
                    <a:pt x="755" y="118"/>
                  </a:lnTo>
                  <a:cubicBezTo>
                    <a:pt x="750" y="124"/>
                    <a:pt x="745" y="126"/>
                    <a:pt x="741" y="126"/>
                  </a:cubicBezTo>
                  <a:cubicBezTo>
                    <a:pt x="725" y="126"/>
                    <a:pt x="725" y="82"/>
                    <a:pt x="725" y="58"/>
                  </a:cubicBezTo>
                  <a:lnTo>
                    <a:pt x="665" y="88"/>
                  </a:lnTo>
                  <a:lnTo>
                    <a:pt x="604" y="88"/>
                  </a:lnTo>
                  <a:lnTo>
                    <a:pt x="604" y="58"/>
                  </a:lnTo>
                  <a:cubicBezTo>
                    <a:pt x="604" y="43"/>
                    <a:pt x="597" y="35"/>
                    <a:pt x="589" y="35"/>
                  </a:cubicBezTo>
                  <a:cubicBezTo>
                    <a:pt x="582" y="35"/>
                    <a:pt x="574" y="43"/>
                    <a:pt x="574" y="58"/>
                  </a:cubicBezTo>
                  <a:lnTo>
                    <a:pt x="514" y="58"/>
                  </a:lnTo>
                  <a:lnTo>
                    <a:pt x="514" y="28"/>
                  </a:lnTo>
                  <a:cubicBezTo>
                    <a:pt x="514" y="28"/>
                    <a:pt x="500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856000" y="228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3852975" y="229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3829600" y="230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3836375" y="2304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3856750" y="228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3856000" y="22863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3855250" y="229090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30" y="1"/>
                    <a:pt x="0" y="31"/>
                    <a:pt x="30" y="61"/>
                  </a:cubicBezTo>
                  <a:cubicBezTo>
                    <a:pt x="60" y="61"/>
                    <a:pt x="60" y="61"/>
                    <a:pt x="6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3839400" y="230525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3865050" y="2365475"/>
              <a:ext cx="775" cy="2425"/>
            </a:xfrm>
            <a:custGeom>
              <a:avLst/>
              <a:gdLst/>
              <a:ahLst/>
              <a:cxnLst/>
              <a:rect l="l" t="t" r="r" b="b"/>
              <a:pathLst>
                <a:path w="31" h="97" extrusionOk="0">
                  <a:moveTo>
                    <a:pt x="12" y="1"/>
                  </a:moveTo>
                  <a:cubicBezTo>
                    <a:pt x="6" y="1"/>
                    <a:pt x="0" y="10"/>
                    <a:pt x="0" y="36"/>
                  </a:cubicBezTo>
                  <a:cubicBezTo>
                    <a:pt x="0" y="60"/>
                    <a:pt x="0" y="78"/>
                    <a:pt x="0" y="96"/>
                  </a:cubicBezTo>
                  <a:cubicBezTo>
                    <a:pt x="25" y="71"/>
                    <a:pt x="30" y="67"/>
                    <a:pt x="30" y="32"/>
                  </a:cubicBezTo>
                  <a:lnTo>
                    <a:pt x="30" y="32"/>
                  </a:lnTo>
                  <a:cubicBezTo>
                    <a:pt x="31" y="33"/>
                    <a:pt x="31" y="34"/>
                    <a:pt x="31" y="36"/>
                  </a:cubicBezTo>
                  <a:lnTo>
                    <a:pt x="31" y="6"/>
                  </a:lnTo>
                  <a:cubicBezTo>
                    <a:pt x="31" y="16"/>
                    <a:pt x="31" y="25"/>
                    <a:pt x="30" y="32"/>
                  </a:cubicBezTo>
                  <a:lnTo>
                    <a:pt x="30" y="32"/>
                  </a:lnTo>
                  <a:cubicBezTo>
                    <a:pt x="29" y="1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3863550" y="23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3876375" y="235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3863550" y="236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3834875" y="23399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3865050" y="236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3875600" y="235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3834125" y="2321100"/>
              <a:ext cx="44525" cy="47550"/>
            </a:xfrm>
            <a:custGeom>
              <a:avLst/>
              <a:gdLst/>
              <a:ahLst/>
              <a:cxnLst/>
              <a:rect l="l" t="t" r="r" b="b"/>
              <a:pathLst>
                <a:path w="1781" h="1902" extrusionOk="0">
                  <a:moveTo>
                    <a:pt x="1298" y="91"/>
                  </a:moveTo>
                  <a:lnTo>
                    <a:pt x="1298" y="121"/>
                  </a:lnTo>
                  <a:cubicBezTo>
                    <a:pt x="1328" y="91"/>
                    <a:pt x="1328" y="91"/>
                    <a:pt x="1298" y="91"/>
                  </a:cubicBezTo>
                  <a:close/>
                  <a:moveTo>
                    <a:pt x="1672" y="535"/>
                  </a:moveTo>
                  <a:cubicBezTo>
                    <a:pt x="1670" y="535"/>
                    <a:pt x="1666" y="537"/>
                    <a:pt x="1660" y="543"/>
                  </a:cubicBezTo>
                  <a:lnTo>
                    <a:pt x="1671" y="543"/>
                  </a:lnTo>
                  <a:cubicBezTo>
                    <a:pt x="1673" y="539"/>
                    <a:pt x="1674" y="535"/>
                    <a:pt x="1672" y="535"/>
                  </a:cubicBezTo>
                  <a:close/>
                  <a:moveTo>
                    <a:pt x="1660" y="724"/>
                  </a:moveTo>
                  <a:cubicBezTo>
                    <a:pt x="1660" y="754"/>
                    <a:pt x="1690" y="754"/>
                    <a:pt x="1660" y="754"/>
                  </a:cubicBezTo>
                  <a:cubicBezTo>
                    <a:pt x="1660" y="754"/>
                    <a:pt x="1660" y="736"/>
                    <a:pt x="1660" y="724"/>
                  </a:cubicBezTo>
                  <a:close/>
                  <a:moveTo>
                    <a:pt x="1630" y="1207"/>
                  </a:moveTo>
                  <a:cubicBezTo>
                    <a:pt x="1637" y="1207"/>
                    <a:pt x="1643" y="1211"/>
                    <a:pt x="1647" y="1216"/>
                  </a:cubicBezTo>
                  <a:lnTo>
                    <a:pt x="1647" y="1216"/>
                  </a:lnTo>
                  <a:lnTo>
                    <a:pt x="1630" y="1207"/>
                  </a:lnTo>
                  <a:close/>
                  <a:moveTo>
                    <a:pt x="30" y="1237"/>
                  </a:moveTo>
                  <a:cubicBezTo>
                    <a:pt x="39" y="1255"/>
                    <a:pt x="51" y="1275"/>
                    <a:pt x="62" y="1295"/>
                  </a:cubicBezTo>
                  <a:lnTo>
                    <a:pt x="62" y="1295"/>
                  </a:lnTo>
                  <a:cubicBezTo>
                    <a:pt x="57" y="1277"/>
                    <a:pt x="70" y="1237"/>
                    <a:pt x="30" y="1237"/>
                  </a:cubicBezTo>
                  <a:close/>
                  <a:moveTo>
                    <a:pt x="62" y="1295"/>
                  </a:moveTo>
                  <a:lnTo>
                    <a:pt x="62" y="1295"/>
                  </a:lnTo>
                  <a:cubicBezTo>
                    <a:pt x="62" y="1298"/>
                    <a:pt x="63" y="1301"/>
                    <a:pt x="65" y="1302"/>
                  </a:cubicBezTo>
                  <a:lnTo>
                    <a:pt x="65" y="1302"/>
                  </a:lnTo>
                  <a:cubicBezTo>
                    <a:pt x="64" y="1300"/>
                    <a:pt x="63" y="1297"/>
                    <a:pt x="62" y="1295"/>
                  </a:cubicBezTo>
                  <a:close/>
                  <a:moveTo>
                    <a:pt x="170" y="1587"/>
                  </a:moveTo>
                  <a:lnTo>
                    <a:pt x="170" y="1587"/>
                  </a:lnTo>
                  <a:cubicBezTo>
                    <a:pt x="162" y="1589"/>
                    <a:pt x="151" y="1599"/>
                    <a:pt x="151" y="1599"/>
                  </a:cubicBezTo>
                  <a:cubicBezTo>
                    <a:pt x="160" y="1595"/>
                    <a:pt x="166" y="1591"/>
                    <a:pt x="170" y="1587"/>
                  </a:cubicBezTo>
                  <a:close/>
                  <a:moveTo>
                    <a:pt x="1625" y="1538"/>
                  </a:moveTo>
                  <a:cubicBezTo>
                    <a:pt x="1633" y="1560"/>
                    <a:pt x="1646" y="1586"/>
                    <a:pt x="1660" y="1599"/>
                  </a:cubicBezTo>
                  <a:cubicBezTo>
                    <a:pt x="1664" y="1604"/>
                    <a:pt x="1667" y="1606"/>
                    <a:pt x="1668" y="1606"/>
                  </a:cubicBezTo>
                  <a:cubicBezTo>
                    <a:pt x="1672" y="1606"/>
                    <a:pt x="1648" y="1568"/>
                    <a:pt x="1625" y="1538"/>
                  </a:cubicBezTo>
                  <a:close/>
                  <a:moveTo>
                    <a:pt x="1026" y="1781"/>
                  </a:moveTo>
                  <a:lnTo>
                    <a:pt x="1026" y="1781"/>
                  </a:lnTo>
                  <a:cubicBezTo>
                    <a:pt x="1026" y="1781"/>
                    <a:pt x="1026" y="1781"/>
                    <a:pt x="1026" y="1782"/>
                  </a:cubicBezTo>
                  <a:lnTo>
                    <a:pt x="1026" y="1782"/>
                  </a:lnTo>
                  <a:cubicBezTo>
                    <a:pt x="1026" y="1781"/>
                    <a:pt x="1026" y="1781"/>
                    <a:pt x="1026" y="1781"/>
                  </a:cubicBezTo>
                  <a:close/>
                  <a:moveTo>
                    <a:pt x="1177" y="1781"/>
                  </a:moveTo>
                  <a:lnTo>
                    <a:pt x="1177" y="1841"/>
                  </a:lnTo>
                  <a:cubicBezTo>
                    <a:pt x="1147" y="1811"/>
                    <a:pt x="1147" y="1811"/>
                    <a:pt x="1177" y="1781"/>
                  </a:cubicBezTo>
                  <a:close/>
                  <a:moveTo>
                    <a:pt x="1299" y="1740"/>
                  </a:moveTo>
                  <a:cubicBezTo>
                    <a:pt x="1281" y="1740"/>
                    <a:pt x="1268" y="1781"/>
                    <a:pt x="1268" y="1781"/>
                  </a:cubicBezTo>
                  <a:cubicBezTo>
                    <a:pt x="1268" y="1811"/>
                    <a:pt x="1268" y="1811"/>
                    <a:pt x="1268" y="1841"/>
                  </a:cubicBezTo>
                  <a:cubicBezTo>
                    <a:pt x="1293" y="1841"/>
                    <a:pt x="1297" y="1774"/>
                    <a:pt x="1298" y="1774"/>
                  </a:cubicBezTo>
                  <a:cubicBezTo>
                    <a:pt x="1298" y="1774"/>
                    <a:pt x="1298" y="1776"/>
                    <a:pt x="1298" y="1781"/>
                  </a:cubicBezTo>
                  <a:lnTo>
                    <a:pt x="1298" y="1841"/>
                  </a:lnTo>
                  <a:cubicBezTo>
                    <a:pt x="1298" y="1811"/>
                    <a:pt x="1328" y="1811"/>
                    <a:pt x="1328" y="1811"/>
                  </a:cubicBezTo>
                  <a:lnTo>
                    <a:pt x="1328" y="1781"/>
                  </a:lnTo>
                  <a:cubicBezTo>
                    <a:pt x="1318" y="1750"/>
                    <a:pt x="1308" y="1740"/>
                    <a:pt x="1299" y="1740"/>
                  </a:cubicBezTo>
                  <a:close/>
                  <a:moveTo>
                    <a:pt x="1147" y="0"/>
                  </a:moveTo>
                  <a:cubicBezTo>
                    <a:pt x="1117" y="0"/>
                    <a:pt x="1056" y="0"/>
                    <a:pt x="1056" y="30"/>
                  </a:cubicBezTo>
                  <a:cubicBezTo>
                    <a:pt x="1056" y="30"/>
                    <a:pt x="1030" y="3"/>
                    <a:pt x="1012" y="3"/>
                  </a:cubicBezTo>
                  <a:cubicBezTo>
                    <a:pt x="1003" y="3"/>
                    <a:pt x="996" y="10"/>
                    <a:pt x="996" y="30"/>
                  </a:cubicBezTo>
                  <a:cubicBezTo>
                    <a:pt x="996" y="30"/>
                    <a:pt x="966" y="60"/>
                    <a:pt x="966" y="60"/>
                  </a:cubicBezTo>
                  <a:cubicBezTo>
                    <a:pt x="966" y="91"/>
                    <a:pt x="966" y="121"/>
                    <a:pt x="966" y="151"/>
                  </a:cubicBezTo>
                  <a:cubicBezTo>
                    <a:pt x="966" y="121"/>
                    <a:pt x="936" y="91"/>
                    <a:pt x="905" y="91"/>
                  </a:cubicBezTo>
                  <a:cubicBezTo>
                    <a:pt x="905" y="121"/>
                    <a:pt x="905" y="151"/>
                    <a:pt x="845" y="151"/>
                  </a:cubicBezTo>
                  <a:lnTo>
                    <a:pt x="845" y="60"/>
                  </a:lnTo>
                  <a:cubicBezTo>
                    <a:pt x="845" y="91"/>
                    <a:pt x="815" y="91"/>
                    <a:pt x="785" y="121"/>
                  </a:cubicBezTo>
                  <a:cubicBezTo>
                    <a:pt x="780" y="130"/>
                    <a:pt x="776" y="133"/>
                    <a:pt x="772" y="133"/>
                  </a:cubicBezTo>
                  <a:cubicBezTo>
                    <a:pt x="750" y="133"/>
                    <a:pt x="729" y="48"/>
                    <a:pt x="708" y="48"/>
                  </a:cubicBezTo>
                  <a:cubicBezTo>
                    <a:pt x="703" y="48"/>
                    <a:pt x="699" y="52"/>
                    <a:pt x="694" y="60"/>
                  </a:cubicBezTo>
                  <a:lnTo>
                    <a:pt x="664" y="121"/>
                  </a:lnTo>
                  <a:lnTo>
                    <a:pt x="664" y="60"/>
                  </a:lnTo>
                  <a:cubicBezTo>
                    <a:pt x="653" y="83"/>
                    <a:pt x="642" y="89"/>
                    <a:pt x="631" y="89"/>
                  </a:cubicBezTo>
                  <a:cubicBezTo>
                    <a:pt x="618" y="89"/>
                    <a:pt x="606" y="82"/>
                    <a:pt x="594" y="82"/>
                  </a:cubicBezTo>
                  <a:cubicBezTo>
                    <a:pt x="587" y="82"/>
                    <a:pt x="580" y="84"/>
                    <a:pt x="574" y="91"/>
                  </a:cubicBezTo>
                  <a:cubicBezTo>
                    <a:pt x="574" y="54"/>
                    <a:pt x="565" y="42"/>
                    <a:pt x="553" y="42"/>
                  </a:cubicBezTo>
                  <a:cubicBezTo>
                    <a:pt x="531" y="42"/>
                    <a:pt x="498" y="75"/>
                    <a:pt x="474" y="75"/>
                  </a:cubicBezTo>
                  <a:cubicBezTo>
                    <a:pt x="466" y="75"/>
                    <a:pt x="458" y="71"/>
                    <a:pt x="453" y="60"/>
                  </a:cubicBezTo>
                  <a:lnTo>
                    <a:pt x="453" y="91"/>
                  </a:lnTo>
                  <a:lnTo>
                    <a:pt x="453" y="121"/>
                  </a:lnTo>
                  <a:cubicBezTo>
                    <a:pt x="392" y="181"/>
                    <a:pt x="242" y="211"/>
                    <a:pt x="242" y="211"/>
                  </a:cubicBezTo>
                  <a:cubicBezTo>
                    <a:pt x="242" y="241"/>
                    <a:pt x="272" y="332"/>
                    <a:pt x="242" y="332"/>
                  </a:cubicBezTo>
                  <a:lnTo>
                    <a:pt x="242" y="302"/>
                  </a:lnTo>
                  <a:cubicBezTo>
                    <a:pt x="215" y="382"/>
                    <a:pt x="141" y="415"/>
                    <a:pt x="124" y="505"/>
                  </a:cubicBezTo>
                  <a:lnTo>
                    <a:pt x="124" y="505"/>
                  </a:lnTo>
                  <a:cubicBezTo>
                    <a:pt x="124" y="505"/>
                    <a:pt x="124" y="505"/>
                    <a:pt x="124" y="505"/>
                  </a:cubicBezTo>
                  <a:lnTo>
                    <a:pt x="124" y="505"/>
                  </a:lnTo>
                  <a:cubicBezTo>
                    <a:pt x="122" y="505"/>
                    <a:pt x="121" y="507"/>
                    <a:pt x="121" y="513"/>
                  </a:cubicBezTo>
                  <a:lnTo>
                    <a:pt x="121" y="543"/>
                  </a:lnTo>
                  <a:cubicBezTo>
                    <a:pt x="121" y="529"/>
                    <a:pt x="122" y="517"/>
                    <a:pt x="124" y="505"/>
                  </a:cubicBezTo>
                  <a:lnTo>
                    <a:pt x="124" y="505"/>
                  </a:lnTo>
                  <a:cubicBezTo>
                    <a:pt x="131" y="508"/>
                    <a:pt x="144" y="550"/>
                    <a:pt x="121" y="573"/>
                  </a:cubicBezTo>
                  <a:lnTo>
                    <a:pt x="121" y="634"/>
                  </a:lnTo>
                  <a:cubicBezTo>
                    <a:pt x="121" y="664"/>
                    <a:pt x="121" y="664"/>
                    <a:pt x="121" y="694"/>
                  </a:cubicBezTo>
                  <a:cubicBezTo>
                    <a:pt x="91" y="724"/>
                    <a:pt x="91" y="754"/>
                    <a:pt x="91" y="785"/>
                  </a:cubicBezTo>
                  <a:cubicBezTo>
                    <a:pt x="91" y="813"/>
                    <a:pt x="38" y="841"/>
                    <a:pt x="80" y="869"/>
                  </a:cubicBezTo>
                  <a:lnTo>
                    <a:pt x="80" y="869"/>
                  </a:lnTo>
                  <a:cubicBezTo>
                    <a:pt x="80" y="869"/>
                    <a:pt x="80" y="869"/>
                    <a:pt x="80" y="869"/>
                  </a:cubicBezTo>
                  <a:cubicBezTo>
                    <a:pt x="61" y="869"/>
                    <a:pt x="61" y="936"/>
                    <a:pt x="61" y="936"/>
                  </a:cubicBezTo>
                  <a:cubicBezTo>
                    <a:pt x="61" y="936"/>
                    <a:pt x="47" y="922"/>
                    <a:pt x="38" y="922"/>
                  </a:cubicBezTo>
                  <a:cubicBezTo>
                    <a:pt x="34" y="922"/>
                    <a:pt x="30" y="925"/>
                    <a:pt x="30" y="936"/>
                  </a:cubicBezTo>
                  <a:cubicBezTo>
                    <a:pt x="30" y="966"/>
                    <a:pt x="30" y="996"/>
                    <a:pt x="61" y="996"/>
                  </a:cubicBezTo>
                  <a:cubicBezTo>
                    <a:pt x="0" y="1026"/>
                    <a:pt x="91" y="1086"/>
                    <a:pt x="30" y="1117"/>
                  </a:cubicBezTo>
                  <a:lnTo>
                    <a:pt x="91" y="1298"/>
                  </a:lnTo>
                  <a:cubicBezTo>
                    <a:pt x="82" y="1302"/>
                    <a:pt x="76" y="1304"/>
                    <a:pt x="72" y="1304"/>
                  </a:cubicBezTo>
                  <a:cubicBezTo>
                    <a:pt x="69" y="1304"/>
                    <a:pt x="67" y="1303"/>
                    <a:pt x="65" y="1302"/>
                  </a:cubicBezTo>
                  <a:lnTo>
                    <a:pt x="65" y="1302"/>
                  </a:lnTo>
                  <a:cubicBezTo>
                    <a:pt x="90" y="1347"/>
                    <a:pt x="111" y="1388"/>
                    <a:pt x="91" y="1388"/>
                  </a:cubicBezTo>
                  <a:cubicBezTo>
                    <a:pt x="91" y="1418"/>
                    <a:pt x="121" y="1539"/>
                    <a:pt x="121" y="1539"/>
                  </a:cubicBezTo>
                  <a:cubicBezTo>
                    <a:pt x="151" y="1509"/>
                    <a:pt x="211" y="1509"/>
                    <a:pt x="211" y="1509"/>
                  </a:cubicBezTo>
                  <a:lnTo>
                    <a:pt x="211" y="1509"/>
                  </a:lnTo>
                  <a:cubicBezTo>
                    <a:pt x="160" y="1535"/>
                    <a:pt x="197" y="1561"/>
                    <a:pt x="170" y="1587"/>
                  </a:cubicBezTo>
                  <a:lnTo>
                    <a:pt x="170" y="1587"/>
                  </a:lnTo>
                  <a:cubicBezTo>
                    <a:pt x="171" y="1586"/>
                    <a:pt x="172" y="1586"/>
                    <a:pt x="173" y="1586"/>
                  </a:cubicBezTo>
                  <a:cubicBezTo>
                    <a:pt x="178" y="1586"/>
                    <a:pt x="181" y="1589"/>
                    <a:pt x="181" y="1599"/>
                  </a:cubicBezTo>
                  <a:cubicBezTo>
                    <a:pt x="181" y="1630"/>
                    <a:pt x="121" y="1630"/>
                    <a:pt x="151" y="1630"/>
                  </a:cubicBezTo>
                  <a:lnTo>
                    <a:pt x="211" y="1630"/>
                  </a:lnTo>
                  <a:cubicBezTo>
                    <a:pt x="242" y="1690"/>
                    <a:pt x="302" y="1660"/>
                    <a:pt x="302" y="1690"/>
                  </a:cubicBezTo>
                  <a:lnTo>
                    <a:pt x="302" y="1750"/>
                  </a:lnTo>
                  <a:cubicBezTo>
                    <a:pt x="302" y="1765"/>
                    <a:pt x="309" y="1765"/>
                    <a:pt x="317" y="1765"/>
                  </a:cubicBezTo>
                  <a:cubicBezTo>
                    <a:pt x="325" y="1765"/>
                    <a:pt x="332" y="1765"/>
                    <a:pt x="332" y="1781"/>
                  </a:cubicBezTo>
                  <a:lnTo>
                    <a:pt x="362" y="1781"/>
                  </a:lnTo>
                  <a:lnTo>
                    <a:pt x="362" y="1720"/>
                  </a:lnTo>
                  <a:cubicBezTo>
                    <a:pt x="392" y="1720"/>
                    <a:pt x="392" y="1690"/>
                    <a:pt x="392" y="1690"/>
                  </a:cubicBezTo>
                  <a:lnTo>
                    <a:pt x="392" y="1750"/>
                  </a:lnTo>
                  <a:cubicBezTo>
                    <a:pt x="413" y="1750"/>
                    <a:pt x="419" y="1737"/>
                    <a:pt x="422" y="1737"/>
                  </a:cubicBezTo>
                  <a:cubicBezTo>
                    <a:pt x="423" y="1737"/>
                    <a:pt x="423" y="1740"/>
                    <a:pt x="423" y="1750"/>
                  </a:cubicBezTo>
                  <a:cubicBezTo>
                    <a:pt x="423" y="1775"/>
                    <a:pt x="403" y="1819"/>
                    <a:pt x="411" y="1819"/>
                  </a:cubicBezTo>
                  <a:cubicBezTo>
                    <a:pt x="413" y="1819"/>
                    <a:pt x="417" y="1816"/>
                    <a:pt x="423" y="1811"/>
                  </a:cubicBezTo>
                  <a:cubicBezTo>
                    <a:pt x="429" y="1804"/>
                    <a:pt x="436" y="1802"/>
                    <a:pt x="443" y="1802"/>
                  </a:cubicBezTo>
                  <a:cubicBezTo>
                    <a:pt x="454" y="1802"/>
                    <a:pt x="465" y="1809"/>
                    <a:pt x="472" y="1809"/>
                  </a:cubicBezTo>
                  <a:cubicBezTo>
                    <a:pt x="479" y="1809"/>
                    <a:pt x="483" y="1803"/>
                    <a:pt x="483" y="1781"/>
                  </a:cubicBezTo>
                  <a:cubicBezTo>
                    <a:pt x="483" y="1796"/>
                    <a:pt x="483" y="1803"/>
                    <a:pt x="483" y="1811"/>
                  </a:cubicBezTo>
                  <a:cubicBezTo>
                    <a:pt x="490" y="1818"/>
                    <a:pt x="498" y="1820"/>
                    <a:pt x="507" y="1820"/>
                  </a:cubicBezTo>
                  <a:cubicBezTo>
                    <a:pt x="523" y="1820"/>
                    <a:pt x="540" y="1813"/>
                    <a:pt x="553" y="1813"/>
                  </a:cubicBezTo>
                  <a:cubicBezTo>
                    <a:pt x="565" y="1813"/>
                    <a:pt x="574" y="1819"/>
                    <a:pt x="574" y="1841"/>
                  </a:cubicBezTo>
                  <a:cubicBezTo>
                    <a:pt x="574" y="1901"/>
                    <a:pt x="513" y="1901"/>
                    <a:pt x="574" y="1901"/>
                  </a:cubicBezTo>
                  <a:cubicBezTo>
                    <a:pt x="604" y="1901"/>
                    <a:pt x="634" y="1871"/>
                    <a:pt x="664" y="1871"/>
                  </a:cubicBezTo>
                  <a:cubicBezTo>
                    <a:pt x="664" y="1836"/>
                    <a:pt x="669" y="1823"/>
                    <a:pt x="674" y="1823"/>
                  </a:cubicBezTo>
                  <a:cubicBezTo>
                    <a:pt x="683" y="1823"/>
                    <a:pt x="694" y="1853"/>
                    <a:pt x="694" y="1871"/>
                  </a:cubicBezTo>
                  <a:cubicBezTo>
                    <a:pt x="694" y="1871"/>
                    <a:pt x="694" y="1871"/>
                    <a:pt x="694" y="1901"/>
                  </a:cubicBezTo>
                  <a:cubicBezTo>
                    <a:pt x="724" y="1901"/>
                    <a:pt x="724" y="1871"/>
                    <a:pt x="755" y="1841"/>
                  </a:cubicBezTo>
                  <a:lnTo>
                    <a:pt x="755" y="1871"/>
                  </a:lnTo>
                  <a:cubicBezTo>
                    <a:pt x="785" y="1901"/>
                    <a:pt x="815" y="1901"/>
                    <a:pt x="815" y="1901"/>
                  </a:cubicBezTo>
                  <a:lnTo>
                    <a:pt x="815" y="1841"/>
                  </a:lnTo>
                  <a:cubicBezTo>
                    <a:pt x="823" y="1873"/>
                    <a:pt x="831" y="1884"/>
                    <a:pt x="839" y="1884"/>
                  </a:cubicBezTo>
                  <a:cubicBezTo>
                    <a:pt x="855" y="1884"/>
                    <a:pt x="870" y="1845"/>
                    <a:pt x="886" y="1845"/>
                  </a:cubicBezTo>
                  <a:cubicBezTo>
                    <a:pt x="892" y="1845"/>
                    <a:pt x="899" y="1852"/>
                    <a:pt x="905" y="1871"/>
                  </a:cubicBezTo>
                  <a:lnTo>
                    <a:pt x="936" y="1871"/>
                  </a:lnTo>
                  <a:lnTo>
                    <a:pt x="936" y="1841"/>
                  </a:lnTo>
                  <a:cubicBezTo>
                    <a:pt x="942" y="1853"/>
                    <a:pt x="947" y="1858"/>
                    <a:pt x="951" y="1858"/>
                  </a:cubicBezTo>
                  <a:cubicBezTo>
                    <a:pt x="964" y="1858"/>
                    <a:pt x="966" y="1806"/>
                    <a:pt x="966" y="1806"/>
                  </a:cubicBezTo>
                  <a:cubicBezTo>
                    <a:pt x="966" y="1806"/>
                    <a:pt x="966" y="1807"/>
                    <a:pt x="966" y="1811"/>
                  </a:cubicBezTo>
                  <a:cubicBezTo>
                    <a:pt x="987" y="1790"/>
                    <a:pt x="993" y="1755"/>
                    <a:pt x="995" y="1755"/>
                  </a:cubicBezTo>
                  <a:cubicBezTo>
                    <a:pt x="996" y="1755"/>
                    <a:pt x="996" y="1762"/>
                    <a:pt x="996" y="1781"/>
                  </a:cubicBezTo>
                  <a:cubicBezTo>
                    <a:pt x="996" y="1841"/>
                    <a:pt x="966" y="1841"/>
                    <a:pt x="996" y="1841"/>
                  </a:cubicBezTo>
                  <a:cubicBezTo>
                    <a:pt x="1012" y="1841"/>
                    <a:pt x="1020" y="1824"/>
                    <a:pt x="1023" y="1808"/>
                  </a:cubicBezTo>
                  <a:lnTo>
                    <a:pt x="1023" y="1808"/>
                  </a:lnTo>
                  <a:cubicBezTo>
                    <a:pt x="1024" y="1809"/>
                    <a:pt x="1025" y="1810"/>
                    <a:pt x="1026" y="1811"/>
                  </a:cubicBezTo>
                  <a:lnTo>
                    <a:pt x="1026" y="1871"/>
                  </a:lnTo>
                  <a:lnTo>
                    <a:pt x="1056" y="1871"/>
                  </a:lnTo>
                  <a:cubicBezTo>
                    <a:pt x="1056" y="1781"/>
                    <a:pt x="1087" y="1841"/>
                    <a:pt x="1117" y="1781"/>
                  </a:cubicBezTo>
                  <a:lnTo>
                    <a:pt x="1117" y="1841"/>
                  </a:lnTo>
                  <a:cubicBezTo>
                    <a:pt x="1117" y="1871"/>
                    <a:pt x="1117" y="1871"/>
                    <a:pt x="1117" y="1901"/>
                  </a:cubicBezTo>
                  <a:cubicBezTo>
                    <a:pt x="1117" y="1894"/>
                    <a:pt x="1118" y="1892"/>
                    <a:pt x="1121" y="1892"/>
                  </a:cubicBezTo>
                  <a:cubicBezTo>
                    <a:pt x="1125" y="1892"/>
                    <a:pt x="1132" y="1899"/>
                    <a:pt x="1138" y="1899"/>
                  </a:cubicBezTo>
                  <a:cubicBezTo>
                    <a:pt x="1138" y="1899"/>
                    <a:pt x="1138" y="1899"/>
                    <a:pt x="1138" y="1899"/>
                  </a:cubicBezTo>
                  <a:lnTo>
                    <a:pt x="1138" y="1899"/>
                  </a:lnTo>
                  <a:cubicBezTo>
                    <a:pt x="1142" y="1901"/>
                    <a:pt x="1147" y="1901"/>
                    <a:pt x="1147" y="1901"/>
                  </a:cubicBezTo>
                  <a:lnTo>
                    <a:pt x="1147" y="1871"/>
                  </a:lnTo>
                  <a:cubicBezTo>
                    <a:pt x="1147" y="1893"/>
                    <a:pt x="1143" y="1899"/>
                    <a:pt x="1138" y="1899"/>
                  </a:cubicBezTo>
                  <a:lnTo>
                    <a:pt x="1138" y="1899"/>
                  </a:lnTo>
                  <a:cubicBezTo>
                    <a:pt x="1132" y="1896"/>
                    <a:pt x="1129" y="1889"/>
                    <a:pt x="1147" y="1871"/>
                  </a:cubicBezTo>
                  <a:lnTo>
                    <a:pt x="1147" y="1871"/>
                  </a:lnTo>
                  <a:lnTo>
                    <a:pt x="1147" y="1871"/>
                  </a:lnTo>
                  <a:cubicBezTo>
                    <a:pt x="1147" y="1849"/>
                    <a:pt x="1151" y="1843"/>
                    <a:pt x="1158" y="1843"/>
                  </a:cubicBezTo>
                  <a:cubicBezTo>
                    <a:pt x="1165" y="1843"/>
                    <a:pt x="1176" y="1850"/>
                    <a:pt x="1187" y="1850"/>
                  </a:cubicBezTo>
                  <a:cubicBezTo>
                    <a:pt x="1194" y="1850"/>
                    <a:pt x="1200" y="1848"/>
                    <a:pt x="1207" y="1841"/>
                  </a:cubicBezTo>
                  <a:cubicBezTo>
                    <a:pt x="1237" y="1811"/>
                    <a:pt x="1237" y="1750"/>
                    <a:pt x="1237" y="1720"/>
                  </a:cubicBezTo>
                  <a:cubicBezTo>
                    <a:pt x="1237" y="1750"/>
                    <a:pt x="1237" y="1750"/>
                    <a:pt x="1237" y="1781"/>
                  </a:cubicBezTo>
                  <a:cubicBezTo>
                    <a:pt x="1253" y="1796"/>
                    <a:pt x="1260" y="1803"/>
                    <a:pt x="1264" y="1803"/>
                  </a:cubicBezTo>
                  <a:cubicBezTo>
                    <a:pt x="1268" y="1803"/>
                    <a:pt x="1268" y="1796"/>
                    <a:pt x="1268" y="1781"/>
                  </a:cubicBezTo>
                  <a:lnTo>
                    <a:pt x="1268" y="1750"/>
                  </a:lnTo>
                  <a:lnTo>
                    <a:pt x="1388" y="1690"/>
                  </a:lnTo>
                  <a:cubicBezTo>
                    <a:pt x="1388" y="1720"/>
                    <a:pt x="1388" y="1750"/>
                    <a:pt x="1388" y="1781"/>
                  </a:cubicBezTo>
                  <a:lnTo>
                    <a:pt x="1388" y="1811"/>
                  </a:lnTo>
                  <a:cubicBezTo>
                    <a:pt x="1388" y="1831"/>
                    <a:pt x="1402" y="1851"/>
                    <a:pt x="1411" y="1871"/>
                  </a:cubicBezTo>
                  <a:lnTo>
                    <a:pt x="1388" y="1871"/>
                  </a:lnTo>
                  <a:cubicBezTo>
                    <a:pt x="1397" y="1880"/>
                    <a:pt x="1403" y="1884"/>
                    <a:pt x="1408" y="1884"/>
                  </a:cubicBezTo>
                  <a:cubicBezTo>
                    <a:pt x="1411" y="1884"/>
                    <a:pt x="1413" y="1882"/>
                    <a:pt x="1414" y="1880"/>
                  </a:cubicBezTo>
                  <a:lnTo>
                    <a:pt x="1414" y="1880"/>
                  </a:lnTo>
                  <a:cubicBezTo>
                    <a:pt x="1417" y="1887"/>
                    <a:pt x="1418" y="1894"/>
                    <a:pt x="1418" y="1901"/>
                  </a:cubicBezTo>
                  <a:lnTo>
                    <a:pt x="1418" y="1871"/>
                  </a:lnTo>
                  <a:lnTo>
                    <a:pt x="1417" y="1871"/>
                  </a:lnTo>
                  <a:cubicBezTo>
                    <a:pt x="1418" y="1863"/>
                    <a:pt x="1418" y="1852"/>
                    <a:pt x="1418" y="1841"/>
                  </a:cubicBezTo>
                  <a:lnTo>
                    <a:pt x="1418" y="1781"/>
                  </a:lnTo>
                  <a:cubicBezTo>
                    <a:pt x="1444" y="1806"/>
                    <a:pt x="1448" y="1877"/>
                    <a:pt x="1449" y="1877"/>
                  </a:cubicBezTo>
                  <a:cubicBezTo>
                    <a:pt x="1449" y="1877"/>
                    <a:pt x="1449" y="1875"/>
                    <a:pt x="1449" y="1871"/>
                  </a:cubicBezTo>
                  <a:cubicBezTo>
                    <a:pt x="1449" y="1811"/>
                    <a:pt x="1418" y="1781"/>
                    <a:pt x="1449" y="1781"/>
                  </a:cubicBezTo>
                  <a:cubicBezTo>
                    <a:pt x="1469" y="1781"/>
                    <a:pt x="1475" y="1794"/>
                    <a:pt x="1478" y="1794"/>
                  </a:cubicBezTo>
                  <a:cubicBezTo>
                    <a:pt x="1479" y="1794"/>
                    <a:pt x="1479" y="1791"/>
                    <a:pt x="1479" y="1781"/>
                  </a:cubicBezTo>
                  <a:lnTo>
                    <a:pt x="1479" y="1750"/>
                  </a:lnTo>
                  <a:cubicBezTo>
                    <a:pt x="1479" y="1757"/>
                    <a:pt x="1480" y="1759"/>
                    <a:pt x="1483" y="1759"/>
                  </a:cubicBezTo>
                  <a:cubicBezTo>
                    <a:pt x="1487" y="1759"/>
                    <a:pt x="1494" y="1752"/>
                    <a:pt x="1500" y="1752"/>
                  </a:cubicBezTo>
                  <a:cubicBezTo>
                    <a:pt x="1505" y="1752"/>
                    <a:pt x="1509" y="1758"/>
                    <a:pt x="1509" y="1781"/>
                  </a:cubicBezTo>
                  <a:cubicBezTo>
                    <a:pt x="1509" y="1750"/>
                    <a:pt x="1509" y="1720"/>
                    <a:pt x="1509" y="1690"/>
                  </a:cubicBezTo>
                  <a:cubicBezTo>
                    <a:pt x="1518" y="1717"/>
                    <a:pt x="1524" y="1725"/>
                    <a:pt x="1529" y="1725"/>
                  </a:cubicBezTo>
                  <a:cubicBezTo>
                    <a:pt x="1538" y="1725"/>
                    <a:pt x="1544" y="1702"/>
                    <a:pt x="1553" y="1702"/>
                  </a:cubicBezTo>
                  <a:cubicBezTo>
                    <a:pt x="1558" y="1702"/>
                    <a:pt x="1563" y="1707"/>
                    <a:pt x="1569" y="1720"/>
                  </a:cubicBezTo>
                  <a:cubicBezTo>
                    <a:pt x="1545" y="1672"/>
                    <a:pt x="1579" y="1662"/>
                    <a:pt x="1593" y="1630"/>
                  </a:cubicBezTo>
                  <a:lnTo>
                    <a:pt x="1593" y="1630"/>
                  </a:lnTo>
                  <a:cubicBezTo>
                    <a:pt x="1595" y="1630"/>
                    <a:pt x="1597" y="1630"/>
                    <a:pt x="1600" y="1630"/>
                  </a:cubicBezTo>
                  <a:lnTo>
                    <a:pt x="1630" y="1630"/>
                  </a:lnTo>
                  <a:cubicBezTo>
                    <a:pt x="1600" y="1569"/>
                    <a:pt x="1600" y="1539"/>
                    <a:pt x="1600" y="1509"/>
                  </a:cubicBezTo>
                  <a:lnTo>
                    <a:pt x="1600" y="1509"/>
                  </a:lnTo>
                  <a:cubicBezTo>
                    <a:pt x="1607" y="1516"/>
                    <a:pt x="1616" y="1527"/>
                    <a:pt x="1625" y="1538"/>
                  </a:cubicBezTo>
                  <a:lnTo>
                    <a:pt x="1625" y="1538"/>
                  </a:lnTo>
                  <a:cubicBezTo>
                    <a:pt x="1617" y="1519"/>
                    <a:pt x="1615" y="1503"/>
                    <a:pt x="1620" y="1503"/>
                  </a:cubicBezTo>
                  <a:cubicBezTo>
                    <a:pt x="1622" y="1503"/>
                    <a:pt x="1626" y="1505"/>
                    <a:pt x="1630" y="1509"/>
                  </a:cubicBezTo>
                  <a:cubicBezTo>
                    <a:pt x="1645" y="1524"/>
                    <a:pt x="1645" y="1524"/>
                    <a:pt x="1645" y="1524"/>
                  </a:cubicBezTo>
                  <a:cubicBezTo>
                    <a:pt x="1645" y="1524"/>
                    <a:pt x="1645" y="1524"/>
                    <a:pt x="1660" y="1539"/>
                  </a:cubicBezTo>
                  <a:cubicBezTo>
                    <a:pt x="1660" y="1479"/>
                    <a:pt x="1600" y="1479"/>
                    <a:pt x="1660" y="1479"/>
                  </a:cubicBezTo>
                  <a:lnTo>
                    <a:pt x="1690" y="1479"/>
                  </a:lnTo>
                  <a:cubicBezTo>
                    <a:pt x="1690" y="1479"/>
                    <a:pt x="1660" y="1449"/>
                    <a:pt x="1660" y="1449"/>
                  </a:cubicBezTo>
                  <a:cubicBezTo>
                    <a:pt x="1660" y="1428"/>
                    <a:pt x="1663" y="1422"/>
                    <a:pt x="1668" y="1422"/>
                  </a:cubicBezTo>
                  <a:cubicBezTo>
                    <a:pt x="1677" y="1422"/>
                    <a:pt x="1690" y="1449"/>
                    <a:pt x="1690" y="1449"/>
                  </a:cubicBezTo>
                  <a:cubicBezTo>
                    <a:pt x="1690" y="1418"/>
                    <a:pt x="1690" y="1388"/>
                    <a:pt x="1690" y="1358"/>
                  </a:cubicBezTo>
                  <a:cubicBezTo>
                    <a:pt x="1690" y="1328"/>
                    <a:pt x="1720" y="1298"/>
                    <a:pt x="1690" y="1237"/>
                  </a:cubicBezTo>
                  <a:lnTo>
                    <a:pt x="1658" y="1221"/>
                  </a:lnTo>
                  <a:lnTo>
                    <a:pt x="1658" y="1221"/>
                  </a:lnTo>
                  <a:cubicBezTo>
                    <a:pt x="1652" y="1190"/>
                    <a:pt x="1634" y="1147"/>
                    <a:pt x="1660" y="1147"/>
                  </a:cubicBezTo>
                  <a:cubicBezTo>
                    <a:pt x="1690" y="1147"/>
                    <a:pt x="1660" y="1177"/>
                    <a:pt x="1690" y="1177"/>
                  </a:cubicBezTo>
                  <a:lnTo>
                    <a:pt x="1690" y="1207"/>
                  </a:lnTo>
                  <a:cubicBezTo>
                    <a:pt x="1738" y="1207"/>
                    <a:pt x="1748" y="1246"/>
                    <a:pt x="1750" y="1246"/>
                  </a:cubicBezTo>
                  <a:cubicBezTo>
                    <a:pt x="1750" y="1246"/>
                    <a:pt x="1750" y="1243"/>
                    <a:pt x="1750" y="1237"/>
                  </a:cubicBezTo>
                  <a:cubicBezTo>
                    <a:pt x="1750" y="1177"/>
                    <a:pt x="1750" y="1117"/>
                    <a:pt x="1750" y="1117"/>
                  </a:cubicBezTo>
                  <a:cubicBezTo>
                    <a:pt x="1730" y="1117"/>
                    <a:pt x="1724" y="1143"/>
                    <a:pt x="1721" y="1143"/>
                  </a:cubicBezTo>
                  <a:cubicBezTo>
                    <a:pt x="1720" y="1143"/>
                    <a:pt x="1720" y="1137"/>
                    <a:pt x="1720" y="1117"/>
                  </a:cubicBezTo>
                  <a:cubicBezTo>
                    <a:pt x="1690" y="1056"/>
                    <a:pt x="1781" y="1056"/>
                    <a:pt x="1750" y="1026"/>
                  </a:cubicBezTo>
                  <a:cubicBezTo>
                    <a:pt x="1720" y="1026"/>
                    <a:pt x="1720" y="996"/>
                    <a:pt x="1720" y="966"/>
                  </a:cubicBezTo>
                  <a:lnTo>
                    <a:pt x="1750" y="966"/>
                  </a:lnTo>
                  <a:cubicBezTo>
                    <a:pt x="1750" y="952"/>
                    <a:pt x="1744" y="937"/>
                    <a:pt x="1737" y="926"/>
                  </a:cubicBezTo>
                  <a:lnTo>
                    <a:pt x="1737" y="926"/>
                  </a:lnTo>
                  <a:cubicBezTo>
                    <a:pt x="1767" y="905"/>
                    <a:pt x="1720" y="905"/>
                    <a:pt x="1720" y="905"/>
                  </a:cubicBezTo>
                  <a:lnTo>
                    <a:pt x="1720" y="905"/>
                  </a:lnTo>
                  <a:cubicBezTo>
                    <a:pt x="1720" y="905"/>
                    <a:pt x="1720" y="905"/>
                    <a:pt x="1720" y="905"/>
                  </a:cubicBezTo>
                  <a:lnTo>
                    <a:pt x="1750" y="905"/>
                  </a:lnTo>
                  <a:cubicBezTo>
                    <a:pt x="1750" y="845"/>
                    <a:pt x="1720" y="785"/>
                    <a:pt x="1690" y="754"/>
                  </a:cubicBezTo>
                  <a:cubicBezTo>
                    <a:pt x="1710" y="754"/>
                    <a:pt x="1717" y="768"/>
                    <a:pt x="1719" y="768"/>
                  </a:cubicBezTo>
                  <a:cubicBezTo>
                    <a:pt x="1720" y="768"/>
                    <a:pt x="1720" y="765"/>
                    <a:pt x="1720" y="754"/>
                  </a:cubicBezTo>
                  <a:cubicBezTo>
                    <a:pt x="1720" y="694"/>
                    <a:pt x="1690" y="604"/>
                    <a:pt x="1690" y="543"/>
                  </a:cubicBezTo>
                  <a:lnTo>
                    <a:pt x="1671" y="543"/>
                  </a:lnTo>
                  <a:cubicBezTo>
                    <a:pt x="1669" y="548"/>
                    <a:pt x="1666" y="552"/>
                    <a:pt x="1663" y="552"/>
                  </a:cubicBezTo>
                  <a:cubicBezTo>
                    <a:pt x="1661" y="552"/>
                    <a:pt x="1660" y="550"/>
                    <a:pt x="1660" y="543"/>
                  </a:cubicBezTo>
                  <a:cubicBezTo>
                    <a:pt x="1630" y="513"/>
                    <a:pt x="1660" y="513"/>
                    <a:pt x="1660" y="513"/>
                  </a:cubicBezTo>
                  <a:cubicBezTo>
                    <a:pt x="1630" y="483"/>
                    <a:pt x="1600" y="453"/>
                    <a:pt x="1600" y="392"/>
                  </a:cubicBezTo>
                  <a:cubicBezTo>
                    <a:pt x="1579" y="392"/>
                    <a:pt x="1559" y="419"/>
                    <a:pt x="1548" y="419"/>
                  </a:cubicBezTo>
                  <a:cubicBezTo>
                    <a:pt x="1543" y="419"/>
                    <a:pt x="1539" y="412"/>
                    <a:pt x="1539" y="392"/>
                  </a:cubicBezTo>
                  <a:cubicBezTo>
                    <a:pt x="1509" y="332"/>
                    <a:pt x="1449" y="302"/>
                    <a:pt x="1449" y="211"/>
                  </a:cubicBezTo>
                  <a:cubicBezTo>
                    <a:pt x="1442" y="224"/>
                    <a:pt x="1437" y="229"/>
                    <a:pt x="1433" y="229"/>
                  </a:cubicBezTo>
                  <a:cubicBezTo>
                    <a:pt x="1421" y="229"/>
                    <a:pt x="1416" y="194"/>
                    <a:pt x="1404" y="194"/>
                  </a:cubicBezTo>
                  <a:cubicBezTo>
                    <a:pt x="1400" y="194"/>
                    <a:pt x="1395" y="199"/>
                    <a:pt x="1388" y="211"/>
                  </a:cubicBezTo>
                  <a:cubicBezTo>
                    <a:pt x="1358" y="151"/>
                    <a:pt x="1388" y="121"/>
                    <a:pt x="1358" y="91"/>
                  </a:cubicBezTo>
                  <a:cubicBezTo>
                    <a:pt x="1358" y="91"/>
                    <a:pt x="1328" y="151"/>
                    <a:pt x="1328" y="151"/>
                  </a:cubicBezTo>
                  <a:lnTo>
                    <a:pt x="1328" y="91"/>
                  </a:lnTo>
                  <a:lnTo>
                    <a:pt x="1298" y="121"/>
                  </a:lnTo>
                  <a:lnTo>
                    <a:pt x="1298" y="121"/>
                  </a:lnTo>
                  <a:cubicBezTo>
                    <a:pt x="1268" y="121"/>
                    <a:pt x="1268" y="60"/>
                    <a:pt x="1268" y="30"/>
                  </a:cubicBezTo>
                  <a:lnTo>
                    <a:pt x="1237" y="60"/>
                  </a:lnTo>
                  <a:cubicBezTo>
                    <a:pt x="1237" y="60"/>
                    <a:pt x="1237" y="30"/>
                    <a:pt x="1237" y="30"/>
                  </a:cubicBezTo>
                  <a:cubicBezTo>
                    <a:pt x="1227" y="50"/>
                    <a:pt x="1221" y="57"/>
                    <a:pt x="1216" y="57"/>
                  </a:cubicBezTo>
                  <a:cubicBezTo>
                    <a:pt x="1207" y="57"/>
                    <a:pt x="1207" y="30"/>
                    <a:pt x="1207" y="30"/>
                  </a:cubicBezTo>
                  <a:lnTo>
                    <a:pt x="1207" y="60"/>
                  </a:lnTo>
                  <a:cubicBezTo>
                    <a:pt x="1207" y="45"/>
                    <a:pt x="1200" y="38"/>
                    <a:pt x="1188" y="38"/>
                  </a:cubicBezTo>
                  <a:cubicBezTo>
                    <a:pt x="1177" y="38"/>
                    <a:pt x="1162" y="45"/>
                    <a:pt x="1147" y="60"/>
                  </a:cubicBezTo>
                  <a:lnTo>
                    <a:pt x="1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3865050" y="2366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3868075" y="232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3859025" y="23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3836375" y="23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3842425" y="23656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30" y="1"/>
                    <a:pt x="0" y="3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3834125" y="234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3865050" y="236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3865050" y="23678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3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3862400" y="2369375"/>
              <a:ext cx="400" cy="6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6" y="0"/>
                  </a:moveTo>
                  <a:cubicBezTo>
                    <a:pt x="1" y="15"/>
                    <a:pt x="1" y="23"/>
                    <a:pt x="5" y="23"/>
                  </a:cubicBezTo>
                  <a:cubicBezTo>
                    <a:pt x="8" y="23"/>
                    <a:pt x="16" y="15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3845425" y="23686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3978975" y="227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978200" y="227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942750" y="228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3935975" y="2242625"/>
              <a:ext cx="46025" cy="50725"/>
            </a:xfrm>
            <a:custGeom>
              <a:avLst/>
              <a:gdLst/>
              <a:ahLst/>
              <a:cxnLst/>
              <a:rect l="l" t="t" r="r" b="b"/>
              <a:pathLst>
                <a:path w="1841" h="2029" extrusionOk="0">
                  <a:moveTo>
                    <a:pt x="1279" y="153"/>
                  </a:moveTo>
                  <a:lnTo>
                    <a:pt x="1279" y="153"/>
                  </a:lnTo>
                  <a:cubicBezTo>
                    <a:pt x="1280" y="153"/>
                    <a:pt x="1282" y="153"/>
                    <a:pt x="1283" y="154"/>
                  </a:cubicBezTo>
                  <a:lnTo>
                    <a:pt x="1283" y="154"/>
                  </a:lnTo>
                  <a:cubicBezTo>
                    <a:pt x="1280" y="156"/>
                    <a:pt x="1278" y="157"/>
                    <a:pt x="1276" y="158"/>
                  </a:cubicBezTo>
                  <a:lnTo>
                    <a:pt x="1276" y="158"/>
                  </a:lnTo>
                  <a:cubicBezTo>
                    <a:pt x="1277" y="157"/>
                    <a:pt x="1278" y="155"/>
                    <a:pt x="1279" y="153"/>
                  </a:cubicBezTo>
                  <a:close/>
                  <a:moveTo>
                    <a:pt x="1630" y="296"/>
                  </a:moveTo>
                  <a:cubicBezTo>
                    <a:pt x="1629" y="296"/>
                    <a:pt x="1629" y="299"/>
                    <a:pt x="1629" y="302"/>
                  </a:cubicBezTo>
                  <a:lnTo>
                    <a:pt x="1629" y="302"/>
                  </a:lnTo>
                  <a:cubicBezTo>
                    <a:pt x="1629" y="302"/>
                    <a:pt x="1630" y="302"/>
                    <a:pt x="1630" y="302"/>
                  </a:cubicBezTo>
                  <a:cubicBezTo>
                    <a:pt x="1630" y="298"/>
                    <a:pt x="1630" y="296"/>
                    <a:pt x="1630" y="296"/>
                  </a:cubicBezTo>
                  <a:close/>
                  <a:moveTo>
                    <a:pt x="1629" y="302"/>
                  </a:moveTo>
                  <a:cubicBezTo>
                    <a:pt x="1624" y="303"/>
                    <a:pt x="1599" y="306"/>
                    <a:pt x="1599" y="333"/>
                  </a:cubicBezTo>
                  <a:cubicBezTo>
                    <a:pt x="1614" y="333"/>
                    <a:pt x="1614" y="333"/>
                    <a:pt x="1611" y="339"/>
                  </a:cubicBezTo>
                  <a:lnTo>
                    <a:pt x="1611" y="339"/>
                  </a:lnTo>
                  <a:cubicBezTo>
                    <a:pt x="1623" y="338"/>
                    <a:pt x="1627" y="314"/>
                    <a:pt x="1629" y="302"/>
                  </a:cubicBezTo>
                  <a:close/>
                  <a:moveTo>
                    <a:pt x="1660" y="393"/>
                  </a:moveTo>
                  <a:cubicBezTo>
                    <a:pt x="1650" y="393"/>
                    <a:pt x="1644" y="396"/>
                    <a:pt x="1640" y="401"/>
                  </a:cubicBezTo>
                  <a:lnTo>
                    <a:pt x="1640" y="401"/>
                  </a:lnTo>
                  <a:cubicBezTo>
                    <a:pt x="1645" y="400"/>
                    <a:pt x="1651" y="397"/>
                    <a:pt x="1660" y="393"/>
                  </a:cubicBezTo>
                  <a:close/>
                  <a:moveTo>
                    <a:pt x="1720" y="1087"/>
                  </a:moveTo>
                  <a:cubicBezTo>
                    <a:pt x="1750" y="1087"/>
                    <a:pt x="1750" y="1117"/>
                    <a:pt x="1750" y="1117"/>
                  </a:cubicBezTo>
                  <a:cubicBezTo>
                    <a:pt x="1750" y="1117"/>
                    <a:pt x="1750" y="1087"/>
                    <a:pt x="1750" y="1087"/>
                  </a:cubicBezTo>
                  <a:close/>
                  <a:moveTo>
                    <a:pt x="1690" y="1147"/>
                  </a:moveTo>
                  <a:lnTo>
                    <a:pt x="1720" y="1178"/>
                  </a:lnTo>
                  <a:cubicBezTo>
                    <a:pt x="1720" y="1169"/>
                    <a:pt x="1716" y="1159"/>
                    <a:pt x="1711" y="1148"/>
                  </a:cubicBezTo>
                  <a:lnTo>
                    <a:pt x="1711" y="1148"/>
                  </a:lnTo>
                  <a:cubicBezTo>
                    <a:pt x="1706" y="1147"/>
                    <a:pt x="1700" y="1147"/>
                    <a:pt x="1690" y="1147"/>
                  </a:cubicBezTo>
                  <a:close/>
                  <a:moveTo>
                    <a:pt x="1720" y="1087"/>
                  </a:moveTo>
                  <a:cubicBezTo>
                    <a:pt x="1676" y="1087"/>
                    <a:pt x="1696" y="1119"/>
                    <a:pt x="1711" y="1148"/>
                  </a:cubicBezTo>
                  <a:lnTo>
                    <a:pt x="1711" y="1148"/>
                  </a:lnTo>
                  <a:cubicBezTo>
                    <a:pt x="1720" y="1150"/>
                    <a:pt x="1720" y="1157"/>
                    <a:pt x="1720" y="1178"/>
                  </a:cubicBezTo>
                  <a:cubicBezTo>
                    <a:pt x="1720" y="1147"/>
                    <a:pt x="1720" y="1117"/>
                    <a:pt x="1720" y="1087"/>
                  </a:cubicBezTo>
                  <a:close/>
                  <a:moveTo>
                    <a:pt x="1630" y="1238"/>
                  </a:moveTo>
                  <a:lnTo>
                    <a:pt x="1660" y="1268"/>
                  </a:lnTo>
                  <a:lnTo>
                    <a:pt x="1630" y="1268"/>
                  </a:lnTo>
                  <a:cubicBezTo>
                    <a:pt x="1630" y="1268"/>
                    <a:pt x="1630" y="1238"/>
                    <a:pt x="1630" y="1238"/>
                  </a:cubicBezTo>
                  <a:close/>
                  <a:moveTo>
                    <a:pt x="1660" y="1449"/>
                  </a:moveTo>
                  <a:cubicBezTo>
                    <a:pt x="1660" y="1469"/>
                    <a:pt x="1663" y="1476"/>
                    <a:pt x="1667" y="1476"/>
                  </a:cubicBezTo>
                  <a:cubicBezTo>
                    <a:pt x="1673" y="1476"/>
                    <a:pt x="1680" y="1449"/>
                    <a:pt x="1660" y="1449"/>
                  </a:cubicBezTo>
                  <a:close/>
                  <a:moveTo>
                    <a:pt x="1086" y="1"/>
                  </a:moveTo>
                  <a:lnTo>
                    <a:pt x="1086" y="31"/>
                  </a:lnTo>
                  <a:cubicBezTo>
                    <a:pt x="1066" y="52"/>
                    <a:pt x="1045" y="87"/>
                    <a:pt x="1024" y="87"/>
                  </a:cubicBezTo>
                  <a:cubicBezTo>
                    <a:pt x="1015" y="87"/>
                    <a:pt x="1005" y="80"/>
                    <a:pt x="996" y="61"/>
                  </a:cubicBezTo>
                  <a:cubicBezTo>
                    <a:pt x="993" y="58"/>
                    <a:pt x="990" y="56"/>
                    <a:pt x="987" y="56"/>
                  </a:cubicBezTo>
                  <a:cubicBezTo>
                    <a:pt x="968" y="56"/>
                    <a:pt x="966" y="126"/>
                    <a:pt x="966" y="126"/>
                  </a:cubicBezTo>
                  <a:cubicBezTo>
                    <a:pt x="966" y="126"/>
                    <a:pt x="966" y="125"/>
                    <a:pt x="966" y="121"/>
                  </a:cubicBezTo>
                  <a:cubicBezTo>
                    <a:pt x="905" y="91"/>
                    <a:pt x="875" y="121"/>
                    <a:pt x="845" y="61"/>
                  </a:cubicBezTo>
                  <a:cubicBezTo>
                    <a:pt x="845" y="79"/>
                    <a:pt x="842" y="84"/>
                    <a:pt x="839" y="84"/>
                  </a:cubicBezTo>
                  <a:cubicBezTo>
                    <a:pt x="835" y="84"/>
                    <a:pt x="829" y="78"/>
                    <a:pt x="825" y="78"/>
                  </a:cubicBezTo>
                  <a:cubicBezTo>
                    <a:pt x="819" y="78"/>
                    <a:pt x="815" y="86"/>
                    <a:pt x="815" y="121"/>
                  </a:cubicBezTo>
                  <a:cubicBezTo>
                    <a:pt x="785" y="91"/>
                    <a:pt x="785" y="31"/>
                    <a:pt x="755" y="31"/>
                  </a:cubicBezTo>
                  <a:cubicBezTo>
                    <a:pt x="724" y="31"/>
                    <a:pt x="724" y="91"/>
                    <a:pt x="724" y="91"/>
                  </a:cubicBezTo>
                  <a:cubicBezTo>
                    <a:pt x="724" y="91"/>
                    <a:pt x="694" y="31"/>
                    <a:pt x="694" y="31"/>
                  </a:cubicBezTo>
                  <a:lnTo>
                    <a:pt x="664" y="61"/>
                  </a:lnTo>
                  <a:cubicBezTo>
                    <a:pt x="664" y="61"/>
                    <a:pt x="664" y="31"/>
                    <a:pt x="664" y="31"/>
                  </a:cubicBezTo>
                  <a:cubicBezTo>
                    <a:pt x="658" y="44"/>
                    <a:pt x="653" y="48"/>
                    <a:pt x="649" y="48"/>
                  </a:cubicBezTo>
                  <a:cubicBezTo>
                    <a:pt x="638" y="48"/>
                    <a:pt x="635" y="13"/>
                    <a:pt x="634" y="13"/>
                  </a:cubicBezTo>
                  <a:cubicBezTo>
                    <a:pt x="634" y="13"/>
                    <a:pt x="634" y="18"/>
                    <a:pt x="634" y="31"/>
                  </a:cubicBezTo>
                  <a:cubicBezTo>
                    <a:pt x="634" y="31"/>
                    <a:pt x="634" y="61"/>
                    <a:pt x="634" y="61"/>
                  </a:cubicBezTo>
                  <a:lnTo>
                    <a:pt x="604" y="61"/>
                  </a:lnTo>
                  <a:lnTo>
                    <a:pt x="604" y="31"/>
                  </a:lnTo>
                  <a:cubicBezTo>
                    <a:pt x="573" y="31"/>
                    <a:pt x="543" y="61"/>
                    <a:pt x="513" y="61"/>
                  </a:cubicBezTo>
                  <a:cubicBezTo>
                    <a:pt x="513" y="61"/>
                    <a:pt x="486" y="48"/>
                    <a:pt x="468" y="48"/>
                  </a:cubicBezTo>
                  <a:cubicBezTo>
                    <a:pt x="459" y="48"/>
                    <a:pt x="453" y="51"/>
                    <a:pt x="453" y="61"/>
                  </a:cubicBezTo>
                  <a:cubicBezTo>
                    <a:pt x="423" y="91"/>
                    <a:pt x="392" y="91"/>
                    <a:pt x="392" y="152"/>
                  </a:cubicBezTo>
                  <a:cubicBezTo>
                    <a:pt x="392" y="182"/>
                    <a:pt x="423" y="212"/>
                    <a:pt x="392" y="212"/>
                  </a:cubicBezTo>
                  <a:cubicBezTo>
                    <a:pt x="362" y="212"/>
                    <a:pt x="302" y="212"/>
                    <a:pt x="302" y="242"/>
                  </a:cubicBezTo>
                  <a:lnTo>
                    <a:pt x="302" y="302"/>
                  </a:lnTo>
                  <a:cubicBezTo>
                    <a:pt x="302" y="287"/>
                    <a:pt x="294" y="287"/>
                    <a:pt x="287" y="287"/>
                  </a:cubicBezTo>
                  <a:cubicBezTo>
                    <a:pt x="279" y="287"/>
                    <a:pt x="272" y="287"/>
                    <a:pt x="272" y="272"/>
                  </a:cubicBezTo>
                  <a:cubicBezTo>
                    <a:pt x="272" y="302"/>
                    <a:pt x="241" y="333"/>
                    <a:pt x="241" y="393"/>
                  </a:cubicBezTo>
                  <a:lnTo>
                    <a:pt x="211" y="393"/>
                  </a:lnTo>
                  <a:cubicBezTo>
                    <a:pt x="211" y="453"/>
                    <a:pt x="91" y="423"/>
                    <a:pt x="121" y="544"/>
                  </a:cubicBezTo>
                  <a:cubicBezTo>
                    <a:pt x="121" y="574"/>
                    <a:pt x="121" y="574"/>
                    <a:pt x="121" y="604"/>
                  </a:cubicBezTo>
                  <a:cubicBezTo>
                    <a:pt x="121" y="614"/>
                    <a:pt x="121" y="618"/>
                    <a:pt x="120" y="618"/>
                  </a:cubicBezTo>
                  <a:cubicBezTo>
                    <a:pt x="117" y="618"/>
                    <a:pt x="111" y="604"/>
                    <a:pt x="91" y="604"/>
                  </a:cubicBezTo>
                  <a:cubicBezTo>
                    <a:pt x="91" y="695"/>
                    <a:pt x="60" y="695"/>
                    <a:pt x="60" y="755"/>
                  </a:cubicBezTo>
                  <a:cubicBezTo>
                    <a:pt x="0" y="755"/>
                    <a:pt x="60" y="906"/>
                    <a:pt x="0" y="966"/>
                  </a:cubicBezTo>
                  <a:cubicBezTo>
                    <a:pt x="30" y="966"/>
                    <a:pt x="30" y="1027"/>
                    <a:pt x="30" y="1027"/>
                  </a:cubicBezTo>
                  <a:lnTo>
                    <a:pt x="60" y="1027"/>
                  </a:lnTo>
                  <a:lnTo>
                    <a:pt x="60" y="1419"/>
                  </a:lnTo>
                  <a:cubicBezTo>
                    <a:pt x="69" y="1437"/>
                    <a:pt x="81" y="1442"/>
                    <a:pt x="92" y="1442"/>
                  </a:cubicBezTo>
                  <a:cubicBezTo>
                    <a:pt x="104" y="1442"/>
                    <a:pt x="115" y="1436"/>
                    <a:pt x="122" y="1436"/>
                  </a:cubicBezTo>
                  <a:cubicBezTo>
                    <a:pt x="131" y="1436"/>
                    <a:pt x="132" y="1444"/>
                    <a:pt x="121" y="1479"/>
                  </a:cubicBezTo>
                  <a:lnTo>
                    <a:pt x="91" y="1479"/>
                  </a:lnTo>
                  <a:cubicBezTo>
                    <a:pt x="151" y="1540"/>
                    <a:pt x="151" y="1630"/>
                    <a:pt x="211" y="1691"/>
                  </a:cubicBezTo>
                  <a:cubicBezTo>
                    <a:pt x="181" y="1721"/>
                    <a:pt x="241" y="1721"/>
                    <a:pt x="241" y="1721"/>
                  </a:cubicBezTo>
                  <a:lnTo>
                    <a:pt x="241" y="1751"/>
                  </a:lnTo>
                  <a:cubicBezTo>
                    <a:pt x="241" y="1781"/>
                    <a:pt x="272" y="1781"/>
                    <a:pt x="272" y="1781"/>
                  </a:cubicBezTo>
                  <a:cubicBezTo>
                    <a:pt x="272" y="1781"/>
                    <a:pt x="285" y="1808"/>
                    <a:pt x="294" y="1808"/>
                  </a:cubicBezTo>
                  <a:cubicBezTo>
                    <a:pt x="298" y="1808"/>
                    <a:pt x="302" y="1801"/>
                    <a:pt x="302" y="1781"/>
                  </a:cubicBezTo>
                  <a:cubicBezTo>
                    <a:pt x="302" y="1841"/>
                    <a:pt x="362" y="1811"/>
                    <a:pt x="362" y="1872"/>
                  </a:cubicBezTo>
                  <a:cubicBezTo>
                    <a:pt x="362" y="1865"/>
                    <a:pt x="362" y="1863"/>
                    <a:pt x="362" y="1863"/>
                  </a:cubicBezTo>
                  <a:cubicBezTo>
                    <a:pt x="363" y="1863"/>
                    <a:pt x="366" y="1880"/>
                    <a:pt x="377" y="1880"/>
                  </a:cubicBezTo>
                  <a:cubicBezTo>
                    <a:pt x="381" y="1880"/>
                    <a:pt x="386" y="1878"/>
                    <a:pt x="392" y="1872"/>
                  </a:cubicBezTo>
                  <a:lnTo>
                    <a:pt x="392" y="1872"/>
                  </a:lnTo>
                  <a:cubicBezTo>
                    <a:pt x="362" y="1902"/>
                    <a:pt x="423" y="1902"/>
                    <a:pt x="423" y="1902"/>
                  </a:cubicBezTo>
                  <a:cubicBezTo>
                    <a:pt x="423" y="1932"/>
                    <a:pt x="423" y="1962"/>
                    <a:pt x="423" y="1962"/>
                  </a:cubicBezTo>
                  <a:cubicBezTo>
                    <a:pt x="453" y="1962"/>
                    <a:pt x="453" y="1962"/>
                    <a:pt x="453" y="1932"/>
                  </a:cubicBezTo>
                  <a:cubicBezTo>
                    <a:pt x="463" y="1962"/>
                    <a:pt x="473" y="1969"/>
                    <a:pt x="482" y="1969"/>
                  </a:cubicBezTo>
                  <a:cubicBezTo>
                    <a:pt x="489" y="1969"/>
                    <a:pt x="495" y="1965"/>
                    <a:pt x="501" y="1965"/>
                  </a:cubicBezTo>
                  <a:cubicBezTo>
                    <a:pt x="508" y="1965"/>
                    <a:pt x="513" y="1974"/>
                    <a:pt x="513" y="2023"/>
                  </a:cubicBezTo>
                  <a:lnTo>
                    <a:pt x="664" y="1962"/>
                  </a:lnTo>
                  <a:lnTo>
                    <a:pt x="664" y="1962"/>
                  </a:lnTo>
                  <a:cubicBezTo>
                    <a:pt x="664" y="1992"/>
                    <a:pt x="649" y="1992"/>
                    <a:pt x="634" y="1992"/>
                  </a:cubicBezTo>
                  <a:cubicBezTo>
                    <a:pt x="619" y="1992"/>
                    <a:pt x="604" y="1992"/>
                    <a:pt x="604" y="2023"/>
                  </a:cubicBezTo>
                  <a:cubicBezTo>
                    <a:pt x="664" y="2023"/>
                    <a:pt x="694" y="1962"/>
                    <a:pt x="694" y="1962"/>
                  </a:cubicBezTo>
                  <a:lnTo>
                    <a:pt x="694" y="1962"/>
                  </a:lnTo>
                  <a:cubicBezTo>
                    <a:pt x="694" y="1962"/>
                    <a:pt x="672" y="2029"/>
                    <a:pt x="685" y="2029"/>
                  </a:cubicBezTo>
                  <a:cubicBezTo>
                    <a:pt x="687" y="2029"/>
                    <a:pt x="690" y="2027"/>
                    <a:pt x="694" y="2023"/>
                  </a:cubicBezTo>
                  <a:cubicBezTo>
                    <a:pt x="709" y="2007"/>
                    <a:pt x="724" y="2007"/>
                    <a:pt x="739" y="2007"/>
                  </a:cubicBezTo>
                  <a:cubicBezTo>
                    <a:pt x="755" y="2007"/>
                    <a:pt x="770" y="2007"/>
                    <a:pt x="785" y="1992"/>
                  </a:cubicBezTo>
                  <a:lnTo>
                    <a:pt x="785" y="1962"/>
                  </a:lnTo>
                  <a:cubicBezTo>
                    <a:pt x="785" y="1945"/>
                    <a:pt x="795" y="1917"/>
                    <a:pt x="804" y="1890"/>
                  </a:cubicBezTo>
                  <a:lnTo>
                    <a:pt x="804" y="1890"/>
                  </a:lnTo>
                  <a:cubicBezTo>
                    <a:pt x="795" y="1935"/>
                    <a:pt x="815" y="1895"/>
                    <a:pt x="815" y="1992"/>
                  </a:cubicBezTo>
                  <a:cubicBezTo>
                    <a:pt x="845" y="1962"/>
                    <a:pt x="845" y="1932"/>
                    <a:pt x="845" y="1932"/>
                  </a:cubicBezTo>
                  <a:lnTo>
                    <a:pt x="845" y="1932"/>
                  </a:lnTo>
                  <a:cubicBezTo>
                    <a:pt x="845" y="1956"/>
                    <a:pt x="825" y="2001"/>
                    <a:pt x="834" y="2001"/>
                  </a:cubicBezTo>
                  <a:cubicBezTo>
                    <a:pt x="836" y="2001"/>
                    <a:pt x="839" y="1998"/>
                    <a:pt x="845" y="1992"/>
                  </a:cubicBezTo>
                  <a:cubicBezTo>
                    <a:pt x="845" y="1932"/>
                    <a:pt x="875" y="1932"/>
                    <a:pt x="875" y="1932"/>
                  </a:cubicBezTo>
                  <a:lnTo>
                    <a:pt x="875" y="1932"/>
                  </a:lnTo>
                  <a:cubicBezTo>
                    <a:pt x="875" y="1962"/>
                    <a:pt x="845" y="1962"/>
                    <a:pt x="875" y="1962"/>
                  </a:cubicBezTo>
                  <a:cubicBezTo>
                    <a:pt x="875" y="1962"/>
                    <a:pt x="933" y="1885"/>
                    <a:pt x="941" y="1885"/>
                  </a:cubicBezTo>
                  <a:lnTo>
                    <a:pt x="941" y="1885"/>
                  </a:lnTo>
                  <a:cubicBezTo>
                    <a:pt x="943" y="1885"/>
                    <a:pt x="942" y="1890"/>
                    <a:pt x="936" y="1902"/>
                  </a:cubicBezTo>
                  <a:cubicBezTo>
                    <a:pt x="905" y="1992"/>
                    <a:pt x="936" y="1932"/>
                    <a:pt x="936" y="1992"/>
                  </a:cubicBezTo>
                  <a:lnTo>
                    <a:pt x="936" y="1962"/>
                  </a:lnTo>
                  <a:lnTo>
                    <a:pt x="936" y="1932"/>
                  </a:lnTo>
                  <a:cubicBezTo>
                    <a:pt x="956" y="1932"/>
                    <a:pt x="962" y="1919"/>
                    <a:pt x="965" y="1919"/>
                  </a:cubicBezTo>
                  <a:cubicBezTo>
                    <a:pt x="966" y="1919"/>
                    <a:pt x="966" y="1922"/>
                    <a:pt x="966" y="1932"/>
                  </a:cubicBezTo>
                  <a:lnTo>
                    <a:pt x="996" y="1932"/>
                  </a:lnTo>
                  <a:cubicBezTo>
                    <a:pt x="996" y="1902"/>
                    <a:pt x="996" y="1872"/>
                    <a:pt x="996" y="1872"/>
                  </a:cubicBezTo>
                  <a:cubicBezTo>
                    <a:pt x="996" y="1872"/>
                    <a:pt x="1026" y="1872"/>
                    <a:pt x="1026" y="1902"/>
                  </a:cubicBezTo>
                  <a:cubicBezTo>
                    <a:pt x="1026" y="1872"/>
                    <a:pt x="1056" y="1872"/>
                    <a:pt x="1056" y="1872"/>
                  </a:cubicBezTo>
                  <a:cubicBezTo>
                    <a:pt x="1056" y="1902"/>
                    <a:pt x="1056" y="1932"/>
                    <a:pt x="1056" y="1962"/>
                  </a:cubicBezTo>
                  <a:cubicBezTo>
                    <a:pt x="1056" y="1910"/>
                    <a:pt x="1066" y="1908"/>
                    <a:pt x="1075" y="1904"/>
                  </a:cubicBezTo>
                  <a:lnTo>
                    <a:pt x="1075" y="1904"/>
                  </a:lnTo>
                  <a:cubicBezTo>
                    <a:pt x="1078" y="1915"/>
                    <a:pt x="1086" y="1932"/>
                    <a:pt x="1086" y="1932"/>
                  </a:cubicBezTo>
                  <a:cubicBezTo>
                    <a:pt x="1086" y="1917"/>
                    <a:pt x="1086" y="1909"/>
                    <a:pt x="1086" y="1902"/>
                  </a:cubicBezTo>
                  <a:cubicBezTo>
                    <a:pt x="1085" y="1900"/>
                    <a:pt x="1083" y="1899"/>
                    <a:pt x="1082" y="1898"/>
                  </a:cubicBezTo>
                  <a:lnTo>
                    <a:pt x="1082" y="1898"/>
                  </a:lnTo>
                  <a:cubicBezTo>
                    <a:pt x="1080" y="1901"/>
                    <a:pt x="1077" y="1903"/>
                    <a:pt x="1075" y="1904"/>
                  </a:cubicBezTo>
                  <a:lnTo>
                    <a:pt x="1075" y="1904"/>
                  </a:lnTo>
                  <a:cubicBezTo>
                    <a:pt x="1073" y="1898"/>
                    <a:pt x="1072" y="1893"/>
                    <a:pt x="1075" y="1893"/>
                  </a:cubicBezTo>
                  <a:cubicBezTo>
                    <a:pt x="1076" y="1893"/>
                    <a:pt x="1079" y="1895"/>
                    <a:pt x="1082" y="1898"/>
                  </a:cubicBezTo>
                  <a:lnTo>
                    <a:pt x="1082" y="1898"/>
                  </a:lnTo>
                  <a:cubicBezTo>
                    <a:pt x="1085" y="1893"/>
                    <a:pt x="1086" y="1886"/>
                    <a:pt x="1086" y="1872"/>
                  </a:cubicBezTo>
                  <a:cubicBezTo>
                    <a:pt x="1086" y="1887"/>
                    <a:pt x="1086" y="1894"/>
                    <a:pt x="1086" y="1902"/>
                  </a:cubicBezTo>
                  <a:cubicBezTo>
                    <a:pt x="1107" y="1902"/>
                    <a:pt x="1127" y="1875"/>
                    <a:pt x="1138" y="1875"/>
                  </a:cubicBezTo>
                  <a:cubicBezTo>
                    <a:pt x="1143" y="1875"/>
                    <a:pt x="1147" y="1882"/>
                    <a:pt x="1147" y="1902"/>
                  </a:cubicBezTo>
                  <a:lnTo>
                    <a:pt x="1147" y="1962"/>
                  </a:lnTo>
                  <a:cubicBezTo>
                    <a:pt x="1177" y="1932"/>
                    <a:pt x="1207" y="1902"/>
                    <a:pt x="1237" y="1902"/>
                  </a:cubicBezTo>
                  <a:cubicBezTo>
                    <a:pt x="1237" y="1872"/>
                    <a:pt x="1241" y="1862"/>
                    <a:pt x="1245" y="1862"/>
                  </a:cubicBezTo>
                  <a:cubicBezTo>
                    <a:pt x="1254" y="1862"/>
                    <a:pt x="1268" y="1902"/>
                    <a:pt x="1268" y="1902"/>
                  </a:cubicBezTo>
                  <a:cubicBezTo>
                    <a:pt x="1268" y="1902"/>
                    <a:pt x="1237" y="1932"/>
                    <a:pt x="1268" y="1932"/>
                  </a:cubicBezTo>
                  <a:cubicBezTo>
                    <a:pt x="1298" y="1932"/>
                    <a:pt x="1328" y="1902"/>
                    <a:pt x="1358" y="1872"/>
                  </a:cubicBezTo>
                  <a:lnTo>
                    <a:pt x="1358" y="1902"/>
                  </a:lnTo>
                  <a:cubicBezTo>
                    <a:pt x="1358" y="1902"/>
                    <a:pt x="1371" y="1915"/>
                    <a:pt x="1380" y="1915"/>
                  </a:cubicBezTo>
                  <a:cubicBezTo>
                    <a:pt x="1385" y="1915"/>
                    <a:pt x="1388" y="1912"/>
                    <a:pt x="1388" y="1902"/>
                  </a:cubicBezTo>
                  <a:lnTo>
                    <a:pt x="1388" y="1841"/>
                  </a:lnTo>
                  <a:cubicBezTo>
                    <a:pt x="1401" y="1860"/>
                    <a:pt x="1411" y="1867"/>
                    <a:pt x="1419" y="1867"/>
                  </a:cubicBezTo>
                  <a:cubicBezTo>
                    <a:pt x="1445" y="1867"/>
                    <a:pt x="1457" y="1799"/>
                    <a:pt x="1486" y="1799"/>
                  </a:cubicBezTo>
                  <a:cubicBezTo>
                    <a:pt x="1492" y="1799"/>
                    <a:pt x="1500" y="1802"/>
                    <a:pt x="1509" y="1811"/>
                  </a:cubicBezTo>
                  <a:lnTo>
                    <a:pt x="1539" y="1781"/>
                  </a:lnTo>
                  <a:cubicBezTo>
                    <a:pt x="1509" y="1751"/>
                    <a:pt x="1509" y="1751"/>
                    <a:pt x="1509" y="1751"/>
                  </a:cubicBezTo>
                  <a:cubicBezTo>
                    <a:pt x="1509" y="1721"/>
                    <a:pt x="1509" y="1721"/>
                    <a:pt x="1509" y="1691"/>
                  </a:cubicBezTo>
                  <a:cubicBezTo>
                    <a:pt x="1509" y="1721"/>
                    <a:pt x="1509" y="1751"/>
                    <a:pt x="1539" y="1751"/>
                  </a:cubicBezTo>
                  <a:lnTo>
                    <a:pt x="1539" y="1721"/>
                  </a:lnTo>
                  <a:cubicBezTo>
                    <a:pt x="1545" y="1727"/>
                    <a:pt x="1548" y="1729"/>
                    <a:pt x="1548" y="1729"/>
                  </a:cubicBezTo>
                  <a:cubicBezTo>
                    <a:pt x="1549" y="1729"/>
                    <a:pt x="1515" y="1691"/>
                    <a:pt x="1539" y="1691"/>
                  </a:cubicBezTo>
                  <a:lnTo>
                    <a:pt x="1539" y="1600"/>
                  </a:lnTo>
                  <a:lnTo>
                    <a:pt x="1539" y="1570"/>
                  </a:lnTo>
                  <a:lnTo>
                    <a:pt x="1599" y="1570"/>
                  </a:lnTo>
                  <a:cubicBezTo>
                    <a:pt x="1569" y="1479"/>
                    <a:pt x="1599" y="1540"/>
                    <a:pt x="1599" y="1449"/>
                  </a:cubicBezTo>
                  <a:cubicBezTo>
                    <a:pt x="1599" y="1509"/>
                    <a:pt x="1630" y="1509"/>
                    <a:pt x="1630" y="1509"/>
                  </a:cubicBezTo>
                  <a:cubicBezTo>
                    <a:pt x="1630" y="1509"/>
                    <a:pt x="1643" y="1536"/>
                    <a:pt x="1652" y="1536"/>
                  </a:cubicBezTo>
                  <a:cubicBezTo>
                    <a:pt x="1656" y="1536"/>
                    <a:pt x="1660" y="1530"/>
                    <a:pt x="1660" y="1509"/>
                  </a:cubicBezTo>
                  <a:cubicBezTo>
                    <a:pt x="1645" y="1479"/>
                    <a:pt x="1645" y="1479"/>
                    <a:pt x="1648" y="1479"/>
                  </a:cubicBezTo>
                  <a:cubicBezTo>
                    <a:pt x="1652" y="1479"/>
                    <a:pt x="1660" y="1479"/>
                    <a:pt x="1660" y="1449"/>
                  </a:cubicBezTo>
                  <a:cubicBezTo>
                    <a:pt x="1630" y="1389"/>
                    <a:pt x="1720" y="1389"/>
                    <a:pt x="1690" y="1328"/>
                  </a:cubicBezTo>
                  <a:cubicBezTo>
                    <a:pt x="1690" y="1268"/>
                    <a:pt x="1660" y="1238"/>
                    <a:pt x="1660" y="1208"/>
                  </a:cubicBezTo>
                  <a:cubicBezTo>
                    <a:pt x="1690" y="1208"/>
                    <a:pt x="1690" y="1238"/>
                    <a:pt x="1690" y="1238"/>
                  </a:cubicBezTo>
                  <a:lnTo>
                    <a:pt x="1690" y="1178"/>
                  </a:lnTo>
                  <a:lnTo>
                    <a:pt x="1690" y="1147"/>
                  </a:lnTo>
                  <a:cubicBezTo>
                    <a:pt x="1690" y="1087"/>
                    <a:pt x="1690" y="1027"/>
                    <a:pt x="1690" y="966"/>
                  </a:cubicBezTo>
                  <a:lnTo>
                    <a:pt x="1750" y="966"/>
                  </a:lnTo>
                  <a:cubicBezTo>
                    <a:pt x="1781" y="966"/>
                    <a:pt x="1811" y="936"/>
                    <a:pt x="1811" y="936"/>
                  </a:cubicBezTo>
                  <a:lnTo>
                    <a:pt x="1781" y="906"/>
                  </a:lnTo>
                  <a:lnTo>
                    <a:pt x="1811" y="906"/>
                  </a:lnTo>
                  <a:lnTo>
                    <a:pt x="1811" y="936"/>
                  </a:lnTo>
                  <a:cubicBezTo>
                    <a:pt x="1841" y="876"/>
                    <a:pt x="1811" y="876"/>
                    <a:pt x="1811" y="876"/>
                  </a:cubicBezTo>
                  <a:lnTo>
                    <a:pt x="1750" y="876"/>
                  </a:lnTo>
                  <a:cubicBezTo>
                    <a:pt x="1781" y="846"/>
                    <a:pt x="1811" y="846"/>
                    <a:pt x="1811" y="846"/>
                  </a:cubicBezTo>
                  <a:cubicBezTo>
                    <a:pt x="1791" y="846"/>
                    <a:pt x="1770" y="859"/>
                    <a:pt x="1759" y="859"/>
                  </a:cubicBezTo>
                  <a:cubicBezTo>
                    <a:pt x="1754" y="859"/>
                    <a:pt x="1750" y="856"/>
                    <a:pt x="1750" y="846"/>
                  </a:cubicBezTo>
                  <a:cubicBezTo>
                    <a:pt x="1750" y="815"/>
                    <a:pt x="1720" y="815"/>
                    <a:pt x="1750" y="815"/>
                  </a:cubicBezTo>
                  <a:lnTo>
                    <a:pt x="1781" y="815"/>
                  </a:lnTo>
                  <a:cubicBezTo>
                    <a:pt x="1750" y="815"/>
                    <a:pt x="1720" y="785"/>
                    <a:pt x="1750" y="785"/>
                  </a:cubicBezTo>
                  <a:cubicBezTo>
                    <a:pt x="1781" y="755"/>
                    <a:pt x="1720" y="725"/>
                    <a:pt x="1781" y="695"/>
                  </a:cubicBezTo>
                  <a:cubicBezTo>
                    <a:pt x="1750" y="695"/>
                    <a:pt x="1720" y="695"/>
                    <a:pt x="1720" y="665"/>
                  </a:cubicBezTo>
                  <a:cubicBezTo>
                    <a:pt x="1781" y="665"/>
                    <a:pt x="1720" y="634"/>
                    <a:pt x="1781" y="604"/>
                  </a:cubicBezTo>
                  <a:cubicBezTo>
                    <a:pt x="1720" y="604"/>
                    <a:pt x="1720" y="514"/>
                    <a:pt x="1690" y="514"/>
                  </a:cubicBezTo>
                  <a:cubicBezTo>
                    <a:pt x="1690" y="514"/>
                    <a:pt x="1690" y="483"/>
                    <a:pt x="1690" y="483"/>
                  </a:cubicBezTo>
                  <a:lnTo>
                    <a:pt x="1630" y="483"/>
                  </a:lnTo>
                  <a:cubicBezTo>
                    <a:pt x="1630" y="424"/>
                    <a:pt x="1659" y="453"/>
                    <a:pt x="1689" y="424"/>
                  </a:cubicBezTo>
                  <a:lnTo>
                    <a:pt x="1689" y="424"/>
                  </a:lnTo>
                  <a:cubicBezTo>
                    <a:pt x="1674" y="438"/>
                    <a:pt x="1660" y="438"/>
                    <a:pt x="1648" y="438"/>
                  </a:cubicBezTo>
                  <a:cubicBezTo>
                    <a:pt x="1637" y="438"/>
                    <a:pt x="1630" y="438"/>
                    <a:pt x="1630" y="453"/>
                  </a:cubicBezTo>
                  <a:cubicBezTo>
                    <a:pt x="1630" y="432"/>
                    <a:pt x="1630" y="412"/>
                    <a:pt x="1640" y="401"/>
                  </a:cubicBezTo>
                  <a:lnTo>
                    <a:pt x="1640" y="401"/>
                  </a:lnTo>
                  <a:cubicBezTo>
                    <a:pt x="1637" y="401"/>
                    <a:pt x="1634" y="402"/>
                    <a:pt x="1632" y="402"/>
                  </a:cubicBezTo>
                  <a:cubicBezTo>
                    <a:pt x="1616" y="402"/>
                    <a:pt x="1619" y="384"/>
                    <a:pt x="1612" y="384"/>
                  </a:cubicBezTo>
                  <a:cubicBezTo>
                    <a:pt x="1610" y="384"/>
                    <a:pt x="1606" y="387"/>
                    <a:pt x="1599" y="393"/>
                  </a:cubicBezTo>
                  <a:cubicBezTo>
                    <a:pt x="1599" y="361"/>
                    <a:pt x="1608" y="346"/>
                    <a:pt x="1611" y="339"/>
                  </a:cubicBezTo>
                  <a:lnTo>
                    <a:pt x="1611" y="339"/>
                  </a:lnTo>
                  <a:cubicBezTo>
                    <a:pt x="1611" y="339"/>
                    <a:pt x="1611" y="339"/>
                    <a:pt x="1611" y="339"/>
                  </a:cubicBezTo>
                  <a:cubicBezTo>
                    <a:pt x="1608" y="339"/>
                    <a:pt x="1604" y="337"/>
                    <a:pt x="1599" y="333"/>
                  </a:cubicBezTo>
                  <a:cubicBezTo>
                    <a:pt x="1569" y="333"/>
                    <a:pt x="1599" y="272"/>
                    <a:pt x="1599" y="272"/>
                  </a:cubicBezTo>
                  <a:cubicBezTo>
                    <a:pt x="1579" y="272"/>
                    <a:pt x="1573" y="259"/>
                    <a:pt x="1561" y="259"/>
                  </a:cubicBezTo>
                  <a:cubicBezTo>
                    <a:pt x="1556" y="259"/>
                    <a:pt x="1549" y="262"/>
                    <a:pt x="1539" y="272"/>
                  </a:cubicBezTo>
                  <a:cubicBezTo>
                    <a:pt x="1529" y="282"/>
                    <a:pt x="1519" y="286"/>
                    <a:pt x="1510" y="286"/>
                  </a:cubicBezTo>
                  <a:cubicBezTo>
                    <a:pt x="1492" y="286"/>
                    <a:pt x="1479" y="272"/>
                    <a:pt x="1479" y="272"/>
                  </a:cubicBezTo>
                  <a:cubicBezTo>
                    <a:pt x="1461" y="290"/>
                    <a:pt x="1453" y="298"/>
                    <a:pt x="1450" y="307"/>
                  </a:cubicBezTo>
                  <a:lnTo>
                    <a:pt x="1450" y="307"/>
                  </a:lnTo>
                  <a:cubicBezTo>
                    <a:pt x="1435" y="311"/>
                    <a:pt x="1421" y="316"/>
                    <a:pt x="1414" y="316"/>
                  </a:cubicBezTo>
                  <a:cubicBezTo>
                    <a:pt x="1408" y="316"/>
                    <a:pt x="1408" y="312"/>
                    <a:pt x="1418" y="302"/>
                  </a:cubicBezTo>
                  <a:cubicBezTo>
                    <a:pt x="1433" y="272"/>
                    <a:pt x="1441" y="272"/>
                    <a:pt x="1445" y="272"/>
                  </a:cubicBezTo>
                  <a:cubicBezTo>
                    <a:pt x="1449" y="272"/>
                    <a:pt x="1449" y="272"/>
                    <a:pt x="1449" y="242"/>
                  </a:cubicBezTo>
                  <a:lnTo>
                    <a:pt x="1449" y="272"/>
                  </a:lnTo>
                  <a:cubicBezTo>
                    <a:pt x="1479" y="212"/>
                    <a:pt x="1479" y="242"/>
                    <a:pt x="1479" y="212"/>
                  </a:cubicBezTo>
                  <a:cubicBezTo>
                    <a:pt x="1464" y="197"/>
                    <a:pt x="1456" y="197"/>
                    <a:pt x="1449" y="197"/>
                  </a:cubicBezTo>
                  <a:cubicBezTo>
                    <a:pt x="1441" y="197"/>
                    <a:pt x="1433" y="197"/>
                    <a:pt x="1418" y="182"/>
                  </a:cubicBezTo>
                  <a:lnTo>
                    <a:pt x="1418" y="182"/>
                  </a:lnTo>
                  <a:cubicBezTo>
                    <a:pt x="1419" y="182"/>
                    <a:pt x="1448" y="212"/>
                    <a:pt x="1418" y="242"/>
                  </a:cubicBezTo>
                  <a:cubicBezTo>
                    <a:pt x="1413" y="245"/>
                    <a:pt x="1408" y="246"/>
                    <a:pt x="1404" y="246"/>
                  </a:cubicBezTo>
                  <a:cubicBezTo>
                    <a:pt x="1367" y="246"/>
                    <a:pt x="1382" y="148"/>
                    <a:pt x="1365" y="148"/>
                  </a:cubicBezTo>
                  <a:cubicBezTo>
                    <a:pt x="1363" y="148"/>
                    <a:pt x="1361" y="149"/>
                    <a:pt x="1358" y="152"/>
                  </a:cubicBezTo>
                  <a:cubicBezTo>
                    <a:pt x="1358" y="172"/>
                    <a:pt x="1344" y="208"/>
                    <a:pt x="1335" y="208"/>
                  </a:cubicBezTo>
                  <a:cubicBezTo>
                    <a:pt x="1331" y="208"/>
                    <a:pt x="1328" y="200"/>
                    <a:pt x="1328" y="182"/>
                  </a:cubicBezTo>
                  <a:lnTo>
                    <a:pt x="1328" y="152"/>
                  </a:lnTo>
                  <a:cubicBezTo>
                    <a:pt x="1321" y="145"/>
                    <a:pt x="1315" y="143"/>
                    <a:pt x="1309" y="143"/>
                  </a:cubicBezTo>
                  <a:cubicBezTo>
                    <a:pt x="1305" y="143"/>
                    <a:pt x="1301" y="144"/>
                    <a:pt x="1298" y="145"/>
                  </a:cubicBezTo>
                  <a:lnTo>
                    <a:pt x="1298" y="145"/>
                  </a:lnTo>
                  <a:cubicBezTo>
                    <a:pt x="1297" y="135"/>
                    <a:pt x="1295" y="131"/>
                    <a:pt x="1293" y="131"/>
                  </a:cubicBezTo>
                  <a:cubicBezTo>
                    <a:pt x="1289" y="131"/>
                    <a:pt x="1284" y="141"/>
                    <a:pt x="1279" y="153"/>
                  </a:cubicBezTo>
                  <a:lnTo>
                    <a:pt x="1279" y="153"/>
                  </a:lnTo>
                  <a:cubicBezTo>
                    <a:pt x="1275" y="152"/>
                    <a:pt x="1271" y="152"/>
                    <a:pt x="1268" y="152"/>
                  </a:cubicBezTo>
                  <a:cubicBezTo>
                    <a:pt x="1268" y="158"/>
                    <a:pt x="1269" y="160"/>
                    <a:pt x="1271" y="160"/>
                  </a:cubicBezTo>
                  <a:cubicBezTo>
                    <a:pt x="1273" y="160"/>
                    <a:pt x="1274" y="160"/>
                    <a:pt x="1276" y="158"/>
                  </a:cubicBezTo>
                  <a:lnTo>
                    <a:pt x="1276" y="158"/>
                  </a:lnTo>
                  <a:cubicBezTo>
                    <a:pt x="1271" y="170"/>
                    <a:pt x="1268" y="182"/>
                    <a:pt x="1268" y="182"/>
                  </a:cubicBezTo>
                  <a:lnTo>
                    <a:pt x="1268" y="61"/>
                  </a:lnTo>
                  <a:cubicBezTo>
                    <a:pt x="1237" y="61"/>
                    <a:pt x="1207" y="91"/>
                    <a:pt x="1177" y="91"/>
                  </a:cubicBezTo>
                  <a:cubicBezTo>
                    <a:pt x="1177" y="61"/>
                    <a:pt x="1177" y="61"/>
                    <a:pt x="1177" y="31"/>
                  </a:cubicBezTo>
                  <a:cubicBezTo>
                    <a:pt x="1168" y="40"/>
                    <a:pt x="1159" y="43"/>
                    <a:pt x="1150" y="43"/>
                  </a:cubicBezTo>
                  <a:cubicBezTo>
                    <a:pt x="1129" y="43"/>
                    <a:pt x="1108" y="2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3978200" y="227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3977450" y="2271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3975950" y="228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3954075" y="229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3960100" y="2289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945025" y="229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978975" y="227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978975" y="227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978200" y="227582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31" y="0"/>
                    <a:pt x="1" y="31"/>
                    <a:pt x="31" y="31"/>
                  </a:cubicBezTo>
                  <a:cubicBezTo>
                    <a:pt x="31" y="23"/>
                    <a:pt x="31" y="1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3963125" y="2290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4020450" y="2298450"/>
              <a:ext cx="800" cy="3050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16"/>
                    <a:pt x="8" y="8"/>
                    <a:pt x="16" y="8"/>
                  </a:cubicBezTo>
                  <a:cubicBezTo>
                    <a:pt x="18" y="8"/>
                    <a:pt x="21" y="9"/>
                    <a:pt x="23" y="10"/>
                  </a:cubicBezTo>
                  <a:lnTo>
                    <a:pt x="23" y="10"/>
                  </a:lnTo>
                  <a:cubicBezTo>
                    <a:pt x="25" y="7"/>
                    <a:pt x="28" y="4"/>
                    <a:pt x="31" y="1"/>
                  </a:cubicBezTo>
                  <a:close/>
                  <a:moveTo>
                    <a:pt x="23" y="10"/>
                  </a:moveTo>
                  <a:cubicBezTo>
                    <a:pt x="1" y="38"/>
                    <a:pt x="4" y="67"/>
                    <a:pt x="31" y="121"/>
                  </a:cubicBezTo>
                  <a:cubicBezTo>
                    <a:pt x="31" y="91"/>
                    <a:pt x="31" y="61"/>
                    <a:pt x="31" y="31"/>
                  </a:cubicBezTo>
                  <a:cubicBezTo>
                    <a:pt x="31" y="20"/>
                    <a:pt x="27" y="13"/>
                    <a:pt x="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4018950" y="230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4033275" y="22977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1"/>
                  </a:moveTo>
                  <a:cubicBezTo>
                    <a:pt x="3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4018950" y="23007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4020450" y="229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4031775" y="230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4005375" y="2247150"/>
              <a:ext cx="45200" cy="52850"/>
            </a:xfrm>
            <a:custGeom>
              <a:avLst/>
              <a:gdLst/>
              <a:ahLst/>
              <a:cxnLst/>
              <a:rect l="l" t="t" r="r" b="b"/>
              <a:pathLst>
                <a:path w="1808" h="2114" extrusionOk="0">
                  <a:moveTo>
                    <a:pt x="664" y="181"/>
                  </a:moveTo>
                  <a:cubicBezTo>
                    <a:pt x="664" y="182"/>
                    <a:pt x="664" y="182"/>
                    <a:pt x="664" y="182"/>
                  </a:cubicBezTo>
                  <a:lnTo>
                    <a:pt x="664" y="182"/>
                  </a:lnTo>
                  <a:cubicBezTo>
                    <a:pt x="664" y="182"/>
                    <a:pt x="664" y="182"/>
                    <a:pt x="664" y="181"/>
                  </a:cubicBezTo>
                  <a:close/>
                  <a:moveTo>
                    <a:pt x="1773" y="946"/>
                  </a:moveTo>
                  <a:lnTo>
                    <a:pt x="1773" y="946"/>
                  </a:lnTo>
                  <a:cubicBezTo>
                    <a:pt x="1775" y="952"/>
                    <a:pt x="1777" y="959"/>
                    <a:pt x="1781" y="966"/>
                  </a:cubicBezTo>
                  <a:cubicBezTo>
                    <a:pt x="1787" y="972"/>
                    <a:pt x="1790" y="975"/>
                    <a:pt x="1792" y="975"/>
                  </a:cubicBezTo>
                  <a:cubicBezTo>
                    <a:pt x="1797" y="975"/>
                    <a:pt x="1787" y="957"/>
                    <a:pt x="1773" y="946"/>
                  </a:cubicBezTo>
                  <a:close/>
                  <a:moveTo>
                    <a:pt x="332" y="1781"/>
                  </a:moveTo>
                  <a:cubicBezTo>
                    <a:pt x="326" y="1794"/>
                    <a:pt x="324" y="1799"/>
                    <a:pt x="324" y="1799"/>
                  </a:cubicBezTo>
                  <a:cubicBezTo>
                    <a:pt x="324" y="1799"/>
                    <a:pt x="328" y="1793"/>
                    <a:pt x="332" y="1786"/>
                  </a:cubicBezTo>
                  <a:lnTo>
                    <a:pt x="332" y="1786"/>
                  </a:lnTo>
                  <a:lnTo>
                    <a:pt x="332" y="1811"/>
                  </a:lnTo>
                  <a:cubicBezTo>
                    <a:pt x="332" y="1802"/>
                    <a:pt x="332" y="1793"/>
                    <a:pt x="333" y="1785"/>
                  </a:cubicBezTo>
                  <a:lnTo>
                    <a:pt x="333" y="1785"/>
                  </a:lnTo>
                  <a:cubicBezTo>
                    <a:pt x="333" y="1786"/>
                    <a:pt x="333" y="1786"/>
                    <a:pt x="332" y="1786"/>
                  </a:cubicBezTo>
                  <a:lnTo>
                    <a:pt x="332" y="1786"/>
                  </a:lnTo>
                  <a:lnTo>
                    <a:pt x="332" y="1781"/>
                  </a:lnTo>
                  <a:close/>
                  <a:moveTo>
                    <a:pt x="1298" y="1926"/>
                  </a:moveTo>
                  <a:cubicBezTo>
                    <a:pt x="1298" y="1926"/>
                    <a:pt x="1298" y="1928"/>
                    <a:pt x="1298" y="1932"/>
                  </a:cubicBezTo>
                  <a:cubicBezTo>
                    <a:pt x="1298" y="1937"/>
                    <a:pt x="1297" y="1941"/>
                    <a:pt x="1296" y="1943"/>
                  </a:cubicBezTo>
                  <a:lnTo>
                    <a:pt x="1296" y="1943"/>
                  </a:lnTo>
                  <a:cubicBezTo>
                    <a:pt x="1297" y="1933"/>
                    <a:pt x="1298" y="1926"/>
                    <a:pt x="1298" y="1926"/>
                  </a:cubicBezTo>
                  <a:close/>
                  <a:moveTo>
                    <a:pt x="696" y="1939"/>
                  </a:moveTo>
                  <a:cubicBezTo>
                    <a:pt x="678" y="1939"/>
                    <a:pt x="664" y="1992"/>
                    <a:pt x="664" y="1992"/>
                  </a:cubicBezTo>
                  <a:cubicBezTo>
                    <a:pt x="664" y="1992"/>
                    <a:pt x="664" y="2023"/>
                    <a:pt x="664" y="2053"/>
                  </a:cubicBezTo>
                  <a:cubicBezTo>
                    <a:pt x="664" y="2023"/>
                    <a:pt x="694" y="2023"/>
                    <a:pt x="694" y="1992"/>
                  </a:cubicBezTo>
                  <a:lnTo>
                    <a:pt x="694" y="2053"/>
                  </a:lnTo>
                  <a:cubicBezTo>
                    <a:pt x="694" y="2023"/>
                    <a:pt x="725" y="2023"/>
                    <a:pt x="725" y="2023"/>
                  </a:cubicBezTo>
                  <a:lnTo>
                    <a:pt x="725" y="1992"/>
                  </a:lnTo>
                  <a:cubicBezTo>
                    <a:pt x="715" y="1952"/>
                    <a:pt x="704" y="1939"/>
                    <a:pt x="696" y="1939"/>
                  </a:cubicBezTo>
                  <a:close/>
                  <a:moveTo>
                    <a:pt x="979" y="2025"/>
                  </a:moveTo>
                  <a:lnTo>
                    <a:pt x="979" y="2025"/>
                  </a:lnTo>
                  <a:cubicBezTo>
                    <a:pt x="983" y="2035"/>
                    <a:pt x="989" y="2045"/>
                    <a:pt x="996" y="2053"/>
                  </a:cubicBezTo>
                  <a:cubicBezTo>
                    <a:pt x="996" y="2053"/>
                    <a:pt x="996" y="2032"/>
                    <a:pt x="979" y="2025"/>
                  </a:cubicBezTo>
                  <a:close/>
                  <a:moveTo>
                    <a:pt x="544" y="2053"/>
                  </a:moveTo>
                  <a:cubicBezTo>
                    <a:pt x="513" y="2053"/>
                    <a:pt x="513" y="2083"/>
                    <a:pt x="544" y="2083"/>
                  </a:cubicBezTo>
                  <a:lnTo>
                    <a:pt x="544" y="2053"/>
                  </a:lnTo>
                  <a:close/>
                  <a:moveTo>
                    <a:pt x="1087" y="1"/>
                  </a:moveTo>
                  <a:lnTo>
                    <a:pt x="1087" y="31"/>
                  </a:lnTo>
                  <a:lnTo>
                    <a:pt x="1087" y="61"/>
                  </a:lnTo>
                  <a:cubicBezTo>
                    <a:pt x="1075" y="67"/>
                    <a:pt x="1060" y="70"/>
                    <a:pt x="1044" y="70"/>
                  </a:cubicBezTo>
                  <a:cubicBezTo>
                    <a:pt x="982" y="70"/>
                    <a:pt x="900" y="31"/>
                    <a:pt x="876" y="31"/>
                  </a:cubicBezTo>
                  <a:cubicBezTo>
                    <a:pt x="850" y="31"/>
                    <a:pt x="867" y="136"/>
                    <a:pt x="856" y="136"/>
                  </a:cubicBezTo>
                  <a:cubicBezTo>
                    <a:pt x="854" y="136"/>
                    <a:pt x="850" y="131"/>
                    <a:pt x="845" y="121"/>
                  </a:cubicBezTo>
                  <a:lnTo>
                    <a:pt x="845" y="61"/>
                  </a:lnTo>
                  <a:cubicBezTo>
                    <a:pt x="785" y="152"/>
                    <a:pt x="755" y="91"/>
                    <a:pt x="694" y="152"/>
                  </a:cubicBezTo>
                  <a:cubicBezTo>
                    <a:pt x="694" y="137"/>
                    <a:pt x="702" y="137"/>
                    <a:pt x="706" y="137"/>
                  </a:cubicBezTo>
                  <a:cubicBezTo>
                    <a:pt x="710" y="137"/>
                    <a:pt x="710" y="137"/>
                    <a:pt x="694" y="121"/>
                  </a:cubicBezTo>
                  <a:cubicBezTo>
                    <a:pt x="690" y="117"/>
                    <a:pt x="686" y="115"/>
                    <a:pt x="683" y="115"/>
                  </a:cubicBezTo>
                  <a:cubicBezTo>
                    <a:pt x="678" y="115"/>
                    <a:pt x="674" y="121"/>
                    <a:pt x="671" y="129"/>
                  </a:cubicBezTo>
                  <a:lnTo>
                    <a:pt x="671" y="129"/>
                  </a:lnTo>
                  <a:cubicBezTo>
                    <a:pt x="669" y="127"/>
                    <a:pt x="667" y="124"/>
                    <a:pt x="664" y="121"/>
                  </a:cubicBezTo>
                  <a:cubicBezTo>
                    <a:pt x="634" y="121"/>
                    <a:pt x="634" y="152"/>
                    <a:pt x="634" y="152"/>
                  </a:cubicBezTo>
                  <a:cubicBezTo>
                    <a:pt x="634" y="163"/>
                    <a:pt x="634" y="174"/>
                    <a:pt x="634" y="182"/>
                  </a:cubicBezTo>
                  <a:cubicBezTo>
                    <a:pt x="614" y="182"/>
                    <a:pt x="594" y="195"/>
                    <a:pt x="583" y="195"/>
                  </a:cubicBezTo>
                  <a:cubicBezTo>
                    <a:pt x="577" y="195"/>
                    <a:pt x="574" y="192"/>
                    <a:pt x="574" y="182"/>
                  </a:cubicBezTo>
                  <a:cubicBezTo>
                    <a:pt x="574" y="212"/>
                    <a:pt x="566" y="212"/>
                    <a:pt x="559" y="212"/>
                  </a:cubicBezTo>
                  <a:cubicBezTo>
                    <a:pt x="551" y="212"/>
                    <a:pt x="544" y="212"/>
                    <a:pt x="544" y="242"/>
                  </a:cubicBezTo>
                  <a:cubicBezTo>
                    <a:pt x="544" y="226"/>
                    <a:pt x="541" y="221"/>
                    <a:pt x="538" y="221"/>
                  </a:cubicBezTo>
                  <a:cubicBezTo>
                    <a:pt x="532" y="221"/>
                    <a:pt x="520" y="248"/>
                    <a:pt x="515" y="248"/>
                  </a:cubicBezTo>
                  <a:cubicBezTo>
                    <a:pt x="514" y="248"/>
                    <a:pt x="513" y="247"/>
                    <a:pt x="513" y="242"/>
                  </a:cubicBezTo>
                  <a:cubicBezTo>
                    <a:pt x="511" y="239"/>
                    <a:pt x="508" y="238"/>
                    <a:pt x="505" y="238"/>
                  </a:cubicBezTo>
                  <a:cubicBezTo>
                    <a:pt x="487" y="238"/>
                    <a:pt x="469" y="290"/>
                    <a:pt x="460" y="290"/>
                  </a:cubicBezTo>
                  <a:cubicBezTo>
                    <a:pt x="456" y="290"/>
                    <a:pt x="453" y="278"/>
                    <a:pt x="453" y="242"/>
                  </a:cubicBezTo>
                  <a:cubicBezTo>
                    <a:pt x="423" y="302"/>
                    <a:pt x="362" y="333"/>
                    <a:pt x="332" y="363"/>
                  </a:cubicBezTo>
                  <a:cubicBezTo>
                    <a:pt x="332" y="302"/>
                    <a:pt x="362" y="333"/>
                    <a:pt x="362" y="272"/>
                  </a:cubicBezTo>
                  <a:lnTo>
                    <a:pt x="362" y="272"/>
                  </a:lnTo>
                  <a:cubicBezTo>
                    <a:pt x="332" y="333"/>
                    <a:pt x="272" y="393"/>
                    <a:pt x="272" y="393"/>
                  </a:cubicBezTo>
                  <a:lnTo>
                    <a:pt x="272" y="363"/>
                  </a:lnTo>
                  <a:cubicBezTo>
                    <a:pt x="242" y="423"/>
                    <a:pt x="181" y="423"/>
                    <a:pt x="181" y="484"/>
                  </a:cubicBezTo>
                  <a:cubicBezTo>
                    <a:pt x="212" y="514"/>
                    <a:pt x="212" y="604"/>
                    <a:pt x="212" y="604"/>
                  </a:cubicBezTo>
                  <a:cubicBezTo>
                    <a:pt x="203" y="586"/>
                    <a:pt x="196" y="582"/>
                    <a:pt x="191" y="582"/>
                  </a:cubicBezTo>
                  <a:cubicBezTo>
                    <a:pt x="186" y="582"/>
                    <a:pt x="181" y="587"/>
                    <a:pt x="176" y="587"/>
                  </a:cubicBezTo>
                  <a:cubicBezTo>
                    <a:pt x="170" y="587"/>
                    <a:pt x="163" y="579"/>
                    <a:pt x="151" y="544"/>
                  </a:cubicBezTo>
                  <a:cubicBezTo>
                    <a:pt x="151" y="544"/>
                    <a:pt x="151" y="544"/>
                    <a:pt x="151" y="574"/>
                  </a:cubicBezTo>
                  <a:cubicBezTo>
                    <a:pt x="121" y="574"/>
                    <a:pt x="121" y="574"/>
                    <a:pt x="121" y="544"/>
                  </a:cubicBezTo>
                  <a:lnTo>
                    <a:pt x="121" y="634"/>
                  </a:lnTo>
                  <a:lnTo>
                    <a:pt x="121" y="665"/>
                  </a:lnTo>
                  <a:cubicBezTo>
                    <a:pt x="121" y="725"/>
                    <a:pt x="121" y="785"/>
                    <a:pt x="121" y="815"/>
                  </a:cubicBezTo>
                  <a:cubicBezTo>
                    <a:pt x="110" y="793"/>
                    <a:pt x="103" y="787"/>
                    <a:pt x="97" y="787"/>
                  </a:cubicBezTo>
                  <a:cubicBezTo>
                    <a:pt x="90" y="787"/>
                    <a:pt x="85" y="794"/>
                    <a:pt x="77" y="794"/>
                  </a:cubicBezTo>
                  <a:cubicBezTo>
                    <a:pt x="73" y="794"/>
                    <a:pt x="68" y="792"/>
                    <a:pt x="61" y="785"/>
                  </a:cubicBezTo>
                  <a:lnTo>
                    <a:pt x="61" y="846"/>
                  </a:lnTo>
                  <a:cubicBezTo>
                    <a:pt x="61" y="846"/>
                    <a:pt x="91" y="906"/>
                    <a:pt x="61" y="906"/>
                  </a:cubicBezTo>
                  <a:lnTo>
                    <a:pt x="61" y="936"/>
                  </a:lnTo>
                  <a:lnTo>
                    <a:pt x="91" y="906"/>
                  </a:lnTo>
                  <a:cubicBezTo>
                    <a:pt x="91" y="966"/>
                    <a:pt x="91" y="966"/>
                    <a:pt x="91" y="966"/>
                  </a:cubicBezTo>
                  <a:cubicBezTo>
                    <a:pt x="91" y="960"/>
                    <a:pt x="91" y="958"/>
                    <a:pt x="91" y="958"/>
                  </a:cubicBezTo>
                  <a:cubicBezTo>
                    <a:pt x="90" y="958"/>
                    <a:pt x="85" y="997"/>
                    <a:pt x="61" y="997"/>
                  </a:cubicBezTo>
                  <a:cubicBezTo>
                    <a:pt x="61" y="997"/>
                    <a:pt x="91" y="1027"/>
                    <a:pt x="61" y="1027"/>
                  </a:cubicBezTo>
                  <a:cubicBezTo>
                    <a:pt x="61" y="1027"/>
                    <a:pt x="42" y="1008"/>
                    <a:pt x="31" y="997"/>
                  </a:cubicBezTo>
                  <a:lnTo>
                    <a:pt x="31" y="997"/>
                  </a:lnTo>
                  <a:cubicBezTo>
                    <a:pt x="61" y="1027"/>
                    <a:pt x="31" y="1087"/>
                    <a:pt x="61" y="1087"/>
                  </a:cubicBezTo>
                  <a:lnTo>
                    <a:pt x="31" y="1087"/>
                  </a:lnTo>
                  <a:lnTo>
                    <a:pt x="61" y="1117"/>
                  </a:lnTo>
                  <a:cubicBezTo>
                    <a:pt x="41" y="1117"/>
                    <a:pt x="34" y="1104"/>
                    <a:pt x="32" y="1104"/>
                  </a:cubicBezTo>
                  <a:cubicBezTo>
                    <a:pt x="31" y="1104"/>
                    <a:pt x="31" y="1107"/>
                    <a:pt x="31" y="1117"/>
                  </a:cubicBezTo>
                  <a:cubicBezTo>
                    <a:pt x="31" y="1147"/>
                    <a:pt x="61" y="1147"/>
                    <a:pt x="61" y="1147"/>
                  </a:cubicBezTo>
                  <a:cubicBezTo>
                    <a:pt x="61" y="1208"/>
                    <a:pt x="91" y="1268"/>
                    <a:pt x="61" y="1268"/>
                  </a:cubicBezTo>
                  <a:cubicBezTo>
                    <a:pt x="54" y="1272"/>
                    <a:pt x="48" y="1273"/>
                    <a:pt x="42" y="1273"/>
                  </a:cubicBezTo>
                  <a:cubicBezTo>
                    <a:pt x="10" y="1273"/>
                    <a:pt x="3" y="1221"/>
                    <a:pt x="1" y="1221"/>
                  </a:cubicBezTo>
                  <a:cubicBezTo>
                    <a:pt x="0" y="1221"/>
                    <a:pt x="0" y="1226"/>
                    <a:pt x="0" y="1238"/>
                  </a:cubicBezTo>
                  <a:cubicBezTo>
                    <a:pt x="0" y="1328"/>
                    <a:pt x="61" y="1359"/>
                    <a:pt x="61" y="1419"/>
                  </a:cubicBezTo>
                  <a:lnTo>
                    <a:pt x="181" y="1298"/>
                  </a:lnTo>
                  <a:cubicBezTo>
                    <a:pt x="212" y="1298"/>
                    <a:pt x="181" y="1359"/>
                    <a:pt x="181" y="1359"/>
                  </a:cubicBezTo>
                  <a:cubicBezTo>
                    <a:pt x="181" y="1359"/>
                    <a:pt x="168" y="1345"/>
                    <a:pt x="159" y="1345"/>
                  </a:cubicBezTo>
                  <a:cubicBezTo>
                    <a:pt x="155" y="1345"/>
                    <a:pt x="151" y="1349"/>
                    <a:pt x="151" y="1359"/>
                  </a:cubicBezTo>
                  <a:cubicBezTo>
                    <a:pt x="151" y="1419"/>
                    <a:pt x="181" y="1449"/>
                    <a:pt x="212" y="1479"/>
                  </a:cubicBezTo>
                  <a:cubicBezTo>
                    <a:pt x="212" y="1510"/>
                    <a:pt x="212" y="1540"/>
                    <a:pt x="212" y="1570"/>
                  </a:cubicBezTo>
                  <a:cubicBezTo>
                    <a:pt x="228" y="1570"/>
                    <a:pt x="236" y="1579"/>
                    <a:pt x="239" y="1582"/>
                  </a:cubicBezTo>
                  <a:lnTo>
                    <a:pt x="239" y="1582"/>
                  </a:lnTo>
                  <a:cubicBezTo>
                    <a:pt x="218" y="1687"/>
                    <a:pt x="302" y="1635"/>
                    <a:pt x="302" y="1751"/>
                  </a:cubicBezTo>
                  <a:lnTo>
                    <a:pt x="332" y="1781"/>
                  </a:lnTo>
                  <a:cubicBezTo>
                    <a:pt x="332" y="1751"/>
                    <a:pt x="302" y="1751"/>
                    <a:pt x="332" y="1751"/>
                  </a:cubicBezTo>
                  <a:lnTo>
                    <a:pt x="362" y="1751"/>
                  </a:lnTo>
                  <a:cubicBezTo>
                    <a:pt x="341" y="1751"/>
                    <a:pt x="335" y="1766"/>
                    <a:pt x="333" y="1785"/>
                  </a:cubicBezTo>
                  <a:lnTo>
                    <a:pt x="333" y="1785"/>
                  </a:lnTo>
                  <a:cubicBezTo>
                    <a:pt x="340" y="1775"/>
                    <a:pt x="350" y="1764"/>
                    <a:pt x="356" y="1764"/>
                  </a:cubicBezTo>
                  <a:cubicBezTo>
                    <a:pt x="360" y="1764"/>
                    <a:pt x="362" y="1768"/>
                    <a:pt x="362" y="1781"/>
                  </a:cubicBezTo>
                  <a:cubicBezTo>
                    <a:pt x="362" y="1781"/>
                    <a:pt x="389" y="1768"/>
                    <a:pt x="398" y="1768"/>
                  </a:cubicBezTo>
                  <a:cubicBezTo>
                    <a:pt x="403" y="1768"/>
                    <a:pt x="403" y="1771"/>
                    <a:pt x="393" y="1781"/>
                  </a:cubicBezTo>
                  <a:cubicBezTo>
                    <a:pt x="362" y="1811"/>
                    <a:pt x="332" y="1811"/>
                    <a:pt x="362" y="1811"/>
                  </a:cubicBezTo>
                  <a:lnTo>
                    <a:pt x="393" y="1811"/>
                  </a:lnTo>
                  <a:lnTo>
                    <a:pt x="393" y="1872"/>
                  </a:lnTo>
                  <a:lnTo>
                    <a:pt x="393" y="1902"/>
                  </a:lnTo>
                  <a:cubicBezTo>
                    <a:pt x="403" y="1870"/>
                    <a:pt x="410" y="1860"/>
                    <a:pt x="416" y="1860"/>
                  </a:cubicBezTo>
                  <a:cubicBezTo>
                    <a:pt x="424" y="1860"/>
                    <a:pt x="430" y="1878"/>
                    <a:pt x="441" y="1878"/>
                  </a:cubicBezTo>
                  <a:cubicBezTo>
                    <a:pt x="444" y="1878"/>
                    <a:pt x="448" y="1876"/>
                    <a:pt x="453" y="1872"/>
                  </a:cubicBezTo>
                  <a:lnTo>
                    <a:pt x="453" y="1872"/>
                  </a:lnTo>
                  <a:cubicBezTo>
                    <a:pt x="423" y="1902"/>
                    <a:pt x="423" y="1902"/>
                    <a:pt x="423" y="1932"/>
                  </a:cubicBezTo>
                  <a:cubicBezTo>
                    <a:pt x="423" y="1962"/>
                    <a:pt x="423" y="1962"/>
                    <a:pt x="423" y="1992"/>
                  </a:cubicBezTo>
                  <a:cubicBezTo>
                    <a:pt x="429" y="1986"/>
                    <a:pt x="433" y="1984"/>
                    <a:pt x="435" y="1984"/>
                  </a:cubicBezTo>
                  <a:cubicBezTo>
                    <a:pt x="441" y="1984"/>
                    <a:pt x="435" y="2001"/>
                    <a:pt x="441" y="2001"/>
                  </a:cubicBezTo>
                  <a:cubicBezTo>
                    <a:pt x="443" y="2001"/>
                    <a:pt x="447" y="1999"/>
                    <a:pt x="453" y="1992"/>
                  </a:cubicBezTo>
                  <a:lnTo>
                    <a:pt x="453" y="1992"/>
                  </a:lnTo>
                  <a:cubicBezTo>
                    <a:pt x="423" y="2023"/>
                    <a:pt x="453" y="2023"/>
                    <a:pt x="453" y="2023"/>
                  </a:cubicBezTo>
                  <a:lnTo>
                    <a:pt x="453" y="1992"/>
                  </a:lnTo>
                  <a:cubicBezTo>
                    <a:pt x="459" y="1986"/>
                    <a:pt x="465" y="1984"/>
                    <a:pt x="471" y="1984"/>
                  </a:cubicBezTo>
                  <a:cubicBezTo>
                    <a:pt x="495" y="1984"/>
                    <a:pt x="519" y="2023"/>
                    <a:pt x="544" y="2023"/>
                  </a:cubicBezTo>
                  <a:cubicBezTo>
                    <a:pt x="574" y="1992"/>
                    <a:pt x="574" y="1962"/>
                    <a:pt x="604" y="1932"/>
                  </a:cubicBezTo>
                  <a:cubicBezTo>
                    <a:pt x="604" y="1932"/>
                    <a:pt x="604" y="1962"/>
                    <a:pt x="604" y="1962"/>
                  </a:cubicBezTo>
                  <a:lnTo>
                    <a:pt x="634" y="1962"/>
                  </a:lnTo>
                  <a:cubicBezTo>
                    <a:pt x="634" y="1992"/>
                    <a:pt x="634" y="1992"/>
                    <a:pt x="634" y="2023"/>
                  </a:cubicBezTo>
                  <a:cubicBezTo>
                    <a:pt x="658" y="2023"/>
                    <a:pt x="663" y="1984"/>
                    <a:pt x="664" y="1984"/>
                  </a:cubicBezTo>
                  <a:cubicBezTo>
                    <a:pt x="664" y="1984"/>
                    <a:pt x="664" y="1986"/>
                    <a:pt x="664" y="1992"/>
                  </a:cubicBezTo>
                  <a:lnTo>
                    <a:pt x="664" y="1932"/>
                  </a:lnTo>
                  <a:lnTo>
                    <a:pt x="785" y="1932"/>
                  </a:lnTo>
                  <a:lnTo>
                    <a:pt x="785" y="1992"/>
                  </a:lnTo>
                  <a:lnTo>
                    <a:pt x="785" y="2053"/>
                  </a:lnTo>
                  <a:cubicBezTo>
                    <a:pt x="785" y="2083"/>
                    <a:pt x="785" y="2113"/>
                    <a:pt x="815" y="2113"/>
                  </a:cubicBezTo>
                  <a:cubicBezTo>
                    <a:pt x="845" y="2083"/>
                    <a:pt x="845" y="2083"/>
                    <a:pt x="845" y="2053"/>
                  </a:cubicBezTo>
                  <a:cubicBezTo>
                    <a:pt x="845" y="2060"/>
                    <a:pt x="847" y="2062"/>
                    <a:pt x="849" y="2062"/>
                  </a:cubicBezTo>
                  <a:cubicBezTo>
                    <a:pt x="854" y="2062"/>
                    <a:pt x="861" y="2055"/>
                    <a:pt x="866" y="2055"/>
                  </a:cubicBezTo>
                  <a:cubicBezTo>
                    <a:pt x="871" y="2055"/>
                    <a:pt x="876" y="2061"/>
                    <a:pt x="876" y="2083"/>
                  </a:cubicBezTo>
                  <a:cubicBezTo>
                    <a:pt x="876" y="2083"/>
                    <a:pt x="876" y="2053"/>
                    <a:pt x="876" y="2023"/>
                  </a:cubicBezTo>
                  <a:cubicBezTo>
                    <a:pt x="876" y="2068"/>
                    <a:pt x="883" y="2068"/>
                    <a:pt x="891" y="2068"/>
                  </a:cubicBezTo>
                  <a:cubicBezTo>
                    <a:pt x="898" y="2068"/>
                    <a:pt x="906" y="2068"/>
                    <a:pt x="906" y="2113"/>
                  </a:cubicBezTo>
                  <a:cubicBezTo>
                    <a:pt x="906" y="2023"/>
                    <a:pt x="966" y="2023"/>
                    <a:pt x="966" y="2023"/>
                  </a:cubicBezTo>
                  <a:cubicBezTo>
                    <a:pt x="971" y="2023"/>
                    <a:pt x="976" y="2023"/>
                    <a:pt x="979" y="2025"/>
                  </a:cubicBezTo>
                  <a:lnTo>
                    <a:pt x="979" y="2025"/>
                  </a:lnTo>
                  <a:cubicBezTo>
                    <a:pt x="968" y="1994"/>
                    <a:pt x="974" y="1955"/>
                    <a:pt x="996" y="1932"/>
                  </a:cubicBezTo>
                  <a:lnTo>
                    <a:pt x="996" y="1962"/>
                  </a:lnTo>
                  <a:cubicBezTo>
                    <a:pt x="1004" y="1970"/>
                    <a:pt x="1009" y="1977"/>
                    <a:pt x="1014" y="1984"/>
                  </a:cubicBezTo>
                  <a:lnTo>
                    <a:pt x="1014" y="1984"/>
                  </a:lnTo>
                  <a:cubicBezTo>
                    <a:pt x="1015" y="1977"/>
                    <a:pt x="1019" y="1970"/>
                    <a:pt x="1026" y="1962"/>
                  </a:cubicBezTo>
                  <a:cubicBezTo>
                    <a:pt x="1026" y="1969"/>
                    <a:pt x="1026" y="1981"/>
                    <a:pt x="1026" y="1992"/>
                  </a:cubicBezTo>
                  <a:cubicBezTo>
                    <a:pt x="1026" y="2001"/>
                    <a:pt x="1026" y="2005"/>
                    <a:pt x="1026" y="2005"/>
                  </a:cubicBezTo>
                  <a:cubicBezTo>
                    <a:pt x="1024" y="2005"/>
                    <a:pt x="1021" y="1996"/>
                    <a:pt x="1014" y="1984"/>
                  </a:cubicBezTo>
                  <a:lnTo>
                    <a:pt x="1014" y="1984"/>
                  </a:lnTo>
                  <a:cubicBezTo>
                    <a:pt x="1009" y="2005"/>
                    <a:pt x="1026" y="2023"/>
                    <a:pt x="1026" y="2023"/>
                  </a:cubicBezTo>
                  <a:cubicBezTo>
                    <a:pt x="1052" y="2023"/>
                    <a:pt x="1056" y="1956"/>
                    <a:pt x="1056" y="1956"/>
                  </a:cubicBezTo>
                  <a:cubicBezTo>
                    <a:pt x="1057" y="1956"/>
                    <a:pt x="1057" y="1958"/>
                    <a:pt x="1057" y="1962"/>
                  </a:cubicBezTo>
                  <a:lnTo>
                    <a:pt x="1057" y="1992"/>
                  </a:lnTo>
                  <a:cubicBezTo>
                    <a:pt x="1057" y="1902"/>
                    <a:pt x="1087" y="1962"/>
                    <a:pt x="1087" y="1902"/>
                  </a:cubicBezTo>
                  <a:lnTo>
                    <a:pt x="1087" y="1932"/>
                  </a:lnTo>
                  <a:cubicBezTo>
                    <a:pt x="1110" y="1909"/>
                    <a:pt x="1133" y="1851"/>
                    <a:pt x="1142" y="1851"/>
                  </a:cubicBezTo>
                  <a:cubicBezTo>
                    <a:pt x="1145" y="1851"/>
                    <a:pt x="1147" y="1857"/>
                    <a:pt x="1147" y="1872"/>
                  </a:cubicBezTo>
                  <a:lnTo>
                    <a:pt x="1147" y="1932"/>
                  </a:lnTo>
                  <a:lnTo>
                    <a:pt x="1147" y="2023"/>
                  </a:lnTo>
                  <a:cubicBezTo>
                    <a:pt x="1147" y="2038"/>
                    <a:pt x="1155" y="2045"/>
                    <a:pt x="1162" y="2045"/>
                  </a:cubicBezTo>
                  <a:cubicBezTo>
                    <a:pt x="1170" y="2045"/>
                    <a:pt x="1177" y="2038"/>
                    <a:pt x="1177" y="2023"/>
                  </a:cubicBezTo>
                  <a:cubicBezTo>
                    <a:pt x="1177" y="1992"/>
                    <a:pt x="1147" y="1992"/>
                    <a:pt x="1177" y="1932"/>
                  </a:cubicBezTo>
                  <a:cubicBezTo>
                    <a:pt x="1182" y="1922"/>
                    <a:pt x="1188" y="1918"/>
                    <a:pt x="1192" y="1918"/>
                  </a:cubicBezTo>
                  <a:cubicBezTo>
                    <a:pt x="1214" y="1918"/>
                    <a:pt x="1233" y="1996"/>
                    <a:pt x="1237" y="1996"/>
                  </a:cubicBezTo>
                  <a:cubicBezTo>
                    <a:pt x="1237" y="1996"/>
                    <a:pt x="1238" y="1995"/>
                    <a:pt x="1238" y="1992"/>
                  </a:cubicBezTo>
                  <a:cubicBezTo>
                    <a:pt x="1238" y="1968"/>
                    <a:pt x="1238" y="1924"/>
                    <a:pt x="1254" y="1924"/>
                  </a:cubicBezTo>
                  <a:cubicBezTo>
                    <a:pt x="1257" y="1924"/>
                    <a:pt x="1262" y="1926"/>
                    <a:pt x="1268" y="1932"/>
                  </a:cubicBezTo>
                  <a:lnTo>
                    <a:pt x="1268" y="1992"/>
                  </a:lnTo>
                  <a:cubicBezTo>
                    <a:pt x="1281" y="1992"/>
                    <a:pt x="1289" y="1974"/>
                    <a:pt x="1293" y="1957"/>
                  </a:cubicBezTo>
                  <a:lnTo>
                    <a:pt x="1293" y="1957"/>
                  </a:lnTo>
                  <a:cubicBezTo>
                    <a:pt x="1294" y="1959"/>
                    <a:pt x="1296" y="1960"/>
                    <a:pt x="1298" y="1962"/>
                  </a:cubicBezTo>
                  <a:cubicBezTo>
                    <a:pt x="1304" y="1968"/>
                    <a:pt x="1309" y="1971"/>
                    <a:pt x="1313" y="1971"/>
                  </a:cubicBezTo>
                  <a:cubicBezTo>
                    <a:pt x="1328" y="1971"/>
                    <a:pt x="1328" y="1932"/>
                    <a:pt x="1328" y="1932"/>
                  </a:cubicBezTo>
                  <a:lnTo>
                    <a:pt x="1328" y="1962"/>
                  </a:lnTo>
                  <a:cubicBezTo>
                    <a:pt x="1351" y="1940"/>
                    <a:pt x="1374" y="1917"/>
                    <a:pt x="1396" y="1894"/>
                  </a:cubicBezTo>
                  <a:lnTo>
                    <a:pt x="1396" y="1894"/>
                  </a:lnTo>
                  <a:cubicBezTo>
                    <a:pt x="1398" y="1905"/>
                    <a:pt x="1405" y="1918"/>
                    <a:pt x="1419" y="1932"/>
                  </a:cubicBezTo>
                  <a:cubicBezTo>
                    <a:pt x="1449" y="1872"/>
                    <a:pt x="1479" y="1842"/>
                    <a:pt x="1539" y="1842"/>
                  </a:cubicBezTo>
                  <a:lnTo>
                    <a:pt x="1539" y="1811"/>
                  </a:lnTo>
                  <a:cubicBezTo>
                    <a:pt x="1565" y="1811"/>
                    <a:pt x="1547" y="1790"/>
                    <a:pt x="1541" y="1783"/>
                  </a:cubicBezTo>
                  <a:lnTo>
                    <a:pt x="1541" y="1783"/>
                  </a:lnTo>
                  <a:cubicBezTo>
                    <a:pt x="1548" y="1726"/>
                    <a:pt x="1574" y="1660"/>
                    <a:pt x="1600" y="1660"/>
                  </a:cubicBezTo>
                  <a:cubicBezTo>
                    <a:pt x="1600" y="1630"/>
                    <a:pt x="1570" y="1570"/>
                    <a:pt x="1600" y="1570"/>
                  </a:cubicBezTo>
                  <a:cubicBezTo>
                    <a:pt x="1630" y="1510"/>
                    <a:pt x="1630" y="1419"/>
                    <a:pt x="1690" y="1389"/>
                  </a:cubicBezTo>
                  <a:cubicBezTo>
                    <a:pt x="1690" y="1359"/>
                    <a:pt x="1751" y="1328"/>
                    <a:pt x="1690" y="1298"/>
                  </a:cubicBezTo>
                  <a:cubicBezTo>
                    <a:pt x="1720" y="1268"/>
                    <a:pt x="1751" y="1238"/>
                    <a:pt x="1751" y="1208"/>
                  </a:cubicBezTo>
                  <a:cubicBezTo>
                    <a:pt x="1781" y="1208"/>
                    <a:pt x="1720" y="1178"/>
                    <a:pt x="1720" y="1147"/>
                  </a:cubicBezTo>
                  <a:lnTo>
                    <a:pt x="1751" y="1147"/>
                  </a:lnTo>
                  <a:lnTo>
                    <a:pt x="1720" y="1117"/>
                  </a:lnTo>
                  <a:lnTo>
                    <a:pt x="1751" y="1117"/>
                  </a:lnTo>
                  <a:lnTo>
                    <a:pt x="1751" y="1087"/>
                  </a:lnTo>
                  <a:cubicBezTo>
                    <a:pt x="1720" y="1057"/>
                    <a:pt x="1751" y="1027"/>
                    <a:pt x="1781" y="1027"/>
                  </a:cubicBezTo>
                  <a:cubicBezTo>
                    <a:pt x="1781" y="997"/>
                    <a:pt x="1751" y="966"/>
                    <a:pt x="1751" y="936"/>
                  </a:cubicBezTo>
                  <a:cubicBezTo>
                    <a:pt x="1759" y="936"/>
                    <a:pt x="1766" y="940"/>
                    <a:pt x="1773" y="946"/>
                  </a:cubicBezTo>
                  <a:lnTo>
                    <a:pt x="1773" y="946"/>
                  </a:lnTo>
                  <a:cubicBezTo>
                    <a:pt x="1765" y="906"/>
                    <a:pt x="1807" y="906"/>
                    <a:pt x="1781" y="906"/>
                  </a:cubicBezTo>
                  <a:lnTo>
                    <a:pt x="1751" y="906"/>
                  </a:lnTo>
                  <a:cubicBezTo>
                    <a:pt x="1751" y="876"/>
                    <a:pt x="1751" y="846"/>
                    <a:pt x="1751" y="815"/>
                  </a:cubicBezTo>
                  <a:cubicBezTo>
                    <a:pt x="1751" y="755"/>
                    <a:pt x="1720" y="695"/>
                    <a:pt x="1720" y="665"/>
                  </a:cubicBezTo>
                  <a:lnTo>
                    <a:pt x="1690" y="665"/>
                  </a:lnTo>
                  <a:cubicBezTo>
                    <a:pt x="1670" y="665"/>
                    <a:pt x="1663" y="678"/>
                    <a:pt x="1661" y="678"/>
                  </a:cubicBezTo>
                  <a:cubicBezTo>
                    <a:pt x="1660" y="678"/>
                    <a:pt x="1660" y="675"/>
                    <a:pt x="1660" y="665"/>
                  </a:cubicBezTo>
                  <a:cubicBezTo>
                    <a:pt x="1660" y="634"/>
                    <a:pt x="1690" y="634"/>
                    <a:pt x="1690" y="634"/>
                  </a:cubicBezTo>
                  <a:lnTo>
                    <a:pt x="1690" y="604"/>
                  </a:lnTo>
                  <a:lnTo>
                    <a:pt x="1720" y="604"/>
                  </a:lnTo>
                  <a:cubicBezTo>
                    <a:pt x="1720" y="604"/>
                    <a:pt x="1751" y="544"/>
                    <a:pt x="1720" y="544"/>
                  </a:cubicBezTo>
                  <a:cubicBezTo>
                    <a:pt x="1690" y="514"/>
                    <a:pt x="1660" y="453"/>
                    <a:pt x="1660" y="423"/>
                  </a:cubicBezTo>
                  <a:lnTo>
                    <a:pt x="1600" y="423"/>
                  </a:lnTo>
                  <a:cubicBezTo>
                    <a:pt x="1600" y="393"/>
                    <a:pt x="1600" y="333"/>
                    <a:pt x="1570" y="302"/>
                  </a:cubicBezTo>
                  <a:cubicBezTo>
                    <a:pt x="1545" y="302"/>
                    <a:pt x="1541" y="341"/>
                    <a:pt x="1540" y="341"/>
                  </a:cubicBezTo>
                  <a:cubicBezTo>
                    <a:pt x="1539" y="341"/>
                    <a:pt x="1539" y="339"/>
                    <a:pt x="1539" y="333"/>
                  </a:cubicBezTo>
                  <a:cubicBezTo>
                    <a:pt x="1539" y="302"/>
                    <a:pt x="1509" y="272"/>
                    <a:pt x="1539" y="272"/>
                  </a:cubicBezTo>
                  <a:cubicBezTo>
                    <a:pt x="1539" y="242"/>
                    <a:pt x="1509" y="212"/>
                    <a:pt x="1479" y="212"/>
                  </a:cubicBezTo>
                  <a:cubicBezTo>
                    <a:pt x="1423" y="212"/>
                    <a:pt x="1393" y="58"/>
                    <a:pt x="1365" y="58"/>
                  </a:cubicBezTo>
                  <a:cubicBezTo>
                    <a:pt x="1363" y="58"/>
                    <a:pt x="1361" y="59"/>
                    <a:pt x="1358" y="61"/>
                  </a:cubicBezTo>
                  <a:lnTo>
                    <a:pt x="1298" y="91"/>
                  </a:lnTo>
                  <a:cubicBezTo>
                    <a:pt x="1298" y="91"/>
                    <a:pt x="1298" y="61"/>
                    <a:pt x="1298" y="61"/>
                  </a:cubicBezTo>
                  <a:cubicBezTo>
                    <a:pt x="1293" y="66"/>
                    <a:pt x="1289" y="67"/>
                    <a:pt x="1284" y="67"/>
                  </a:cubicBezTo>
                  <a:cubicBezTo>
                    <a:pt x="1267" y="67"/>
                    <a:pt x="1249" y="40"/>
                    <a:pt x="1231" y="40"/>
                  </a:cubicBezTo>
                  <a:cubicBezTo>
                    <a:pt x="1223" y="40"/>
                    <a:pt x="1215" y="45"/>
                    <a:pt x="1207" y="61"/>
                  </a:cubicBezTo>
                  <a:cubicBezTo>
                    <a:pt x="1196" y="16"/>
                    <a:pt x="1181" y="5"/>
                    <a:pt x="1165" y="5"/>
                  </a:cubicBezTo>
                  <a:cubicBezTo>
                    <a:pt x="1147" y="5"/>
                    <a:pt x="1128" y="19"/>
                    <a:pt x="1111" y="19"/>
                  </a:cubicBezTo>
                  <a:cubicBezTo>
                    <a:pt x="1102" y="19"/>
                    <a:pt x="1094" y="14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4020450" y="22992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4050625" y="22780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4013675" y="2298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4006875" y="22720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020450" y="230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020450" y="23007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3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4017450" y="23007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0" y="0"/>
                  </a:moveTo>
                  <a:cubicBezTo>
                    <a:pt x="0" y="0"/>
                    <a:pt x="0" y="39"/>
                    <a:pt x="16" y="39"/>
                  </a:cubicBezTo>
                  <a:cubicBezTo>
                    <a:pt x="18" y="39"/>
                    <a:pt x="20" y="38"/>
                    <a:pt x="23" y="36"/>
                  </a:cubicBezTo>
                  <a:lnTo>
                    <a:pt x="23" y="36"/>
                  </a:lnTo>
                  <a:cubicBezTo>
                    <a:pt x="25" y="38"/>
                    <a:pt x="26" y="39"/>
                    <a:pt x="27" y="39"/>
                  </a:cubicBezTo>
                  <a:cubicBezTo>
                    <a:pt x="29" y="39"/>
                    <a:pt x="30" y="36"/>
                    <a:pt x="30" y="30"/>
                  </a:cubicBezTo>
                  <a:lnTo>
                    <a:pt x="30" y="30"/>
                  </a:lnTo>
                  <a:cubicBezTo>
                    <a:pt x="28" y="33"/>
                    <a:pt x="25" y="35"/>
                    <a:pt x="23" y="36"/>
                  </a:cubicBezTo>
                  <a:lnTo>
                    <a:pt x="23" y="36"/>
                  </a:lnTo>
                  <a:cubicBezTo>
                    <a:pt x="14" y="2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4005375" y="2277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36"/>
          <p:cNvSpPr/>
          <p:nvPr/>
        </p:nvSpPr>
        <p:spPr>
          <a:xfrm rot="-2920834">
            <a:off x="8135975" y="1619532"/>
            <a:ext cx="942417" cy="943265"/>
          </a:xfrm>
          <a:custGeom>
            <a:avLst/>
            <a:gdLst/>
            <a:ahLst/>
            <a:cxnLst/>
            <a:rect l="l" t="t" r="r" b="b"/>
            <a:pathLst>
              <a:path w="21125" h="21144" extrusionOk="0">
                <a:moveTo>
                  <a:pt x="2866" y="1149"/>
                </a:moveTo>
                <a:lnTo>
                  <a:pt x="2866" y="1149"/>
                </a:lnTo>
                <a:cubicBezTo>
                  <a:pt x="2866" y="1150"/>
                  <a:pt x="2867" y="1151"/>
                  <a:pt x="2868" y="1152"/>
                </a:cubicBezTo>
                <a:lnTo>
                  <a:pt x="2868" y="1152"/>
                </a:lnTo>
                <a:cubicBezTo>
                  <a:pt x="2877" y="1160"/>
                  <a:pt x="2886" y="1168"/>
                  <a:pt x="2895" y="1177"/>
                </a:cubicBezTo>
                <a:lnTo>
                  <a:pt x="2866" y="1149"/>
                </a:lnTo>
                <a:close/>
                <a:moveTo>
                  <a:pt x="13369" y="2522"/>
                </a:moveTo>
                <a:cubicBezTo>
                  <a:pt x="13369" y="2524"/>
                  <a:pt x="13370" y="2526"/>
                  <a:pt x="13370" y="2527"/>
                </a:cubicBezTo>
                <a:lnTo>
                  <a:pt x="13370" y="2527"/>
                </a:lnTo>
                <a:cubicBezTo>
                  <a:pt x="13379" y="2526"/>
                  <a:pt x="13389" y="2524"/>
                  <a:pt x="13398" y="2522"/>
                </a:cubicBezTo>
                <a:close/>
                <a:moveTo>
                  <a:pt x="12940" y="2436"/>
                </a:moveTo>
                <a:cubicBezTo>
                  <a:pt x="12940" y="2436"/>
                  <a:pt x="12968" y="2494"/>
                  <a:pt x="12997" y="2551"/>
                </a:cubicBezTo>
                <a:lnTo>
                  <a:pt x="12997" y="2551"/>
                </a:lnTo>
                <a:cubicBezTo>
                  <a:pt x="12988" y="2551"/>
                  <a:pt x="12978" y="2551"/>
                  <a:pt x="12968" y="2551"/>
                </a:cubicBezTo>
                <a:lnTo>
                  <a:pt x="12940" y="2436"/>
                </a:lnTo>
                <a:close/>
                <a:moveTo>
                  <a:pt x="5797" y="2853"/>
                </a:moveTo>
                <a:cubicBezTo>
                  <a:pt x="5791" y="2853"/>
                  <a:pt x="5795" y="2856"/>
                  <a:pt x="5814" y="2866"/>
                </a:cubicBezTo>
                <a:cubicBezTo>
                  <a:pt x="5823" y="2870"/>
                  <a:pt x="5833" y="2872"/>
                  <a:pt x="5846" y="2873"/>
                </a:cubicBezTo>
                <a:lnTo>
                  <a:pt x="5846" y="2873"/>
                </a:lnTo>
                <a:cubicBezTo>
                  <a:pt x="5856" y="2871"/>
                  <a:pt x="5865" y="2869"/>
                  <a:pt x="5871" y="2866"/>
                </a:cubicBezTo>
                <a:cubicBezTo>
                  <a:pt x="5852" y="2866"/>
                  <a:pt x="5807" y="2853"/>
                  <a:pt x="5797" y="2853"/>
                </a:cubicBezTo>
                <a:close/>
                <a:moveTo>
                  <a:pt x="16346" y="3896"/>
                </a:moveTo>
                <a:lnTo>
                  <a:pt x="16346" y="3925"/>
                </a:lnTo>
                <a:lnTo>
                  <a:pt x="16317" y="3953"/>
                </a:lnTo>
                <a:cubicBezTo>
                  <a:pt x="16288" y="3953"/>
                  <a:pt x="16288" y="3925"/>
                  <a:pt x="16260" y="3896"/>
                </a:cubicBezTo>
                <a:close/>
                <a:moveTo>
                  <a:pt x="9162" y="4096"/>
                </a:moveTo>
                <a:lnTo>
                  <a:pt x="9048" y="4154"/>
                </a:lnTo>
                <a:cubicBezTo>
                  <a:pt x="9019" y="4154"/>
                  <a:pt x="8990" y="4125"/>
                  <a:pt x="9019" y="4125"/>
                </a:cubicBezTo>
                <a:lnTo>
                  <a:pt x="9162" y="4096"/>
                </a:lnTo>
                <a:close/>
                <a:moveTo>
                  <a:pt x="9677" y="4154"/>
                </a:moveTo>
                <a:cubicBezTo>
                  <a:pt x="9692" y="4154"/>
                  <a:pt x="9700" y="4162"/>
                  <a:pt x="9699" y="4169"/>
                </a:cubicBezTo>
                <a:lnTo>
                  <a:pt x="9699" y="4169"/>
                </a:lnTo>
                <a:cubicBezTo>
                  <a:pt x="9721" y="4164"/>
                  <a:pt x="9742" y="4159"/>
                  <a:pt x="9763" y="4154"/>
                </a:cubicBezTo>
                <a:close/>
                <a:moveTo>
                  <a:pt x="8304" y="4154"/>
                </a:moveTo>
                <a:cubicBezTo>
                  <a:pt x="8304" y="4154"/>
                  <a:pt x="8275" y="4182"/>
                  <a:pt x="8218" y="4211"/>
                </a:cubicBezTo>
                <a:lnTo>
                  <a:pt x="8160" y="4154"/>
                </a:lnTo>
                <a:close/>
                <a:moveTo>
                  <a:pt x="9494" y="4150"/>
                </a:moveTo>
                <a:cubicBezTo>
                  <a:pt x="9427" y="4150"/>
                  <a:pt x="9345" y="4174"/>
                  <a:pt x="9266" y="4191"/>
                </a:cubicBezTo>
                <a:lnTo>
                  <a:pt x="9266" y="4191"/>
                </a:lnTo>
                <a:cubicBezTo>
                  <a:pt x="9241" y="4211"/>
                  <a:pt x="9216" y="4214"/>
                  <a:pt x="9191" y="4239"/>
                </a:cubicBezTo>
                <a:cubicBezTo>
                  <a:pt x="9277" y="4211"/>
                  <a:pt x="9391" y="4182"/>
                  <a:pt x="9506" y="4182"/>
                </a:cubicBezTo>
                <a:lnTo>
                  <a:pt x="9591" y="4182"/>
                </a:lnTo>
                <a:cubicBezTo>
                  <a:pt x="9568" y="4159"/>
                  <a:pt x="9534" y="4150"/>
                  <a:pt x="9494" y="4150"/>
                </a:cubicBezTo>
                <a:close/>
                <a:moveTo>
                  <a:pt x="9699" y="4169"/>
                </a:moveTo>
                <a:cubicBezTo>
                  <a:pt x="9662" y="4178"/>
                  <a:pt x="9623" y="4186"/>
                  <a:pt x="9584" y="4195"/>
                </a:cubicBezTo>
                <a:lnTo>
                  <a:pt x="9584" y="4195"/>
                </a:lnTo>
                <a:cubicBezTo>
                  <a:pt x="9543" y="4194"/>
                  <a:pt x="9524" y="4182"/>
                  <a:pt x="9506" y="4182"/>
                </a:cubicBezTo>
                <a:lnTo>
                  <a:pt x="9506" y="4182"/>
                </a:lnTo>
                <a:cubicBezTo>
                  <a:pt x="9534" y="4182"/>
                  <a:pt x="9420" y="4211"/>
                  <a:pt x="9391" y="4239"/>
                </a:cubicBezTo>
                <a:cubicBezTo>
                  <a:pt x="9450" y="4225"/>
                  <a:pt x="9518" y="4210"/>
                  <a:pt x="9584" y="4195"/>
                </a:cubicBezTo>
                <a:lnTo>
                  <a:pt x="9584" y="4195"/>
                </a:lnTo>
                <a:cubicBezTo>
                  <a:pt x="9586" y="4195"/>
                  <a:pt x="9587" y="4195"/>
                  <a:pt x="9588" y="4195"/>
                </a:cubicBezTo>
                <a:cubicBezTo>
                  <a:pt x="9611" y="4195"/>
                  <a:pt x="9639" y="4192"/>
                  <a:pt x="9677" y="4182"/>
                </a:cubicBezTo>
                <a:cubicBezTo>
                  <a:pt x="9691" y="4182"/>
                  <a:pt x="9698" y="4176"/>
                  <a:pt x="9699" y="4169"/>
                </a:cubicBezTo>
                <a:close/>
                <a:moveTo>
                  <a:pt x="10759" y="4237"/>
                </a:moveTo>
                <a:cubicBezTo>
                  <a:pt x="10756" y="4238"/>
                  <a:pt x="10753" y="4239"/>
                  <a:pt x="10751" y="4239"/>
                </a:cubicBezTo>
                <a:lnTo>
                  <a:pt x="10765" y="4239"/>
                </a:lnTo>
                <a:lnTo>
                  <a:pt x="10759" y="4237"/>
                </a:lnTo>
                <a:close/>
                <a:moveTo>
                  <a:pt x="5184" y="4268"/>
                </a:moveTo>
                <a:cubicBezTo>
                  <a:pt x="5184" y="4297"/>
                  <a:pt x="5155" y="4297"/>
                  <a:pt x="5098" y="4297"/>
                </a:cubicBezTo>
                <a:cubicBezTo>
                  <a:pt x="5070" y="4297"/>
                  <a:pt x="5070" y="4268"/>
                  <a:pt x="5098" y="4268"/>
                </a:cubicBezTo>
                <a:close/>
                <a:moveTo>
                  <a:pt x="5477" y="4350"/>
                </a:moveTo>
                <a:lnTo>
                  <a:pt x="5442" y="4354"/>
                </a:lnTo>
                <a:lnTo>
                  <a:pt x="5499" y="4354"/>
                </a:lnTo>
                <a:cubicBezTo>
                  <a:pt x="5492" y="4353"/>
                  <a:pt x="5485" y="4351"/>
                  <a:pt x="5477" y="4350"/>
                </a:cubicBezTo>
                <a:close/>
                <a:moveTo>
                  <a:pt x="319" y="4354"/>
                </a:moveTo>
                <a:lnTo>
                  <a:pt x="319" y="4354"/>
                </a:lnTo>
                <a:cubicBezTo>
                  <a:pt x="405" y="4382"/>
                  <a:pt x="491" y="4440"/>
                  <a:pt x="576" y="4440"/>
                </a:cubicBezTo>
                <a:cubicBezTo>
                  <a:pt x="548" y="4411"/>
                  <a:pt x="491" y="4411"/>
                  <a:pt x="433" y="4382"/>
                </a:cubicBezTo>
                <a:lnTo>
                  <a:pt x="319" y="4354"/>
                </a:lnTo>
                <a:close/>
                <a:moveTo>
                  <a:pt x="1779" y="4912"/>
                </a:moveTo>
                <a:lnTo>
                  <a:pt x="1750" y="4926"/>
                </a:lnTo>
                <a:cubicBezTo>
                  <a:pt x="1760" y="4937"/>
                  <a:pt x="1767" y="4940"/>
                  <a:pt x="1771" y="4940"/>
                </a:cubicBezTo>
                <a:cubicBezTo>
                  <a:pt x="1781" y="4940"/>
                  <a:pt x="1778" y="4920"/>
                  <a:pt x="1779" y="4912"/>
                </a:cubicBezTo>
                <a:close/>
                <a:moveTo>
                  <a:pt x="18055" y="5309"/>
                </a:moveTo>
                <a:cubicBezTo>
                  <a:pt x="18056" y="5315"/>
                  <a:pt x="18058" y="5321"/>
                  <a:pt x="18060" y="5327"/>
                </a:cubicBezTo>
                <a:lnTo>
                  <a:pt x="18060" y="5327"/>
                </a:lnTo>
                <a:cubicBezTo>
                  <a:pt x="18058" y="5320"/>
                  <a:pt x="18057" y="5314"/>
                  <a:pt x="18055" y="5309"/>
                </a:cubicBezTo>
                <a:close/>
                <a:moveTo>
                  <a:pt x="18034" y="5327"/>
                </a:moveTo>
                <a:cubicBezTo>
                  <a:pt x="18034" y="5384"/>
                  <a:pt x="18034" y="5384"/>
                  <a:pt x="18063" y="5384"/>
                </a:cubicBezTo>
                <a:lnTo>
                  <a:pt x="18034" y="5327"/>
                </a:lnTo>
                <a:close/>
                <a:moveTo>
                  <a:pt x="18060" y="5327"/>
                </a:moveTo>
                <a:cubicBezTo>
                  <a:pt x="18068" y="5359"/>
                  <a:pt x="18075" y="5413"/>
                  <a:pt x="18091" y="5413"/>
                </a:cubicBezTo>
                <a:cubicBezTo>
                  <a:pt x="18080" y="5384"/>
                  <a:pt x="18070" y="5356"/>
                  <a:pt x="18060" y="5327"/>
                </a:cubicBezTo>
                <a:close/>
                <a:moveTo>
                  <a:pt x="13283" y="5699"/>
                </a:moveTo>
                <a:cubicBezTo>
                  <a:pt x="13283" y="5699"/>
                  <a:pt x="13283" y="5699"/>
                  <a:pt x="13283" y="5700"/>
                </a:cubicBezTo>
                <a:lnTo>
                  <a:pt x="13283" y="5700"/>
                </a:lnTo>
                <a:cubicBezTo>
                  <a:pt x="13283" y="5709"/>
                  <a:pt x="13283" y="5718"/>
                  <a:pt x="13283" y="5728"/>
                </a:cubicBezTo>
                <a:lnTo>
                  <a:pt x="13283" y="5699"/>
                </a:lnTo>
                <a:close/>
                <a:moveTo>
                  <a:pt x="8270" y="5739"/>
                </a:moveTo>
                <a:cubicBezTo>
                  <a:pt x="8271" y="5746"/>
                  <a:pt x="8273" y="5751"/>
                  <a:pt x="8275" y="5756"/>
                </a:cubicBezTo>
                <a:cubicBezTo>
                  <a:pt x="8275" y="5749"/>
                  <a:pt x="8273" y="5743"/>
                  <a:pt x="8270" y="5739"/>
                </a:cubicBezTo>
                <a:close/>
                <a:moveTo>
                  <a:pt x="3238" y="5728"/>
                </a:moveTo>
                <a:cubicBezTo>
                  <a:pt x="3238" y="5728"/>
                  <a:pt x="3238" y="5756"/>
                  <a:pt x="3267" y="5785"/>
                </a:cubicBezTo>
                <a:cubicBezTo>
                  <a:pt x="3267" y="5805"/>
                  <a:pt x="3267" y="5886"/>
                  <a:pt x="3277" y="5886"/>
                </a:cubicBezTo>
                <a:cubicBezTo>
                  <a:pt x="3282" y="5886"/>
                  <a:pt x="3287" y="5874"/>
                  <a:pt x="3295" y="5842"/>
                </a:cubicBezTo>
                <a:lnTo>
                  <a:pt x="3295" y="5842"/>
                </a:lnTo>
                <a:lnTo>
                  <a:pt x="3270" y="5991"/>
                </a:lnTo>
                <a:lnTo>
                  <a:pt x="3270" y="5991"/>
                </a:lnTo>
                <a:cubicBezTo>
                  <a:pt x="3255" y="5924"/>
                  <a:pt x="3238" y="5860"/>
                  <a:pt x="3238" y="5813"/>
                </a:cubicBezTo>
                <a:lnTo>
                  <a:pt x="3238" y="5728"/>
                </a:lnTo>
                <a:close/>
                <a:moveTo>
                  <a:pt x="13341" y="6014"/>
                </a:moveTo>
                <a:cubicBezTo>
                  <a:pt x="13340" y="6020"/>
                  <a:pt x="13339" y="6026"/>
                  <a:pt x="13339" y="6032"/>
                </a:cubicBezTo>
                <a:lnTo>
                  <a:pt x="13339" y="6032"/>
                </a:lnTo>
                <a:cubicBezTo>
                  <a:pt x="13340" y="6044"/>
                  <a:pt x="13341" y="6057"/>
                  <a:pt x="13341" y="6071"/>
                </a:cubicBezTo>
                <a:lnTo>
                  <a:pt x="13341" y="6014"/>
                </a:lnTo>
                <a:close/>
                <a:moveTo>
                  <a:pt x="15540" y="6917"/>
                </a:moveTo>
                <a:cubicBezTo>
                  <a:pt x="15535" y="6917"/>
                  <a:pt x="15535" y="6920"/>
                  <a:pt x="15544" y="6930"/>
                </a:cubicBezTo>
                <a:cubicBezTo>
                  <a:pt x="15548" y="6934"/>
                  <a:pt x="15553" y="6937"/>
                  <a:pt x="15559" y="6940"/>
                </a:cubicBezTo>
                <a:lnTo>
                  <a:pt x="15559" y="6940"/>
                </a:lnTo>
                <a:cubicBezTo>
                  <a:pt x="15577" y="6938"/>
                  <a:pt x="15592" y="6935"/>
                  <a:pt x="15601" y="6930"/>
                </a:cubicBezTo>
                <a:cubicBezTo>
                  <a:pt x="15582" y="6930"/>
                  <a:pt x="15551" y="6917"/>
                  <a:pt x="15540" y="6917"/>
                </a:cubicBezTo>
                <a:close/>
                <a:moveTo>
                  <a:pt x="14991" y="3855"/>
                </a:moveTo>
                <a:cubicBezTo>
                  <a:pt x="15007" y="3855"/>
                  <a:pt x="15020" y="3858"/>
                  <a:pt x="15029" y="3867"/>
                </a:cubicBezTo>
                <a:cubicBezTo>
                  <a:pt x="15000" y="3867"/>
                  <a:pt x="14972" y="3896"/>
                  <a:pt x="14972" y="3896"/>
                </a:cubicBezTo>
                <a:lnTo>
                  <a:pt x="15029" y="3896"/>
                </a:lnTo>
                <a:cubicBezTo>
                  <a:pt x="15072" y="3925"/>
                  <a:pt x="15051" y="3925"/>
                  <a:pt x="15018" y="3925"/>
                </a:cubicBezTo>
                <a:cubicBezTo>
                  <a:pt x="14986" y="3925"/>
                  <a:pt x="14943" y="3925"/>
                  <a:pt x="14943" y="3953"/>
                </a:cubicBezTo>
                <a:cubicBezTo>
                  <a:pt x="15086" y="3925"/>
                  <a:pt x="15201" y="3925"/>
                  <a:pt x="15344" y="3896"/>
                </a:cubicBezTo>
                <a:lnTo>
                  <a:pt x="15344" y="3896"/>
                </a:lnTo>
                <a:cubicBezTo>
                  <a:pt x="15373" y="3953"/>
                  <a:pt x="15115" y="3925"/>
                  <a:pt x="15258" y="3982"/>
                </a:cubicBezTo>
                <a:lnTo>
                  <a:pt x="15086" y="3982"/>
                </a:lnTo>
                <a:cubicBezTo>
                  <a:pt x="15144" y="4010"/>
                  <a:pt x="15115" y="4010"/>
                  <a:pt x="15086" y="4010"/>
                </a:cubicBezTo>
                <a:cubicBezTo>
                  <a:pt x="15058" y="4010"/>
                  <a:pt x="15029" y="4010"/>
                  <a:pt x="15086" y="4039"/>
                </a:cubicBezTo>
                <a:cubicBezTo>
                  <a:pt x="15239" y="4039"/>
                  <a:pt x="15303" y="4026"/>
                  <a:pt x="15387" y="4026"/>
                </a:cubicBezTo>
                <a:cubicBezTo>
                  <a:pt x="15430" y="4026"/>
                  <a:pt x="15477" y="4030"/>
                  <a:pt x="15544" y="4039"/>
                </a:cubicBezTo>
                <a:cubicBezTo>
                  <a:pt x="15601" y="4010"/>
                  <a:pt x="15544" y="3982"/>
                  <a:pt x="15601" y="3953"/>
                </a:cubicBezTo>
                <a:cubicBezTo>
                  <a:pt x="15648" y="3945"/>
                  <a:pt x="15686" y="3941"/>
                  <a:pt x="15718" y="3941"/>
                </a:cubicBezTo>
                <a:cubicBezTo>
                  <a:pt x="15873" y="3941"/>
                  <a:pt x="15891" y="4022"/>
                  <a:pt x="16004" y="4022"/>
                </a:cubicBezTo>
                <a:cubicBezTo>
                  <a:pt x="16027" y="4022"/>
                  <a:pt x="16054" y="4019"/>
                  <a:pt x="16088" y="4010"/>
                </a:cubicBezTo>
                <a:cubicBezTo>
                  <a:pt x="16117" y="3982"/>
                  <a:pt x="16174" y="3953"/>
                  <a:pt x="16231" y="3953"/>
                </a:cubicBezTo>
                <a:lnTo>
                  <a:pt x="16288" y="4068"/>
                </a:lnTo>
                <a:cubicBezTo>
                  <a:pt x="16288" y="4068"/>
                  <a:pt x="16260" y="4039"/>
                  <a:pt x="16231" y="4039"/>
                </a:cubicBezTo>
                <a:cubicBezTo>
                  <a:pt x="16288" y="4096"/>
                  <a:pt x="16231" y="4297"/>
                  <a:pt x="16288" y="4354"/>
                </a:cubicBezTo>
                <a:cubicBezTo>
                  <a:pt x="16346" y="4669"/>
                  <a:pt x="16403" y="4783"/>
                  <a:pt x="16460" y="5041"/>
                </a:cubicBezTo>
                <a:cubicBezTo>
                  <a:pt x="16489" y="5041"/>
                  <a:pt x="16517" y="5127"/>
                  <a:pt x="16546" y="5184"/>
                </a:cubicBezTo>
                <a:cubicBezTo>
                  <a:pt x="16575" y="5384"/>
                  <a:pt x="16575" y="5585"/>
                  <a:pt x="16632" y="5813"/>
                </a:cubicBezTo>
                <a:cubicBezTo>
                  <a:pt x="16644" y="5876"/>
                  <a:pt x="16651" y="5889"/>
                  <a:pt x="16658" y="5889"/>
                </a:cubicBezTo>
                <a:cubicBezTo>
                  <a:pt x="16662" y="5889"/>
                  <a:pt x="16667" y="5882"/>
                  <a:pt x="16673" y="5882"/>
                </a:cubicBezTo>
                <a:cubicBezTo>
                  <a:pt x="16677" y="5882"/>
                  <a:pt x="16682" y="5886"/>
                  <a:pt x="16689" y="5899"/>
                </a:cubicBezTo>
                <a:cubicBezTo>
                  <a:pt x="16666" y="5899"/>
                  <a:pt x="16680" y="6046"/>
                  <a:pt x="16672" y="6046"/>
                </a:cubicBezTo>
                <a:cubicBezTo>
                  <a:pt x="16670" y="6046"/>
                  <a:pt x="16666" y="6037"/>
                  <a:pt x="16660" y="6014"/>
                </a:cubicBezTo>
                <a:lnTo>
                  <a:pt x="16660" y="6014"/>
                </a:lnTo>
                <a:cubicBezTo>
                  <a:pt x="16689" y="6243"/>
                  <a:pt x="16746" y="6443"/>
                  <a:pt x="16832" y="6672"/>
                </a:cubicBezTo>
                <a:cubicBezTo>
                  <a:pt x="16832" y="6615"/>
                  <a:pt x="16832" y="6586"/>
                  <a:pt x="16832" y="6586"/>
                </a:cubicBezTo>
                <a:cubicBezTo>
                  <a:pt x="16861" y="6615"/>
                  <a:pt x="16832" y="6729"/>
                  <a:pt x="16832" y="6729"/>
                </a:cubicBezTo>
                <a:cubicBezTo>
                  <a:pt x="16861" y="6787"/>
                  <a:pt x="16861" y="6844"/>
                  <a:pt x="16889" y="6901"/>
                </a:cubicBezTo>
                <a:cubicBezTo>
                  <a:pt x="16663" y="6901"/>
                  <a:pt x="16438" y="6901"/>
                  <a:pt x="16212" y="6928"/>
                </a:cubicBezTo>
                <a:lnTo>
                  <a:pt x="16212" y="6928"/>
                </a:lnTo>
                <a:cubicBezTo>
                  <a:pt x="16232" y="6923"/>
                  <a:pt x="16238" y="6901"/>
                  <a:pt x="16288" y="6901"/>
                </a:cubicBezTo>
                <a:cubicBezTo>
                  <a:pt x="16145" y="6901"/>
                  <a:pt x="16031" y="6901"/>
                  <a:pt x="15916" y="6958"/>
                </a:cubicBezTo>
                <a:cubicBezTo>
                  <a:pt x="15859" y="6958"/>
                  <a:pt x="15888" y="6930"/>
                  <a:pt x="15859" y="6930"/>
                </a:cubicBezTo>
                <a:cubicBezTo>
                  <a:pt x="15850" y="6925"/>
                  <a:pt x="15839" y="6924"/>
                  <a:pt x="15824" y="6924"/>
                </a:cubicBezTo>
                <a:cubicBezTo>
                  <a:pt x="15769" y="6924"/>
                  <a:pt x="15680" y="6950"/>
                  <a:pt x="15613" y="6950"/>
                </a:cubicBezTo>
                <a:cubicBezTo>
                  <a:pt x="15592" y="6950"/>
                  <a:pt x="15573" y="6947"/>
                  <a:pt x="15559" y="6940"/>
                </a:cubicBezTo>
                <a:lnTo>
                  <a:pt x="15559" y="6940"/>
                </a:lnTo>
                <a:cubicBezTo>
                  <a:pt x="15474" y="6951"/>
                  <a:pt x="15325" y="6939"/>
                  <a:pt x="15373" y="6987"/>
                </a:cubicBezTo>
                <a:cubicBezTo>
                  <a:pt x="15258" y="6987"/>
                  <a:pt x="15144" y="7000"/>
                  <a:pt x="15046" y="7000"/>
                </a:cubicBezTo>
                <a:cubicBezTo>
                  <a:pt x="14997" y="7000"/>
                  <a:pt x="14953" y="6996"/>
                  <a:pt x="14915" y="6987"/>
                </a:cubicBezTo>
                <a:cubicBezTo>
                  <a:pt x="14857" y="7015"/>
                  <a:pt x="14779" y="7015"/>
                  <a:pt x="14711" y="7015"/>
                </a:cubicBezTo>
                <a:cubicBezTo>
                  <a:pt x="14643" y="7015"/>
                  <a:pt x="14585" y="7015"/>
                  <a:pt x="14571" y="7044"/>
                </a:cubicBezTo>
                <a:cubicBezTo>
                  <a:pt x="14571" y="7020"/>
                  <a:pt x="14520" y="7011"/>
                  <a:pt x="14452" y="7011"/>
                </a:cubicBezTo>
                <a:cubicBezTo>
                  <a:pt x="14360" y="7011"/>
                  <a:pt x="14237" y="7028"/>
                  <a:pt x="14170" y="7044"/>
                </a:cubicBezTo>
                <a:cubicBezTo>
                  <a:pt x="14199" y="7015"/>
                  <a:pt x="14056" y="7044"/>
                  <a:pt x="14113" y="6987"/>
                </a:cubicBezTo>
                <a:cubicBezTo>
                  <a:pt x="13999" y="6987"/>
                  <a:pt x="13884" y="7015"/>
                  <a:pt x="13884" y="7073"/>
                </a:cubicBezTo>
                <a:cubicBezTo>
                  <a:pt x="13813" y="7058"/>
                  <a:pt x="13734" y="7051"/>
                  <a:pt x="13655" y="7051"/>
                </a:cubicBezTo>
                <a:cubicBezTo>
                  <a:pt x="13577" y="7051"/>
                  <a:pt x="13498" y="7058"/>
                  <a:pt x="13426" y="7073"/>
                </a:cubicBezTo>
                <a:lnTo>
                  <a:pt x="13398" y="7044"/>
                </a:lnTo>
                <a:cubicBezTo>
                  <a:pt x="13398" y="7024"/>
                  <a:pt x="13398" y="7004"/>
                  <a:pt x="13408" y="7004"/>
                </a:cubicBezTo>
                <a:cubicBezTo>
                  <a:pt x="13412" y="7004"/>
                  <a:pt x="13418" y="7007"/>
                  <a:pt x="13426" y="7015"/>
                </a:cubicBezTo>
                <a:cubicBezTo>
                  <a:pt x="13426" y="6973"/>
                  <a:pt x="13422" y="6962"/>
                  <a:pt x="13418" y="6962"/>
                </a:cubicBezTo>
                <a:cubicBezTo>
                  <a:pt x="13412" y="6962"/>
                  <a:pt x="13406" y="6975"/>
                  <a:pt x="13402" y="6975"/>
                </a:cubicBezTo>
                <a:cubicBezTo>
                  <a:pt x="13399" y="6975"/>
                  <a:pt x="13398" y="6971"/>
                  <a:pt x="13398" y="6958"/>
                </a:cubicBezTo>
                <a:cubicBezTo>
                  <a:pt x="13378" y="6918"/>
                  <a:pt x="13386" y="6877"/>
                  <a:pt x="13403" y="6877"/>
                </a:cubicBezTo>
                <a:cubicBezTo>
                  <a:pt x="13410" y="6877"/>
                  <a:pt x="13418" y="6884"/>
                  <a:pt x="13426" y="6901"/>
                </a:cubicBezTo>
                <a:cubicBezTo>
                  <a:pt x="13342" y="6620"/>
                  <a:pt x="13313" y="6340"/>
                  <a:pt x="13339" y="6032"/>
                </a:cubicBezTo>
                <a:lnTo>
                  <a:pt x="13339" y="6032"/>
                </a:lnTo>
                <a:cubicBezTo>
                  <a:pt x="13327" y="5894"/>
                  <a:pt x="13257" y="5857"/>
                  <a:pt x="13283" y="5700"/>
                </a:cubicBezTo>
                <a:lnTo>
                  <a:pt x="13283" y="5700"/>
                </a:lnTo>
                <a:cubicBezTo>
                  <a:pt x="13281" y="5306"/>
                  <a:pt x="13227" y="4862"/>
                  <a:pt x="13283" y="4554"/>
                </a:cubicBezTo>
                <a:cubicBezTo>
                  <a:pt x="13197" y="4526"/>
                  <a:pt x="13283" y="4154"/>
                  <a:pt x="13169" y="4154"/>
                </a:cubicBezTo>
                <a:cubicBezTo>
                  <a:pt x="13169" y="4096"/>
                  <a:pt x="13197" y="4039"/>
                  <a:pt x="13197" y="4010"/>
                </a:cubicBezTo>
                <a:lnTo>
                  <a:pt x="13226" y="4010"/>
                </a:lnTo>
                <a:cubicBezTo>
                  <a:pt x="13369" y="4068"/>
                  <a:pt x="13140" y="4068"/>
                  <a:pt x="13197" y="4125"/>
                </a:cubicBezTo>
                <a:cubicBezTo>
                  <a:pt x="13197" y="4096"/>
                  <a:pt x="13398" y="4068"/>
                  <a:pt x="13369" y="4039"/>
                </a:cubicBezTo>
                <a:lnTo>
                  <a:pt x="13369" y="4039"/>
                </a:lnTo>
                <a:cubicBezTo>
                  <a:pt x="13455" y="4068"/>
                  <a:pt x="13455" y="4039"/>
                  <a:pt x="13512" y="4096"/>
                </a:cubicBezTo>
                <a:cubicBezTo>
                  <a:pt x="13512" y="4053"/>
                  <a:pt x="13534" y="4046"/>
                  <a:pt x="13566" y="4046"/>
                </a:cubicBezTo>
                <a:cubicBezTo>
                  <a:pt x="13582" y="4046"/>
                  <a:pt x="13601" y="4048"/>
                  <a:pt x="13621" y="4048"/>
                </a:cubicBezTo>
                <a:cubicBezTo>
                  <a:pt x="13641" y="4048"/>
                  <a:pt x="13663" y="4046"/>
                  <a:pt x="13684" y="4039"/>
                </a:cubicBezTo>
                <a:cubicBezTo>
                  <a:pt x="13785" y="4059"/>
                  <a:pt x="13758" y="4080"/>
                  <a:pt x="13783" y="4080"/>
                </a:cubicBezTo>
                <a:cubicBezTo>
                  <a:pt x="13794" y="4080"/>
                  <a:pt x="13814" y="4076"/>
                  <a:pt x="13856" y="4068"/>
                </a:cubicBezTo>
                <a:cubicBezTo>
                  <a:pt x="13942" y="4068"/>
                  <a:pt x="13798" y="4125"/>
                  <a:pt x="13798" y="4125"/>
                </a:cubicBezTo>
                <a:cubicBezTo>
                  <a:pt x="13970" y="4125"/>
                  <a:pt x="13884" y="4068"/>
                  <a:pt x="13913" y="4039"/>
                </a:cubicBezTo>
                <a:cubicBezTo>
                  <a:pt x="13951" y="4034"/>
                  <a:pt x="13978" y="4031"/>
                  <a:pt x="13997" y="4031"/>
                </a:cubicBezTo>
                <a:cubicBezTo>
                  <a:pt x="14076" y="4031"/>
                  <a:pt x="14010" y="4073"/>
                  <a:pt x="14056" y="4096"/>
                </a:cubicBezTo>
                <a:cubicBezTo>
                  <a:pt x="14170" y="4068"/>
                  <a:pt x="14256" y="4039"/>
                  <a:pt x="14371" y="4010"/>
                </a:cubicBezTo>
                <a:cubicBezTo>
                  <a:pt x="14371" y="4010"/>
                  <a:pt x="14371" y="4010"/>
                  <a:pt x="14371" y="4039"/>
                </a:cubicBezTo>
                <a:cubicBezTo>
                  <a:pt x="14485" y="3982"/>
                  <a:pt x="14714" y="4010"/>
                  <a:pt x="14857" y="3953"/>
                </a:cubicBezTo>
                <a:lnTo>
                  <a:pt x="14886" y="3953"/>
                </a:lnTo>
                <a:cubicBezTo>
                  <a:pt x="14886" y="3925"/>
                  <a:pt x="14857" y="3896"/>
                  <a:pt x="14857" y="3867"/>
                </a:cubicBezTo>
                <a:cubicBezTo>
                  <a:pt x="14915" y="3867"/>
                  <a:pt x="14959" y="3855"/>
                  <a:pt x="14991" y="3855"/>
                </a:cubicBezTo>
                <a:close/>
                <a:moveTo>
                  <a:pt x="8318" y="7309"/>
                </a:moveTo>
                <a:cubicBezTo>
                  <a:pt x="8313" y="7325"/>
                  <a:pt x="8314" y="7354"/>
                  <a:pt x="8332" y="7416"/>
                </a:cubicBezTo>
                <a:cubicBezTo>
                  <a:pt x="8332" y="7371"/>
                  <a:pt x="8332" y="7326"/>
                  <a:pt x="8318" y="7309"/>
                </a:cubicBezTo>
                <a:close/>
                <a:moveTo>
                  <a:pt x="10393" y="4096"/>
                </a:moveTo>
                <a:cubicBezTo>
                  <a:pt x="10364" y="4125"/>
                  <a:pt x="10364" y="4154"/>
                  <a:pt x="10364" y="4154"/>
                </a:cubicBezTo>
                <a:lnTo>
                  <a:pt x="10307" y="4154"/>
                </a:lnTo>
                <a:lnTo>
                  <a:pt x="10278" y="4211"/>
                </a:lnTo>
                <a:lnTo>
                  <a:pt x="10364" y="4211"/>
                </a:lnTo>
                <a:cubicBezTo>
                  <a:pt x="10364" y="4239"/>
                  <a:pt x="10421" y="4239"/>
                  <a:pt x="10536" y="4268"/>
                </a:cubicBezTo>
                <a:lnTo>
                  <a:pt x="10622" y="4239"/>
                </a:lnTo>
                <a:lnTo>
                  <a:pt x="10622" y="4239"/>
                </a:lnTo>
                <a:cubicBezTo>
                  <a:pt x="10638" y="4248"/>
                  <a:pt x="10658" y="4251"/>
                  <a:pt x="10678" y="4251"/>
                </a:cubicBezTo>
                <a:cubicBezTo>
                  <a:pt x="10702" y="4251"/>
                  <a:pt x="10726" y="4247"/>
                  <a:pt x="10751" y="4239"/>
                </a:cubicBezTo>
                <a:lnTo>
                  <a:pt x="10622" y="4239"/>
                </a:lnTo>
                <a:lnTo>
                  <a:pt x="10708" y="4211"/>
                </a:lnTo>
                <a:lnTo>
                  <a:pt x="10759" y="4237"/>
                </a:lnTo>
                <a:lnTo>
                  <a:pt x="10759" y="4237"/>
                </a:lnTo>
                <a:cubicBezTo>
                  <a:pt x="10782" y="4229"/>
                  <a:pt x="10804" y="4220"/>
                  <a:pt x="10822" y="4211"/>
                </a:cubicBezTo>
                <a:cubicBezTo>
                  <a:pt x="10822" y="4239"/>
                  <a:pt x="10851" y="4239"/>
                  <a:pt x="10879" y="4239"/>
                </a:cubicBezTo>
                <a:lnTo>
                  <a:pt x="11051" y="4182"/>
                </a:lnTo>
                <a:lnTo>
                  <a:pt x="11051" y="4182"/>
                </a:lnTo>
                <a:cubicBezTo>
                  <a:pt x="11080" y="4211"/>
                  <a:pt x="10965" y="4239"/>
                  <a:pt x="11080" y="4239"/>
                </a:cubicBezTo>
                <a:cubicBezTo>
                  <a:pt x="11096" y="4243"/>
                  <a:pt x="11105" y="4245"/>
                  <a:pt x="11111" y="4245"/>
                </a:cubicBezTo>
                <a:cubicBezTo>
                  <a:pt x="11145" y="4245"/>
                  <a:pt x="11014" y="4178"/>
                  <a:pt x="11137" y="4154"/>
                </a:cubicBezTo>
                <a:cubicBezTo>
                  <a:pt x="11154" y="4149"/>
                  <a:pt x="11167" y="4148"/>
                  <a:pt x="11177" y="4148"/>
                </a:cubicBezTo>
                <a:cubicBezTo>
                  <a:pt x="11227" y="4148"/>
                  <a:pt x="11215" y="4188"/>
                  <a:pt x="11250" y="4188"/>
                </a:cubicBezTo>
                <a:cubicBezTo>
                  <a:pt x="11258" y="4188"/>
                  <a:pt x="11267" y="4186"/>
                  <a:pt x="11280" y="4182"/>
                </a:cubicBezTo>
                <a:lnTo>
                  <a:pt x="11280" y="4182"/>
                </a:lnTo>
                <a:cubicBezTo>
                  <a:pt x="11280" y="4211"/>
                  <a:pt x="11280" y="4211"/>
                  <a:pt x="11251" y="4211"/>
                </a:cubicBezTo>
                <a:cubicBezTo>
                  <a:pt x="11337" y="4211"/>
                  <a:pt x="11480" y="4211"/>
                  <a:pt x="11509" y="4154"/>
                </a:cubicBezTo>
                <a:cubicBezTo>
                  <a:pt x="11523" y="4168"/>
                  <a:pt x="11545" y="4175"/>
                  <a:pt x="11566" y="4175"/>
                </a:cubicBezTo>
                <a:cubicBezTo>
                  <a:pt x="11588" y="4175"/>
                  <a:pt x="11609" y="4168"/>
                  <a:pt x="11623" y="4154"/>
                </a:cubicBezTo>
                <a:cubicBezTo>
                  <a:pt x="11652" y="4239"/>
                  <a:pt x="11652" y="4325"/>
                  <a:pt x="11681" y="4382"/>
                </a:cubicBezTo>
                <a:cubicBezTo>
                  <a:pt x="11623" y="4611"/>
                  <a:pt x="11795" y="5127"/>
                  <a:pt x="11738" y="5441"/>
                </a:cubicBezTo>
                <a:lnTo>
                  <a:pt x="11766" y="5413"/>
                </a:lnTo>
                <a:cubicBezTo>
                  <a:pt x="11795" y="5470"/>
                  <a:pt x="11766" y="5499"/>
                  <a:pt x="11766" y="5556"/>
                </a:cubicBezTo>
                <a:cubicBezTo>
                  <a:pt x="11788" y="5556"/>
                  <a:pt x="11793" y="5508"/>
                  <a:pt x="11795" y="5508"/>
                </a:cubicBezTo>
                <a:cubicBezTo>
                  <a:pt x="11795" y="5508"/>
                  <a:pt x="11795" y="5513"/>
                  <a:pt x="11795" y="5527"/>
                </a:cubicBezTo>
                <a:lnTo>
                  <a:pt x="11824" y="7159"/>
                </a:lnTo>
                <a:cubicBezTo>
                  <a:pt x="11517" y="7186"/>
                  <a:pt x="11265" y="7187"/>
                  <a:pt x="11014" y="7240"/>
                </a:cubicBezTo>
                <a:lnTo>
                  <a:pt x="11014" y="7240"/>
                </a:lnTo>
                <a:cubicBezTo>
                  <a:pt x="11024" y="7236"/>
                  <a:pt x="11038" y="7229"/>
                  <a:pt x="11051" y="7216"/>
                </a:cubicBezTo>
                <a:cubicBezTo>
                  <a:pt x="10994" y="7216"/>
                  <a:pt x="10908" y="7216"/>
                  <a:pt x="10937" y="7244"/>
                </a:cubicBezTo>
                <a:lnTo>
                  <a:pt x="10965" y="7244"/>
                </a:lnTo>
                <a:cubicBezTo>
                  <a:pt x="11080" y="7273"/>
                  <a:pt x="10765" y="7359"/>
                  <a:pt x="10765" y="7359"/>
                </a:cubicBezTo>
                <a:cubicBezTo>
                  <a:pt x="10851" y="7273"/>
                  <a:pt x="10479" y="7359"/>
                  <a:pt x="10622" y="7244"/>
                </a:cubicBezTo>
                <a:cubicBezTo>
                  <a:pt x="10593" y="7244"/>
                  <a:pt x="10536" y="7273"/>
                  <a:pt x="10536" y="7302"/>
                </a:cubicBezTo>
                <a:cubicBezTo>
                  <a:pt x="10479" y="7302"/>
                  <a:pt x="10479" y="7302"/>
                  <a:pt x="10536" y="7244"/>
                </a:cubicBezTo>
                <a:lnTo>
                  <a:pt x="10536" y="7244"/>
                </a:lnTo>
                <a:cubicBezTo>
                  <a:pt x="10336" y="7273"/>
                  <a:pt x="10393" y="7302"/>
                  <a:pt x="10221" y="7302"/>
                </a:cubicBezTo>
                <a:cubicBezTo>
                  <a:pt x="10221" y="7302"/>
                  <a:pt x="10250" y="7302"/>
                  <a:pt x="10278" y="7273"/>
                </a:cubicBezTo>
                <a:lnTo>
                  <a:pt x="10278" y="7273"/>
                </a:lnTo>
                <a:cubicBezTo>
                  <a:pt x="10164" y="7330"/>
                  <a:pt x="10049" y="7330"/>
                  <a:pt x="9935" y="7330"/>
                </a:cubicBezTo>
                <a:lnTo>
                  <a:pt x="9992" y="7330"/>
                </a:lnTo>
                <a:cubicBezTo>
                  <a:pt x="9735" y="7359"/>
                  <a:pt x="9506" y="7388"/>
                  <a:pt x="9277" y="7388"/>
                </a:cubicBezTo>
                <a:cubicBezTo>
                  <a:pt x="9305" y="7359"/>
                  <a:pt x="9277" y="7359"/>
                  <a:pt x="9241" y="7359"/>
                </a:cubicBezTo>
                <a:cubicBezTo>
                  <a:pt x="9205" y="7359"/>
                  <a:pt x="9162" y="7359"/>
                  <a:pt x="9162" y="7330"/>
                </a:cubicBezTo>
                <a:lnTo>
                  <a:pt x="8990" y="7330"/>
                </a:lnTo>
                <a:lnTo>
                  <a:pt x="9048" y="7359"/>
                </a:lnTo>
                <a:cubicBezTo>
                  <a:pt x="8933" y="7388"/>
                  <a:pt x="8819" y="7388"/>
                  <a:pt x="8704" y="7416"/>
                </a:cubicBezTo>
                <a:lnTo>
                  <a:pt x="8790" y="7388"/>
                </a:lnTo>
                <a:lnTo>
                  <a:pt x="8704" y="7388"/>
                </a:lnTo>
                <a:cubicBezTo>
                  <a:pt x="8561" y="7445"/>
                  <a:pt x="8704" y="7473"/>
                  <a:pt x="8533" y="7473"/>
                </a:cubicBezTo>
                <a:cubicBezTo>
                  <a:pt x="8447" y="7445"/>
                  <a:pt x="8389" y="7445"/>
                  <a:pt x="8332" y="7445"/>
                </a:cubicBezTo>
                <a:lnTo>
                  <a:pt x="8304" y="7302"/>
                </a:lnTo>
                <a:cubicBezTo>
                  <a:pt x="8310" y="7302"/>
                  <a:pt x="8315" y="7304"/>
                  <a:pt x="8318" y="7309"/>
                </a:cubicBezTo>
                <a:lnTo>
                  <a:pt x="8318" y="7309"/>
                </a:lnTo>
                <a:cubicBezTo>
                  <a:pt x="8330" y="7274"/>
                  <a:pt x="8372" y="7305"/>
                  <a:pt x="8332" y="7187"/>
                </a:cubicBezTo>
                <a:lnTo>
                  <a:pt x="8332" y="7187"/>
                </a:lnTo>
                <a:cubicBezTo>
                  <a:pt x="8332" y="7197"/>
                  <a:pt x="8329" y="7200"/>
                  <a:pt x="8325" y="7200"/>
                </a:cubicBezTo>
                <a:cubicBezTo>
                  <a:pt x="8316" y="7200"/>
                  <a:pt x="8304" y="7187"/>
                  <a:pt x="8304" y="7187"/>
                </a:cubicBezTo>
                <a:cubicBezTo>
                  <a:pt x="8332" y="7044"/>
                  <a:pt x="8332" y="6901"/>
                  <a:pt x="8304" y="6758"/>
                </a:cubicBezTo>
                <a:lnTo>
                  <a:pt x="8304" y="6758"/>
                </a:lnTo>
                <a:lnTo>
                  <a:pt x="8332" y="6787"/>
                </a:lnTo>
                <a:cubicBezTo>
                  <a:pt x="8332" y="6500"/>
                  <a:pt x="8304" y="6214"/>
                  <a:pt x="8275" y="5928"/>
                </a:cubicBezTo>
                <a:cubicBezTo>
                  <a:pt x="8275" y="5971"/>
                  <a:pt x="8261" y="5992"/>
                  <a:pt x="8246" y="5992"/>
                </a:cubicBezTo>
                <a:cubicBezTo>
                  <a:pt x="8232" y="5992"/>
                  <a:pt x="8218" y="5971"/>
                  <a:pt x="8218" y="5928"/>
                </a:cubicBezTo>
                <a:lnTo>
                  <a:pt x="8246" y="5871"/>
                </a:lnTo>
                <a:cubicBezTo>
                  <a:pt x="8241" y="5860"/>
                  <a:pt x="8238" y="5857"/>
                  <a:pt x="8236" y="5857"/>
                </a:cubicBezTo>
                <a:cubicBezTo>
                  <a:pt x="8229" y="5857"/>
                  <a:pt x="8231" y="5888"/>
                  <a:pt x="8222" y="5888"/>
                </a:cubicBezTo>
                <a:cubicBezTo>
                  <a:pt x="8216" y="5888"/>
                  <a:pt x="8207" y="5877"/>
                  <a:pt x="8189" y="5842"/>
                </a:cubicBezTo>
                <a:cubicBezTo>
                  <a:pt x="8163" y="5803"/>
                  <a:pt x="8172" y="5788"/>
                  <a:pt x="8193" y="5788"/>
                </a:cubicBezTo>
                <a:cubicBezTo>
                  <a:pt x="8218" y="5788"/>
                  <a:pt x="8259" y="5811"/>
                  <a:pt x="8275" y="5842"/>
                </a:cubicBezTo>
                <a:lnTo>
                  <a:pt x="8246" y="5728"/>
                </a:lnTo>
                <a:lnTo>
                  <a:pt x="8246" y="5728"/>
                </a:lnTo>
                <a:cubicBezTo>
                  <a:pt x="8246" y="5728"/>
                  <a:pt x="8262" y="5728"/>
                  <a:pt x="8270" y="5739"/>
                </a:cubicBezTo>
                <a:lnTo>
                  <a:pt x="8270" y="5739"/>
                </a:lnTo>
                <a:cubicBezTo>
                  <a:pt x="8260" y="5666"/>
                  <a:pt x="8327" y="5494"/>
                  <a:pt x="8275" y="5441"/>
                </a:cubicBezTo>
                <a:cubicBezTo>
                  <a:pt x="8275" y="5127"/>
                  <a:pt x="8246" y="5012"/>
                  <a:pt x="8218" y="4755"/>
                </a:cubicBezTo>
                <a:cubicBezTo>
                  <a:pt x="8189" y="4755"/>
                  <a:pt x="8189" y="4669"/>
                  <a:pt x="8160" y="4583"/>
                </a:cubicBezTo>
                <a:cubicBezTo>
                  <a:pt x="8103" y="4526"/>
                  <a:pt x="8160" y="4411"/>
                  <a:pt x="8160" y="4297"/>
                </a:cubicBezTo>
                <a:cubicBezTo>
                  <a:pt x="8218" y="4297"/>
                  <a:pt x="8304" y="4297"/>
                  <a:pt x="8361" y="4268"/>
                </a:cubicBezTo>
                <a:cubicBezTo>
                  <a:pt x="8561" y="4211"/>
                  <a:pt x="8618" y="4154"/>
                  <a:pt x="8819" y="4125"/>
                </a:cubicBezTo>
                <a:lnTo>
                  <a:pt x="8819" y="4125"/>
                </a:lnTo>
                <a:cubicBezTo>
                  <a:pt x="8876" y="4154"/>
                  <a:pt x="8761" y="4182"/>
                  <a:pt x="8761" y="4182"/>
                </a:cubicBezTo>
                <a:cubicBezTo>
                  <a:pt x="8804" y="4196"/>
                  <a:pt x="8854" y="4204"/>
                  <a:pt x="8905" y="4204"/>
                </a:cubicBezTo>
                <a:cubicBezTo>
                  <a:pt x="8955" y="4204"/>
                  <a:pt x="9005" y="4196"/>
                  <a:pt x="9048" y="4182"/>
                </a:cubicBezTo>
                <a:cubicBezTo>
                  <a:pt x="9048" y="4182"/>
                  <a:pt x="9048" y="4211"/>
                  <a:pt x="9105" y="4211"/>
                </a:cubicBezTo>
                <a:cubicBezTo>
                  <a:pt x="9118" y="4211"/>
                  <a:pt x="9128" y="4209"/>
                  <a:pt x="9137" y="4207"/>
                </a:cubicBezTo>
                <a:lnTo>
                  <a:pt x="9137" y="4207"/>
                </a:lnTo>
                <a:lnTo>
                  <a:pt x="9134" y="4211"/>
                </a:lnTo>
                <a:cubicBezTo>
                  <a:pt x="9173" y="4211"/>
                  <a:pt x="9219" y="4202"/>
                  <a:pt x="9266" y="4191"/>
                </a:cubicBezTo>
                <a:lnTo>
                  <a:pt x="9266" y="4191"/>
                </a:lnTo>
                <a:cubicBezTo>
                  <a:pt x="9270" y="4189"/>
                  <a:pt x="9273" y="4186"/>
                  <a:pt x="9277" y="4182"/>
                </a:cubicBezTo>
                <a:cubicBezTo>
                  <a:pt x="9254" y="4176"/>
                  <a:pt x="9237" y="4174"/>
                  <a:pt x="9223" y="4174"/>
                </a:cubicBezTo>
                <a:cubicBezTo>
                  <a:pt x="9179" y="4174"/>
                  <a:pt x="9174" y="4198"/>
                  <a:pt x="9137" y="4207"/>
                </a:cubicBezTo>
                <a:lnTo>
                  <a:pt x="9137" y="4207"/>
                </a:lnTo>
                <a:lnTo>
                  <a:pt x="9191" y="4154"/>
                </a:lnTo>
                <a:cubicBezTo>
                  <a:pt x="9591" y="4154"/>
                  <a:pt x="9963" y="4125"/>
                  <a:pt x="10336" y="4096"/>
                </a:cubicBezTo>
                <a:close/>
                <a:moveTo>
                  <a:pt x="6329" y="4211"/>
                </a:moveTo>
                <a:cubicBezTo>
                  <a:pt x="6386" y="4268"/>
                  <a:pt x="6272" y="4239"/>
                  <a:pt x="6243" y="4268"/>
                </a:cubicBezTo>
                <a:cubicBezTo>
                  <a:pt x="6329" y="4268"/>
                  <a:pt x="6415" y="4220"/>
                  <a:pt x="6501" y="4220"/>
                </a:cubicBezTo>
                <a:cubicBezTo>
                  <a:pt x="6529" y="4220"/>
                  <a:pt x="6558" y="4225"/>
                  <a:pt x="6586" y="4239"/>
                </a:cubicBezTo>
                <a:lnTo>
                  <a:pt x="6415" y="4239"/>
                </a:lnTo>
                <a:cubicBezTo>
                  <a:pt x="6472" y="4268"/>
                  <a:pt x="6529" y="4297"/>
                  <a:pt x="6586" y="4297"/>
                </a:cubicBezTo>
                <a:lnTo>
                  <a:pt x="6586" y="4411"/>
                </a:lnTo>
                <a:cubicBezTo>
                  <a:pt x="6586" y="4577"/>
                  <a:pt x="6586" y="4717"/>
                  <a:pt x="6612" y="4855"/>
                </a:cubicBezTo>
                <a:lnTo>
                  <a:pt x="6612" y="4855"/>
                </a:lnTo>
                <a:cubicBezTo>
                  <a:pt x="6605" y="4838"/>
                  <a:pt x="6586" y="4830"/>
                  <a:pt x="6586" y="4783"/>
                </a:cubicBezTo>
                <a:lnTo>
                  <a:pt x="6586" y="4783"/>
                </a:lnTo>
                <a:cubicBezTo>
                  <a:pt x="6558" y="4926"/>
                  <a:pt x="6586" y="5041"/>
                  <a:pt x="6615" y="5155"/>
                </a:cubicBezTo>
                <a:cubicBezTo>
                  <a:pt x="6615" y="5212"/>
                  <a:pt x="6615" y="5184"/>
                  <a:pt x="6586" y="5212"/>
                </a:cubicBezTo>
                <a:cubicBezTo>
                  <a:pt x="6586" y="5241"/>
                  <a:pt x="6586" y="5270"/>
                  <a:pt x="6586" y="5298"/>
                </a:cubicBezTo>
                <a:cubicBezTo>
                  <a:pt x="6586" y="5384"/>
                  <a:pt x="6644" y="5470"/>
                  <a:pt x="6615" y="5499"/>
                </a:cubicBezTo>
                <a:lnTo>
                  <a:pt x="6615" y="5499"/>
                </a:lnTo>
                <a:cubicBezTo>
                  <a:pt x="6615" y="5487"/>
                  <a:pt x="6615" y="5477"/>
                  <a:pt x="6615" y="5470"/>
                </a:cubicBezTo>
                <a:cubicBezTo>
                  <a:pt x="6615" y="5490"/>
                  <a:pt x="6601" y="5523"/>
                  <a:pt x="6602" y="5523"/>
                </a:cubicBezTo>
                <a:cubicBezTo>
                  <a:pt x="6603" y="5523"/>
                  <a:pt x="6606" y="5516"/>
                  <a:pt x="6615" y="5499"/>
                </a:cubicBezTo>
                <a:cubicBezTo>
                  <a:pt x="6615" y="5499"/>
                  <a:pt x="6615" y="5499"/>
                  <a:pt x="6615" y="5499"/>
                </a:cubicBezTo>
                <a:lnTo>
                  <a:pt x="6615" y="5499"/>
                </a:lnTo>
                <a:cubicBezTo>
                  <a:pt x="6615" y="5570"/>
                  <a:pt x="6618" y="5708"/>
                  <a:pt x="6635" y="5708"/>
                </a:cubicBezTo>
                <a:cubicBezTo>
                  <a:pt x="6638" y="5708"/>
                  <a:pt x="6641" y="5705"/>
                  <a:pt x="6644" y="5699"/>
                </a:cubicBezTo>
                <a:cubicBezTo>
                  <a:pt x="6644" y="5871"/>
                  <a:pt x="6701" y="6042"/>
                  <a:pt x="6672" y="6157"/>
                </a:cubicBezTo>
                <a:cubicBezTo>
                  <a:pt x="6730" y="6271"/>
                  <a:pt x="6672" y="6472"/>
                  <a:pt x="6730" y="6500"/>
                </a:cubicBezTo>
                <a:cubicBezTo>
                  <a:pt x="6672" y="6500"/>
                  <a:pt x="6701" y="6787"/>
                  <a:pt x="6730" y="6901"/>
                </a:cubicBezTo>
                <a:cubicBezTo>
                  <a:pt x="6726" y="6898"/>
                  <a:pt x="6724" y="6896"/>
                  <a:pt x="6722" y="6896"/>
                </a:cubicBezTo>
                <a:cubicBezTo>
                  <a:pt x="6709" y="6896"/>
                  <a:pt x="6722" y="6963"/>
                  <a:pt x="6709" y="6963"/>
                </a:cubicBezTo>
                <a:cubicBezTo>
                  <a:pt x="6707" y="6963"/>
                  <a:pt x="6704" y="6961"/>
                  <a:pt x="6701" y="6958"/>
                </a:cubicBezTo>
                <a:lnTo>
                  <a:pt x="6701" y="6958"/>
                </a:lnTo>
                <a:cubicBezTo>
                  <a:pt x="6701" y="7073"/>
                  <a:pt x="6701" y="7187"/>
                  <a:pt x="6758" y="7187"/>
                </a:cubicBezTo>
                <a:cubicBezTo>
                  <a:pt x="6730" y="7244"/>
                  <a:pt x="6730" y="7330"/>
                  <a:pt x="6758" y="7416"/>
                </a:cubicBezTo>
                <a:cubicBezTo>
                  <a:pt x="6529" y="7445"/>
                  <a:pt x="6272" y="7473"/>
                  <a:pt x="6043" y="7473"/>
                </a:cubicBezTo>
                <a:lnTo>
                  <a:pt x="6100" y="7473"/>
                </a:lnTo>
                <a:cubicBezTo>
                  <a:pt x="6084" y="7498"/>
                  <a:pt x="6058" y="7506"/>
                  <a:pt x="6027" y="7506"/>
                </a:cubicBezTo>
                <a:cubicBezTo>
                  <a:pt x="5961" y="7506"/>
                  <a:pt x="5867" y="7469"/>
                  <a:pt x="5779" y="7469"/>
                </a:cubicBezTo>
                <a:cubicBezTo>
                  <a:pt x="5764" y="7469"/>
                  <a:pt x="5750" y="7470"/>
                  <a:pt x="5736" y="7472"/>
                </a:cubicBezTo>
                <a:lnTo>
                  <a:pt x="5736" y="7472"/>
                </a:lnTo>
                <a:cubicBezTo>
                  <a:pt x="5756" y="7465"/>
                  <a:pt x="5773" y="7437"/>
                  <a:pt x="5767" y="7437"/>
                </a:cubicBezTo>
                <a:cubicBezTo>
                  <a:pt x="5766" y="7437"/>
                  <a:pt x="5762" y="7439"/>
                  <a:pt x="5756" y="7445"/>
                </a:cubicBezTo>
                <a:cubicBezTo>
                  <a:pt x="5528" y="7445"/>
                  <a:pt x="5299" y="7473"/>
                  <a:pt x="5070" y="7502"/>
                </a:cubicBezTo>
                <a:lnTo>
                  <a:pt x="5098" y="7473"/>
                </a:lnTo>
                <a:lnTo>
                  <a:pt x="4669" y="7473"/>
                </a:lnTo>
                <a:cubicBezTo>
                  <a:pt x="4640" y="7502"/>
                  <a:pt x="4554" y="7473"/>
                  <a:pt x="4612" y="7531"/>
                </a:cubicBezTo>
                <a:cubicBezTo>
                  <a:pt x="4509" y="7499"/>
                  <a:pt x="4408" y="7489"/>
                  <a:pt x="4309" y="7489"/>
                </a:cubicBezTo>
                <a:cubicBezTo>
                  <a:pt x="4147" y="7489"/>
                  <a:pt x="3989" y="7515"/>
                  <a:pt x="3827" y="7515"/>
                </a:cubicBezTo>
                <a:cubicBezTo>
                  <a:pt x="3728" y="7515"/>
                  <a:pt x="3627" y="7505"/>
                  <a:pt x="3524" y="7473"/>
                </a:cubicBezTo>
                <a:lnTo>
                  <a:pt x="3410" y="7473"/>
                </a:lnTo>
                <a:cubicBezTo>
                  <a:pt x="3410" y="7445"/>
                  <a:pt x="3381" y="7416"/>
                  <a:pt x="3381" y="7388"/>
                </a:cubicBezTo>
                <a:cubicBezTo>
                  <a:pt x="3410" y="7244"/>
                  <a:pt x="3438" y="7359"/>
                  <a:pt x="3410" y="7187"/>
                </a:cubicBezTo>
                <a:cubicBezTo>
                  <a:pt x="3410" y="7178"/>
                  <a:pt x="3411" y="7174"/>
                  <a:pt x="3414" y="7174"/>
                </a:cubicBezTo>
                <a:cubicBezTo>
                  <a:pt x="3427" y="7174"/>
                  <a:pt x="3467" y="7273"/>
                  <a:pt x="3467" y="7273"/>
                </a:cubicBezTo>
                <a:cubicBezTo>
                  <a:pt x="3467" y="7177"/>
                  <a:pt x="3449" y="7162"/>
                  <a:pt x="3428" y="7162"/>
                </a:cubicBezTo>
                <a:cubicBezTo>
                  <a:pt x="3418" y="7162"/>
                  <a:pt x="3408" y="7165"/>
                  <a:pt x="3398" y="7165"/>
                </a:cubicBezTo>
                <a:cubicBezTo>
                  <a:pt x="3392" y="7165"/>
                  <a:pt x="3386" y="7164"/>
                  <a:pt x="3381" y="7159"/>
                </a:cubicBezTo>
                <a:cubicBezTo>
                  <a:pt x="3352" y="6958"/>
                  <a:pt x="3410" y="7073"/>
                  <a:pt x="3438" y="6987"/>
                </a:cubicBezTo>
                <a:cubicBezTo>
                  <a:pt x="3410" y="6901"/>
                  <a:pt x="3381" y="6815"/>
                  <a:pt x="3352" y="6701"/>
                </a:cubicBezTo>
                <a:cubicBezTo>
                  <a:pt x="3352" y="6701"/>
                  <a:pt x="3352" y="6688"/>
                  <a:pt x="3361" y="6688"/>
                </a:cubicBezTo>
                <a:cubicBezTo>
                  <a:pt x="3365" y="6688"/>
                  <a:pt x="3372" y="6691"/>
                  <a:pt x="3381" y="6701"/>
                </a:cubicBezTo>
                <a:cubicBezTo>
                  <a:pt x="3324" y="6586"/>
                  <a:pt x="3352" y="6357"/>
                  <a:pt x="3295" y="6186"/>
                </a:cubicBezTo>
                <a:cubicBezTo>
                  <a:pt x="3295" y="6214"/>
                  <a:pt x="3267" y="6243"/>
                  <a:pt x="3238" y="6243"/>
                </a:cubicBezTo>
                <a:cubicBezTo>
                  <a:pt x="3238" y="6157"/>
                  <a:pt x="3181" y="6100"/>
                  <a:pt x="3238" y="6071"/>
                </a:cubicBezTo>
                <a:cubicBezTo>
                  <a:pt x="3244" y="6054"/>
                  <a:pt x="3247" y="6047"/>
                  <a:pt x="3249" y="6047"/>
                </a:cubicBezTo>
                <a:cubicBezTo>
                  <a:pt x="3259" y="6047"/>
                  <a:pt x="3249" y="6157"/>
                  <a:pt x="3295" y="6157"/>
                </a:cubicBezTo>
                <a:cubicBezTo>
                  <a:pt x="3295" y="6109"/>
                  <a:pt x="3285" y="6055"/>
                  <a:pt x="3273" y="6003"/>
                </a:cubicBezTo>
                <a:lnTo>
                  <a:pt x="3273" y="6003"/>
                </a:lnTo>
                <a:cubicBezTo>
                  <a:pt x="3289" y="5978"/>
                  <a:pt x="3298" y="5969"/>
                  <a:pt x="3303" y="5969"/>
                </a:cubicBezTo>
                <a:cubicBezTo>
                  <a:pt x="3317" y="5969"/>
                  <a:pt x="3301" y="6044"/>
                  <a:pt x="3320" y="6044"/>
                </a:cubicBezTo>
                <a:cubicBezTo>
                  <a:pt x="3326" y="6044"/>
                  <a:pt x="3336" y="6036"/>
                  <a:pt x="3352" y="6014"/>
                </a:cubicBezTo>
                <a:cubicBezTo>
                  <a:pt x="3352" y="5957"/>
                  <a:pt x="3352" y="5899"/>
                  <a:pt x="3352" y="5842"/>
                </a:cubicBezTo>
                <a:cubicBezTo>
                  <a:pt x="3352" y="5842"/>
                  <a:pt x="3352" y="5813"/>
                  <a:pt x="3352" y="5813"/>
                </a:cubicBezTo>
                <a:cubicBezTo>
                  <a:pt x="3352" y="5728"/>
                  <a:pt x="3352" y="5613"/>
                  <a:pt x="3352" y="5527"/>
                </a:cubicBezTo>
                <a:cubicBezTo>
                  <a:pt x="3338" y="5513"/>
                  <a:pt x="3324" y="5513"/>
                  <a:pt x="3313" y="5513"/>
                </a:cubicBezTo>
                <a:cubicBezTo>
                  <a:pt x="3302" y="5513"/>
                  <a:pt x="3295" y="5513"/>
                  <a:pt x="3295" y="5499"/>
                </a:cubicBezTo>
                <a:cubicBezTo>
                  <a:pt x="3238" y="5184"/>
                  <a:pt x="3410" y="5241"/>
                  <a:pt x="3324" y="5012"/>
                </a:cubicBezTo>
                <a:cubicBezTo>
                  <a:pt x="3267" y="4955"/>
                  <a:pt x="3238" y="4840"/>
                  <a:pt x="3267" y="4755"/>
                </a:cubicBezTo>
                <a:lnTo>
                  <a:pt x="3267" y="4755"/>
                </a:lnTo>
                <a:lnTo>
                  <a:pt x="3324" y="4812"/>
                </a:lnTo>
                <a:cubicBezTo>
                  <a:pt x="3324" y="4755"/>
                  <a:pt x="3324" y="4669"/>
                  <a:pt x="3267" y="4611"/>
                </a:cubicBezTo>
                <a:cubicBezTo>
                  <a:pt x="3267" y="4583"/>
                  <a:pt x="3267" y="4526"/>
                  <a:pt x="3267" y="4468"/>
                </a:cubicBezTo>
                <a:cubicBezTo>
                  <a:pt x="3293" y="4494"/>
                  <a:pt x="3295" y="4615"/>
                  <a:pt x="3295" y="4615"/>
                </a:cubicBezTo>
                <a:cubicBezTo>
                  <a:pt x="3295" y="4615"/>
                  <a:pt x="3295" y="4614"/>
                  <a:pt x="3295" y="4611"/>
                </a:cubicBezTo>
                <a:cubicBezTo>
                  <a:pt x="3352" y="4468"/>
                  <a:pt x="3267" y="4497"/>
                  <a:pt x="3267" y="4411"/>
                </a:cubicBezTo>
                <a:lnTo>
                  <a:pt x="3352" y="4411"/>
                </a:lnTo>
                <a:cubicBezTo>
                  <a:pt x="3324" y="4411"/>
                  <a:pt x="3324" y="4440"/>
                  <a:pt x="3324" y="4440"/>
                </a:cubicBezTo>
                <a:cubicBezTo>
                  <a:pt x="3553" y="4440"/>
                  <a:pt x="3782" y="4411"/>
                  <a:pt x="4011" y="4382"/>
                </a:cubicBezTo>
                <a:lnTo>
                  <a:pt x="4011" y="4382"/>
                </a:lnTo>
                <a:lnTo>
                  <a:pt x="3982" y="4411"/>
                </a:lnTo>
                <a:lnTo>
                  <a:pt x="4383" y="4411"/>
                </a:lnTo>
                <a:cubicBezTo>
                  <a:pt x="4440" y="4382"/>
                  <a:pt x="4497" y="4382"/>
                  <a:pt x="4469" y="4354"/>
                </a:cubicBezTo>
                <a:lnTo>
                  <a:pt x="4469" y="4354"/>
                </a:lnTo>
                <a:cubicBezTo>
                  <a:pt x="4566" y="4384"/>
                  <a:pt x="4661" y="4394"/>
                  <a:pt x="4755" y="4394"/>
                </a:cubicBezTo>
                <a:cubicBezTo>
                  <a:pt x="4965" y="4394"/>
                  <a:pt x="5165" y="4342"/>
                  <a:pt x="5355" y="4342"/>
                </a:cubicBezTo>
                <a:cubicBezTo>
                  <a:pt x="5396" y="4342"/>
                  <a:pt x="5437" y="4344"/>
                  <a:pt x="5477" y="4350"/>
                </a:cubicBezTo>
                <a:lnTo>
                  <a:pt x="5477" y="4350"/>
                </a:lnTo>
                <a:lnTo>
                  <a:pt x="5728" y="4325"/>
                </a:lnTo>
                <a:cubicBezTo>
                  <a:pt x="5714" y="4311"/>
                  <a:pt x="5706" y="4311"/>
                  <a:pt x="5696" y="4311"/>
                </a:cubicBezTo>
                <a:cubicBezTo>
                  <a:pt x="5685" y="4311"/>
                  <a:pt x="5671" y="4311"/>
                  <a:pt x="5642" y="4297"/>
                </a:cubicBezTo>
                <a:cubicBezTo>
                  <a:pt x="5699" y="4268"/>
                  <a:pt x="5756" y="4239"/>
                  <a:pt x="5814" y="4239"/>
                </a:cubicBezTo>
                <a:cubicBezTo>
                  <a:pt x="5699" y="4268"/>
                  <a:pt x="5814" y="4297"/>
                  <a:pt x="5871" y="4325"/>
                </a:cubicBezTo>
                <a:lnTo>
                  <a:pt x="5871" y="4297"/>
                </a:lnTo>
                <a:cubicBezTo>
                  <a:pt x="5901" y="4307"/>
                  <a:pt x="5921" y="4310"/>
                  <a:pt x="5935" y="4310"/>
                </a:cubicBezTo>
                <a:cubicBezTo>
                  <a:pt x="5989" y="4310"/>
                  <a:pt x="5957" y="4254"/>
                  <a:pt x="6023" y="4254"/>
                </a:cubicBezTo>
                <a:cubicBezTo>
                  <a:pt x="6041" y="4254"/>
                  <a:pt x="6065" y="4258"/>
                  <a:pt x="6100" y="4268"/>
                </a:cubicBezTo>
                <a:cubicBezTo>
                  <a:pt x="6186" y="4239"/>
                  <a:pt x="6272" y="4211"/>
                  <a:pt x="6329" y="4211"/>
                </a:cubicBezTo>
                <a:close/>
                <a:moveTo>
                  <a:pt x="3953" y="7588"/>
                </a:moveTo>
                <a:cubicBezTo>
                  <a:pt x="3953" y="7588"/>
                  <a:pt x="3953" y="7588"/>
                  <a:pt x="3953" y="7616"/>
                </a:cubicBezTo>
                <a:lnTo>
                  <a:pt x="3839" y="7616"/>
                </a:lnTo>
                <a:cubicBezTo>
                  <a:pt x="3839" y="7616"/>
                  <a:pt x="3896" y="7588"/>
                  <a:pt x="3953" y="7588"/>
                </a:cubicBezTo>
                <a:close/>
                <a:moveTo>
                  <a:pt x="1320" y="7616"/>
                </a:moveTo>
                <a:cubicBezTo>
                  <a:pt x="1263" y="7631"/>
                  <a:pt x="1270" y="7631"/>
                  <a:pt x="1292" y="7631"/>
                </a:cubicBezTo>
                <a:cubicBezTo>
                  <a:pt x="1300" y="7631"/>
                  <a:pt x="1310" y="7631"/>
                  <a:pt x="1320" y="7632"/>
                </a:cubicBezTo>
                <a:lnTo>
                  <a:pt x="1320" y="7632"/>
                </a:lnTo>
                <a:cubicBezTo>
                  <a:pt x="1315" y="7628"/>
                  <a:pt x="1314" y="7623"/>
                  <a:pt x="1320" y="7616"/>
                </a:cubicBezTo>
                <a:close/>
                <a:moveTo>
                  <a:pt x="1320" y="7632"/>
                </a:moveTo>
                <a:lnTo>
                  <a:pt x="1320" y="7632"/>
                </a:lnTo>
                <a:cubicBezTo>
                  <a:pt x="1325" y="7636"/>
                  <a:pt x="1336" y="7639"/>
                  <a:pt x="1348" y="7641"/>
                </a:cubicBezTo>
                <a:lnTo>
                  <a:pt x="1348" y="7641"/>
                </a:lnTo>
                <a:cubicBezTo>
                  <a:pt x="1344" y="7635"/>
                  <a:pt x="1332" y="7633"/>
                  <a:pt x="1320" y="7632"/>
                </a:cubicBezTo>
                <a:close/>
                <a:moveTo>
                  <a:pt x="1893" y="7616"/>
                </a:moveTo>
                <a:cubicBezTo>
                  <a:pt x="1921" y="7616"/>
                  <a:pt x="1893" y="7616"/>
                  <a:pt x="1893" y="7645"/>
                </a:cubicBezTo>
                <a:cubicBezTo>
                  <a:pt x="1893" y="7635"/>
                  <a:pt x="1893" y="7624"/>
                  <a:pt x="1893" y="7616"/>
                </a:cubicBezTo>
                <a:close/>
                <a:moveTo>
                  <a:pt x="777" y="7845"/>
                </a:moveTo>
                <a:lnTo>
                  <a:pt x="834" y="7874"/>
                </a:lnTo>
                <a:lnTo>
                  <a:pt x="691" y="7903"/>
                </a:lnTo>
                <a:cubicBezTo>
                  <a:pt x="691" y="7903"/>
                  <a:pt x="719" y="7874"/>
                  <a:pt x="777" y="7845"/>
                </a:cubicBezTo>
                <a:close/>
                <a:moveTo>
                  <a:pt x="13688" y="8634"/>
                </a:moveTo>
                <a:cubicBezTo>
                  <a:pt x="13671" y="8637"/>
                  <a:pt x="13651" y="8641"/>
                  <a:pt x="13627" y="8647"/>
                </a:cubicBezTo>
                <a:cubicBezTo>
                  <a:pt x="13640" y="8647"/>
                  <a:pt x="13665" y="8641"/>
                  <a:pt x="13688" y="8634"/>
                </a:cubicBezTo>
                <a:close/>
                <a:moveTo>
                  <a:pt x="120" y="8291"/>
                </a:moveTo>
                <a:cubicBezTo>
                  <a:pt x="128" y="8291"/>
                  <a:pt x="138" y="8294"/>
                  <a:pt x="147" y="8303"/>
                </a:cubicBezTo>
                <a:cubicBezTo>
                  <a:pt x="118" y="8361"/>
                  <a:pt x="90" y="8389"/>
                  <a:pt x="90" y="8446"/>
                </a:cubicBezTo>
                <a:cubicBezTo>
                  <a:pt x="78" y="8520"/>
                  <a:pt x="81" y="8593"/>
                  <a:pt x="98" y="8663"/>
                </a:cubicBezTo>
                <a:lnTo>
                  <a:pt x="98" y="8663"/>
                </a:lnTo>
                <a:cubicBezTo>
                  <a:pt x="95" y="8657"/>
                  <a:pt x="92" y="8652"/>
                  <a:pt x="90" y="8647"/>
                </a:cubicBezTo>
                <a:cubicBezTo>
                  <a:pt x="61" y="8561"/>
                  <a:pt x="33" y="8475"/>
                  <a:pt x="33" y="8389"/>
                </a:cubicBezTo>
                <a:lnTo>
                  <a:pt x="33" y="8389"/>
                </a:lnTo>
                <a:lnTo>
                  <a:pt x="90" y="8446"/>
                </a:lnTo>
                <a:cubicBezTo>
                  <a:pt x="90" y="8389"/>
                  <a:pt x="90" y="8361"/>
                  <a:pt x="90" y="8303"/>
                </a:cubicBezTo>
                <a:cubicBezTo>
                  <a:pt x="90" y="8303"/>
                  <a:pt x="103" y="8291"/>
                  <a:pt x="120" y="8291"/>
                </a:cubicBezTo>
                <a:close/>
                <a:moveTo>
                  <a:pt x="10555" y="8703"/>
                </a:moveTo>
                <a:cubicBezTo>
                  <a:pt x="10549" y="8703"/>
                  <a:pt x="10542" y="8704"/>
                  <a:pt x="10536" y="8704"/>
                </a:cubicBezTo>
                <a:lnTo>
                  <a:pt x="10564" y="8704"/>
                </a:lnTo>
                <a:cubicBezTo>
                  <a:pt x="10561" y="8703"/>
                  <a:pt x="10558" y="8703"/>
                  <a:pt x="10555" y="8703"/>
                </a:cubicBezTo>
                <a:close/>
                <a:moveTo>
                  <a:pt x="9400" y="8817"/>
                </a:moveTo>
                <a:cubicBezTo>
                  <a:pt x="9397" y="8817"/>
                  <a:pt x="9394" y="8818"/>
                  <a:pt x="9391" y="8818"/>
                </a:cubicBezTo>
                <a:cubicBezTo>
                  <a:pt x="9396" y="8818"/>
                  <a:pt x="9399" y="8818"/>
                  <a:pt x="9400" y="8817"/>
                </a:cubicBezTo>
                <a:close/>
                <a:moveTo>
                  <a:pt x="204" y="8962"/>
                </a:moveTo>
                <a:lnTo>
                  <a:pt x="214" y="8981"/>
                </a:lnTo>
                <a:lnTo>
                  <a:pt x="214" y="8981"/>
                </a:lnTo>
                <a:cubicBezTo>
                  <a:pt x="218" y="8979"/>
                  <a:pt x="215" y="8972"/>
                  <a:pt x="204" y="8962"/>
                </a:cubicBezTo>
                <a:close/>
                <a:moveTo>
                  <a:pt x="4" y="8733"/>
                </a:moveTo>
                <a:lnTo>
                  <a:pt x="4" y="8733"/>
                </a:lnTo>
                <a:cubicBezTo>
                  <a:pt x="61" y="8876"/>
                  <a:pt x="176" y="9019"/>
                  <a:pt x="233" y="9019"/>
                </a:cubicBezTo>
                <a:lnTo>
                  <a:pt x="214" y="8981"/>
                </a:lnTo>
                <a:lnTo>
                  <a:pt x="214" y="8981"/>
                </a:lnTo>
                <a:cubicBezTo>
                  <a:pt x="213" y="8982"/>
                  <a:pt x="211" y="8983"/>
                  <a:pt x="208" y="8983"/>
                </a:cubicBezTo>
                <a:cubicBezTo>
                  <a:pt x="197" y="8983"/>
                  <a:pt x="176" y="8976"/>
                  <a:pt x="147" y="8962"/>
                </a:cubicBezTo>
                <a:cubicBezTo>
                  <a:pt x="95" y="8909"/>
                  <a:pt x="85" y="8857"/>
                  <a:pt x="85" y="8824"/>
                </a:cubicBezTo>
                <a:lnTo>
                  <a:pt x="85" y="8824"/>
                </a:lnTo>
                <a:cubicBezTo>
                  <a:pt x="86" y="8824"/>
                  <a:pt x="86" y="8824"/>
                  <a:pt x="87" y="8824"/>
                </a:cubicBezTo>
                <a:cubicBezTo>
                  <a:pt x="89" y="8824"/>
                  <a:pt x="90" y="8822"/>
                  <a:pt x="90" y="8818"/>
                </a:cubicBezTo>
                <a:cubicBezTo>
                  <a:pt x="89" y="8816"/>
                  <a:pt x="87" y="8813"/>
                  <a:pt x="86" y="8811"/>
                </a:cubicBezTo>
                <a:lnTo>
                  <a:pt x="86" y="8811"/>
                </a:lnTo>
                <a:cubicBezTo>
                  <a:pt x="86" y="8815"/>
                  <a:pt x="85" y="8819"/>
                  <a:pt x="85" y="8824"/>
                </a:cubicBezTo>
                <a:lnTo>
                  <a:pt x="85" y="8824"/>
                </a:lnTo>
                <a:cubicBezTo>
                  <a:pt x="71" y="8819"/>
                  <a:pt x="28" y="8756"/>
                  <a:pt x="4" y="8733"/>
                </a:cubicBezTo>
                <a:close/>
                <a:moveTo>
                  <a:pt x="1743" y="9067"/>
                </a:moveTo>
                <a:cubicBezTo>
                  <a:pt x="1735" y="9070"/>
                  <a:pt x="1728" y="9073"/>
                  <a:pt x="1721" y="9076"/>
                </a:cubicBezTo>
                <a:cubicBezTo>
                  <a:pt x="1732" y="9076"/>
                  <a:pt x="1739" y="9072"/>
                  <a:pt x="1743" y="9067"/>
                </a:cubicBezTo>
                <a:close/>
                <a:moveTo>
                  <a:pt x="6844" y="9248"/>
                </a:moveTo>
                <a:cubicBezTo>
                  <a:pt x="6844" y="9252"/>
                  <a:pt x="6844" y="9257"/>
                  <a:pt x="6845" y="9263"/>
                </a:cubicBezTo>
                <a:lnTo>
                  <a:pt x="6845" y="9263"/>
                </a:lnTo>
                <a:cubicBezTo>
                  <a:pt x="6845" y="9258"/>
                  <a:pt x="6844" y="9253"/>
                  <a:pt x="6844" y="9248"/>
                </a:cubicBezTo>
                <a:close/>
                <a:moveTo>
                  <a:pt x="3547" y="9831"/>
                </a:moveTo>
                <a:cubicBezTo>
                  <a:pt x="3549" y="9837"/>
                  <a:pt x="3551" y="9843"/>
                  <a:pt x="3553" y="9849"/>
                </a:cubicBezTo>
                <a:cubicBezTo>
                  <a:pt x="3553" y="9841"/>
                  <a:pt x="3551" y="9835"/>
                  <a:pt x="3547" y="9831"/>
                </a:cubicBezTo>
                <a:close/>
                <a:moveTo>
                  <a:pt x="18959" y="9734"/>
                </a:moveTo>
                <a:lnTo>
                  <a:pt x="18979" y="9849"/>
                </a:lnTo>
                <a:cubicBezTo>
                  <a:pt x="18979" y="9804"/>
                  <a:pt x="18971" y="9767"/>
                  <a:pt x="18959" y="9734"/>
                </a:cubicBezTo>
                <a:close/>
                <a:moveTo>
                  <a:pt x="17364" y="10102"/>
                </a:moveTo>
                <a:cubicBezTo>
                  <a:pt x="17363" y="10103"/>
                  <a:pt x="17363" y="10104"/>
                  <a:pt x="17362" y="10107"/>
                </a:cubicBezTo>
                <a:lnTo>
                  <a:pt x="17362" y="10107"/>
                </a:lnTo>
                <a:cubicBezTo>
                  <a:pt x="17363" y="10105"/>
                  <a:pt x="17364" y="10103"/>
                  <a:pt x="17364" y="10102"/>
                </a:cubicBezTo>
                <a:close/>
                <a:moveTo>
                  <a:pt x="17362" y="10107"/>
                </a:moveTo>
                <a:lnTo>
                  <a:pt x="17362" y="10107"/>
                </a:lnTo>
                <a:cubicBezTo>
                  <a:pt x="17355" y="10125"/>
                  <a:pt x="17347" y="10142"/>
                  <a:pt x="17347" y="10164"/>
                </a:cubicBezTo>
                <a:cubicBezTo>
                  <a:pt x="17367" y="10164"/>
                  <a:pt x="17359" y="10123"/>
                  <a:pt x="17362" y="10107"/>
                </a:cubicBezTo>
                <a:close/>
                <a:moveTo>
                  <a:pt x="8475" y="10793"/>
                </a:moveTo>
                <a:cubicBezTo>
                  <a:pt x="8475" y="10795"/>
                  <a:pt x="8475" y="10798"/>
                  <a:pt x="8475" y="10800"/>
                </a:cubicBezTo>
                <a:lnTo>
                  <a:pt x="8475" y="10800"/>
                </a:lnTo>
                <a:cubicBezTo>
                  <a:pt x="8475" y="10807"/>
                  <a:pt x="8475" y="10814"/>
                  <a:pt x="8475" y="10822"/>
                </a:cubicBezTo>
                <a:lnTo>
                  <a:pt x="8475" y="10793"/>
                </a:lnTo>
                <a:close/>
                <a:moveTo>
                  <a:pt x="13598" y="10793"/>
                </a:moveTo>
                <a:cubicBezTo>
                  <a:pt x="13598" y="10850"/>
                  <a:pt x="13598" y="10850"/>
                  <a:pt x="13627" y="10879"/>
                </a:cubicBezTo>
                <a:lnTo>
                  <a:pt x="13598" y="10793"/>
                </a:lnTo>
                <a:close/>
                <a:moveTo>
                  <a:pt x="19007" y="10879"/>
                </a:moveTo>
                <a:lnTo>
                  <a:pt x="18994" y="10893"/>
                </a:lnTo>
                <a:lnTo>
                  <a:pt x="18994" y="10893"/>
                </a:lnTo>
                <a:cubicBezTo>
                  <a:pt x="18994" y="10893"/>
                  <a:pt x="18994" y="10894"/>
                  <a:pt x="18994" y="10895"/>
                </a:cubicBezTo>
                <a:lnTo>
                  <a:pt x="18994" y="10895"/>
                </a:lnTo>
                <a:cubicBezTo>
                  <a:pt x="18998" y="10889"/>
                  <a:pt x="19002" y="10884"/>
                  <a:pt x="19007" y="10879"/>
                </a:cubicBezTo>
                <a:close/>
                <a:moveTo>
                  <a:pt x="18936" y="10743"/>
                </a:moveTo>
                <a:cubicBezTo>
                  <a:pt x="18943" y="10743"/>
                  <a:pt x="18950" y="10750"/>
                  <a:pt x="18950" y="10765"/>
                </a:cubicBezTo>
                <a:cubicBezTo>
                  <a:pt x="19000" y="10864"/>
                  <a:pt x="18963" y="10899"/>
                  <a:pt x="18952" y="10925"/>
                </a:cubicBezTo>
                <a:lnTo>
                  <a:pt x="18952" y="10925"/>
                </a:lnTo>
                <a:cubicBezTo>
                  <a:pt x="18944" y="10866"/>
                  <a:pt x="18935" y="10806"/>
                  <a:pt x="18927" y="10747"/>
                </a:cubicBezTo>
                <a:lnTo>
                  <a:pt x="18927" y="10747"/>
                </a:lnTo>
                <a:cubicBezTo>
                  <a:pt x="18929" y="10744"/>
                  <a:pt x="18933" y="10743"/>
                  <a:pt x="18936" y="10743"/>
                </a:cubicBezTo>
                <a:close/>
                <a:moveTo>
                  <a:pt x="13684" y="10936"/>
                </a:moveTo>
                <a:cubicBezTo>
                  <a:pt x="13668" y="10936"/>
                  <a:pt x="13661" y="10945"/>
                  <a:pt x="13663" y="10953"/>
                </a:cubicBezTo>
                <a:lnTo>
                  <a:pt x="13663" y="10953"/>
                </a:lnTo>
                <a:cubicBezTo>
                  <a:pt x="13670" y="10949"/>
                  <a:pt x="13677" y="10943"/>
                  <a:pt x="13684" y="10936"/>
                </a:cubicBezTo>
                <a:close/>
                <a:moveTo>
                  <a:pt x="18953" y="10933"/>
                </a:moveTo>
                <a:cubicBezTo>
                  <a:pt x="18955" y="10947"/>
                  <a:pt x="18957" y="10960"/>
                  <a:pt x="18959" y="10974"/>
                </a:cubicBezTo>
                <a:lnTo>
                  <a:pt x="18959" y="10974"/>
                </a:lnTo>
                <a:cubicBezTo>
                  <a:pt x="18956" y="10962"/>
                  <a:pt x="18953" y="10949"/>
                  <a:pt x="18950" y="10936"/>
                </a:cubicBezTo>
                <a:lnTo>
                  <a:pt x="18953" y="10933"/>
                </a:lnTo>
                <a:close/>
                <a:moveTo>
                  <a:pt x="1985" y="11001"/>
                </a:moveTo>
                <a:cubicBezTo>
                  <a:pt x="1981" y="11012"/>
                  <a:pt x="1980" y="11030"/>
                  <a:pt x="1979" y="11041"/>
                </a:cubicBezTo>
                <a:lnTo>
                  <a:pt x="1979" y="11041"/>
                </a:lnTo>
                <a:cubicBezTo>
                  <a:pt x="1980" y="11026"/>
                  <a:pt x="1983" y="11013"/>
                  <a:pt x="1985" y="11001"/>
                </a:cubicBezTo>
                <a:close/>
                <a:moveTo>
                  <a:pt x="1979" y="11041"/>
                </a:moveTo>
                <a:lnTo>
                  <a:pt x="1979" y="11041"/>
                </a:lnTo>
                <a:cubicBezTo>
                  <a:pt x="1979" y="11044"/>
                  <a:pt x="1979" y="11047"/>
                  <a:pt x="1979" y="11051"/>
                </a:cubicBezTo>
                <a:lnTo>
                  <a:pt x="1979" y="11051"/>
                </a:lnTo>
                <a:cubicBezTo>
                  <a:pt x="1979" y="11051"/>
                  <a:pt x="1979" y="11047"/>
                  <a:pt x="1979" y="11041"/>
                </a:cubicBezTo>
                <a:close/>
                <a:moveTo>
                  <a:pt x="18994" y="10895"/>
                </a:moveTo>
                <a:cubicBezTo>
                  <a:pt x="18983" y="10913"/>
                  <a:pt x="18977" y="10934"/>
                  <a:pt x="18976" y="10957"/>
                </a:cubicBezTo>
                <a:lnTo>
                  <a:pt x="18976" y="10957"/>
                </a:lnTo>
                <a:cubicBezTo>
                  <a:pt x="18991" y="10982"/>
                  <a:pt x="19007" y="11021"/>
                  <a:pt x="19007" y="11051"/>
                </a:cubicBezTo>
                <a:lnTo>
                  <a:pt x="19007" y="11051"/>
                </a:lnTo>
                <a:cubicBezTo>
                  <a:pt x="19007" y="10995"/>
                  <a:pt x="19003" y="10944"/>
                  <a:pt x="18994" y="10895"/>
                </a:cubicBezTo>
                <a:close/>
                <a:moveTo>
                  <a:pt x="6987" y="11108"/>
                </a:moveTo>
                <a:cubicBezTo>
                  <a:pt x="6987" y="11130"/>
                  <a:pt x="6991" y="11144"/>
                  <a:pt x="6997" y="11152"/>
                </a:cubicBezTo>
                <a:lnTo>
                  <a:pt x="6997" y="11152"/>
                </a:lnTo>
                <a:cubicBezTo>
                  <a:pt x="6994" y="11138"/>
                  <a:pt x="6990" y="11123"/>
                  <a:pt x="6987" y="11108"/>
                </a:cubicBezTo>
                <a:close/>
                <a:moveTo>
                  <a:pt x="18959" y="10974"/>
                </a:moveTo>
                <a:cubicBezTo>
                  <a:pt x="18982" y="11062"/>
                  <a:pt x="19004" y="11149"/>
                  <a:pt x="19026" y="11220"/>
                </a:cubicBezTo>
                <a:lnTo>
                  <a:pt x="19026" y="11220"/>
                </a:lnTo>
                <a:cubicBezTo>
                  <a:pt x="19017" y="11205"/>
                  <a:pt x="19003" y="11190"/>
                  <a:pt x="18988" y="11175"/>
                </a:cubicBezTo>
                <a:lnTo>
                  <a:pt x="18988" y="11175"/>
                </a:lnTo>
                <a:cubicBezTo>
                  <a:pt x="18992" y="11202"/>
                  <a:pt x="18996" y="11229"/>
                  <a:pt x="19000" y="11256"/>
                </a:cubicBezTo>
                <a:lnTo>
                  <a:pt x="19000" y="11256"/>
                </a:lnTo>
                <a:cubicBezTo>
                  <a:pt x="18991" y="11242"/>
                  <a:pt x="18979" y="11222"/>
                  <a:pt x="18979" y="11165"/>
                </a:cubicBezTo>
                <a:lnTo>
                  <a:pt x="18979" y="11165"/>
                </a:lnTo>
                <a:cubicBezTo>
                  <a:pt x="18982" y="11168"/>
                  <a:pt x="18985" y="11172"/>
                  <a:pt x="18988" y="11175"/>
                </a:cubicBezTo>
                <a:lnTo>
                  <a:pt x="18988" y="11175"/>
                </a:lnTo>
                <a:cubicBezTo>
                  <a:pt x="18979" y="11108"/>
                  <a:pt x="18969" y="11041"/>
                  <a:pt x="18959" y="10974"/>
                </a:cubicBezTo>
                <a:close/>
                <a:moveTo>
                  <a:pt x="19093" y="11280"/>
                </a:moveTo>
                <a:lnTo>
                  <a:pt x="19122" y="11308"/>
                </a:lnTo>
                <a:lnTo>
                  <a:pt x="19093" y="11308"/>
                </a:lnTo>
                <a:cubicBezTo>
                  <a:pt x="19093" y="11308"/>
                  <a:pt x="19093" y="11280"/>
                  <a:pt x="19093" y="11280"/>
                </a:cubicBezTo>
                <a:close/>
                <a:moveTo>
                  <a:pt x="3496" y="11337"/>
                </a:moveTo>
                <a:lnTo>
                  <a:pt x="3496" y="11423"/>
                </a:lnTo>
                <a:cubicBezTo>
                  <a:pt x="3496" y="11399"/>
                  <a:pt x="3501" y="11390"/>
                  <a:pt x="3509" y="11390"/>
                </a:cubicBezTo>
                <a:cubicBezTo>
                  <a:pt x="3513" y="11390"/>
                  <a:pt x="3517" y="11392"/>
                  <a:pt x="3522" y="11395"/>
                </a:cubicBezTo>
                <a:lnTo>
                  <a:pt x="3522" y="11395"/>
                </a:lnTo>
                <a:cubicBezTo>
                  <a:pt x="3514" y="11376"/>
                  <a:pt x="3505" y="11356"/>
                  <a:pt x="3496" y="11337"/>
                </a:cubicBezTo>
                <a:close/>
                <a:moveTo>
                  <a:pt x="3522" y="11395"/>
                </a:moveTo>
                <a:cubicBezTo>
                  <a:pt x="3539" y="11436"/>
                  <a:pt x="3552" y="11477"/>
                  <a:pt x="3562" y="11520"/>
                </a:cubicBezTo>
                <a:lnTo>
                  <a:pt x="3562" y="11520"/>
                </a:lnTo>
                <a:cubicBezTo>
                  <a:pt x="3567" y="11495"/>
                  <a:pt x="3566" y="11462"/>
                  <a:pt x="3553" y="11423"/>
                </a:cubicBezTo>
                <a:cubicBezTo>
                  <a:pt x="3542" y="11412"/>
                  <a:pt x="3531" y="11401"/>
                  <a:pt x="3522" y="11395"/>
                </a:cubicBezTo>
                <a:close/>
                <a:moveTo>
                  <a:pt x="8528" y="11630"/>
                </a:moveTo>
                <a:cubicBezTo>
                  <a:pt x="8530" y="11637"/>
                  <a:pt x="8531" y="11644"/>
                  <a:pt x="8533" y="11652"/>
                </a:cubicBezTo>
                <a:cubicBezTo>
                  <a:pt x="8533" y="11642"/>
                  <a:pt x="8531" y="11635"/>
                  <a:pt x="8528" y="11630"/>
                </a:cubicBezTo>
                <a:close/>
                <a:moveTo>
                  <a:pt x="15281" y="8459"/>
                </a:moveTo>
                <a:cubicBezTo>
                  <a:pt x="15331" y="8459"/>
                  <a:pt x="15298" y="8538"/>
                  <a:pt x="15229" y="8561"/>
                </a:cubicBezTo>
                <a:lnTo>
                  <a:pt x="15373" y="8532"/>
                </a:lnTo>
                <a:lnTo>
                  <a:pt x="15373" y="8532"/>
                </a:lnTo>
                <a:cubicBezTo>
                  <a:pt x="15372" y="8532"/>
                  <a:pt x="15344" y="8561"/>
                  <a:pt x="15344" y="8561"/>
                </a:cubicBezTo>
                <a:cubicBezTo>
                  <a:pt x="15352" y="8557"/>
                  <a:pt x="15364" y="8555"/>
                  <a:pt x="15377" y="8555"/>
                </a:cubicBezTo>
                <a:cubicBezTo>
                  <a:pt x="15428" y="8555"/>
                  <a:pt x="15508" y="8581"/>
                  <a:pt x="15577" y="8581"/>
                </a:cubicBezTo>
                <a:cubicBezTo>
                  <a:pt x="15608" y="8581"/>
                  <a:pt x="15636" y="8576"/>
                  <a:pt x="15659" y="8561"/>
                </a:cubicBezTo>
                <a:cubicBezTo>
                  <a:pt x="15888" y="8561"/>
                  <a:pt x="16002" y="8532"/>
                  <a:pt x="16174" y="8532"/>
                </a:cubicBezTo>
                <a:lnTo>
                  <a:pt x="16346" y="8532"/>
                </a:lnTo>
                <a:cubicBezTo>
                  <a:pt x="16346" y="8504"/>
                  <a:pt x="16431" y="8504"/>
                  <a:pt x="16517" y="8475"/>
                </a:cubicBezTo>
                <a:cubicBezTo>
                  <a:pt x="16632" y="8475"/>
                  <a:pt x="16759" y="8488"/>
                  <a:pt x="16890" y="8488"/>
                </a:cubicBezTo>
                <a:cubicBezTo>
                  <a:pt x="16956" y="8488"/>
                  <a:pt x="17023" y="8485"/>
                  <a:pt x="17090" y="8475"/>
                </a:cubicBezTo>
                <a:cubicBezTo>
                  <a:pt x="17118" y="8647"/>
                  <a:pt x="17147" y="8818"/>
                  <a:pt x="17204" y="8990"/>
                </a:cubicBezTo>
                <a:cubicBezTo>
                  <a:pt x="17147" y="9219"/>
                  <a:pt x="17347" y="9734"/>
                  <a:pt x="17319" y="10020"/>
                </a:cubicBezTo>
                <a:lnTo>
                  <a:pt x="17347" y="9992"/>
                </a:lnTo>
                <a:cubicBezTo>
                  <a:pt x="17381" y="10043"/>
                  <a:pt x="17375" y="10073"/>
                  <a:pt x="17364" y="10102"/>
                </a:cubicBezTo>
                <a:lnTo>
                  <a:pt x="17364" y="10102"/>
                </a:lnTo>
                <a:cubicBezTo>
                  <a:pt x="17365" y="10101"/>
                  <a:pt x="17366" y="10100"/>
                  <a:pt x="17367" y="10100"/>
                </a:cubicBezTo>
                <a:cubicBezTo>
                  <a:pt x="17369" y="10100"/>
                  <a:pt x="17372" y="10102"/>
                  <a:pt x="17376" y="10106"/>
                </a:cubicBezTo>
                <a:cubicBezTo>
                  <a:pt x="17490" y="10593"/>
                  <a:pt x="17548" y="11051"/>
                  <a:pt x="17576" y="11537"/>
                </a:cubicBezTo>
                <a:lnTo>
                  <a:pt x="17519" y="11537"/>
                </a:lnTo>
                <a:cubicBezTo>
                  <a:pt x="17490" y="11543"/>
                  <a:pt x="17477" y="11545"/>
                  <a:pt x="17472" y="11545"/>
                </a:cubicBezTo>
                <a:cubicBezTo>
                  <a:pt x="17454" y="11545"/>
                  <a:pt x="17582" y="11509"/>
                  <a:pt x="17490" y="11509"/>
                </a:cubicBezTo>
                <a:cubicBezTo>
                  <a:pt x="17176" y="11623"/>
                  <a:pt x="16975" y="11566"/>
                  <a:pt x="16689" y="11652"/>
                </a:cubicBezTo>
                <a:cubicBezTo>
                  <a:pt x="16660" y="11643"/>
                  <a:pt x="16623" y="11640"/>
                  <a:pt x="16581" y="11640"/>
                </a:cubicBezTo>
                <a:cubicBezTo>
                  <a:pt x="16377" y="11640"/>
                  <a:pt x="16046" y="11721"/>
                  <a:pt x="15799" y="11721"/>
                </a:cubicBezTo>
                <a:cubicBezTo>
                  <a:pt x="15748" y="11721"/>
                  <a:pt x="15701" y="11717"/>
                  <a:pt x="15659" y="11709"/>
                </a:cubicBezTo>
                <a:lnTo>
                  <a:pt x="15659" y="11738"/>
                </a:lnTo>
                <a:cubicBezTo>
                  <a:pt x="15640" y="11747"/>
                  <a:pt x="15624" y="11750"/>
                  <a:pt x="15609" y="11750"/>
                </a:cubicBezTo>
                <a:cubicBezTo>
                  <a:pt x="15579" y="11750"/>
                  <a:pt x="15554" y="11738"/>
                  <a:pt x="15516" y="11738"/>
                </a:cubicBezTo>
                <a:cubicBezTo>
                  <a:pt x="15516" y="11766"/>
                  <a:pt x="15601" y="11766"/>
                  <a:pt x="15544" y="11766"/>
                </a:cubicBezTo>
                <a:cubicBezTo>
                  <a:pt x="15344" y="11766"/>
                  <a:pt x="15144" y="11795"/>
                  <a:pt x="14915" y="11795"/>
                </a:cubicBezTo>
                <a:lnTo>
                  <a:pt x="13827" y="11795"/>
                </a:lnTo>
                <a:cubicBezTo>
                  <a:pt x="13827" y="11680"/>
                  <a:pt x="13770" y="11595"/>
                  <a:pt x="13741" y="11509"/>
                </a:cubicBezTo>
                <a:cubicBezTo>
                  <a:pt x="13741" y="11509"/>
                  <a:pt x="13741" y="11496"/>
                  <a:pt x="13750" y="11496"/>
                </a:cubicBezTo>
                <a:cubicBezTo>
                  <a:pt x="13754" y="11496"/>
                  <a:pt x="13760" y="11499"/>
                  <a:pt x="13770" y="11509"/>
                </a:cubicBezTo>
                <a:cubicBezTo>
                  <a:pt x="13713" y="11366"/>
                  <a:pt x="13741" y="11108"/>
                  <a:pt x="13684" y="10965"/>
                </a:cubicBezTo>
                <a:cubicBezTo>
                  <a:pt x="13671" y="10965"/>
                  <a:pt x="13664" y="10959"/>
                  <a:pt x="13663" y="10953"/>
                </a:cubicBezTo>
                <a:lnTo>
                  <a:pt x="13663" y="10953"/>
                </a:lnTo>
                <a:cubicBezTo>
                  <a:pt x="13641" y="10965"/>
                  <a:pt x="13620" y="10965"/>
                  <a:pt x="13598" y="10965"/>
                </a:cubicBezTo>
                <a:cubicBezTo>
                  <a:pt x="13598" y="10908"/>
                  <a:pt x="13541" y="10850"/>
                  <a:pt x="13598" y="10793"/>
                </a:cubicBezTo>
                <a:cubicBezTo>
                  <a:pt x="13608" y="10778"/>
                  <a:pt x="13616" y="10772"/>
                  <a:pt x="13621" y="10772"/>
                </a:cubicBezTo>
                <a:cubicBezTo>
                  <a:pt x="13648" y="10772"/>
                  <a:pt x="13637" y="10908"/>
                  <a:pt x="13684" y="10908"/>
                </a:cubicBezTo>
                <a:cubicBezTo>
                  <a:pt x="13627" y="10765"/>
                  <a:pt x="13598" y="10593"/>
                  <a:pt x="13569" y="10450"/>
                </a:cubicBezTo>
                <a:cubicBezTo>
                  <a:pt x="13572" y="10449"/>
                  <a:pt x="13574" y="10448"/>
                  <a:pt x="13577" y="10448"/>
                </a:cubicBezTo>
                <a:cubicBezTo>
                  <a:pt x="13615" y="10448"/>
                  <a:pt x="13625" y="10616"/>
                  <a:pt x="13640" y="10616"/>
                </a:cubicBezTo>
                <a:cubicBezTo>
                  <a:pt x="13644" y="10616"/>
                  <a:pt x="13649" y="10601"/>
                  <a:pt x="13655" y="10564"/>
                </a:cubicBezTo>
                <a:lnTo>
                  <a:pt x="13655" y="10736"/>
                </a:lnTo>
                <a:cubicBezTo>
                  <a:pt x="13668" y="10703"/>
                  <a:pt x="13676" y="10691"/>
                  <a:pt x="13680" y="10691"/>
                </a:cubicBezTo>
                <a:cubicBezTo>
                  <a:pt x="13690" y="10691"/>
                  <a:pt x="13682" y="10766"/>
                  <a:pt x="13706" y="10766"/>
                </a:cubicBezTo>
                <a:cubicBezTo>
                  <a:pt x="13713" y="10766"/>
                  <a:pt x="13725" y="10758"/>
                  <a:pt x="13741" y="10736"/>
                </a:cubicBezTo>
                <a:cubicBezTo>
                  <a:pt x="13741" y="10478"/>
                  <a:pt x="13684" y="10450"/>
                  <a:pt x="13655" y="10221"/>
                </a:cubicBezTo>
                <a:cubicBezTo>
                  <a:pt x="13649" y="10214"/>
                  <a:pt x="13644" y="10212"/>
                  <a:pt x="13640" y="10212"/>
                </a:cubicBezTo>
                <a:cubicBezTo>
                  <a:pt x="13632" y="10212"/>
                  <a:pt x="13627" y="10219"/>
                  <a:pt x="13621" y="10219"/>
                </a:cubicBezTo>
                <a:cubicBezTo>
                  <a:pt x="13615" y="10219"/>
                  <a:pt x="13609" y="10213"/>
                  <a:pt x="13598" y="10192"/>
                </a:cubicBezTo>
                <a:cubicBezTo>
                  <a:pt x="13512" y="9877"/>
                  <a:pt x="13684" y="9935"/>
                  <a:pt x="13598" y="9677"/>
                </a:cubicBezTo>
                <a:cubicBezTo>
                  <a:pt x="13512" y="9620"/>
                  <a:pt x="13484" y="9534"/>
                  <a:pt x="13512" y="9419"/>
                </a:cubicBezTo>
                <a:lnTo>
                  <a:pt x="13512" y="9419"/>
                </a:lnTo>
                <a:lnTo>
                  <a:pt x="13569" y="9477"/>
                </a:lnTo>
                <a:cubicBezTo>
                  <a:pt x="13541" y="9248"/>
                  <a:pt x="13484" y="9362"/>
                  <a:pt x="13484" y="9133"/>
                </a:cubicBezTo>
                <a:lnTo>
                  <a:pt x="13484" y="9133"/>
                </a:lnTo>
                <a:cubicBezTo>
                  <a:pt x="13510" y="9159"/>
                  <a:pt x="13512" y="9280"/>
                  <a:pt x="13512" y="9280"/>
                </a:cubicBezTo>
                <a:cubicBezTo>
                  <a:pt x="13512" y="9280"/>
                  <a:pt x="13512" y="9279"/>
                  <a:pt x="13512" y="9276"/>
                </a:cubicBezTo>
                <a:cubicBezTo>
                  <a:pt x="13541" y="9105"/>
                  <a:pt x="13484" y="9162"/>
                  <a:pt x="13455" y="9047"/>
                </a:cubicBezTo>
                <a:lnTo>
                  <a:pt x="13512" y="9019"/>
                </a:lnTo>
                <a:cubicBezTo>
                  <a:pt x="13484" y="8904"/>
                  <a:pt x="13484" y="8790"/>
                  <a:pt x="13455" y="8647"/>
                </a:cubicBezTo>
                <a:lnTo>
                  <a:pt x="13741" y="8618"/>
                </a:lnTo>
                <a:lnTo>
                  <a:pt x="13741" y="8618"/>
                </a:lnTo>
                <a:cubicBezTo>
                  <a:pt x="13741" y="8618"/>
                  <a:pt x="13716" y="8627"/>
                  <a:pt x="13688" y="8634"/>
                </a:cubicBezTo>
                <a:lnTo>
                  <a:pt x="13688" y="8634"/>
                </a:lnTo>
                <a:cubicBezTo>
                  <a:pt x="13722" y="8628"/>
                  <a:pt x="13744" y="8626"/>
                  <a:pt x="13759" y="8626"/>
                </a:cubicBezTo>
                <a:cubicBezTo>
                  <a:pt x="13795" y="8626"/>
                  <a:pt x="13790" y="8639"/>
                  <a:pt x="13815" y="8639"/>
                </a:cubicBezTo>
                <a:cubicBezTo>
                  <a:pt x="13831" y="8639"/>
                  <a:pt x="13858" y="8634"/>
                  <a:pt x="13913" y="8618"/>
                </a:cubicBezTo>
                <a:cubicBezTo>
                  <a:pt x="13884" y="8618"/>
                  <a:pt x="13913" y="8590"/>
                  <a:pt x="13913" y="8590"/>
                </a:cubicBezTo>
                <a:cubicBezTo>
                  <a:pt x="13984" y="8604"/>
                  <a:pt x="14056" y="8611"/>
                  <a:pt x="14128" y="8611"/>
                </a:cubicBezTo>
                <a:cubicBezTo>
                  <a:pt x="14199" y="8611"/>
                  <a:pt x="14271" y="8604"/>
                  <a:pt x="14342" y="8590"/>
                </a:cubicBezTo>
                <a:lnTo>
                  <a:pt x="14342" y="8590"/>
                </a:lnTo>
                <a:lnTo>
                  <a:pt x="14314" y="8618"/>
                </a:lnTo>
                <a:cubicBezTo>
                  <a:pt x="14571" y="8618"/>
                  <a:pt x="14886" y="8590"/>
                  <a:pt x="15172" y="8561"/>
                </a:cubicBezTo>
                <a:cubicBezTo>
                  <a:pt x="15058" y="8561"/>
                  <a:pt x="15086" y="8504"/>
                  <a:pt x="15172" y="8504"/>
                </a:cubicBezTo>
                <a:lnTo>
                  <a:pt x="15201" y="8532"/>
                </a:lnTo>
                <a:cubicBezTo>
                  <a:pt x="15258" y="8504"/>
                  <a:pt x="15115" y="8532"/>
                  <a:pt x="15229" y="8475"/>
                </a:cubicBezTo>
                <a:cubicBezTo>
                  <a:pt x="15252" y="8464"/>
                  <a:pt x="15269" y="8459"/>
                  <a:pt x="15281" y="8459"/>
                </a:cubicBezTo>
                <a:close/>
                <a:moveTo>
                  <a:pt x="3524" y="11509"/>
                </a:moveTo>
                <a:cubicBezTo>
                  <a:pt x="3467" y="11537"/>
                  <a:pt x="3496" y="11623"/>
                  <a:pt x="3524" y="11738"/>
                </a:cubicBezTo>
                <a:cubicBezTo>
                  <a:pt x="3524" y="11762"/>
                  <a:pt x="3524" y="11791"/>
                  <a:pt x="3524" y="11823"/>
                </a:cubicBezTo>
                <a:lnTo>
                  <a:pt x="3524" y="11823"/>
                </a:lnTo>
                <a:cubicBezTo>
                  <a:pt x="3547" y="11846"/>
                  <a:pt x="3569" y="11868"/>
                  <a:pt x="3578" y="11891"/>
                </a:cubicBezTo>
                <a:lnTo>
                  <a:pt x="3578" y="11891"/>
                </a:lnTo>
                <a:lnTo>
                  <a:pt x="3553" y="11766"/>
                </a:lnTo>
                <a:cubicBezTo>
                  <a:pt x="3553" y="11709"/>
                  <a:pt x="3524" y="11652"/>
                  <a:pt x="3524" y="11595"/>
                </a:cubicBezTo>
                <a:lnTo>
                  <a:pt x="3524" y="11595"/>
                </a:lnTo>
                <a:cubicBezTo>
                  <a:pt x="3537" y="11621"/>
                  <a:pt x="3564" y="11675"/>
                  <a:pt x="3581" y="11709"/>
                </a:cubicBezTo>
                <a:cubicBezTo>
                  <a:pt x="3581" y="11640"/>
                  <a:pt x="3575" y="11578"/>
                  <a:pt x="3562" y="11520"/>
                </a:cubicBezTo>
                <a:lnTo>
                  <a:pt x="3562" y="11520"/>
                </a:lnTo>
                <a:cubicBezTo>
                  <a:pt x="3555" y="11549"/>
                  <a:pt x="3540" y="11566"/>
                  <a:pt x="3524" y="11566"/>
                </a:cubicBezTo>
                <a:lnTo>
                  <a:pt x="3524" y="11509"/>
                </a:lnTo>
                <a:close/>
                <a:moveTo>
                  <a:pt x="3578" y="11891"/>
                </a:moveTo>
                <a:lnTo>
                  <a:pt x="3581" y="11909"/>
                </a:lnTo>
                <a:cubicBezTo>
                  <a:pt x="3581" y="11903"/>
                  <a:pt x="3580" y="11897"/>
                  <a:pt x="3578" y="11891"/>
                </a:cubicBezTo>
                <a:close/>
                <a:moveTo>
                  <a:pt x="3467" y="11938"/>
                </a:moveTo>
                <a:lnTo>
                  <a:pt x="3496" y="12052"/>
                </a:lnTo>
                <a:cubicBezTo>
                  <a:pt x="3496" y="12073"/>
                  <a:pt x="3481" y="12093"/>
                  <a:pt x="3473" y="12093"/>
                </a:cubicBezTo>
                <a:cubicBezTo>
                  <a:pt x="3469" y="12093"/>
                  <a:pt x="3467" y="12089"/>
                  <a:pt x="3467" y="12081"/>
                </a:cubicBezTo>
                <a:lnTo>
                  <a:pt x="3467" y="11938"/>
                </a:lnTo>
                <a:close/>
                <a:moveTo>
                  <a:pt x="10869" y="8692"/>
                </a:moveTo>
                <a:cubicBezTo>
                  <a:pt x="11143" y="8692"/>
                  <a:pt x="11426" y="8712"/>
                  <a:pt x="11709" y="8733"/>
                </a:cubicBezTo>
                <a:cubicBezTo>
                  <a:pt x="11738" y="8704"/>
                  <a:pt x="11852" y="8704"/>
                  <a:pt x="11967" y="8704"/>
                </a:cubicBezTo>
                <a:cubicBezTo>
                  <a:pt x="11995" y="8872"/>
                  <a:pt x="12023" y="9067"/>
                  <a:pt x="12051" y="9236"/>
                </a:cubicBezTo>
                <a:lnTo>
                  <a:pt x="12051" y="9236"/>
                </a:lnTo>
                <a:cubicBezTo>
                  <a:pt x="12044" y="9218"/>
                  <a:pt x="12024" y="9210"/>
                  <a:pt x="12024" y="9162"/>
                </a:cubicBezTo>
                <a:lnTo>
                  <a:pt x="12024" y="9162"/>
                </a:lnTo>
                <a:cubicBezTo>
                  <a:pt x="11995" y="9305"/>
                  <a:pt x="12024" y="9419"/>
                  <a:pt x="12081" y="9534"/>
                </a:cubicBezTo>
                <a:cubicBezTo>
                  <a:pt x="12081" y="9567"/>
                  <a:pt x="12077" y="9575"/>
                  <a:pt x="12072" y="9575"/>
                </a:cubicBezTo>
                <a:cubicBezTo>
                  <a:pt x="12067" y="9575"/>
                  <a:pt x="12063" y="9570"/>
                  <a:pt x="12059" y="9570"/>
                </a:cubicBezTo>
                <a:cubicBezTo>
                  <a:pt x="12055" y="9570"/>
                  <a:pt x="12053" y="9574"/>
                  <a:pt x="12053" y="9591"/>
                </a:cubicBezTo>
                <a:cubicBezTo>
                  <a:pt x="12053" y="9646"/>
                  <a:pt x="12106" y="9834"/>
                  <a:pt x="12084" y="9899"/>
                </a:cubicBezTo>
                <a:lnTo>
                  <a:pt x="12084" y="9899"/>
                </a:lnTo>
                <a:cubicBezTo>
                  <a:pt x="12082" y="9878"/>
                  <a:pt x="12081" y="9860"/>
                  <a:pt x="12081" y="9849"/>
                </a:cubicBezTo>
                <a:cubicBezTo>
                  <a:pt x="12081" y="9871"/>
                  <a:pt x="12065" y="9925"/>
                  <a:pt x="12069" y="9925"/>
                </a:cubicBezTo>
                <a:cubicBezTo>
                  <a:pt x="12071" y="9925"/>
                  <a:pt x="12074" y="9920"/>
                  <a:pt x="12081" y="9906"/>
                </a:cubicBezTo>
                <a:cubicBezTo>
                  <a:pt x="12082" y="9904"/>
                  <a:pt x="12083" y="9902"/>
                  <a:pt x="12084" y="9899"/>
                </a:cubicBezTo>
                <a:lnTo>
                  <a:pt x="12084" y="9899"/>
                </a:lnTo>
                <a:cubicBezTo>
                  <a:pt x="12091" y="9975"/>
                  <a:pt x="12108" y="10095"/>
                  <a:pt x="12127" y="10095"/>
                </a:cubicBezTo>
                <a:cubicBezTo>
                  <a:pt x="12130" y="10095"/>
                  <a:pt x="12135" y="10090"/>
                  <a:pt x="12139" y="10078"/>
                </a:cubicBezTo>
                <a:cubicBezTo>
                  <a:pt x="12139" y="10278"/>
                  <a:pt x="12196" y="10421"/>
                  <a:pt x="12167" y="10564"/>
                </a:cubicBezTo>
                <a:cubicBezTo>
                  <a:pt x="12224" y="10650"/>
                  <a:pt x="12167" y="10879"/>
                  <a:pt x="12253" y="10879"/>
                </a:cubicBezTo>
                <a:cubicBezTo>
                  <a:pt x="12196" y="10879"/>
                  <a:pt x="12253" y="11194"/>
                  <a:pt x="12282" y="11308"/>
                </a:cubicBezTo>
                <a:cubicBezTo>
                  <a:pt x="12278" y="11305"/>
                  <a:pt x="12276" y="11304"/>
                  <a:pt x="12274" y="11304"/>
                </a:cubicBezTo>
                <a:cubicBezTo>
                  <a:pt x="12260" y="11304"/>
                  <a:pt x="12271" y="11370"/>
                  <a:pt x="12241" y="11370"/>
                </a:cubicBezTo>
                <a:cubicBezTo>
                  <a:pt x="12236" y="11370"/>
                  <a:pt x="12231" y="11369"/>
                  <a:pt x="12224" y="11366"/>
                </a:cubicBezTo>
                <a:lnTo>
                  <a:pt x="12224" y="11366"/>
                </a:lnTo>
                <a:cubicBezTo>
                  <a:pt x="12224" y="11480"/>
                  <a:pt x="12282" y="11595"/>
                  <a:pt x="12310" y="11595"/>
                </a:cubicBezTo>
                <a:cubicBezTo>
                  <a:pt x="12282" y="11709"/>
                  <a:pt x="12282" y="11823"/>
                  <a:pt x="12310" y="11967"/>
                </a:cubicBezTo>
                <a:cubicBezTo>
                  <a:pt x="12172" y="11967"/>
                  <a:pt x="12007" y="11993"/>
                  <a:pt x="11866" y="12021"/>
                </a:cubicBezTo>
                <a:lnTo>
                  <a:pt x="11866" y="12021"/>
                </a:lnTo>
                <a:cubicBezTo>
                  <a:pt x="11883" y="12014"/>
                  <a:pt x="11892" y="11995"/>
                  <a:pt x="11938" y="11995"/>
                </a:cubicBezTo>
                <a:cubicBezTo>
                  <a:pt x="11900" y="11988"/>
                  <a:pt x="11864" y="11984"/>
                  <a:pt x="11829" y="11984"/>
                </a:cubicBezTo>
                <a:cubicBezTo>
                  <a:pt x="11734" y="11984"/>
                  <a:pt x="11650" y="12011"/>
                  <a:pt x="11566" y="12052"/>
                </a:cubicBezTo>
                <a:cubicBezTo>
                  <a:pt x="11509" y="12052"/>
                  <a:pt x="11538" y="12024"/>
                  <a:pt x="11509" y="12024"/>
                </a:cubicBezTo>
                <a:cubicBezTo>
                  <a:pt x="11501" y="12020"/>
                  <a:pt x="11489" y="12018"/>
                  <a:pt x="11475" y="12018"/>
                </a:cubicBezTo>
                <a:cubicBezTo>
                  <a:pt x="11412" y="12018"/>
                  <a:pt x="11303" y="12055"/>
                  <a:pt x="11236" y="12058"/>
                </a:cubicBezTo>
                <a:lnTo>
                  <a:pt x="11236" y="12058"/>
                </a:lnTo>
                <a:cubicBezTo>
                  <a:pt x="11242" y="12056"/>
                  <a:pt x="11247" y="12054"/>
                  <a:pt x="11251" y="12052"/>
                </a:cubicBezTo>
                <a:cubicBezTo>
                  <a:pt x="11232" y="12052"/>
                  <a:pt x="11200" y="12040"/>
                  <a:pt x="11190" y="12040"/>
                </a:cubicBezTo>
                <a:cubicBezTo>
                  <a:pt x="11185" y="12040"/>
                  <a:pt x="11185" y="12043"/>
                  <a:pt x="11194" y="12052"/>
                </a:cubicBezTo>
                <a:cubicBezTo>
                  <a:pt x="11202" y="12057"/>
                  <a:pt x="11214" y="12058"/>
                  <a:pt x="11228" y="12058"/>
                </a:cubicBezTo>
                <a:cubicBezTo>
                  <a:pt x="11230" y="12058"/>
                  <a:pt x="11233" y="12058"/>
                  <a:pt x="11236" y="12058"/>
                </a:cubicBezTo>
                <a:lnTo>
                  <a:pt x="11236" y="12058"/>
                </a:lnTo>
                <a:cubicBezTo>
                  <a:pt x="11159" y="12081"/>
                  <a:pt x="10943" y="12083"/>
                  <a:pt x="11022" y="12110"/>
                </a:cubicBezTo>
                <a:cubicBezTo>
                  <a:pt x="10851" y="12110"/>
                  <a:pt x="10679" y="12167"/>
                  <a:pt x="10536" y="12167"/>
                </a:cubicBezTo>
                <a:cubicBezTo>
                  <a:pt x="10493" y="12196"/>
                  <a:pt x="10421" y="12196"/>
                  <a:pt x="10357" y="12196"/>
                </a:cubicBezTo>
                <a:cubicBezTo>
                  <a:pt x="10293" y="12196"/>
                  <a:pt x="10235" y="12196"/>
                  <a:pt x="10221" y="12224"/>
                </a:cubicBezTo>
                <a:cubicBezTo>
                  <a:pt x="10221" y="12200"/>
                  <a:pt x="10165" y="12191"/>
                  <a:pt x="10091" y="12191"/>
                </a:cubicBezTo>
                <a:cubicBezTo>
                  <a:pt x="9991" y="12191"/>
                  <a:pt x="9859" y="12207"/>
                  <a:pt x="9793" y="12224"/>
                </a:cubicBezTo>
                <a:lnTo>
                  <a:pt x="9793" y="12224"/>
                </a:lnTo>
                <a:cubicBezTo>
                  <a:pt x="9777" y="12223"/>
                  <a:pt x="9712" y="12218"/>
                  <a:pt x="9735" y="12196"/>
                </a:cubicBezTo>
                <a:cubicBezTo>
                  <a:pt x="9620" y="12196"/>
                  <a:pt x="9506" y="12224"/>
                  <a:pt x="9534" y="12253"/>
                </a:cubicBezTo>
                <a:cubicBezTo>
                  <a:pt x="9495" y="12244"/>
                  <a:pt x="9457" y="12241"/>
                  <a:pt x="9420" y="12241"/>
                </a:cubicBezTo>
                <a:cubicBezTo>
                  <a:pt x="9275" y="12241"/>
                  <a:pt x="9144" y="12293"/>
                  <a:pt x="9045" y="12293"/>
                </a:cubicBezTo>
                <a:cubicBezTo>
                  <a:pt x="9001" y="12293"/>
                  <a:pt x="8963" y="12283"/>
                  <a:pt x="8933" y="12253"/>
                </a:cubicBezTo>
                <a:lnTo>
                  <a:pt x="8561" y="12310"/>
                </a:lnTo>
                <a:lnTo>
                  <a:pt x="8561" y="11909"/>
                </a:lnTo>
                <a:lnTo>
                  <a:pt x="8533" y="11795"/>
                </a:lnTo>
                <a:cubicBezTo>
                  <a:pt x="8533" y="11775"/>
                  <a:pt x="8533" y="11754"/>
                  <a:pt x="8543" y="11754"/>
                </a:cubicBezTo>
                <a:cubicBezTo>
                  <a:pt x="8547" y="11754"/>
                  <a:pt x="8553" y="11758"/>
                  <a:pt x="8561" y="11766"/>
                </a:cubicBezTo>
                <a:cubicBezTo>
                  <a:pt x="8561" y="11715"/>
                  <a:pt x="8557" y="11700"/>
                  <a:pt x="8551" y="11700"/>
                </a:cubicBezTo>
                <a:cubicBezTo>
                  <a:pt x="8544" y="11700"/>
                  <a:pt x="8532" y="11723"/>
                  <a:pt x="8520" y="11723"/>
                </a:cubicBezTo>
                <a:cubicBezTo>
                  <a:pt x="8514" y="11723"/>
                  <a:pt x="8509" y="11720"/>
                  <a:pt x="8504" y="11709"/>
                </a:cubicBezTo>
                <a:cubicBezTo>
                  <a:pt x="8485" y="11654"/>
                  <a:pt x="8503" y="11622"/>
                  <a:pt x="8517" y="11622"/>
                </a:cubicBezTo>
                <a:cubicBezTo>
                  <a:pt x="8521" y="11622"/>
                  <a:pt x="8525" y="11625"/>
                  <a:pt x="8528" y="11630"/>
                </a:cubicBezTo>
                <a:lnTo>
                  <a:pt x="8528" y="11630"/>
                </a:lnTo>
                <a:cubicBezTo>
                  <a:pt x="8474" y="11353"/>
                  <a:pt x="8448" y="11076"/>
                  <a:pt x="8475" y="10800"/>
                </a:cubicBezTo>
                <a:lnTo>
                  <a:pt x="8475" y="10800"/>
                </a:lnTo>
                <a:cubicBezTo>
                  <a:pt x="8466" y="10650"/>
                  <a:pt x="8366" y="10617"/>
                  <a:pt x="8388" y="10487"/>
                </a:cubicBezTo>
                <a:lnTo>
                  <a:pt x="8388" y="10487"/>
                </a:lnTo>
                <a:cubicBezTo>
                  <a:pt x="8388" y="10493"/>
                  <a:pt x="8389" y="10500"/>
                  <a:pt x="8389" y="10507"/>
                </a:cubicBezTo>
                <a:lnTo>
                  <a:pt x="8389" y="10478"/>
                </a:lnTo>
                <a:lnTo>
                  <a:pt x="8389" y="10478"/>
                </a:lnTo>
                <a:cubicBezTo>
                  <a:pt x="8389" y="10481"/>
                  <a:pt x="8388" y="10484"/>
                  <a:pt x="8388" y="10487"/>
                </a:cubicBezTo>
                <a:lnTo>
                  <a:pt x="8388" y="10487"/>
                </a:lnTo>
                <a:cubicBezTo>
                  <a:pt x="8361" y="10121"/>
                  <a:pt x="8361" y="9756"/>
                  <a:pt x="8361" y="9391"/>
                </a:cubicBezTo>
                <a:cubicBezTo>
                  <a:pt x="8304" y="9334"/>
                  <a:pt x="8361" y="8990"/>
                  <a:pt x="8275" y="8962"/>
                </a:cubicBezTo>
                <a:cubicBezTo>
                  <a:pt x="8275" y="8904"/>
                  <a:pt x="8275" y="8904"/>
                  <a:pt x="8304" y="8876"/>
                </a:cubicBezTo>
                <a:lnTo>
                  <a:pt x="9134" y="8876"/>
                </a:lnTo>
                <a:lnTo>
                  <a:pt x="9248" y="8818"/>
                </a:lnTo>
                <a:cubicBezTo>
                  <a:pt x="9277" y="8818"/>
                  <a:pt x="9305" y="8818"/>
                  <a:pt x="9277" y="8847"/>
                </a:cubicBezTo>
                <a:cubicBezTo>
                  <a:pt x="9391" y="8847"/>
                  <a:pt x="9277" y="8818"/>
                  <a:pt x="9334" y="8790"/>
                </a:cubicBezTo>
                <a:cubicBezTo>
                  <a:pt x="9382" y="8790"/>
                  <a:pt x="9410" y="8810"/>
                  <a:pt x="9400" y="8817"/>
                </a:cubicBezTo>
                <a:lnTo>
                  <a:pt x="9400" y="8817"/>
                </a:lnTo>
                <a:cubicBezTo>
                  <a:pt x="9683" y="8761"/>
                  <a:pt x="9967" y="8761"/>
                  <a:pt x="10250" y="8761"/>
                </a:cubicBezTo>
                <a:lnTo>
                  <a:pt x="10192" y="8790"/>
                </a:lnTo>
                <a:cubicBezTo>
                  <a:pt x="10371" y="8790"/>
                  <a:pt x="10390" y="8699"/>
                  <a:pt x="10513" y="8699"/>
                </a:cubicBezTo>
                <a:cubicBezTo>
                  <a:pt x="10526" y="8699"/>
                  <a:pt x="10540" y="8700"/>
                  <a:pt x="10555" y="8703"/>
                </a:cubicBezTo>
                <a:lnTo>
                  <a:pt x="10555" y="8703"/>
                </a:lnTo>
                <a:cubicBezTo>
                  <a:pt x="10658" y="8695"/>
                  <a:pt x="10763" y="8692"/>
                  <a:pt x="10869" y="8692"/>
                </a:cubicBezTo>
                <a:close/>
                <a:moveTo>
                  <a:pt x="5470" y="12510"/>
                </a:moveTo>
                <a:cubicBezTo>
                  <a:pt x="5473" y="12511"/>
                  <a:pt x="5476" y="12512"/>
                  <a:pt x="5480" y="12513"/>
                </a:cubicBezTo>
                <a:lnTo>
                  <a:pt x="5480" y="12513"/>
                </a:lnTo>
                <a:cubicBezTo>
                  <a:pt x="5486" y="12512"/>
                  <a:pt x="5492" y="12511"/>
                  <a:pt x="5499" y="12510"/>
                </a:cubicBezTo>
                <a:close/>
                <a:moveTo>
                  <a:pt x="4297" y="12596"/>
                </a:moveTo>
                <a:lnTo>
                  <a:pt x="4039" y="12653"/>
                </a:lnTo>
                <a:lnTo>
                  <a:pt x="4182" y="12653"/>
                </a:lnTo>
                <a:lnTo>
                  <a:pt x="4297" y="12596"/>
                </a:lnTo>
                <a:close/>
                <a:moveTo>
                  <a:pt x="5548" y="8850"/>
                </a:moveTo>
                <a:cubicBezTo>
                  <a:pt x="5562" y="8850"/>
                  <a:pt x="5575" y="8857"/>
                  <a:pt x="5585" y="8876"/>
                </a:cubicBezTo>
                <a:cubicBezTo>
                  <a:pt x="5556" y="8876"/>
                  <a:pt x="5556" y="8876"/>
                  <a:pt x="5528" y="8904"/>
                </a:cubicBezTo>
                <a:lnTo>
                  <a:pt x="5613" y="8904"/>
                </a:lnTo>
                <a:cubicBezTo>
                  <a:pt x="5671" y="8933"/>
                  <a:pt x="5499" y="8933"/>
                  <a:pt x="5499" y="8962"/>
                </a:cubicBezTo>
                <a:cubicBezTo>
                  <a:pt x="5642" y="8933"/>
                  <a:pt x="5785" y="8904"/>
                  <a:pt x="5928" y="8904"/>
                </a:cubicBezTo>
                <a:cubicBezTo>
                  <a:pt x="5957" y="8933"/>
                  <a:pt x="5671" y="8933"/>
                  <a:pt x="5814" y="8962"/>
                </a:cubicBezTo>
                <a:lnTo>
                  <a:pt x="5642" y="8962"/>
                </a:lnTo>
                <a:cubicBezTo>
                  <a:pt x="5714" y="9004"/>
                  <a:pt x="5685" y="9004"/>
                  <a:pt x="5656" y="9004"/>
                </a:cubicBezTo>
                <a:cubicBezTo>
                  <a:pt x="5628" y="9004"/>
                  <a:pt x="5599" y="9004"/>
                  <a:pt x="5671" y="9047"/>
                </a:cubicBezTo>
                <a:cubicBezTo>
                  <a:pt x="5854" y="9047"/>
                  <a:pt x="5909" y="9011"/>
                  <a:pt x="6041" y="9011"/>
                </a:cubicBezTo>
                <a:cubicBezTo>
                  <a:pt x="6074" y="9011"/>
                  <a:pt x="6111" y="9013"/>
                  <a:pt x="6157" y="9019"/>
                </a:cubicBezTo>
                <a:cubicBezTo>
                  <a:pt x="6214" y="8990"/>
                  <a:pt x="6129" y="8962"/>
                  <a:pt x="6186" y="8933"/>
                </a:cubicBezTo>
                <a:cubicBezTo>
                  <a:pt x="6232" y="8925"/>
                  <a:pt x="6270" y="8921"/>
                  <a:pt x="6302" y="8921"/>
                </a:cubicBezTo>
                <a:cubicBezTo>
                  <a:pt x="6458" y="8921"/>
                  <a:pt x="6475" y="9002"/>
                  <a:pt x="6588" y="9002"/>
                </a:cubicBezTo>
                <a:cubicBezTo>
                  <a:pt x="6611" y="9002"/>
                  <a:pt x="6639" y="8999"/>
                  <a:pt x="6672" y="8990"/>
                </a:cubicBezTo>
                <a:cubicBezTo>
                  <a:pt x="6730" y="8962"/>
                  <a:pt x="6758" y="8904"/>
                  <a:pt x="6844" y="8904"/>
                </a:cubicBezTo>
                <a:cubicBezTo>
                  <a:pt x="6873" y="9047"/>
                  <a:pt x="6873" y="9191"/>
                  <a:pt x="6873" y="9305"/>
                </a:cubicBezTo>
                <a:cubicBezTo>
                  <a:pt x="6873" y="9328"/>
                  <a:pt x="6871" y="9336"/>
                  <a:pt x="6868" y="9336"/>
                </a:cubicBezTo>
                <a:cubicBezTo>
                  <a:pt x="6861" y="9336"/>
                  <a:pt x="6849" y="9291"/>
                  <a:pt x="6845" y="9263"/>
                </a:cubicBezTo>
                <a:lnTo>
                  <a:pt x="6845" y="9263"/>
                </a:lnTo>
                <a:cubicBezTo>
                  <a:pt x="6872" y="9565"/>
                  <a:pt x="6873" y="9842"/>
                  <a:pt x="6926" y="10118"/>
                </a:cubicBezTo>
                <a:lnTo>
                  <a:pt x="6926" y="10118"/>
                </a:lnTo>
                <a:cubicBezTo>
                  <a:pt x="6923" y="10107"/>
                  <a:pt x="6916" y="10092"/>
                  <a:pt x="6901" y="10078"/>
                </a:cubicBezTo>
                <a:lnTo>
                  <a:pt x="6901" y="10078"/>
                </a:lnTo>
                <a:cubicBezTo>
                  <a:pt x="6901" y="10135"/>
                  <a:pt x="6901" y="10192"/>
                  <a:pt x="6930" y="10192"/>
                </a:cubicBezTo>
                <a:lnTo>
                  <a:pt x="6930" y="10135"/>
                </a:lnTo>
                <a:cubicBezTo>
                  <a:pt x="6933" y="10125"/>
                  <a:pt x="6937" y="10120"/>
                  <a:pt x="6941" y="10120"/>
                </a:cubicBezTo>
                <a:cubicBezTo>
                  <a:pt x="6969" y="10120"/>
                  <a:pt x="7009" y="10315"/>
                  <a:pt x="7036" y="10356"/>
                </a:cubicBezTo>
                <a:lnTo>
                  <a:pt x="7036" y="10356"/>
                </a:lnTo>
                <a:cubicBezTo>
                  <a:pt x="7031" y="10353"/>
                  <a:pt x="7026" y="10351"/>
                  <a:pt x="7022" y="10351"/>
                </a:cubicBezTo>
                <a:cubicBezTo>
                  <a:pt x="6983" y="10351"/>
                  <a:pt x="7015" y="10540"/>
                  <a:pt x="6972" y="10540"/>
                </a:cubicBezTo>
                <a:cubicBezTo>
                  <a:pt x="6962" y="10540"/>
                  <a:pt x="6949" y="10531"/>
                  <a:pt x="6930" y="10507"/>
                </a:cubicBezTo>
                <a:lnTo>
                  <a:pt x="6930" y="10507"/>
                </a:lnTo>
                <a:cubicBezTo>
                  <a:pt x="6930" y="10530"/>
                  <a:pt x="6949" y="10572"/>
                  <a:pt x="6956" y="10572"/>
                </a:cubicBezTo>
                <a:cubicBezTo>
                  <a:pt x="6957" y="10572"/>
                  <a:pt x="6958" y="10570"/>
                  <a:pt x="6958" y="10564"/>
                </a:cubicBezTo>
                <a:lnTo>
                  <a:pt x="6958" y="10564"/>
                </a:lnTo>
                <a:cubicBezTo>
                  <a:pt x="6958" y="10596"/>
                  <a:pt x="6958" y="10618"/>
                  <a:pt x="6954" y="10618"/>
                </a:cubicBezTo>
                <a:cubicBezTo>
                  <a:pt x="6950" y="10618"/>
                  <a:pt x="6943" y="10603"/>
                  <a:pt x="6930" y="10564"/>
                </a:cubicBezTo>
                <a:lnTo>
                  <a:pt x="6930" y="10564"/>
                </a:lnTo>
                <a:cubicBezTo>
                  <a:pt x="6958" y="10765"/>
                  <a:pt x="6987" y="10707"/>
                  <a:pt x="6987" y="10879"/>
                </a:cubicBezTo>
                <a:cubicBezTo>
                  <a:pt x="6987" y="10879"/>
                  <a:pt x="6987" y="10850"/>
                  <a:pt x="6958" y="10822"/>
                </a:cubicBezTo>
                <a:lnTo>
                  <a:pt x="6958" y="10822"/>
                </a:lnTo>
                <a:cubicBezTo>
                  <a:pt x="6987" y="10936"/>
                  <a:pt x="7016" y="11051"/>
                  <a:pt x="7016" y="11165"/>
                </a:cubicBezTo>
                <a:cubicBezTo>
                  <a:pt x="7016" y="11165"/>
                  <a:pt x="7005" y="11165"/>
                  <a:pt x="6997" y="11152"/>
                </a:cubicBezTo>
                <a:lnTo>
                  <a:pt x="6997" y="11152"/>
                </a:lnTo>
                <a:cubicBezTo>
                  <a:pt x="7048" y="11392"/>
                  <a:pt x="7073" y="11608"/>
                  <a:pt x="7073" y="11823"/>
                </a:cubicBezTo>
                <a:cubicBezTo>
                  <a:pt x="7065" y="11815"/>
                  <a:pt x="7059" y="11812"/>
                  <a:pt x="7055" y="11812"/>
                </a:cubicBezTo>
                <a:cubicBezTo>
                  <a:pt x="7030" y="11812"/>
                  <a:pt x="7065" y="11938"/>
                  <a:pt x="7016" y="11938"/>
                </a:cubicBezTo>
                <a:lnTo>
                  <a:pt x="7016" y="12110"/>
                </a:lnTo>
                <a:lnTo>
                  <a:pt x="7044" y="12052"/>
                </a:lnTo>
                <a:cubicBezTo>
                  <a:pt x="7044" y="12167"/>
                  <a:pt x="7102" y="12281"/>
                  <a:pt x="7073" y="12396"/>
                </a:cubicBezTo>
                <a:lnTo>
                  <a:pt x="7044" y="12310"/>
                </a:lnTo>
                <a:lnTo>
                  <a:pt x="7044" y="12396"/>
                </a:lnTo>
                <a:cubicBezTo>
                  <a:pt x="6879" y="12396"/>
                  <a:pt x="6714" y="12396"/>
                  <a:pt x="6574" y="12421"/>
                </a:cubicBezTo>
                <a:lnTo>
                  <a:pt x="6574" y="12421"/>
                </a:lnTo>
                <a:cubicBezTo>
                  <a:pt x="6585" y="12418"/>
                  <a:pt x="6600" y="12411"/>
                  <a:pt x="6615" y="12396"/>
                </a:cubicBezTo>
                <a:cubicBezTo>
                  <a:pt x="6558" y="12396"/>
                  <a:pt x="6472" y="12396"/>
                  <a:pt x="6472" y="12424"/>
                </a:cubicBezTo>
                <a:lnTo>
                  <a:pt x="6529" y="12424"/>
                </a:lnTo>
                <a:cubicBezTo>
                  <a:pt x="6644" y="12482"/>
                  <a:pt x="6329" y="12539"/>
                  <a:pt x="6300" y="12568"/>
                </a:cubicBezTo>
                <a:cubicBezTo>
                  <a:pt x="6386" y="12482"/>
                  <a:pt x="6014" y="12568"/>
                  <a:pt x="6157" y="12424"/>
                </a:cubicBezTo>
                <a:cubicBezTo>
                  <a:pt x="6129" y="12424"/>
                  <a:pt x="6100" y="12453"/>
                  <a:pt x="6100" y="12482"/>
                </a:cubicBezTo>
                <a:cubicBezTo>
                  <a:pt x="6043" y="12482"/>
                  <a:pt x="6014" y="12482"/>
                  <a:pt x="6071" y="12424"/>
                </a:cubicBezTo>
                <a:lnTo>
                  <a:pt x="6071" y="12424"/>
                </a:lnTo>
                <a:cubicBezTo>
                  <a:pt x="6014" y="12453"/>
                  <a:pt x="5957" y="12453"/>
                  <a:pt x="5928" y="12482"/>
                </a:cubicBezTo>
                <a:cubicBezTo>
                  <a:pt x="5871" y="12482"/>
                  <a:pt x="5814" y="12510"/>
                  <a:pt x="5756" y="12510"/>
                </a:cubicBezTo>
                <a:cubicBezTo>
                  <a:pt x="5756" y="12510"/>
                  <a:pt x="5814" y="12482"/>
                  <a:pt x="5814" y="12453"/>
                </a:cubicBezTo>
                <a:lnTo>
                  <a:pt x="5814" y="12453"/>
                </a:lnTo>
                <a:cubicBezTo>
                  <a:pt x="5730" y="12495"/>
                  <a:pt x="5646" y="12522"/>
                  <a:pt x="5562" y="12522"/>
                </a:cubicBezTo>
                <a:cubicBezTo>
                  <a:pt x="5535" y="12522"/>
                  <a:pt x="5507" y="12519"/>
                  <a:pt x="5480" y="12513"/>
                </a:cubicBezTo>
                <a:lnTo>
                  <a:pt x="5480" y="12513"/>
                </a:lnTo>
                <a:cubicBezTo>
                  <a:pt x="5230" y="12542"/>
                  <a:pt x="5006" y="12596"/>
                  <a:pt x="4755" y="12596"/>
                </a:cubicBezTo>
                <a:cubicBezTo>
                  <a:pt x="4798" y="12568"/>
                  <a:pt x="4776" y="12568"/>
                  <a:pt x="4740" y="12568"/>
                </a:cubicBezTo>
                <a:cubicBezTo>
                  <a:pt x="4705" y="12568"/>
                  <a:pt x="4655" y="12568"/>
                  <a:pt x="4640" y="12539"/>
                </a:cubicBezTo>
                <a:lnTo>
                  <a:pt x="4469" y="12568"/>
                </a:lnTo>
                <a:lnTo>
                  <a:pt x="4554" y="12596"/>
                </a:lnTo>
                <a:cubicBezTo>
                  <a:pt x="4411" y="12625"/>
                  <a:pt x="4297" y="12625"/>
                  <a:pt x="4182" y="12653"/>
                </a:cubicBezTo>
                <a:cubicBezTo>
                  <a:pt x="4039" y="12682"/>
                  <a:pt x="4211" y="12711"/>
                  <a:pt x="4011" y="12711"/>
                </a:cubicBezTo>
                <a:lnTo>
                  <a:pt x="3810" y="12711"/>
                </a:lnTo>
                <a:cubicBezTo>
                  <a:pt x="3724" y="12739"/>
                  <a:pt x="3667" y="12768"/>
                  <a:pt x="3581" y="12768"/>
                </a:cubicBezTo>
                <a:cubicBezTo>
                  <a:pt x="3553" y="12539"/>
                  <a:pt x="3496" y="12482"/>
                  <a:pt x="3467" y="12281"/>
                </a:cubicBezTo>
                <a:cubicBezTo>
                  <a:pt x="3473" y="12270"/>
                  <a:pt x="3478" y="12265"/>
                  <a:pt x="3484" y="12265"/>
                </a:cubicBezTo>
                <a:cubicBezTo>
                  <a:pt x="3506" y="12265"/>
                  <a:pt x="3524" y="12339"/>
                  <a:pt x="3524" y="12339"/>
                </a:cubicBezTo>
                <a:cubicBezTo>
                  <a:pt x="3552" y="12228"/>
                  <a:pt x="3553" y="12143"/>
                  <a:pt x="3527" y="12034"/>
                </a:cubicBezTo>
                <a:lnTo>
                  <a:pt x="3527" y="12034"/>
                </a:lnTo>
                <a:cubicBezTo>
                  <a:pt x="3528" y="12035"/>
                  <a:pt x="3529" y="12036"/>
                  <a:pt x="3531" y="12036"/>
                </a:cubicBezTo>
                <a:cubicBezTo>
                  <a:pt x="3541" y="12036"/>
                  <a:pt x="3561" y="12015"/>
                  <a:pt x="3581" y="11995"/>
                </a:cubicBezTo>
                <a:cubicBezTo>
                  <a:pt x="3581" y="11967"/>
                  <a:pt x="3524" y="11938"/>
                  <a:pt x="3524" y="11823"/>
                </a:cubicBezTo>
                <a:cubicBezTo>
                  <a:pt x="3524" y="11868"/>
                  <a:pt x="3524" y="11917"/>
                  <a:pt x="3524" y="11967"/>
                </a:cubicBezTo>
                <a:lnTo>
                  <a:pt x="3467" y="11909"/>
                </a:lnTo>
                <a:lnTo>
                  <a:pt x="3467" y="11709"/>
                </a:lnTo>
                <a:cubicBezTo>
                  <a:pt x="3467" y="11394"/>
                  <a:pt x="3410" y="11079"/>
                  <a:pt x="3410" y="10736"/>
                </a:cubicBezTo>
                <a:lnTo>
                  <a:pt x="3467" y="10736"/>
                </a:lnTo>
                <a:lnTo>
                  <a:pt x="3467" y="10793"/>
                </a:lnTo>
                <a:lnTo>
                  <a:pt x="3524" y="10822"/>
                </a:lnTo>
                <a:lnTo>
                  <a:pt x="3524" y="10736"/>
                </a:lnTo>
                <a:cubicBezTo>
                  <a:pt x="3553" y="10736"/>
                  <a:pt x="3581" y="10679"/>
                  <a:pt x="3581" y="10564"/>
                </a:cubicBezTo>
                <a:lnTo>
                  <a:pt x="3553" y="10393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81" y="10394"/>
                  <a:pt x="3581" y="10442"/>
                  <a:pt x="3581" y="10478"/>
                </a:cubicBezTo>
                <a:lnTo>
                  <a:pt x="3581" y="10335"/>
                </a:lnTo>
                <a:lnTo>
                  <a:pt x="3574" y="10350"/>
                </a:lnTo>
                <a:lnTo>
                  <a:pt x="3574" y="10350"/>
                </a:lnTo>
                <a:cubicBezTo>
                  <a:pt x="3570" y="10324"/>
                  <a:pt x="3563" y="10299"/>
                  <a:pt x="3553" y="10278"/>
                </a:cubicBezTo>
                <a:cubicBezTo>
                  <a:pt x="3581" y="10278"/>
                  <a:pt x="3581" y="10249"/>
                  <a:pt x="3581" y="10221"/>
                </a:cubicBezTo>
                <a:lnTo>
                  <a:pt x="3496" y="10049"/>
                </a:lnTo>
                <a:cubicBezTo>
                  <a:pt x="3499" y="10046"/>
                  <a:pt x="3502" y="10044"/>
                  <a:pt x="3506" y="10044"/>
                </a:cubicBezTo>
                <a:cubicBezTo>
                  <a:pt x="3521" y="10044"/>
                  <a:pt x="3536" y="10072"/>
                  <a:pt x="3551" y="10072"/>
                </a:cubicBezTo>
                <a:cubicBezTo>
                  <a:pt x="3561" y="10072"/>
                  <a:pt x="3571" y="10060"/>
                  <a:pt x="3581" y="10020"/>
                </a:cubicBezTo>
                <a:cubicBezTo>
                  <a:pt x="3581" y="9993"/>
                  <a:pt x="3578" y="9983"/>
                  <a:pt x="3572" y="9983"/>
                </a:cubicBezTo>
                <a:cubicBezTo>
                  <a:pt x="3562" y="9983"/>
                  <a:pt x="3543" y="10017"/>
                  <a:pt x="3525" y="10017"/>
                </a:cubicBezTo>
                <a:cubicBezTo>
                  <a:pt x="3514" y="10017"/>
                  <a:pt x="3504" y="10004"/>
                  <a:pt x="3496" y="9963"/>
                </a:cubicBezTo>
                <a:cubicBezTo>
                  <a:pt x="3467" y="9849"/>
                  <a:pt x="3553" y="9906"/>
                  <a:pt x="3524" y="9820"/>
                </a:cubicBezTo>
                <a:lnTo>
                  <a:pt x="3524" y="9820"/>
                </a:lnTo>
                <a:cubicBezTo>
                  <a:pt x="3524" y="9820"/>
                  <a:pt x="3539" y="9820"/>
                  <a:pt x="3547" y="9831"/>
                </a:cubicBezTo>
                <a:lnTo>
                  <a:pt x="3547" y="9831"/>
                </a:lnTo>
                <a:cubicBezTo>
                  <a:pt x="3524" y="9744"/>
                  <a:pt x="3522" y="9618"/>
                  <a:pt x="3496" y="9591"/>
                </a:cubicBezTo>
                <a:cubicBezTo>
                  <a:pt x="3524" y="9505"/>
                  <a:pt x="3467" y="9305"/>
                  <a:pt x="3524" y="9305"/>
                </a:cubicBezTo>
                <a:cubicBezTo>
                  <a:pt x="3496" y="9248"/>
                  <a:pt x="3467" y="9162"/>
                  <a:pt x="3438" y="9105"/>
                </a:cubicBezTo>
                <a:lnTo>
                  <a:pt x="3438" y="9105"/>
                </a:lnTo>
                <a:cubicBezTo>
                  <a:pt x="3446" y="9121"/>
                  <a:pt x="3452" y="9128"/>
                  <a:pt x="3456" y="9128"/>
                </a:cubicBezTo>
                <a:cubicBezTo>
                  <a:pt x="3467" y="9128"/>
                  <a:pt x="3467" y="9081"/>
                  <a:pt x="3467" y="9019"/>
                </a:cubicBezTo>
                <a:cubicBezTo>
                  <a:pt x="3467" y="8933"/>
                  <a:pt x="3667" y="8933"/>
                  <a:pt x="3753" y="8904"/>
                </a:cubicBezTo>
                <a:lnTo>
                  <a:pt x="3753" y="8904"/>
                </a:lnTo>
                <a:cubicBezTo>
                  <a:pt x="3868" y="8962"/>
                  <a:pt x="3667" y="8990"/>
                  <a:pt x="3696" y="9019"/>
                </a:cubicBezTo>
                <a:cubicBezTo>
                  <a:pt x="3696" y="8990"/>
                  <a:pt x="3925" y="8990"/>
                  <a:pt x="3896" y="8933"/>
                </a:cubicBezTo>
                <a:lnTo>
                  <a:pt x="3896" y="8933"/>
                </a:lnTo>
                <a:cubicBezTo>
                  <a:pt x="3982" y="8990"/>
                  <a:pt x="3982" y="8962"/>
                  <a:pt x="4039" y="9019"/>
                </a:cubicBezTo>
                <a:cubicBezTo>
                  <a:pt x="4039" y="8985"/>
                  <a:pt x="4052" y="8978"/>
                  <a:pt x="4073" y="8978"/>
                </a:cubicBezTo>
                <a:cubicBezTo>
                  <a:pt x="4090" y="8978"/>
                  <a:pt x="4112" y="8983"/>
                  <a:pt x="4137" y="8983"/>
                </a:cubicBezTo>
                <a:cubicBezTo>
                  <a:pt x="4160" y="8983"/>
                  <a:pt x="4186" y="8979"/>
                  <a:pt x="4211" y="8962"/>
                </a:cubicBezTo>
                <a:cubicBezTo>
                  <a:pt x="4354" y="8990"/>
                  <a:pt x="4240" y="9019"/>
                  <a:pt x="4411" y="9019"/>
                </a:cubicBezTo>
                <a:cubicBezTo>
                  <a:pt x="4469" y="9019"/>
                  <a:pt x="4325" y="9047"/>
                  <a:pt x="4325" y="9047"/>
                </a:cubicBezTo>
                <a:cubicBezTo>
                  <a:pt x="4497" y="9047"/>
                  <a:pt x="4411" y="8990"/>
                  <a:pt x="4440" y="8962"/>
                </a:cubicBezTo>
                <a:cubicBezTo>
                  <a:pt x="4640" y="8962"/>
                  <a:pt x="4526" y="9019"/>
                  <a:pt x="4612" y="9047"/>
                </a:cubicBezTo>
                <a:cubicBezTo>
                  <a:pt x="4726" y="9047"/>
                  <a:pt x="4812" y="8990"/>
                  <a:pt x="4898" y="8990"/>
                </a:cubicBezTo>
                <a:cubicBezTo>
                  <a:pt x="4898" y="8990"/>
                  <a:pt x="4927" y="8990"/>
                  <a:pt x="4898" y="9019"/>
                </a:cubicBezTo>
                <a:cubicBezTo>
                  <a:pt x="5041" y="8962"/>
                  <a:pt x="5299" y="9019"/>
                  <a:pt x="5442" y="8933"/>
                </a:cubicBezTo>
                <a:cubicBezTo>
                  <a:pt x="5442" y="8933"/>
                  <a:pt x="5413" y="8904"/>
                  <a:pt x="5442" y="8876"/>
                </a:cubicBezTo>
                <a:cubicBezTo>
                  <a:pt x="5480" y="8876"/>
                  <a:pt x="5518" y="8850"/>
                  <a:pt x="5548" y="8850"/>
                </a:cubicBezTo>
                <a:close/>
                <a:moveTo>
                  <a:pt x="15051" y="13340"/>
                </a:moveTo>
                <a:cubicBezTo>
                  <a:pt x="15044" y="13340"/>
                  <a:pt x="15037" y="13340"/>
                  <a:pt x="15029" y="13340"/>
                </a:cubicBezTo>
                <a:lnTo>
                  <a:pt x="15058" y="13340"/>
                </a:lnTo>
                <a:cubicBezTo>
                  <a:pt x="15055" y="13340"/>
                  <a:pt x="15053" y="13340"/>
                  <a:pt x="15051" y="13340"/>
                </a:cubicBezTo>
                <a:close/>
                <a:moveTo>
                  <a:pt x="10385" y="13724"/>
                </a:moveTo>
                <a:lnTo>
                  <a:pt x="10385" y="13724"/>
                </a:lnTo>
                <a:cubicBezTo>
                  <a:pt x="10362" y="13730"/>
                  <a:pt x="10339" y="13737"/>
                  <a:pt x="10316" y="13745"/>
                </a:cubicBezTo>
                <a:lnTo>
                  <a:pt x="10316" y="13745"/>
                </a:lnTo>
                <a:cubicBezTo>
                  <a:pt x="10352" y="13739"/>
                  <a:pt x="10388" y="13733"/>
                  <a:pt x="10385" y="13724"/>
                </a:cubicBezTo>
                <a:close/>
                <a:moveTo>
                  <a:pt x="10316" y="13745"/>
                </a:moveTo>
                <a:cubicBezTo>
                  <a:pt x="10283" y="13751"/>
                  <a:pt x="10250" y="13758"/>
                  <a:pt x="10250" y="13770"/>
                </a:cubicBezTo>
                <a:cubicBezTo>
                  <a:pt x="10272" y="13761"/>
                  <a:pt x="10294" y="13753"/>
                  <a:pt x="10316" y="13745"/>
                </a:cubicBezTo>
                <a:close/>
                <a:moveTo>
                  <a:pt x="118" y="13827"/>
                </a:moveTo>
                <a:cubicBezTo>
                  <a:pt x="118" y="13855"/>
                  <a:pt x="147" y="13884"/>
                  <a:pt x="147" y="13913"/>
                </a:cubicBezTo>
                <a:cubicBezTo>
                  <a:pt x="147" y="13913"/>
                  <a:pt x="118" y="13884"/>
                  <a:pt x="90" y="13827"/>
                </a:cubicBezTo>
                <a:close/>
                <a:moveTo>
                  <a:pt x="4755" y="13941"/>
                </a:moveTo>
                <a:cubicBezTo>
                  <a:pt x="4782" y="13941"/>
                  <a:pt x="4790" y="13948"/>
                  <a:pt x="4787" y="13955"/>
                </a:cubicBezTo>
                <a:lnTo>
                  <a:pt x="4787" y="13955"/>
                </a:lnTo>
                <a:cubicBezTo>
                  <a:pt x="4805" y="13950"/>
                  <a:pt x="4823" y="13946"/>
                  <a:pt x="4841" y="13941"/>
                </a:cubicBezTo>
                <a:close/>
                <a:moveTo>
                  <a:pt x="4211" y="13941"/>
                </a:moveTo>
                <a:lnTo>
                  <a:pt x="4097" y="13999"/>
                </a:lnTo>
                <a:cubicBezTo>
                  <a:pt x="4068" y="13999"/>
                  <a:pt x="4039" y="13970"/>
                  <a:pt x="4068" y="13970"/>
                </a:cubicBezTo>
                <a:lnTo>
                  <a:pt x="4211" y="13941"/>
                </a:lnTo>
                <a:close/>
                <a:moveTo>
                  <a:pt x="4354" y="13970"/>
                </a:moveTo>
                <a:cubicBezTo>
                  <a:pt x="4303" y="13970"/>
                  <a:pt x="4268" y="13982"/>
                  <a:pt x="4244" y="13994"/>
                </a:cubicBezTo>
                <a:lnTo>
                  <a:pt x="4244" y="13994"/>
                </a:lnTo>
                <a:lnTo>
                  <a:pt x="4211" y="14027"/>
                </a:lnTo>
                <a:cubicBezTo>
                  <a:pt x="4246" y="14020"/>
                  <a:pt x="4286" y="14008"/>
                  <a:pt x="4328" y="13995"/>
                </a:cubicBezTo>
                <a:lnTo>
                  <a:pt x="4328" y="13995"/>
                </a:lnTo>
                <a:cubicBezTo>
                  <a:pt x="4337" y="13987"/>
                  <a:pt x="4346" y="13978"/>
                  <a:pt x="4354" y="13970"/>
                </a:cubicBezTo>
                <a:close/>
                <a:moveTo>
                  <a:pt x="4575" y="13939"/>
                </a:moveTo>
                <a:cubicBezTo>
                  <a:pt x="4504" y="13939"/>
                  <a:pt x="4413" y="13969"/>
                  <a:pt x="4328" y="13995"/>
                </a:cubicBezTo>
                <a:lnTo>
                  <a:pt x="4328" y="13995"/>
                </a:lnTo>
                <a:cubicBezTo>
                  <a:pt x="4308" y="14013"/>
                  <a:pt x="4288" y="14027"/>
                  <a:pt x="4268" y="14027"/>
                </a:cubicBezTo>
                <a:cubicBezTo>
                  <a:pt x="4383" y="14027"/>
                  <a:pt x="4469" y="13970"/>
                  <a:pt x="4583" y="13970"/>
                </a:cubicBezTo>
                <a:cubicBezTo>
                  <a:pt x="4612" y="13970"/>
                  <a:pt x="4526" y="13999"/>
                  <a:pt x="4497" y="14027"/>
                </a:cubicBezTo>
                <a:cubicBezTo>
                  <a:pt x="4557" y="14012"/>
                  <a:pt x="4616" y="13997"/>
                  <a:pt x="4675" y="13983"/>
                </a:cubicBezTo>
                <a:lnTo>
                  <a:pt x="4675" y="13983"/>
                </a:lnTo>
                <a:cubicBezTo>
                  <a:pt x="4677" y="13983"/>
                  <a:pt x="4678" y="13983"/>
                  <a:pt x="4680" y="13983"/>
                </a:cubicBezTo>
                <a:cubicBezTo>
                  <a:pt x="4701" y="13983"/>
                  <a:pt x="4726" y="13979"/>
                  <a:pt x="4755" y="13970"/>
                </a:cubicBezTo>
                <a:cubicBezTo>
                  <a:pt x="4770" y="13970"/>
                  <a:pt x="4785" y="13962"/>
                  <a:pt x="4787" y="13955"/>
                </a:cubicBezTo>
                <a:lnTo>
                  <a:pt x="4787" y="13955"/>
                </a:lnTo>
                <a:cubicBezTo>
                  <a:pt x="4750" y="13964"/>
                  <a:pt x="4713" y="13973"/>
                  <a:pt x="4675" y="13983"/>
                </a:cubicBezTo>
                <a:lnTo>
                  <a:pt x="4675" y="13983"/>
                </a:lnTo>
                <a:cubicBezTo>
                  <a:pt x="4636" y="13982"/>
                  <a:pt x="4612" y="13970"/>
                  <a:pt x="4612" y="13970"/>
                </a:cubicBezTo>
                <a:lnTo>
                  <a:pt x="4669" y="13970"/>
                </a:lnTo>
                <a:cubicBezTo>
                  <a:pt x="4646" y="13947"/>
                  <a:pt x="4614" y="13939"/>
                  <a:pt x="4575" y="13939"/>
                </a:cubicBezTo>
                <a:close/>
                <a:moveTo>
                  <a:pt x="5867" y="14025"/>
                </a:moveTo>
                <a:lnTo>
                  <a:pt x="5867" y="14025"/>
                </a:lnTo>
                <a:cubicBezTo>
                  <a:pt x="5866" y="14026"/>
                  <a:pt x="5865" y="14027"/>
                  <a:pt x="5864" y="14027"/>
                </a:cubicBezTo>
                <a:lnTo>
                  <a:pt x="5871" y="14027"/>
                </a:lnTo>
                <a:lnTo>
                  <a:pt x="5867" y="14025"/>
                </a:lnTo>
                <a:close/>
                <a:moveTo>
                  <a:pt x="7159" y="15029"/>
                </a:moveTo>
                <a:lnTo>
                  <a:pt x="7159" y="15086"/>
                </a:lnTo>
                <a:cubicBezTo>
                  <a:pt x="7161" y="15068"/>
                  <a:pt x="7162" y="15050"/>
                  <a:pt x="7163" y="15032"/>
                </a:cubicBezTo>
                <a:lnTo>
                  <a:pt x="7163" y="15032"/>
                </a:lnTo>
                <a:cubicBezTo>
                  <a:pt x="7162" y="15031"/>
                  <a:pt x="7160" y="15030"/>
                  <a:pt x="7159" y="15029"/>
                </a:cubicBezTo>
                <a:close/>
                <a:moveTo>
                  <a:pt x="12482" y="15286"/>
                </a:moveTo>
                <a:cubicBezTo>
                  <a:pt x="12482" y="15295"/>
                  <a:pt x="12485" y="15304"/>
                  <a:pt x="12488" y="15312"/>
                </a:cubicBezTo>
                <a:lnTo>
                  <a:pt x="12488" y="15312"/>
                </a:lnTo>
                <a:cubicBezTo>
                  <a:pt x="12486" y="15303"/>
                  <a:pt x="12484" y="15295"/>
                  <a:pt x="12482" y="15286"/>
                </a:cubicBezTo>
                <a:close/>
                <a:moveTo>
                  <a:pt x="13999" y="15263"/>
                </a:moveTo>
                <a:lnTo>
                  <a:pt x="13999" y="15372"/>
                </a:lnTo>
                <a:cubicBezTo>
                  <a:pt x="14017" y="15336"/>
                  <a:pt x="14012" y="15300"/>
                  <a:pt x="13999" y="15263"/>
                </a:cubicBezTo>
                <a:close/>
                <a:moveTo>
                  <a:pt x="19436" y="15430"/>
                </a:moveTo>
                <a:cubicBezTo>
                  <a:pt x="19436" y="15430"/>
                  <a:pt x="19436" y="15458"/>
                  <a:pt x="19465" y="15487"/>
                </a:cubicBezTo>
                <a:lnTo>
                  <a:pt x="19436" y="15487"/>
                </a:lnTo>
                <a:lnTo>
                  <a:pt x="19436" y="15430"/>
                </a:lnTo>
                <a:close/>
                <a:moveTo>
                  <a:pt x="8618" y="15515"/>
                </a:moveTo>
                <a:cubicBezTo>
                  <a:pt x="8614" y="15517"/>
                  <a:pt x="8611" y="15520"/>
                  <a:pt x="8607" y="15522"/>
                </a:cubicBezTo>
                <a:lnTo>
                  <a:pt x="8607" y="15522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8" y="15537"/>
                  <a:pt x="8618" y="15527"/>
                  <a:pt x="8618" y="15515"/>
                </a:cubicBezTo>
                <a:close/>
                <a:moveTo>
                  <a:pt x="3724" y="15573"/>
                </a:moveTo>
                <a:lnTo>
                  <a:pt x="3724" y="15573"/>
                </a:lnTo>
                <a:cubicBezTo>
                  <a:pt x="3722" y="15582"/>
                  <a:pt x="3720" y="15591"/>
                  <a:pt x="3719" y="15600"/>
                </a:cubicBezTo>
                <a:lnTo>
                  <a:pt x="3719" y="15600"/>
                </a:lnTo>
                <a:lnTo>
                  <a:pt x="3724" y="15658"/>
                </a:lnTo>
                <a:cubicBezTo>
                  <a:pt x="3724" y="15643"/>
                  <a:pt x="3724" y="15608"/>
                  <a:pt x="3724" y="15573"/>
                </a:cubicBezTo>
                <a:close/>
                <a:moveTo>
                  <a:pt x="17090" y="15916"/>
                </a:moveTo>
                <a:cubicBezTo>
                  <a:pt x="17081" y="15916"/>
                  <a:pt x="17075" y="15919"/>
                  <a:pt x="17070" y="15923"/>
                </a:cubicBezTo>
                <a:lnTo>
                  <a:pt x="17070" y="15923"/>
                </a:lnTo>
                <a:cubicBezTo>
                  <a:pt x="17078" y="15921"/>
                  <a:pt x="17084" y="15919"/>
                  <a:pt x="17090" y="15916"/>
                </a:cubicBezTo>
                <a:close/>
                <a:moveTo>
                  <a:pt x="17233" y="15916"/>
                </a:moveTo>
                <a:lnTo>
                  <a:pt x="17233" y="15916"/>
                </a:lnTo>
                <a:cubicBezTo>
                  <a:pt x="17204" y="15945"/>
                  <a:pt x="17226" y="15945"/>
                  <a:pt x="17243" y="15945"/>
                </a:cubicBezTo>
                <a:cubicBezTo>
                  <a:pt x="17245" y="15945"/>
                  <a:pt x="17246" y="15945"/>
                  <a:pt x="17247" y="15945"/>
                </a:cubicBezTo>
                <a:lnTo>
                  <a:pt x="17247" y="15945"/>
                </a:lnTo>
                <a:lnTo>
                  <a:pt x="17233" y="15916"/>
                </a:lnTo>
                <a:close/>
                <a:moveTo>
                  <a:pt x="17247" y="15945"/>
                </a:moveTo>
                <a:lnTo>
                  <a:pt x="17254" y="15958"/>
                </a:lnTo>
                <a:lnTo>
                  <a:pt x="17254" y="15958"/>
                </a:lnTo>
                <a:cubicBezTo>
                  <a:pt x="17268" y="15946"/>
                  <a:pt x="17259" y="15945"/>
                  <a:pt x="17247" y="15945"/>
                </a:cubicBezTo>
                <a:close/>
                <a:moveTo>
                  <a:pt x="3610" y="15916"/>
                </a:moveTo>
                <a:cubicBezTo>
                  <a:pt x="3610" y="15916"/>
                  <a:pt x="3639" y="15945"/>
                  <a:pt x="3667" y="16002"/>
                </a:cubicBezTo>
                <a:cubicBezTo>
                  <a:pt x="3639" y="16031"/>
                  <a:pt x="3639" y="16031"/>
                  <a:pt x="3610" y="16031"/>
                </a:cubicBezTo>
                <a:lnTo>
                  <a:pt x="3610" y="15916"/>
                </a:lnTo>
                <a:close/>
                <a:moveTo>
                  <a:pt x="13970" y="16259"/>
                </a:moveTo>
                <a:lnTo>
                  <a:pt x="13970" y="16345"/>
                </a:lnTo>
                <a:cubicBezTo>
                  <a:pt x="13970" y="16321"/>
                  <a:pt x="13975" y="16312"/>
                  <a:pt x="13983" y="16312"/>
                </a:cubicBezTo>
                <a:cubicBezTo>
                  <a:pt x="13990" y="16312"/>
                  <a:pt x="14000" y="16319"/>
                  <a:pt x="14009" y="16328"/>
                </a:cubicBezTo>
                <a:lnTo>
                  <a:pt x="14009" y="16328"/>
                </a:lnTo>
                <a:cubicBezTo>
                  <a:pt x="13998" y="16305"/>
                  <a:pt x="13985" y="16282"/>
                  <a:pt x="13970" y="16259"/>
                </a:cubicBezTo>
                <a:close/>
                <a:moveTo>
                  <a:pt x="14009" y="16328"/>
                </a:moveTo>
                <a:cubicBezTo>
                  <a:pt x="14022" y="16355"/>
                  <a:pt x="14032" y="16382"/>
                  <a:pt x="14040" y="16411"/>
                </a:cubicBezTo>
                <a:lnTo>
                  <a:pt x="14040" y="16411"/>
                </a:lnTo>
                <a:cubicBezTo>
                  <a:pt x="14039" y="16392"/>
                  <a:pt x="14035" y="16370"/>
                  <a:pt x="14027" y="16345"/>
                </a:cubicBezTo>
                <a:cubicBezTo>
                  <a:pt x="14021" y="16339"/>
                  <a:pt x="14015" y="16333"/>
                  <a:pt x="14009" y="16328"/>
                </a:cubicBezTo>
                <a:close/>
                <a:moveTo>
                  <a:pt x="13999" y="16517"/>
                </a:moveTo>
                <a:cubicBezTo>
                  <a:pt x="13999" y="16517"/>
                  <a:pt x="14027" y="16517"/>
                  <a:pt x="14027" y="16546"/>
                </a:cubicBezTo>
                <a:lnTo>
                  <a:pt x="13999" y="16546"/>
                </a:lnTo>
                <a:lnTo>
                  <a:pt x="13999" y="16517"/>
                </a:lnTo>
                <a:close/>
                <a:moveTo>
                  <a:pt x="17777" y="13026"/>
                </a:moveTo>
                <a:cubicBezTo>
                  <a:pt x="17805" y="13251"/>
                  <a:pt x="17833" y="13505"/>
                  <a:pt x="17861" y="13732"/>
                </a:cubicBezTo>
                <a:lnTo>
                  <a:pt x="17861" y="13732"/>
                </a:lnTo>
                <a:cubicBezTo>
                  <a:pt x="17856" y="13712"/>
                  <a:pt x="17834" y="13705"/>
                  <a:pt x="17834" y="13655"/>
                </a:cubicBezTo>
                <a:lnTo>
                  <a:pt x="17834" y="13655"/>
                </a:lnTo>
                <a:cubicBezTo>
                  <a:pt x="17805" y="13770"/>
                  <a:pt x="17862" y="14027"/>
                  <a:pt x="17891" y="14027"/>
                </a:cubicBezTo>
                <a:cubicBezTo>
                  <a:pt x="17891" y="14056"/>
                  <a:pt x="17884" y="14056"/>
                  <a:pt x="17877" y="14056"/>
                </a:cubicBezTo>
                <a:cubicBezTo>
                  <a:pt x="17870" y="14056"/>
                  <a:pt x="17862" y="14056"/>
                  <a:pt x="17862" y="14084"/>
                </a:cubicBezTo>
                <a:cubicBezTo>
                  <a:pt x="17862" y="14163"/>
                  <a:pt x="17911" y="14291"/>
                  <a:pt x="17896" y="14355"/>
                </a:cubicBezTo>
                <a:lnTo>
                  <a:pt x="17896" y="14355"/>
                </a:lnTo>
                <a:cubicBezTo>
                  <a:pt x="17895" y="14350"/>
                  <a:pt x="17893" y="14346"/>
                  <a:pt x="17891" y="14342"/>
                </a:cubicBezTo>
                <a:cubicBezTo>
                  <a:pt x="17891" y="14342"/>
                  <a:pt x="17875" y="14390"/>
                  <a:pt x="17879" y="14390"/>
                </a:cubicBezTo>
                <a:cubicBezTo>
                  <a:pt x="17880" y="14390"/>
                  <a:pt x="17884" y="14385"/>
                  <a:pt x="17891" y="14371"/>
                </a:cubicBezTo>
                <a:cubicBezTo>
                  <a:pt x="17893" y="14366"/>
                  <a:pt x="17895" y="14361"/>
                  <a:pt x="17896" y="14355"/>
                </a:cubicBezTo>
                <a:lnTo>
                  <a:pt x="17896" y="14355"/>
                </a:lnTo>
                <a:cubicBezTo>
                  <a:pt x="17917" y="14420"/>
                  <a:pt x="17921" y="14580"/>
                  <a:pt x="17940" y="14580"/>
                </a:cubicBezTo>
                <a:cubicBezTo>
                  <a:pt x="17942" y="14580"/>
                  <a:pt x="17945" y="14577"/>
                  <a:pt x="17948" y="14571"/>
                </a:cubicBezTo>
                <a:cubicBezTo>
                  <a:pt x="17948" y="14714"/>
                  <a:pt x="17977" y="14857"/>
                  <a:pt x="17977" y="14972"/>
                </a:cubicBezTo>
                <a:cubicBezTo>
                  <a:pt x="17977" y="15000"/>
                  <a:pt x="17977" y="15029"/>
                  <a:pt x="17977" y="15057"/>
                </a:cubicBezTo>
                <a:cubicBezTo>
                  <a:pt x="18005" y="15115"/>
                  <a:pt x="18034" y="15201"/>
                  <a:pt x="18005" y="15286"/>
                </a:cubicBezTo>
                <a:cubicBezTo>
                  <a:pt x="18005" y="15315"/>
                  <a:pt x="18005" y="15372"/>
                  <a:pt x="18063" y="15372"/>
                </a:cubicBezTo>
                <a:cubicBezTo>
                  <a:pt x="18005" y="15401"/>
                  <a:pt x="18034" y="15601"/>
                  <a:pt x="18063" y="15716"/>
                </a:cubicBezTo>
                <a:lnTo>
                  <a:pt x="18034" y="15716"/>
                </a:lnTo>
                <a:cubicBezTo>
                  <a:pt x="17777" y="15773"/>
                  <a:pt x="17519" y="15830"/>
                  <a:pt x="17261" y="15887"/>
                </a:cubicBezTo>
                <a:cubicBezTo>
                  <a:pt x="17376" y="15887"/>
                  <a:pt x="17376" y="15945"/>
                  <a:pt x="17261" y="15973"/>
                </a:cubicBezTo>
                <a:lnTo>
                  <a:pt x="17254" y="15958"/>
                </a:lnTo>
                <a:lnTo>
                  <a:pt x="17254" y="15958"/>
                </a:lnTo>
                <a:cubicBezTo>
                  <a:pt x="17249" y="15962"/>
                  <a:pt x="17242" y="15967"/>
                  <a:pt x="17233" y="15973"/>
                </a:cubicBezTo>
                <a:cubicBezTo>
                  <a:pt x="17205" y="15987"/>
                  <a:pt x="17186" y="15993"/>
                  <a:pt x="17173" y="15993"/>
                </a:cubicBezTo>
                <a:cubicBezTo>
                  <a:pt x="17134" y="15993"/>
                  <a:pt x="17161" y="15938"/>
                  <a:pt x="17204" y="15916"/>
                </a:cubicBezTo>
                <a:lnTo>
                  <a:pt x="17204" y="15916"/>
                </a:lnTo>
                <a:lnTo>
                  <a:pt x="17061" y="15945"/>
                </a:lnTo>
                <a:cubicBezTo>
                  <a:pt x="17061" y="15945"/>
                  <a:pt x="17061" y="15931"/>
                  <a:pt x="17070" y="15923"/>
                </a:cubicBezTo>
                <a:lnTo>
                  <a:pt x="17070" y="15923"/>
                </a:lnTo>
                <a:cubicBezTo>
                  <a:pt x="16997" y="15940"/>
                  <a:pt x="16827" y="15921"/>
                  <a:pt x="16775" y="15973"/>
                </a:cubicBezTo>
                <a:cubicBezTo>
                  <a:pt x="16489" y="16031"/>
                  <a:pt x="16346" y="16059"/>
                  <a:pt x="16088" y="16116"/>
                </a:cubicBezTo>
                <a:cubicBezTo>
                  <a:pt x="16088" y="16174"/>
                  <a:pt x="16002" y="16174"/>
                  <a:pt x="15945" y="16202"/>
                </a:cubicBezTo>
                <a:cubicBezTo>
                  <a:pt x="15745" y="16231"/>
                  <a:pt x="15544" y="16259"/>
                  <a:pt x="15344" y="16288"/>
                </a:cubicBezTo>
                <a:cubicBezTo>
                  <a:pt x="15201" y="16345"/>
                  <a:pt x="15287" y="16317"/>
                  <a:pt x="15229" y="16374"/>
                </a:cubicBezTo>
                <a:cubicBezTo>
                  <a:pt x="15215" y="16345"/>
                  <a:pt x="15158" y="16345"/>
                  <a:pt x="15119" y="16345"/>
                </a:cubicBezTo>
                <a:cubicBezTo>
                  <a:pt x="15079" y="16345"/>
                  <a:pt x="15058" y="16345"/>
                  <a:pt x="15115" y="16317"/>
                </a:cubicBezTo>
                <a:lnTo>
                  <a:pt x="15115" y="16317"/>
                </a:lnTo>
                <a:lnTo>
                  <a:pt x="14743" y="16403"/>
                </a:lnTo>
                <a:lnTo>
                  <a:pt x="14628" y="16431"/>
                </a:lnTo>
                <a:lnTo>
                  <a:pt x="14543" y="16460"/>
                </a:lnTo>
                <a:lnTo>
                  <a:pt x="14457" y="16488"/>
                </a:lnTo>
                <a:lnTo>
                  <a:pt x="14457" y="16488"/>
                </a:lnTo>
                <a:cubicBezTo>
                  <a:pt x="14411" y="16488"/>
                  <a:pt x="14376" y="16484"/>
                  <a:pt x="14399" y="16460"/>
                </a:cubicBezTo>
                <a:lnTo>
                  <a:pt x="14399" y="16460"/>
                </a:lnTo>
                <a:cubicBezTo>
                  <a:pt x="14285" y="16488"/>
                  <a:pt x="14170" y="16517"/>
                  <a:pt x="14056" y="16546"/>
                </a:cubicBezTo>
                <a:cubicBezTo>
                  <a:pt x="14056" y="16496"/>
                  <a:pt x="14051" y="16452"/>
                  <a:pt x="14040" y="16411"/>
                </a:cubicBezTo>
                <a:lnTo>
                  <a:pt x="14040" y="16411"/>
                </a:lnTo>
                <a:cubicBezTo>
                  <a:pt x="14042" y="16459"/>
                  <a:pt x="14027" y="16488"/>
                  <a:pt x="14027" y="16488"/>
                </a:cubicBezTo>
                <a:lnTo>
                  <a:pt x="13970" y="16431"/>
                </a:lnTo>
                <a:cubicBezTo>
                  <a:pt x="13956" y="16446"/>
                  <a:pt x="13941" y="16467"/>
                  <a:pt x="13934" y="16493"/>
                </a:cubicBezTo>
                <a:lnTo>
                  <a:pt x="13934" y="16493"/>
                </a:lnTo>
                <a:cubicBezTo>
                  <a:pt x="13908" y="16205"/>
                  <a:pt x="13882" y="15920"/>
                  <a:pt x="13856" y="15658"/>
                </a:cubicBezTo>
                <a:lnTo>
                  <a:pt x="13942" y="15658"/>
                </a:lnTo>
                <a:cubicBezTo>
                  <a:pt x="13942" y="15658"/>
                  <a:pt x="13942" y="15687"/>
                  <a:pt x="13942" y="15687"/>
                </a:cubicBezTo>
                <a:lnTo>
                  <a:pt x="13999" y="15744"/>
                </a:lnTo>
                <a:lnTo>
                  <a:pt x="13970" y="15658"/>
                </a:lnTo>
                <a:cubicBezTo>
                  <a:pt x="13970" y="15658"/>
                  <a:pt x="13999" y="15573"/>
                  <a:pt x="14027" y="15458"/>
                </a:cubicBezTo>
                <a:lnTo>
                  <a:pt x="13970" y="15286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94" y="15251"/>
                  <a:pt x="13996" y="15257"/>
                  <a:pt x="13999" y="15263"/>
                </a:cubicBezTo>
                <a:lnTo>
                  <a:pt x="13999" y="15263"/>
                </a:lnTo>
                <a:lnTo>
                  <a:pt x="13999" y="15229"/>
                </a:lnTo>
                <a:lnTo>
                  <a:pt x="13991" y="15244"/>
                </a:lnTo>
                <a:lnTo>
                  <a:pt x="13991" y="15244"/>
                </a:lnTo>
                <a:cubicBezTo>
                  <a:pt x="13985" y="15230"/>
                  <a:pt x="13977" y="15215"/>
                  <a:pt x="13970" y="15201"/>
                </a:cubicBezTo>
                <a:cubicBezTo>
                  <a:pt x="13999" y="15172"/>
                  <a:pt x="13999" y="15143"/>
                  <a:pt x="13999" y="15115"/>
                </a:cubicBezTo>
                <a:lnTo>
                  <a:pt x="13942" y="14943"/>
                </a:lnTo>
                <a:cubicBezTo>
                  <a:pt x="13945" y="14940"/>
                  <a:pt x="13948" y="14938"/>
                  <a:pt x="13952" y="14938"/>
                </a:cubicBezTo>
                <a:cubicBezTo>
                  <a:pt x="13967" y="14938"/>
                  <a:pt x="13981" y="14966"/>
                  <a:pt x="13990" y="14966"/>
                </a:cubicBezTo>
                <a:cubicBezTo>
                  <a:pt x="13995" y="14966"/>
                  <a:pt x="13999" y="14954"/>
                  <a:pt x="13999" y="14914"/>
                </a:cubicBezTo>
                <a:cubicBezTo>
                  <a:pt x="13999" y="14883"/>
                  <a:pt x="13994" y="14873"/>
                  <a:pt x="13987" y="14873"/>
                </a:cubicBezTo>
                <a:cubicBezTo>
                  <a:pt x="13976" y="14873"/>
                  <a:pt x="13958" y="14899"/>
                  <a:pt x="13941" y="14899"/>
                </a:cubicBezTo>
                <a:cubicBezTo>
                  <a:pt x="13931" y="14899"/>
                  <a:pt x="13921" y="14889"/>
                  <a:pt x="13913" y="14857"/>
                </a:cubicBezTo>
                <a:cubicBezTo>
                  <a:pt x="13942" y="14771"/>
                  <a:pt x="13970" y="14800"/>
                  <a:pt x="13942" y="14685"/>
                </a:cubicBezTo>
                <a:lnTo>
                  <a:pt x="13942" y="14685"/>
                </a:lnTo>
                <a:cubicBezTo>
                  <a:pt x="13942" y="14685"/>
                  <a:pt x="13970" y="14685"/>
                  <a:pt x="13999" y="14743"/>
                </a:cubicBezTo>
                <a:cubicBezTo>
                  <a:pt x="13970" y="14657"/>
                  <a:pt x="13999" y="14514"/>
                  <a:pt x="13942" y="14456"/>
                </a:cubicBezTo>
                <a:cubicBezTo>
                  <a:pt x="13970" y="14371"/>
                  <a:pt x="13913" y="14170"/>
                  <a:pt x="13970" y="14170"/>
                </a:cubicBezTo>
                <a:cubicBezTo>
                  <a:pt x="13942" y="14084"/>
                  <a:pt x="13913" y="14027"/>
                  <a:pt x="13913" y="13941"/>
                </a:cubicBezTo>
                <a:lnTo>
                  <a:pt x="13913" y="13941"/>
                </a:lnTo>
                <a:cubicBezTo>
                  <a:pt x="13925" y="13961"/>
                  <a:pt x="13933" y="13969"/>
                  <a:pt x="13939" y="13969"/>
                </a:cubicBezTo>
                <a:cubicBezTo>
                  <a:pt x="13976" y="13969"/>
                  <a:pt x="13932" y="13679"/>
                  <a:pt x="13985" y="13679"/>
                </a:cubicBezTo>
                <a:cubicBezTo>
                  <a:pt x="13989" y="13679"/>
                  <a:pt x="13994" y="13680"/>
                  <a:pt x="13999" y="13684"/>
                </a:cubicBezTo>
                <a:cubicBezTo>
                  <a:pt x="13942" y="13598"/>
                  <a:pt x="13942" y="13512"/>
                  <a:pt x="13942" y="13426"/>
                </a:cubicBezTo>
                <a:lnTo>
                  <a:pt x="14056" y="13369"/>
                </a:lnTo>
                <a:cubicBezTo>
                  <a:pt x="14085" y="13369"/>
                  <a:pt x="14113" y="13369"/>
                  <a:pt x="14085" y="13398"/>
                </a:cubicBezTo>
                <a:cubicBezTo>
                  <a:pt x="14199" y="13398"/>
                  <a:pt x="14085" y="13369"/>
                  <a:pt x="14142" y="13369"/>
                </a:cubicBezTo>
                <a:cubicBezTo>
                  <a:pt x="14159" y="13361"/>
                  <a:pt x="14173" y="13357"/>
                  <a:pt x="14184" y="13357"/>
                </a:cubicBezTo>
                <a:cubicBezTo>
                  <a:pt x="14211" y="13357"/>
                  <a:pt x="14219" y="13377"/>
                  <a:pt x="14199" y="13398"/>
                </a:cubicBezTo>
                <a:cubicBezTo>
                  <a:pt x="14381" y="13343"/>
                  <a:pt x="14562" y="13323"/>
                  <a:pt x="14743" y="13323"/>
                </a:cubicBezTo>
                <a:cubicBezTo>
                  <a:pt x="14846" y="13323"/>
                  <a:pt x="14949" y="13330"/>
                  <a:pt x="15051" y="13340"/>
                </a:cubicBezTo>
                <a:lnTo>
                  <a:pt x="15051" y="13340"/>
                </a:lnTo>
                <a:cubicBezTo>
                  <a:pt x="15186" y="13332"/>
                  <a:pt x="15228" y="13250"/>
                  <a:pt x="15349" y="13250"/>
                </a:cubicBezTo>
                <a:cubicBezTo>
                  <a:pt x="15365" y="13250"/>
                  <a:pt x="15382" y="13251"/>
                  <a:pt x="15401" y="13254"/>
                </a:cubicBezTo>
                <a:cubicBezTo>
                  <a:pt x="15668" y="13254"/>
                  <a:pt x="15948" y="13229"/>
                  <a:pt x="16190" y="13229"/>
                </a:cubicBezTo>
                <a:cubicBezTo>
                  <a:pt x="16311" y="13229"/>
                  <a:pt x="16422" y="13235"/>
                  <a:pt x="16517" y="13254"/>
                </a:cubicBezTo>
                <a:cubicBezTo>
                  <a:pt x="16575" y="13169"/>
                  <a:pt x="16918" y="13254"/>
                  <a:pt x="16947" y="13140"/>
                </a:cubicBezTo>
                <a:cubicBezTo>
                  <a:pt x="17032" y="13154"/>
                  <a:pt x="17111" y="13161"/>
                  <a:pt x="17190" y="13161"/>
                </a:cubicBezTo>
                <a:cubicBezTo>
                  <a:pt x="17269" y="13161"/>
                  <a:pt x="17347" y="13154"/>
                  <a:pt x="17433" y="13140"/>
                </a:cubicBezTo>
                <a:cubicBezTo>
                  <a:pt x="17519" y="13140"/>
                  <a:pt x="17576" y="13054"/>
                  <a:pt x="17662" y="13026"/>
                </a:cubicBezTo>
                <a:lnTo>
                  <a:pt x="17662" y="13083"/>
                </a:lnTo>
                <a:lnTo>
                  <a:pt x="17777" y="13026"/>
                </a:lnTo>
                <a:close/>
                <a:moveTo>
                  <a:pt x="20425" y="16972"/>
                </a:moveTo>
                <a:cubicBezTo>
                  <a:pt x="20411" y="16974"/>
                  <a:pt x="20396" y="16975"/>
                  <a:pt x="20381" y="16975"/>
                </a:cubicBezTo>
                <a:lnTo>
                  <a:pt x="20438" y="16975"/>
                </a:lnTo>
                <a:cubicBezTo>
                  <a:pt x="20434" y="16974"/>
                  <a:pt x="20429" y="16973"/>
                  <a:pt x="20425" y="16972"/>
                </a:cubicBezTo>
                <a:close/>
                <a:moveTo>
                  <a:pt x="7302" y="17147"/>
                </a:moveTo>
                <a:lnTo>
                  <a:pt x="7302" y="17233"/>
                </a:lnTo>
                <a:cubicBezTo>
                  <a:pt x="7302" y="17233"/>
                  <a:pt x="7273" y="17204"/>
                  <a:pt x="7245" y="17147"/>
                </a:cubicBezTo>
                <a:close/>
                <a:moveTo>
                  <a:pt x="8623" y="17302"/>
                </a:moveTo>
                <a:cubicBezTo>
                  <a:pt x="8641" y="17302"/>
                  <a:pt x="8658" y="17330"/>
                  <a:pt x="8676" y="17347"/>
                </a:cubicBezTo>
                <a:lnTo>
                  <a:pt x="8590" y="17347"/>
                </a:lnTo>
                <a:cubicBezTo>
                  <a:pt x="8601" y="17313"/>
                  <a:pt x="8612" y="17302"/>
                  <a:pt x="8623" y="17302"/>
                </a:cubicBezTo>
                <a:close/>
                <a:moveTo>
                  <a:pt x="19665" y="17345"/>
                </a:moveTo>
                <a:cubicBezTo>
                  <a:pt x="19665" y="17347"/>
                  <a:pt x="19665" y="17347"/>
                  <a:pt x="19665" y="17347"/>
                </a:cubicBezTo>
                <a:cubicBezTo>
                  <a:pt x="19678" y="17347"/>
                  <a:pt x="19674" y="17347"/>
                  <a:pt x="19665" y="17345"/>
                </a:cubicBezTo>
                <a:close/>
                <a:moveTo>
                  <a:pt x="12425" y="13541"/>
                </a:moveTo>
                <a:lnTo>
                  <a:pt x="12425" y="13741"/>
                </a:lnTo>
                <a:cubicBezTo>
                  <a:pt x="12425" y="13764"/>
                  <a:pt x="12423" y="13772"/>
                  <a:pt x="12419" y="13772"/>
                </a:cubicBezTo>
                <a:cubicBezTo>
                  <a:pt x="12410" y="13772"/>
                  <a:pt x="12389" y="13705"/>
                  <a:pt x="12367" y="13684"/>
                </a:cubicBezTo>
                <a:lnTo>
                  <a:pt x="12367" y="13684"/>
                </a:lnTo>
                <a:cubicBezTo>
                  <a:pt x="12423" y="13988"/>
                  <a:pt x="12371" y="14265"/>
                  <a:pt x="12445" y="14542"/>
                </a:cubicBezTo>
                <a:lnTo>
                  <a:pt x="12445" y="14542"/>
                </a:lnTo>
                <a:cubicBezTo>
                  <a:pt x="12441" y="14533"/>
                  <a:pt x="12434" y="14523"/>
                  <a:pt x="12425" y="14514"/>
                </a:cubicBezTo>
                <a:lnTo>
                  <a:pt x="12425" y="14514"/>
                </a:lnTo>
                <a:cubicBezTo>
                  <a:pt x="12425" y="14571"/>
                  <a:pt x="12425" y="14657"/>
                  <a:pt x="12453" y="14657"/>
                </a:cubicBezTo>
                <a:lnTo>
                  <a:pt x="12453" y="14600"/>
                </a:lnTo>
                <a:cubicBezTo>
                  <a:pt x="12458" y="14582"/>
                  <a:pt x="12463" y="14575"/>
                  <a:pt x="12468" y="14575"/>
                </a:cubicBezTo>
                <a:cubicBezTo>
                  <a:pt x="12498" y="14575"/>
                  <a:pt x="12540" y="14786"/>
                  <a:pt x="12565" y="14825"/>
                </a:cubicBezTo>
                <a:lnTo>
                  <a:pt x="12565" y="14825"/>
                </a:lnTo>
                <a:cubicBezTo>
                  <a:pt x="12555" y="14813"/>
                  <a:pt x="12548" y="14808"/>
                  <a:pt x="12542" y="14808"/>
                </a:cubicBezTo>
                <a:cubicBezTo>
                  <a:pt x="12509" y="14808"/>
                  <a:pt x="12535" y="14986"/>
                  <a:pt x="12498" y="14986"/>
                </a:cubicBezTo>
                <a:cubicBezTo>
                  <a:pt x="12488" y="14986"/>
                  <a:pt x="12474" y="14974"/>
                  <a:pt x="12453" y="14943"/>
                </a:cubicBezTo>
                <a:lnTo>
                  <a:pt x="12453" y="14943"/>
                </a:lnTo>
                <a:cubicBezTo>
                  <a:pt x="12453" y="15000"/>
                  <a:pt x="12482" y="15029"/>
                  <a:pt x="12482" y="15029"/>
                </a:cubicBezTo>
                <a:cubicBezTo>
                  <a:pt x="12482" y="15060"/>
                  <a:pt x="12482" y="15083"/>
                  <a:pt x="12477" y="15083"/>
                </a:cubicBezTo>
                <a:cubicBezTo>
                  <a:pt x="12473" y="15083"/>
                  <a:pt x="12466" y="15068"/>
                  <a:pt x="12453" y="15029"/>
                </a:cubicBezTo>
                <a:lnTo>
                  <a:pt x="12453" y="15029"/>
                </a:lnTo>
                <a:cubicBezTo>
                  <a:pt x="12482" y="15229"/>
                  <a:pt x="12511" y="15172"/>
                  <a:pt x="12511" y="15344"/>
                </a:cubicBezTo>
                <a:cubicBezTo>
                  <a:pt x="12511" y="15344"/>
                  <a:pt x="12497" y="15330"/>
                  <a:pt x="12488" y="15312"/>
                </a:cubicBezTo>
                <a:lnTo>
                  <a:pt x="12488" y="15312"/>
                </a:lnTo>
                <a:cubicBezTo>
                  <a:pt x="12515" y="15418"/>
                  <a:pt x="12539" y="15524"/>
                  <a:pt x="12539" y="15630"/>
                </a:cubicBezTo>
                <a:lnTo>
                  <a:pt x="12511" y="15601"/>
                </a:lnTo>
                <a:lnTo>
                  <a:pt x="12511" y="15601"/>
                </a:lnTo>
                <a:cubicBezTo>
                  <a:pt x="12568" y="15830"/>
                  <a:pt x="12596" y="16088"/>
                  <a:pt x="12625" y="16345"/>
                </a:cubicBezTo>
                <a:cubicBezTo>
                  <a:pt x="12616" y="16326"/>
                  <a:pt x="12606" y="16320"/>
                  <a:pt x="12598" y="16320"/>
                </a:cubicBezTo>
                <a:cubicBezTo>
                  <a:pt x="12581" y="16320"/>
                  <a:pt x="12568" y="16345"/>
                  <a:pt x="12568" y="16345"/>
                </a:cubicBezTo>
                <a:cubicBezTo>
                  <a:pt x="12568" y="16345"/>
                  <a:pt x="12568" y="16431"/>
                  <a:pt x="12539" y="16431"/>
                </a:cubicBezTo>
                <a:lnTo>
                  <a:pt x="12568" y="16603"/>
                </a:lnTo>
                <a:lnTo>
                  <a:pt x="12596" y="16546"/>
                </a:lnTo>
                <a:cubicBezTo>
                  <a:pt x="12596" y="16632"/>
                  <a:pt x="12625" y="16717"/>
                  <a:pt x="12654" y="16803"/>
                </a:cubicBezTo>
                <a:cubicBezTo>
                  <a:pt x="12487" y="16803"/>
                  <a:pt x="12321" y="16857"/>
                  <a:pt x="12155" y="16886"/>
                </a:cubicBezTo>
                <a:lnTo>
                  <a:pt x="12155" y="16886"/>
                </a:lnTo>
                <a:cubicBezTo>
                  <a:pt x="12129" y="16881"/>
                  <a:pt x="12100" y="16879"/>
                  <a:pt x="12069" y="16879"/>
                </a:cubicBezTo>
                <a:cubicBezTo>
                  <a:pt x="11813" y="16879"/>
                  <a:pt x="11387" y="17032"/>
                  <a:pt x="11137" y="17032"/>
                </a:cubicBezTo>
                <a:lnTo>
                  <a:pt x="11165" y="17032"/>
                </a:lnTo>
                <a:cubicBezTo>
                  <a:pt x="11137" y="17051"/>
                  <a:pt x="11115" y="17058"/>
                  <a:pt x="11096" y="17058"/>
                </a:cubicBezTo>
                <a:cubicBezTo>
                  <a:pt x="11057" y="17058"/>
                  <a:pt x="11032" y="17032"/>
                  <a:pt x="10994" y="17032"/>
                </a:cubicBezTo>
                <a:cubicBezTo>
                  <a:pt x="10994" y="17061"/>
                  <a:pt x="11080" y="17032"/>
                  <a:pt x="11051" y="17089"/>
                </a:cubicBezTo>
                <a:cubicBezTo>
                  <a:pt x="10421" y="17175"/>
                  <a:pt x="9763" y="17261"/>
                  <a:pt x="9134" y="17290"/>
                </a:cubicBezTo>
                <a:cubicBezTo>
                  <a:pt x="8904" y="17315"/>
                  <a:pt x="8970" y="17409"/>
                  <a:pt x="8785" y="17409"/>
                </a:cubicBezTo>
                <a:cubicBezTo>
                  <a:pt x="8762" y="17409"/>
                  <a:pt x="8736" y="17407"/>
                  <a:pt x="8704" y="17404"/>
                </a:cubicBezTo>
                <a:lnTo>
                  <a:pt x="8761" y="17404"/>
                </a:lnTo>
                <a:lnTo>
                  <a:pt x="8790" y="17376"/>
                </a:lnTo>
                <a:lnTo>
                  <a:pt x="8733" y="17376"/>
                </a:lnTo>
                <a:cubicBezTo>
                  <a:pt x="8733" y="17323"/>
                  <a:pt x="8709" y="17200"/>
                  <a:pt x="8683" y="17200"/>
                </a:cubicBezTo>
                <a:cubicBezTo>
                  <a:pt x="8681" y="17200"/>
                  <a:pt x="8678" y="17201"/>
                  <a:pt x="8676" y="17204"/>
                </a:cubicBezTo>
                <a:cubicBezTo>
                  <a:pt x="8733" y="17118"/>
                  <a:pt x="8704" y="17118"/>
                  <a:pt x="8761" y="17061"/>
                </a:cubicBezTo>
                <a:cubicBezTo>
                  <a:pt x="8676" y="17061"/>
                  <a:pt x="8761" y="16975"/>
                  <a:pt x="8704" y="16889"/>
                </a:cubicBezTo>
                <a:cubicBezTo>
                  <a:pt x="8733" y="16746"/>
                  <a:pt x="8761" y="16860"/>
                  <a:pt x="8761" y="16689"/>
                </a:cubicBezTo>
                <a:cubicBezTo>
                  <a:pt x="8761" y="16679"/>
                  <a:pt x="8762" y="16675"/>
                  <a:pt x="8764" y="16675"/>
                </a:cubicBezTo>
                <a:cubicBezTo>
                  <a:pt x="8770" y="16675"/>
                  <a:pt x="8790" y="16775"/>
                  <a:pt x="8790" y="16775"/>
                </a:cubicBezTo>
                <a:cubicBezTo>
                  <a:pt x="8790" y="16679"/>
                  <a:pt x="8772" y="16663"/>
                  <a:pt x="8751" y="16663"/>
                </a:cubicBezTo>
                <a:cubicBezTo>
                  <a:pt x="8742" y="16663"/>
                  <a:pt x="8731" y="16667"/>
                  <a:pt x="8721" y="16667"/>
                </a:cubicBezTo>
                <a:cubicBezTo>
                  <a:pt x="8715" y="16667"/>
                  <a:pt x="8709" y="16665"/>
                  <a:pt x="8704" y="16660"/>
                </a:cubicBezTo>
                <a:cubicBezTo>
                  <a:pt x="8704" y="16460"/>
                  <a:pt x="8761" y="16574"/>
                  <a:pt x="8790" y="16488"/>
                </a:cubicBezTo>
                <a:cubicBezTo>
                  <a:pt x="8790" y="16374"/>
                  <a:pt x="8733" y="16288"/>
                  <a:pt x="8733" y="16202"/>
                </a:cubicBezTo>
                <a:cubicBezTo>
                  <a:pt x="8704" y="16059"/>
                  <a:pt x="8733" y="15802"/>
                  <a:pt x="8676" y="15658"/>
                </a:cubicBezTo>
                <a:cubicBezTo>
                  <a:pt x="8647" y="15687"/>
                  <a:pt x="8647" y="15687"/>
                  <a:pt x="8618" y="15687"/>
                </a:cubicBezTo>
                <a:cubicBezTo>
                  <a:pt x="8618" y="15608"/>
                  <a:pt x="8569" y="15553"/>
                  <a:pt x="8607" y="15522"/>
                </a:cubicBezTo>
                <a:lnTo>
                  <a:pt x="8607" y="15522"/>
                </a:lnTo>
                <a:lnTo>
                  <a:pt x="8590" y="15487"/>
                </a:lnTo>
                <a:cubicBezTo>
                  <a:pt x="8598" y="15479"/>
                  <a:pt x="8604" y="15475"/>
                  <a:pt x="8609" y="15475"/>
                </a:cubicBezTo>
                <a:cubicBezTo>
                  <a:pt x="8631" y="15475"/>
                  <a:pt x="8629" y="15538"/>
                  <a:pt x="8634" y="15575"/>
                </a:cubicBezTo>
                <a:lnTo>
                  <a:pt x="8634" y="15575"/>
                </a:lnTo>
                <a:lnTo>
                  <a:pt x="8619" y="15545"/>
                </a:lnTo>
                <a:lnTo>
                  <a:pt x="8619" y="15545"/>
                </a:lnTo>
                <a:cubicBezTo>
                  <a:pt x="8619" y="15569"/>
                  <a:pt x="8623" y="15577"/>
                  <a:pt x="8638" y="15592"/>
                </a:cubicBezTo>
                <a:lnTo>
                  <a:pt x="8638" y="15592"/>
                </a:lnTo>
                <a:cubicBezTo>
                  <a:pt x="8640" y="15598"/>
                  <a:pt x="8643" y="15601"/>
                  <a:pt x="8647" y="15601"/>
                </a:cubicBezTo>
                <a:cubicBezTo>
                  <a:pt x="8618" y="15458"/>
                  <a:pt x="8590" y="15315"/>
                  <a:pt x="8590" y="15172"/>
                </a:cubicBezTo>
                <a:cubicBezTo>
                  <a:pt x="8593" y="15171"/>
                  <a:pt x="8595" y="15170"/>
                  <a:pt x="8597" y="15170"/>
                </a:cubicBezTo>
                <a:cubicBezTo>
                  <a:pt x="8634" y="15170"/>
                  <a:pt x="8627" y="15327"/>
                  <a:pt x="8635" y="15327"/>
                </a:cubicBezTo>
                <a:cubicBezTo>
                  <a:pt x="8638" y="15327"/>
                  <a:pt x="8641" y="15315"/>
                  <a:pt x="8647" y="15286"/>
                </a:cubicBezTo>
                <a:lnTo>
                  <a:pt x="8647" y="15458"/>
                </a:lnTo>
                <a:cubicBezTo>
                  <a:pt x="8667" y="15425"/>
                  <a:pt x="8677" y="15414"/>
                  <a:pt x="8683" y="15414"/>
                </a:cubicBezTo>
                <a:cubicBezTo>
                  <a:pt x="8698" y="15414"/>
                  <a:pt x="8681" y="15488"/>
                  <a:pt x="8700" y="15488"/>
                </a:cubicBezTo>
                <a:cubicBezTo>
                  <a:pt x="8706" y="15488"/>
                  <a:pt x="8716" y="15480"/>
                  <a:pt x="8733" y="15458"/>
                </a:cubicBezTo>
                <a:cubicBezTo>
                  <a:pt x="8733" y="15201"/>
                  <a:pt x="8704" y="15201"/>
                  <a:pt x="8704" y="14943"/>
                </a:cubicBezTo>
                <a:cubicBezTo>
                  <a:pt x="8690" y="14929"/>
                  <a:pt x="8683" y="14929"/>
                  <a:pt x="8676" y="14929"/>
                </a:cubicBezTo>
                <a:cubicBezTo>
                  <a:pt x="8668" y="14929"/>
                  <a:pt x="8661" y="14929"/>
                  <a:pt x="8647" y="14914"/>
                </a:cubicBezTo>
                <a:cubicBezTo>
                  <a:pt x="8590" y="14600"/>
                  <a:pt x="8761" y="14657"/>
                  <a:pt x="8676" y="14428"/>
                </a:cubicBezTo>
                <a:cubicBezTo>
                  <a:pt x="8618" y="14342"/>
                  <a:pt x="8590" y="14256"/>
                  <a:pt x="8618" y="14170"/>
                </a:cubicBezTo>
                <a:lnTo>
                  <a:pt x="8618" y="14170"/>
                </a:lnTo>
                <a:lnTo>
                  <a:pt x="8676" y="14228"/>
                </a:lnTo>
                <a:cubicBezTo>
                  <a:pt x="8676" y="13999"/>
                  <a:pt x="8590" y="14084"/>
                  <a:pt x="8618" y="13884"/>
                </a:cubicBezTo>
                <a:cubicBezTo>
                  <a:pt x="8733" y="13913"/>
                  <a:pt x="8704" y="13884"/>
                  <a:pt x="8761" y="13941"/>
                </a:cubicBezTo>
                <a:cubicBezTo>
                  <a:pt x="8761" y="13898"/>
                  <a:pt x="8790" y="13898"/>
                  <a:pt x="8829" y="13898"/>
                </a:cubicBezTo>
                <a:cubicBezTo>
                  <a:pt x="8869" y="13898"/>
                  <a:pt x="8919" y="13898"/>
                  <a:pt x="8962" y="13855"/>
                </a:cubicBezTo>
                <a:cubicBezTo>
                  <a:pt x="9063" y="13876"/>
                  <a:pt x="9035" y="13896"/>
                  <a:pt x="9071" y="13896"/>
                </a:cubicBezTo>
                <a:cubicBezTo>
                  <a:pt x="9086" y="13896"/>
                  <a:pt x="9112" y="13892"/>
                  <a:pt x="9162" y="13884"/>
                </a:cubicBezTo>
                <a:cubicBezTo>
                  <a:pt x="9219" y="13884"/>
                  <a:pt x="9076" y="13941"/>
                  <a:pt x="9076" y="13941"/>
                </a:cubicBezTo>
                <a:cubicBezTo>
                  <a:pt x="9248" y="13941"/>
                  <a:pt x="9162" y="13884"/>
                  <a:pt x="9191" y="13855"/>
                </a:cubicBezTo>
                <a:lnTo>
                  <a:pt x="9277" y="13855"/>
                </a:lnTo>
                <a:cubicBezTo>
                  <a:pt x="9305" y="13855"/>
                  <a:pt x="9334" y="13855"/>
                  <a:pt x="9334" y="13884"/>
                </a:cubicBezTo>
                <a:cubicBezTo>
                  <a:pt x="9334" y="13884"/>
                  <a:pt x="9334" y="13913"/>
                  <a:pt x="9362" y="13913"/>
                </a:cubicBezTo>
                <a:lnTo>
                  <a:pt x="9391" y="13913"/>
                </a:lnTo>
                <a:cubicBezTo>
                  <a:pt x="9477" y="13884"/>
                  <a:pt x="9563" y="13855"/>
                  <a:pt x="9677" y="13855"/>
                </a:cubicBezTo>
                <a:cubicBezTo>
                  <a:pt x="9792" y="13827"/>
                  <a:pt x="10049" y="13827"/>
                  <a:pt x="10192" y="13770"/>
                </a:cubicBezTo>
                <a:lnTo>
                  <a:pt x="10221" y="13770"/>
                </a:lnTo>
                <a:cubicBezTo>
                  <a:pt x="10192" y="13741"/>
                  <a:pt x="10192" y="13712"/>
                  <a:pt x="10192" y="13684"/>
                </a:cubicBezTo>
                <a:cubicBezTo>
                  <a:pt x="10231" y="13684"/>
                  <a:pt x="10281" y="13671"/>
                  <a:pt x="10320" y="13671"/>
                </a:cubicBezTo>
                <a:cubicBezTo>
                  <a:pt x="10339" y="13671"/>
                  <a:pt x="10355" y="13674"/>
                  <a:pt x="10364" y="13684"/>
                </a:cubicBezTo>
                <a:cubicBezTo>
                  <a:pt x="10336" y="13684"/>
                  <a:pt x="10307" y="13712"/>
                  <a:pt x="10278" y="13712"/>
                </a:cubicBezTo>
                <a:lnTo>
                  <a:pt x="10364" y="13712"/>
                </a:lnTo>
                <a:cubicBezTo>
                  <a:pt x="10378" y="13717"/>
                  <a:pt x="10384" y="13721"/>
                  <a:pt x="10385" y="13724"/>
                </a:cubicBezTo>
                <a:lnTo>
                  <a:pt x="10385" y="13724"/>
                </a:lnTo>
                <a:cubicBezTo>
                  <a:pt x="10485" y="13697"/>
                  <a:pt x="10590" y="13684"/>
                  <a:pt x="10708" y="13684"/>
                </a:cubicBezTo>
                <a:cubicBezTo>
                  <a:pt x="10736" y="13712"/>
                  <a:pt x="10421" y="13712"/>
                  <a:pt x="10593" y="13741"/>
                </a:cubicBezTo>
                <a:lnTo>
                  <a:pt x="10393" y="13741"/>
                </a:lnTo>
                <a:cubicBezTo>
                  <a:pt x="10536" y="13798"/>
                  <a:pt x="10278" y="13741"/>
                  <a:pt x="10393" y="13827"/>
                </a:cubicBezTo>
                <a:cubicBezTo>
                  <a:pt x="10650" y="13827"/>
                  <a:pt x="10679" y="13770"/>
                  <a:pt x="10908" y="13770"/>
                </a:cubicBezTo>
                <a:cubicBezTo>
                  <a:pt x="10965" y="13712"/>
                  <a:pt x="10879" y="13712"/>
                  <a:pt x="10937" y="13684"/>
                </a:cubicBezTo>
                <a:cubicBezTo>
                  <a:pt x="11003" y="13666"/>
                  <a:pt x="11053" y="13659"/>
                  <a:pt x="11093" y="13659"/>
                </a:cubicBezTo>
                <a:cubicBezTo>
                  <a:pt x="11201" y="13659"/>
                  <a:pt x="11234" y="13709"/>
                  <a:pt x="11324" y="13709"/>
                </a:cubicBezTo>
                <a:cubicBezTo>
                  <a:pt x="11357" y="13709"/>
                  <a:pt x="11397" y="13702"/>
                  <a:pt x="11452" y="13684"/>
                </a:cubicBezTo>
                <a:cubicBezTo>
                  <a:pt x="11495" y="13619"/>
                  <a:pt x="11554" y="13587"/>
                  <a:pt x="11629" y="13587"/>
                </a:cubicBezTo>
                <a:cubicBezTo>
                  <a:pt x="11654" y="13587"/>
                  <a:pt x="11681" y="13591"/>
                  <a:pt x="11709" y="13598"/>
                </a:cubicBezTo>
                <a:lnTo>
                  <a:pt x="11652" y="13655"/>
                </a:lnTo>
                <a:cubicBezTo>
                  <a:pt x="11881" y="13627"/>
                  <a:pt x="11766" y="13569"/>
                  <a:pt x="11995" y="13569"/>
                </a:cubicBezTo>
                <a:cubicBezTo>
                  <a:pt x="11967" y="13598"/>
                  <a:pt x="11824" y="13598"/>
                  <a:pt x="11852" y="13627"/>
                </a:cubicBezTo>
                <a:cubicBezTo>
                  <a:pt x="12024" y="13627"/>
                  <a:pt x="11967" y="13569"/>
                  <a:pt x="12081" y="13569"/>
                </a:cubicBezTo>
                <a:lnTo>
                  <a:pt x="12110" y="13598"/>
                </a:lnTo>
                <a:lnTo>
                  <a:pt x="12425" y="13541"/>
                </a:lnTo>
                <a:close/>
                <a:moveTo>
                  <a:pt x="6683" y="17563"/>
                </a:moveTo>
                <a:cubicBezTo>
                  <a:pt x="6679" y="17563"/>
                  <a:pt x="6682" y="17566"/>
                  <a:pt x="6701" y="17576"/>
                </a:cubicBezTo>
                <a:cubicBezTo>
                  <a:pt x="6705" y="17578"/>
                  <a:pt x="6711" y="17580"/>
                  <a:pt x="6716" y="17581"/>
                </a:cubicBezTo>
                <a:lnTo>
                  <a:pt x="6716" y="17581"/>
                </a:lnTo>
                <a:cubicBezTo>
                  <a:pt x="6721" y="17580"/>
                  <a:pt x="6726" y="17578"/>
                  <a:pt x="6730" y="17576"/>
                </a:cubicBezTo>
                <a:cubicBezTo>
                  <a:pt x="6730" y="17576"/>
                  <a:pt x="6691" y="17563"/>
                  <a:pt x="6683" y="17563"/>
                </a:cubicBezTo>
                <a:close/>
                <a:moveTo>
                  <a:pt x="15791" y="17711"/>
                </a:moveTo>
                <a:lnTo>
                  <a:pt x="15791" y="17711"/>
                </a:lnTo>
                <a:cubicBezTo>
                  <a:pt x="15785" y="17713"/>
                  <a:pt x="15779" y="17715"/>
                  <a:pt x="15773" y="17717"/>
                </a:cubicBezTo>
                <a:lnTo>
                  <a:pt x="15773" y="17717"/>
                </a:lnTo>
                <a:cubicBezTo>
                  <a:pt x="15780" y="17715"/>
                  <a:pt x="15787" y="17713"/>
                  <a:pt x="15791" y="17711"/>
                </a:cubicBezTo>
                <a:close/>
                <a:moveTo>
                  <a:pt x="15773" y="17717"/>
                </a:moveTo>
                <a:cubicBezTo>
                  <a:pt x="15741" y="17725"/>
                  <a:pt x="15687" y="17732"/>
                  <a:pt x="15687" y="17748"/>
                </a:cubicBezTo>
                <a:lnTo>
                  <a:pt x="15687" y="17748"/>
                </a:lnTo>
                <a:cubicBezTo>
                  <a:pt x="15716" y="17736"/>
                  <a:pt x="15744" y="17726"/>
                  <a:pt x="15773" y="17717"/>
                </a:cubicBezTo>
                <a:close/>
                <a:moveTo>
                  <a:pt x="5470" y="13884"/>
                </a:moveTo>
                <a:cubicBezTo>
                  <a:pt x="5470" y="13884"/>
                  <a:pt x="5442" y="13913"/>
                  <a:pt x="5442" y="13941"/>
                </a:cubicBezTo>
                <a:lnTo>
                  <a:pt x="5413" y="13941"/>
                </a:lnTo>
                <a:lnTo>
                  <a:pt x="5356" y="13999"/>
                </a:lnTo>
                <a:lnTo>
                  <a:pt x="5470" y="13999"/>
                </a:lnTo>
                <a:cubicBezTo>
                  <a:pt x="5470" y="14027"/>
                  <a:pt x="5528" y="14056"/>
                  <a:pt x="5642" y="14056"/>
                </a:cubicBezTo>
                <a:lnTo>
                  <a:pt x="5728" y="14027"/>
                </a:lnTo>
                <a:lnTo>
                  <a:pt x="5728" y="14027"/>
                </a:lnTo>
                <a:cubicBezTo>
                  <a:pt x="5752" y="14039"/>
                  <a:pt x="5775" y="14046"/>
                  <a:pt x="5799" y="14046"/>
                </a:cubicBezTo>
                <a:cubicBezTo>
                  <a:pt x="5821" y="14046"/>
                  <a:pt x="5842" y="14040"/>
                  <a:pt x="5864" y="14027"/>
                </a:cubicBezTo>
                <a:lnTo>
                  <a:pt x="5728" y="14027"/>
                </a:lnTo>
                <a:lnTo>
                  <a:pt x="5814" y="13999"/>
                </a:lnTo>
                <a:lnTo>
                  <a:pt x="5867" y="14025"/>
                </a:lnTo>
                <a:lnTo>
                  <a:pt x="5867" y="14025"/>
                </a:lnTo>
                <a:cubicBezTo>
                  <a:pt x="5878" y="14018"/>
                  <a:pt x="5889" y="14009"/>
                  <a:pt x="5900" y="13999"/>
                </a:cubicBezTo>
                <a:cubicBezTo>
                  <a:pt x="5928" y="14027"/>
                  <a:pt x="5957" y="14056"/>
                  <a:pt x="5985" y="14056"/>
                </a:cubicBezTo>
                <a:lnTo>
                  <a:pt x="6157" y="13970"/>
                </a:lnTo>
                <a:lnTo>
                  <a:pt x="6157" y="13970"/>
                </a:lnTo>
                <a:cubicBezTo>
                  <a:pt x="6186" y="13999"/>
                  <a:pt x="6071" y="14027"/>
                  <a:pt x="6186" y="14027"/>
                </a:cubicBezTo>
                <a:cubicBezTo>
                  <a:pt x="6202" y="14031"/>
                  <a:pt x="6212" y="14033"/>
                  <a:pt x="6219" y="14033"/>
                </a:cubicBezTo>
                <a:cubicBezTo>
                  <a:pt x="6258" y="14033"/>
                  <a:pt x="6144" y="13966"/>
                  <a:pt x="6243" y="13941"/>
                </a:cubicBezTo>
                <a:lnTo>
                  <a:pt x="6243" y="13941"/>
                </a:lnTo>
                <a:cubicBezTo>
                  <a:pt x="6357" y="13941"/>
                  <a:pt x="6325" y="13978"/>
                  <a:pt x="6367" y="13978"/>
                </a:cubicBezTo>
                <a:cubicBezTo>
                  <a:pt x="6377" y="13978"/>
                  <a:pt x="6392" y="13976"/>
                  <a:pt x="6415" y="13970"/>
                </a:cubicBezTo>
                <a:lnTo>
                  <a:pt x="6415" y="13970"/>
                </a:lnTo>
                <a:cubicBezTo>
                  <a:pt x="6415" y="13999"/>
                  <a:pt x="6415" y="13999"/>
                  <a:pt x="6357" y="14027"/>
                </a:cubicBezTo>
                <a:cubicBezTo>
                  <a:pt x="6443" y="13999"/>
                  <a:pt x="6586" y="14027"/>
                  <a:pt x="6644" y="13970"/>
                </a:cubicBezTo>
                <a:cubicBezTo>
                  <a:pt x="6663" y="13976"/>
                  <a:pt x="6688" y="13978"/>
                  <a:pt x="6716" y="13978"/>
                </a:cubicBezTo>
                <a:cubicBezTo>
                  <a:pt x="6765" y="13978"/>
                  <a:pt x="6821" y="13972"/>
                  <a:pt x="6864" y="13972"/>
                </a:cubicBezTo>
                <a:cubicBezTo>
                  <a:pt x="6903" y="13972"/>
                  <a:pt x="6930" y="13977"/>
                  <a:pt x="6930" y="13999"/>
                </a:cubicBezTo>
                <a:cubicBezTo>
                  <a:pt x="6987" y="13970"/>
                  <a:pt x="7073" y="13941"/>
                  <a:pt x="7159" y="13941"/>
                </a:cubicBezTo>
                <a:lnTo>
                  <a:pt x="7159" y="13970"/>
                </a:lnTo>
                <a:cubicBezTo>
                  <a:pt x="7159" y="14084"/>
                  <a:pt x="7159" y="14199"/>
                  <a:pt x="7159" y="14285"/>
                </a:cubicBezTo>
                <a:cubicBezTo>
                  <a:pt x="7150" y="14297"/>
                  <a:pt x="7144" y="14303"/>
                  <a:pt x="7139" y="14303"/>
                </a:cubicBezTo>
                <a:cubicBezTo>
                  <a:pt x="7113" y="14303"/>
                  <a:pt x="7118" y="14181"/>
                  <a:pt x="7093" y="14181"/>
                </a:cubicBezTo>
                <a:cubicBezTo>
                  <a:pt x="7088" y="14181"/>
                  <a:pt x="7081" y="14186"/>
                  <a:pt x="7073" y="14199"/>
                </a:cubicBezTo>
                <a:cubicBezTo>
                  <a:pt x="7100" y="14467"/>
                  <a:pt x="7177" y="14760"/>
                  <a:pt x="7163" y="15032"/>
                </a:cubicBezTo>
                <a:lnTo>
                  <a:pt x="7163" y="15032"/>
                </a:lnTo>
                <a:cubicBezTo>
                  <a:pt x="7238" y="15090"/>
                  <a:pt x="7139" y="15248"/>
                  <a:pt x="7156" y="15385"/>
                </a:cubicBezTo>
                <a:lnTo>
                  <a:pt x="7156" y="15385"/>
                </a:lnTo>
                <a:cubicBezTo>
                  <a:pt x="7149" y="15363"/>
                  <a:pt x="7130" y="15344"/>
                  <a:pt x="7130" y="15344"/>
                </a:cubicBezTo>
                <a:lnTo>
                  <a:pt x="7130" y="15344"/>
                </a:lnTo>
                <a:cubicBezTo>
                  <a:pt x="7130" y="15601"/>
                  <a:pt x="7159" y="15830"/>
                  <a:pt x="7216" y="16059"/>
                </a:cubicBezTo>
                <a:lnTo>
                  <a:pt x="7187" y="16031"/>
                </a:lnTo>
                <a:lnTo>
                  <a:pt x="7187" y="16460"/>
                </a:lnTo>
                <a:cubicBezTo>
                  <a:pt x="7211" y="16483"/>
                  <a:pt x="7196" y="16525"/>
                  <a:pt x="7205" y="16525"/>
                </a:cubicBezTo>
                <a:cubicBezTo>
                  <a:pt x="7207" y="16525"/>
                  <a:pt x="7211" y="16523"/>
                  <a:pt x="7216" y="16517"/>
                </a:cubicBezTo>
                <a:lnTo>
                  <a:pt x="7216" y="16517"/>
                </a:lnTo>
                <a:cubicBezTo>
                  <a:pt x="7130" y="16860"/>
                  <a:pt x="7273" y="17204"/>
                  <a:pt x="7216" y="17519"/>
                </a:cubicBezTo>
                <a:cubicBezTo>
                  <a:pt x="7130" y="17519"/>
                  <a:pt x="7044" y="17547"/>
                  <a:pt x="7044" y="17576"/>
                </a:cubicBezTo>
                <a:cubicBezTo>
                  <a:pt x="6987" y="17576"/>
                  <a:pt x="7044" y="17547"/>
                  <a:pt x="6987" y="17547"/>
                </a:cubicBezTo>
                <a:cubicBezTo>
                  <a:pt x="6918" y="17547"/>
                  <a:pt x="6813" y="17584"/>
                  <a:pt x="6744" y="17584"/>
                </a:cubicBezTo>
                <a:cubicBezTo>
                  <a:pt x="6734" y="17584"/>
                  <a:pt x="6725" y="17583"/>
                  <a:pt x="6716" y="17581"/>
                </a:cubicBezTo>
                <a:lnTo>
                  <a:pt x="6716" y="17581"/>
                </a:lnTo>
                <a:cubicBezTo>
                  <a:pt x="6643" y="17605"/>
                  <a:pt x="6447" y="17606"/>
                  <a:pt x="6501" y="17633"/>
                </a:cubicBezTo>
                <a:cubicBezTo>
                  <a:pt x="6363" y="17633"/>
                  <a:pt x="6244" y="17670"/>
                  <a:pt x="6129" y="17670"/>
                </a:cubicBezTo>
                <a:cubicBezTo>
                  <a:pt x="6100" y="17670"/>
                  <a:pt x="6071" y="17668"/>
                  <a:pt x="6043" y="17662"/>
                </a:cubicBezTo>
                <a:cubicBezTo>
                  <a:pt x="6000" y="17690"/>
                  <a:pt x="5921" y="17690"/>
                  <a:pt x="5849" y="17690"/>
                </a:cubicBezTo>
                <a:cubicBezTo>
                  <a:pt x="5778" y="17690"/>
                  <a:pt x="5714" y="17690"/>
                  <a:pt x="5699" y="17719"/>
                </a:cubicBezTo>
                <a:cubicBezTo>
                  <a:pt x="5699" y="17695"/>
                  <a:pt x="5643" y="17686"/>
                  <a:pt x="5572" y="17686"/>
                </a:cubicBezTo>
                <a:cubicBezTo>
                  <a:pt x="5474" y="17686"/>
                  <a:pt x="5349" y="17702"/>
                  <a:pt x="5299" y="17719"/>
                </a:cubicBezTo>
                <a:lnTo>
                  <a:pt x="5299" y="17719"/>
                </a:lnTo>
                <a:cubicBezTo>
                  <a:pt x="5281" y="17718"/>
                  <a:pt x="5195" y="17714"/>
                  <a:pt x="5241" y="17690"/>
                </a:cubicBezTo>
                <a:cubicBezTo>
                  <a:pt x="5098" y="17690"/>
                  <a:pt x="4984" y="17719"/>
                  <a:pt x="5012" y="17748"/>
                </a:cubicBezTo>
                <a:lnTo>
                  <a:pt x="5012" y="17748"/>
                </a:lnTo>
                <a:cubicBezTo>
                  <a:pt x="4972" y="17738"/>
                  <a:pt x="4932" y="17734"/>
                  <a:pt x="4892" y="17734"/>
                </a:cubicBezTo>
                <a:cubicBezTo>
                  <a:pt x="4760" y="17734"/>
                  <a:pt x="4634" y="17776"/>
                  <a:pt x="4530" y="17776"/>
                </a:cubicBezTo>
                <a:cubicBezTo>
                  <a:pt x="4486" y="17776"/>
                  <a:pt x="4446" y="17769"/>
                  <a:pt x="4411" y="17748"/>
                </a:cubicBezTo>
                <a:cubicBezTo>
                  <a:pt x="4182" y="17776"/>
                  <a:pt x="3982" y="17805"/>
                  <a:pt x="3753" y="17834"/>
                </a:cubicBezTo>
                <a:cubicBezTo>
                  <a:pt x="3753" y="17805"/>
                  <a:pt x="3753" y="17776"/>
                  <a:pt x="3753" y="17748"/>
                </a:cubicBezTo>
                <a:cubicBezTo>
                  <a:pt x="3753" y="17768"/>
                  <a:pt x="3782" y="17788"/>
                  <a:pt x="3798" y="17788"/>
                </a:cubicBezTo>
                <a:cubicBezTo>
                  <a:pt x="3805" y="17788"/>
                  <a:pt x="3810" y="17785"/>
                  <a:pt x="3810" y="17776"/>
                </a:cubicBezTo>
                <a:cubicBezTo>
                  <a:pt x="3783" y="17554"/>
                  <a:pt x="3782" y="17331"/>
                  <a:pt x="3755" y="17135"/>
                </a:cubicBezTo>
                <a:lnTo>
                  <a:pt x="3755" y="17135"/>
                </a:lnTo>
                <a:cubicBezTo>
                  <a:pt x="3782" y="16996"/>
                  <a:pt x="3781" y="16857"/>
                  <a:pt x="3753" y="16717"/>
                </a:cubicBezTo>
                <a:cubicBezTo>
                  <a:pt x="3753" y="16696"/>
                  <a:pt x="3753" y="16641"/>
                  <a:pt x="3741" y="16641"/>
                </a:cubicBezTo>
                <a:cubicBezTo>
                  <a:pt x="3737" y="16641"/>
                  <a:pt x="3731" y="16646"/>
                  <a:pt x="3724" y="16660"/>
                </a:cubicBezTo>
                <a:cubicBezTo>
                  <a:pt x="3808" y="16297"/>
                  <a:pt x="3647" y="15962"/>
                  <a:pt x="3719" y="15600"/>
                </a:cubicBezTo>
                <a:lnTo>
                  <a:pt x="3719" y="15600"/>
                </a:lnTo>
                <a:lnTo>
                  <a:pt x="3696" y="15372"/>
                </a:lnTo>
                <a:cubicBezTo>
                  <a:pt x="3667" y="15372"/>
                  <a:pt x="3696" y="15401"/>
                  <a:pt x="3667" y="15458"/>
                </a:cubicBezTo>
                <a:cubicBezTo>
                  <a:pt x="3639" y="15401"/>
                  <a:pt x="3610" y="15344"/>
                  <a:pt x="3610" y="15286"/>
                </a:cubicBezTo>
                <a:lnTo>
                  <a:pt x="3610" y="15286"/>
                </a:lnTo>
                <a:cubicBezTo>
                  <a:pt x="3619" y="15321"/>
                  <a:pt x="3627" y="15335"/>
                  <a:pt x="3636" y="15335"/>
                </a:cubicBezTo>
                <a:cubicBezTo>
                  <a:pt x="3656" y="15335"/>
                  <a:pt x="3676" y="15261"/>
                  <a:pt x="3696" y="15201"/>
                </a:cubicBezTo>
                <a:lnTo>
                  <a:pt x="3667" y="15201"/>
                </a:lnTo>
                <a:cubicBezTo>
                  <a:pt x="3724" y="15057"/>
                  <a:pt x="3581" y="15201"/>
                  <a:pt x="3639" y="14972"/>
                </a:cubicBezTo>
                <a:cubicBezTo>
                  <a:pt x="3639" y="14914"/>
                  <a:pt x="3610" y="14829"/>
                  <a:pt x="3610" y="14771"/>
                </a:cubicBezTo>
                <a:cubicBezTo>
                  <a:pt x="3616" y="14760"/>
                  <a:pt x="3620" y="14755"/>
                  <a:pt x="3624" y="14755"/>
                </a:cubicBezTo>
                <a:cubicBezTo>
                  <a:pt x="3640" y="14755"/>
                  <a:pt x="3644" y="14829"/>
                  <a:pt x="3667" y="14829"/>
                </a:cubicBezTo>
                <a:cubicBezTo>
                  <a:pt x="3667" y="14714"/>
                  <a:pt x="3581" y="14628"/>
                  <a:pt x="3610" y="14514"/>
                </a:cubicBezTo>
                <a:lnTo>
                  <a:pt x="3610" y="14514"/>
                </a:lnTo>
                <a:cubicBezTo>
                  <a:pt x="3610" y="14571"/>
                  <a:pt x="3610" y="14628"/>
                  <a:pt x="3639" y="14685"/>
                </a:cubicBezTo>
                <a:cubicBezTo>
                  <a:pt x="3667" y="14600"/>
                  <a:pt x="3696" y="14542"/>
                  <a:pt x="3667" y="14456"/>
                </a:cubicBezTo>
                <a:lnTo>
                  <a:pt x="3667" y="14313"/>
                </a:lnTo>
                <a:cubicBezTo>
                  <a:pt x="3610" y="14228"/>
                  <a:pt x="3610" y="14142"/>
                  <a:pt x="3610" y="14027"/>
                </a:cubicBezTo>
                <a:cubicBezTo>
                  <a:pt x="3667" y="13999"/>
                  <a:pt x="3753" y="13970"/>
                  <a:pt x="3810" y="13970"/>
                </a:cubicBezTo>
                <a:lnTo>
                  <a:pt x="3896" y="13970"/>
                </a:lnTo>
                <a:cubicBezTo>
                  <a:pt x="3925" y="13970"/>
                  <a:pt x="3810" y="14027"/>
                  <a:pt x="3810" y="14027"/>
                </a:cubicBezTo>
                <a:cubicBezTo>
                  <a:pt x="3925" y="14027"/>
                  <a:pt x="4039" y="14027"/>
                  <a:pt x="4125" y="13999"/>
                </a:cubicBezTo>
                <a:cubicBezTo>
                  <a:pt x="4125" y="13999"/>
                  <a:pt x="4125" y="13999"/>
                  <a:pt x="4182" y="14027"/>
                </a:cubicBezTo>
                <a:cubicBezTo>
                  <a:pt x="4198" y="14027"/>
                  <a:pt x="4214" y="14010"/>
                  <a:pt x="4244" y="13994"/>
                </a:cubicBezTo>
                <a:lnTo>
                  <a:pt x="4244" y="13994"/>
                </a:lnTo>
                <a:lnTo>
                  <a:pt x="4268" y="13970"/>
                </a:lnTo>
                <a:cubicBezTo>
                  <a:pt x="4669" y="13913"/>
                  <a:pt x="5070" y="13884"/>
                  <a:pt x="5470" y="13884"/>
                </a:cubicBezTo>
                <a:close/>
                <a:moveTo>
                  <a:pt x="11505" y="18633"/>
                </a:moveTo>
                <a:cubicBezTo>
                  <a:pt x="11498" y="18635"/>
                  <a:pt x="11491" y="18638"/>
                  <a:pt x="11484" y="18640"/>
                </a:cubicBezTo>
                <a:lnTo>
                  <a:pt x="11484" y="18640"/>
                </a:lnTo>
                <a:lnTo>
                  <a:pt x="11509" y="18635"/>
                </a:lnTo>
                <a:lnTo>
                  <a:pt x="11505" y="18633"/>
                </a:lnTo>
                <a:close/>
                <a:moveTo>
                  <a:pt x="11484" y="18640"/>
                </a:moveTo>
                <a:lnTo>
                  <a:pt x="11366" y="18663"/>
                </a:lnTo>
                <a:cubicBezTo>
                  <a:pt x="11399" y="18663"/>
                  <a:pt x="11443" y="18654"/>
                  <a:pt x="11484" y="18640"/>
                </a:cubicBezTo>
                <a:close/>
                <a:moveTo>
                  <a:pt x="9792" y="18692"/>
                </a:moveTo>
                <a:lnTo>
                  <a:pt x="9677" y="18721"/>
                </a:lnTo>
                <a:cubicBezTo>
                  <a:pt x="9649" y="18721"/>
                  <a:pt x="9620" y="18692"/>
                  <a:pt x="9649" y="18692"/>
                </a:cubicBezTo>
                <a:close/>
                <a:moveTo>
                  <a:pt x="14255" y="18772"/>
                </a:moveTo>
                <a:cubicBezTo>
                  <a:pt x="14255" y="18774"/>
                  <a:pt x="14256" y="18776"/>
                  <a:pt x="14256" y="18778"/>
                </a:cubicBezTo>
                <a:cubicBezTo>
                  <a:pt x="14256" y="18774"/>
                  <a:pt x="14256" y="18772"/>
                  <a:pt x="14255" y="18772"/>
                </a:cubicBezTo>
                <a:close/>
                <a:moveTo>
                  <a:pt x="8876" y="18778"/>
                </a:moveTo>
                <a:cubicBezTo>
                  <a:pt x="8847" y="18807"/>
                  <a:pt x="8819" y="18807"/>
                  <a:pt x="8819" y="18807"/>
                </a:cubicBezTo>
                <a:lnTo>
                  <a:pt x="8790" y="18807"/>
                </a:lnTo>
                <a:lnTo>
                  <a:pt x="8733" y="18778"/>
                </a:lnTo>
                <a:close/>
                <a:moveTo>
                  <a:pt x="10393" y="18663"/>
                </a:moveTo>
                <a:cubicBezTo>
                  <a:pt x="10450" y="18663"/>
                  <a:pt x="10421" y="18692"/>
                  <a:pt x="10393" y="18692"/>
                </a:cubicBezTo>
                <a:cubicBezTo>
                  <a:pt x="10364" y="18711"/>
                  <a:pt x="10339" y="18718"/>
                  <a:pt x="10318" y="18718"/>
                </a:cubicBezTo>
                <a:cubicBezTo>
                  <a:pt x="10275" y="18718"/>
                  <a:pt x="10250" y="18692"/>
                  <a:pt x="10250" y="18692"/>
                </a:cubicBezTo>
                <a:lnTo>
                  <a:pt x="10307" y="18692"/>
                </a:lnTo>
                <a:cubicBezTo>
                  <a:pt x="10287" y="18672"/>
                  <a:pt x="10260" y="18665"/>
                  <a:pt x="10227" y="18665"/>
                </a:cubicBezTo>
                <a:cubicBezTo>
                  <a:pt x="10161" y="18665"/>
                  <a:pt x="10074" y="18697"/>
                  <a:pt x="9991" y="18722"/>
                </a:cubicBezTo>
                <a:lnTo>
                  <a:pt x="9991" y="18722"/>
                </a:lnTo>
                <a:cubicBezTo>
                  <a:pt x="9991" y="18722"/>
                  <a:pt x="9992" y="18721"/>
                  <a:pt x="9992" y="18721"/>
                </a:cubicBezTo>
                <a:cubicBezTo>
                  <a:pt x="9951" y="18721"/>
                  <a:pt x="9921" y="18732"/>
                  <a:pt x="9898" y="18745"/>
                </a:cubicBezTo>
                <a:lnTo>
                  <a:pt x="9898" y="18745"/>
                </a:lnTo>
                <a:cubicBezTo>
                  <a:pt x="9927" y="18740"/>
                  <a:pt x="9959" y="18732"/>
                  <a:pt x="9991" y="18722"/>
                </a:cubicBezTo>
                <a:lnTo>
                  <a:pt x="9991" y="18722"/>
                </a:lnTo>
                <a:cubicBezTo>
                  <a:pt x="9963" y="18750"/>
                  <a:pt x="9934" y="18778"/>
                  <a:pt x="9906" y="18807"/>
                </a:cubicBezTo>
                <a:cubicBezTo>
                  <a:pt x="10021" y="18778"/>
                  <a:pt x="10107" y="18721"/>
                  <a:pt x="10221" y="18692"/>
                </a:cubicBezTo>
                <a:lnTo>
                  <a:pt x="10221" y="18692"/>
                </a:lnTo>
                <a:cubicBezTo>
                  <a:pt x="10250" y="18721"/>
                  <a:pt x="10164" y="18749"/>
                  <a:pt x="10107" y="18778"/>
                </a:cubicBezTo>
                <a:cubicBezTo>
                  <a:pt x="10250" y="18749"/>
                  <a:pt x="10364" y="18721"/>
                  <a:pt x="10479" y="18663"/>
                </a:cubicBezTo>
                <a:close/>
                <a:moveTo>
                  <a:pt x="19723" y="18978"/>
                </a:moveTo>
                <a:cubicBezTo>
                  <a:pt x="19722" y="18981"/>
                  <a:pt x="19722" y="18983"/>
                  <a:pt x="19722" y="18985"/>
                </a:cubicBezTo>
                <a:lnTo>
                  <a:pt x="19722" y="18985"/>
                </a:lnTo>
                <a:cubicBezTo>
                  <a:pt x="19722" y="19002"/>
                  <a:pt x="19723" y="19019"/>
                  <a:pt x="19723" y="19036"/>
                </a:cubicBezTo>
                <a:lnTo>
                  <a:pt x="19723" y="18978"/>
                </a:lnTo>
                <a:close/>
                <a:moveTo>
                  <a:pt x="5671" y="19093"/>
                </a:moveTo>
                <a:cubicBezTo>
                  <a:pt x="5671" y="19093"/>
                  <a:pt x="5642" y="19121"/>
                  <a:pt x="5585" y="19121"/>
                </a:cubicBezTo>
                <a:cubicBezTo>
                  <a:pt x="5585" y="19093"/>
                  <a:pt x="5585" y="19093"/>
                  <a:pt x="5585" y="19093"/>
                </a:cubicBezTo>
                <a:close/>
                <a:moveTo>
                  <a:pt x="6047" y="19116"/>
                </a:moveTo>
                <a:lnTo>
                  <a:pt x="5985" y="19121"/>
                </a:lnTo>
                <a:lnTo>
                  <a:pt x="6071" y="19121"/>
                </a:lnTo>
                <a:cubicBezTo>
                  <a:pt x="6063" y="19119"/>
                  <a:pt x="6055" y="19118"/>
                  <a:pt x="6047" y="19116"/>
                </a:cubicBezTo>
                <a:close/>
                <a:moveTo>
                  <a:pt x="8963" y="19873"/>
                </a:moveTo>
                <a:lnTo>
                  <a:pt x="8990" y="20009"/>
                </a:lnTo>
                <a:cubicBezTo>
                  <a:pt x="8990" y="19954"/>
                  <a:pt x="8979" y="19911"/>
                  <a:pt x="8963" y="19873"/>
                </a:cubicBezTo>
                <a:close/>
                <a:moveTo>
                  <a:pt x="7535" y="20316"/>
                </a:moveTo>
                <a:lnTo>
                  <a:pt x="7531" y="20323"/>
                </a:lnTo>
                <a:cubicBezTo>
                  <a:pt x="7537" y="20336"/>
                  <a:pt x="7544" y="20348"/>
                  <a:pt x="7550" y="20358"/>
                </a:cubicBezTo>
                <a:lnTo>
                  <a:pt x="7550" y="20358"/>
                </a:lnTo>
                <a:cubicBezTo>
                  <a:pt x="7544" y="20344"/>
                  <a:pt x="7539" y="20330"/>
                  <a:pt x="7535" y="20316"/>
                </a:cubicBezTo>
                <a:close/>
                <a:moveTo>
                  <a:pt x="8790" y="20867"/>
                </a:moveTo>
                <a:lnTo>
                  <a:pt x="8754" y="20903"/>
                </a:lnTo>
                <a:lnTo>
                  <a:pt x="8754" y="20903"/>
                </a:lnTo>
                <a:cubicBezTo>
                  <a:pt x="8754" y="20901"/>
                  <a:pt x="8753" y="20900"/>
                  <a:pt x="8751" y="20900"/>
                </a:cubicBezTo>
                <a:cubicBezTo>
                  <a:pt x="8748" y="20900"/>
                  <a:pt x="8742" y="20907"/>
                  <a:pt x="8733" y="20924"/>
                </a:cubicBezTo>
                <a:lnTo>
                  <a:pt x="8754" y="20903"/>
                </a:lnTo>
                <a:lnTo>
                  <a:pt x="8754" y="20903"/>
                </a:lnTo>
                <a:cubicBezTo>
                  <a:pt x="8756" y="20912"/>
                  <a:pt x="8749" y="20935"/>
                  <a:pt x="8735" y="20951"/>
                </a:cubicBezTo>
                <a:lnTo>
                  <a:pt x="8735" y="20951"/>
                </a:lnTo>
                <a:cubicBezTo>
                  <a:pt x="8769" y="20918"/>
                  <a:pt x="8790" y="20887"/>
                  <a:pt x="8790" y="20867"/>
                </a:cubicBezTo>
                <a:close/>
                <a:moveTo>
                  <a:pt x="8735" y="20951"/>
                </a:moveTo>
                <a:cubicBezTo>
                  <a:pt x="8716" y="20969"/>
                  <a:pt x="8693" y="20988"/>
                  <a:pt x="8668" y="21006"/>
                </a:cubicBezTo>
                <a:lnTo>
                  <a:pt x="8668" y="21006"/>
                </a:lnTo>
                <a:cubicBezTo>
                  <a:pt x="8688" y="20994"/>
                  <a:pt x="8709" y="20977"/>
                  <a:pt x="8733" y="20953"/>
                </a:cubicBezTo>
                <a:cubicBezTo>
                  <a:pt x="8734" y="20952"/>
                  <a:pt x="8734" y="20952"/>
                  <a:pt x="8735" y="20951"/>
                </a:cubicBezTo>
                <a:close/>
                <a:moveTo>
                  <a:pt x="7969" y="20990"/>
                </a:moveTo>
                <a:lnTo>
                  <a:pt x="7969" y="20990"/>
                </a:lnTo>
                <a:cubicBezTo>
                  <a:pt x="7964" y="20999"/>
                  <a:pt x="7971" y="21010"/>
                  <a:pt x="7989" y="21010"/>
                </a:cubicBezTo>
                <a:lnTo>
                  <a:pt x="8014" y="21010"/>
                </a:lnTo>
                <a:cubicBezTo>
                  <a:pt x="7998" y="21004"/>
                  <a:pt x="7983" y="20998"/>
                  <a:pt x="7969" y="20990"/>
                </a:cubicBezTo>
                <a:close/>
                <a:moveTo>
                  <a:pt x="13913" y="20953"/>
                </a:moveTo>
                <a:cubicBezTo>
                  <a:pt x="13913" y="20953"/>
                  <a:pt x="13884" y="20982"/>
                  <a:pt x="13827" y="21010"/>
                </a:cubicBezTo>
                <a:cubicBezTo>
                  <a:pt x="13827" y="21010"/>
                  <a:pt x="13827" y="21010"/>
                  <a:pt x="13827" y="20982"/>
                </a:cubicBezTo>
                <a:lnTo>
                  <a:pt x="13913" y="20953"/>
                </a:lnTo>
                <a:close/>
                <a:moveTo>
                  <a:pt x="8561" y="21010"/>
                </a:moveTo>
                <a:cubicBezTo>
                  <a:pt x="8566" y="21015"/>
                  <a:pt x="8571" y="21019"/>
                  <a:pt x="8577" y="21021"/>
                </a:cubicBezTo>
                <a:lnTo>
                  <a:pt x="8577" y="21021"/>
                </a:lnTo>
                <a:cubicBezTo>
                  <a:pt x="8578" y="21015"/>
                  <a:pt x="8574" y="21010"/>
                  <a:pt x="8561" y="21010"/>
                </a:cubicBezTo>
                <a:close/>
                <a:moveTo>
                  <a:pt x="8218" y="21010"/>
                </a:moveTo>
                <a:cubicBezTo>
                  <a:pt x="8257" y="21018"/>
                  <a:pt x="8296" y="21022"/>
                  <a:pt x="8335" y="21022"/>
                </a:cubicBezTo>
                <a:cubicBezTo>
                  <a:pt x="8372" y="21022"/>
                  <a:pt x="8409" y="21018"/>
                  <a:pt x="8445" y="21011"/>
                </a:cubicBezTo>
                <a:lnTo>
                  <a:pt x="8445" y="21011"/>
                </a:lnTo>
                <a:cubicBezTo>
                  <a:pt x="8402" y="21040"/>
                  <a:pt x="8352" y="21054"/>
                  <a:pt x="8302" y="21061"/>
                </a:cubicBezTo>
                <a:lnTo>
                  <a:pt x="8302" y="21061"/>
                </a:lnTo>
                <a:cubicBezTo>
                  <a:pt x="8281" y="21056"/>
                  <a:pt x="8267" y="21055"/>
                  <a:pt x="8255" y="21055"/>
                </a:cubicBezTo>
                <a:cubicBezTo>
                  <a:pt x="8226" y="21055"/>
                  <a:pt x="8212" y="21064"/>
                  <a:pt x="8161" y="21067"/>
                </a:cubicBezTo>
                <a:lnTo>
                  <a:pt x="8161" y="21067"/>
                </a:lnTo>
                <a:lnTo>
                  <a:pt x="8218" y="21010"/>
                </a:lnTo>
                <a:close/>
                <a:moveTo>
                  <a:pt x="8668" y="21006"/>
                </a:moveTo>
                <a:cubicBezTo>
                  <a:pt x="8643" y="21021"/>
                  <a:pt x="8622" y="21027"/>
                  <a:pt x="8604" y="21027"/>
                </a:cubicBezTo>
                <a:cubicBezTo>
                  <a:pt x="8594" y="21027"/>
                  <a:pt x="8585" y="21025"/>
                  <a:pt x="8577" y="21021"/>
                </a:cubicBezTo>
                <a:lnTo>
                  <a:pt x="8577" y="21021"/>
                </a:lnTo>
                <a:cubicBezTo>
                  <a:pt x="8572" y="21042"/>
                  <a:pt x="8515" y="21083"/>
                  <a:pt x="8486" y="21094"/>
                </a:cubicBezTo>
                <a:lnTo>
                  <a:pt x="8486" y="21094"/>
                </a:lnTo>
                <a:cubicBezTo>
                  <a:pt x="8548" y="21079"/>
                  <a:pt x="8614" y="21045"/>
                  <a:pt x="8668" y="21006"/>
                </a:cubicBezTo>
                <a:close/>
                <a:moveTo>
                  <a:pt x="8486" y="21094"/>
                </a:moveTo>
                <a:cubicBezTo>
                  <a:pt x="8482" y="21095"/>
                  <a:pt x="8479" y="21095"/>
                  <a:pt x="8475" y="21096"/>
                </a:cubicBezTo>
                <a:cubicBezTo>
                  <a:pt x="8478" y="21096"/>
                  <a:pt x="8482" y="21095"/>
                  <a:pt x="8486" y="21094"/>
                </a:cubicBezTo>
                <a:close/>
                <a:moveTo>
                  <a:pt x="16634" y="0"/>
                </a:moveTo>
                <a:cubicBezTo>
                  <a:pt x="16614" y="0"/>
                  <a:pt x="16594" y="1"/>
                  <a:pt x="16575" y="4"/>
                </a:cubicBezTo>
                <a:cubicBezTo>
                  <a:pt x="16346" y="4"/>
                  <a:pt x="16145" y="90"/>
                  <a:pt x="15974" y="233"/>
                </a:cubicBezTo>
                <a:cubicBezTo>
                  <a:pt x="15945" y="261"/>
                  <a:pt x="15945" y="290"/>
                  <a:pt x="15916" y="319"/>
                </a:cubicBezTo>
                <a:cubicBezTo>
                  <a:pt x="15888" y="376"/>
                  <a:pt x="15859" y="433"/>
                  <a:pt x="15830" y="490"/>
                </a:cubicBezTo>
                <a:cubicBezTo>
                  <a:pt x="15802" y="576"/>
                  <a:pt x="15802" y="691"/>
                  <a:pt x="15830" y="719"/>
                </a:cubicBezTo>
                <a:cubicBezTo>
                  <a:pt x="15802" y="834"/>
                  <a:pt x="15773" y="977"/>
                  <a:pt x="15745" y="1120"/>
                </a:cubicBezTo>
                <a:lnTo>
                  <a:pt x="15745" y="1206"/>
                </a:lnTo>
                <a:cubicBezTo>
                  <a:pt x="15745" y="1263"/>
                  <a:pt x="15802" y="1349"/>
                  <a:pt x="15830" y="1435"/>
                </a:cubicBezTo>
                <a:lnTo>
                  <a:pt x="15802" y="1435"/>
                </a:lnTo>
                <a:lnTo>
                  <a:pt x="15859" y="1578"/>
                </a:lnTo>
                <a:lnTo>
                  <a:pt x="15830" y="1664"/>
                </a:lnTo>
                <a:lnTo>
                  <a:pt x="15859" y="1778"/>
                </a:lnTo>
                <a:cubicBezTo>
                  <a:pt x="15859" y="1721"/>
                  <a:pt x="15859" y="1692"/>
                  <a:pt x="15859" y="1692"/>
                </a:cubicBezTo>
                <a:cubicBezTo>
                  <a:pt x="15888" y="1807"/>
                  <a:pt x="15888" y="1950"/>
                  <a:pt x="15859" y="2093"/>
                </a:cubicBezTo>
                <a:lnTo>
                  <a:pt x="15945" y="2351"/>
                </a:lnTo>
                <a:lnTo>
                  <a:pt x="15716" y="2351"/>
                </a:lnTo>
                <a:cubicBezTo>
                  <a:pt x="15430" y="2351"/>
                  <a:pt x="15287" y="2379"/>
                  <a:pt x="15058" y="2379"/>
                </a:cubicBezTo>
                <a:cubicBezTo>
                  <a:pt x="15058" y="2436"/>
                  <a:pt x="14943" y="2408"/>
                  <a:pt x="14886" y="2465"/>
                </a:cubicBezTo>
                <a:cubicBezTo>
                  <a:pt x="14686" y="2436"/>
                  <a:pt x="14514" y="2436"/>
                  <a:pt x="14314" y="2436"/>
                </a:cubicBezTo>
                <a:cubicBezTo>
                  <a:pt x="14170" y="2465"/>
                  <a:pt x="14285" y="2465"/>
                  <a:pt x="14199" y="2494"/>
                </a:cubicBezTo>
                <a:cubicBezTo>
                  <a:pt x="14199" y="2465"/>
                  <a:pt x="13970" y="2494"/>
                  <a:pt x="14085" y="2436"/>
                </a:cubicBezTo>
                <a:lnTo>
                  <a:pt x="14085" y="2436"/>
                </a:lnTo>
                <a:cubicBezTo>
                  <a:pt x="13827" y="2465"/>
                  <a:pt x="13770" y="2465"/>
                  <a:pt x="13455" y="2522"/>
                </a:cubicBezTo>
                <a:cubicBezTo>
                  <a:pt x="13484" y="2522"/>
                  <a:pt x="13512" y="2551"/>
                  <a:pt x="13512" y="2551"/>
                </a:cubicBezTo>
                <a:cubicBezTo>
                  <a:pt x="13504" y="2559"/>
                  <a:pt x="13488" y="2563"/>
                  <a:pt x="13470" y="2563"/>
                </a:cubicBezTo>
                <a:cubicBezTo>
                  <a:pt x="13430" y="2563"/>
                  <a:pt x="13379" y="2546"/>
                  <a:pt x="13370" y="2527"/>
                </a:cubicBezTo>
                <a:lnTo>
                  <a:pt x="13370" y="2527"/>
                </a:lnTo>
                <a:cubicBezTo>
                  <a:pt x="13246" y="2549"/>
                  <a:pt x="13122" y="2551"/>
                  <a:pt x="12997" y="2551"/>
                </a:cubicBezTo>
                <a:lnTo>
                  <a:pt x="12997" y="2551"/>
                </a:lnTo>
                <a:cubicBezTo>
                  <a:pt x="12911" y="2351"/>
                  <a:pt x="13026" y="2494"/>
                  <a:pt x="12940" y="2322"/>
                </a:cubicBezTo>
                <a:lnTo>
                  <a:pt x="12940" y="2322"/>
                </a:lnTo>
                <a:cubicBezTo>
                  <a:pt x="12940" y="2331"/>
                  <a:pt x="12937" y="2335"/>
                  <a:pt x="12932" y="2335"/>
                </a:cubicBezTo>
                <a:cubicBezTo>
                  <a:pt x="12924" y="2335"/>
                  <a:pt x="12911" y="2322"/>
                  <a:pt x="12911" y="2322"/>
                </a:cubicBezTo>
                <a:cubicBezTo>
                  <a:pt x="12911" y="2293"/>
                  <a:pt x="12911" y="2265"/>
                  <a:pt x="12911" y="2236"/>
                </a:cubicBezTo>
                <a:cubicBezTo>
                  <a:pt x="12911" y="2122"/>
                  <a:pt x="12883" y="2007"/>
                  <a:pt x="12854" y="1893"/>
                </a:cubicBezTo>
                <a:lnTo>
                  <a:pt x="12854" y="1893"/>
                </a:lnTo>
                <a:lnTo>
                  <a:pt x="12911" y="1921"/>
                </a:lnTo>
                <a:cubicBezTo>
                  <a:pt x="12854" y="1635"/>
                  <a:pt x="12825" y="1349"/>
                  <a:pt x="12825" y="1063"/>
                </a:cubicBezTo>
                <a:cubicBezTo>
                  <a:pt x="12825" y="1116"/>
                  <a:pt x="12813" y="1138"/>
                  <a:pt x="12797" y="1138"/>
                </a:cubicBezTo>
                <a:cubicBezTo>
                  <a:pt x="12778" y="1138"/>
                  <a:pt x="12755" y="1109"/>
                  <a:pt x="12740" y="1063"/>
                </a:cubicBezTo>
                <a:lnTo>
                  <a:pt x="12711" y="1005"/>
                </a:lnTo>
                <a:cubicBezTo>
                  <a:pt x="12711" y="939"/>
                  <a:pt x="12723" y="916"/>
                  <a:pt x="12739" y="916"/>
                </a:cubicBezTo>
                <a:cubicBezTo>
                  <a:pt x="12758" y="916"/>
                  <a:pt x="12781" y="946"/>
                  <a:pt x="12797" y="977"/>
                </a:cubicBezTo>
                <a:cubicBezTo>
                  <a:pt x="12797" y="920"/>
                  <a:pt x="12768" y="862"/>
                  <a:pt x="12740" y="805"/>
                </a:cubicBezTo>
                <a:lnTo>
                  <a:pt x="12740" y="805"/>
                </a:lnTo>
                <a:cubicBezTo>
                  <a:pt x="12740" y="805"/>
                  <a:pt x="12768" y="834"/>
                  <a:pt x="12797" y="862"/>
                </a:cubicBezTo>
                <a:cubicBezTo>
                  <a:pt x="12825" y="862"/>
                  <a:pt x="12768" y="719"/>
                  <a:pt x="12740" y="662"/>
                </a:cubicBezTo>
                <a:cubicBezTo>
                  <a:pt x="12711" y="576"/>
                  <a:pt x="12654" y="519"/>
                  <a:pt x="12568" y="462"/>
                </a:cubicBezTo>
                <a:cubicBezTo>
                  <a:pt x="12453" y="347"/>
                  <a:pt x="12282" y="261"/>
                  <a:pt x="12110" y="261"/>
                </a:cubicBezTo>
                <a:cubicBezTo>
                  <a:pt x="11967" y="261"/>
                  <a:pt x="11852" y="261"/>
                  <a:pt x="11709" y="319"/>
                </a:cubicBezTo>
                <a:cubicBezTo>
                  <a:pt x="11709" y="376"/>
                  <a:pt x="11595" y="404"/>
                  <a:pt x="11538" y="490"/>
                </a:cubicBezTo>
                <a:cubicBezTo>
                  <a:pt x="11423" y="548"/>
                  <a:pt x="11337" y="662"/>
                  <a:pt x="11280" y="748"/>
                </a:cubicBezTo>
                <a:cubicBezTo>
                  <a:pt x="11251" y="805"/>
                  <a:pt x="11251" y="891"/>
                  <a:pt x="11223" y="948"/>
                </a:cubicBezTo>
                <a:cubicBezTo>
                  <a:pt x="11223" y="1005"/>
                  <a:pt x="11223" y="1063"/>
                  <a:pt x="11223" y="1149"/>
                </a:cubicBezTo>
                <a:cubicBezTo>
                  <a:pt x="11237" y="1220"/>
                  <a:pt x="11251" y="1227"/>
                  <a:pt x="11262" y="1227"/>
                </a:cubicBezTo>
                <a:cubicBezTo>
                  <a:pt x="11265" y="1227"/>
                  <a:pt x="11267" y="1227"/>
                  <a:pt x="11269" y="1227"/>
                </a:cubicBezTo>
                <a:cubicBezTo>
                  <a:pt x="11276" y="1227"/>
                  <a:pt x="11280" y="1231"/>
                  <a:pt x="11280" y="1263"/>
                </a:cubicBezTo>
                <a:cubicBezTo>
                  <a:pt x="11257" y="1263"/>
                  <a:pt x="11252" y="1410"/>
                  <a:pt x="11237" y="1410"/>
                </a:cubicBezTo>
                <a:cubicBezTo>
                  <a:pt x="11233" y="1410"/>
                  <a:pt x="11228" y="1400"/>
                  <a:pt x="11223" y="1377"/>
                </a:cubicBezTo>
                <a:lnTo>
                  <a:pt x="11223" y="1377"/>
                </a:lnTo>
                <a:cubicBezTo>
                  <a:pt x="11251" y="1606"/>
                  <a:pt x="11280" y="1835"/>
                  <a:pt x="11309" y="2064"/>
                </a:cubicBezTo>
                <a:cubicBezTo>
                  <a:pt x="11309" y="2022"/>
                  <a:pt x="11309" y="1996"/>
                  <a:pt x="11320" y="1996"/>
                </a:cubicBezTo>
                <a:cubicBezTo>
                  <a:pt x="11324" y="1996"/>
                  <a:pt x="11330" y="1999"/>
                  <a:pt x="11337" y="2007"/>
                </a:cubicBezTo>
                <a:cubicBezTo>
                  <a:pt x="11359" y="2007"/>
                  <a:pt x="11348" y="2089"/>
                  <a:pt x="11341" y="2116"/>
                </a:cubicBezTo>
                <a:lnTo>
                  <a:pt x="11341" y="2116"/>
                </a:lnTo>
                <a:cubicBezTo>
                  <a:pt x="11340" y="2109"/>
                  <a:pt x="11338" y="2101"/>
                  <a:pt x="11337" y="2093"/>
                </a:cubicBezTo>
                <a:lnTo>
                  <a:pt x="11337" y="2122"/>
                </a:lnTo>
                <a:cubicBezTo>
                  <a:pt x="11337" y="2124"/>
                  <a:pt x="11337" y="2125"/>
                  <a:pt x="11338" y="2125"/>
                </a:cubicBezTo>
                <a:cubicBezTo>
                  <a:pt x="11339" y="2125"/>
                  <a:pt x="11340" y="2122"/>
                  <a:pt x="11341" y="2116"/>
                </a:cubicBezTo>
                <a:lnTo>
                  <a:pt x="11341" y="2116"/>
                </a:lnTo>
                <a:cubicBezTo>
                  <a:pt x="11368" y="2280"/>
                  <a:pt x="11394" y="2444"/>
                  <a:pt x="11394" y="2608"/>
                </a:cubicBezTo>
                <a:cubicBezTo>
                  <a:pt x="11309" y="2608"/>
                  <a:pt x="11251" y="2608"/>
                  <a:pt x="11165" y="2637"/>
                </a:cubicBezTo>
                <a:cubicBezTo>
                  <a:pt x="11106" y="2603"/>
                  <a:pt x="11020" y="2592"/>
                  <a:pt x="10920" y="2592"/>
                </a:cubicBezTo>
                <a:cubicBezTo>
                  <a:pt x="10714" y="2592"/>
                  <a:pt x="10449" y="2641"/>
                  <a:pt x="10251" y="2641"/>
                </a:cubicBezTo>
                <a:cubicBezTo>
                  <a:pt x="10220" y="2641"/>
                  <a:pt x="10191" y="2639"/>
                  <a:pt x="10164" y="2637"/>
                </a:cubicBezTo>
                <a:lnTo>
                  <a:pt x="10164" y="2637"/>
                </a:lnTo>
                <a:lnTo>
                  <a:pt x="10192" y="2665"/>
                </a:lnTo>
                <a:cubicBezTo>
                  <a:pt x="10164" y="2675"/>
                  <a:pt x="10145" y="2678"/>
                  <a:pt x="10130" y="2678"/>
                </a:cubicBezTo>
                <a:cubicBezTo>
                  <a:pt x="10100" y="2678"/>
                  <a:pt x="10087" y="2665"/>
                  <a:pt x="10049" y="2665"/>
                </a:cubicBezTo>
                <a:cubicBezTo>
                  <a:pt x="10049" y="2665"/>
                  <a:pt x="10107" y="2665"/>
                  <a:pt x="10078" y="2694"/>
                </a:cubicBezTo>
                <a:cubicBezTo>
                  <a:pt x="9633" y="2714"/>
                  <a:pt x="9188" y="2734"/>
                  <a:pt x="8742" y="2734"/>
                </a:cubicBezTo>
                <a:cubicBezTo>
                  <a:pt x="8558" y="2734"/>
                  <a:pt x="8373" y="2731"/>
                  <a:pt x="8189" y="2723"/>
                </a:cubicBezTo>
                <a:cubicBezTo>
                  <a:pt x="8160" y="2723"/>
                  <a:pt x="8103" y="2751"/>
                  <a:pt x="8075" y="2751"/>
                </a:cubicBezTo>
                <a:cubicBezTo>
                  <a:pt x="8103" y="2465"/>
                  <a:pt x="8132" y="2179"/>
                  <a:pt x="8103" y="1893"/>
                </a:cubicBezTo>
                <a:lnTo>
                  <a:pt x="8046" y="1578"/>
                </a:lnTo>
                <a:cubicBezTo>
                  <a:pt x="8046" y="1542"/>
                  <a:pt x="8048" y="1530"/>
                  <a:pt x="8051" y="1530"/>
                </a:cubicBezTo>
                <a:cubicBezTo>
                  <a:pt x="8058" y="1530"/>
                  <a:pt x="8073" y="1598"/>
                  <a:pt x="8089" y="1598"/>
                </a:cubicBezTo>
                <a:cubicBezTo>
                  <a:pt x="8094" y="1598"/>
                  <a:pt x="8098" y="1592"/>
                  <a:pt x="8103" y="1578"/>
                </a:cubicBezTo>
                <a:cubicBezTo>
                  <a:pt x="8075" y="1406"/>
                  <a:pt x="8046" y="1263"/>
                  <a:pt x="8017" y="1091"/>
                </a:cubicBezTo>
                <a:cubicBezTo>
                  <a:pt x="7960" y="948"/>
                  <a:pt x="7846" y="805"/>
                  <a:pt x="7703" y="748"/>
                </a:cubicBezTo>
                <a:cubicBezTo>
                  <a:pt x="7586" y="651"/>
                  <a:pt x="7443" y="593"/>
                  <a:pt x="7300" y="593"/>
                </a:cubicBezTo>
                <a:cubicBezTo>
                  <a:pt x="7233" y="593"/>
                  <a:pt x="7166" y="606"/>
                  <a:pt x="7102" y="633"/>
                </a:cubicBezTo>
                <a:cubicBezTo>
                  <a:pt x="6958" y="662"/>
                  <a:pt x="6844" y="719"/>
                  <a:pt x="6758" y="805"/>
                </a:cubicBezTo>
                <a:cubicBezTo>
                  <a:pt x="6644" y="862"/>
                  <a:pt x="6586" y="948"/>
                  <a:pt x="6529" y="1063"/>
                </a:cubicBezTo>
                <a:lnTo>
                  <a:pt x="6558" y="1063"/>
                </a:lnTo>
                <a:cubicBezTo>
                  <a:pt x="6558" y="1149"/>
                  <a:pt x="6501" y="1149"/>
                  <a:pt x="6472" y="1234"/>
                </a:cubicBezTo>
                <a:cubicBezTo>
                  <a:pt x="6495" y="1234"/>
                  <a:pt x="6518" y="1161"/>
                  <a:pt x="6526" y="1161"/>
                </a:cubicBezTo>
                <a:cubicBezTo>
                  <a:pt x="6528" y="1161"/>
                  <a:pt x="6529" y="1166"/>
                  <a:pt x="6529" y="1177"/>
                </a:cubicBezTo>
                <a:cubicBezTo>
                  <a:pt x="6501" y="1721"/>
                  <a:pt x="6501" y="2265"/>
                  <a:pt x="6472" y="2837"/>
                </a:cubicBezTo>
                <a:cubicBezTo>
                  <a:pt x="6357" y="2837"/>
                  <a:pt x="6157" y="2866"/>
                  <a:pt x="6157" y="2894"/>
                </a:cubicBezTo>
                <a:cubicBezTo>
                  <a:pt x="6100" y="2894"/>
                  <a:pt x="6157" y="2866"/>
                  <a:pt x="6100" y="2837"/>
                </a:cubicBezTo>
                <a:cubicBezTo>
                  <a:pt x="6031" y="2837"/>
                  <a:pt x="5926" y="2874"/>
                  <a:pt x="5857" y="2874"/>
                </a:cubicBezTo>
                <a:cubicBezTo>
                  <a:pt x="5853" y="2874"/>
                  <a:pt x="5849" y="2874"/>
                  <a:pt x="5846" y="2873"/>
                </a:cubicBezTo>
                <a:lnTo>
                  <a:pt x="5846" y="2873"/>
                </a:lnTo>
                <a:cubicBezTo>
                  <a:pt x="5811" y="2880"/>
                  <a:pt x="5758" y="2880"/>
                  <a:pt x="5714" y="2880"/>
                </a:cubicBezTo>
                <a:cubicBezTo>
                  <a:pt x="5656" y="2880"/>
                  <a:pt x="5613" y="2880"/>
                  <a:pt x="5642" y="2894"/>
                </a:cubicBezTo>
                <a:cubicBezTo>
                  <a:pt x="5528" y="2894"/>
                  <a:pt x="5413" y="2907"/>
                  <a:pt x="5316" y="2907"/>
                </a:cubicBezTo>
                <a:cubicBezTo>
                  <a:pt x="5267" y="2907"/>
                  <a:pt x="5222" y="2904"/>
                  <a:pt x="5184" y="2894"/>
                </a:cubicBezTo>
                <a:cubicBezTo>
                  <a:pt x="5141" y="2923"/>
                  <a:pt x="5070" y="2923"/>
                  <a:pt x="5005" y="2923"/>
                </a:cubicBezTo>
                <a:cubicBezTo>
                  <a:pt x="4941" y="2923"/>
                  <a:pt x="4884" y="2923"/>
                  <a:pt x="4869" y="2952"/>
                </a:cubicBezTo>
                <a:cubicBezTo>
                  <a:pt x="4869" y="2927"/>
                  <a:pt x="4813" y="2918"/>
                  <a:pt x="4739" y="2918"/>
                </a:cubicBezTo>
                <a:cubicBezTo>
                  <a:pt x="4639" y="2918"/>
                  <a:pt x="4506" y="2935"/>
                  <a:pt x="4440" y="2952"/>
                </a:cubicBezTo>
                <a:cubicBezTo>
                  <a:pt x="4469" y="2937"/>
                  <a:pt x="4447" y="2937"/>
                  <a:pt x="4426" y="2937"/>
                </a:cubicBezTo>
                <a:cubicBezTo>
                  <a:pt x="4404" y="2937"/>
                  <a:pt x="4383" y="2937"/>
                  <a:pt x="4411" y="2923"/>
                </a:cubicBezTo>
                <a:cubicBezTo>
                  <a:pt x="4268" y="2923"/>
                  <a:pt x="4182" y="2923"/>
                  <a:pt x="4182" y="2952"/>
                </a:cubicBezTo>
                <a:cubicBezTo>
                  <a:pt x="4141" y="2941"/>
                  <a:pt x="4101" y="2937"/>
                  <a:pt x="4062" y="2937"/>
                </a:cubicBezTo>
                <a:cubicBezTo>
                  <a:pt x="3950" y="2937"/>
                  <a:pt x="3846" y="2969"/>
                  <a:pt x="3756" y="2969"/>
                </a:cubicBezTo>
                <a:cubicBezTo>
                  <a:pt x="3703" y="2969"/>
                  <a:pt x="3654" y="2958"/>
                  <a:pt x="3610" y="2923"/>
                </a:cubicBezTo>
                <a:lnTo>
                  <a:pt x="3295" y="2980"/>
                </a:lnTo>
                <a:cubicBezTo>
                  <a:pt x="3295" y="2837"/>
                  <a:pt x="3295" y="2723"/>
                  <a:pt x="3324" y="2608"/>
                </a:cubicBezTo>
                <a:lnTo>
                  <a:pt x="3267" y="2494"/>
                </a:lnTo>
                <a:cubicBezTo>
                  <a:pt x="3267" y="2473"/>
                  <a:pt x="3281" y="2453"/>
                  <a:pt x="3289" y="2453"/>
                </a:cubicBezTo>
                <a:cubicBezTo>
                  <a:pt x="3293" y="2453"/>
                  <a:pt x="3295" y="2457"/>
                  <a:pt x="3295" y="2465"/>
                </a:cubicBezTo>
                <a:cubicBezTo>
                  <a:pt x="3295" y="2413"/>
                  <a:pt x="3291" y="2399"/>
                  <a:pt x="3285" y="2399"/>
                </a:cubicBezTo>
                <a:cubicBezTo>
                  <a:pt x="3278" y="2399"/>
                  <a:pt x="3266" y="2422"/>
                  <a:pt x="3254" y="2422"/>
                </a:cubicBezTo>
                <a:cubicBezTo>
                  <a:pt x="3248" y="2422"/>
                  <a:pt x="3243" y="2418"/>
                  <a:pt x="3238" y="2408"/>
                </a:cubicBezTo>
                <a:cubicBezTo>
                  <a:pt x="3238" y="2352"/>
                  <a:pt x="3250" y="2321"/>
                  <a:pt x="3266" y="2321"/>
                </a:cubicBezTo>
                <a:cubicBezTo>
                  <a:pt x="3275" y="2321"/>
                  <a:pt x="3285" y="2330"/>
                  <a:pt x="3295" y="2351"/>
                </a:cubicBezTo>
                <a:cubicBezTo>
                  <a:pt x="3238" y="2122"/>
                  <a:pt x="3152" y="1721"/>
                  <a:pt x="3095" y="1463"/>
                </a:cubicBezTo>
                <a:lnTo>
                  <a:pt x="3095" y="1463"/>
                </a:lnTo>
                <a:lnTo>
                  <a:pt x="3123" y="1521"/>
                </a:lnTo>
                <a:cubicBezTo>
                  <a:pt x="3123" y="1435"/>
                  <a:pt x="3066" y="1377"/>
                  <a:pt x="3009" y="1320"/>
                </a:cubicBezTo>
                <a:cubicBezTo>
                  <a:pt x="2953" y="1264"/>
                  <a:pt x="2897" y="1208"/>
                  <a:pt x="2868" y="1152"/>
                </a:cubicBezTo>
                <a:lnTo>
                  <a:pt x="2868" y="1152"/>
                </a:lnTo>
                <a:cubicBezTo>
                  <a:pt x="2752" y="1049"/>
                  <a:pt x="2604" y="995"/>
                  <a:pt x="2454" y="995"/>
                </a:cubicBezTo>
                <a:cubicBezTo>
                  <a:pt x="2381" y="995"/>
                  <a:pt x="2307" y="1007"/>
                  <a:pt x="2236" y="1034"/>
                </a:cubicBezTo>
                <a:cubicBezTo>
                  <a:pt x="2036" y="1091"/>
                  <a:pt x="1836" y="1206"/>
                  <a:pt x="1721" y="1377"/>
                </a:cubicBezTo>
                <a:cubicBezTo>
                  <a:pt x="1721" y="1435"/>
                  <a:pt x="1664" y="1549"/>
                  <a:pt x="1664" y="1664"/>
                </a:cubicBezTo>
                <a:cubicBezTo>
                  <a:pt x="1664" y="1778"/>
                  <a:pt x="1664" y="1893"/>
                  <a:pt x="1721" y="1893"/>
                </a:cubicBezTo>
                <a:lnTo>
                  <a:pt x="1721" y="2351"/>
                </a:lnTo>
                <a:cubicBezTo>
                  <a:pt x="1721" y="2408"/>
                  <a:pt x="1778" y="2465"/>
                  <a:pt x="1807" y="2551"/>
                </a:cubicBezTo>
                <a:lnTo>
                  <a:pt x="1750" y="2551"/>
                </a:lnTo>
                <a:lnTo>
                  <a:pt x="1807" y="2694"/>
                </a:lnTo>
                <a:lnTo>
                  <a:pt x="1750" y="2751"/>
                </a:lnTo>
                <a:lnTo>
                  <a:pt x="1750" y="2866"/>
                </a:lnTo>
                <a:cubicBezTo>
                  <a:pt x="1750" y="2808"/>
                  <a:pt x="1750" y="2780"/>
                  <a:pt x="1778" y="2780"/>
                </a:cubicBezTo>
                <a:cubicBezTo>
                  <a:pt x="1778" y="2837"/>
                  <a:pt x="1778" y="2894"/>
                  <a:pt x="1778" y="2952"/>
                </a:cubicBezTo>
                <a:lnTo>
                  <a:pt x="1406" y="2952"/>
                </a:lnTo>
                <a:cubicBezTo>
                  <a:pt x="1349" y="2952"/>
                  <a:pt x="1263" y="2952"/>
                  <a:pt x="1292" y="2980"/>
                </a:cubicBezTo>
                <a:lnTo>
                  <a:pt x="1320" y="2980"/>
                </a:lnTo>
                <a:cubicBezTo>
                  <a:pt x="1398" y="3006"/>
                  <a:pt x="1174" y="3055"/>
                  <a:pt x="1128" y="3085"/>
                </a:cubicBezTo>
                <a:lnTo>
                  <a:pt x="1128" y="3085"/>
                </a:lnTo>
                <a:cubicBezTo>
                  <a:pt x="1178" y="3013"/>
                  <a:pt x="840" y="3062"/>
                  <a:pt x="977" y="2952"/>
                </a:cubicBezTo>
                <a:cubicBezTo>
                  <a:pt x="948" y="2952"/>
                  <a:pt x="891" y="2980"/>
                  <a:pt x="920" y="2980"/>
                </a:cubicBezTo>
                <a:cubicBezTo>
                  <a:pt x="863" y="2980"/>
                  <a:pt x="834" y="2980"/>
                  <a:pt x="891" y="2952"/>
                </a:cubicBezTo>
                <a:lnTo>
                  <a:pt x="891" y="2952"/>
                </a:lnTo>
                <a:cubicBezTo>
                  <a:pt x="691" y="2980"/>
                  <a:pt x="777" y="2980"/>
                  <a:pt x="576" y="3009"/>
                </a:cubicBezTo>
                <a:cubicBezTo>
                  <a:pt x="576" y="3009"/>
                  <a:pt x="605" y="2980"/>
                  <a:pt x="634" y="2980"/>
                </a:cubicBezTo>
                <a:cubicBezTo>
                  <a:pt x="576" y="2980"/>
                  <a:pt x="519" y="3009"/>
                  <a:pt x="462" y="3037"/>
                </a:cubicBezTo>
                <a:cubicBezTo>
                  <a:pt x="405" y="3066"/>
                  <a:pt x="347" y="3095"/>
                  <a:pt x="290" y="3152"/>
                </a:cubicBezTo>
                <a:cubicBezTo>
                  <a:pt x="176" y="3238"/>
                  <a:pt x="118" y="3352"/>
                  <a:pt x="90" y="3467"/>
                </a:cubicBezTo>
                <a:cubicBezTo>
                  <a:pt x="61" y="3610"/>
                  <a:pt x="33" y="3724"/>
                  <a:pt x="61" y="3867"/>
                </a:cubicBezTo>
                <a:cubicBezTo>
                  <a:pt x="46" y="3852"/>
                  <a:pt x="37" y="3846"/>
                  <a:pt x="30" y="3846"/>
                </a:cubicBezTo>
                <a:cubicBezTo>
                  <a:pt x="1" y="3846"/>
                  <a:pt x="51" y="3987"/>
                  <a:pt x="4" y="4010"/>
                </a:cubicBezTo>
                <a:cubicBezTo>
                  <a:pt x="33" y="4068"/>
                  <a:pt x="61" y="4125"/>
                  <a:pt x="118" y="4182"/>
                </a:cubicBezTo>
                <a:cubicBezTo>
                  <a:pt x="118" y="4154"/>
                  <a:pt x="118" y="4125"/>
                  <a:pt x="118" y="4096"/>
                </a:cubicBezTo>
                <a:cubicBezTo>
                  <a:pt x="176" y="4211"/>
                  <a:pt x="290" y="4325"/>
                  <a:pt x="433" y="4382"/>
                </a:cubicBezTo>
                <a:cubicBezTo>
                  <a:pt x="548" y="4382"/>
                  <a:pt x="510" y="4357"/>
                  <a:pt x="531" y="4357"/>
                </a:cubicBezTo>
                <a:cubicBezTo>
                  <a:pt x="541" y="4357"/>
                  <a:pt x="567" y="4363"/>
                  <a:pt x="634" y="4382"/>
                </a:cubicBezTo>
                <a:cubicBezTo>
                  <a:pt x="576" y="4382"/>
                  <a:pt x="748" y="4382"/>
                  <a:pt x="834" y="4411"/>
                </a:cubicBezTo>
                <a:cubicBezTo>
                  <a:pt x="863" y="4397"/>
                  <a:pt x="898" y="4390"/>
                  <a:pt x="938" y="4390"/>
                </a:cubicBezTo>
                <a:cubicBezTo>
                  <a:pt x="977" y="4390"/>
                  <a:pt x="1020" y="4397"/>
                  <a:pt x="1063" y="4411"/>
                </a:cubicBezTo>
                <a:cubicBezTo>
                  <a:pt x="1092" y="4411"/>
                  <a:pt x="1034" y="4468"/>
                  <a:pt x="1063" y="4468"/>
                </a:cubicBezTo>
                <a:cubicBezTo>
                  <a:pt x="1092" y="4440"/>
                  <a:pt x="1170" y="4440"/>
                  <a:pt x="1249" y="4440"/>
                </a:cubicBezTo>
                <a:cubicBezTo>
                  <a:pt x="1328" y="4440"/>
                  <a:pt x="1406" y="4440"/>
                  <a:pt x="1435" y="4411"/>
                </a:cubicBezTo>
                <a:lnTo>
                  <a:pt x="1435" y="4411"/>
                </a:lnTo>
                <a:cubicBezTo>
                  <a:pt x="1435" y="4411"/>
                  <a:pt x="1406" y="4440"/>
                  <a:pt x="1435" y="4468"/>
                </a:cubicBezTo>
                <a:lnTo>
                  <a:pt x="1492" y="4411"/>
                </a:lnTo>
                <a:cubicBezTo>
                  <a:pt x="1549" y="4411"/>
                  <a:pt x="1578" y="4411"/>
                  <a:pt x="1549" y="4468"/>
                </a:cubicBezTo>
                <a:cubicBezTo>
                  <a:pt x="1721" y="4468"/>
                  <a:pt x="1556" y="4405"/>
                  <a:pt x="1650" y="4405"/>
                </a:cubicBezTo>
                <a:cubicBezTo>
                  <a:pt x="1666" y="4405"/>
                  <a:pt x="1688" y="4407"/>
                  <a:pt x="1721" y="4411"/>
                </a:cubicBezTo>
                <a:lnTo>
                  <a:pt x="1750" y="4411"/>
                </a:lnTo>
                <a:lnTo>
                  <a:pt x="1750" y="4898"/>
                </a:lnTo>
                <a:cubicBezTo>
                  <a:pt x="1750" y="4844"/>
                  <a:pt x="1762" y="4822"/>
                  <a:pt x="1775" y="4822"/>
                </a:cubicBezTo>
                <a:cubicBezTo>
                  <a:pt x="1791" y="4822"/>
                  <a:pt x="1807" y="4852"/>
                  <a:pt x="1807" y="4898"/>
                </a:cubicBezTo>
                <a:lnTo>
                  <a:pt x="1782" y="4910"/>
                </a:lnTo>
                <a:lnTo>
                  <a:pt x="1782" y="4910"/>
                </a:lnTo>
                <a:cubicBezTo>
                  <a:pt x="1781" y="4909"/>
                  <a:pt x="1781" y="4909"/>
                  <a:pt x="1780" y="4909"/>
                </a:cubicBezTo>
                <a:cubicBezTo>
                  <a:pt x="1779" y="4909"/>
                  <a:pt x="1779" y="4910"/>
                  <a:pt x="1779" y="4912"/>
                </a:cubicBezTo>
                <a:lnTo>
                  <a:pt x="1779" y="4912"/>
                </a:lnTo>
                <a:lnTo>
                  <a:pt x="1782" y="4910"/>
                </a:lnTo>
                <a:lnTo>
                  <a:pt x="1782" y="4910"/>
                </a:lnTo>
                <a:cubicBezTo>
                  <a:pt x="1786" y="4914"/>
                  <a:pt x="1793" y="4926"/>
                  <a:pt x="1807" y="4955"/>
                </a:cubicBezTo>
                <a:cubicBezTo>
                  <a:pt x="1831" y="5003"/>
                  <a:pt x="1830" y="5021"/>
                  <a:pt x="1818" y="5021"/>
                </a:cubicBezTo>
                <a:cubicBezTo>
                  <a:pt x="1802" y="5021"/>
                  <a:pt x="1766" y="4988"/>
                  <a:pt x="1750" y="4955"/>
                </a:cubicBezTo>
                <a:lnTo>
                  <a:pt x="1750" y="5069"/>
                </a:lnTo>
                <a:cubicBezTo>
                  <a:pt x="1750" y="5069"/>
                  <a:pt x="1721" y="5041"/>
                  <a:pt x="1721" y="5041"/>
                </a:cubicBezTo>
                <a:lnTo>
                  <a:pt x="1721" y="5041"/>
                </a:lnTo>
                <a:cubicBezTo>
                  <a:pt x="1750" y="5098"/>
                  <a:pt x="1664" y="5270"/>
                  <a:pt x="1721" y="5356"/>
                </a:cubicBezTo>
                <a:lnTo>
                  <a:pt x="1721" y="5728"/>
                </a:lnTo>
                <a:lnTo>
                  <a:pt x="1721" y="6042"/>
                </a:lnTo>
                <a:cubicBezTo>
                  <a:pt x="1750" y="6042"/>
                  <a:pt x="1750" y="6157"/>
                  <a:pt x="1778" y="6214"/>
                </a:cubicBezTo>
                <a:cubicBezTo>
                  <a:pt x="1778" y="6414"/>
                  <a:pt x="1778" y="6586"/>
                  <a:pt x="1807" y="6787"/>
                </a:cubicBezTo>
                <a:cubicBezTo>
                  <a:pt x="1836" y="6930"/>
                  <a:pt x="1836" y="6844"/>
                  <a:pt x="1864" y="6901"/>
                </a:cubicBezTo>
                <a:cubicBezTo>
                  <a:pt x="1841" y="6901"/>
                  <a:pt x="1837" y="7048"/>
                  <a:pt x="1821" y="7048"/>
                </a:cubicBezTo>
                <a:cubicBezTo>
                  <a:pt x="1817" y="7048"/>
                  <a:pt x="1813" y="7038"/>
                  <a:pt x="1807" y="7015"/>
                </a:cubicBezTo>
                <a:lnTo>
                  <a:pt x="1807" y="7015"/>
                </a:lnTo>
                <a:cubicBezTo>
                  <a:pt x="1807" y="7273"/>
                  <a:pt x="1836" y="7330"/>
                  <a:pt x="1864" y="7645"/>
                </a:cubicBezTo>
                <a:cubicBezTo>
                  <a:pt x="1836" y="7645"/>
                  <a:pt x="1807" y="7674"/>
                  <a:pt x="1750" y="7674"/>
                </a:cubicBezTo>
                <a:cubicBezTo>
                  <a:pt x="1950" y="7588"/>
                  <a:pt x="1778" y="7645"/>
                  <a:pt x="1807" y="7588"/>
                </a:cubicBezTo>
                <a:cubicBezTo>
                  <a:pt x="1750" y="7588"/>
                  <a:pt x="1664" y="7588"/>
                  <a:pt x="1693" y="7559"/>
                </a:cubicBezTo>
                <a:lnTo>
                  <a:pt x="1693" y="7559"/>
                </a:lnTo>
                <a:cubicBezTo>
                  <a:pt x="1607" y="7616"/>
                  <a:pt x="1521" y="7559"/>
                  <a:pt x="1406" y="7645"/>
                </a:cubicBezTo>
                <a:cubicBezTo>
                  <a:pt x="1406" y="7645"/>
                  <a:pt x="1374" y="7645"/>
                  <a:pt x="1348" y="7641"/>
                </a:cubicBezTo>
                <a:lnTo>
                  <a:pt x="1348" y="7641"/>
                </a:lnTo>
                <a:cubicBezTo>
                  <a:pt x="1349" y="7642"/>
                  <a:pt x="1349" y="7643"/>
                  <a:pt x="1349" y="7645"/>
                </a:cubicBezTo>
                <a:cubicBezTo>
                  <a:pt x="1292" y="7674"/>
                  <a:pt x="1263" y="7674"/>
                  <a:pt x="1235" y="7674"/>
                </a:cubicBezTo>
                <a:cubicBezTo>
                  <a:pt x="1006" y="7702"/>
                  <a:pt x="834" y="7731"/>
                  <a:pt x="634" y="7817"/>
                </a:cubicBezTo>
                <a:cubicBezTo>
                  <a:pt x="491" y="7874"/>
                  <a:pt x="376" y="7960"/>
                  <a:pt x="290" y="8074"/>
                </a:cubicBezTo>
                <a:cubicBezTo>
                  <a:pt x="262" y="8103"/>
                  <a:pt x="233" y="8103"/>
                  <a:pt x="204" y="8132"/>
                </a:cubicBezTo>
                <a:cubicBezTo>
                  <a:pt x="204" y="8113"/>
                  <a:pt x="204" y="8046"/>
                  <a:pt x="204" y="8046"/>
                </a:cubicBezTo>
                <a:cubicBezTo>
                  <a:pt x="118" y="8132"/>
                  <a:pt x="61" y="8217"/>
                  <a:pt x="33" y="8332"/>
                </a:cubicBezTo>
                <a:cubicBezTo>
                  <a:pt x="33" y="8332"/>
                  <a:pt x="33" y="8332"/>
                  <a:pt x="4" y="8361"/>
                </a:cubicBezTo>
                <a:cubicBezTo>
                  <a:pt x="4" y="8475"/>
                  <a:pt x="33" y="8446"/>
                  <a:pt x="4" y="8561"/>
                </a:cubicBezTo>
                <a:lnTo>
                  <a:pt x="4" y="8618"/>
                </a:lnTo>
                <a:cubicBezTo>
                  <a:pt x="31" y="8673"/>
                  <a:pt x="59" y="8754"/>
                  <a:pt x="86" y="8811"/>
                </a:cubicBezTo>
                <a:lnTo>
                  <a:pt x="86" y="8811"/>
                </a:lnTo>
                <a:cubicBezTo>
                  <a:pt x="87" y="8798"/>
                  <a:pt x="90" y="8790"/>
                  <a:pt x="90" y="8790"/>
                </a:cubicBezTo>
                <a:lnTo>
                  <a:pt x="90" y="8790"/>
                </a:lnTo>
                <a:cubicBezTo>
                  <a:pt x="118" y="8818"/>
                  <a:pt x="118" y="8818"/>
                  <a:pt x="147" y="8847"/>
                </a:cubicBezTo>
                <a:cubicBezTo>
                  <a:pt x="147" y="8826"/>
                  <a:pt x="143" y="8802"/>
                  <a:pt x="137" y="8776"/>
                </a:cubicBezTo>
                <a:lnTo>
                  <a:pt x="137" y="8776"/>
                </a:lnTo>
                <a:cubicBezTo>
                  <a:pt x="232" y="8980"/>
                  <a:pt x="443" y="9133"/>
                  <a:pt x="691" y="9133"/>
                </a:cubicBezTo>
                <a:cubicBezTo>
                  <a:pt x="719" y="9133"/>
                  <a:pt x="777" y="9105"/>
                  <a:pt x="834" y="9105"/>
                </a:cubicBezTo>
                <a:cubicBezTo>
                  <a:pt x="834" y="9133"/>
                  <a:pt x="834" y="9133"/>
                  <a:pt x="834" y="9162"/>
                </a:cubicBezTo>
                <a:lnTo>
                  <a:pt x="777" y="9162"/>
                </a:lnTo>
                <a:lnTo>
                  <a:pt x="748" y="9219"/>
                </a:lnTo>
                <a:lnTo>
                  <a:pt x="748" y="9219"/>
                </a:lnTo>
                <a:lnTo>
                  <a:pt x="834" y="9191"/>
                </a:lnTo>
                <a:cubicBezTo>
                  <a:pt x="854" y="9211"/>
                  <a:pt x="889" y="9231"/>
                  <a:pt x="948" y="9231"/>
                </a:cubicBezTo>
                <a:cubicBezTo>
                  <a:pt x="972" y="9231"/>
                  <a:pt x="1001" y="9228"/>
                  <a:pt x="1034" y="9219"/>
                </a:cubicBezTo>
                <a:cubicBezTo>
                  <a:pt x="1063" y="9191"/>
                  <a:pt x="1120" y="9162"/>
                  <a:pt x="1177" y="9133"/>
                </a:cubicBezTo>
                <a:lnTo>
                  <a:pt x="1235" y="9162"/>
                </a:lnTo>
                <a:lnTo>
                  <a:pt x="1092" y="9191"/>
                </a:lnTo>
                <a:cubicBezTo>
                  <a:pt x="1177" y="9191"/>
                  <a:pt x="1235" y="9191"/>
                  <a:pt x="1292" y="9133"/>
                </a:cubicBezTo>
                <a:cubicBezTo>
                  <a:pt x="1292" y="9162"/>
                  <a:pt x="1320" y="9162"/>
                  <a:pt x="1349" y="9162"/>
                </a:cubicBezTo>
                <a:cubicBezTo>
                  <a:pt x="1406" y="9133"/>
                  <a:pt x="1464" y="9105"/>
                  <a:pt x="1521" y="9076"/>
                </a:cubicBezTo>
                <a:lnTo>
                  <a:pt x="1521" y="9076"/>
                </a:lnTo>
                <a:cubicBezTo>
                  <a:pt x="1521" y="9076"/>
                  <a:pt x="1435" y="9133"/>
                  <a:pt x="1549" y="9133"/>
                </a:cubicBezTo>
                <a:cubicBezTo>
                  <a:pt x="1664" y="9133"/>
                  <a:pt x="1464" y="9076"/>
                  <a:pt x="1607" y="9047"/>
                </a:cubicBezTo>
                <a:cubicBezTo>
                  <a:pt x="1664" y="9047"/>
                  <a:pt x="1670" y="9060"/>
                  <a:pt x="1694" y="9060"/>
                </a:cubicBezTo>
                <a:cubicBezTo>
                  <a:pt x="1705" y="9060"/>
                  <a:pt x="1721" y="9057"/>
                  <a:pt x="1750" y="9047"/>
                </a:cubicBezTo>
                <a:lnTo>
                  <a:pt x="1750" y="9047"/>
                </a:lnTo>
                <a:cubicBezTo>
                  <a:pt x="1750" y="9047"/>
                  <a:pt x="1750" y="9059"/>
                  <a:pt x="1743" y="9067"/>
                </a:cubicBezTo>
                <a:lnTo>
                  <a:pt x="1743" y="9067"/>
                </a:lnTo>
                <a:cubicBezTo>
                  <a:pt x="1799" y="9047"/>
                  <a:pt x="1871" y="9044"/>
                  <a:pt x="1921" y="9019"/>
                </a:cubicBezTo>
                <a:lnTo>
                  <a:pt x="1921" y="9105"/>
                </a:lnTo>
                <a:cubicBezTo>
                  <a:pt x="1921" y="9141"/>
                  <a:pt x="1920" y="9153"/>
                  <a:pt x="1917" y="9153"/>
                </a:cubicBezTo>
                <a:cubicBezTo>
                  <a:pt x="1911" y="9153"/>
                  <a:pt x="1901" y="9100"/>
                  <a:pt x="1896" y="9100"/>
                </a:cubicBezTo>
                <a:cubicBezTo>
                  <a:pt x="1894" y="9100"/>
                  <a:pt x="1893" y="9109"/>
                  <a:pt x="1893" y="9133"/>
                </a:cubicBezTo>
                <a:cubicBezTo>
                  <a:pt x="1950" y="9448"/>
                  <a:pt x="1893" y="9648"/>
                  <a:pt x="1950" y="9906"/>
                </a:cubicBezTo>
                <a:cubicBezTo>
                  <a:pt x="1864" y="10106"/>
                  <a:pt x="2007" y="10621"/>
                  <a:pt x="1950" y="10908"/>
                </a:cubicBezTo>
                <a:lnTo>
                  <a:pt x="1979" y="10908"/>
                </a:lnTo>
                <a:cubicBezTo>
                  <a:pt x="1998" y="10946"/>
                  <a:pt x="1992" y="10971"/>
                  <a:pt x="1985" y="11001"/>
                </a:cubicBezTo>
                <a:lnTo>
                  <a:pt x="1985" y="11001"/>
                </a:lnTo>
                <a:cubicBezTo>
                  <a:pt x="1988" y="10993"/>
                  <a:pt x="1992" y="10988"/>
                  <a:pt x="1997" y="10988"/>
                </a:cubicBezTo>
                <a:cubicBezTo>
                  <a:pt x="2000" y="10988"/>
                  <a:pt x="2003" y="10989"/>
                  <a:pt x="2007" y="10994"/>
                </a:cubicBezTo>
                <a:cubicBezTo>
                  <a:pt x="2007" y="11137"/>
                  <a:pt x="2036" y="11280"/>
                  <a:pt x="2036" y="11423"/>
                </a:cubicBezTo>
                <a:cubicBezTo>
                  <a:pt x="2065" y="11852"/>
                  <a:pt x="2036" y="12339"/>
                  <a:pt x="2036" y="12768"/>
                </a:cubicBezTo>
                <a:cubicBezTo>
                  <a:pt x="1864" y="12797"/>
                  <a:pt x="1693" y="12825"/>
                  <a:pt x="1492" y="12825"/>
                </a:cubicBezTo>
                <a:lnTo>
                  <a:pt x="1549" y="12825"/>
                </a:lnTo>
                <a:cubicBezTo>
                  <a:pt x="1541" y="12849"/>
                  <a:pt x="1520" y="12858"/>
                  <a:pt x="1490" y="12858"/>
                </a:cubicBezTo>
                <a:cubicBezTo>
                  <a:pt x="1427" y="12858"/>
                  <a:pt x="1328" y="12820"/>
                  <a:pt x="1249" y="12820"/>
                </a:cubicBezTo>
                <a:cubicBezTo>
                  <a:pt x="1237" y="12820"/>
                  <a:pt x="1225" y="12821"/>
                  <a:pt x="1214" y="12823"/>
                </a:cubicBezTo>
                <a:lnTo>
                  <a:pt x="1214" y="12823"/>
                </a:lnTo>
                <a:cubicBezTo>
                  <a:pt x="1225" y="12818"/>
                  <a:pt x="1230" y="12805"/>
                  <a:pt x="1232" y="12796"/>
                </a:cubicBezTo>
                <a:lnTo>
                  <a:pt x="1232" y="12796"/>
                </a:lnTo>
                <a:cubicBezTo>
                  <a:pt x="1233" y="12796"/>
                  <a:pt x="1234" y="12796"/>
                  <a:pt x="1235" y="12797"/>
                </a:cubicBezTo>
                <a:cubicBezTo>
                  <a:pt x="1235" y="12791"/>
                  <a:pt x="1235" y="12789"/>
                  <a:pt x="1234" y="12789"/>
                </a:cubicBezTo>
                <a:cubicBezTo>
                  <a:pt x="1234" y="12789"/>
                  <a:pt x="1234" y="12792"/>
                  <a:pt x="1232" y="12796"/>
                </a:cubicBezTo>
                <a:lnTo>
                  <a:pt x="1232" y="12796"/>
                </a:lnTo>
                <a:cubicBezTo>
                  <a:pt x="1176" y="12782"/>
                  <a:pt x="1119" y="12775"/>
                  <a:pt x="1066" y="12775"/>
                </a:cubicBezTo>
                <a:cubicBezTo>
                  <a:pt x="1013" y="12775"/>
                  <a:pt x="963" y="12782"/>
                  <a:pt x="920" y="12797"/>
                </a:cubicBezTo>
                <a:cubicBezTo>
                  <a:pt x="805" y="12797"/>
                  <a:pt x="691" y="12797"/>
                  <a:pt x="519" y="12825"/>
                </a:cubicBezTo>
                <a:lnTo>
                  <a:pt x="548" y="12797"/>
                </a:lnTo>
                <a:cubicBezTo>
                  <a:pt x="462" y="12797"/>
                  <a:pt x="376" y="12825"/>
                  <a:pt x="319" y="12854"/>
                </a:cubicBezTo>
                <a:cubicBezTo>
                  <a:pt x="233" y="12882"/>
                  <a:pt x="147" y="12940"/>
                  <a:pt x="90" y="12997"/>
                </a:cubicBezTo>
                <a:cubicBezTo>
                  <a:pt x="90" y="13054"/>
                  <a:pt x="33" y="13111"/>
                  <a:pt x="90" y="13111"/>
                </a:cubicBezTo>
                <a:cubicBezTo>
                  <a:pt x="61" y="13140"/>
                  <a:pt x="33" y="13169"/>
                  <a:pt x="4" y="13226"/>
                </a:cubicBezTo>
                <a:lnTo>
                  <a:pt x="4" y="13712"/>
                </a:lnTo>
                <a:cubicBezTo>
                  <a:pt x="90" y="13913"/>
                  <a:pt x="204" y="14056"/>
                  <a:pt x="376" y="14170"/>
                </a:cubicBezTo>
                <a:cubicBezTo>
                  <a:pt x="357" y="14170"/>
                  <a:pt x="312" y="14158"/>
                  <a:pt x="293" y="14158"/>
                </a:cubicBezTo>
                <a:cubicBezTo>
                  <a:pt x="284" y="14158"/>
                  <a:pt x="281" y="14161"/>
                  <a:pt x="290" y="14170"/>
                </a:cubicBezTo>
                <a:cubicBezTo>
                  <a:pt x="347" y="14199"/>
                  <a:pt x="405" y="14228"/>
                  <a:pt x="462" y="14228"/>
                </a:cubicBezTo>
                <a:lnTo>
                  <a:pt x="634" y="14228"/>
                </a:lnTo>
                <a:cubicBezTo>
                  <a:pt x="605" y="14199"/>
                  <a:pt x="605" y="14199"/>
                  <a:pt x="519" y="14170"/>
                </a:cubicBezTo>
                <a:cubicBezTo>
                  <a:pt x="605" y="14170"/>
                  <a:pt x="662" y="14142"/>
                  <a:pt x="719" y="14142"/>
                </a:cubicBezTo>
                <a:cubicBezTo>
                  <a:pt x="576" y="14170"/>
                  <a:pt x="719" y="14199"/>
                  <a:pt x="777" y="14228"/>
                </a:cubicBezTo>
                <a:lnTo>
                  <a:pt x="777" y="14199"/>
                </a:lnTo>
                <a:cubicBezTo>
                  <a:pt x="812" y="14211"/>
                  <a:pt x="834" y="14215"/>
                  <a:pt x="848" y="14215"/>
                </a:cubicBezTo>
                <a:cubicBezTo>
                  <a:pt x="896" y="14215"/>
                  <a:pt x="861" y="14166"/>
                  <a:pt x="949" y="14166"/>
                </a:cubicBezTo>
                <a:cubicBezTo>
                  <a:pt x="964" y="14166"/>
                  <a:pt x="983" y="14167"/>
                  <a:pt x="1006" y="14170"/>
                </a:cubicBezTo>
                <a:cubicBezTo>
                  <a:pt x="1092" y="14170"/>
                  <a:pt x="1177" y="14142"/>
                  <a:pt x="1263" y="14142"/>
                </a:cubicBezTo>
                <a:cubicBezTo>
                  <a:pt x="1278" y="14170"/>
                  <a:pt x="1256" y="14170"/>
                  <a:pt x="1231" y="14170"/>
                </a:cubicBezTo>
                <a:cubicBezTo>
                  <a:pt x="1206" y="14170"/>
                  <a:pt x="1177" y="14170"/>
                  <a:pt x="1177" y="14199"/>
                </a:cubicBezTo>
                <a:cubicBezTo>
                  <a:pt x="1263" y="14199"/>
                  <a:pt x="1349" y="14151"/>
                  <a:pt x="1435" y="14151"/>
                </a:cubicBezTo>
                <a:cubicBezTo>
                  <a:pt x="1464" y="14151"/>
                  <a:pt x="1492" y="14156"/>
                  <a:pt x="1521" y="14170"/>
                </a:cubicBezTo>
                <a:lnTo>
                  <a:pt x="1349" y="14170"/>
                </a:lnTo>
                <a:cubicBezTo>
                  <a:pt x="1406" y="14228"/>
                  <a:pt x="1492" y="14228"/>
                  <a:pt x="1578" y="14228"/>
                </a:cubicBezTo>
                <a:lnTo>
                  <a:pt x="1721" y="14228"/>
                </a:lnTo>
                <a:cubicBezTo>
                  <a:pt x="1817" y="14151"/>
                  <a:pt x="1912" y="14151"/>
                  <a:pt x="2016" y="14151"/>
                </a:cubicBezTo>
                <a:lnTo>
                  <a:pt x="2016" y="14151"/>
                </a:lnTo>
                <a:cubicBezTo>
                  <a:pt x="2068" y="14151"/>
                  <a:pt x="2122" y="14151"/>
                  <a:pt x="2179" y="14142"/>
                </a:cubicBezTo>
                <a:lnTo>
                  <a:pt x="2179" y="14142"/>
                </a:lnTo>
                <a:cubicBezTo>
                  <a:pt x="2093" y="14170"/>
                  <a:pt x="2150" y="14170"/>
                  <a:pt x="2179" y="14170"/>
                </a:cubicBezTo>
                <a:cubicBezTo>
                  <a:pt x="2179" y="14309"/>
                  <a:pt x="2179" y="14448"/>
                  <a:pt x="2205" y="14586"/>
                </a:cubicBezTo>
                <a:lnTo>
                  <a:pt x="2205" y="14586"/>
                </a:lnTo>
                <a:cubicBezTo>
                  <a:pt x="2198" y="14570"/>
                  <a:pt x="2179" y="14566"/>
                  <a:pt x="2179" y="14542"/>
                </a:cubicBezTo>
                <a:lnTo>
                  <a:pt x="2179" y="14542"/>
                </a:lnTo>
                <a:cubicBezTo>
                  <a:pt x="2150" y="14657"/>
                  <a:pt x="2179" y="14771"/>
                  <a:pt x="2208" y="14886"/>
                </a:cubicBezTo>
                <a:cubicBezTo>
                  <a:pt x="2208" y="14919"/>
                  <a:pt x="2203" y="14927"/>
                  <a:pt x="2198" y="14927"/>
                </a:cubicBezTo>
                <a:cubicBezTo>
                  <a:pt x="2194" y="14927"/>
                  <a:pt x="2189" y="14922"/>
                  <a:pt x="2185" y="14922"/>
                </a:cubicBezTo>
                <a:cubicBezTo>
                  <a:pt x="2182" y="14922"/>
                  <a:pt x="2179" y="14926"/>
                  <a:pt x="2179" y="14943"/>
                </a:cubicBezTo>
                <a:cubicBezTo>
                  <a:pt x="2151" y="15000"/>
                  <a:pt x="2236" y="15199"/>
                  <a:pt x="2208" y="15257"/>
                </a:cubicBezTo>
                <a:lnTo>
                  <a:pt x="2208" y="15257"/>
                </a:lnTo>
                <a:cubicBezTo>
                  <a:pt x="2208" y="15233"/>
                  <a:pt x="2208" y="15213"/>
                  <a:pt x="2208" y="15201"/>
                </a:cubicBezTo>
                <a:cubicBezTo>
                  <a:pt x="2208" y="15224"/>
                  <a:pt x="2189" y="15266"/>
                  <a:pt x="2197" y="15266"/>
                </a:cubicBezTo>
                <a:cubicBezTo>
                  <a:pt x="2199" y="15266"/>
                  <a:pt x="2202" y="15263"/>
                  <a:pt x="2208" y="15258"/>
                </a:cubicBezTo>
                <a:cubicBezTo>
                  <a:pt x="2208" y="15258"/>
                  <a:pt x="2208" y="15257"/>
                  <a:pt x="2208" y="15257"/>
                </a:cubicBezTo>
                <a:lnTo>
                  <a:pt x="2208" y="15257"/>
                </a:lnTo>
                <a:cubicBezTo>
                  <a:pt x="2209" y="15331"/>
                  <a:pt x="2213" y="15439"/>
                  <a:pt x="2228" y="15439"/>
                </a:cubicBezTo>
                <a:cubicBezTo>
                  <a:pt x="2230" y="15439"/>
                  <a:pt x="2233" y="15436"/>
                  <a:pt x="2236" y="15430"/>
                </a:cubicBezTo>
                <a:cubicBezTo>
                  <a:pt x="2236" y="15601"/>
                  <a:pt x="2265" y="15744"/>
                  <a:pt x="2236" y="15887"/>
                </a:cubicBezTo>
                <a:cubicBezTo>
                  <a:pt x="2294" y="15973"/>
                  <a:pt x="2236" y="16174"/>
                  <a:pt x="2294" y="16202"/>
                </a:cubicBezTo>
                <a:cubicBezTo>
                  <a:pt x="2236" y="16202"/>
                  <a:pt x="2236" y="16488"/>
                  <a:pt x="2294" y="16603"/>
                </a:cubicBezTo>
                <a:cubicBezTo>
                  <a:pt x="2290" y="16600"/>
                  <a:pt x="2287" y="16598"/>
                  <a:pt x="2285" y="16598"/>
                </a:cubicBezTo>
                <a:cubicBezTo>
                  <a:pt x="2267" y="16598"/>
                  <a:pt x="2263" y="16665"/>
                  <a:pt x="2245" y="16665"/>
                </a:cubicBezTo>
                <a:cubicBezTo>
                  <a:pt x="2242" y="16665"/>
                  <a:pt x="2240" y="16663"/>
                  <a:pt x="2236" y="16660"/>
                </a:cubicBezTo>
                <a:lnTo>
                  <a:pt x="2236" y="16660"/>
                </a:lnTo>
                <a:cubicBezTo>
                  <a:pt x="2236" y="16763"/>
                  <a:pt x="2259" y="16865"/>
                  <a:pt x="2285" y="16865"/>
                </a:cubicBezTo>
                <a:cubicBezTo>
                  <a:pt x="2287" y="16865"/>
                  <a:pt x="2291" y="16863"/>
                  <a:pt x="2294" y="16860"/>
                </a:cubicBezTo>
                <a:lnTo>
                  <a:pt x="2294" y="16860"/>
                </a:lnTo>
                <a:cubicBezTo>
                  <a:pt x="2208" y="17089"/>
                  <a:pt x="2379" y="17318"/>
                  <a:pt x="2265" y="17461"/>
                </a:cubicBezTo>
                <a:cubicBezTo>
                  <a:pt x="2265" y="17605"/>
                  <a:pt x="2294" y="17748"/>
                  <a:pt x="2322" y="17891"/>
                </a:cubicBezTo>
                <a:cubicBezTo>
                  <a:pt x="2255" y="17891"/>
                  <a:pt x="2187" y="17891"/>
                  <a:pt x="2134" y="17905"/>
                </a:cubicBezTo>
                <a:lnTo>
                  <a:pt x="2134" y="17905"/>
                </a:lnTo>
                <a:cubicBezTo>
                  <a:pt x="2139" y="17901"/>
                  <a:pt x="2145" y="17896"/>
                  <a:pt x="2150" y="17891"/>
                </a:cubicBezTo>
                <a:cubicBezTo>
                  <a:pt x="2093" y="17891"/>
                  <a:pt x="2007" y="17891"/>
                  <a:pt x="2007" y="17919"/>
                </a:cubicBezTo>
                <a:lnTo>
                  <a:pt x="2065" y="17919"/>
                </a:lnTo>
                <a:cubicBezTo>
                  <a:pt x="2179" y="17948"/>
                  <a:pt x="1864" y="18034"/>
                  <a:pt x="1836" y="18034"/>
                </a:cubicBezTo>
                <a:cubicBezTo>
                  <a:pt x="1950" y="17948"/>
                  <a:pt x="1578" y="18034"/>
                  <a:pt x="1721" y="17919"/>
                </a:cubicBezTo>
                <a:cubicBezTo>
                  <a:pt x="1664" y="17919"/>
                  <a:pt x="1635" y="17948"/>
                  <a:pt x="1635" y="17977"/>
                </a:cubicBezTo>
                <a:cubicBezTo>
                  <a:pt x="1578" y="17977"/>
                  <a:pt x="1578" y="17977"/>
                  <a:pt x="1607" y="17919"/>
                </a:cubicBezTo>
                <a:lnTo>
                  <a:pt x="1607" y="17919"/>
                </a:lnTo>
                <a:cubicBezTo>
                  <a:pt x="1406" y="17948"/>
                  <a:pt x="1492" y="17977"/>
                  <a:pt x="1320" y="18005"/>
                </a:cubicBezTo>
                <a:cubicBezTo>
                  <a:pt x="1320" y="18005"/>
                  <a:pt x="1349" y="17977"/>
                  <a:pt x="1378" y="17948"/>
                </a:cubicBezTo>
                <a:lnTo>
                  <a:pt x="1378" y="17948"/>
                </a:lnTo>
                <a:cubicBezTo>
                  <a:pt x="1320" y="17977"/>
                  <a:pt x="1263" y="17977"/>
                  <a:pt x="1206" y="18005"/>
                </a:cubicBezTo>
                <a:cubicBezTo>
                  <a:pt x="1149" y="18005"/>
                  <a:pt x="1063" y="18034"/>
                  <a:pt x="1006" y="18062"/>
                </a:cubicBezTo>
                <a:lnTo>
                  <a:pt x="1034" y="18005"/>
                </a:lnTo>
                <a:lnTo>
                  <a:pt x="1034" y="18005"/>
                </a:lnTo>
                <a:cubicBezTo>
                  <a:pt x="891" y="18062"/>
                  <a:pt x="777" y="18148"/>
                  <a:pt x="719" y="18291"/>
                </a:cubicBezTo>
                <a:cubicBezTo>
                  <a:pt x="634" y="18406"/>
                  <a:pt x="605" y="18549"/>
                  <a:pt x="576" y="18692"/>
                </a:cubicBezTo>
                <a:cubicBezTo>
                  <a:pt x="565" y="18669"/>
                  <a:pt x="557" y="18660"/>
                  <a:pt x="551" y="18660"/>
                </a:cubicBezTo>
                <a:cubicBezTo>
                  <a:pt x="527" y="18660"/>
                  <a:pt x="536" y="18812"/>
                  <a:pt x="491" y="18835"/>
                </a:cubicBezTo>
                <a:cubicBezTo>
                  <a:pt x="519" y="18892"/>
                  <a:pt x="519" y="18950"/>
                  <a:pt x="548" y="19007"/>
                </a:cubicBezTo>
                <a:lnTo>
                  <a:pt x="548" y="18921"/>
                </a:lnTo>
                <a:cubicBezTo>
                  <a:pt x="576" y="19064"/>
                  <a:pt x="662" y="19179"/>
                  <a:pt x="777" y="19293"/>
                </a:cubicBezTo>
                <a:cubicBezTo>
                  <a:pt x="748" y="19264"/>
                  <a:pt x="719" y="19236"/>
                  <a:pt x="691" y="19207"/>
                </a:cubicBezTo>
                <a:lnTo>
                  <a:pt x="691" y="19207"/>
                </a:lnTo>
                <a:cubicBezTo>
                  <a:pt x="748" y="19293"/>
                  <a:pt x="834" y="19350"/>
                  <a:pt x="948" y="19379"/>
                </a:cubicBezTo>
                <a:cubicBezTo>
                  <a:pt x="891" y="19350"/>
                  <a:pt x="834" y="19322"/>
                  <a:pt x="805" y="19293"/>
                </a:cubicBezTo>
                <a:lnTo>
                  <a:pt x="805" y="19293"/>
                </a:lnTo>
                <a:cubicBezTo>
                  <a:pt x="837" y="19306"/>
                  <a:pt x="856" y="19310"/>
                  <a:pt x="868" y="19310"/>
                </a:cubicBezTo>
                <a:cubicBezTo>
                  <a:pt x="894" y="19310"/>
                  <a:pt x="887" y="19288"/>
                  <a:pt x="904" y="19288"/>
                </a:cubicBezTo>
                <a:cubicBezTo>
                  <a:pt x="915" y="19288"/>
                  <a:pt x="935" y="19296"/>
                  <a:pt x="977" y="19322"/>
                </a:cubicBezTo>
                <a:cubicBezTo>
                  <a:pt x="1063" y="19350"/>
                  <a:pt x="1120" y="19379"/>
                  <a:pt x="1206" y="19379"/>
                </a:cubicBezTo>
                <a:cubicBezTo>
                  <a:pt x="1263" y="19379"/>
                  <a:pt x="1349" y="19350"/>
                  <a:pt x="1435" y="19350"/>
                </a:cubicBezTo>
                <a:cubicBezTo>
                  <a:pt x="1464" y="19379"/>
                  <a:pt x="1435" y="19408"/>
                  <a:pt x="1435" y="19436"/>
                </a:cubicBezTo>
                <a:cubicBezTo>
                  <a:pt x="1488" y="19383"/>
                  <a:pt x="1715" y="19404"/>
                  <a:pt x="1815" y="19361"/>
                </a:cubicBezTo>
                <a:lnTo>
                  <a:pt x="1815" y="19361"/>
                </a:lnTo>
                <a:cubicBezTo>
                  <a:pt x="1811" y="19372"/>
                  <a:pt x="1818" y="19390"/>
                  <a:pt x="1836" y="19408"/>
                </a:cubicBezTo>
                <a:lnTo>
                  <a:pt x="1893" y="19350"/>
                </a:lnTo>
                <a:cubicBezTo>
                  <a:pt x="1950" y="19350"/>
                  <a:pt x="1979" y="19350"/>
                  <a:pt x="1950" y="19379"/>
                </a:cubicBezTo>
                <a:cubicBezTo>
                  <a:pt x="2110" y="19379"/>
                  <a:pt x="1978" y="19342"/>
                  <a:pt x="2035" y="19342"/>
                </a:cubicBezTo>
                <a:cubicBezTo>
                  <a:pt x="2050" y="19342"/>
                  <a:pt x="2076" y="19345"/>
                  <a:pt x="2122" y="19350"/>
                </a:cubicBezTo>
                <a:lnTo>
                  <a:pt x="2351" y="19350"/>
                </a:lnTo>
                <a:cubicBezTo>
                  <a:pt x="2322" y="19465"/>
                  <a:pt x="2322" y="19608"/>
                  <a:pt x="2351" y="19722"/>
                </a:cubicBezTo>
                <a:cubicBezTo>
                  <a:pt x="2351" y="19732"/>
                  <a:pt x="2351" y="19742"/>
                  <a:pt x="2351" y="19751"/>
                </a:cubicBezTo>
                <a:cubicBezTo>
                  <a:pt x="2358" y="19740"/>
                  <a:pt x="2366" y="19735"/>
                  <a:pt x="2373" y="19735"/>
                </a:cubicBezTo>
                <a:cubicBezTo>
                  <a:pt x="2422" y="19735"/>
                  <a:pt x="2465" y="19951"/>
                  <a:pt x="2465" y="19951"/>
                </a:cubicBezTo>
                <a:cubicBezTo>
                  <a:pt x="2456" y="19942"/>
                  <a:pt x="2449" y="19938"/>
                  <a:pt x="2443" y="19938"/>
                </a:cubicBezTo>
                <a:cubicBezTo>
                  <a:pt x="2404" y="19938"/>
                  <a:pt x="2435" y="20128"/>
                  <a:pt x="2393" y="20128"/>
                </a:cubicBezTo>
                <a:cubicBezTo>
                  <a:pt x="2383" y="20128"/>
                  <a:pt x="2370" y="20118"/>
                  <a:pt x="2351" y="20094"/>
                </a:cubicBezTo>
                <a:lnTo>
                  <a:pt x="2351" y="20094"/>
                </a:lnTo>
                <a:cubicBezTo>
                  <a:pt x="2351" y="20118"/>
                  <a:pt x="2351" y="20159"/>
                  <a:pt x="2366" y="20159"/>
                </a:cubicBezTo>
                <a:cubicBezTo>
                  <a:pt x="2370" y="20159"/>
                  <a:pt x="2374" y="20157"/>
                  <a:pt x="2379" y="20152"/>
                </a:cubicBezTo>
                <a:lnTo>
                  <a:pt x="2379" y="20152"/>
                </a:lnTo>
                <a:cubicBezTo>
                  <a:pt x="2379" y="20187"/>
                  <a:pt x="2379" y="20212"/>
                  <a:pt x="2373" y="20212"/>
                </a:cubicBezTo>
                <a:cubicBezTo>
                  <a:pt x="2368" y="20212"/>
                  <a:pt x="2362" y="20202"/>
                  <a:pt x="2351" y="20180"/>
                </a:cubicBezTo>
                <a:lnTo>
                  <a:pt x="2351" y="20180"/>
                </a:lnTo>
                <a:cubicBezTo>
                  <a:pt x="2379" y="20381"/>
                  <a:pt x="2379" y="20295"/>
                  <a:pt x="2408" y="20495"/>
                </a:cubicBezTo>
                <a:cubicBezTo>
                  <a:pt x="2408" y="20495"/>
                  <a:pt x="2379" y="20467"/>
                  <a:pt x="2351" y="20438"/>
                </a:cubicBezTo>
                <a:lnTo>
                  <a:pt x="2351" y="20438"/>
                </a:lnTo>
                <a:cubicBezTo>
                  <a:pt x="2379" y="20495"/>
                  <a:pt x="2408" y="20552"/>
                  <a:pt x="2437" y="20610"/>
                </a:cubicBezTo>
                <a:cubicBezTo>
                  <a:pt x="2465" y="20667"/>
                  <a:pt x="2494" y="20724"/>
                  <a:pt x="2551" y="20781"/>
                </a:cubicBezTo>
                <a:cubicBezTo>
                  <a:pt x="2637" y="20896"/>
                  <a:pt x="2723" y="20953"/>
                  <a:pt x="2866" y="20982"/>
                </a:cubicBezTo>
                <a:cubicBezTo>
                  <a:pt x="2947" y="21002"/>
                  <a:pt x="3042" y="21022"/>
                  <a:pt x="3142" y="21022"/>
                </a:cubicBezTo>
                <a:cubicBezTo>
                  <a:pt x="3183" y="21022"/>
                  <a:pt x="3225" y="21019"/>
                  <a:pt x="3267" y="21010"/>
                </a:cubicBezTo>
                <a:lnTo>
                  <a:pt x="3267" y="21010"/>
                </a:lnTo>
                <a:cubicBezTo>
                  <a:pt x="3233" y="21044"/>
                  <a:pt x="3243" y="21051"/>
                  <a:pt x="3269" y="21051"/>
                </a:cubicBezTo>
                <a:cubicBezTo>
                  <a:pt x="3290" y="21051"/>
                  <a:pt x="3322" y="21046"/>
                  <a:pt x="3351" y="21046"/>
                </a:cubicBezTo>
                <a:cubicBezTo>
                  <a:pt x="3378" y="21046"/>
                  <a:pt x="3401" y="21051"/>
                  <a:pt x="3410" y="21068"/>
                </a:cubicBezTo>
                <a:cubicBezTo>
                  <a:pt x="3467" y="21039"/>
                  <a:pt x="3524" y="21010"/>
                  <a:pt x="3581" y="20953"/>
                </a:cubicBezTo>
                <a:lnTo>
                  <a:pt x="3581" y="20953"/>
                </a:lnTo>
                <a:cubicBezTo>
                  <a:pt x="3567" y="20967"/>
                  <a:pt x="3553" y="20974"/>
                  <a:pt x="3538" y="20974"/>
                </a:cubicBezTo>
                <a:cubicBezTo>
                  <a:pt x="3524" y="20974"/>
                  <a:pt x="3510" y="20967"/>
                  <a:pt x="3496" y="20953"/>
                </a:cubicBezTo>
                <a:cubicBezTo>
                  <a:pt x="3610" y="20896"/>
                  <a:pt x="3696" y="20781"/>
                  <a:pt x="3782" y="20638"/>
                </a:cubicBezTo>
                <a:lnTo>
                  <a:pt x="3782" y="20638"/>
                </a:lnTo>
                <a:lnTo>
                  <a:pt x="3724" y="20753"/>
                </a:lnTo>
                <a:cubicBezTo>
                  <a:pt x="3782" y="20667"/>
                  <a:pt x="3810" y="20581"/>
                  <a:pt x="3839" y="20495"/>
                </a:cubicBezTo>
                <a:lnTo>
                  <a:pt x="3839" y="20495"/>
                </a:lnTo>
                <a:cubicBezTo>
                  <a:pt x="3810" y="20524"/>
                  <a:pt x="3810" y="20581"/>
                  <a:pt x="3782" y="20638"/>
                </a:cubicBezTo>
                <a:cubicBezTo>
                  <a:pt x="3782" y="20467"/>
                  <a:pt x="3724" y="20638"/>
                  <a:pt x="3782" y="20438"/>
                </a:cubicBezTo>
                <a:cubicBezTo>
                  <a:pt x="3782" y="20446"/>
                  <a:pt x="3782" y="20449"/>
                  <a:pt x="3782" y="20449"/>
                </a:cubicBezTo>
                <a:cubicBezTo>
                  <a:pt x="3782" y="20449"/>
                  <a:pt x="3786" y="20312"/>
                  <a:pt x="3810" y="20238"/>
                </a:cubicBezTo>
                <a:cubicBezTo>
                  <a:pt x="3782" y="20180"/>
                  <a:pt x="3782" y="20094"/>
                  <a:pt x="3782" y="20009"/>
                </a:cubicBezTo>
                <a:cubicBezTo>
                  <a:pt x="3782" y="20003"/>
                  <a:pt x="3784" y="20000"/>
                  <a:pt x="3789" y="20000"/>
                </a:cubicBezTo>
                <a:cubicBezTo>
                  <a:pt x="3800" y="20000"/>
                  <a:pt x="3825" y="20017"/>
                  <a:pt x="3846" y="20017"/>
                </a:cubicBezTo>
                <a:cubicBezTo>
                  <a:pt x="3854" y="20017"/>
                  <a:pt x="3862" y="20015"/>
                  <a:pt x="3868" y="20009"/>
                </a:cubicBezTo>
                <a:cubicBezTo>
                  <a:pt x="3810" y="19951"/>
                  <a:pt x="3868" y="19694"/>
                  <a:pt x="3810" y="19637"/>
                </a:cubicBezTo>
                <a:lnTo>
                  <a:pt x="3810" y="19637"/>
                </a:lnTo>
                <a:cubicBezTo>
                  <a:pt x="3811" y="19637"/>
                  <a:pt x="3823" y="19649"/>
                  <a:pt x="3832" y="19649"/>
                </a:cubicBezTo>
                <a:cubicBezTo>
                  <a:pt x="3836" y="19649"/>
                  <a:pt x="3839" y="19646"/>
                  <a:pt x="3839" y="19637"/>
                </a:cubicBezTo>
                <a:lnTo>
                  <a:pt x="3810" y="19579"/>
                </a:lnTo>
                <a:cubicBezTo>
                  <a:pt x="3810" y="19522"/>
                  <a:pt x="3810" y="19522"/>
                  <a:pt x="3839" y="19522"/>
                </a:cubicBezTo>
                <a:cubicBezTo>
                  <a:pt x="3839" y="19467"/>
                  <a:pt x="3833" y="19453"/>
                  <a:pt x="3826" y="19453"/>
                </a:cubicBezTo>
                <a:cubicBezTo>
                  <a:pt x="3819" y="19453"/>
                  <a:pt x="3811" y="19467"/>
                  <a:pt x="3806" y="19467"/>
                </a:cubicBezTo>
                <a:cubicBezTo>
                  <a:pt x="3801" y="19467"/>
                  <a:pt x="3800" y="19450"/>
                  <a:pt x="3810" y="19379"/>
                </a:cubicBezTo>
                <a:cubicBezTo>
                  <a:pt x="3810" y="19348"/>
                  <a:pt x="3810" y="19306"/>
                  <a:pt x="3810" y="19264"/>
                </a:cubicBezTo>
                <a:cubicBezTo>
                  <a:pt x="4039" y="19264"/>
                  <a:pt x="4297" y="19236"/>
                  <a:pt x="4526" y="19179"/>
                </a:cubicBezTo>
                <a:lnTo>
                  <a:pt x="4526" y="19179"/>
                </a:lnTo>
                <a:lnTo>
                  <a:pt x="4497" y="19207"/>
                </a:lnTo>
                <a:lnTo>
                  <a:pt x="4927" y="19207"/>
                </a:lnTo>
                <a:cubicBezTo>
                  <a:pt x="4955" y="19179"/>
                  <a:pt x="5041" y="19179"/>
                  <a:pt x="4984" y="19150"/>
                </a:cubicBezTo>
                <a:lnTo>
                  <a:pt x="4984" y="19150"/>
                </a:lnTo>
                <a:cubicBezTo>
                  <a:pt x="5057" y="19166"/>
                  <a:pt x="5129" y="19172"/>
                  <a:pt x="5199" y="19172"/>
                </a:cubicBezTo>
                <a:cubicBezTo>
                  <a:pt x="5441" y="19172"/>
                  <a:pt x="5663" y="19100"/>
                  <a:pt x="5882" y="19100"/>
                </a:cubicBezTo>
                <a:cubicBezTo>
                  <a:pt x="5937" y="19100"/>
                  <a:pt x="5992" y="19104"/>
                  <a:pt x="6047" y="19116"/>
                </a:cubicBezTo>
                <a:lnTo>
                  <a:pt x="6047" y="19116"/>
                </a:lnTo>
                <a:lnTo>
                  <a:pt x="6300" y="19093"/>
                </a:lnTo>
                <a:cubicBezTo>
                  <a:pt x="6286" y="19078"/>
                  <a:pt x="6272" y="19078"/>
                  <a:pt x="6254" y="19078"/>
                </a:cubicBezTo>
                <a:cubicBezTo>
                  <a:pt x="6236" y="19078"/>
                  <a:pt x="6214" y="19078"/>
                  <a:pt x="6186" y="19064"/>
                </a:cubicBezTo>
                <a:cubicBezTo>
                  <a:pt x="6243" y="19036"/>
                  <a:pt x="6329" y="19007"/>
                  <a:pt x="6386" y="19007"/>
                </a:cubicBezTo>
                <a:cubicBezTo>
                  <a:pt x="6243" y="19036"/>
                  <a:pt x="6386" y="19064"/>
                  <a:pt x="6443" y="19064"/>
                </a:cubicBezTo>
                <a:lnTo>
                  <a:pt x="6443" y="19036"/>
                </a:lnTo>
                <a:cubicBezTo>
                  <a:pt x="6478" y="19047"/>
                  <a:pt x="6499" y="19052"/>
                  <a:pt x="6514" y="19052"/>
                </a:cubicBezTo>
                <a:cubicBezTo>
                  <a:pt x="6572" y="19052"/>
                  <a:pt x="6512" y="18978"/>
                  <a:pt x="6672" y="18978"/>
                </a:cubicBezTo>
                <a:cubicBezTo>
                  <a:pt x="6758" y="18978"/>
                  <a:pt x="6844" y="18950"/>
                  <a:pt x="6901" y="18950"/>
                </a:cubicBezTo>
                <a:cubicBezTo>
                  <a:pt x="6958" y="18978"/>
                  <a:pt x="6844" y="18978"/>
                  <a:pt x="6815" y="19007"/>
                </a:cubicBezTo>
                <a:cubicBezTo>
                  <a:pt x="6938" y="19007"/>
                  <a:pt x="7040" y="18944"/>
                  <a:pt x="7138" y="18944"/>
                </a:cubicBezTo>
                <a:cubicBezTo>
                  <a:pt x="7155" y="18944"/>
                  <a:pt x="7171" y="18946"/>
                  <a:pt x="7187" y="18950"/>
                </a:cubicBezTo>
                <a:cubicBezTo>
                  <a:pt x="7130" y="18950"/>
                  <a:pt x="7073" y="18950"/>
                  <a:pt x="7016" y="18978"/>
                </a:cubicBezTo>
                <a:cubicBezTo>
                  <a:pt x="7073" y="19007"/>
                  <a:pt x="7159" y="19007"/>
                  <a:pt x="7245" y="19007"/>
                </a:cubicBezTo>
                <a:lnTo>
                  <a:pt x="7388" y="19007"/>
                </a:lnTo>
                <a:cubicBezTo>
                  <a:pt x="7388" y="19093"/>
                  <a:pt x="7416" y="19207"/>
                  <a:pt x="7445" y="19293"/>
                </a:cubicBezTo>
                <a:cubicBezTo>
                  <a:pt x="7413" y="19229"/>
                  <a:pt x="7397" y="19209"/>
                  <a:pt x="7388" y="19209"/>
                </a:cubicBezTo>
                <a:cubicBezTo>
                  <a:pt x="7373" y="19209"/>
                  <a:pt x="7377" y="19264"/>
                  <a:pt x="7359" y="19264"/>
                </a:cubicBezTo>
                <a:cubicBezTo>
                  <a:pt x="7359" y="19314"/>
                  <a:pt x="7359" y="19385"/>
                  <a:pt x="7341" y="19385"/>
                </a:cubicBezTo>
                <a:cubicBezTo>
                  <a:pt x="7338" y="19385"/>
                  <a:pt x="7334" y="19383"/>
                  <a:pt x="7331" y="19379"/>
                </a:cubicBezTo>
                <a:lnTo>
                  <a:pt x="7331" y="19379"/>
                </a:lnTo>
                <a:cubicBezTo>
                  <a:pt x="7388" y="19465"/>
                  <a:pt x="7331" y="19522"/>
                  <a:pt x="7388" y="19665"/>
                </a:cubicBezTo>
                <a:cubicBezTo>
                  <a:pt x="7388" y="19665"/>
                  <a:pt x="7388" y="19751"/>
                  <a:pt x="7388" y="19751"/>
                </a:cubicBezTo>
                <a:cubicBezTo>
                  <a:pt x="7396" y="19784"/>
                  <a:pt x="7399" y="19795"/>
                  <a:pt x="7401" y="19795"/>
                </a:cubicBezTo>
                <a:cubicBezTo>
                  <a:pt x="7405" y="19795"/>
                  <a:pt x="7396" y="19722"/>
                  <a:pt x="7416" y="19722"/>
                </a:cubicBezTo>
                <a:cubicBezTo>
                  <a:pt x="7489" y="19867"/>
                  <a:pt x="7459" y="20094"/>
                  <a:pt x="7535" y="20316"/>
                </a:cubicBezTo>
                <a:lnTo>
                  <a:pt x="7535" y="20316"/>
                </a:lnTo>
                <a:lnTo>
                  <a:pt x="7559" y="20266"/>
                </a:lnTo>
                <a:lnTo>
                  <a:pt x="7588" y="20409"/>
                </a:lnTo>
                <a:cubicBezTo>
                  <a:pt x="7588" y="20409"/>
                  <a:pt x="7571" y="20392"/>
                  <a:pt x="7550" y="20358"/>
                </a:cubicBezTo>
                <a:lnTo>
                  <a:pt x="7550" y="20358"/>
                </a:lnTo>
                <a:cubicBezTo>
                  <a:pt x="7561" y="20385"/>
                  <a:pt x="7573" y="20412"/>
                  <a:pt x="7588" y="20438"/>
                </a:cubicBezTo>
                <a:cubicBezTo>
                  <a:pt x="7617" y="20581"/>
                  <a:pt x="7703" y="20695"/>
                  <a:pt x="7846" y="20781"/>
                </a:cubicBezTo>
                <a:lnTo>
                  <a:pt x="7903" y="20867"/>
                </a:lnTo>
                <a:cubicBezTo>
                  <a:pt x="7903" y="20877"/>
                  <a:pt x="7893" y="20880"/>
                  <a:pt x="7881" y="20880"/>
                </a:cubicBezTo>
                <a:cubicBezTo>
                  <a:pt x="7855" y="20880"/>
                  <a:pt x="7817" y="20867"/>
                  <a:pt x="7817" y="20867"/>
                </a:cubicBezTo>
                <a:lnTo>
                  <a:pt x="7817" y="20867"/>
                </a:lnTo>
                <a:cubicBezTo>
                  <a:pt x="7851" y="20918"/>
                  <a:pt x="7906" y="20960"/>
                  <a:pt x="7969" y="20990"/>
                </a:cubicBezTo>
                <a:lnTo>
                  <a:pt x="7969" y="20990"/>
                </a:lnTo>
                <a:cubicBezTo>
                  <a:pt x="7972" y="20986"/>
                  <a:pt x="7978" y="20982"/>
                  <a:pt x="7989" y="20982"/>
                </a:cubicBezTo>
                <a:cubicBezTo>
                  <a:pt x="8046" y="20982"/>
                  <a:pt x="8075" y="21010"/>
                  <a:pt x="8132" y="21010"/>
                </a:cubicBezTo>
                <a:lnTo>
                  <a:pt x="8014" y="21010"/>
                </a:lnTo>
                <a:cubicBezTo>
                  <a:pt x="8043" y="21022"/>
                  <a:pt x="8073" y="21031"/>
                  <a:pt x="8103" y="21039"/>
                </a:cubicBezTo>
                <a:cubicBezTo>
                  <a:pt x="8075" y="21039"/>
                  <a:pt x="8103" y="21039"/>
                  <a:pt x="8132" y="21068"/>
                </a:cubicBezTo>
                <a:cubicBezTo>
                  <a:pt x="8143" y="21068"/>
                  <a:pt x="8153" y="21067"/>
                  <a:pt x="8161" y="21067"/>
                </a:cubicBezTo>
                <a:lnTo>
                  <a:pt x="8161" y="21067"/>
                </a:lnTo>
                <a:lnTo>
                  <a:pt x="8160" y="21068"/>
                </a:lnTo>
                <a:cubicBezTo>
                  <a:pt x="8203" y="21068"/>
                  <a:pt x="8252" y="21068"/>
                  <a:pt x="8302" y="21061"/>
                </a:cubicBezTo>
                <a:lnTo>
                  <a:pt x="8302" y="21061"/>
                </a:lnTo>
                <a:cubicBezTo>
                  <a:pt x="8311" y="21062"/>
                  <a:pt x="8321" y="21065"/>
                  <a:pt x="8332" y="21068"/>
                </a:cubicBezTo>
                <a:cubicBezTo>
                  <a:pt x="8304" y="21096"/>
                  <a:pt x="8275" y="21125"/>
                  <a:pt x="8218" y="21125"/>
                </a:cubicBezTo>
                <a:cubicBezTo>
                  <a:pt x="8361" y="21125"/>
                  <a:pt x="8475" y="21096"/>
                  <a:pt x="8561" y="21010"/>
                </a:cubicBezTo>
                <a:cubicBezTo>
                  <a:pt x="8590" y="21010"/>
                  <a:pt x="8618" y="20982"/>
                  <a:pt x="8647" y="20953"/>
                </a:cubicBezTo>
                <a:cubicBezTo>
                  <a:pt x="8631" y="20953"/>
                  <a:pt x="8616" y="20954"/>
                  <a:pt x="8602" y="20956"/>
                </a:cubicBezTo>
                <a:lnTo>
                  <a:pt x="8602" y="20956"/>
                </a:lnTo>
                <a:cubicBezTo>
                  <a:pt x="8834" y="20833"/>
                  <a:pt x="8973" y="20556"/>
                  <a:pt x="8876" y="20266"/>
                </a:cubicBezTo>
                <a:lnTo>
                  <a:pt x="8962" y="20266"/>
                </a:lnTo>
                <a:cubicBezTo>
                  <a:pt x="8962" y="20295"/>
                  <a:pt x="8962" y="20295"/>
                  <a:pt x="8962" y="20323"/>
                </a:cubicBezTo>
                <a:lnTo>
                  <a:pt x="9019" y="20352"/>
                </a:lnTo>
                <a:lnTo>
                  <a:pt x="8990" y="20266"/>
                </a:lnTo>
                <a:cubicBezTo>
                  <a:pt x="9019" y="20238"/>
                  <a:pt x="9019" y="20180"/>
                  <a:pt x="9019" y="20066"/>
                </a:cubicBezTo>
                <a:cubicBezTo>
                  <a:pt x="8990" y="20009"/>
                  <a:pt x="8962" y="19980"/>
                  <a:pt x="8933" y="19923"/>
                </a:cubicBezTo>
                <a:lnTo>
                  <a:pt x="8961" y="19867"/>
                </a:lnTo>
                <a:lnTo>
                  <a:pt x="8961" y="19867"/>
                </a:lnTo>
                <a:cubicBezTo>
                  <a:pt x="8962" y="19869"/>
                  <a:pt x="8962" y="19871"/>
                  <a:pt x="8963" y="19873"/>
                </a:cubicBezTo>
                <a:lnTo>
                  <a:pt x="8963" y="19873"/>
                </a:lnTo>
                <a:lnTo>
                  <a:pt x="8962" y="19865"/>
                </a:lnTo>
                <a:lnTo>
                  <a:pt x="8961" y="19867"/>
                </a:lnTo>
                <a:lnTo>
                  <a:pt x="8961" y="19867"/>
                </a:lnTo>
                <a:cubicBezTo>
                  <a:pt x="8952" y="19847"/>
                  <a:pt x="8943" y="19828"/>
                  <a:pt x="8933" y="19808"/>
                </a:cubicBezTo>
                <a:cubicBezTo>
                  <a:pt x="8933" y="19808"/>
                  <a:pt x="8962" y="19780"/>
                  <a:pt x="8962" y="19751"/>
                </a:cubicBezTo>
                <a:cubicBezTo>
                  <a:pt x="8905" y="19694"/>
                  <a:pt x="8876" y="19637"/>
                  <a:pt x="8847" y="19579"/>
                </a:cubicBezTo>
                <a:cubicBezTo>
                  <a:pt x="8865" y="19579"/>
                  <a:pt x="8882" y="19610"/>
                  <a:pt x="8893" y="19610"/>
                </a:cubicBezTo>
                <a:cubicBezTo>
                  <a:pt x="8900" y="19610"/>
                  <a:pt x="8905" y="19596"/>
                  <a:pt x="8905" y="19551"/>
                </a:cubicBezTo>
                <a:cubicBezTo>
                  <a:pt x="8905" y="19523"/>
                  <a:pt x="8903" y="19514"/>
                  <a:pt x="8899" y="19514"/>
                </a:cubicBezTo>
                <a:cubicBezTo>
                  <a:pt x="8893" y="19514"/>
                  <a:pt x="8880" y="19547"/>
                  <a:pt x="8861" y="19547"/>
                </a:cubicBezTo>
                <a:cubicBezTo>
                  <a:pt x="8849" y="19547"/>
                  <a:pt x="8835" y="19535"/>
                  <a:pt x="8819" y="19493"/>
                </a:cubicBezTo>
                <a:cubicBezTo>
                  <a:pt x="8819" y="19408"/>
                  <a:pt x="8876" y="19436"/>
                  <a:pt x="8819" y="19350"/>
                </a:cubicBezTo>
                <a:lnTo>
                  <a:pt x="8819" y="19350"/>
                </a:lnTo>
                <a:cubicBezTo>
                  <a:pt x="8819" y="19350"/>
                  <a:pt x="8847" y="19350"/>
                  <a:pt x="8876" y="19379"/>
                </a:cubicBezTo>
                <a:cubicBezTo>
                  <a:pt x="8819" y="19293"/>
                  <a:pt x="8819" y="19179"/>
                  <a:pt x="8790" y="19121"/>
                </a:cubicBezTo>
                <a:cubicBezTo>
                  <a:pt x="8790" y="19064"/>
                  <a:pt x="8790" y="19007"/>
                  <a:pt x="8790" y="18921"/>
                </a:cubicBezTo>
                <a:cubicBezTo>
                  <a:pt x="8876" y="18921"/>
                  <a:pt x="8933" y="18921"/>
                  <a:pt x="9019" y="18892"/>
                </a:cubicBezTo>
                <a:cubicBezTo>
                  <a:pt x="9248" y="18835"/>
                  <a:pt x="9277" y="18778"/>
                  <a:pt x="9477" y="18721"/>
                </a:cubicBezTo>
                <a:lnTo>
                  <a:pt x="9506" y="18721"/>
                </a:lnTo>
                <a:cubicBezTo>
                  <a:pt x="9563" y="18721"/>
                  <a:pt x="9448" y="18778"/>
                  <a:pt x="9448" y="18778"/>
                </a:cubicBezTo>
                <a:cubicBezTo>
                  <a:pt x="9482" y="18786"/>
                  <a:pt x="9515" y="18790"/>
                  <a:pt x="9548" y="18790"/>
                </a:cubicBezTo>
                <a:cubicBezTo>
                  <a:pt x="9627" y="18790"/>
                  <a:pt x="9702" y="18770"/>
                  <a:pt x="9763" y="18749"/>
                </a:cubicBezTo>
                <a:cubicBezTo>
                  <a:pt x="9763" y="18749"/>
                  <a:pt x="9763" y="18778"/>
                  <a:pt x="9820" y="18778"/>
                </a:cubicBezTo>
                <a:cubicBezTo>
                  <a:pt x="9824" y="18782"/>
                  <a:pt x="9829" y="18784"/>
                  <a:pt x="9833" y="18784"/>
                </a:cubicBezTo>
                <a:cubicBezTo>
                  <a:pt x="9848" y="18784"/>
                  <a:pt x="9866" y="18763"/>
                  <a:pt x="9898" y="18745"/>
                </a:cubicBezTo>
                <a:lnTo>
                  <a:pt x="9898" y="18745"/>
                </a:lnTo>
                <a:cubicBezTo>
                  <a:pt x="9881" y="18748"/>
                  <a:pt x="9864" y="18749"/>
                  <a:pt x="9849" y="18749"/>
                </a:cubicBezTo>
                <a:lnTo>
                  <a:pt x="9906" y="18692"/>
                </a:lnTo>
                <a:cubicBezTo>
                  <a:pt x="10278" y="18635"/>
                  <a:pt x="10679" y="18606"/>
                  <a:pt x="11080" y="18520"/>
                </a:cubicBezTo>
                <a:cubicBezTo>
                  <a:pt x="11080" y="18549"/>
                  <a:pt x="11080" y="18578"/>
                  <a:pt x="11080" y="18606"/>
                </a:cubicBezTo>
                <a:lnTo>
                  <a:pt x="11051" y="18606"/>
                </a:lnTo>
                <a:lnTo>
                  <a:pt x="10994" y="18663"/>
                </a:lnTo>
                <a:lnTo>
                  <a:pt x="11108" y="18635"/>
                </a:lnTo>
                <a:cubicBezTo>
                  <a:pt x="11108" y="18663"/>
                  <a:pt x="11165" y="18663"/>
                  <a:pt x="11280" y="18663"/>
                </a:cubicBezTo>
                <a:lnTo>
                  <a:pt x="11452" y="18606"/>
                </a:lnTo>
                <a:lnTo>
                  <a:pt x="11505" y="18633"/>
                </a:lnTo>
                <a:lnTo>
                  <a:pt x="11505" y="18633"/>
                </a:lnTo>
                <a:cubicBezTo>
                  <a:pt x="11527" y="18624"/>
                  <a:pt x="11548" y="18615"/>
                  <a:pt x="11566" y="18606"/>
                </a:cubicBezTo>
                <a:cubicBezTo>
                  <a:pt x="11566" y="18606"/>
                  <a:pt x="11595" y="18635"/>
                  <a:pt x="11623" y="18635"/>
                </a:cubicBezTo>
                <a:lnTo>
                  <a:pt x="11795" y="18520"/>
                </a:lnTo>
                <a:lnTo>
                  <a:pt x="11795" y="18520"/>
                </a:lnTo>
                <a:cubicBezTo>
                  <a:pt x="11818" y="18544"/>
                  <a:pt x="11766" y="18585"/>
                  <a:pt x="11806" y="18585"/>
                </a:cubicBezTo>
                <a:cubicBezTo>
                  <a:pt x="11816" y="18585"/>
                  <a:pt x="11830" y="18583"/>
                  <a:pt x="11852" y="18578"/>
                </a:cubicBezTo>
                <a:cubicBezTo>
                  <a:pt x="11967" y="18578"/>
                  <a:pt x="11766" y="18549"/>
                  <a:pt x="11881" y="18492"/>
                </a:cubicBezTo>
                <a:cubicBezTo>
                  <a:pt x="11938" y="18492"/>
                  <a:pt x="11945" y="18517"/>
                  <a:pt x="11976" y="18517"/>
                </a:cubicBezTo>
                <a:cubicBezTo>
                  <a:pt x="11992" y="18517"/>
                  <a:pt x="12015" y="18511"/>
                  <a:pt x="12053" y="18492"/>
                </a:cubicBezTo>
                <a:lnTo>
                  <a:pt x="12053" y="18492"/>
                </a:lnTo>
                <a:cubicBezTo>
                  <a:pt x="12053" y="18492"/>
                  <a:pt x="12053" y="18520"/>
                  <a:pt x="11995" y="18549"/>
                </a:cubicBezTo>
                <a:cubicBezTo>
                  <a:pt x="12081" y="18520"/>
                  <a:pt x="12224" y="18492"/>
                  <a:pt x="12253" y="18463"/>
                </a:cubicBezTo>
                <a:cubicBezTo>
                  <a:pt x="12329" y="18463"/>
                  <a:pt x="12444" y="18425"/>
                  <a:pt x="12512" y="18425"/>
                </a:cubicBezTo>
                <a:cubicBezTo>
                  <a:pt x="12546" y="18425"/>
                  <a:pt x="12568" y="18435"/>
                  <a:pt x="12568" y="18463"/>
                </a:cubicBezTo>
                <a:cubicBezTo>
                  <a:pt x="12625" y="18406"/>
                  <a:pt x="12711" y="18377"/>
                  <a:pt x="12768" y="18349"/>
                </a:cubicBezTo>
                <a:lnTo>
                  <a:pt x="12768" y="18349"/>
                </a:lnTo>
                <a:cubicBezTo>
                  <a:pt x="12740" y="18377"/>
                  <a:pt x="12747" y="18384"/>
                  <a:pt x="12772" y="18384"/>
                </a:cubicBezTo>
                <a:cubicBezTo>
                  <a:pt x="12797" y="18384"/>
                  <a:pt x="12840" y="18377"/>
                  <a:pt x="12883" y="18377"/>
                </a:cubicBezTo>
                <a:cubicBezTo>
                  <a:pt x="12911" y="18520"/>
                  <a:pt x="12940" y="18692"/>
                  <a:pt x="12940" y="18835"/>
                </a:cubicBezTo>
                <a:cubicBezTo>
                  <a:pt x="12934" y="18841"/>
                  <a:pt x="12929" y="18844"/>
                  <a:pt x="12925" y="18844"/>
                </a:cubicBezTo>
                <a:cubicBezTo>
                  <a:pt x="12894" y="18844"/>
                  <a:pt x="12903" y="18703"/>
                  <a:pt x="12892" y="18703"/>
                </a:cubicBezTo>
                <a:cubicBezTo>
                  <a:pt x="12890" y="18703"/>
                  <a:pt x="12887" y="18708"/>
                  <a:pt x="12883" y="18721"/>
                </a:cubicBezTo>
                <a:cubicBezTo>
                  <a:pt x="12883" y="18989"/>
                  <a:pt x="12883" y="19258"/>
                  <a:pt x="12883" y="19551"/>
                </a:cubicBezTo>
                <a:lnTo>
                  <a:pt x="12883" y="19551"/>
                </a:lnTo>
                <a:cubicBezTo>
                  <a:pt x="12965" y="19578"/>
                  <a:pt x="12862" y="19739"/>
                  <a:pt x="12880" y="19879"/>
                </a:cubicBezTo>
                <a:lnTo>
                  <a:pt x="12880" y="19879"/>
                </a:lnTo>
                <a:cubicBezTo>
                  <a:pt x="12876" y="19865"/>
                  <a:pt x="12866" y="19854"/>
                  <a:pt x="12860" y="19854"/>
                </a:cubicBezTo>
                <a:cubicBezTo>
                  <a:pt x="12856" y="19854"/>
                  <a:pt x="12854" y="19857"/>
                  <a:pt x="12854" y="19865"/>
                </a:cubicBezTo>
                <a:cubicBezTo>
                  <a:pt x="12854" y="19951"/>
                  <a:pt x="12854" y="20066"/>
                  <a:pt x="12854" y="20180"/>
                </a:cubicBezTo>
                <a:cubicBezTo>
                  <a:pt x="12854" y="20295"/>
                  <a:pt x="12854" y="20409"/>
                  <a:pt x="12883" y="20581"/>
                </a:cubicBezTo>
                <a:lnTo>
                  <a:pt x="12854" y="20552"/>
                </a:lnTo>
                <a:lnTo>
                  <a:pt x="12854" y="20552"/>
                </a:lnTo>
                <a:cubicBezTo>
                  <a:pt x="12854" y="20610"/>
                  <a:pt x="12883" y="20695"/>
                  <a:pt x="12911" y="20781"/>
                </a:cubicBezTo>
                <a:cubicBezTo>
                  <a:pt x="12940" y="20867"/>
                  <a:pt x="12997" y="20924"/>
                  <a:pt x="13083" y="20982"/>
                </a:cubicBezTo>
                <a:cubicBezTo>
                  <a:pt x="13102" y="20982"/>
                  <a:pt x="13147" y="21020"/>
                  <a:pt x="13166" y="21020"/>
                </a:cubicBezTo>
                <a:cubicBezTo>
                  <a:pt x="13175" y="21020"/>
                  <a:pt x="13178" y="21010"/>
                  <a:pt x="13169" y="20982"/>
                </a:cubicBezTo>
                <a:lnTo>
                  <a:pt x="13169" y="20982"/>
                </a:lnTo>
                <a:cubicBezTo>
                  <a:pt x="13261" y="21092"/>
                  <a:pt x="13388" y="21143"/>
                  <a:pt x="13527" y="21143"/>
                </a:cubicBezTo>
                <a:cubicBezTo>
                  <a:pt x="13605" y="21143"/>
                  <a:pt x="13688" y="21127"/>
                  <a:pt x="13770" y="21096"/>
                </a:cubicBezTo>
                <a:cubicBezTo>
                  <a:pt x="13942" y="21010"/>
                  <a:pt x="14085" y="20867"/>
                  <a:pt x="14199" y="20695"/>
                </a:cubicBezTo>
                <a:lnTo>
                  <a:pt x="14199" y="20695"/>
                </a:lnTo>
                <a:cubicBezTo>
                  <a:pt x="14199" y="20742"/>
                  <a:pt x="14180" y="20789"/>
                  <a:pt x="14189" y="20789"/>
                </a:cubicBezTo>
                <a:cubicBezTo>
                  <a:pt x="14191" y="20789"/>
                  <a:pt x="14194" y="20787"/>
                  <a:pt x="14199" y="20781"/>
                </a:cubicBezTo>
                <a:cubicBezTo>
                  <a:pt x="14228" y="20724"/>
                  <a:pt x="14256" y="20667"/>
                  <a:pt x="14256" y="20610"/>
                </a:cubicBezTo>
                <a:lnTo>
                  <a:pt x="14256" y="20438"/>
                </a:lnTo>
                <a:cubicBezTo>
                  <a:pt x="14228" y="20467"/>
                  <a:pt x="14228" y="20495"/>
                  <a:pt x="14199" y="20552"/>
                </a:cubicBezTo>
                <a:cubicBezTo>
                  <a:pt x="14171" y="20495"/>
                  <a:pt x="14170" y="20409"/>
                  <a:pt x="14170" y="20352"/>
                </a:cubicBezTo>
                <a:lnTo>
                  <a:pt x="14170" y="20352"/>
                </a:lnTo>
                <a:cubicBezTo>
                  <a:pt x="14171" y="20397"/>
                  <a:pt x="14176" y="20414"/>
                  <a:pt x="14185" y="20414"/>
                </a:cubicBezTo>
                <a:cubicBezTo>
                  <a:pt x="14204" y="20414"/>
                  <a:pt x="14237" y="20334"/>
                  <a:pt x="14256" y="20295"/>
                </a:cubicBezTo>
                <a:lnTo>
                  <a:pt x="14228" y="20295"/>
                </a:lnTo>
                <a:cubicBezTo>
                  <a:pt x="14285" y="20152"/>
                  <a:pt x="14142" y="20266"/>
                  <a:pt x="14199" y="20066"/>
                </a:cubicBezTo>
                <a:lnTo>
                  <a:pt x="14228" y="20066"/>
                </a:lnTo>
                <a:cubicBezTo>
                  <a:pt x="14199" y="19980"/>
                  <a:pt x="14199" y="19894"/>
                  <a:pt x="14199" y="19808"/>
                </a:cubicBezTo>
                <a:cubicBezTo>
                  <a:pt x="14202" y="19805"/>
                  <a:pt x="14205" y="19804"/>
                  <a:pt x="14207" y="19804"/>
                </a:cubicBezTo>
                <a:cubicBezTo>
                  <a:pt x="14222" y="19804"/>
                  <a:pt x="14202" y="19894"/>
                  <a:pt x="14228" y="19894"/>
                </a:cubicBezTo>
                <a:cubicBezTo>
                  <a:pt x="14228" y="19780"/>
                  <a:pt x="14170" y="19665"/>
                  <a:pt x="14199" y="19551"/>
                </a:cubicBezTo>
                <a:lnTo>
                  <a:pt x="14199" y="19551"/>
                </a:lnTo>
                <a:cubicBezTo>
                  <a:pt x="14199" y="19608"/>
                  <a:pt x="14199" y="19665"/>
                  <a:pt x="14228" y="19722"/>
                </a:cubicBezTo>
                <a:cubicBezTo>
                  <a:pt x="14256" y="19637"/>
                  <a:pt x="14256" y="19579"/>
                  <a:pt x="14256" y="19493"/>
                </a:cubicBezTo>
                <a:lnTo>
                  <a:pt x="14256" y="19350"/>
                </a:lnTo>
                <a:cubicBezTo>
                  <a:pt x="14142" y="19207"/>
                  <a:pt x="14228" y="19036"/>
                  <a:pt x="14142" y="18835"/>
                </a:cubicBezTo>
                <a:lnTo>
                  <a:pt x="14142" y="18835"/>
                </a:lnTo>
                <a:cubicBezTo>
                  <a:pt x="14175" y="18911"/>
                  <a:pt x="14191" y="18934"/>
                  <a:pt x="14200" y="18934"/>
                </a:cubicBezTo>
                <a:cubicBezTo>
                  <a:pt x="14212" y="18934"/>
                  <a:pt x="14211" y="18889"/>
                  <a:pt x="14222" y="18889"/>
                </a:cubicBezTo>
                <a:cubicBezTo>
                  <a:pt x="14223" y="18889"/>
                  <a:pt x="14225" y="18890"/>
                  <a:pt x="14228" y="18892"/>
                </a:cubicBezTo>
                <a:cubicBezTo>
                  <a:pt x="14228" y="18843"/>
                  <a:pt x="14249" y="18772"/>
                  <a:pt x="14255" y="18772"/>
                </a:cubicBezTo>
                <a:cubicBezTo>
                  <a:pt x="14255" y="18772"/>
                  <a:pt x="14255" y="18772"/>
                  <a:pt x="14255" y="18772"/>
                </a:cubicBezTo>
                <a:lnTo>
                  <a:pt x="14255" y="18772"/>
                </a:lnTo>
                <a:cubicBezTo>
                  <a:pt x="14229" y="18662"/>
                  <a:pt x="14256" y="18604"/>
                  <a:pt x="14228" y="18463"/>
                </a:cubicBezTo>
                <a:cubicBezTo>
                  <a:pt x="14228" y="18463"/>
                  <a:pt x="14228" y="18400"/>
                  <a:pt x="14246" y="18400"/>
                </a:cubicBezTo>
                <a:cubicBezTo>
                  <a:pt x="14249" y="18400"/>
                  <a:pt x="14252" y="18402"/>
                  <a:pt x="14256" y="18406"/>
                </a:cubicBezTo>
                <a:cubicBezTo>
                  <a:pt x="14248" y="18363"/>
                  <a:pt x="14242" y="18348"/>
                  <a:pt x="14237" y="18348"/>
                </a:cubicBezTo>
                <a:cubicBezTo>
                  <a:pt x="14229" y="18348"/>
                  <a:pt x="14228" y="18409"/>
                  <a:pt x="14228" y="18409"/>
                </a:cubicBezTo>
                <a:cubicBezTo>
                  <a:pt x="14228" y="18409"/>
                  <a:pt x="14228" y="18408"/>
                  <a:pt x="14228" y="18406"/>
                </a:cubicBezTo>
                <a:cubicBezTo>
                  <a:pt x="14199" y="18291"/>
                  <a:pt x="14170" y="18148"/>
                  <a:pt x="14199" y="18034"/>
                </a:cubicBezTo>
                <a:lnTo>
                  <a:pt x="14199" y="18034"/>
                </a:lnTo>
                <a:cubicBezTo>
                  <a:pt x="14199" y="18034"/>
                  <a:pt x="14228" y="18034"/>
                  <a:pt x="14228" y="18062"/>
                </a:cubicBezTo>
                <a:cubicBezTo>
                  <a:pt x="14228" y="17977"/>
                  <a:pt x="14342" y="18034"/>
                  <a:pt x="14399" y="17977"/>
                </a:cubicBezTo>
                <a:cubicBezTo>
                  <a:pt x="14514" y="17977"/>
                  <a:pt x="14501" y="18002"/>
                  <a:pt x="14522" y="18002"/>
                </a:cubicBezTo>
                <a:cubicBezTo>
                  <a:pt x="14533" y="18002"/>
                  <a:pt x="14552" y="17996"/>
                  <a:pt x="14600" y="17977"/>
                </a:cubicBezTo>
                <a:cubicBezTo>
                  <a:pt x="14686" y="17977"/>
                  <a:pt x="14543" y="18034"/>
                  <a:pt x="14543" y="18034"/>
                </a:cubicBezTo>
                <a:cubicBezTo>
                  <a:pt x="14714" y="18005"/>
                  <a:pt x="14628" y="17948"/>
                  <a:pt x="14657" y="17919"/>
                </a:cubicBezTo>
                <a:cubicBezTo>
                  <a:pt x="14700" y="17905"/>
                  <a:pt x="14727" y="17900"/>
                  <a:pt x="14744" y="17900"/>
                </a:cubicBezTo>
                <a:cubicBezTo>
                  <a:pt x="14797" y="17900"/>
                  <a:pt x="14764" y="17948"/>
                  <a:pt x="14829" y="17948"/>
                </a:cubicBezTo>
                <a:cubicBezTo>
                  <a:pt x="14915" y="17919"/>
                  <a:pt x="15000" y="17862"/>
                  <a:pt x="15115" y="17834"/>
                </a:cubicBezTo>
                <a:cubicBezTo>
                  <a:pt x="15115" y="17834"/>
                  <a:pt x="15144" y="17834"/>
                  <a:pt x="15115" y="17862"/>
                </a:cubicBezTo>
                <a:cubicBezTo>
                  <a:pt x="15229" y="17805"/>
                  <a:pt x="15487" y="17805"/>
                  <a:pt x="15630" y="17719"/>
                </a:cubicBezTo>
                <a:lnTo>
                  <a:pt x="15659" y="17719"/>
                </a:lnTo>
                <a:cubicBezTo>
                  <a:pt x="15630" y="17690"/>
                  <a:pt x="15601" y="17662"/>
                  <a:pt x="15601" y="17633"/>
                </a:cubicBezTo>
                <a:cubicBezTo>
                  <a:pt x="15670" y="17633"/>
                  <a:pt x="15721" y="17597"/>
                  <a:pt x="15753" y="17597"/>
                </a:cubicBezTo>
                <a:cubicBezTo>
                  <a:pt x="15761" y="17597"/>
                  <a:pt x="15767" y="17599"/>
                  <a:pt x="15773" y="17605"/>
                </a:cubicBezTo>
                <a:cubicBezTo>
                  <a:pt x="15745" y="17605"/>
                  <a:pt x="15716" y="17633"/>
                  <a:pt x="15716" y="17662"/>
                </a:cubicBezTo>
                <a:lnTo>
                  <a:pt x="15773" y="17690"/>
                </a:lnTo>
                <a:cubicBezTo>
                  <a:pt x="15800" y="17700"/>
                  <a:pt x="15802" y="17706"/>
                  <a:pt x="15791" y="17711"/>
                </a:cubicBezTo>
                <a:lnTo>
                  <a:pt x="15791" y="17711"/>
                </a:lnTo>
                <a:cubicBezTo>
                  <a:pt x="15899" y="17677"/>
                  <a:pt x="16008" y="17655"/>
                  <a:pt x="16117" y="17633"/>
                </a:cubicBezTo>
                <a:lnTo>
                  <a:pt x="16117" y="17633"/>
                </a:lnTo>
                <a:cubicBezTo>
                  <a:pt x="16145" y="17690"/>
                  <a:pt x="15830" y="17690"/>
                  <a:pt x="16002" y="17719"/>
                </a:cubicBezTo>
                <a:lnTo>
                  <a:pt x="15830" y="17719"/>
                </a:lnTo>
                <a:cubicBezTo>
                  <a:pt x="15902" y="17748"/>
                  <a:pt x="15873" y="17748"/>
                  <a:pt x="15845" y="17748"/>
                </a:cubicBezTo>
                <a:cubicBezTo>
                  <a:pt x="15816" y="17748"/>
                  <a:pt x="15787" y="17748"/>
                  <a:pt x="15859" y="17776"/>
                </a:cubicBezTo>
                <a:cubicBezTo>
                  <a:pt x="16088" y="17748"/>
                  <a:pt x="16117" y="17719"/>
                  <a:pt x="16346" y="17690"/>
                </a:cubicBezTo>
                <a:cubicBezTo>
                  <a:pt x="16374" y="17633"/>
                  <a:pt x="16317" y="17633"/>
                  <a:pt x="16374" y="17605"/>
                </a:cubicBezTo>
                <a:cubicBezTo>
                  <a:pt x="16449" y="17577"/>
                  <a:pt x="16503" y="17568"/>
                  <a:pt x="16545" y="17568"/>
                </a:cubicBezTo>
                <a:cubicBezTo>
                  <a:pt x="16636" y="17568"/>
                  <a:pt x="16669" y="17613"/>
                  <a:pt x="16737" y="17613"/>
                </a:cubicBezTo>
                <a:cubicBezTo>
                  <a:pt x="16768" y="17613"/>
                  <a:pt x="16806" y="17603"/>
                  <a:pt x="16861" y="17576"/>
                </a:cubicBezTo>
                <a:cubicBezTo>
                  <a:pt x="16918" y="17490"/>
                  <a:pt x="17032" y="17461"/>
                  <a:pt x="17118" y="17461"/>
                </a:cubicBezTo>
                <a:lnTo>
                  <a:pt x="17061" y="17519"/>
                </a:lnTo>
                <a:cubicBezTo>
                  <a:pt x="17290" y="17490"/>
                  <a:pt x="17176" y="17433"/>
                  <a:pt x="17433" y="17404"/>
                </a:cubicBezTo>
                <a:lnTo>
                  <a:pt x="17433" y="17404"/>
                </a:lnTo>
                <a:cubicBezTo>
                  <a:pt x="17376" y="17461"/>
                  <a:pt x="17261" y="17461"/>
                  <a:pt x="17290" y="17461"/>
                </a:cubicBezTo>
                <a:cubicBezTo>
                  <a:pt x="17462" y="17461"/>
                  <a:pt x="17376" y="17404"/>
                  <a:pt x="17519" y="17404"/>
                </a:cubicBezTo>
                <a:lnTo>
                  <a:pt x="17548" y="17433"/>
                </a:lnTo>
                <a:cubicBezTo>
                  <a:pt x="17748" y="17404"/>
                  <a:pt x="17948" y="17318"/>
                  <a:pt x="18177" y="17290"/>
                </a:cubicBezTo>
                <a:cubicBezTo>
                  <a:pt x="18206" y="17433"/>
                  <a:pt x="18206" y="17576"/>
                  <a:pt x="18234" y="17748"/>
                </a:cubicBezTo>
                <a:lnTo>
                  <a:pt x="18234" y="17748"/>
                </a:lnTo>
                <a:cubicBezTo>
                  <a:pt x="18177" y="17748"/>
                  <a:pt x="18206" y="17376"/>
                  <a:pt x="18120" y="17376"/>
                </a:cubicBezTo>
                <a:cubicBezTo>
                  <a:pt x="18206" y="17662"/>
                  <a:pt x="18234" y="17948"/>
                  <a:pt x="18263" y="18234"/>
                </a:cubicBezTo>
                <a:cubicBezTo>
                  <a:pt x="18263" y="18245"/>
                  <a:pt x="18262" y="18250"/>
                  <a:pt x="18260" y="18250"/>
                </a:cubicBezTo>
                <a:cubicBezTo>
                  <a:pt x="18252" y="18250"/>
                  <a:pt x="18229" y="18171"/>
                  <a:pt x="18206" y="18148"/>
                </a:cubicBezTo>
                <a:lnTo>
                  <a:pt x="18206" y="18148"/>
                </a:lnTo>
                <a:cubicBezTo>
                  <a:pt x="18263" y="18463"/>
                  <a:pt x="18234" y="18778"/>
                  <a:pt x="18292" y="19036"/>
                </a:cubicBezTo>
                <a:cubicBezTo>
                  <a:pt x="18263" y="19036"/>
                  <a:pt x="18263" y="19007"/>
                  <a:pt x="18263" y="18979"/>
                </a:cubicBezTo>
                <a:lnTo>
                  <a:pt x="18263" y="18979"/>
                </a:lnTo>
                <a:cubicBezTo>
                  <a:pt x="18263" y="19036"/>
                  <a:pt x="18263" y="19121"/>
                  <a:pt x="18292" y="19121"/>
                </a:cubicBezTo>
                <a:lnTo>
                  <a:pt x="18292" y="19064"/>
                </a:lnTo>
                <a:cubicBezTo>
                  <a:pt x="18295" y="19053"/>
                  <a:pt x="18300" y="19048"/>
                  <a:pt x="18305" y="19048"/>
                </a:cubicBezTo>
                <a:cubicBezTo>
                  <a:pt x="18341" y="19048"/>
                  <a:pt x="18406" y="19268"/>
                  <a:pt x="18406" y="19293"/>
                </a:cubicBezTo>
                <a:cubicBezTo>
                  <a:pt x="18394" y="19277"/>
                  <a:pt x="18386" y="19271"/>
                  <a:pt x="18380" y="19271"/>
                </a:cubicBezTo>
                <a:cubicBezTo>
                  <a:pt x="18348" y="19271"/>
                  <a:pt x="18374" y="19441"/>
                  <a:pt x="18334" y="19441"/>
                </a:cubicBezTo>
                <a:cubicBezTo>
                  <a:pt x="18324" y="19441"/>
                  <a:pt x="18311" y="19431"/>
                  <a:pt x="18292" y="19408"/>
                </a:cubicBezTo>
                <a:lnTo>
                  <a:pt x="18292" y="19408"/>
                </a:lnTo>
                <a:cubicBezTo>
                  <a:pt x="18292" y="19465"/>
                  <a:pt x="18320" y="19493"/>
                  <a:pt x="18349" y="19493"/>
                </a:cubicBezTo>
                <a:cubicBezTo>
                  <a:pt x="18349" y="19525"/>
                  <a:pt x="18349" y="19548"/>
                  <a:pt x="18339" y="19548"/>
                </a:cubicBezTo>
                <a:cubicBezTo>
                  <a:pt x="18332" y="19548"/>
                  <a:pt x="18317" y="19532"/>
                  <a:pt x="18292" y="19493"/>
                </a:cubicBezTo>
                <a:lnTo>
                  <a:pt x="18292" y="19493"/>
                </a:lnTo>
                <a:cubicBezTo>
                  <a:pt x="18320" y="19694"/>
                  <a:pt x="18349" y="19608"/>
                  <a:pt x="18349" y="19808"/>
                </a:cubicBezTo>
                <a:cubicBezTo>
                  <a:pt x="18349" y="19808"/>
                  <a:pt x="18349" y="19780"/>
                  <a:pt x="18320" y="19751"/>
                </a:cubicBezTo>
                <a:lnTo>
                  <a:pt x="18320" y="19751"/>
                </a:lnTo>
                <a:cubicBezTo>
                  <a:pt x="18349" y="19808"/>
                  <a:pt x="18349" y="19837"/>
                  <a:pt x="18378" y="19894"/>
                </a:cubicBezTo>
                <a:cubicBezTo>
                  <a:pt x="18406" y="19951"/>
                  <a:pt x="18406" y="20037"/>
                  <a:pt x="18435" y="20123"/>
                </a:cubicBezTo>
                <a:lnTo>
                  <a:pt x="18378" y="20066"/>
                </a:lnTo>
                <a:lnTo>
                  <a:pt x="18378" y="20066"/>
                </a:lnTo>
                <a:cubicBezTo>
                  <a:pt x="18435" y="20209"/>
                  <a:pt x="18521" y="20323"/>
                  <a:pt x="18664" y="20409"/>
                </a:cubicBezTo>
                <a:cubicBezTo>
                  <a:pt x="18778" y="20467"/>
                  <a:pt x="18921" y="20524"/>
                  <a:pt x="19064" y="20552"/>
                </a:cubicBezTo>
                <a:cubicBezTo>
                  <a:pt x="18950" y="20610"/>
                  <a:pt x="19179" y="20581"/>
                  <a:pt x="19179" y="20610"/>
                </a:cubicBezTo>
                <a:cubicBezTo>
                  <a:pt x="19265" y="20610"/>
                  <a:pt x="19322" y="20581"/>
                  <a:pt x="19379" y="20552"/>
                </a:cubicBezTo>
                <a:lnTo>
                  <a:pt x="19293" y="20552"/>
                </a:lnTo>
                <a:cubicBezTo>
                  <a:pt x="19436" y="20524"/>
                  <a:pt x="19551" y="20438"/>
                  <a:pt x="19665" y="20323"/>
                </a:cubicBezTo>
                <a:lnTo>
                  <a:pt x="19665" y="20323"/>
                </a:lnTo>
                <a:cubicBezTo>
                  <a:pt x="19637" y="20352"/>
                  <a:pt x="19608" y="20409"/>
                  <a:pt x="19580" y="20438"/>
                </a:cubicBezTo>
                <a:cubicBezTo>
                  <a:pt x="19665" y="20352"/>
                  <a:pt x="19723" y="20266"/>
                  <a:pt x="19751" y="20180"/>
                </a:cubicBezTo>
                <a:lnTo>
                  <a:pt x="19751" y="20180"/>
                </a:lnTo>
                <a:cubicBezTo>
                  <a:pt x="19723" y="20238"/>
                  <a:pt x="19694" y="20266"/>
                  <a:pt x="19665" y="20323"/>
                </a:cubicBezTo>
                <a:cubicBezTo>
                  <a:pt x="19723" y="20152"/>
                  <a:pt x="19608" y="20295"/>
                  <a:pt x="19694" y="20123"/>
                </a:cubicBezTo>
                <a:cubicBezTo>
                  <a:pt x="19723" y="20066"/>
                  <a:pt x="19751" y="19980"/>
                  <a:pt x="19751" y="19923"/>
                </a:cubicBezTo>
                <a:cubicBezTo>
                  <a:pt x="19751" y="19837"/>
                  <a:pt x="19723" y="19751"/>
                  <a:pt x="19723" y="19665"/>
                </a:cubicBezTo>
                <a:cubicBezTo>
                  <a:pt x="19723" y="19656"/>
                  <a:pt x="19729" y="19652"/>
                  <a:pt x="19739" y="19652"/>
                </a:cubicBezTo>
                <a:cubicBezTo>
                  <a:pt x="19758" y="19652"/>
                  <a:pt x="19789" y="19665"/>
                  <a:pt x="19808" y="19665"/>
                </a:cubicBezTo>
                <a:cubicBezTo>
                  <a:pt x="19755" y="19612"/>
                  <a:pt x="19776" y="19385"/>
                  <a:pt x="19733" y="19285"/>
                </a:cubicBezTo>
                <a:lnTo>
                  <a:pt x="19733" y="19285"/>
                </a:lnTo>
                <a:cubicBezTo>
                  <a:pt x="19735" y="19286"/>
                  <a:pt x="19738" y="19286"/>
                  <a:pt x="19741" y="19286"/>
                </a:cubicBezTo>
                <a:cubicBezTo>
                  <a:pt x="19751" y="19286"/>
                  <a:pt x="19766" y="19279"/>
                  <a:pt x="19780" y="19264"/>
                </a:cubicBezTo>
                <a:lnTo>
                  <a:pt x="19723" y="19207"/>
                </a:lnTo>
                <a:cubicBezTo>
                  <a:pt x="19723" y="19150"/>
                  <a:pt x="19723" y="19150"/>
                  <a:pt x="19751" y="19150"/>
                </a:cubicBezTo>
                <a:cubicBezTo>
                  <a:pt x="19751" y="19083"/>
                  <a:pt x="19745" y="19067"/>
                  <a:pt x="19737" y="19067"/>
                </a:cubicBezTo>
                <a:cubicBezTo>
                  <a:pt x="19731" y="19067"/>
                  <a:pt x="19723" y="19080"/>
                  <a:pt x="19719" y="19080"/>
                </a:cubicBezTo>
                <a:cubicBezTo>
                  <a:pt x="19713" y="19080"/>
                  <a:pt x="19712" y="19063"/>
                  <a:pt x="19722" y="18985"/>
                </a:cubicBezTo>
                <a:lnTo>
                  <a:pt x="19722" y="18985"/>
                </a:lnTo>
                <a:cubicBezTo>
                  <a:pt x="19715" y="18777"/>
                  <a:pt x="19665" y="18589"/>
                  <a:pt x="19665" y="18377"/>
                </a:cubicBezTo>
                <a:cubicBezTo>
                  <a:pt x="19671" y="18371"/>
                  <a:pt x="19676" y="18369"/>
                  <a:pt x="19680" y="18369"/>
                </a:cubicBezTo>
                <a:cubicBezTo>
                  <a:pt x="19712" y="18369"/>
                  <a:pt x="19704" y="18509"/>
                  <a:pt x="19731" y="18509"/>
                </a:cubicBezTo>
                <a:cubicBezTo>
                  <a:pt x="19736" y="18509"/>
                  <a:pt x="19743" y="18504"/>
                  <a:pt x="19751" y="18492"/>
                </a:cubicBezTo>
                <a:cubicBezTo>
                  <a:pt x="19723" y="18206"/>
                  <a:pt x="19637" y="17891"/>
                  <a:pt x="19637" y="17576"/>
                </a:cubicBezTo>
                <a:lnTo>
                  <a:pt x="19637" y="17690"/>
                </a:lnTo>
                <a:cubicBezTo>
                  <a:pt x="19551" y="17633"/>
                  <a:pt x="19637" y="17490"/>
                  <a:pt x="19637" y="17347"/>
                </a:cubicBezTo>
                <a:cubicBezTo>
                  <a:pt x="19637" y="17347"/>
                  <a:pt x="19637" y="17318"/>
                  <a:pt x="19637" y="17318"/>
                </a:cubicBezTo>
                <a:cubicBezTo>
                  <a:pt x="19637" y="17334"/>
                  <a:pt x="19655" y="17341"/>
                  <a:pt x="19665" y="17345"/>
                </a:cubicBezTo>
                <a:lnTo>
                  <a:pt x="19665" y="17345"/>
                </a:lnTo>
                <a:cubicBezTo>
                  <a:pt x="19665" y="17341"/>
                  <a:pt x="19665" y="17334"/>
                  <a:pt x="19665" y="17318"/>
                </a:cubicBezTo>
                <a:cubicBezTo>
                  <a:pt x="19665" y="17290"/>
                  <a:pt x="19665" y="17290"/>
                  <a:pt x="19665" y="17261"/>
                </a:cubicBezTo>
                <a:lnTo>
                  <a:pt x="19665" y="17032"/>
                </a:lnTo>
                <a:cubicBezTo>
                  <a:pt x="19832" y="16977"/>
                  <a:pt x="19998" y="16945"/>
                  <a:pt x="20164" y="16945"/>
                </a:cubicBezTo>
                <a:cubicBezTo>
                  <a:pt x="20251" y="16945"/>
                  <a:pt x="20338" y="16954"/>
                  <a:pt x="20425" y="16972"/>
                </a:cubicBezTo>
                <a:lnTo>
                  <a:pt x="20425" y="16972"/>
                </a:lnTo>
                <a:cubicBezTo>
                  <a:pt x="20488" y="16964"/>
                  <a:pt x="20540" y="16936"/>
                  <a:pt x="20610" y="16889"/>
                </a:cubicBezTo>
                <a:cubicBezTo>
                  <a:pt x="20667" y="16860"/>
                  <a:pt x="20724" y="16832"/>
                  <a:pt x="20810" y="16803"/>
                </a:cubicBezTo>
                <a:lnTo>
                  <a:pt x="20810" y="16803"/>
                </a:lnTo>
                <a:lnTo>
                  <a:pt x="20782" y="16832"/>
                </a:lnTo>
                <a:cubicBezTo>
                  <a:pt x="20982" y="16689"/>
                  <a:pt x="21125" y="16460"/>
                  <a:pt x="21125" y="16202"/>
                </a:cubicBezTo>
                <a:cubicBezTo>
                  <a:pt x="21096" y="15973"/>
                  <a:pt x="21039" y="15773"/>
                  <a:pt x="20896" y="15601"/>
                </a:cubicBezTo>
                <a:cubicBezTo>
                  <a:pt x="20839" y="15573"/>
                  <a:pt x="20810" y="15573"/>
                  <a:pt x="20782" y="15544"/>
                </a:cubicBezTo>
                <a:cubicBezTo>
                  <a:pt x="20724" y="15515"/>
                  <a:pt x="20696" y="15487"/>
                  <a:pt x="20638" y="15487"/>
                </a:cubicBezTo>
                <a:cubicBezTo>
                  <a:pt x="20581" y="15458"/>
                  <a:pt x="20524" y="15444"/>
                  <a:pt x="20477" y="15444"/>
                </a:cubicBezTo>
                <a:cubicBezTo>
                  <a:pt x="20431" y="15444"/>
                  <a:pt x="20395" y="15458"/>
                  <a:pt x="20381" y="15487"/>
                </a:cubicBezTo>
                <a:cubicBezTo>
                  <a:pt x="20238" y="15430"/>
                  <a:pt x="20066" y="15401"/>
                  <a:pt x="19894" y="15401"/>
                </a:cubicBezTo>
                <a:cubicBezTo>
                  <a:pt x="19808" y="15401"/>
                  <a:pt x="19751" y="15458"/>
                  <a:pt x="19665" y="15487"/>
                </a:cubicBezTo>
                <a:lnTo>
                  <a:pt x="19665" y="15458"/>
                </a:lnTo>
                <a:lnTo>
                  <a:pt x="19522" y="15515"/>
                </a:lnTo>
                <a:cubicBezTo>
                  <a:pt x="19494" y="15372"/>
                  <a:pt x="19494" y="15229"/>
                  <a:pt x="19522" y="15086"/>
                </a:cubicBezTo>
                <a:cubicBezTo>
                  <a:pt x="19522" y="15128"/>
                  <a:pt x="19538" y="15155"/>
                  <a:pt x="19546" y="15155"/>
                </a:cubicBezTo>
                <a:cubicBezTo>
                  <a:pt x="19549" y="15155"/>
                  <a:pt x="19551" y="15151"/>
                  <a:pt x="19551" y="15143"/>
                </a:cubicBezTo>
                <a:lnTo>
                  <a:pt x="19494" y="14857"/>
                </a:lnTo>
                <a:cubicBezTo>
                  <a:pt x="19465" y="14886"/>
                  <a:pt x="19494" y="14886"/>
                  <a:pt x="19465" y="14972"/>
                </a:cubicBezTo>
                <a:cubicBezTo>
                  <a:pt x="19436" y="14914"/>
                  <a:pt x="19408" y="14829"/>
                  <a:pt x="19408" y="14771"/>
                </a:cubicBezTo>
                <a:lnTo>
                  <a:pt x="19408" y="14771"/>
                </a:lnTo>
                <a:cubicBezTo>
                  <a:pt x="19417" y="14816"/>
                  <a:pt x="19426" y="14833"/>
                  <a:pt x="19435" y="14833"/>
                </a:cubicBezTo>
                <a:cubicBezTo>
                  <a:pt x="19454" y="14833"/>
                  <a:pt x="19474" y="14753"/>
                  <a:pt x="19494" y="14714"/>
                </a:cubicBezTo>
                <a:lnTo>
                  <a:pt x="19436" y="14714"/>
                </a:lnTo>
                <a:cubicBezTo>
                  <a:pt x="19494" y="14542"/>
                  <a:pt x="19379" y="14714"/>
                  <a:pt x="19408" y="14485"/>
                </a:cubicBezTo>
                <a:cubicBezTo>
                  <a:pt x="19379" y="14399"/>
                  <a:pt x="19351" y="14313"/>
                  <a:pt x="19322" y="14256"/>
                </a:cubicBezTo>
                <a:cubicBezTo>
                  <a:pt x="19328" y="14245"/>
                  <a:pt x="19332" y="14240"/>
                  <a:pt x="19336" y="14240"/>
                </a:cubicBezTo>
                <a:cubicBezTo>
                  <a:pt x="19352" y="14240"/>
                  <a:pt x="19356" y="14319"/>
                  <a:pt x="19379" y="14342"/>
                </a:cubicBezTo>
                <a:cubicBezTo>
                  <a:pt x="19379" y="14199"/>
                  <a:pt x="19293" y="14113"/>
                  <a:pt x="19322" y="13970"/>
                </a:cubicBezTo>
                <a:lnTo>
                  <a:pt x="19322" y="13970"/>
                </a:lnTo>
                <a:cubicBezTo>
                  <a:pt x="19322" y="14027"/>
                  <a:pt x="19351" y="14084"/>
                  <a:pt x="19351" y="14142"/>
                </a:cubicBezTo>
                <a:cubicBezTo>
                  <a:pt x="19379" y="14084"/>
                  <a:pt x="19379" y="13999"/>
                  <a:pt x="19379" y="13913"/>
                </a:cubicBezTo>
                <a:lnTo>
                  <a:pt x="19379" y="13798"/>
                </a:lnTo>
                <a:cubicBezTo>
                  <a:pt x="19265" y="13655"/>
                  <a:pt x="19322" y="13483"/>
                  <a:pt x="19236" y="13312"/>
                </a:cubicBezTo>
                <a:lnTo>
                  <a:pt x="19236" y="13312"/>
                </a:lnTo>
                <a:cubicBezTo>
                  <a:pt x="19268" y="13376"/>
                  <a:pt x="19284" y="13396"/>
                  <a:pt x="19293" y="13396"/>
                </a:cubicBezTo>
                <a:cubicBezTo>
                  <a:pt x="19309" y="13396"/>
                  <a:pt x="19304" y="13340"/>
                  <a:pt x="19322" y="13340"/>
                </a:cubicBezTo>
                <a:cubicBezTo>
                  <a:pt x="19322" y="13291"/>
                  <a:pt x="19322" y="13220"/>
                  <a:pt x="19340" y="13220"/>
                </a:cubicBezTo>
                <a:cubicBezTo>
                  <a:pt x="19343" y="13220"/>
                  <a:pt x="19347" y="13222"/>
                  <a:pt x="19351" y="13226"/>
                </a:cubicBezTo>
                <a:cubicBezTo>
                  <a:pt x="19322" y="13140"/>
                  <a:pt x="19351" y="13054"/>
                  <a:pt x="19293" y="12940"/>
                </a:cubicBezTo>
                <a:lnTo>
                  <a:pt x="19293" y="12854"/>
                </a:lnTo>
                <a:cubicBezTo>
                  <a:pt x="19551" y="12825"/>
                  <a:pt x="19780" y="12797"/>
                  <a:pt x="20009" y="12797"/>
                </a:cubicBezTo>
                <a:cubicBezTo>
                  <a:pt x="19923" y="12797"/>
                  <a:pt x="19923" y="12739"/>
                  <a:pt x="20009" y="12739"/>
                </a:cubicBezTo>
                <a:lnTo>
                  <a:pt x="20037" y="12739"/>
                </a:lnTo>
                <a:lnTo>
                  <a:pt x="20095" y="12711"/>
                </a:lnTo>
                <a:cubicBezTo>
                  <a:pt x="20209" y="12711"/>
                  <a:pt x="20181" y="12739"/>
                  <a:pt x="20095" y="12768"/>
                </a:cubicBezTo>
                <a:cubicBezTo>
                  <a:pt x="20152" y="12768"/>
                  <a:pt x="20209" y="12739"/>
                  <a:pt x="20266" y="12711"/>
                </a:cubicBezTo>
                <a:lnTo>
                  <a:pt x="20266" y="12711"/>
                </a:lnTo>
                <a:cubicBezTo>
                  <a:pt x="20266" y="12711"/>
                  <a:pt x="20238" y="12739"/>
                  <a:pt x="20238" y="12768"/>
                </a:cubicBezTo>
                <a:cubicBezTo>
                  <a:pt x="20232" y="12773"/>
                  <a:pt x="20233" y="12776"/>
                  <a:pt x="20239" y="12776"/>
                </a:cubicBezTo>
                <a:cubicBezTo>
                  <a:pt x="20262" y="12776"/>
                  <a:pt x="20369" y="12734"/>
                  <a:pt x="20438" y="12711"/>
                </a:cubicBezTo>
                <a:cubicBezTo>
                  <a:pt x="20495" y="12682"/>
                  <a:pt x="20553" y="12625"/>
                  <a:pt x="20610" y="12539"/>
                </a:cubicBezTo>
                <a:cubicBezTo>
                  <a:pt x="20724" y="12424"/>
                  <a:pt x="20782" y="12253"/>
                  <a:pt x="20782" y="12081"/>
                </a:cubicBezTo>
                <a:cubicBezTo>
                  <a:pt x="20810" y="11938"/>
                  <a:pt x="20782" y="11795"/>
                  <a:pt x="20724" y="11680"/>
                </a:cubicBezTo>
                <a:cubicBezTo>
                  <a:pt x="20696" y="11680"/>
                  <a:pt x="20667" y="11566"/>
                  <a:pt x="20581" y="11509"/>
                </a:cubicBezTo>
                <a:cubicBezTo>
                  <a:pt x="20495" y="11394"/>
                  <a:pt x="20409" y="11308"/>
                  <a:pt x="20295" y="11251"/>
                </a:cubicBezTo>
                <a:cubicBezTo>
                  <a:pt x="20238" y="11222"/>
                  <a:pt x="20181" y="11222"/>
                  <a:pt x="20123" y="11194"/>
                </a:cubicBezTo>
                <a:lnTo>
                  <a:pt x="19923" y="11194"/>
                </a:lnTo>
                <a:cubicBezTo>
                  <a:pt x="19751" y="11222"/>
                  <a:pt x="19866" y="11222"/>
                  <a:pt x="19808" y="11251"/>
                </a:cubicBezTo>
                <a:cubicBezTo>
                  <a:pt x="19808" y="11222"/>
                  <a:pt x="19551" y="11222"/>
                  <a:pt x="19694" y="11194"/>
                </a:cubicBezTo>
                <a:lnTo>
                  <a:pt x="19694" y="11194"/>
                </a:lnTo>
                <a:cubicBezTo>
                  <a:pt x="19470" y="11222"/>
                  <a:pt x="19274" y="11222"/>
                  <a:pt x="19051" y="11276"/>
                </a:cubicBezTo>
                <a:lnTo>
                  <a:pt x="19051" y="11276"/>
                </a:lnTo>
                <a:cubicBezTo>
                  <a:pt x="19057" y="11297"/>
                  <a:pt x="19061" y="11317"/>
                  <a:pt x="19064" y="11337"/>
                </a:cubicBezTo>
                <a:lnTo>
                  <a:pt x="19036" y="11337"/>
                </a:lnTo>
                <a:lnTo>
                  <a:pt x="19007" y="11308"/>
                </a:lnTo>
                <a:cubicBezTo>
                  <a:pt x="19005" y="11291"/>
                  <a:pt x="19002" y="11274"/>
                  <a:pt x="19000" y="11256"/>
                </a:cubicBezTo>
                <a:lnTo>
                  <a:pt x="19000" y="11256"/>
                </a:lnTo>
                <a:cubicBezTo>
                  <a:pt x="19004" y="11264"/>
                  <a:pt x="19007" y="11270"/>
                  <a:pt x="19007" y="11280"/>
                </a:cubicBezTo>
                <a:lnTo>
                  <a:pt x="19036" y="11280"/>
                </a:lnTo>
                <a:cubicBezTo>
                  <a:pt x="19041" y="11278"/>
                  <a:pt x="19046" y="11277"/>
                  <a:pt x="19051" y="11276"/>
                </a:cubicBezTo>
                <a:lnTo>
                  <a:pt x="19051" y="11276"/>
                </a:lnTo>
                <a:cubicBezTo>
                  <a:pt x="19022" y="11162"/>
                  <a:pt x="18971" y="11043"/>
                  <a:pt x="18976" y="10957"/>
                </a:cubicBezTo>
                <a:lnTo>
                  <a:pt x="18976" y="10957"/>
                </a:lnTo>
                <a:cubicBezTo>
                  <a:pt x="18968" y="10943"/>
                  <a:pt x="18960" y="10934"/>
                  <a:pt x="18955" y="10931"/>
                </a:cubicBezTo>
                <a:lnTo>
                  <a:pt x="18955" y="10931"/>
                </a:lnTo>
                <a:lnTo>
                  <a:pt x="18953" y="10933"/>
                </a:lnTo>
                <a:cubicBezTo>
                  <a:pt x="18953" y="10932"/>
                  <a:pt x="18953" y="10931"/>
                  <a:pt x="18953" y="10931"/>
                </a:cubicBezTo>
                <a:lnTo>
                  <a:pt x="18953" y="10931"/>
                </a:lnTo>
                <a:cubicBezTo>
                  <a:pt x="18954" y="10931"/>
                  <a:pt x="18954" y="10931"/>
                  <a:pt x="18955" y="10931"/>
                </a:cubicBezTo>
                <a:lnTo>
                  <a:pt x="18955" y="10931"/>
                </a:lnTo>
                <a:lnTo>
                  <a:pt x="18994" y="10893"/>
                </a:lnTo>
                <a:lnTo>
                  <a:pt x="18994" y="10893"/>
                </a:lnTo>
                <a:cubicBezTo>
                  <a:pt x="18980" y="10817"/>
                  <a:pt x="18956" y="10748"/>
                  <a:pt x="18921" y="10679"/>
                </a:cubicBezTo>
                <a:lnTo>
                  <a:pt x="18921" y="10707"/>
                </a:lnTo>
                <a:lnTo>
                  <a:pt x="18921" y="10707"/>
                </a:lnTo>
                <a:cubicBezTo>
                  <a:pt x="18893" y="10507"/>
                  <a:pt x="18864" y="10307"/>
                  <a:pt x="18835" y="10106"/>
                </a:cubicBezTo>
                <a:lnTo>
                  <a:pt x="18921" y="10106"/>
                </a:lnTo>
                <a:cubicBezTo>
                  <a:pt x="18921" y="10135"/>
                  <a:pt x="18921" y="10135"/>
                  <a:pt x="18921" y="10164"/>
                </a:cubicBezTo>
                <a:lnTo>
                  <a:pt x="18979" y="10192"/>
                </a:lnTo>
                <a:lnTo>
                  <a:pt x="18950" y="10106"/>
                </a:lnTo>
                <a:cubicBezTo>
                  <a:pt x="18979" y="10078"/>
                  <a:pt x="18979" y="10020"/>
                  <a:pt x="18979" y="9906"/>
                </a:cubicBezTo>
                <a:lnTo>
                  <a:pt x="18921" y="9763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49" y="9708"/>
                  <a:pt x="18955" y="9721"/>
                  <a:pt x="18959" y="9734"/>
                </a:cubicBezTo>
                <a:lnTo>
                  <a:pt x="18959" y="9734"/>
                </a:lnTo>
                <a:lnTo>
                  <a:pt x="18950" y="9677"/>
                </a:lnTo>
                <a:lnTo>
                  <a:pt x="18944" y="9695"/>
                </a:lnTo>
                <a:lnTo>
                  <a:pt x="18944" y="9695"/>
                </a:lnTo>
                <a:cubicBezTo>
                  <a:pt x="18937" y="9679"/>
                  <a:pt x="18929" y="9664"/>
                  <a:pt x="18921" y="9648"/>
                </a:cubicBezTo>
                <a:cubicBezTo>
                  <a:pt x="18921" y="9620"/>
                  <a:pt x="18950" y="9591"/>
                  <a:pt x="18950" y="9563"/>
                </a:cubicBezTo>
                <a:lnTo>
                  <a:pt x="18835" y="9419"/>
                </a:lnTo>
                <a:cubicBezTo>
                  <a:pt x="18840" y="9415"/>
                  <a:pt x="18845" y="9413"/>
                  <a:pt x="18851" y="9413"/>
                </a:cubicBezTo>
                <a:cubicBezTo>
                  <a:pt x="18865" y="9413"/>
                  <a:pt x="18881" y="9424"/>
                  <a:pt x="18891" y="9424"/>
                </a:cubicBezTo>
                <a:cubicBezTo>
                  <a:pt x="18901" y="9424"/>
                  <a:pt x="18905" y="9412"/>
                  <a:pt x="18893" y="9362"/>
                </a:cubicBezTo>
                <a:cubicBezTo>
                  <a:pt x="18893" y="9334"/>
                  <a:pt x="18891" y="9325"/>
                  <a:pt x="18888" y="9325"/>
                </a:cubicBezTo>
                <a:cubicBezTo>
                  <a:pt x="18881" y="9325"/>
                  <a:pt x="18868" y="9359"/>
                  <a:pt x="18849" y="9359"/>
                </a:cubicBezTo>
                <a:cubicBezTo>
                  <a:pt x="18837" y="9359"/>
                  <a:pt x="18823" y="9346"/>
                  <a:pt x="18807" y="9305"/>
                </a:cubicBezTo>
                <a:cubicBezTo>
                  <a:pt x="18807" y="9219"/>
                  <a:pt x="18864" y="9248"/>
                  <a:pt x="18807" y="9162"/>
                </a:cubicBezTo>
                <a:lnTo>
                  <a:pt x="18807" y="9162"/>
                </a:lnTo>
                <a:cubicBezTo>
                  <a:pt x="18807" y="9162"/>
                  <a:pt x="18835" y="9162"/>
                  <a:pt x="18864" y="9191"/>
                </a:cubicBezTo>
                <a:cubicBezTo>
                  <a:pt x="18835" y="9105"/>
                  <a:pt x="18807" y="8962"/>
                  <a:pt x="18778" y="8933"/>
                </a:cubicBezTo>
                <a:cubicBezTo>
                  <a:pt x="18778" y="8847"/>
                  <a:pt x="18692" y="8647"/>
                  <a:pt x="18778" y="8647"/>
                </a:cubicBezTo>
                <a:cubicBezTo>
                  <a:pt x="18721" y="8561"/>
                  <a:pt x="18692" y="8504"/>
                  <a:pt x="18664" y="8418"/>
                </a:cubicBezTo>
                <a:lnTo>
                  <a:pt x="18664" y="8418"/>
                </a:lnTo>
                <a:cubicBezTo>
                  <a:pt x="18692" y="8432"/>
                  <a:pt x="18707" y="8439"/>
                  <a:pt x="18714" y="8439"/>
                </a:cubicBezTo>
                <a:cubicBezTo>
                  <a:pt x="18721" y="8439"/>
                  <a:pt x="18721" y="8432"/>
                  <a:pt x="18721" y="8418"/>
                </a:cubicBezTo>
                <a:cubicBezTo>
                  <a:pt x="18807" y="8432"/>
                  <a:pt x="18893" y="8439"/>
                  <a:pt x="18982" y="8439"/>
                </a:cubicBezTo>
                <a:cubicBezTo>
                  <a:pt x="19072" y="8439"/>
                  <a:pt x="19165" y="8432"/>
                  <a:pt x="19265" y="8418"/>
                </a:cubicBezTo>
                <a:lnTo>
                  <a:pt x="19236" y="8418"/>
                </a:lnTo>
                <a:lnTo>
                  <a:pt x="19551" y="8389"/>
                </a:lnTo>
                <a:cubicBezTo>
                  <a:pt x="19694" y="8389"/>
                  <a:pt x="19465" y="8418"/>
                  <a:pt x="19551" y="8418"/>
                </a:cubicBezTo>
                <a:cubicBezTo>
                  <a:pt x="19723" y="8418"/>
                  <a:pt x="19894" y="8389"/>
                  <a:pt x="20037" y="8332"/>
                </a:cubicBezTo>
                <a:cubicBezTo>
                  <a:pt x="20209" y="8275"/>
                  <a:pt x="20324" y="8160"/>
                  <a:pt x="20409" y="8017"/>
                </a:cubicBezTo>
                <a:cubicBezTo>
                  <a:pt x="20553" y="7845"/>
                  <a:pt x="20581" y="7616"/>
                  <a:pt x="20524" y="7416"/>
                </a:cubicBezTo>
                <a:cubicBezTo>
                  <a:pt x="20495" y="7302"/>
                  <a:pt x="20438" y="7159"/>
                  <a:pt x="20352" y="7073"/>
                </a:cubicBezTo>
                <a:cubicBezTo>
                  <a:pt x="20266" y="6987"/>
                  <a:pt x="20181" y="6901"/>
                  <a:pt x="20095" y="6844"/>
                </a:cubicBezTo>
                <a:lnTo>
                  <a:pt x="20095" y="6872"/>
                </a:lnTo>
                <a:cubicBezTo>
                  <a:pt x="19980" y="6872"/>
                  <a:pt x="19980" y="6815"/>
                  <a:pt x="19923" y="6787"/>
                </a:cubicBezTo>
                <a:lnTo>
                  <a:pt x="19923" y="6787"/>
                </a:lnTo>
                <a:cubicBezTo>
                  <a:pt x="19923" y="6815"/>
                  <a:pt x="20009" y="6844"/>
                  <a:pt x="19952" y="6844"/>
                </a:cubicBezTo>
                <a:lnTo>
                  <a:pt x="18406" y="6787"/>
                </a:lnTo>
                <a:cubicBezTo>
                  <a:pt x="18406" y="6787"/>
                  <a:pt x="18406" y="6758"/>
                  <a:pt x="18406" y="6758"/>
                </a:cubicBezTo>
                <a:cubicBezTo>
                  <a:pt x="18406" y="6729"/>
                  <a:pt x="18406" y="6701"/>
                  <a:pt x="18378" y="6672"/>
                </a:cubicBezTo>
                <a:cubicBezTo>
                  <a:pt x="18378" y="6529"/>
                  <a:pt x="18435" y="6643"/>
                  <a:pt x="18378" y="6472"/>
                </a:cubicBezTo>
                <a:cubicBezTo>
                  <a:pt x="18378" y="6460"/>
                  <a:pt x="18380" y="6456"/>
                  <a:pt x="18383" y="6456"/>
                </a:cubicBezTo>
                <a:cubicBezTo>
                  <a:pt x="18398" y="6456"/>
                  <a:pt x="18435" y="6529"/>
                  <a:pt x="18435" y="6529"/>
                </a:cubicBezTo>
                <a:cubicBezTo>
                  <a:pt x="18420" y="6457"/>
                  <a:pt x="18406" y="6443"/>
                  <a:pt x="18388" y="6443"/>
                </a:cubicBezTo>
                <a:cubicBezTo>
                  <a:pt x="18376" y="6443"/>
                  <a:pt x="18363" y="6449"/>
                  <a:pt x="18347" y="6449"/>
                </a:cubicBezTo>
                <a:cubicBezTo>
                  <a:pt x="18339" y="6449"/>
                  <a:pt x="18330" y="6448"/>
                  <a:pt x="18320" y="6443"/>
                </a:cubicBezTo>
                <a:cubicBezTo>
                  <a:pt x="18292" y="6243"/>
                  <a:pt x="18349" y="6357"/>
                  <a:pt x="18378" y="6271"/>
                </a:cubicBezTo>
                <a:cubicBezTo>
                  <a:pt x="18378" y="6214"/>
                  <a:pt x="18263" y="6100"/>
                  <a:pt x="18263" y="5985"/>
                </a:cubicBezTo>
                <a:cubicBezTo>
                  <a:pt x="18206" y="5871"/>
                  <a:pt x="18206" y="5613"/>
                  <a:pt x="18120" y="5470"/>
                </a:cubicBezTo>
                <a:cubicBezTo>
                  <a:pt x="18091" y="5470"/>
                  <a:pt x="18091" y="5499"/>
                  <a:pt x="18063" y="5499"/>
                </a:cubicBezTo>
                <a:cubicBezTo>
                  <a:pt x="18063" y="5413"/>
                  <a:pt x="18005" y="5356"/>
                  <a:pt x="18034" y="5327"/>
                </a:cubicBezTo>
                <a:cubicBezTo>
                  <a:pt x="18040" y="5310"/>
                  <a:pt x="18044" y="5303"/>
                  <a:pt x="18048" y="5303"/>
                </a:cubicBezTo>
                <a:cubicBezTo>
                  <a:pt x="18051" y="5303"/>
                  <a:pt x="18053" y="5305"/>
                  <a:pt x="18055" y="5309"/>
                </a:cubicBezTo>
                <a:lnTo>
                  <a:pt x="18055" y="5309"/>
                </a:lnTo>
                <a:cubicBezTo>
                  <a:pt x="18020" y="5201"/>
                  <a:pt x="17999" y="5092"/>
                  <a:pt x="17977" y="4983"/>
                </a:cubicBezTo>
                <a:cubicBezTo>
                  <a:pt x="17980" y="4982"/>
                  <a:pt x="17982" y="4981"/>
                  <a:pt x="17985" y="4981"/>
                </a:cubicBezTo>
                <a:cubicBezTo>
                  <a:pt x="18024" y="4981"/>
                  <a:pt x="18033" y="5138"/>
                  <a:pt x="18048" y="5138"/>
                </a:cubicBezTo>
                <a:cubicBezTo>
                  <a:pt x="18052" y="5138"/>
                  <a:pt x="18057" y="5127"/>
                  <a:pt x="18063" y="5098"/>
                </a:cubicBezTo>
                <a:lnTo>
                  <a:pt x="18063" y="5270"/>
                </a:lnTo>
                <a:cubicBezTo>
                  <a:pt x="18076" y="5236"/>
                  <a:pt x="18083" y="5225"/>
                  <a:pt x="18087" y="5225"/>
                </a:cubicBezTo>
                <a:cubicBezTo>
                  <a:pt x="18097" y="5225"/>
                  <a:pt x="18091" y="5286"/>
                  <a:pt x="18109" y="5286"/>
                </a:cubicBezTo>
                <a:cubicBezTo>
                  <a:pt x="18116" y="5286"/>
                  <a:pt x="18129" y="5274"/>
                  <a:pt x="18149" y="5241"/>
                </a:cubicBezTo>
                <a:cubicBezTo>
                  <a:pt x="18120" y="5012"/>
                  <a:pt x="18063" y="4983"/>
                  <a:pt x="18034" y="4755"/>
                </a:cubicBezTo>
                <a:cubicBezTo>
                  <a:pt x="18026" y="4739"/>
                  <a:pt x="18020" y="4734"/>
                  <a:pt x="18015" y="4734"/>
                </a:cubicBezTo>
                <a:cubicBezTo>
                  <a:pt x="18006" y="4734"/>
                  <a:pt x="17999" y="4747"/>
                  <a:pt x="17984" y="4747"/>
                </a:cubicBezTo>
                <a:cubicBezTo>
                  <a:pt x="17975" y="4747"/>
                  <a:pt x="17964" y="4742"/>
                  <a:pt x="17948" y="4726"/>
                </a:cubicBezTo>
                <a:cubicBezTo>
                  <a:pt x="17862" y="4411"/>
                  <a:pt x="18034" y="4468"/>
                  <a:pt x="17920" y="4239"/>
                </a:cubicBezTo>
                <a:cubicBezTo>
                  <a:pt x="17834" y="4182"/>
                  <a:pt x="17805" y="4068"/>
                  <a:pt x="17805" y="3982"/>
                </a:cubicBezTo>
                <a:lnTo>
                  <a:pt x="17805" y="3982"/>
                </a:lnTo>
                <a:lnTo>
                  <a:pt x="17891" y="4039"/>
                </a:lnTo>
                <a:lnTo>
                  <a:pt x="17891" y="3953"/>
                </a:lnTo>
                <a:cubicBezTo>
                  <a:pt x="18091" y="3953"/>
                  <a:pt x="18320" y="3982"/>
                  <a:pt x="18521" y="3982"/>
                </a:cubicBezTo>
                <a:lnTo>
                  <a:pt x="18635" y="3953"/>
                </a:lnTo>
                <a:cubicBezTo>
                  <a:pt x="18664" y="3953"/>
                  <a:pt x="18692" y="3953"/>
                  <a:pt x="18664" y="3982"/>
                </a:cubicBezTo>
                <a:cubicBezTo>
                  <a:pt x="18807" y="3982"/>
                  <a:pt x="18664" y="3953"/>
                  <a:pt x="18721" y="3925"/>
                </a:cubicBezTo>
                <a:cubicBezTo>
                  <a:pt x="18746" y="3916"/>
                  <a:pt x="18766" y="3913"/>
                  <a:pt x="18781" y="3913"/>
                </a:cubicBezTo>
                <a:cubicBezTo>
                  <a:pt x="18816" y="3913"/>
                  <a:pt x="18819" y="3933"/>
                  <a:pt x="18778" y="3953"/>
                </a:cubicBezTo>
                <a:cubicBezTo>
                  <a:pt x="19007" y="3896"/>
                  <a:pt x="19408" y="3810"/>
                  <a:pt x="19665" y="3781"/>
                </a:cubicBezTo>
                <a:lnTo>
                  <a:pt x="19665" y="3781"/>
                </a:lnTo>
                <a:lnTo>
                  <a:pt x="19608" y="3810"/>
                </a:lnTo>
                <a:cubicBezTo>
                  <a:pt x="19694" y="3781"/>
                  <a:pt x="19751" y="3753"/>
                  <a:pt x="19808" y="3667"/>
                </a:cubicBezTo>
                <a:cubicBezTo>
                  <a:pt x="19837" y="3610"/>
                  <a:pt x="19894" y="3553"/>
                  <a:pt x="19952" y="3524"/>
                </a:cubicBezTo>
                <a:cubicBezTo>
                  <a:pt x="19952" y="3524"/>
                  <a:pt x="19952" y="3524"/>
                  <a:pt x="19952" y="3553"/>
                </a:cubicBezTo>
                <a:cubicBezTo>
                  <a:pt x="20095" y="3352"/>
                  <a:pt x="20152" y="3123"/>
                  <a:pt x="20095" y="2894"/>
                </a:cubicBezTo>
                <a:cubicBezTo>
                  <a:pt x="20037" y="2665"/>
                  <a:pt x="19894" y="2494"/>
                  <a:pt x="19723" y="2379"/>
                </a:cubicBezTo>
                <a:cubicBezTo>
                  <a:pt x="19665" y="2379"/>
                  <a:pt x="19580" y="2322"/>
                  <a:pt x="19465" y="2322"/>
                </a:cubicBezTo>
                <a:cubicBezTo>
                  <a:pt x="19434" y="2314"/>
                  <a:pt x="19404" y="2311"/>
                  <a:pt x="19375" y="2311"/>
                </a:cubicBezTo>
                <a:cubicBezTo>
                  <a:pt x="19297" y="2311"/>
                  <a:pt x="19236" y="2337"/>
                  <a:pt x="19236" y="2379"/>
                </a:cubicBezTo>
                <a:lnTo>
                  <a:pt x="18778" y="2379"/>
                </a:lnTo>
                <a:cubicBezTo>
                  <a:pt x="18692" y="2379"/>
                  <a:pt x="18664" y="2436"/>
                  <a:pt x="18549" y="2465"/>
                </a:cubicBezTo>
                <a:lnTo>
                  <a:pt x="18549" y="2408"/>
                </a:lnTo>
                <a:lnTo>
                  <a:pt x="18435" y="2465"/>
                </a:lnTo>
                <a:lnTo>
                  <a:pt x="18349" y="2408"/>
                </a:lnTo>
                <a:lnTo>
                  <a:pt x="18263" y="2408"/>
                </a:lnTo>
                <a:cubicBezTo>
                  <a:pt x="18292" y="2408"/>
                  <a:pt x="18349" y="2436"/>
                  <a:pt x="18320" y="2436"/>
                </a:cubicBezTo>
                <a:cubicBezTo>
                  <a:pt x="18290" y="2444"/>
                  <a:pt x="18259" y="2448"/>
                  <a:pt x="18228" y="2448"/>
                </a:cubicBezTo>
                <a:cubicBezTo>
                  <a:pt x="18144" y="2448"/>
                  <a:pt x="18061" y="2421"/>
                  <a:pt x="17977" y="2379"/>
                </a:cubicBezTo>
                <a:lnTo>
                  <a:pt x="17605" y="2408"/>
                </a:lnTo>
                <a:cubicBezTo>
                  <a:pt x="17605" y="2396"/>
                  <a:pt x="17620" y="2389"/>
                  <a:pt x="17639" y="2385"/>
                </a:cubicBezTo>
                <a:lnTo>
                  <a:pt x="17639" y="2385"/>
                </a:lnTo>
                <a:cubicBezTo>
                  <a:pt x="17643" y="2386"/>
                  <a:pt x="17649" y="2387"/>
                  <a:pt x="17658" y="2387"/>
                </a:cubicBezTo>
                <a:cubicBezTo>
                  <a:pt x="17671" y="2387"/>
                  <a:pt x="17691" y="2385"/>
                  <a:pt x="17719" y="2379"/>
                </a:cubicBezTo>
                <a:cubicBezTo>
                  <a:pt x="17703" y="2379"/>
                  <a:pt x="17666" y="2379"/>
                  <a:pt x="17639" y="2385"/>
                </a:cubicBezTo>
                <a:lnTo>
                  <a:pt x="17639" y="2385"/>
                </a:lnTo>
                <a:cubicBezTo>
                  <a:pt x="17614" y="2377"/>
                  <a:pt x="17634" y="2351"/>
                  <a:pt x="17576" y="2351"/>
                </a:cubicBezTo>
                <a:cubicBezTo>
                  <a:pt x="17519" y="2150"/>
                  <a:pt x="17490" y="1950"/>
                  <a:pt x="17490" y="1750"/>
                </a:cubicBezTo>
                <a:lnTo>
                  <a:pt x="17404" y="1664"/>
                </a:lnTo>
                <a:cubicBezTo>
                  <a:pt x="17404" y="1643"/>
                  <a:pt x="17404" y="1623"/>
                  <a:pt x="17415" y="1623"/>
                </a:cubicBezTo>
                <a:cubicBezTo>
                  <a:pt x="17419" y="1623"/>
                  <a:pt x="17425" y="1627"/>
                  <a:pt x="17433" y="1635"/>
                </a:cubicBezTo>
                <a:cubicBezTo>
                  <a:pt x="17433" y="1583"/>
                  <a:pt x="17429" y="1569"/>
                  <a:pt x="17423" y="1569"/>
                </a:cubicBezTo>
                <a:cubicBezTo>
                  <a:pt x="17416" y="1569"/>
                  <a:pt x="17404" y="1592"/>
                  <a:pt x="17391" y="1592"/>
                </a:cubicBezTo>
                <a:cubicBezTo>
                  <a:pt x="17386" y="1592"/>
                  <a:pt x="17381" y="1588"/>
                  <a:pt x="17376" y="1578"/>
                </a:cubicBezTo>
                <a:cubicBezTo>
                  <a:pt x="17356" y="1537"/>
                  <a:pt x="17364" y="1497"/>
                  <a:pt x="17381" y="1497"/>
                </a:cubicBezTo>
                <a:cubicBezTo>
                  <a:pt x="17388" y="1497"/>
                  <a:pt x="17396" y="1504"/>
                  <a:pt x="17404" y="1521"/>
                </a:cubicBezTo>
                <a:cubicBezTo>
                  <a:pt x="17319" y="1234"/>
                  <a:pt x="17290" y="948"/>
                  <a:pt x="17319" y="662"/>
                </a:cubicBezTo>
                <a:lnTo>
                  <a:pt x="17319" y="662"/>
                </a:lnTo>
                <a:cubicBezTo>
                  <a:pt x="17319" y="641"/>
                  <a:pt x="17319" y="619"/>
                  <a:pt x="17319" y="605"/>
                </a:cubicBezTo>
                <a:cubicBezTo>
                  <a:pt x="17319" y="576"/>
                  <a:pt x="17290" y="519"/>
                  <a:pt x="17261" y="490"/>
                </a:cubicBezTo>
                <a:cubicBezTo>
                  <a:pt x="17233" y="433"/>
                  <a:pt x="17176" y="376"/>
                  <a:pt x="17147" y="290"/>
                </a:cubicBezTo>
                <a:lnTo>
                  <a:pt x="17147" y="290"/>
                </a:lnTo>
                <a:lnTo>
                  <a:pt x="17176" y="319"/>
                </a:lnTo>
                <a:cubicBezTo>
                  <a:pt x="17071" y="135"/>
                  <a:pt x="16847" y="0"/>
                  <a:pt x="166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33;p36">
            <a:extLst>
              <a:ext uri="{FF2B5EF4-FFF2-40B4-BE49-F238E27FC236}">
                <a16:creationId xmlns:a16="http://schemas.microsoft.com/office/drawing/2014/main" id="{4E8CA27C-134B-E71E-47AC-9F1E94C9428E}"/>
              </a:ext>
            </a:extLst>
          </p:cNvPr>
          <p:cNvSpPr txBox="1">
            <a:spLocks/>
          </p:cNvSpPr>
          <p:nvPr/>
        </p:nvSpPr>
        <p:spPr>
          <a:xfrm>
            <a:off x="541017" y="907439"/>
            <a:ext cx="7899469" cy="151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salva"/>
              <a:buNone/>
              <a:defRPr sz="5200" b="1" i="0" u="none" strike="noStrike" cap="none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9pPr>
          </a:lstStyle>
          <a:p>
            <a:r>
              <a:rPr lang="es-ES" sz="800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Tutoría de</a:t>
            </a:r>
            <a:endParaRPr lang="es-ES" sz="54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F3CDB0-CE5B-D1F7-E8CB-A9264A38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079" y="143584"/>
            <a:ext cx="1539588" cy="13311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7"/>
          <p:cNvSpPr txBox="1">
            <a:spLocks noGrp="1"/>
          </p:cNvSpPr>
          <p:nvPr>
            <p:ph type="title"/>
          </p:nvPr>
        </p:nvSpPr>
        <p:spPr>
          <a:xfrm>
            <a:off x="604444" y="749519"/>
            <a:ext cx="3456636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Materia: Bases legales y normativas de la educación básica</a:t>
            </a:r>
            <a:br>
              <a:rPr lang="en" sz="3000" dirty="0"/>
            </a:br>
            <a:r>
              <a:rPr lang="en" sz="3000" dirty="0"/>
              <a:t>Tema: Cambios en el artículo tercero de la Constitución Mexicana</a:t>
            </a:r>
            <a:endParaRPr sz="3000" dirty="0"/>
          </a:p>
        </p:txBody>
      </p:sp>
      <p:grpSp>
        <p:nvGrpSpPr>
          <p:cNvPr id="1164" name="Google Shape;1164;p37"/>
          <p:cNvGrpSpPr/>
          <p:nvPr/>
        </p:nvGrpSpPr>
        <p:grpSpPr>
          <a:xfrm>
            <a:off x="7827155" y="166676"/>
            <a:ext cx="1164451" cy="1174656"/>
            <a:chOff x="5315550" y="2199225"/>
            <a:chExt cx="767500" cy="774175"/>
          </a:xfrm>
        </p:grpSpPr>
        <p:sp>
          <p:nvSpPr>
            <p:cNvPr id="1165" name="Google Shape;1165;p37"/>
            <p:cNvSpPr/>
            <p:nvPr/>
          </p:nvSpPr>
          <p:spPr>
            <a:xfrm>
              <a:off x="5886900" y="2762425"/>
              <a:ext cx="3050" cy="1550"/>
            </a:xfrm>
            <a:custGeom>
              <a:avLst/>
              <a:gdLst/>
              <a:ahLst/>
              <a:cxnLst/>
              <a:rect l="l" t="t" r="r" b="b"/>
              <a:pathLst>
                <a:path w="122" h="62" fill="none" extrusionOk="0">
                  <a:moveTo>
                    <a:pt x="122" y="6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5935200" y="26854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61" y="1"/>
                  </a:lnTo>
                  <a:cubicBezTo>
                    <a:pt x="30" y="31"/>
                    <a:pt x="0" y="31"/>
                    <a:pt x="0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5776775" y="2701325"/>
              <a:ext cx="21150" cy="4550"/>
            </a:xfrm>
            <a:custGeom>
              <a:avLst/>
              <a:gdLst/>
              <a:ahLst/>
              <a:cxnLst/>
              <a:rect l="l" t="t" r="r" b="b"/>
              <a:pathLst>
                <a:path w="846" h="182" extrusionOk="0">
                  <a:moveTo>
                    <a:pt x="0" y="0"/>
                  </a:moveTo>
                  <a:lnTo>
                    <a:pt x="0" y="31"/>
                  </a:lnTo>
                  <a:cubicBezTo>
                    <a:pt x="121" y="61"/>
                    <a:pt x="272" y="91"/>
                    <a:pt x="392" y="121"/>
                  </a:cubicBezTo>
                  <a:cubicBezTo>
                    <a:pt x="483" y="181"/>
                    <a:pt x="392" y="181"/>
                    <a:pt x="362" y="181"/>
                  </a:cubicBezTo>
                  <a:lnTo>
                    <a:pt x="724" y="181"/>
                  </a:lnTo>
                  <a:cubicBezTo>
                    <a:pt x="815" y="181"/>
                    <a:pt x="845" y="151"/>
                    <a:pt x="785" y="61"/>
                  </a:cubicBezTo>
                  <a:cubicBezTo>
                    <a:pt x="624" y="61"/>
                    <a:pt x="543" y="47"/>
                    <a:pt x="427" y="47"/>
                  </a:cubicBezTo>
                  <a:cubicBezTo>
                    <a:pt x="369" y="47"/>
                    <a:pt x="302" y="51"/>
                    <a:pt x="211" y="61"/>
                  </a:cubicBezTo>
                  <a:cubicBezTo>
                    <a:pt x="121" y="61"/>
                    <a:pt x="60" y="3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5627400" y="2696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5415400" y="2683975"/>
              <a:ext cx="8400" cy="3900"/>
            </a:xfrm>
            <a:custGeom>
              <a:avLst/>
              <a:gdLst/>
              <a:ahLst/>
              <a:cxnLst/>
              <a:rect l="l" t="t" r="r" b="b"/>
              <a:pathLst>
                <a:path w="336" h="156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61"/>
                    <a:pt x="91" y="91"/>
                    <a:pt x="121" y="151"/>
                  </a:cubicBezTo>
                  <a:cubicBezTo>
                    <a:pt x="116" y="141"/>
                    <a:pt x="126" y="138"/>
                    <a:pt x="144" y="138"/>
                  </a:cubicBezTo>
                  <a:cubicBezTo>
                    <a:pt x="185" y="138"/>
                    <a:pt x="265" y="155"/>
                    <a:pt x="296" y="155"/>
                  </a:cubicBezTo>
                  <a:cubicBezTo>
                    <a:pt x="336" y="155"/>
                    <a:pt x="297" y="1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5802425" y="2709625"/>
              <a:ext cx="3775" cy="2275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0" y="0"/>
                  </a:moveTo>
                  <a:lnTo>
                    <a:pt x="121" y="91"/>
                  </a:lnTo>
                  <a:lnTo>
                    <a:pt x="151" y="30"/>
                  </a:lnTo>
                  <a:cubicBezTo>
                    <a:pt x="121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5917100" y="2929150"/>
              <a:ext cx="2275" cy="9075"/>
            </a:xfrm>
            <a:custGeom>
              <a:avLst/>
              <a:gdLst/>
              <a:ahLst/>
              <a:cxnLst/>
              <a:rect l="l" t="t" r="r" b="b"/>
              <a:pathLst>
                <a:path w="91" h="363" extrusionOk="0">
                  <a:moveTo>
                    <a:pt x="91" y="1"/>
                  </a:moveTo>
                  <a:lnTo>
                    <a:pt x="0" y="363"/>
                  </a:lnTo>
                  <a:cubicBezTo>
                    <a:pt x="30" y="272"/>
                    <a:pt x="60" y="152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5922375" y="288690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0" y="6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5807700" y="27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5801650" y="2706600"/>
              <a:ext cx="6075" cy="1525"/>
            </a:xfrm>
            <a:custGeom>
              <a:avLst/>
              <a:gdLst/>
              <a:ahLst/>
              <a:cxnLst/>
              <a:rect l="l" t="t" r="r" b="b"/>
              <a:pathLst>
                <a:path w="243" h="61" extrusionOk="0">
                  <a:moveTo>
                    <a:pt x="1" y="1"/>
                  </a:moveTo>
                  <a:lnTo>
                    <a:pt x="242" y="61"/>
                  </a:lnTo>
                  <a:cubicBezTo>
                    <a:pt x="152" y="31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5730750" y="2553900"/>
              <a:ext cx="87525" cy="85600"/>
            </a:xfrm>
            <a:custGeom>
              <a:avLst/>
              <a:gdLst/>
              <a:ahLst/>
              <a:cxnLst/>
              <a:rect l="l" t="t" r="r" b="b"/>
              <a:pathLst>
                <a:path w="3501" h="3424" extrusionOk="0">
                  <a:moveTo>
                    <a:pt x="1370" y="0"/>
                  </a:moveTo>
                  <a:cubicBezTo>
                    <a:pt x="1081" y="0"/>
                    <a:pt x="796" y="141"/>
                    <a:pt x="634" y="405"/>
                  </a:cubicBezTo>
                  <a:cubicBezTo>
                    <a:pt x="332" y="888"/>
                    <a:pt x="121" y="1431"/>
                    <a:pt x="0" y="1974"/>
                  </a:cubicBezTo>
                  <a:cubicBezTo>
                    <a:pt x="0" y="2367"/>
                    <a:pt x="242" y="2668"/>
                    <a:pt x="604" y="2789"/>
                  </a:cubicBezTo>
                  <a:cubicBezTo>
                    <a:pt x="1056" y="2910"/>
                    <a:pt x="1449" y="3091"/>
                    <a:pt x="1841" y="3302"/>
                  </a:cubicBezTo>
                  <a:cubicBezTo>
                    <a:pt x="1992" y="3387"/>
                    <a:pt x="2140" y="3424"/>
                    <a:pt x="2278" y="3424"/>
                  </a:cubicBezTo>
                  <a:cubicBezTo>
                    <a:pt x="3026" y="3424"/>
                    <a:pt x="3501" y="2342"/>
                    <a:pt x="2686" y="1884"/>
                  </a:cubicBezTo>
                  <a:cubicBezTo>
                    <a:pt x="2445" y="1703"/>
                    <a:pt x="2203" y="1582"/>
                    <a:pt x="1932" y="1491"/>
                  </a:cubicBezTo>
                  <a:cubicBezTo>
                    <a:pt x="1992" y="1401"/>
                    <a:pt x="2022" y="1341"/>
                    <a:pt x="2083" y="1250"/>
                  </a:cubicBezTo>
                  <a:cubicBezTo>
                    <a:pt x="2294" y="828"/>
                    <a:pt x="2173" y="345"/>
                    <a:pt x="1781" y="103"/>
                  </a:cubicBezTo>
                  <a:cubicBezTo>
                    <a:pt x="1652" y="34"/>
                    <a:pt x="1510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5669325" y="2637650"/>
              <a:ext cx="115775" cy="89025"/>
            </a:xfrm>
            <a:custGeom>
              <a:avLst/>
              <a:gdLst/>
              <a:ahLst/>
              <a:cxnLst/>
              <a:rect l="l" t="t" r="r" b="b"/>
              <a:pathLst>
                <a:path w="4631" h="3561" extrusionOk="0">
                  <a:moveTo>
                    <a:pt x="1927" y="0"/>
                  </a:moveTo>
                  <a:cubicBezTo>
                    <a:pt x="1640" y="0"/>
                    <a:pt x="1362" y="141"/>
                    <a:pt x="1220" y="405"/>
                  </a:cubicBezTo>
                  <a:cubicBezTo>
                    <a:pt x="1039" y="707"/>
                    <a:pt x="918" y="1038"/>
                    <a:pt x="828" y="1370"/>
                  </a:cubicBezTo>
                  <a:cubicBezTo>
                    <a:pt x="798" y="1612"/>
                    <a:pt x="707" y="1853"/>
                    <a:pt x="586" y="2065"/>
                  </a:cubicBezTo>
                  <a:cubicBezTo>
                    <a:pt x="556" y="2095"/>
                    <a:pt x="556" y="2095"/>
                    <a:pt x="556" y="2125"/>
                  </a:cubicBezTo>
                  <a:cubicBezTo>
                    <a:pt x="0" y="2727"/>
                    <a:pt x="547" y="3561"/>
                    <a:pt x="1172" y="3561"/>
                  </a:cubicBezTo>
                  <a:cubicBezTo>
                    <a:pt x="1361" y="3561"/>
                    <a:pt x="1558" y="3484"/>
                    <a:pt x="1733" y="3302"/>
                  </a:cubicBezTo>
                  <a:cubicBezTo>
                    <a:pt x="2005" y="3000"/>
                    <a:pt x="2216" y="2608"/>
                    <a:pt x="2306" y="2215"/>
                  </a:cubicBezTo>
                  <a:cubicBezTo>
                    <a:pt x="2306" y="2185"/>
                    <a:pt x="2337" y="2125"/>
                    <a:pt x="2367" y="2095"/>
                  </a:cubicBezTo>
                  <a:cubicBezTo>
                    <a:pt x="2638" y="2336"/>
                    <a:pt x="2940" y="2547"/>
                    <a:pt x="3272" y="2759"/>
                  </a:cubicBezTo>
                  <a:cubicBezTo>
                    <a:pt x="3404" y="2843"/>
                    <a:pt x="3546" y="2884"/>
                    <a:pt x="3685" y="2884"/>
                  </a:cubicBezTo>
                  <a:cubicBezTo>
                    <a:pt x="3897" y="2884"/>
                    <a:pt x="4104" y="2789"/>
                    <a:pt x="4268" y="2608"/>
                  </a:cubicBezTo>
                  <a:lnTo>
                    <a:pt x="4298" y="2578"/>
                  </a:lnTo>
                  <a:lnTo>
                    <a:pt x="4298" y="2547"/>
                  </a:lnTo>
                  <a:cubicBezTo>
                    <a:pt x="4630" y="2155"/>
                    <a:pt x="4540" y="1582"/>
                    <a:pt x="4117" y="1310"/>
                  </a:cubicBezTo>
                  <a:cubicBezTo>
                    <a:pt x="3483" y="948"/>
                    <a:pt x="2970" y="405"/>
                    <a:pt x="2337" y="103"/>
                  </a:cubicBezTo>
                  <a:cubicBezTo>
                    <a:pt x="2208" y="34"/>
                    <a:pt x="2066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5550725" y="2581500"/>
              <a:ext cx="108375" cy="114950"/>
            </a:xfrm>
            <a:custGeom>
              <a:avLst/>
              <a:gdLst/>
              <a:ahLst/>
              <a:cxnLst/>
              <a:rect l="l" t="t" r="r" b="b"/>
              <a:pathLst>
                <a:path w="4335" h="4598" extrusionOk="0">
                  <a:moveTo>
                    <a:pt x="1201" y="1"/>
                  </a:moveTo>
                  <a:cubicBezTo>
                    <a:pt x="325" y="1"/>
                    <a:pt x="0" y="1400"/>
                    <a:pt x="955" y="1625"/>
                  </a:cubicBezTo>
                  <a:cubicBezTo>
                    <a:pt x="1317" y="1685"/>
                    <a:pt x="1649" y="1745"/>
                    <a:pt x="1981" y="1836"/>
                  </a:cubicBezTo>
                  <a:cubicBezTo>
                    <a:pt x="2162" y="1866"/>
                    <a:pt x="2313" y="1927"/>
                    <a:pt x="2494" y="1987"/>
                  </a:cubicBezTo>
                  <a:cubicBezTo>
                    <a:pt x="2403" y="2138"/>
                    <a:pt x="2313" y="2379"/>
                    <a:pt x="2282" y="2440"/>
                  </a:cubicBezTo>
                  <a:cubicBezTo>
                    <a:pt x="2132" y="2711"/>
                    <a:pt x="1950" y="2983"/>
                    <a:pt x="1769" y="3194"/>
                  </a:cubicBezTo>
                  <a:cubicBezTo>
                    <a:pt x="1158" y="3758"/>
                    <a:pt x="1720" y="4598"/>
                    <a:pt x="2383" y="4598"/>
                  </a:cubicBezTo>
                  <a:cubicBezTo>
                    <a:pt x="2571" y="4598"/>
                    <a:pt x="2767" y="4531"/>
                    <a:pt x="2946" y="4371"/>
                  </a:cubicBezTo>
                  <a:cubicBezTo>
                    <a:pt x="3278" y="4009"/>
                    <a:pt x="3580" y="3586"/>
                    <a:pt x="3791" y="3103"/>
                  </a:cubicBezTo>
                  <a:cubicBezTo>
                    <a:pt x="4033" y="2621"/>
                    <a:pt x="4334" y="1987"/>
                    <a:pt x="4214" y="1444"/>
                  </a:cubicBezTo>
                  <a:cubicBezTo>
                    <a:pt x="3942" y="327"/>
                    <a:pt x="2313" y="206"/>
                    <a:pt x="1407" y="25"/>
                  </a:cubicBezTo>
                  <a:cubicBezTo>
                    <a:pt x="1336" y="8"/>
                    <a:pt x="1267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5610800" y="2490325"/>
              <a:ext cx="134025" cy="100000"/>
            </a:xfrm>
            <a:custGeom>
              <a:avLst/>
              <a:gdLst/>
              <a:ahLst/>
              <a:cxnLst/>
              <a:rect l="l" t="t" r="r" b="b"/>
              <a:pathLst>
                <a:path w="5361" h="4000" extrusionOk="0">
                  <a:moveTo>
                    <a:pt x="4224" y="1"/>
                  </a:moveTo>
                  <a:cubicBezTo>
                    <a:pt x="4035" y="1"/>
                    <a:pt x="3843" y="87"/>
                    <a:pt x="3682" y="293"/>
                  </a:cubicBezTo>
                  <a:cubicBezTo>
                    <a:pt x="3259" y="836"/>
                    <a:pt x="2958" y="1469"/>
                    <a:pt x="2716" y="2133"/>
                  </a:cubicBezTo>
                  <a:cubicBezTo>
                    <a:pt x="2324" y="1922"/>
                    <a:pt x="1962" y="1620"/>
                    <a:pt x="1569" y="1379"/>
                  </a:cubicBezTo>
                  <a:cubicBezTo>
                    <a:pt x="1423" y="1278"/>
                    <a:pt x="1278" y="1235"/>
                    <a:pt x="1142" y="1235"/>
                  </a:cubicBezTo>
                  <a:cubicBezTo>
                    <a:pt x="461" y="1235"/>
                    <a:pt x="0" y="2320"/>
                    <a:pt x="755" y="2797"/>
                  </a:cubicBezTo>
                  <a:cubicBezTo>
                    <a:pt x="1449" y="3250"/>
                    <a:pt x="2113" y="3823"/>
                    <a:pt x="2958" y="3974"/>
                  </a:cubicBezTo>
                  <a:cubicBezTo>
                    <a:pt x="3027" y="3992"/>
                    <a:pt x="3097" y="4000"/>
                    <a:pt x="3165" y="4000"/>
                  </a:cubicBezTo>
                  <a:cubicBezTo>
                    <a:pt x="3453" y="4000"/>
                    <a:pt x="3722" y="3850"/>
                    <a:pt x="3893" y="3582"/>
                  </a:cubicBezTo>
                  <a:cubicBezTo>
                    <a:pt x="4225" y="2918"/>
                    <a:pt x="4376" y="2043"/>
                    <a:pt x="4859" y="1469"/>
                  </a:cubicBezTo>
                  <a:cubicBezTo>
                    <a:pt x="5361" y="830"/>
                    <a:pt x="4810" y="1"/>
                    <a:pt x="4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5754875" y="2392750"/>
              <a:ext cx="138725" cy="111175"/>
            </a:xfrm>
            <a:custGeom>
              <a:avLst/>
              <a:gdLst/>
              <a:ahLst/>
              <a:cxnLst/>
              <a:rect l="l" t="t" r="r" b="b"/>
              <a:pathLst>
                <a:path w="5549" h="4447" extrusionOk="0">
                  <a:moveTo>
                    <a:pt x="1374" y="1"/>
                  </a:moveTo>
                  <a:cubicBezTo>
                    <a:pt x="959" y="1"/>
                    <a:pt x="544" y="272"/>
                    <a:pt x="544" y="816"/>
                  </a:cubicBezTo>
                  <a:cubicBezTo>
                    <a:pt x="514" y="1812"/>
                    <a:pt x="1" y="3652"/>
                    <a:pt x="1087" y="4286"/>
                  </a:cubicBezTo>
                  <a:cubicBezTo>
                    <a:pt x="1297" y="4400"/>
                    <a:pt x="1520" y="4447"/>
                    <a:pt x="1750" y="4447"/>
                  </a:cubicBezTo>
                  <a:cubicBezTo>
                    <a:pt x="2741" y="4447"/>
                    <a:pt x="3859" y="3565"/>
                    <a:pt x="4618" y="3320"/>
                  </a:cubicBezTo>
                  <a:cubicBezTo>
                    <a:pt x="5549" y="3019"/>
                    <a:pt x="5288" y="1676"/>
                    <a:pt x="4466" y="1676"/>
                  </a:cubicBezTo>
                  <a:cubicBezTo>
                    <a:pt x="4381" y="1676"/>
                    <a:pt x="4291" y="1690"/>
                    <a:pt x="4196" y="1721"/>
                  </a:cubicBezTo>
                  <a:cubicBezTo>
                    <a:pt x="3773" y="1872"/>
                    <a:pt x="3351" y="2083"/>
                    <a:pt x="2958" y="2294"/>
                  </a:cubicBezTo>
                  <a:cubicBezTo>
                    <a:pt x="2717" y="2415"/>
                    <a:pt x="2506" y="2536"/>
                    <a:pt x="2264" y="2626"/>
                  </a:cubicBezTo>
                  <a:cubicBezTo>
                    <a:pt x="2234" y="2626"/>
                    <a:pt x="2174" y="2656"/>
                    <a:pt x="2113" y="2687"/>
                  </a:cubicBezTo>
                  <a:cubicBezTo>
                    <a:pt x="2113" y="2475"/>
                    <a:pt x="2083" y="2264"/>
                    <a:pt x="2113" y="2083"/>
                  </a:cubicBezTo>
                  <a:cubicBezTo>
                    <a:pt x="2144" y="1661"/>
                    <a:pt x="2204" y="1238"/>
                    <a:pt x="2204" y="816"/>
                  </a:cubicBezTo>
                  <a:cubicBezTo>
                    <a:pt x="2204" y="272"/>
                    <a:pt x="1789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5824300" y="2511800"/>
              <a:ext cx="129925" cy="152850"/>
            </a:xfrm>
            <a:custGeom>
              <a:avLst/>
              <a:gdLst/>
              <a:ahLst/>
              <a:cxnLst/>
              <a:rect l="l" t="t" r="r" b="b"/>
              <a:pathLst>
                <a:path w="5197" h="6114" extrusionOk="0">
                  <a:moveTo>
                    <a:pt x="3039" y="1"/>
                  </a:moveTo>
                  <a:cubicBezTo>
                    <a:pt x="2715" y="1"/>
                    <a:pt x="2401" y="175"/>
                    <a:pt x="2294" y="580"/>
                  </a:cubicBezTo>
                  <a:cubicBezTo>
                    <a:pt x="1962" y="1727"/>
                    <a:pt x="0" y="2723"/>
                    <a:pt x="574" y="3990"/>
                  </a:cubicBezTo>
                  <a:cubicBezTo>
                    <a:pt x="1087" y="5077"/>
                    <a:pt x="2626" y="5378"/>
                    <a:pt x="3561" y="5982"/>
                  </a:cubicBezTo>
                  <a:cubicBezTo>
                    <a:pt x="3711" y="6074"/>
                    <a:pt x="3859" y="6114"/>
                    <a:pt x="3997" y="6114"/>
                  </a:cubicBezTo>
                  <a:cubicBezTo>
                    <a:pt x="4722" y="6114"/>
                    <a:pt x="5197" y="5015"/>
                    <a:pt x="4436" y="4533"/>
                  </a:cubicBezTo>
                  <a:cubicBezTo>
                    <a:pt x="4044" y="4292"/>
                    <a:pt x="3622" y="4111"/>
                    <a:pt x="3229" y="3900"/>
                  </a:cubicBezTo>
                  <a:cubicBezTo>
                    <a:pt x="2988" y="3779"/>
                    <a:pt x="2746" y="3658"/>
                    <a:pt x="2505" y="3538"/>
                  </a:cubicBezTo>
                  <a:cubicBezTo>
                    <a:pt x="2475" y="3507"/>
                    <a:pt x="2414" y="3477"/>
                    <a:pt x="2354" y="3417"/>
                  </a:cubicBezTo>
                  <a:cubicBezTo>
                    <a:pt x="2414" y="3357"/>
                    <a:pt x="2445" y="3296"/>
                    <a:pt x="2505" y="3266"/>
                  </a:cubicBezTo>
                  <a:cubicBezTo>
                    <a:pt x="2626" y="3115"/>
                    <a:pt x="2777" y="2964"/>
                    <a:pt x="2867" y="2813"/>
                  </a:cubicBezTo>
                  <a:cubicBezTo>
                    <a:pt x="3320" y="2270"/>
                    <a:pt x="3652" y="1667"/>
                    <a:pt x="3893" y="1033"/>
                  </a:cubicBezTo>
                  <a:cubicBezTo>
                    <a:pt x="4058" y="412"/>
                    <a:pt x="3536" y="1"/>
                    <a:pt x="3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796375" y="2692725"/>
              <a:ext cx="131300" cy="100850"/>
            </a:xfrm>
            <a:custGeom>
              <a:avLst/>
              <a:gdLst/>
              <a:ahLst/>
              <a:cxnLst/>
              <a:rect l="l" t="t" r="r" b="b"/>
              <a:pathLst>
                <a:path w="5252" h="4034" extrusionOk="0">
                  <a:moveTo>
                    <a:pt x="4388" y="1"/>
                  </a:moveTo>
                  <a:cubicBezTo>
                    <a:pt x="4265" y="1"/>
                    <a:pt x="4155" y="29"/>
                    <a:pt x="4044" y="73"/>
                  </a:cubicBezTo>
                  <a:cubicBezTo>
                    <a:pt x="3842" y="144"/>
                    <a:pt x="3619" y="169"/>
                    <a:pt x="3384" y="169"/>
                  </a:cubicBezTo>
                  <a:cubicBezTo>
                    <a:pt x="2871" y="169"/>
                    <a:pt x="2302" y="52"/>
                    <a:pt x="1777" y="52"/>
                  </a:cubicBezTo>
                  <a:cubicBezTo>
                    <a:pt x="1322" y="52"/>
                    <a:pt x="900" y="139"/>
                    <a:pt x="574" y="465"/>
                  </a:cubicBezTo>
                  <a:cubicBezTo>
                    <a:pt x="544" y="525"/>
                    <a:pt x="484" y="556"/>
                    <a:pt x="453" y="616"/>
                  </a:cubicBezTo>
                  <a:cubicBezTo>
                    <a:pt x="423" y="646"/>
                    <a:pt x="423" y="676"/>
                    <a:pt x="393" y="706"/>
                  </a:cubicBezTo>
                  <a:lnTo>
                    <a:pt x="363" y="767"/>
                  </a:lnTo>
                  <a:cubicBezTo>
                    <a:pt x="363" y="767"/>
                    <a:pt x="333" y="797"/>
                    <a:pt x="333" y="827"/>
                  </a:cubicBezTo>
                  <a:cubicBezTo>
                    <a:pt x="1" y="1551"/>
                    <a:pt x="242" y="2487"/>
                    <a:pt x="272" y="3241"/>
                  </a:cubicBezTo>
                  <a:cubicBezTo>
                    <a:pt x="287" y="3769"/>
                    <a:pt x="710" y="4033"/>
                    <a:pt x="1125" y="4033"/>
                  </a:cubicBezTo>
                  <a:cubicBezTo>
                    <a:pt x="1540" y="4033"/>
                    <a:pt x="1947" y="3769"/>
                    <a:pt x="1932" y="3241"/>
                  </a:cubicBezTo>
                  <a:cubicBezTo>
                    <a:pt x="1932" y="2849"/>
                    <a:pt x="1872" y="2517"/>
                    <a:pt x="1842" y="2125"/>
                  </a:cubicBezTo>
                  <a:lnTo>
                    <a:pt x="1842" y="1763"/>
                  </a:lnTo>
                  <a:cubicBezTo>
                    <a:pt x="1992" y="1763"/>
                    <a:pt x="2173" y="1732"/>
                    <a:pt x="2324" y="1732"/>
                  </a:cubicBezTo>
                  <a:lnTo>
                    <a:pt x="2445" y="1732"/>
                  </a:lnTo>
                  <a:lnTo>
                    <a:pt x="2928" y="1793"/>
                  </a:lnTo>
                  <a:cubicBezTo>
                    <a:pt x="3068" y="1808"/>
                    <a:pt x="3207" y="1816"/>
                    <a:pt x="3343" y="1816"/>
                  </a:cubicBezTo>
                  <a:cubicBezTo>
                    <a:pt x="3736" y="1816"/>
                    <a:pt x="4117" y="1754"/>
                    <a:pt x="4497" y="1642"/>
                  </a:cubicBezTo>
                  <a:cubicBezTo>
                    <a:pt x="5252" y="1370"/>
                    <a:pt x="5252" y="314"/>
                    <a:pt x="4527" y="12"/>
                  </a:cubicBezTo>
                  <a:cubicBezTo>
                    <a:pt x="4479" y="4"/>
                    <a:pt x="4432" y="1"/>
                    <a:pt x="4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5638500" y="2753750"/>
              <a:ext cx="127975" cy="92475"/>
            </a:xfrm>
            <a:custGeom>
              <a:avLst/>
              <a:gdLst/>
              <a:ahLst/>
              <a:cxnLst/>
              <a:rect l="l" t="t" r="r" b="b"/>
              <a:pathLst>
                <a:path w="5119" h="3699" extrusionOk="0">
                  <a:moveTo>
                    <a:pt x="2378" y="1"/>
                  </a:moveTo>
                  <a:cubicBezTo>
                    <a:pt x="2106" y="1"/>
                    <a:pt x="1834" y="136"/>
                    <a:pt x="1668" y="408"/>
                  </a:cubicBezTo>
                  <a:cubicBezTo>
                    <a:pt x="1306" y="951"/>
                    <a:pt x="1125" y="1645"/>
                    <a:pt x="612" y="2098"/>
                  </a:cubicBezTo>
                  <a:cubicBezTo>
                    <a:pt x="1" y="2662"/>
                    <a:pt x="581" y="3502"/>
                    <a:pt x="1238" y="3502"/>
                  </a:cubicBezTo>
                  <a:cubicBezTo>
                    <a:pt x="1424" y="3502"/>
                    <a:pt x="1616" y="3435"/>
                    <a:pt x="1789" y="3275"/>
                  </a:cubicBezTo>
                  <a:cubicBezTo>
                    <a:pt x="2061" y="3033"/>
                    <a:pt x="2302" y="2732"/>
                    <a:pt x="2453" y="2400"/>
                  </a:cubicBezTo>
                  <a:cubicBezTo>
                    <a:pt x="2725" y="2792"/>
                    <a:pt x="3026" y="3124"/>
                    <a:pt x="3358" y="3456"/>
                  </a:cubicBezTo>
                  <a:cubicBezTo>
                    <a:pt x="3529" y="3627"/>
                    <a:pt x="3722" y="3699"/>
                    <a:pt x="3909" y="3699"/>
                  </a:cubicBezTo>
                  <a:cubicBezTo>
                    <a:pt x="4547" y="3699"/>
                    <a:pt x="5119" y="2862"/>
                    <a:pt x="4535" y="2279"/>
                  </a:cubicBezTo>
                  <a:cubicBezTo>
                    <a:pt x="3992" y="1706"/>
                    <a:pt x="3509" y="1072"/>
                    <a:pt x="3087" y="408"/>
                  </a:cubicBezTo>
                  <a:cubicBezTo>
                    <a:pt x="2921" y="136"/>
                    <a:pt x="2649" y="1"/>
                    <a:pt x="2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5497650" y="2708775"/>
              <a:ext cx="106375" cy="119950"/>
            </a:xfrm>
            <a:custGeom>
              <a:avLst/>
              <a:gdLst/>
              <a:ahLst/>
              <a:cxnLst/>
              <a:rect l="l" t="t" r="r" b="b"/>
              <a:pathLst>
                <a:path w="4255" h="4798" extrusionOk="0">
                  <a:moveTo>
                    <a:pt x="1002" y="1"/>
                  </a:moveTo>
                  <a:cubicBezTo>
                    <a:pt x="0" y="1"/>
                    <a:pt x="28" y="1576"/>
                    <a:pt x="1086" y="1664"/>
                  </a:cubicBezTo>
                  <a:lnTo>
                    <a:pt x="1267" y="1664"/>
                  </a:lnTo>
                  <a:cubicBezTo>
                    <a:pt x="1448" y="1664"/>
                    <a:pt x="1659" y="1694"/>
                    <a:pt x="1871" y="1724"/>
                  </a:cubicBezTo>
                  <a:cubicBezTo>
                    <a:pt x="1991" y="1754"/>
                    <a:pt x="2203" y="1845"/>
                    <a:pt x="2384" y="1905"/>
                  </a:cubicBezTo>
                  <a:cubicBezTo>
                    <a:pt x="2323" y="2026"/>
                    <a:pt x="2263" y="2177"/>
                    <a:pt x="2233" y="2328"/>
                  </a:cubicBezTo>
                  <a:cubicBezTo>
                    <a:pt x="2082" y="2811"/>
                    <a:pt x="2021" y="3324"/>
                    <a:pt x="1871" y="3806"/>
                  </a:cubicBezTo>
                  <a:cubicBezTo>
                    <a:pt x="1635" y="4406"/>
                    <a:pt x="2130" y="4797"/>
                    <a:pt x="2642" y="4797"/>
                  </a:cubicBezTo>
                  <a:cubicBezTo>
                    <a:pt x="2980" y="4797"/>
                    <a:pt x="3326" y="4626"/>
                    <a:pt x="3470" y="4229"/>
                  </a:cubicBezTo>
                  <a:cubicBezTo>
                    <a:pt x="3560" y="3867"/>
                    <a:pt x="3681" y="3474"/>
                    <a:pt x="3772" y="3112"/>
                  </a:cubicBezTo>
                  <a:cubicBezTo>
                    <a:pt x="3832" y="2780"/>
                    <a:pt x="3983" y="2509"/>
                    <a:pt x="4073" y="2207"/>
                  </a:cubicBezTo>
                  <a:cubicBezTo>
                    <a:pt x="4255" y="1694"/>
                    <a:pt x="4134" y="1151"/>
                    <a:pt x="3772" y="759"/>
                  </a:cubicBezTo>
                  <a:cubicBezTo>
                    <a:pt x="3621" y="608"/>
                    <a:pt x="3410" y="457"/>
                    <a:pt x="3229" y="366"/>
                  </a:cubicBezTo>
                  <a:cubicBezTo>
                    <a:pt x="2534" y="125"/>
                    <a:pt x="1810" y="4"/>
                    <a:pt x="1086" y="4"/>
                  </a:cubicBezTo>
                  <a:cubicBezTo>
                    <a:pt x="1057" y="2"/>
                    <a:pt x="1029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5446075" y="2530775"/>
              <a:ext cx="95325" cy="146875"/>
            </a:xfrm>
            <a:custGeom>
              <a:avLst/>
              <a:gdLst/>
              <a:ahLst/>
              <a:cxnLst/>
              <a:rect l="l" t="t" r="r" b="b"/>
              <a:pathLst>
                <a:path w="3813" h="5875" extrusionOk="0">
                  <a:moveTo>
                    <a:pt x="1210" y="1"/>
                  </a:moveTo>
                  <a:cubicBezTo>
                    <a:pt x="572" y="1"/>
                    <a:pt x="0" y="837"/>
                    <a:pt x="584" y="1421"/>
                  </a:cubicBezTo>
                  <a:cubicBezTo>
                    <a:pt x="916" y="1722"/>
                    <a:pt x="2032" y="2386"/>
                    <a:pt x="2032" y="2869"/>
                  </a:cubicBezTo>
                  <a:cubicBezTo>
                    <a:pt x="2032" y="3171"/>
                    <a:pt x="1580" y="3533"/>
                    <a:pt x="1399" y="3714"/>
                  </a:cubicBezTo>
                  <a:cubicBezTo>
                    <a:pt x="1067" y="4016"/>
                    <a:pt x="765" y="4318"/>
                    <a:pt x="524" y="4680"/>
                  </a:cubicBezTo>
                  <a:cubicBezTo>
                    <a:pt x="75" y="5277"/>
                    <a:pt x="653" y="5875"/>
                    <a:pt x="1254" y="5875"/>
                  </a:cubicBezTo>
                  <a:cubicBezTo>
                    <a:pt x="1503" y="5875"/>
                    <a:pt x="1756" y="5772"/>
                    <a:pt x="1942" y="5525"/>
                  </a:cubicBezTo>
                  <a:cubicBezTo>
                    <a:pt x="2606" y="4619"/>
                    <a:pt x="3813" y="4016"/>
                    <a:pt x="3692" y="2718"/>
                  </a:cubicBezTo>
                  <a:cubicBezTo>
                    <a:pt x="3571" y="1602"/>
                    <a:pt x="2485" y="968"/>
                    <a:pt x="1761" y="244"/>
                  </a:cubicBezTo>
                  <a:cubicBezTo>
                    <a:pt x="1590" y="73"/>
                    <a:pt x="1397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5478450" y="2396650"/>
              <a:ext cx="142800" cy="115175"/>
            </a:xfrm>
            <a:custGeom>
              <a:avLst/>
              <a:gdLst/>
              <a:ahLst/>
              <a:cxnLst/>
              <a:rect l="l" t="t" r="r" b="b"/>
              <a:pathLst>
                <a:path w="5712" h="4607" extrusionOk="0">
                  <a:moveTo>
                    <a:pt x="4717" y="1"/>
                  </a:moveTo>
                  <a:cubicBezTo>
                    <a:pt x="4380" y="1"/>
                    <a:pt x="4032" y="172"/>
                    <a:pt x="3876" y="569"/>
                  </a:cubicBezTo>
                  <a:cubicBezTo>
                    <a:pt x="3634" y="1173"/>
                    <a:pt x="3484" y="1806"/>
                    <a:pt x="3423" y="2440"/>
                  </a:cubicBezTo>
                  <a:lnTo>
                    <a:pt x="3423" y="2832"/>
                  </a:lnTo>
                  <a:cubicBezTo>
                    <a:pt x="3152" y="2772"/>
                    <a:pt x="2820" y="2742"/>
                    <a:pt x="2548" y="2651"/>
                  </a:cubicBezTo>
                  <a:cubicBezTo>
                    <a:pt x="2186" y="2561"/>
                    <a:pt x="1824" y="2470"/>
                    <a:pt x="1431" y="2410"/>
                  </a:cubicBezTo>
                  <a:cubicBezTo>
                    <a:pt x="1385" y="2403"/>
                    <a:pt x="1340" y="2400"/>
                    <a:pt x="1297" y="2400"/>
                  </a:cubicBezTo>
                  <a:cubicBezTo>
                    <a:pt x="368" y="2400"/>
                    <a:pt x="0" y="3865"/>
                    <a:pt x="1009" y="4009"/>
                  </a:cubicBezTo>
                  <a:cubicBezTo>
                    <a:pt x="1874" y="4137"/>
                    <a:pt x="2803" y="4607"/>
                    <a:pt x="3706" y="4607"/>
                  </a:cubicBezTo>
                  <a:cubicBezTo>
                    <a:pt x="3874" y="4607"/>
                    <a:pt x="4042" y="4590"/>
                    <a:pt x="4208" y="4553"/>
                  </a:cubicBezTo>
                  <a:cubicBezTo>
                    <a:pt x="4781" y="4402"/>
                    <a:pt x="5173" y="3858"/>
                    <a:pt x="5143" y="3285"/>
                  </a:cubicBezTo>
                  <a:cubicBezTo>
                    <a:pt x="5113" y="2953"/>
                    <a:pt x="5113" y="2651"/>
                    <a:pt x="5113" y="2319"/>
                  </a:cubicBezTo>
                  <a:cubicBezTo>
                    <a:pt x="5173" y="1867"/>
                    <a:pt x="5294" y="1414"/>
                    <a:pt x="5475" y="992"/>
                  </a:cubicBezTo>
                  <a:cubicBezTo>
                    <a:pt x="5711" y="392"/>
                    <a:pt x="5226" y="1"/>
                    <a:pt x="4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5613375" y="2358650"/>
              <a:ext cx="151375" cy="104175"/>
            </a:xfrm>
            <a:custGeom>
              <a:avLst/>
              <a:gdLst/>
              <a:ahLst/>
              <a:cxnLst/>
              <a:rect l="l" t="t" r="r" b="b"/>
              <a:pathLst>
                <a:path w="6055" h="4167" extrusionOk="0">
                  <a:moveTo>
                    <a:pt x="4870" y="0"/>
                  </a:moveTo>
                  <a:cubicBezTo>
                    <a:pt x="4617" y="0"/>
                    <a:pt x="4362" y="108"/>
                    <a:pt x="4182" y="369"/>
                  </a:cubicBezTo>
                  <a:cubicBezTo>
                    <a:pt x="3699" y="1003"/>
                    <a:pt x="3217" y="1667"/>
                    <a:pt x="2704" y="2300"/>
                  </a:cubicBezTo>
                  <a:cubicBezTo>
                    <a:pt x="2673" y="2240"/>
                    <a:pt x="2613" y="2180"/>
                    <a:pt x="2583" y="2119"/>
                  </a:cubicBezTo>
                  <a:cubicBezTo>
                    <a:pt x="2432" y="1697"/>
                    <a:pt x="2160" y="1305"/>
                    <a:pt x="1828" y="973"/>
                  </a:cubicBezTo>
                  <a:cubicBezTo>
                    <a:pt x="1664" y="845"/>
                    <a:pt x="1486" y="791"/>
                    <a:pt x="1311" y="791"/>
                  </a:cubicBezTo>
                  <a:cubicBezTo>
                    <a:pt x="621" y="791"/>
                    <a:pt x="1" y="1643"/>
                    <a:pt x="652" y="2149"/>
                  </a:cubicBezTo>
                  <a:cubicBezTo>
                    <a:pt x="1104" y="2512"/>
                    <a:pt x="1225" y="3236"/>
                    <a:pt x="1617" y="3658"/>
                  </a:cubicBezTo>
                  <a:cubicBezTo>
                    <a:pt x="1868" y="3987"/>
                    <a:pt x="2255" y="4167"/>
                    <a:pt x="2644" y="4167"/>
                  </a:cubicBezTo>
                  <a:cubicBezTo>
                    <a:pt x="2862" y="4167"/>
                    <a:pt x="3081" y="4110"/>
                    <a:pt x="3277" y="3990"/>
                  </a:cubicBezTo>
                  <a:cubicBezTo>
                    <a:pt x="4333" y="3417"/>
                    <a:pt x="4937" y="2149"/>
                    <a:pt x="5631" y="1214"/>
                  </a:cubicBezTo>
                  <a:cubicBezTo>
                    <a:pt x="6054" y="600"/>
                    <a:pt x="5467" y="0"/>
                    <a:pt x="4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743900" y="2210350"/>
              <a:ext cx="203650" cy="146450"/>
            </a:xfrm>
            <a:custGeom>
              <a:avLst/>
              <a:gdLst/>
              <a:ahLst/>
              <a:cxnLst/>
              <a:rect l="l" t="t" r="r" b="b"/>
              <a:pathLst>
                <a:path w="8146" h="5858" extrusionOk="0">
                  <a:moveTo>
                    <a:pt x="1120" y="1"/>
                  </a:moveTo>
                  <a:cubicBezTo>
                    <a:pt x="586" y="1"/>
                    <a:pt x="0" y="611"/>
                    <a:pt x="289" y="1292"/>
                  </a:cubicBezTo>
                  <a:cubicBezTo>
                    <a:pt x="651" y="2227"/>
                    <a:pt x="862" y="3193"/>
                    <a:pt x="923" y="4189"/>
                  </a:cubicBezTo>
                  <a:cubicBezTo>
                    <a:pt x="983" y="4732"/>
                    <a:pt x="923" y="5275"/>
                    <a:pt x="1406" y="5637"/>
                  </a:cubicBezTo>
                  <a:cubicBezTo>
                    <a:pt x="1631" y="5797"/>
                    <a:pt x="1874" y="5857"/>
                    <a:pt x="2123" y="5857"/>
                  </a:cubicBezTo>
                  <a:cubicBezTo>
                    <a:pt x="2673" y="5857"/>
                    <a:pt x="3251" y="5562"/>
                    <a:pt x="3729" y="5396"/>
                  </a:cubicBezTo>
                  <a:cubicBezTo>
                    <a:pt x="4876" y="5003"/>
                    <a:pt x="6053" y="4702"/>
                    <a:pt x="7200" y="4400"/>
                  </a:cubicBezTo>
                  <a:cubicBezTo>
                    <a:pt x="8146" y="4149"/>
                    <a:pt x="7860" y="2770"/>
                    <a:pt x="6981" y="2770"/>
                  </a:cubicBezTo>
                  <a:cubicBezTo>
                    <a:pt x="6907" y="2770"/>
                    <a:pt x="6829" y="2779"/>
                    <a:pt x="6747" y="2800"/>
                  </a:cubicBezTo>
                  <a:cubicBezTo>
                    <a:pt x="5872" y="3042"/>
                    <a:pt x="5027" y="3253"/>
                    <a:pt x="4152" y="3525"/>
                  </a:cubicBezTo>
                  <a:cubicBezTo>
                    <a:pt x="3609" y="3736"/>
                    <a:pt x="3065" y="3947"/>
                    <a:pt x="2492" y="4128"/>
                  </a:cubicBezTo>
                  <a:cubicBezTo>
                    <a:pt x="2462" y="3706"/>
                    <a:pt x="2432" y="3283"/>
                    <a:pt x="2401" y="2921"/>
                  </a:cubicBezTo>
                  <a:cubicBezTo>
                    <a:pt x="2281" y="2076"/>
                    <a:pt x="2070" y="1231"/>
                    <a:pt x="1738" y="447"/>
                  </a:cubicBezTo>
                  <a:cubicBezTo>
                    <a:pt x="1604" y="132"/>
                    <a:pt x="1367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5908800" y="2317125"/>
              <a:ext cx="166000" cy="175250"/>
            </a:xfrm>
            <a:custGeom>
              <a:avLst/>
              <a:gdLst/>
              <a:ahLst/>
              <a:cxnLst/>
              <a:rect l="l" t="t" r="r" b="b"/>
              <a:pathLst>
                <a:path w="6640" h="7010" extrusionOk="0">
                  <a:moveTo>
                    <a:pt x="2294" y="1"/>
                  </a:moveTo>
                  <a:cubicBezTo>
                    <a:pt x="1879" y="1"/>
                    <a:pt x="1479" y="265"/>
                    <a:pt x="1509" y="793"/>
                  </a:cubicBezTo>
                  <a:cubicBezTo>
                    <a:pt x="1599" y="2271"/>
                    <a:pt x="0" y="4263"/>
                    <a:pt x="936" y="5681"/>
                  </a:cubicBezTo>
                  <a:cubicBezTo>
                    <a:pt x="1781" y="7009"/>
                    <a:pt x="4104" y="6526"/>
                    <a:pt x="5462" y="6708"/>
                  </a:cubicBezTo>
                  <a:lnTo>
                    <a:pt x="5613" y="6708"/>
                  </a:lnTo>
                  <a:cubicBezTo>
                    <a:pt x="5654" y="6713"/>
                    <a:pt x="5695" y="6715"/>
                    <a:pt x="5735" y="6715"/>
                  </a:cubicBezTo>
                  <a:cubicBezTo>
                    <a:pt x="6170" y="6715"/>
                    <a:pt x="6556" y="6425"/>
                    <a:pt x="6639" y="5983"/>
                  </a:cubicBezTo>
                  <a:cubicBezTo>
                    <a:pt x="6609" y="5953"/>
                    <a:pt x="6609" y="5953"/>
                    <a:pt x="6609" y="5923"/>
                  </a:cubicBezTo>
                  <a:cubicBezTo>
                    <a:pt x="6609" y="5863"/>
                    <a:pt x="6609" y="5802"/>
                    <a:pt x="6609" y="5742"/>
                  </a:cubicBezTo>
                  <a:cubicBezTo>
                    <a:pt x="6609" y="5410"/>
                    <a:pt x="6337" y="5138"/>
                    <a:pt x="6005" y="5108"/>
                  </a:cubicBezTo>
                  <a:cubicBezTo>
                    <a:pt x="5509" y="5034"/>
                    <a:pt x="4992" y="4980"/>
                    <a:pt x="4471" y="4980"/>
                  </a:cubicBezTo>
                  <a:cubicBezTo>
                    <a:pt x="4359" y="4980"/>
                    <a:pt x="4247" y="4982"/>
                    <a:pt x="4134" y="4987"/>
                  </a:cubicBezTo>
                  <a:cubicBezTo>
                    <a:pt x="3712" y="4987"/>
                    <a:pt x="3289" y="4957"/>
                    <a:pt x="2897" y="4897"/>
                  </a:cubicBezTo>
                  <a:cubicBezTo>
                    <a:pt x="2716" y="4867"/>
                    <a:pt x="2535" y="4806"/>
                    <a:pt x="2354" y="4716"/>
                  </a:cubicBezTo>
                  <a:cubicBezTo>
                    <a:pt x="2414" y="4505"/>
                    <a:pt x="2444" y="4022"/>
                    <a:pt x="2475" y="3931"/>
                  </a:cubicBezTo>
                  <a:cubicBezTo>
                    <a:pt x="2565" y="3599"/>
                    <a:pt x="2686" y="3237"/>
                    <a:pt x="2807" y="2905"/>
                  </a:cubicBezTo>
                  <a:cubicBezTo>
                    <a:pt x="3048" y="2241"/>
                    <a:pt x="3199" y="1517"/>
                    <a:pt x="3169" y="793"/>
                  </a:cubicBezTo>
                  <a:cubicBezTo>
                    <a:pt x="3139" y="265"/>
                    <a:pt x="2708" y="1"/>
                    <a:pt x="2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5949525" y="2533950"/>
              <a:ext cx="133525" cy="188900"/>
            </a:xfrm>
            <a:custGeom>
              <a:avLst/>
              <a:gdLst/>
              <a:ahLst/>
              <a:cxnLst/>
              <a:rect l="l" t="t" r="r" b="b"/>
              <a:pathLst>
                <a:path w="5341" h="7556" extrusionOk="0">
                  <a:moveTo>
                    <a:pt x="4342" y="1"/>
                  </a:moveTo>
                  <a:cubicBezTo>
                    <a:pt x="4005" y="1"/>
                    <a:pt x="3672" y="184"/>
                    <a:pt x="3562" y="600"/>
                  </a:cubicBezTo>
                  <a:cubicBezTo>
                    <a:pt x="3411" y="1082"/>
                    <a:pt x="2294" y="1595"/>
                    <a:pt x="1841" y="1837"/>
                  </a:cubicBezTo>
                  <a:cubicBezTo>
                    <a:pt x="1328" y="2139"/>
                    <a:pt x="604" y="2350"/>
                    <a:pt x="302" y="2923"/>
                  </a:cubicBezTo>
                  <a:cubicBezTo>
                    <a:pt x="1" y="3497"/>
                    <a:pt x="272" y="4191"/>
                    <a:pt x="574" y="4734"/>
                  </a:cubicBezTo>
                  <a:cubicBezTo>
                    <a:pt x="695" y="4975"/>
                    <a:pt x="815" y="5217"/>
                    <a:pt x="966" y="5458"/>
                  </a:cubicBezTo>
                  <a:cubicBezTo>
                    <a:pt x="1238" y="6001"/>
                    <a:pt x="1540" y="6575"/>
                    <a:pt x="1811" y="7148"/>
                  </a:cubicBezTo>
                  <a:cubicBezTo>
                    <a:pt x="1969" y="7436"/>
                    <a:pt x="2213" y="7555"/>
                    <a:pt x="2460" y="7555"/>
                  </a:cubicBezTo>
                  <a:cubicBezTo>
                    <a:pt x="3017" y="7555"/>
                    <a:pt x="3594" y="6951"/>
                    <a:pt x="3260" y="6303"/>
                  </a:cubicBezTo>
                  <a:cubicBezTo>
                    <a:pt x="2958" y="5760"/>
                    <a:pt x="2717" y="5186"/>
                    <a:pt x="2445" y="4673"/>
                  </a:cubicBezTo>
                  <a:cubicBezTo>
                    <a:pt x="2354" y="4492"/>
                    <a:pt x="2264" y="4311"/>
                    <a:pt x="2143" y="4130"/>
                  </a:cubicBezTo>
                  <a:cubicBezTo>
                    <a:pt x="2063" y="3996"/>
                    <a:pt x="1982" y="3693"/>
                    <a:pt x="1880" y="3693"/>
                  </a:cubicBezTo>
                  <a:cubicBezTo>
                    <a:pt x="1871" y="3693"/>
                    <a:pt x="1863" y="3695"/>
                    <a:pt x="1855" y="3700"/>
                  </a:cubicBezTo>
                  <a:lnTo>
                    <a:pt x="1855" y="3700"/>
                  </a:lnTo>
                  <a:cubicBezTo>
                    <a:pt x="2093" y="3553"/>
                    <a:pt x="2359" y="3434"/>
                    <a:pt x="2626" y="3315"/>
                  </a:cubicBezTo>
                  <a:cubicBezTo>
                    <a:pt x="3531" y="2802"/>
                    <a:pt x="4859" y="2108"/>
                    <a:pt x="5161" y="1022"/>
                  </a:cubicBezTo>
                  <a:cubicBezTo>
                    <a:pt x="5340" y="394"/>
                    <a:pt x="4837" y="1"/>
                    <a:pt x="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5869525" y="2753525"/>
              <a:ext cx="168725" cy="153175"/>
            </a:xfrm>
            <a:custGeom>
              <a:avLst/>
              <a:gdLst/>
              <a:ahLst/>
              <a:cxnLst/>
              <a:rect l="l" t="t" r="r" b="b"/>
              <a:pathLst>
                <a:path w="6749" h="6127" extrusionOk="0">
                  <a:moveTo>
                    <a:pt x="5525" y="0"/>
                  </a:moveTo>
                  <a:cubicBezTo>
                    <a:pt x="5458" y="0"/>
                    <a:pt x="5387" y="8"/>
                    <a:pt x="5313" y="25"/>
                  </a:cubicBezTo>
                  <a:cubicBezTo>
                    <a:pt x="5055" y="80"/>
                    <a:pt x="4767" y="95"/>
                    <a:pt x="4462" y="95"/>
                  </a:cubicBezTo>
                  <a:cubicBezTo>
                    <a:pt x="4083" y="95"/>
                    <a:pt x="3679" y="71"/>
                    <a:pt x="3280" y="71"/>
                  </a:cubicBezTo>
                  <a:cubicBezTo>
                    <a:pt x="2426" y="71"/>
                    <a:pt x="1597" y="181"/>
                    <a:pt x="1088" y="870"/>
                  </a:cubicBezTo>
                  <a:cubicBezTo>
                    <a:pt x="998" y="990"/>
                    <a:pt x="937" y="1111"/>
                    <a:pt x="907" y="1262"/>
                  </a:cubicBezTo>
                  <a:cubicBezTo>
                    <a:pt x="817" y="1624"/>
                    <a:pt x="726" y="1956"/>
                    <a:pt x="696" y="2318"/>
                  </a:cubicBezTo>
                  <a:cubicBezTo>
                    <a:pt x="575" y="3254"/>
                    <a:pt x="394" y="4189"/>
                    <a:pt x="183" y="5094"/>
                  </a:cubicBezTo>
                  <a:cubicBezTo>
                    <a:pt x="0" y="5716"/>
                    <a:pt x="514" y="6127"/>
                    <a:pt x="1015" y="6127"/>
                  </a:cubicBezTo>
                  <a:cubicBezTo>
                    <a:pt x="1342" y="6127"/>
                    <a:pt x="1663" y="5952"/>
                    <a:pt x="1782" y="5547"/>
                  </a:cubicBezTo>
                  <a:cubicBezTo>
                    <a:pt x="1903" y="5094"/>
                    <a:pt x="1994" y="4642"/>
                    <a:pt x="2084" y="4189"/>
                  </a:cubicBezTo>
                  <a:cubicBezTo>
                    <a:pt x="2114" y="3978"/>
                    <a:pt x="2144" y="3767"/>
                    <a:pt x="2175" y="3525"/>
                  </a:cubicBezTo>
                  <a:cubicBezTo>
                    <a:pt x="2235" y="3133"/>
                    <a:pt x="2205" y="2197"/>
                    <a:pt x="2446" y="1866"/>
                  </a:cubicBezTo>
                  <a:cubicBezTo>
                    <a:pt x="2519" y="1757"/>
                    <a:pt x="2852" y="1735"/>
                    <a:pt x="3178" y="1735"/>
                  </a:cubicBezTo>
                  <a:cubicBezTo>
                    <a:pt x="3396" y="1735"/>
                    <a:pt x="3611" y="1745"/>
                    <a:pt x="3744" y="1745"/>
                  </a:cubicBezTo>
                  <a:cubicBezTo>
                    <a:pt x="3901" y="1752"/>
                    <a:pt x="4059" y="1756"/>
                    <a:pt x="4218" y="1756"/>
                  </a:cubicBezTo>
                  <a:cubicBezTo>
                    <a:pt x="4734" y="1756"/>
                    <a:pt x="5259" y="1716"/>
                    <a:pt x="5766" y="1624"/>
                  </a:cubicBezTo>
                  <a:cubicBezTo>
                    <a:pt x="6748" y="1400"/>
                    <a:pt x="6425" y="0"/>
                    <a:pt x="5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5673150" y="2859525"/>
              <a:ext cx="180875" cy="110425"/>
            </a:xfrm>
            <a:custGeom>
              <a:avLst/>
              <a:gdLst/>
              <a:ahLst/>
              <a:cxnLst/>
              <a:rect l="l" t="t" r="r" b="b"/>
              <a:pathLst>
                <a:path w="7235" h="4417" extrusionOk="0">
                  <a:moveTo>
                    <a:pt x="3826" y="1"/>
                  </a:moveTo>
                  <a:cubicBezTo>
                    <a:pt x="3772" y="1"/>
                    <a:pt x="3717" y="4"/>
                    <a:pt x="3662" y="10"/>
                  </a:cubicBezTo>
                  <a:cubicBezTo>
                    <a:pt x="3029" y="70"/>
                    <a:pt x="2606" y="553"/>
                    <a:pt x="2244" y="1005"/>
                  </a:cubicBezTo>
                  <a:cubicBezTo>
                    <a:pt x="1731" y="1699"/>
                    <a:pt x="1188" y="2363"/>
                    <a:pt x="584" y="2997"/>
                  </a:cubicBezTo>
                  <a:cubicBezTo>
                    <a:pt x="1" y="3581"/>
                    <a:pt x="572" y="4417"/>
                    <a:pt x="1211" y="4417"/>
                  </a:cubicBezTo>
                  <a:cubicBezTo>
                    <a:pt x="1398" y="4417"/>
                    <a:pt x="1590" y="4345"/>
                    <a:pt x="1761" y="4174"/>
                  </a:cubicBezTo>
                  <a:cubicBezTo>
                    <a:pt x="2184" y="3751"/>
                    <a:pt x="2576" y="3299"/>
                    <a:pt x="2938" y="2816"/>
                  </a:cubicBezTo>
                  <a:cubicBezTo>
                    <a:pt x="3179" y="2514"/>
                    <a:pt x="3421" y="2001"/>
                    <a:pt x="3723" y="1790"/>
                  </a:cubicBezTo>
                  <a:cubicBezTo>
                    <a:pt x="3806" y="1740"/>
                    <a:pt x="3797" y="1718"/>
                    <a:pt x="3818" y="1718"/>
                  </a:cubicBezTo>
                  <a:cubicBezTo>
                    <a:pt x="3835" y="1718"/>
                    <a:pt x="3872" y="1733"/>
                    <a:pt x="3994" y="1760"/>
                  </a:cubicBezTo>
                  <a:cubicBezTo>
                    <a:pt x="4175" y="1850"/>
                    <a:pt x="4356" y="1971"/>
                    <a:pt x="4477" y="2122"/>
                  </a:cubicBezTo>
                  <a:cubicBezTo>
                    <a:pt x="4809" y="2363"/>
                    <a:pt x="5081" y="2635"/>
                    <a:pt x="5413" y="2876"/>
                  </a:cubicBezTo>
                  <a:cubicBezTo>
                    <a:pt x="5582" y="3014"/>
                    <a:pt x="5767" y="3073"/>
                    <a:pt x="5947" y="3073"/>
                  </a:cubicBezTo>
                  <a:cubicBezTo>
                    <a:pt x="6631" y="3073"/>
                    <a:pt x="7235" y="2225"/>
                    <a:pt x="6589" y="1699"/>
                  </a:cubicBezTo>
                  <a:cubicBezTo>
                    <a:pt x="5786" y="1068"/>
                    <a:pt x="4874" y="1"/>
                    <a:pt x="3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5470125" y="2855525"/>
              <a:ext cx="164075" cy="117875"/>
            </a:xfrm>
            <a:custGeom>
              <a:avLst/>
              <a:gdLst/>
              <a:ahLst/>
              <a:cxnLst/>
              <a:rect l="l" t="t" r="r" b="b"/>
              <a:pathLst>
                <a:path w="6563" h="4715" extrusionOk="0">
                  <a:moveTo>
                    <a:pt x="4762" y="0"/>
                  </a:moveTo>
                  <a:cubicBezTo>
                    <a:pt x="4258" y="0"/>
                    <a:pt x="3781" y="281"/>
                    <a:pt x="3364" y="501"/>
                  </a:cubicBezTo>
                  <a:cubicBezTo>
                    <a:pt x="2549" y="954"/>
                    <a:pt x="1644" y="1135"/>
                    <a:pt x="829" y="1558"/>
                  </a:cubicBezTo>
                  <a:cubicBezTo>
                    <a:pt x="0" y="1972"/>
                    <a:pt x="505" y="3075"/>
                    <a:pt x="1275" y="3075"/>
                  </a:cubicBezTo>
                  <a:cubicBezTo>
                    <a:pt x="1402" y="3075"/>
                    <a:pt x="1537" y="3045"/>
                    <a:pt x="1674" y="2976"/>
                  </a:cubicBezTo>
                  <a:cubicBezTo>
                    <a:pt x="2549" y="2523"/>
                    <a:pt x="3666" y="2403"/>
                    <a:pt x="4450" y="1799"/>
                  </a:cubicBezTo>
                  <a:lnTo>
                    <a:pt x="4511" y="2071"/>
                  </a:lnTo>
                  <a:cubicBezTo>
                    <a:pt x="4601" y="2704"/>
                    <a:pt x="4812" y="3278"/>
                    <a:pt x="4843" y="3911"/>
                  </a:cubicBezTo>
                  <a:cubicBezTo>
                    <a:pt x="4888" y="4443"/>
                    <a:pt x="5332" y="4715"/>
                    <a:pt x="5753" y="4715"/>
                  </a:cubicBezTo>
                  <a:cubicBezTo>
                    <a:pt x="6168" y="4715"/>
                    <a:pt x="6562" y="4451"/>
                    <a:pt x="6532" y="3911"/>
                  </a:cubicBezTo>
                  <a:cubicBezTo>
                    <a:pt x="6472" y="3067"/>
                    <a:pt x="6201" y="2252"/>
                    <a:pt x="6080" y="1407"/>
                  </a:cubicBezTo>
                  <a:cubicBezTo>
                    <a:pt x="5989" y="803"/>
                    <a:pt x="5778" y="200"/>
                    <a:pt x="5114" y="49"/>
                  </a:cubicBezTo>
                  <a:cubicBezTo>
                    <a:pt x="4996" y="15"/>
                    <a:pt x="4878" y="0"/>
                    <a:pt x="4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5335350" y="2689050"/>
              <a:ext cx="144200" cy="189200"/>
            </a:xfrm>
            <a:custGeom>
              <a:avLst/>
              <a:gdLst/>
              <a:ahLst/>
              <a:cxnLst/>
              <a:rect l="l" t="t" r="r" b="b"/>
              <a:pathLst>
                <a:path w="5768" h="7568" extrusionOk="0">
                  <a:moveTo>
                    <a:pt x="1112" y="1"/>
                  </a:moveTo>
                  <a:cubicBezTo>
                    <a:pt x="274" y="1"/>
                    <a:pt x="1" y="1362"/>
                    <a:pt x="939" y="1638"/>
                  </a:cubicBezTo>
                  <a:cubicBezTo>
                    <a:pt x="1573" y="1819"/>
                    <a:pt x="2176" y="2091"/>
                    <a:pt x="2840" y="2272"/>
                  </a:cubicBezTo>
                  <a:cubicBezTo>
                    <a:pt x="3082" y="2332"/>
                    <a:pt x="3353" y="2392"/>
                    <a:pt x="3595" y="2483"/>
                  </a:cubicBezTo>
                  <a:cubicBezTo>
                    <a:pt x="3715" y="2513"/>
                    <a:pt x="3836" y="2543"/>
                    <a:pt x="3957" y="2604"/>
                  </a:cubicBezTo>
                  <a:cubicBezTo>
                    <a:pt x="3896" y="3087"/>
                    <a:pt x="3836" y="3539"/>
                    <a:pt x="3745" y="3992"/>
                  </a:cubicBezTo>
                  <a:cubicBezTo>
                    <a:pt x="3655" y="4776"/>
                    <a:pt x="3685" y="5591"/>
                    <a:pt x="3293" y="6316"/>
                  </a:cubicBezTo>
                  <a:cubicBezTo>
                    <a:pt x="2938" y="6963"/>
                    <a:pt x="3523" y="7568"/>
                    <a:pt x="4087" y="7568"/>
                  </a:cubicBezTo>
                  <a:cubicBezTo>
                    <a:pt x="4337" y="7568"/>
                    <a:pt x="4584" y="7448"/>
                    <a:pt x="4741" y="7160"/>
                  </a:cubicBezTo>
                  <a:cubicBezTo>
                    <a:pt x="5224" y="6225"/>
                    <a:pt x="5254" y="5259"/>
                    <a:pt x="5375" y="4263"/>
                  </a:cubicBezTo>
                  <a:cubicBezTo>
                    <a:pt x="5435" y="3569"/>
                    <a:pt x="5767" y="2755"/>
                    <a:pt x="5586" y="2061"/>
                  </a:cubicBezTo>
                  <a:cubicBezTo>
                    <a:pt x="5405" y="1336"/>
                    <a:pt x="4771" y="1125"/>
                    <a:pt x="4168" y="914"/>
                  </a:cubicBezTo>
                  <a:cubicBezTo>
                    <a:pt x="3263" y="612"/>
                    <a:pt x="2297" y="310"/>
                    <a:pt x="1361" y="39"/>
                  </a:cubicBezTo>
                  <a:cubicBezTo>
                    <a:pt x="1274" y="13"/>
                    <a:pt x="119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5315550" y="2425875"/>
              <a:ext cx="127775" cy="234775"/>
            </a:xfrm>
            <a:custGeom>
              <a:avLst/>
              <a:gdLst/>
              <a:ahLst/>
              <a:cxnLst/>
              <a:rect l="l" t="t" r="r" b="b"/>
              <a:pathLst>
                <a:path w="5111" h="9391" extrusionOk="0">
                  <a:moveTo>
                    <a:pt x="1837" y="1"/>
                  </a:moveTo>
                  <a:cubicBezTo>
                    <a:pt x="1246" y="1"/>
                    <a:pt x="682" y="838"/>
                    <a:pt x="1188" y="1482"/>
                  </a:cubicBezTo>
                  <a:cubicBezTo>
                    <a:pt x="1580" y="1995"/>
                    <a:pt x="3330" y="3806"/>
                    <a:pt x="3240" y="4349"/>
                  </a:cubicBezTo>
                  <a:cubicBezTo>
                    <a:pt x="3149" y="4802"/>
                    <a:pt x="2425" y="5556"/>
                    <a:pt x="2153" y="5979"/>
                  </a:cubicBezTo>
                  <a:cubicBezTo>
                    <a:pt x="1701" y="6703"/>
                    <a:pt x="1188" y="7367"/>
                    <a:pt x="584" y="7970"/>
                  </a:cubicBezTo>
                  <a:cubicBezTo>
                    <a:pt x="1" y="8554"/>
                    <a:pt x="555" y="9390"/>
                    <a:pt x="1184" y="9390"/>
                  </a:cubicBezTo>
                  <a:cubicBezTo>
                    <a:pt x="1369" y="9390"/>
                    <a:pt x="1560" y="9318"/>
                    <a:pt x="1731" y="9147"/>
                  </a:cubicBezTo>
                  <a:cubicBezTo>
                    <a:pt x="2516" y="8363"/>
                    <a:pt x="3180" y="7518"/>
                    <a:pt x="3723" y="6582"/>
                  </a:cubicBezTo>
                  <a:cubicBezTo>
                    <a:pt x="4115" y="5979"/>
                    <a:pt x="4900" y="5194"/>
                    <a:pt x="4960" y="4440"/>
                  </a:cubicBezTo>
                  <a:cubicBezTo>
                    <a:pt x="5111" y="2991"/>
                    <a:pt x="3119" y="1301"/>
                    <a:pt x="2365" y="275"/>
                  </a:cubicBezTo>
                  <a:cubicBezTo>
                    <a:pt x="2207" y="82"/>
                    <a:pt x="2021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5386750" y="2237925"/>
              <a:ext cx="139200" cy="189600"/>
            </a:xfrm>
            <a:custGeom>
              <a:avLst/>
              <a:gdLst/>
              <a:ahLst/>
              <a:cxnLst/>
              <a:rect l="l" t="t" r="r" b="b"/>
              <a:pathLst>
                <a:path w="5568" h="7584" extrusionOk="0">
                  <a:moveTo>
                    <a:pt x="4760" y="0"/>
                  </a:moveTo>
                  <a:cubicBezTo>
                    <a:pt x="4345" y="0"/>
                    <a:pt x="3907" y="264"/>
                    <a:pt x="3862" y="792"/>
                  </a:cubicBezTo>
                  <a:cubicBezTo>
                    <a:pt x="3772" y="2271"/>
                    <a:pt x="3560" y="3750"/>
                    <a:pt x="3379" y="5198"/>
                  </a:cubicBezTo>
                  <a:cubicBezTo>
                    <a:pt x="3307" y="5706"/>
                    <a:pt x="3332" y="5898"/>
                    <a:pt x="3187" y="5898"/>
                  </a:cubicBezTo>
                  <a:cubicBezTo>
                    <a:pt x="3091" y="5898"/>
                    <a:pt x="2920" y="5813"/>
                    <a:pt x="2595" y="5681"/>
                  </a:cubicBezTo>
                  <a:cubicBezTo>
                    <a:pt x="2082" y="5439"/>
                    <a:pt x="1569" y="5289"/>
                    <a:pt x="1056" y="5198"/>
                  </a:cubicBezTo>
                  <a:cubicBezTo>
                    <a:pt x="1019" y="5194"/>
                    <a:pt x="983" y="5192"/>
                    <a:pt x="949" y="5192"/>
                  </a:cubicBezTo>
                  <a:cubicBezTo>
                    <a:pt x="1" y="5192"/>
                    <a:pt x="37" y="6741"/>
                    <a:pt x="1056" y="6858"/>
                  </a:cubicBezTo>
                  <a:cubicBezTo>
                    <a:pt x="1823" y="6946"/>
                    <a:pt x="2475" y="7583"/>
                    <a:pt x="3293" y="7583"/>
                  </a:cubicBezTo>
                  <a:cubicBezTo>
                    <a:pt x="3312" y="7583"/>
                    <a:pt x="3330" y="7583"/>
                    <a:pt x="3349" y="7582"/>
                  </a:cubicBezTo>
                  <a:cubicBezTo>
                    <a:pt x="3983" y="7582"/>
                    <a:pt x="4556" y="7160"/>
                    <a:pt x="4768" y="6556"/>
                  </a:cubicBezTo>
                  <a:cubicBezTo>
                    <a:pt x="4949" y="5892"/>
                    <a:pt x="5069" y="5198"/>
                    <a:pt x="5099" y="4504"/>
                  </a:cubicBezTo>
                  <a:cubicBezTo>
                    <a:pt x="5281" y="3267"/>
                    <a:pt x="5431" y="2029"/>
                    <a:pt x="5522" y="792"/>
                  </a:cubicBezTo>
                  <a:cubicBezTo>
                    <a:pt x="5567" y="264"/>
                    <a:pt x="5175" y="0"/>
                    <a:pt x="4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5540200" y="2199225"/>
              <a:ext cx="197925" cy="135275"/>
            </a:xfrm>
            <a:custGeom>
              <a:avLst/>
              <a:gdLst/>
              <a:ahLst/>
              <a:cxnLst/>
              <a:rect l="l" t="t" r="r" b="b"/>
              <a:pathLst>
                <a:path w="7917" h="5411" extrusionOk="0">
                  <a:moveTo>
                    <a:pt x="6784" y="1"/>
                  </a:moveTo>
                  <a:cubicBezTo>
                    <a:pt x="6532" y="1"/>
                    <a:pt x="6281" y="120"/>
                    <a:pt x="6113" y="409"/>
                  </a:cubicBezTo>
                  <a:cubicBezTo>
                    <a:pt x="5721" y="1163"/>
                    <a:pt x="5299" y="1918"/>
                    <a:pt x="4937" y="2672"/>
                  </a:cubicBezTo>
                  <a:cubicBezTo>
                    <a:pt x="4786" y="2914"/>
                    <a:pt x="4665" y="3276"/>
                    <a:pt x="4514" y="3547"/>
                  </a:cubicBezTo>
                  <a:cubicBezTo>
                    <a:pt x="4454" y="3644"/>
                    <a:pt x="4432" y="3692"/>
                    <a:pt x="4412" y="3692"/>
                  </a:cubicBezTo>
                  <a:cubicBezTo>
                    <a:pt x="4382" y="3692"/>
                    <a:pt x="4357" y="3583"/>
                    <a:pt x="4212" y="3366"/>
                  </a:cubicBezTo>
                  <a:cubicBezTo>
                    <a:pt x="3579" y="2491"/>
                    <a:pt x="2160" y="2340"/>
                    <a:pt x="1708" y="1314"/>
                  </a:cubicBezTo>
                  <a:cubicBezTo>
                    <a:pt x="1573" y="998"/>
                    <a:pt x="1339" y="867"/>
                    <a:pt x="1095" y="867"/>
                  </a:cubicBezTo>
                  <a:cubicBezTo>
                    <a:pt x="570" y="867"/>
                    <a:pt x="1" y="1470"/>
                    <a:pt x="289" y="2129"/>
                  </a:cubicBezTo>
                  <a:cubicBezTo>
                    <a:pt x="621" y="2944"/>
                    <a:pt x="1376" y="3396"/>
                    <a:pt x="2070" y="3819"/>
                  </a:cubicBezTo>
                  <a:cubicBezTo>
                    <a:pt x="2734" y="4241"/>
                    <a:pt x="3307" y="5056"/>
                    <a:pt x="4061" y="5328"/>
                  </a:cubicBezTo>
                  <a:cubicBezTo>
                    <a:pt x="4223" y="5384"/>
                    <a:pt x="4386" y="5411"/>
                    <a:pt x="4546" y="5411"/>
                  </a:cubicBezTo>
                  <a:cubicBezTo>
                    <a:pt x="5071" y="5411"/>
                    <a:pt x="5557" y="5120"/>
                    <a:pt x="5812" y="4634"/>
                  </a:cubicBezTo>
                  <a:cubicBezTo>
                    <a:pt x="6476" y="3577"/>
                    <a:pt x="6958" y="2340"/>
                    <a:pt x="7562" y="1224"/>
                  </a:cubicBezTo>
                  <a:cubicBezTo>
                    <a:pt x="7917" y="598"/>
                    <a:pt x="7348" y="1"/>
                    <a:pt x="6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2DADA4F-382B-FEF4-7691-0E7019A7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65" y="1537670"/>
            <a:ext cx="4709165" cy="2288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8"/>
          <p:cNvSpPr txBox="1">
            <a:spLocks noGrp="1"/>
          </p:cNvSpPr>
          <p:nvPr>
            <p:ph type="title"/>
          </p:nvPr>
        </p:nvSpPr>
        <p:spPr>
          <a:xfrm rot="16200000">
            <a:off x="-537802" y="2092890"/>
            <a:ext cx="4225852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Evidencia</a:t>
            </a:r>
            <a:endParaRPr sz="6000" dirty="0"/>
          </a:p>
        </p:txBody>
      </p:sp>
      <p:grpSp>
        <p:nvGrpSpPr>
          <p:cNvPr id="1220" name="Google Shape;1220;p38"/>
          <p:cNvGrpSpPr/>
          <p:nvPr/>
        </p:nvGrpSpPr>
        <p:grpSpPr>
          <a:xfrm>
            <a:off x="8410533" y="783629"/>
            <a:ext cx="607389" cy="1453287"/>
            <a:chOff x="3763950" y="2230650"/>
            <a:chExt cx="303300" cy="725700"/>
          </a:xfrm>
        </p:grpSpPr>
        <p:sp>
          <p:nvSpPr>
            <p:cNvPr id="1221" name="Google Shape;1221;p38"/>
            <p:cNvSpPr/>
            <p:nvPr/>
          </p:nvSpPr>
          <p:spPr>
            <a:xfrm>
              <a:off x="4058175" y="273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4058175" y="2736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829600" y="27564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cubicBezTo>
                    <a:pt x="0" y="30"/>
                    <a:pt x="0" y="3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838650" y="2755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3929925" y="2738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3856750" y="27262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cubicBezTo>
                    <a:pt x="0" y="0"/>
                    <a:pt x="0" y="0"/>
                    <a:pt x="0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3864300" y="26945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3871850" y="2702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3896725" y="269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3857500" y="2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3897500" y="2699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3935200" y="275262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3840900" y="2754875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cubicBezTo>
                    <a:pt x="1" y="1"/>
                    <a:pt x="1" y="3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3954075" y="2842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3960850" y="28295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3985750" y="2746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3988025" y="2746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3960100" y="2833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3948800" y="280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3927675" y="27360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lnTo>
                    <a:pt x="0" y="31"/>
                  </a:lnTo>
                  <a:lnTo>
                    <a:pt x="30" y="31"/>
                  </a:lnTo>
                  <a:cubicBezTo>
                    <a:pt x="30" y="31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3948025" y="2802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3842425" y="26613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3844675" y="26613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3976700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3834125" y="26621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3873350" y="2702825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cubicBezTo>
                    <a:pt x="0" y="31"/>
                    <a:pt x="0" y="31"/>
                    <a:pt x="31" y="6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3991800" y="2884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3999325" y="2883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4001600" y="28823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4006875" y="28149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9" y="1"/>
                  </a:moveTo>
                  <a:cubicBezTo>
                    <a:pt x="4" y="1"/>
                    <a:pt x="1" y="4"/>
                    <a:pt x="1" y="14"/>
                  </a:cubicBezTo>
                  <a:lnTo>
                    <a:pt x="31" y="14"/>
                  </a:lnTo>
                  <a:cubicBezTo>
                    <a:pt x="31" y="14"/>
                    <a:pt x="17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3985000" y="28167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006875" y="281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3982750" y="28167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4014425" y="28575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4013675" y="28567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3975950" y="2809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3954825" y="287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3954825" y="287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3900500" y="2730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0"/>
                    <a:pt x="31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3902025" y="2730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3937475" y="248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3975950" y="227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3997075" y="2342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3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3996325" y="234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3976700" y="22735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3917100" y="24855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4044600" y="2560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3970675" y="22856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31"/>
                    <a:pt x="0" y="31"/>
                    <a:pt x="0" y="61"/>
                  </a:cubicBez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3937475" y="2482200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lnTo>
                    <a:pt x="31" y="14"/>
                  </a:lnTo>
                  <a:cubicBezTo>
                    <a:pt x="31" y="4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4040825" y="22939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3974450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3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4010650" y="22901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3908800" y="248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4040825" y="229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4018950" y="2298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4016700" y="2297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3965375" y="23392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3972925" y="23459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3914850" y="2485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937475" y="26983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6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892950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890700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884675" y="240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3924650" y="2306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4036300" y="2561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925400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1"/>
                  </a:moveTo>
                  <a:lnTo>
                    <a:pt x="1" y="1"/>
                  </a:lnTo>
                  <a:lnTo>
                    <a:pt x="1" y="61"/>
                  </a:lnTo>
                  <a:cubicBezTo>
                    <a:pt x="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928425" y="26900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3935200" y="2697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862775" y="2484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3913325" y="240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913325" y="240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3917100" y="234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890700" y="25406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897500" y="25466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911825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3899750" y="25466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cubicBezTo>
                    <a:pt x="1" y="30"/>
                    <a:pt x="1" y="30"/>
                    <a:pt x="1" y="60"/>
                  </a:cubicBez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3918625" y="25466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3939725" y="2317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927675" y="23459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3939725" y="231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3911825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3919375" y="254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3992550" y="25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4033275" y="239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4040075" y="2358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4031025" y="2394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4028750" y="2464425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31" y="1"/>
                  </a:moveTo>
                  <a:cubicBezTo>
                    <a:pt x="1" y="31"/>
                    <a:pt x="1" y="3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4021975" y="2396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3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4040075" y="235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4058925" y="2531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4000100" y="2462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3994800" y="242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4006125" y="24493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lnTo>
                    <a:pt x="3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4005375" y="24523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lnTo>
                    <a:pt x="0" y="61"/>
                  </a:lnTo>
                  <a:lnTo>
                    <a:pt x="31" y="61"/>
                  </a:ln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4039325" y="25014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cubicBezTo>
                    <a:pt x="0" y="3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4031775" y="25036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3994050" y="2422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4040825" y="25006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0"/>
                    <a:pt x="1" y="30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4052900" y="2474025"/>
              <a:ext cx="625" cy="1000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3" y="1"/>
                  </a:moveTo>
                  <a:cubicBezTo>
                    <a:pt x="2" y="1"/>
                    <a:pt x="1" y="3"/>
                    <a:pt x="1" y="9"/>
                  </a:cubicBezTo>
                  <a:lnTo>
                    <a:pt x="1" y="39"/>
                  </a:lnTo>
                  <a:cubicBezTo>
                    <a:pt x="25" y="39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4053650" y="24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4024975" y="2352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3996325" y="2608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0" y="1"/>
                    <a:pt x="3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3978200" y="237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3972175" y="24086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3977450" y="23716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31"/>
                  </a:moveTo>
                  <a:lnTo>
                    <a:pt x="31" y="1"/>
                  </a:lnTo>
                  <a:lnTo>
                    <a:pt x="31" y="31"/>
                  </a:lnTo>
                  <a:cubicBezTo>
                    <a:pt x="31" y="31"/>
                    <a:pt x="1" y="31"/>
                    <a:pt x="3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3970675" y="24101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3960850" y="24123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3998575" y="26077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4058925" y="25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3976700" y="2572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1" y="0"/>
                    <a:pt x="1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3988775" y="2609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3978200" y="257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3946525" y="25738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3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4013675" y="25881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0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4000100" y="25172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3973675" y="252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3981975" y="2527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4000100" y="2518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3979725" y="2527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3947275" y="25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3952550" y="2613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4015175" y="258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3960100" y="26009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3959350" y="260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4046875" y="25595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30"/>
                    <a:pt x="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3908050" y="2273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3855250" y="251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4003875" y="27217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4009900" y="2679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4001600" y="2680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3873350" y="252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3861275" y="2552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3872600" y="2522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4011400" y="2678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30"/>
                    <a:pt x="1" y="30"/>
                    <a:pt x="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4003875" y="27232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3855250" y="251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3855250" y="25112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3859025" y="2552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cubicBezTo>
                    <a:pt x="0" y="31"/>
                    <a:pt x="0" y="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3849950" y="2553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3856750" y="2634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3856750" y="2633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4040075" y="275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4031775" y="275940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3847700" y="2301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4042350" y="2757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3853725" y="229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3960100" y="269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3853725" y="23663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3876375" y="234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4031025" y="267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4030275" y="26696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30" y="1"/>
                  </a:lnTo>
                  <a:cubicBezTo>
                    <a:pt x="0" y="1"/>
                    <a:pt x="30" y="1"/>
                    <a:pt x="30" y="1"/>
                  </a:cubicBezTo>
                  <a:cubicBezTo>
                    <a:pt x="30" y="1"/>
                    <a:pt x="30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3854475" y="2288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3863550" y="23656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3861275" y="2366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ubicBezTo>
                    <a:pt x="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3875600" y="23392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30"/>
                  </a:lnTo>
                  <a:cubicBezTo>
                    <a:pt x="3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3897500" y="2573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3897500" y="25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3901250" y="26123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3856750" y="2508950"/>
              <a:ext cx="25" cy="3025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3856000" y="2508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3856000" y="250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3856000" y="250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3884675" y="24501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30" y="0"/>
                    <a:pt x="0" y="31"/>
                    <a:pt x="0" y="31"/>
                  </a:cubicBezTo>
                  <a:lnTo>
                    <a:pt x="3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3906550" y="26032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0" y="30"/>
                  </a:lnTo>
                  <a:lnTo>
                    <a:pt x="30" y="30"/>
                  </a:lnTo>
                  <a:cubicBezTo>
                    <a:pt x="30" y="3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3871850" y="24825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6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3874100" y="24817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31"/>
                    <a:pt x="1" y="31"/>
                    <a:pt x="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3885425" y="24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3906550" y="26002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3960850" y="26937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31" y="20"/>
                    <a:pt x="31" y="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763950" y="2665875"/>
              <a:ext cx="48325" cy="51325"/>
            </a:xfrm>
            <a:custGeom>
              <a:avLst/>
              <a:gdLst/>
              <a:ahLst/>
              <a:cxnLst/>
              <a:rect l="l" t="t" r="r" b="b"/>
              <a:pathLst>
                <a:path w="1933" h="2053" extrusionOk="0">
                  <a:moveTo>
                    <a:pt x="759" y="82"/>
                  </a:moveTo>
                  <a:cubicBezTo>
                    <a:pt x="759" y="82"/>
                    <a:pt x="760" y="82"/>
                    <a:pt x="760" y="82"/>
                  </a:cubicBezTo>
                  <a:lnTo>
                    <a:pt x="760" y="82"/>
                  </a:lnTo>
                  <a:cubicBezTo>
                    <a:pt x="757" y="90"/>
                    <a:pt x="756" y="97"/>
                    <a:pt x="755" y="97"/>
                  </a:cubicBezTo>
                  <a:cubicBezTo>
                    <a:pt x="755" y="97"/>
                    <a:pt x="755" y="95"/>
                    <a:pt x="755" y="91"/>
                  </a:cubicBezTo>
                  <a:cubicBezTo>
                    <a:pt x="755" y="84"/>
                    <a:pt x="757" y="82"/>
                    <a:pt x="759" y="82"/>
                  </a:cubicBezTo>
                  <a:close/>
                  <a:moveTo>
                    <a:pt x="992" y="109"/>
                  </a:moveTo>
                  <a:cubicBezTo>
                    <a:pt x="989" y="109"/>
                    <a:pt x="985" y="115"/>
                    <a:pt x="983" y="126"/>
                  </a:cubicBezTo>
                  <a:lnTo>
                    <a:pt x="983" y="126"/>
                  </a:lnTo>
                  <a:cubicBezTo>
                    <a:pt x="988" y="123"/>
                    <a:pt x="992" y="121"/>
                    <a:pt x="997" y="121"/>
                  </a:cubicBezTo>
                  <a:cubicBezTo>
                    <a:pt x="997" y="113"/>
                    <a:pt x="994" y="109"/>
                    <a:pt x="992" y="109"/>
                  </a:cubicBezTo>
                  <a:close/>
                  <a:moveTo>
                    <a:pt x="1449" y="211"/>
                  </a:moveTo>
                  <a:lnTo>
                    <a:pt x="1449" y="241"/>
                  </a:lnTo>
                  <a:cubicBezTo>
                    <a:pt x="1449" y="241"/>
                    <a:pt x="1479" y="211"/>
                    <a:pt x="1479" y="211"/>
                  </a:cubicBezTo>
                  <a:close/>
                  <a:moveTo>
                    <a:pt x="1510" y="241"/>
                  </a:moveTo>
                  <a:cubicBezTo>
                    <a:pt x="1493" y="241"/>
                    <a:pt x="1486" y="259"/>
                    <a:pt x="1482" y="270"/>
                  </a:cubicBezTo>
                  <a:lnTo>
                    <a:pt x="1482" y="270"/>
                  </a:lnTo>
                  <a:cubicBezTo>
                    <a:pt x="1487" y="267"/>
                    <a:pt x="1491" y="265"/>
                    <a:pt x="1496" y="265"/>
                  </a:cubicBezTo>
                  <a:cubicBezTo>
                    <a:pt x="1500" y="265"/>
                    <a:pt x="1505" y="267"/>
                    <a:pt x="1510" y="272"/>
                  </a:cubicBezTo>
                  <a:cubicBezTo>
                    <a:pt x="1510" y="264"/>
                    <a:pt x="1510" y="257"/>
                    <a:pt x="1510" y="241"/>
                  </a:cubicBezTo>
                  <a:close/>
                  <a:moveTo>
                    <a:pt x="1510" y="211"/>
                  </a:moveTo>
                  <a:cubicBezTo>
                    <a:pt x="1479" y="211"/>
                    <a:pt x="1479" y="241"/>
                    <a:pt x="1449" y="241"/>
                  </a:cubicBezTo>
                  <a:lnTo>
                    <a:pt x="1449" y="272"/>
                  </a:lnTo>
                  <a:cubicBezTo>
                    <a:pt x="1449" y="287"/>
                    <a:pt x="1451" y="293"/>
                    <a:pt x="1455" y="293"/>
                  </a:cubicBezTo>
                  <a:cubicBezTo>
                    <a:pt x="1460" y="293"/>
                    <a:pt x="1469" y="281"/>
                    <a:pt x="1479" y="272"/>
                  </a:cubicBezTo>
                  <a:lnTo>
                    <a:pt x="1479" y="272"/>
                  </a:lnTo>
                  <a:cubicBezTo>
                    <a:pt x="1479" y="278"/>
                    <a:pt x="1479" y="280"/>
                    <a:pt x="1480" y="280"/>
                  </a:cubicBezTo>
                  <a:cubicBezTo>
                    <a:pt x="1480" y="280"/>
                    <a:pt x="1481" y="276"/>
                    <a:pt x="1482" y="270"/>
                  </a:cubicBezTo>
                  <a:lnTo>
                    <a:pt x="1482" y="270"/>
                  </a:lnTo>
                  <a:cubicBezTo>
                    <a:pt x="1481" y="271"/>
                    <a:pt x="1480" y="272"/>
                    <a:pt x="1479" y="272"/>
                  </a:cubicBezTo>
                  <a:lnTo>
                    <a:pt x="1479" y="272"/>
                  </a:lnTo>
                  <a:cubicBezTo>
                    <a:pt x="1479" y="272"/>
                    <a:pt x="1479" y="272"/>
                    <a:pt x="1479" y="272"/>
                  </a:cubicBezTo>
                  <a:cubicBezTo>
                    <a:pt x="1479" y="241"/>
                    <a:pt x="1479" y="241"/>
                    <a:pt x="1510" y="211"/>
                  </a:cubicBezTo>
                  <a:close/>
                  <a:moveTo>
                    <a:pt x="1691" y="332"/>
                  </a:moveTo>
                  <a:lnTo>
                    <a:pt x="1691" y="362"/>
                  </a:lnTo>
                  <a:cubicBezTo>
                    <a:pt x="1721" y="362"/>
                    <a:pt x="1691" y="332"/>
                    <a:pt x="1691" y="332"/>
                  </a:cubicBezTo>
                  <a:close/>
                  <a:moveTo>
                    <a:pt x="150" y="560"/>
                  </a:moveTo>
                  <a:cubicBezTo>
                    <a:pt x="148" y="560"/>
                    <a:pt x="142" y="573"/>
                    <a:pt x="121" y="573"/>
                  </a:cubicBezTo>
                  <a:lnTo>
                    <a:pt x="152" y="573"/>
                  </a:lnTo>
                  <a:cubicBezTo>
                    <a:pt x="152" y="563"/>
                    <a:pt x="152" y="560"/>
                    <a:pt x="150" y="560"/>
                  </a:cubicBezTo>
                  <a:close/>
                  <a:moveTo>
                    <a:pt x="91" y="724"/>
                  </a:moveTo>
                  <a:cubicBezTo>
                    <a:pt x="82" y="733"/>
                    <a:pt x="81" y="737"/>
                    <a:pt x="83" y="737"/>
                  </a:cubicBezTo>
                  <a:cubicBezTo>
                    <a:pt x="86" y="737"/>
                    <a:pt x="93" y="732"/>
                    <a:pt x="97" y="724"/>
                  </a:cubicBezTo>
                  <a:close/>
                  <a:moveTo>
                    <a:pt x="1902" y="754"/>
                  </a:moveTo>
                  <a:lnTo>
                    <a:pt x="1902" y="785"/>
                  </a:lnTo>
                  <a:cubicBezTo>
                    <a:pt x="1902" y="785"/>
                    <a:pt x="1932" y="754"/>
                    <a:pt x="1902" y="754"/>
                  </a:cubicBezTo>
                  <a:close/>
                  <a:moveTo>
                    <a:pt x="118" y="1015"/>
                  </a:moveTo>
                  <a:cubicBezTo>
                    <a:pt x="114" y="1018"/>
                    <a:pt x="107" y="1026"/>
                    <a:pt x="91" y="1026"/>
                  </a:cubicBezTo>
                  <a:lnTo>
                    <a:pt x="121" y="1026"/>
                  </a:lnTo>
                  <a:cubicBezTo>
                    <a:pt x="121" y="1022"/>
                    <a:pt x="120" y="1018"/>
                    <a:pt x="118" y="1015"/>
                  </a:cubicBezTo>
                  <a:close/>
                  <a:moveTo>
                    <a:pt x="1721" y="1750"/>
                  </a:moveTo>
                  <a:lnTo>
                    <a:pt x="1721" y="1780"/>
                  </a:lnTo>
                  <a:lnTo>
                    <a:pt x="1751" y="1750"/>
                  </a:lnTo>
                  <a:close/>
                  <a:moveTo>
                    <a:pt x="1590" y="1835"/>
                  </a:moveTo>
                  <a:cubicBezTo>
                    <a:pt x="1590" y="1837"/>
                    <a:pt x="1589" y="1839"/>
                    <a:pt x="1589" y="1841"/>
                  </a:cubicBezTo>
                  <a:lnTo>
                    <a:pt x="1589" y="1841"/>
                  </a:lnTo>
                  <a:cubicBezTo>
                    <a:pt x="1589" y="1839"/>
                    <a:pt x="1589" y="1837"/>
                    <a:pt x="1590" y="1835"/>
                  </a:cubicBezTo>
                  <a:close/>
                  <a:moveTo>
                    <a:pt x="1597" y="1893"/>
                  </a:moveTo>
                  <a:cubicBezTo>
                    <a:pt x="1599" y="1893"/>
                    <a:pt x="1600" y="1895"/>
                    <a:pt x="1600" y="1901"/>
                  </a:cubicBezTo>
                  <a:cubicBezTo>
                    <a:pt x="1598" y="1899"/>
                    <a:pt x="1596" y="1897"/>
                    <a:pt x="1594" y="1894"/>
                  </a:cubicBezTo>
                  <a:lnTo>
                    <a:pt x="1594" y="1894"/>
                  </a:lnTo>
                  <a:cubicBezTo>
                    <a:pt x="1595" y="1893"/>
                    <a:pt x="1596" y="1893"/>
                    <a:pt x="1597" y="1893"/>
                  </a:cubicBezTo>
                  <a:close/>
                  <a:moveTo>
                    <a:pt x="1540" y="1931"/>
                  </a:moveTo>
                  <a:cubicBezTo>
                    <a:pt x="1540" y="1931"/>
                    <a:pt x="1540" y="1934"/>
                    <a:pt x="1540" y="1938"/>
                  </a:cubicBezTo>
                  <a:lnTo>
                    <a:pt x="1540" y="1938"/>
                  </a:lnTo>
                  <a:cubicBezTo>
                    <a:pt x="1539" y="1939"/>
                    <a:pt x="1539" y="1940"/>
                    <a:pt x="1539" y="1941"/>
                  </a:cubicBezTo>
                  <a:lnTo>
                    <a:pt x="1539" y="1941"/>
                  </a:lnTo>
                  <a:cubicBezTo>
                    <a:pt x="1540" y="1935"/>
                    <a:pt x="1540" y="1931"/>
                    <a:pt x="1540" y="1931"/>
                  </a:cubicBezTo>
                  <a:close/>
                  <a:moveTo>
                    <a:pt x="1238" y="1962"/>
                  </a:moveTo>
                  <a:cubicBezTo>
                    <a:pt x="1238" y="1962"/>
                    <a:pt x="1238" y="1962"/>
                    <a:pt x="1238" y="1962"/>
                  </a:cubicBezTo>
                  <a:cubicBezTo>
                    <a:pt x="1238" y="1962"/>
                    <a:pt x="1238" y="1962"/>
                    <a:pt x="1238" y="1962"/>
                  </a:cubicBezTo>
                  <a:close/>
                  <a:moveTo>
                    <a:pt x="1238" y="1962"/>
                  </a:moveTo>
                  <a:cubicBezTo>
                    <a:pt x="1238" y="1992"/>
                    <a:pt x="1208" y="2022"/>
                    <a:pt x="1238" y="2022"/>
                  </a:cubicBezTo>
                  <a:cubicBezTo>
                    <a:pt x="1238" y="2022"/>
                    <a:pt x="1238" y="1992"/>
                    <a:pt x="1238" y="1962"/>
                  </a:cubicBezTo>
                  <a:close/>
                  <a:moveTo>
                    <a:pt x="1238" y="0"/>
                  </a:moveTo>
                  <a:cubicBezTo>
                    <a:pt x="1238" y="91"/>
                    <a:pt x="1178" y="91"/>
                    <a:pt x="1178" y="91"/>
                  </a:cubicBezTo>
                  <a:cubicBezTo>
                    <a:pt x="1147" y="60"/>
                    <a:pt x="1147" y="30"/>
                    <a:pt x="1147" y="30"/>
                  </a:cubicBezTo>
                  <a:cubicBezTo>
                    <a:pt x="1147" y="60"/>
                    <a:pt x="1147" y="121"/>
                    <a:pt x="1117" y="151"/>
                  </a:cubicBezTo>
                  <a:cubicBezTo>
                    <a:pt x="1117" y="140"/>
                    <a:pt x="1117" y="130"/>
                    <a:pt x="1117" y="121"/>
                  </a:cubicBezTo>
                  <a:cubicBezTo>
                    <a:pt x="1098" y="102"/>
                    <a:pt x="1091" y="82"/>
                    <a:pt x="1096" y="63"/>
                  </a:cubicBezTo>
                  <a:lnTo>
                    <a:pt x="1096" y="63"/>
                  </a:lnTo>
                  <a:cubicBezTo>
                    <a:pt x="1101" y="71"/>
                    <a:pt x="1107" y="81"/>
                    <a:pt x="1117" y="91"/>
                  </a:cubicBezTo>
                  <a:cubicBezTo>
                    <a:pt x="1117" y="66"/>
                    <a:pt x="1117" y="48"/>
                    <a:pt x="1117" y="30"/>
                  </a:cubicBezTo>
                  <a:cubicBezTo>
                    <a:pt x="1106" y="41"/>
                    <a:pt x="1099" y="52"/>
                    <a:pt x="1096" y="63"/>
                  </a:cubicBezTo>
                  <a:lnTo>
                    <a:pt x="1096" y="63"/>
                  </a:lnTo>
                  <a:cubicBezTo>
                    <a:pt x="1091" y="54"/>
                    <a:pt x="1089" y="48"/>
                    <a:pt x="1088" y="48"/>
                  </a:cubicBezTo>
                  <a:cubicBezTo>
                    <a:pt x="1087" y="48"/>
                    <a:pt x="1087" y="52"/>
                    <a:pt x="1087" y="60"/>
                  </a:cubicBezTo>
                  <a:cubicBezTo>
                    <a:pt x="1087" y="48"/>
                    <a:pt x="1087" y="37"/>
                    <a:pt x="1087" y="30"/>
                  </a:cubicBezTo>
                  <a:cubicBezTo>
                    <a:pt x="1061" y="30"/>
                    <a:pt x="1058" y="97"/>
                    <a:pt x="1057" y="97"/>
                  </a:cubicBezTo>
                  <a:cubicBezTo>
                    <a:pt x="1057" y="97"/>
                    <a:pt x="1057" y="95"/>
                    <a:pt x="1057" y="91"/>
                  </a:cubicBezTo>
                  <a:lnTo>
                    <a:pt x="1057" y="60"/>
                  </a:lnTo>
                  <a:cubicBezTo>
                    <a:pt x="1042" y="91"/>
                    <a:pt x="1027" y="91"/>
                    <a:pt x="1015" y="91"/>
                  </a:cubicBezTo>
                  <a:cubicBezTo>
                    <a:pt x="1004" y="91"/>
                    <a:pt x="997" y="91"/>
                    <a:pt x="997" y="121"/>
                  </a:cubicBezTo>
                  <a:cubicBezTo>
                    <a:pt x="997" y="141"/>
                    <a:pt x="997" y="161"/>
                    <a:pt x="997" y="181"/>
                  </a:cubicBezTo>
                  <a:cubicBezTo>
                    <a:pt x="985" y="157"/>
                    <a:pt x="982" y="138"/>
                    <a:pt x="983" y="126"/>
                  </a:cubicBezTo>
                  <a:lnTo>
                    <a:pt x="983" y="126"/>
                  </a:lnTo>
                  <a:cubicBezTo>
                    <a:pt x="966" y="139"/>
                    <a:pt x="949" y="172"/>
                    <a:pt x="941" y="172"/>
                  </a:cubicBezTo>
                  <a:cubicBezTo>
                    <a:pt x="938" y="172"/>
                    <a:pt x="936" y="166"/>
                    <a:pt x="936" y="151"/>
                  </a:cubicBezTo>
                  <a:lnTo>
                    <a:pt x="936" y="121"/>
                  </a:lnTo>
                  <a:lnTo>
                    <a:pt x="936" y="30"/>
                  </a:lnTo>
                  <a:cubicBezTo>
                    <a:pt x="926" y="20"/>
                    <a:pt x="919" y="17"/>
                    <a:pt x="914" y="17"/>
                  </a:cubicBezTo>
                  <a:cubicBezTo>
                    <a:pt x="903" y="17"/>
                    <a:pt x="896" y="30"/>
                    <a:pt x="876" y="30"/>
                  </a:cubicBezTo>
                  <a:cubicBezTo>
                    <a:pt x="876" y="60"/>
                    <a:pt x="876" y="91"/>
                    <a:pt x="876" y="91"/>
                  </a:cubicBezTo>
                  <a:cubicBezTo>
                    <a:pt x="871" y="101"/>
                    <a:pt x="866" y="105"/>
                    <a:pt x="863" y="105"/>
                  </a:cubicBezTo>
                  <a:cubicBezTo>
                    <a:pt x="848" y="105"/>
                    <a:pt x="846" y="26"/>
                    <a:pt x="846" y="26"/>
                  </a:cubicBezTo>
                  <a:cubicBezTo>
                    <a:pt x="846" y="26"/>
                    <a:pt x="846" y="27"/>
                    <a:pt x="846" y="30"/>
                  </a:cubicBezTo>
                  <a:cubicBezTo>
                    <a:pt x="821" y="79"/>
                    <a:pt x="817" y="129"/>
                    <a:pt x="816" y="129"/>
                  </a:cubicBezTo>
                  <a:cubicBezTo>
                    <a:pt x="815" y="129"/>
                    <a:pt x="815" y="126"/>
                    <a:pt x="815" y="121"/>
                  </a:cubicBezTo>
                  <a:lnTo>
                    <a:pt x="815" y="60"/>
                  </a:lnTo>
                  <a:cubicBezTo>
                    <a:pt x="807" y="56"/>
                    <a:pt x="799" y="54"/>
                    <a:pt x="793" y="54"/>
                  </a:cubicBezTo>
                  <a:cubicBezTo>
                    <a:pt x="777" y="54"/>
                    <a:pt x="768" y="65"/>
                    <a:pt x="763" y="75"/>
                  </a:cubicBezTo>
                  <a:lnTo>
                    <a:pt x="763" y="75"/>
                  </a:lnTo>
                  <a:cubicBezTo>
                    <a:pt x="761" y="72"/>
                    <a:pt x="758" y="67"/>
                    <a:pt x="755" y="60"/>
                  </a:cubicBezTo>
                  <a:cubicBezTo>
                    <a:pt x="725" y="60"/>
                    <a:pt x="695" y="91"/>
                    <a:pt x="665" y="91"/>
                  </a:cubicBezTo>
                  <a:cubicBezTo>
                    <a:pt x="665" y="91"/>
                    <a:pt x="665" y="60"/>
                    <a:pt x="665" y="60"/>
                  </a:cubicBezTo>
                  <a:cubicBezTo>
                    <a:pt x="656" y="69"/>
                    <a:pt x="644" y="73"/>
                    <a:pt x="632" y="73"/>
                  </a:cubicBezTo>
                  <a:cubicBezTo>
                    <a:pt x="602" y="73"/>
                    <a:pt x="565" y="52"/>
                    <a:pt x="544" y="30"/>
                  </a:cubicBezTo>
                  <a:lnTo>
                    <a:pt x="544" y="60"/>
                  </a:lnTo>
                  <a:cubicBezTo>
                    <a:pt x="521" y="83"/>
                    <a:pt x="481" y="141"/>
                    <a:pt x="449" y="141"/>
                  </a:cubicBezTo>
                  <a:cubicBezTo>
                    <a:pt x="439" y="141"/>
                    <a:pt x="430" y="135"/>
                    <a:pt x="423" y="121"/>
                  </a:cubicBezTo>
                  <a:cubicBezTo>
                    <a:pt x="396" y="121"/>
                    <a:pt x="417" y="216"/>
                    <a:pt x="401" y="216"/>
                  </a:cubicBezTo>
                  <a:cubicBezTo>
                    <a:pt x="399" y="216"/>
                    <a:pt x="396" y="215"/>
                    <a:pt x="393" y="211"/>
                  </a:cubicBezTo>
                  <a:cubicBezTo>
                    <a:pt x="333" y="241"/>
                    <a:pt x="302" y="302"/>
                    <a:pt x="242" y="302"/>
                  </a:cubicBezTo>
                  <a:cubicBezTo>
                    <a:pt x="302" y="362"/>
                    <a:pt x="212" y="362"/>
                    <a:pt x="242" y="422"/>
                  </a:cubicBezTo>
                  <a:cubicBezTo>
                    <a:pt x="212" y="422"/>
                    <a:pt x="212" y="453"/>
                    <a:pt x="182" y="453"/>
                  </a:cubicBezTo>
                  <a:cubicBezTo>
                    <a:pt x="152" y="453"/>
                    <a:pt x="182" y="513"/>
                    <a:pt x="182" y="543"/>
                  </a:cubicBezTo>
                  <a:lnTo>
                    <a:pt x="152" y="513"/>
                  </a:lnTo>
                  <a:lnTo>
                    <a:pt x="182" y="573"/>
                  </a:lnTo>
                  <a:lnTo>
                    <a:pt x="152" y="573"/>
                  </a:lnTo>
                  <a:cubicBezTo>
                    <a:pt x="152" y="634"/>
                    <a:pt x="91" y="634"/>
                    <a:pt x="91" y="634"/>
                  </a:cubicBezTo>
                  <a:cubicBezTo>
                    <a:pt x="91" y="654"/>
                    <a:pt x="91" y="674"/>
                    <a:pt x="91" y="694"/>
                  </a:cubicBezTo>
                  <a:lnTo>
                    <a:pt x="91" y="694"/>
                  </a:lnTo>
                  <a:cubicBezTo>
                    <a:pt x="102" y="705"/>
                    <a:pt x="101" y="716"/>
                    <a:pt x="97" y="724"/>
                  </a:cubicBezTo>
                  <a:lnTo>
                    <a:pt x="121" y="724"/>
                  </a:lnTo>
                  <a:cubicBezTo>
                    <a:pt x="91" y="754"/>
                    <a:pt x="91" y="785"/>
                    <a:pt x="91" y="815"/>
                  </a:cubicBezTo>
                  <a:lnTo>
                    <a:pt x="61" y="815"/>
                  </a:lnTo>
                  <a:cubicBezTo>
                    <a:pt x="61" y="905"/>
                    <a:pt x="61" y="966"/>
                    <a:pt x="61" y="1026"/>
                  </a:cubicBezTo>
                  <a:cubicBezTo>
                    <a:pt x="61" y="1011"/>
                    <a:pt x="76" y="1003"/>
                    <a:pt x="91" y="1003"/>
                  </a:cubicBezTo>
                  <a:cubicBezTo>
                    <a:pt x="102" y="1003"/>
                    <a:pt x="112" y="1007"/>
                    <a:pt x="118" y="1015"/>
                  </a:cubicBezTo>
                  <a:lnTo>
                    <a:pt x="118" y="1015"/>
                  </a:lnTo>
                  <a:cubicBezTo>
                    <a:pt x="119" y="1013"/>
                    <a:pt x="120" y="1013"/>
                    <a:pt x="120" y="1013"/>
                  </a:cubicBezTo>
                  <a:cubicBezTo>
                    <a:pt x="121" y="1013"/>
                    <a:pt x="121" y="1016"/>
                    <a:pt x="121" y="1026"/>
                  </a:cubicBezTo>
                  <a:cubicBezTo>
                    <a:pt x="121" y="1036"/>
                    <a:pt x="115" y="1039"/>
                    <a:pt x="106" y="1039"/>
                  </a:cubicBezTo>
                  <a:cubicBezTo>
                    <a:pt x="88" y="1039"/>
                    <a:pt x="61" y="1026"/>
                    <a:pt x="61" y="1026"/>
                  </a:cubicBezTo>
                  <a:lnTo>
                    <a:pt x="61" y="1056"/>
                  </a:lnTo>
                  <a:cubicBezTo>
                    <a:pt x="61" y="1056"/>
                    <a:pt x="1" y="1117"/>
                    <a:pt x="61" y="1117"/>
                  </a:cubicBezTo>
                  <a:cubicBezTo>
                    <a:pt x="61" y="1177"/>
                    <a:pt x="61" y="1237"/>
                    <a:pt x="61" y="1267"/>
                  </a:cubicBezTo>
                  <a:cubicBezTo>
                    <a:pt x="91" y="1267"/>
                    <a:pt x="91" y="1298"/>
                    <a:pt x="121" y="1298"/>
                  </a:cubicBezTo>
                  <a:cubicBezTo>
                    <a:pt x="121" y="1358"/>
                    <a:pt x="121" y="1388"/>
                    <a:pt x="121" y="1449"/>
                  </a:cubicBezTo>
                  <a:cubicBezTo>
                    <a:pt x="127" y="1454"/>
                    <a:pt x="132" y="1456"/>
                    <a:pt x="137" y="1457"/>
                  </a:cubicBezTo>
                  <a:lnTo>
                    <a:pt x="137" y="1457"/>
                  </a:lnTo>
                  <a:cubicBezTo>
                    <a:pt x="135" y="1466"/>
                    <a:pt x="141" y="1479"/>
                    <a:pt x="121" y="1479"/>
                  </a:cubicBezTo>
                  <a:cubicBezTo>
                    <a:pt x="152" y="1539"/>
                    <a:pt x="152" y="1569"/>
                    <a:pt x="182" y="1599"/>
                  </a:cubicBezTo>
                  <a:cubicBezTo>
                    <a:pt x="242" y="1630"/>
                    <a:pt x="212" y="1690"/>
                    <a:pt x="242" y="1720"/>
                  </a:cubicBezTo>
                  <a:cubicBezTo>
                    <a:pt x="242" y="1780"/>
                    <a:pt x="272" y="1811"/>
                    <a:pt x="302" y="1811"/>
                  </a:cubicBezTo>
                  <a:lnTo>
                    <a:pt x="333" y="1811"/>
                  </a:lnTo>
                  <a:cubicBezTo>
                    <a:pt x="357" y="1835"/>
                    <a:pt x="302" y="1879"/>
                    <a:pt x="313" y="1879"/>
                  </a:cubicBezTo>
                  <a:cubicBezTo>
                    <a:pt x="315" y="1879"/>
                    <a:pt x="321" y="1877"/>
                    <a:pt x="333" y="1871"/>
                  </a:cubicBezTo>
                  <a:cubicBezTo>
                    <a:pt x="341" y="1867"/>
                    <a:pt x="349" y="1865"/>
                    <a:pt x="356" y="1865"/>
                  </a:cubicBezTo>
                  <a:cubicBezTo>
                    <a:pt x="388" y="1865"/>
                    <a:pt x="398" y="1907"/>
                    <a:pt x="430" y="1907"/>
                  </a:cubicBezTo>
                  <a:cubicBezTo>
                    <a:pt x="437" y="1907"/>
                    <a:pt x="445" y="1906"/>
                    <a:pt x="453" y="1901"/>
                  </a:cubicBezTo>
                  <a:cubicBezTo>
                    <a:pt x="453" y="1962"/>
                    <a:pt x="484" y="1992"/>
                    <a:pt x="514" y="1992"/>
                  </a:cubicBezTo>
                  <a:cubicBezTo>
                    <a:pt x="514" y="1992"/>
                    <a:pt x="574" y="1992"/>
                    <a:pt x="574" y="2022"/>
                  </a:cubicBezTo>
                  <a:lnTo>
                    <a:pt x="574" y="1992"/>
                  </a:lnTo>
                  <a:cubicBezTo>
                    <a:pt x="578" y="1987"/>
                    <a:pt x="582" y="1985"/>
                    <a:pt x="585" y="1985"/>
                  </a:cubicBezTo>
                  <a:cubicBezTo>
                    <a:pt x="601" y="1985"/>
                    <a:pt x="604" y="2028"/>
                    <a:pt x="604" y="2028"/>
                  </a:cubicBezTo>
                  <a:cubicBezTo>
                    <a:pt x="604" y="2028"/>
                    <a:pt x="604" y="2026"/>
                    <a:pt x="604" y="2022"/>
                  </a:cubicBezTo>
                  <a:lnTo>
                    <a:pt x="604" y="1992"/>
                  </a:lnTo>
                  <a:cubicBezTo>
                    <a:pt x="613" y="1987"/>
                    <a:pt x="623" y="1986"/>
                    <a:pt x="633" y="1986"/>
                  </a:cubicBezTo>
                  <a:cubicBezTo>
                    <a:pt x="697" y="1986"/>
                    <a:pt x="790" y="2052"/>
                    <a:pt x="815" y="2052"/>
                  </a:cubicBezTo>
                  <a:cubicBezTo>
                    <a:pt x="841" y="2052"/>
                    <a:pt x="824" y="1947"/>
                    <a:pt x="835" y="1947"/>
                  </a:cubicBezTo>
                  <a:lnTo>
                    <a:pt x="835" y="1947"/>
                  </a:lnTo>
                  <a:cubicBezTo>
                    <a:pt x="837" y="1947"/>
                    <a:pt x="841" y="1951"/>
                    <a:pt x="846" y="1962"/>
                  </a:cubicBezTo>
                  <a:lnTo>
                    <a:pt x="846" y="2022"/>
                  </a:lnTo>
                  <a:cubicBezTo>
                    <a:pt x="876" y="2007"/>
                    <a:pt x="906" y="2007"/>
                    <a:pt x="932" y="2007"/>
                  </a:cubicBezTo>
                  <a:cubicBezTo>
                    <a:pt x="959" y="2007"/>
                    <a:pt x="981" y="2007"/>
                    <a:pt x="997" y="1992"/>
                  </a:cubicBezTo>
                  <a:cubicBezTo>
                    <a:pt x="1004" y="2007"/>
                    <a:pt x="1012" y="2012"/>
                    <a:pt x="1019" y="2012"/>
                  </a:cubicBezTo>
                  <a:cubicBezTo>
                    <a:pt x="1040" y="2012"/>
                    <a:pt x="1057" y="1962"/>
                    <a:pt x="1057" y="1962"/>
                  </a:cubicBezTo>
                  <a:lnTo>
                    <a:pt x="1057" y="1962"/>
                  </a:lnTo>
                  <a:cubicBezTo>
                    <a:pt x="1057" y="1992"/>
                    <a:pt x="1027" y="1992"/>
                    <a:pt x="1057" y="2022"/>
                  </a:cubicBezTo>
                  <a:cubicBezTo>
                    <a:pt x="1057" y="2032"/>
                    <a:pt x="1060" y="2035"/>
                    <a:pt x="1065" y="2035"/>
                  </a:cubicBezTo>
                  <a:cubicBezTo>
                    <a:pt x="1074" y="2035"/>
                    <a:pt x="1087" y="2022"/>
                    <a:pt x="1087" y="2022"/>
                  </a:cubicBezTo>
                  <a:lnTo>
                    <a:pt x="1087" y="2022"/>
                  </a:lnTo>
                  <a:cubicBezTo>
                    <a:pt x="1087" y="2022"/>
                    <a:pt x="1087" y="2022"/>
                    <a:pt x="1087" y="2022"/>
                  </a:cubicBezTo>
                  <a:cubicBezTo>
                    <a:pt x="1087" y="2007"/>
                    <a:pt x="1087" y="2007"/>
                    <a:pt x="1087" y="2007"/>
                  </a:cubicBezTo>
                  <a:cubicBezTo>
                    <a:pt x="1087" y="2007"/>
                    <a:pt x="1087" y="2007"/>
                    <a:pt x="1087" y="1992"/>
                  </a:cubicBezTo>
                  <a:cubicBezTo>
                    <a:pt x="1107" y="1992"/>
                    <a:pt x="1127" y="1978"/>
                    <a:pt x="1138" y="1978"/>
                  </a:cubicBezTo>
                  <a:cubicBezTo>
                    <a:pt x="1144" y="1978"/>
                    <a:pt x="1147" y="1982"/>
                    <a:pt x="1147" y="1992"/>
                  </a:cubicBezTo>
                  <a:cubicBezTo>
                    <a:pt x="1147" y="1974"/>
                    <a:pt x="1150" y="1969"/>
                    <a:pt x="1154" y="1969"/>
                  </a:cubicBezTo>
                  <a:cubicBezTo>
                    <a:pt x="1158" y="1969"/>
                    <a:pt x="1163" y="1974"/>
                    <a:pt x="1168" y="1974"/>
                  </a:cubicBezTo>
                  <a:cubicBezTo>
                    <a:pt x="1173" y="1974"/>
                    <a:pt x="1178" y="1966"/>
                    <a:pt x="1178" y="1931"/>
                  </a:cubicBezTo>
                  <a:cubicBezTo>
                    <a:pt x="1178" y="1963"/>
                    <a:pt x="1185" y="1973"/>
                    <a:pt x="1195" y="1973"/>
                  </a:cubicBezTo>
                  <a:cubicBezTo>
                    <a:pt x="1209" y="1973"/>
                    <a:pt x="1226" y="1955"/>
                    <a:pt x="1234" y="1955"/>
                  </a:cubicBezTo>
                  <a:cubicBezTo>
                    <a:pt x="1237" y="1955"/>
                    <a:pt x="1238" y="1957"/>
                    <a:pt x="1238" y="1962"/>
                  </a:cubicBezTo>
                  <a:cubicBezTo>
                    <a:pt x="1246" y="1984"/>
                    <a:pt x="1255" y="1992"/>
                    <a:pt x="1265" y="1992"/>
                  </a:cubicBezTo>
                  <a:cubicBezTo>
                    <a:pt x="1285" y="1992"/>
                    <a:pt x="1306" y="1962"/>
                    <a:pt x="1319" y="1962"/>
                  </a:cubicBezTo>
                  <a:cubicBezTo>
                    <a:pt x="1325" y="1962"/>
                    <a:pt x="1328" y="1969"/>
                    <a:pt x="1328" y="1992"/>
                  </a:cubicBezTo>
                  <a:cubicBezTo>
                    <a:pt x="1359" y="1962"/>
                    <a:pt x="1389" y="1931"/>
                    <a:pt x="1419" y="1931"/>
                  </a:cubicBezTo>
                  <a:cubicBezTo>
                    <a:pt x="1419" y="1962"/>
                    <a:pt x="1411" y="1962"/>
                    <a:pt x="1404" y="1962"/>
                  </a:cubicBezTo>
                  <a:cubicBezTo>
                    <a:pt x="1396" y="1962"/>
                    <a:pt x="1389" y="1962"/>
                    <a:pt x="1389" y="1992"/>
                  </a:cubicBezTo>
                  <a:cubicBezTo>
                    <a:pt x="1419" y="1962"/>
                    <a:pt x="1479" y="1931"/>
                    <a:pt x="1479" y="1931"/>
                  </a:cubicBezTo>
                  <a:lnTo>
                    <a:pt x="1479" y="1931"/>
                  </a:lnTo>
                  <a:cubicBezTo>
                    <a:pt x="1479" y="1931"/>
                    <a:pt x="1462" y="1982"/>
                    <a:pt x="1467" y="1982"/>
                  </a:cubicBezTo>
                  <a:cubicBezTo>
                    <a:pt x="1468" y="1982"/>
                    <a:pt x="1472" y="1977"/>
                    <a:pt x="1479" y="1962"/>
                  </a:cubicBezTo>
                  <a:cubicBezTo>
                    <a:pt x="1493" y="1947"/>
                    <a:pt x="1514" y="1947"/>
                    <a:pt x="1535" y="1946"/>
                  </a:cubicBezTo>
                  <a:lnTo>
                    <a:pt x="1535" y="1946"/>
                  </a:lnTo>
                  <a:cubicBezTo>
                    <a:pt x="1532" y="1952"/>
                    <a:pt x="1528" y="1959"/>
                    <a:pt x="1525" y="1965"/>
                  </a:cubicBezTo>
                  <a:lnTo>
                    <a:pt x="1525" y="1965"/>
                  </a:lnTo>
                  <a:cubicBezTo>
                    <a:pt x="1521" y="1963"/>
                    <a:pt x="1516" y="1962"/>
                    <a:pt x="1510" y="1962"/>
                  </a:cubicBezTo>
                  <a:lnTo>
                    <a:pt x="1510" y="1992"/>
                  </a:lnTo>
                  <a:cubicBezTo>
                    <a:pt x="1531" y="1992"/>
                    <a:pt x="1537" y="1976"/>
                    <a:pt x="1528" y="1968"/>
                  </a:cubicBezTo>
                  <a:lnTo>
                    <a:pt x="1528" y="1968"/>
                  </a:lnTo>
                  <a:cubicBezTo>
                    <a:pt x="1533" y="1960"/>
                    <a:pt x="1535" y="1952"/>
                    <a:pt x="1537" y="1946"/>
                  </a:cubicBezTo>
                  <a:lnTo>
                    <a:pt x="1537" y="1946"/>
                  </a:lnTo>
                  <a:cubicBezTo>
                    <a:pt x="1538" y="1946"/>
                    <a:pt x="1539" y="1946"/>
                    <a:pt x="1540" y="1946"/>
                  </a:cubicBezTo>
                  <a:cubicBezTo>
                    <a:pt x="1540" y="1954"/>
                    <a:pt x="1540" y="1962"/>
                    <a:pt x="1540" y="1962"/>
                  </a:cubicBezTo>
                  <a:cubicBezTo>
                    <a:pt x="1544" y="1957"/>
                    <a:pt x="1549" y="1952"/>
                    <a:pt x="1553" y="1946"/>
                  </a:cubicBezTo>
                  <a:lnTo>
                    <a:pt x="1553" y="1946"/>
                  </a:lnTo>
                  <a:cubicBezTo>
                    <a:pt x="1571" y="1946"/>
                    <a:pt x="1588" y="1943"/>
                    <a:pt x="1600" y="1931"/>
                  </a:cubicBezTo>
                  <a:cubicBezTo>
                    <a:pt x="1630" y="1901"/>
                    <a:pt x="1600" y="1811"/>
                    <a:pt x="1660" y="1811"/>
                  </a:cubicBezTo>
                  <a:cubicBezTo>
                    <a:pt x="1660" y="1826"/>
                    <a:pt x="1660" y="1826"/>
                    <a:pt x="1664" y="1826"/>
                  </a:cubicBezTo>
                  <a:cubicBezTo>
                    <a:pt x="1668" y="1826"/>
                    <a:pt x="1676" y="1826"/>
                    <a:pt x="1691" y="1841"/>
                  </a:cubicBezTo>
                  <a:cubicBezTo>
                    <a:pt x="1691" y="1841"/>
                    <a:pt x="1691" y="1841"/>
                    <a:pt x="1691" y="1811"/>
                  </a:cubicBezTo>
                  <a:cubicBezTo>
                    <a:pt x="1721" y="1811"/>
                    <a:pt x="1691" y="1750"/>
                    <a:pt x="1721" y="1750"/>
                  </a:cubicBezTo>
                  <a:lnTo>
                    <a:pt x="1721" y="1660"/>
                  </a:lnTo>
                  <a:lnTo>
                    <a:pt x="1751" y="1660"/>
                  </a:lnTo>
                  <a:lnTo>
                    <a:pt x="1751" y="1630"/>
                  </a:lnTo>
                  <a:cubicBezTo>
                    <a:pt x="1751" y="1630"/>
                    <a:pt x="1781" y="1660"/>
                    <a:pt x="1781" y="1660"/>
                  </a:cubicBezTo>
                  <a:cubicBezTo>
                    <a:pt x="1781" y="1638"/>
                    <a:pt x="1797" y="1617"/>
                    <a:pt x="1794" y="1595"/>
                  </a:cubicBezTo>
                  <a:lnTo>
                    <a:pt x="1794" y="1595"/>
                  </a:lnTo>
                  <a:cubicBezTo>
                    <a:pt x="1799" y="1598"/>
                    <a:pt x="1804" y="1599"/>
                    <a:pt x="1811" y="1599"/>
                  </a:cubicBezTo>
                  <a:lnTo>
                    <a:pt x="1811" y="1569"/>
                  </a:lnTo>
                  <a:cubicBezTo>
                    <a:pt x="1831" y="1569"/>
                    <a:pt x="1825" y="1583"/>
                    <a:pt x="1827" y="1583"/>
                  </a:cubicBezTo>
                  <a:cubicBezTo>
                    <a:pt x="1828" y="1583"/>
                    <a:pt x="1831" y="1579"/>
                    <a:pt x="1842" y="1569"/>
                  </a:cubicBezTo>
                  <a:cubicBezTo>
                    <a:pt x="1872" y="1539"/>
                    <a:pt x="1811" y="1539"/>
                    <a:pt x="1842" y="1509"/>
                  </a:cubicBezTo>
                  <a:cubicBezTo>
                    <a:pt x="1872" y="1479"/>
                    <a:pt x="1842" y="1388"/>
                    <a:pt x="1872" y="1388"/>
                  </a:cubicBezTo>
                  <a:cubicBezTo>
                    <a:pt x="1902" y="1418"/>
                    <a:pt x="1872" y="1449"/>
                    <a:pt x="1902" y="1449"/>
                  </a:cubicBezTo>
                  <a:lnTo>
                    <a:pt x="1902" y="1237"/>
                  </a:lnTo>
                  <a:cubicBezTo>
                    <a:pt x="1842" y="1237"/>
                    <a:pt x="1902" y="1177"/>
                    <a:pt x="1902" y="1177"/>
                  </a:cubicBezTo>
                  <a:cubicBezTo>
                    <a:pt x="1902" y="1147"/>
                    <a:pt x="1902" y="1086"/>
                    <a:pt x="1902" y="1026"/>
                  </a:cubicBezTo>
                  <a:cubicBezTo>
                    <a:pt x="1902" y="996"/>
                    <a:pt x="1902" y="966"/>
                    <a:pt x="1902" y="936"/>
                  </a:cubicBezTo>
                  <a:lnTo>
                    <a:pt x="1872" y="936"/>
                  </a:lnTo>
                  <a:cubicBezTo>
                    <a:pt x="1932" y="845"/>
                    <a:pt x="1811" y="815"/>
                    <a:pt x="1872" y="724"/>
                  </a:cubicBezTo>
                  <a:lnTo>
                    <a:pt x="1842" y="694"/>
                  </a:lnTo>
                  <a:cubicBezTo>
                    <a:pt x="1826" y="709"/>
                    <a:pt x="1819" y="709"/>
                    <a:pt x="1815" y="709"/>
                  </a:cubicBezTo>
                  <a:cubicBezTo>
                    <a:pt x="1811" y="709"/>
                    <a:pt x="1811" y="709"/>
                    <a:pt x="1811" y="724"/>
                  </a:cubicBezTo>
                  <a:lnTo>
                    <a:pt x="1781" y="724"/>
                  </a:lnTo>
                  <a:cubicBezTo>
                    <a:pt x="1811" y="724"/>
                    <a:pt x="1811" y="694"/>
                    <a:pt x="1811" y="664"/>
                  </a:cubicBezTo>
                  <a:cubicBezTo>
                    <a:pt x="1818" y="658"/>
                    <a:pt x="1820" y="655"/>
                    <a:pt x="1820" y="655"/>
                  </a:cubicBezTo>
                  <a:lnTo>
                    <a:pt x="1820" y="655"/>
                  </a:lnTo>
                  <a:cubicBezTo>
                    <a:pt x="1819" y="655"/>
                    <a:pt x="1799" y="673"/>
                    <a:pt x="1788" y="673"/>
                  </a:cubicBezTo>
                  <a:cubicBezTo>
                    <a:pt x="1784" y="673"/>
                    <a:pt x="1781" y="670"/>
                    <a:pt x="1781" y="664"/>
                  </a:cubicBezTo>
                  <a:cubicBezTo>
                    <a:pt x="1781" y="634"/>
                    <a:pt x="1721" y="634"/>
                    <a:pt x="1751" y="634"/>
                  </a:cubicBezTo>
                  <a:cubicBezTo>
                    <a:pt x="1771" y="634"/>
                    <a:pt x="1791" y="647"/>
                    <a:pt x="1793" y="647"/>
                  </a:cubicBezTo>
                  <a:cubicBezTo>
                    <a:pt x="1795" y="647"/>
                    <a:pt x="1791" y="644"/>
                    <a:pt x="1781" y="634"/>
                  </a:cubicBezTo>
                  <a:cubicBezTo>
                    <a:pt x="1781" y="604"/>
                    <a:pt x="1721" y="604"/>
                    <a:pt x="1751" y="604"/>
                  </a:cubicBezTo>
                  <a:lnTo>
                    <a:pt x="1781" y="604"/>
                  </a:lnTo>
                  <a:cubicBezTo>
                    <a:pt x="1781" y="573"/>
                    <a:pt x="1781" y="543"/>
                    <a:pt x="1781" y="543"/>
                  </a:cubicBezTo>
                  <a:lnTo>
                    <a:pt x="1781" y="513"/>
                  </a:lnTo>
                  <a:cubicBezTo>
                    <a:pt x="1768" y="519"/>
                    <a:pt x="1760" y="522"/>
                    <a:pt x="1753" y="522"/>
                  </a:cubicBezTo>
                  <a:cubicBezTo>
                    <a:pt x="1736" y="522"/>
                    <a:pt x="1736" y="504"/>
                    <a:pt x="1718" y="504"/>
                  </a:cubicBezTo>
                  <a:cubicBezTo>
                    <a:pt x="1712" y="504"/>
                    <a:pt x="1703" y="507"/>
                    <a:pt x="1691" y="513"/>
                  </a:cubicBezTo>
                  <a:cubicBezTo>
                    <a:pt x="1721" y="483"/>
                    <a:pt x="1721" y="453"/>
                    <a:pt x="1721" y="453"/>
                  </a:cubicBezTo>
                  <a:cubicBezTo>
                    <a:pt x="1721" y="422"/>
                    <a:pt x="1781" y="392"/>
                    <a:pt x="1721" y="392"/>
                  </a:cubicBezTo>
                  <a:cubicBezTo>
                    <a:pt x="1711" y="402"/>
                    <a:pt x="1704" y="406"/>
                    <a:pt x="1700" y="406"/>
                  </a:cubicBezTo>
                  <a:cubicBezTo>
                    <a:pt x="1691" y="406"/>
                    <a:pt x="1691" y="392"/>
                    <a:pt x="1691" y="392"/>
                  </a:cubicBezTo>
                  <a:lnTo>
                    <a:pt x="1691" y="362"/>
                  </a:lnTo>
                  <a:cubicBezTo>
                    <a:pt x="1686" y="366"/>
                    <a:pt x="1683" y="368"/>
                    <a:pt x="1679" y="368"/>
                  </a:cubicBezTo>
                  <a:cubicBezTo>
                    <a:pt x="1660" y="368"/>
                    <a:pt x="1656" y="302"/>
                    <a:pt x="1630" y="302"/>
                  </a:cubicBezTo>
                  <a:cubicBezTo>
                    <a:pt x="1600" y="302"/>
                    <a:pt x="1570" y="362"/>
                    <a:pt x="1540" y="362"/>
                  </a:cubicBezTo>
                  <a:cubicBezTo>
                    <a:pt x="1540" y="332"/>
                    <a:pt x="1540" y="332"/>
                    <a:pt x="1540" y="302"/>
                  </a:cubicBezTo>
                  <a:lnTo>
                    <a:pt x="1510" y="302"/>
                  </a:lnTo>
                  <a:cubicBezTo>
                    <a:pt x="1449" y="302"/>
                    <a:pt x="1419" y="272"/>
                    <a:pt x="1359" y="272"/>
                  </a:cubicBezTo>
                  <a:lnTo>
                    <a:pt x="1359" y="211"/>
                  </a:lnTo>
                  <a:lnTo>
                    <a:pt x="1359" y="151"/>
                  </a:lnTo>
                  <a:cubicBezTo>
                    <a:pt x="1359" y="121"/>
                    <a:pt x="1359" y="91"/>
                    <a:pt x="1359" y="60"/>
                  </a:cubicBezTo>
                  <a:cubicBezTo>
                    <a:pt x="1359" y="60"/>
                    <a:pt x="1328" y="60"/>
                    <a:pt x="1328" y="91"/>
                  </a:cubicBezTo>
                  <a:cubicBezTo>
                    <a:pt x="1328" y="83"/>
                    <a:pt x="1327" y="81"/>
                    <a:pt x="1324" y="81"/>
                  </a:cubicBezTo>
                  <a:cubicBezTo>
                    <a:pt x="1321" y="81"/>
                    <a:pt x="1317" y="83"/>
                    <a:pt x="1313" y="83"/>
                  </a:cubicBezTo>
                  <a:cubicBezTo>
                    <a:pt x="1306" y="83"/>
                    <a:pt x="1298" y="75"/>
                    <a:pt x="1298" y="30"/>
                  </a:cubicBezTo>
                  <a:cubicBezTo>
                    <a:pt x="1298" y="60"/>
                    <a:pt x="1268" y="91"/>
                    <a:pt x="1268" y="91"/>
                  </a:cubicBezTo>
                  <a:cubicBezTo>
                    <a:pt x="1283" y="45"/>
                    <a:pt x="1276" y="45"/>
                    <a:pt x="1264" y="45"/>
                  </a:cubicBezTo>
                  <a:cubicBezTo>
                    <a:pt x="1253" y="45"/>
                    <a:pt x="1238" y="45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3843925" y="2755525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3" y="0"/>
                  </a:moveTo>
                  <a:cubicBezTo>
                    <a:pt x="11" y="0"/>
                    <a:pt x="0" y="18"/>
                    <a:pt x="0" y="35"/>
                  </a:cubicBezTo>
                  <a:cubicBezTo>
                    <a:pt x="13" y="10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3841650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3858250" y="2742825"/>
              <a:ext cx="800" cy="675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1" y="0"/>
                  </a:moveTo>
                  <a:cubicBezTo>
                    <a:pt x="1" y="0"/>
                    <a:pt x="1" y="27"/>
                    <a:pt x="10" y="27"/>
                  </a:cubicBezTo>
                  <a:cubicBezTo>
                    <a:pt x="14" y="27"/>
                    <a:pt x="21" y="2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3841650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3843175" y="275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3843175" y="2756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3801675" y="2710375"/>
              <a:ext cx="58125" cy="50125"/>
            </a:xfrm>
            <a:custGeom>
              <a:avLst/>
              <a:gdLst/>
              <a:ahLst/>
              <a:cxnLst/>
              <a:rect l="l" t="t" r="r" b="b"/>
              <a:pathLst>
                <a:path w="2325" h="2005" extrusionOk="0">
                  <a:moveTo>
                    <a:pt x="2234" y="634"/>
                  </a:moveTo>
                  <a:cubicBezTo>
                    <a:pt x="2203" y="664"/>
                    <a:pt x="2234" y="664"/>
                    <a:pt x="2234" y="664"/>
                  </a:cubicBezTo>
                  <a:lnTo>
                    <a:pt x="2234" y="634"/>
                  </a:lnTo>
                  <a:close/>
                  <a:moveTo>
                    <a:pt x="2234" y="815"/>
                  </a:moveTo>
                  <a:cubicBezTo>
                    <a:pt x="2252" y="815"/>
                    <a:pt x="2248" y="847"/>
                    <a:pt x="2249" y="861"/>
                  </a:cubicBezTo>
                  <a:lnTo>
                    <a:pt x="2249" y="861"/>
                  </a:lnTo>
                  <a:cubicBezTo>
                    <a:pt x="2241" y="853"/>
                    <a:pt x="2234" y="846"/>
                    <a:pt x="2234" y="815"/>
                  </a:cubicBezTo>
                  <a:close/>
                  <a:moveTo>
                    <a:pt x="2191" y="1600"/>
                  </a:moveTo>
                  <a:cubicBezTo>
                    <a:pt x="2190" y="1606"/>
                    <a:pt x="2192" y="1607"/>
                    <a:pt x="2196" y="1607"/>
                  </a:cubicBezTo>
                  <a:cubicBezTo>
                    <a:pt x="2203" y="1607"/>
                    <a:pt x="2219" y="1600"/>
                    <a:pt x="2234" y="1600"/>
                  </a:cubicBezTo>
                  <a:close/>
                  <a:moveTo>
                    <a:pt x="1479" y="1902"/>
                  </a:moveTo>
                  <a:cubicBezTo>
                    <a:pt x="1479" y="1911"/>
                    <a:pt x="1476" y="1921"/>
                    <a:pt x="1473" y="1929"/>
                  </a:cubicBezTo>
                  <a:lnTo>
                    <a:pt x="1473" y="1929"/>
                  </a:lnTo>
                  <a:cubicBezTo>
                    <a:pt x="1477" y="1927"/>
                    <a:pt x="1479" y="1920"/>
                    <a:pt x="1479" y="1902"/>
                  </a:cubicBezTo>
                  <a:close/>
                  <a:moveTo>
                    <a:pt x="1473" y="1929"/>
                  </a:moveTo>
                  <a:cubicBezTo>
                    <a:pt x="1472" y="1930"/>
                    <a:pt x="1471" y="1930"/>
                    <a:pt x="1470" y="1930"/>
                  </a:cubicBezTo>
                  <a:cubicBezTo>
                    <a:pt x="1469" y="1930"/>
                    <a:pt x="1468" y="1930"/>
                    <a:pt x="1467" y="1929"/>
                  </a:cubicBezTo>
                  <a:lnTo>
                    <a:pt x="1467" y="1929"/>
                  </a:lnTo>
                  <a:cubicBezTo>
                    <a:pt x="1465" y="1937"/>
                    <a:pt x="1466" y="1939"/>
                    <a:pt x="1468" y="1939"/>
                  </a:cubicBezTo>
                  <a:cubicBezTo>
                    <a:pt x="1469" y="1937"/>
                    <a:pt x="1471" y="1933"/>
                    <a:pt x="1473" y="1929"/>
                  </a:cubicBezTo>
                  <a:close/>
                  <a:moveTo>
                    <a:pt x="1479" y="1932"/>
                  </a:moveTo>
                  <a:lnTo>
                    <a:pt x="1479" y="1932"/>
                  </a:lnTo>
                  <a:cubicBezTo>
                    <a:pt x="1479" y="1932"/>
                    <a:pt x="1472" y="1939"/>
                    <a:pt x="1468" y="1939"/>
                  </a:cubicBezTo>
                  <a:cubicBezTo>
                    <a:pt x="1466" y="1942"/>
                    <a:pt x="1465" y="1944"/>
                    <a:pt x="1466" y="1944"/>
                  </a:cubicBezTo>
                  <a:cubicBezTo>
                    <a:pt x="1467" y="1944"/>
                    <a:pt x="1470" y="1941"/>
                    <a:pt x="1479" y="1932"/>
                  </a:cubicBezTo>
                  <a:close/>
                  <a:moveTo>
                    <a:pt x="1841" y="1962"/>
                  </a:moveTo>
                  <a:cubicBezTo>
                    <a:pt x="1841" y="1962"/>
                    <a:pt x="1841" y="1962"/>
                    <a:pt x="1841" y="1962"/>
                  </a:cubicBezTo>
                  <a:lnTo>
                    <a:pt x="1841" y="1962"/>
                  </a:lnTo>
                  <a:close/>
                  <a:moveTo>
                    <a:pt x="1479" y="0"/>
                  </a:moveTo>
                  <a:cubicBezTo>
                    <a:pt x="1449" y="0"/>
                    <a:pt x="1419" y="31"/>
                    <a:pt x="1389" y="31"/>
                  </a:cubicBezTo>
                  <a:cubicBezTo>
                    <a:pt x="1389" y="41"/>
                    <a:pt x="1389" y="51"/>
                    <a:pt x="1389" y="61"/>
                  </a:cubicBezTo>
                  <a:lnTo>
                    <a:pt x="1359" y="61"/>
                  </a:lnTo>
                  <a:cubicBezTo>
                    <a:pt x="1359" y="61"/>
                    <a:pt x="1359" y="42"/>
                    <a:pt x="1359" y="31"/>
                  </a:cubicBezTo>
                  <a:cubicBezTo>
                    <a:pt x="1359" y="35"/>
                    <a:pt x="1358" y="37"/>
                    <a:pt x="1357" y="37"/>
                  </a:cubicBezTo>
                  <a:cubicBezTo>
                    <a:pt x="1352" y="37"/>
                    <a:pt x="1340" y="9"/>
                    <a:pt x="1333" y="9"/>
                  </a:cubicBezTo>
                  <a:cubicBezTo>
                    <a:pt x="1330" y="9"/>
                    <a:pt x="1328" y="15"/>
                    <a:pt x="1328" y="31"/>
                  </a:cubicBezTo>
                  <a:cubicBezTo>
                    <a:pt x="1298" y="31"/>
                    <a:pt x="1276" y="23"/>
                    <a:pt x="1260" y="23"/>
                  </a:cubicBezTo>
                  <a:cubicBezTo>
                    <a:pt x="1245" y="23"/>
                    <a:pt x="1238" y="31"/>
                    <a:pt x="1238" y="61"/>
                  </a:cubicBezTo>
                  <a:cubicBezTo>
                    <a:pt x="1238" y="85"/>
                    <a:pt x="1238" y="129"/>
                    <a:pt x="1222" y="129"/>
                  </a:cubicBezTo>
                  <a:cubicBezTo>
                    <a:pt x="1218" y="129"/>
                    <a:pt x="1213" y="127"/>
                    <a:pt x="1208" y="121"/>
                  </a:cubicBezTo>
                  <a:cubicBezTo>
                    <a:pt x="1208" y="121"/>
                    <a:pt x="1169" y="83"/>
                    <a:pt x="1154" y="83"/>
                  </a:cubicBezTo>
                  <a:cubicBezTo>
                    <a:pt x="1150" y="83"/>
                    <a:pt x="1147" y="85"/>
                    <a:pt x="1147" y="91"/>
                  </a:cubicBezTo>
                  <a:cubicBezTo>
                    <a:pt x="1117" y="91"/>
                    <a:pt x="1087" y="121"/>
                    <a:pt x="1057" y="121"/>
                  </a:cubicBezTo>
                  <a:cubicBezTo>
                    <a:pt x="1057" y="136"/>
                    <a:pt x="1057" y="144"/>
                    <a:pt x="1057" y="151"/>
                  </a:cubicBezTo>
                  <a:cubicBezTo>
                    <a:pt x="1048" y="160"/>
                    <a:pt x="1039" y="164"/>
                    <a:pt x="1030" y="164"/>
                  </a:cubicBezTo>
                  <a:cubicBezTo>
                    <a:pt x="992" y="164"/>
                    <a:pt x="955" y="95"/>
                    <a:pt x="928" y="95"/>
                  </a:cubicBezTo>
                  <a:cubicBezTo>
                    <a:pt x="920" y="95"/>
                    <a:pt x="912" y="102"/>
                    <a:pt x="906" y="121"/>
                  </a:cubicBezTo>
                  <a:lnTo>
                    <a:pt x="876" y="151"/>
                  </a:lnTo>
                  <a:lnTo>
                    <a:pt x="876" y="121"/>
                  </a:lnTo>
                  <a:cubicBezTo>
                    <a:pt x="865" y="143"/>
                    <a:pt x="853" y="149"/>
                    <a:pt x="842" y="149"/>
                  </a:cubicBezTo>
                  <a:cubicBezTo>
                    <a:pt x="830" y="149"/>
                    <a:pt x="818" y="142"/>
                    <a:pt x="806" y="142"/>
                  </a:cubicBezTo>
                  <a:cubicBezTo>
                    <a:pt x="799" y="142"/>
                    <a:pt x="792" y="145"/>
                    <a:pt x="785" y="151"/>
                  </a:cubicBezTo>
                  <a:cubicBezTo>
                    <a:pt x="776" y="115"/>
                    <a:pt x="764" y="103"/>
                    <a:pt x="751" y="103"/>
                  </a:cubicBezTo>
                  <a:cubicBezTo>
                    <a:pt x="729" y="103"/>
                    <a:pt x="703" y="136"/>
                    <a:pt x="683" y="136"/>
                  </a:cubicBezTo>
                  <a:cubicBezTo>
                    <a:pt x="676" y="136"/>
                    <a:pt x="670" y="132"/>
                    <a:pt x="664" y="121"/>
                  </a:cubicBezTo>
                  <a:lnTo>
                    <a:pt x="664" y="151"/>
                  </a:lnTo>
                  <a:cubicBezTo>
                    <a:pt x="640" y="151"/>
                    <a:pt x="635" y="113"/>
                    <a:pt x="635" y="113"/>
                  </a:cubicBezTo>
                  <a:cubicBezTo>
                    <a:pt x="634" y="113"/>
                    <a:pt x="634" y="115"/>
                    <a:pt x="634" y="121"/>
                  </a:cubicBezTo>
                  <a:lnTo>
                    <a:pt x="634" y="151"/>
                  </a:lnTo>
                  <a:cubicBezTo>
                    <a:pt x="574" y="212"/>
                    <a:pt x="393" y="182"/>
                    <a:pt x="363" y="212"/>
                  </a:cubicBezTo>
                  <a:cubicBezTo>
                    <a:pt x="333" y="212"/>
                    <a:pt x="393" y="332"/>
                    <a:pt x="333" y="332"/>
                  </a:cubicBezTo>
                  <a:lnTo>
                    <a:pt x="333" y="272"/>
                  </a:lnTo>
                  <a:cubicBezTo>
                    <a:pt x="272" y="393"/>
                    <a:pt x="212" y="423"/>
                    <a:pt x="182" y="544"/>
                  </a:cubicBezTo>
                  <a:cubicBezTo>
                    <a:pt x="182" y="544"/>
                    <a:pt x="182" y="513"/>
                    <a:pt x="182" y="513"/>
                  </a:cubicBezTo>
                  <a:cubicBezTo>
                    <a:pt x="151" y="513"/>
                    <a:pt x="182" y="574"/>
                    <a:pt x="151" y="604"/>
                  </a:cubicBezTo>
                  <a:cubicBezTo>
                    <a:pt x="145" y="610"/>
                    <a:pt x="141" y="613"/>
                    <a:pt x="139" y="613"/>
                  </a:cubicBezTo>
                  <a:cubicBezTo>
                    <a:pt x="133" y="613"/>
                    <a:pt x="139" y="595"/>
                    <a:pt x="133" y="595"/>
                  </a:cubicBezTo>
                  <a:cubicBezTo>
                    <a:pt x="131" y="595"/>
                    <a:pt x="128" y="598"/>
                    <a:pt x="121" y="604"/>
                  </a:cubicBezTo>
                  <a:cubicBezTo>
                    <a:pt x="121" y="604"/>
                    <a:pt x="121" y="664"/>
                    <a:pt x="121" y="664"/>
                  </a:cubicBezTo>
                  <a:cubicBezTo>
                    <a:pt x="121" y="695"/>
                    <a:pt x="151" y="725"/>
                    <a:pt x="121" y="755"/>
                  </a:cubicBezTo>
                  <a:cubicBezTo>
                    <a:pt x="91" y="785"/>
                    <a:pt x="91" y="815"/>
                    <a:pt x="91" y="845"/>
                  </a:cubicBezTo>
                  <a:cubicBezTo>
                    <a:pt x="91" y="874"/>
                    <a:pt x="36" y="903"/>
                    <a:pt x="84" y="932"/>
                  </a:cubicBezTo>
                  <a:lnTo>
                    <a:pt x="84" y="932"/>
                  </a:lnTo>
                  <a:cubicBezTo>
                    <a:pt x="84" y="932"/>
                    <a:pt x="84" y="932"/>
                    <a:pt x="84" y="932"/>
                  </a:cubicBezTo>
                  <a:cubicBezTo>
                    <a:pt x="63" y="932"/>
                    <a:pt x="61" y="1030"/>
                    <a:pt x="61" y="1030"/>
                  </a:cubicBezTo>
                  <a:cubicBezTo>
                    <a:pt x="61" y="1030"/>
                    <a:pt x="61" y="1029"/>
                    <a:pt x="61" y="1026"/>
                  </a:cubicBezTo>
                  <a:cubicBezTo>
                    <a:pt x="41" y="1026"/>
                    <a:pt x="34" y="1013"/>
                    <a:pt x="32" y="1013"/>
                  </a:cubicBezTo>
                  <a:cubicBezTo>
                    <a:pt x="31" y="1013"/>
                    <a:pt x="31" y="1016"/>
                    <a:pt x="31" y="1026"/>
                  </a:cubicBezTo>
                  <a:cubicBezTo>
                    <a:pt x="31" y="1057"/>
                    <a:pt x="61" y="1087"/>
                    <a:pt x="61" y="1087"/>
                  </a:cubicBezTo>
                  <a:cubicBezTo>
                    <a:pt x="1" y="1147"/>
                    <a:pt x="91" y="1208"/>
                    <a:pt x="31" y="1238"/>
                  </a:cubicBezTo>
                  <a:cubicBezTo>
                    <a:pt x="61" y="1328"/>
                    <a:pt x="91" y="1419"/>
                    <a:pt x="121" y="1479"/>
                  </a:cubicBezTo>
                  <a:cubicBezTo>
                    <a:pt x="114" y="1483"/>
                    <a:pt x="109" y="1484"/>
                    <a:pt x="104" y="1484"/>
                  </a:cubicBezTo>
                  <a:cubicBezTo>
                    <a:pt x="72" y="1484"/>
                    <a:pt x="83" y="1414"/>
                    <a:pt x="69" y="1414"/>
                  </a:cubicBezTo>
                  <a:cubicBezTo>
                    <a:pt x="67" y="1414"/>
                    <a:pt x="64" y="1415"/>
                    <a:pt x="61" y="1419"/>
                  </a:cubicBezTo>
                  <a:cubicBezTo>
                    <a:pt x="91" y="1479"/>
                    <a:pt x="121" y="1570"/>
                    <a:pt x="121" y="1570"/>
                  </a:cubicBezTo>
                  <a:cubicBezTo>
                    <a:pt x="121" y="1580"/>
                    <a:pt x="118" y="1583"/>
                    <a:pt x="113" y="1583"/>
                  </a:cubicBezTo>
                  <a:cubicBezTo>
                    <a:pt x="105" y="1583"/>
                    <a:pt x="91" y="1570"/>
                    <a:pt x="91" y="1570"/>
                  </a:cubicBezTo>
                  <a:lnTo>
                    <a:pt x="91" y="1570"/>
                  </a:lnTo>
                  <a:cubicBezTo>
                    <a:pt x="151" y="1630"/>
                    <a:pt x="151" y="1721"/>
                    <a:pt x="182" y="1751"/>
                  </a:cubicBezTo>
                  <a:cubicBezTo>
                    <a:pt x="202" y="1751"/>
                    <a:pt x="208" y="1764"/>
                    <a:pt x="211" y="1764"/>
                  </a:cubicBezTo>
                  <a:cubicBezTo>
                    <a:pt x="212" y="1764"/>
                    <a:pt x="212" y="1761"/>
                    <a:pt x="212" y="1751"/>
                  </a:cubicBezTo>
                  <a:cubicBezTo>
                    <a:pt x="212" y="1721"/>
                    <a:pt x="272" y="1721"/>
                    <a:pt x="272" y="1721"/>
                  </a:cubicBezTo>
                  <a:lnTo>
                    <a:pt x="272" y="1721"/>
                  </a:lnTo>
                  <a:cubicBezTo>
                    <a:pt x="242" y="1751"/>
                    <a:pt x="302" y="1781"/>
                    <a:pt x="242" y="1811"/>
                  </a:cubicBezTo>
                  <a:cubicBezTo>
                    <a:pt x="252" y="1821"/>
                    <a:pt x="259" y="1825"/>
                    <a:pt x="263" y="1825"/>
                  </a:cubicBezTo>
                  <a:cubicBezTo>
                    <a:pt x="272" y="1825"/>
                    <a:pt x="272" y="1811"/>
                    <a:pt x="272" y="1811"/>
                  </a:cubicBezTo>
                  <a:cubicBezTo>
                    <a:pt x="272" y="1841"/>
                    <a:pt x="272" y="1841"/>
                    <a:pt x="272" y="1841"/>
                  </a:cubicBezTo>
                  <a:lnTo>
                    <a:pt x="302" y="1841"/>
                  </a:lnTo>
                  <a:cubicBezTo>
                    <a:pt x="302" y="1852"/>
                    <a:pt x="302" y="1863"/>
                    <a:pt x="302" y="1871"/>
                  </a:cubicBezTo>
                  <a:cubicBezTo>
                    <a:pt x="312" y="1861"/>
                    <a:pt x="322" y="1858"/>
                    <a:pt x="331" y="1858"/>
                  </a:cubicBezTo>
                  <a:cubicBezTo>
                    <a:pt x="349" y="1858"/>
                    <a:pt x="363" y="1871"/>
                    <a:pt x="363" y="1871"/>
                  </a:cubicBezTo>
                  <a:cubicBezTo>
                    <a:pt x="378" y="1902"/>
                    <a:pt x="400" y="1902"/>
                    <a:pt x="419" y="1902"/>
                  </a:cubicBezTo>
                  <a:cubicBezTo>
                    <a:pt x="438" y="1902"/>
                    <a:pt x="453" y="1902"/>
                    <a:pt x="453" y="1932"/>
                  </a:cubicBezTo>
                  <a:cubicBezTo>
                    <a:pt x="453" y="1962"/>
                    <a:pt x="453" y="1962"/>
                    <a:pt x="453" y="1992"/>
                  </a:cubicBezTo>
                  <a:lnTo>
                    <a:pt x="483" y="1992"/>
                  </a:lnTo>
                  <a:lnTo>
                    <a:pt x="483" y="1962"/>
                  </a:lnTo>
                  <a:lnTo>
                    <a:pt x="574" y="1962"/>
                  </a:lnTo>
                  <a:cubicBezTo>
                    <a:pt x="604" y="1932"/>
                    <a:pt x="604" y="1902"/>
                    <a:pt x="604" y="1902"/>
                  </a:cubicBezTo>
                  <a:cubicBezTo>
                    <a:pt x="604" y="1902"/>
                    <a:pt x="634" y="1902"/>
                    <a:pt x="634" y="1932"/>
                  </a:cubicBezTo>
                  <a:cubicBezTo>
                    <a:pt x="634" y="1932"/>
                    <a:pt x="648" y="1918"/>
                    <a:pt x="657" y="1918"/>
                  </a:cubicBezTo>
                  <a:cubicBezTo>
                    <a:pt x="661" y="1918"/>
                    <a:pt x="664" y="1922"/>
                    <a:pt x="664" y="1932"/>
                  </a:cubicBezTo>
                  <a:cubicBezTo>
                    <a:pt x="664" y="1962"/>
                    <a:pt x="664" y="1962"/>
                    <a:pt x="664" y="1992"/>
                  </a:cubicBezTo>
                  <a:cubicBezTo>
                    <a:pt x="664" y="1969"/>
                    <a:pt x="699" y="1981"/>
                    <a:pt x="716" y="1962"/>
                  </a:cubicBezTo>
                  <a:lnTo>
                    <a:pt x="716" y="1962"/>
                  </a:lnTo>
                  <a:cubicBezTo>
                    <a:pt x="720" y="1977"/>
                    <a:pt x="725" y="1992"/>
                    <a:pt x="725" y="1992"/>
                  </a:cubicBezTo>
                  <a:cubicBezTo>
                    <a:pt x="725" y="1962"/>
                    <a:pt x="725" y="1962"/>
                    <a:pt x="725" y="1932"/>
                  </a:cubicBezTo>
                  <a:cubicBezTo>
                    <a:pt x="725" y="1946"/>
                    <a:pt x="721" y="1956"/>
                    <a:pt x="716" y="1962"/>
                  </a:cubicBezTo>
                  <a:lnTo>
                    <a:pt x="716" y="1962"/>
                  </a:lnTo>
                  <a:cubicBezTo>
                    <a:pt x="712" y="1944"/>
                    <a:pt x="709" y="1926"/>
                    <a:pt x="715" y="1926"/>
                  </a:cubicBezTo>
                  <a:cubicBezTo>
                    <a:pt x="717" y="1926"/>
                    <a:pt x="720" y="1927"/>
                    <a:pt x="725" y="1932"/>
                  </a:cubicBezTo>
                  <a:cubicBezTo>
                    <a:pt x="728" y="1935"/>
                    <a:pt x="732" y="1937"/>
                    <a:pt x="735" y="1937"/>
                  </a:cubicBezTo>
                  <a:cubicBezTo>
                    <a:pt x="753" y="1937"/>
                    <a:pt x="770" y="1897"/>
                    <a:pt x="779" y="1897"/>
                  </a:cubicBezTo>
                  <a:cubicBezTo>
                    <a:pt x="783" y="1897"/>
                    <a:pt x="785" y="1906"/>
                    <a:pt x="785" y="1932"/>
                  </a:cubicBezTo>
                  <a:cubicBezTo>
                    <a:pt x="800" y="1962"/>
                    <a:pt x="800" y="1962"/>
                    <a:pt x="796" y="1962"/>
                  </a:cubicBezTo>
                  <a:cubicBezTo>
                    <a:pt x="793" y="1962"/>
                    <a:pt x="785" y="1962"/>
                    <a:pt x="785" y="1992"/>
                  </a:cubicBezTo>
                  <a:cubicBezTo>
                    <a:pt x="815" y="1962"/>
                    <a:pt x="876" y="1902"/>
                    <a:pt x="906" y="1902"/>
                  </a:cubicBezTo>
                  <a:cubicBezTo>
                    <a:pt x="906" y="1882"/>
                    <a:pt x="909" y="1875"/>
                    <a:pt x="914" y="1875"/>
                  </a:cubicBezTo>
                  <a:cubicBezTo>
                    <a:pt x="923" y="1875"/>
                    <a:pt x="936" y="1902"/>
                    <a:pt x="936" y="1902"/>
                  </a:cubicBezTo>
                  <a:cubicBezTo>
                    <a:pt x="936" y="1932"/>
                    <a:pt x="906" y="1932"/>
                    <a:pt x="936" y="1962"/>
                  </a:cubicBezTo>
                  <a:cubicBezTo>
                    <a:pt x="966" y="1962"/>
                    <a:pt x="996" y="1932"/>
                    <a:pt x="1027" y="1902"/>
                  </a:cubicBezTo>
                  <a:cubicBezTo>
                    <a:pt x="1027" y="1902"/>
                    <a:pt x="1053" y="1915"/>
                    <a:pt x="1071" y="1915"/>
                  </a:cubicBezTo>
                  <a:cubicBezTo>
                    <a:pt x="1080" y="1915"/>
                    <a:pt x="1087" y="1912"/>
                    <a:pt x="1087" y="1902"/>
                  </a:cubicBezTo>
                  <a:lnTo>
                    <a:pt x="1087" y="1871"/>
                  </a:lnTo>
                  <a:cubicBezTo>
                    <a:pt x="1094" y="1900"/>
                    <a:pt x="1101" y="1910"/>
                    <a:pt x="1109" y="1910"/>
                  </a:cubicBezTo>
                  <a:cubicBezTo>
                    <a:pt x="1126" y="1910"/>
                    <a:pt x="1144" y="1863"/>
                    <a:pt x="1169" y="1863"/>
                  </a:cubicBezTo>
                  <a:cubicBezTo>
                    <a:pt x="1181" y="1863"/>
                    <a:pt x="1193" y="1873"/>
                    <a:pt x="1208" y="1902"/>
                  </a:cubicBezTo>
                  <a:lnTo>
                    <a:pt x="1238" y="1902"/>
                  </a:lnTo>
                  <a:cubicBezTo>
                    <a:pt x="1238" y="1871"/>
                    <a:pt x="1238" y="1871"/>
                    <a:pt x="1238" y="1841"/>
                  </a:cubicBezTo>
                  <a:cubicBezTo>
                    <a:pt x="1244" y="1854"/>
                    <a:pt x="1248" y="1858"/>
                    <a:pt x="1250" y="1858"/>
                  </a:cubicBezTo>
                  <a:cubicBezTo>
                    <a:pt x="1257" y="1858"/>
                    <a:pt x="1248" y="1806"/>
                    <a:pt x="1260" y="1806"/>
                  </a:cubicBezTo>
                  <a:cubicBezTo>
                    <a:pt x="1262" y="1806"/>
                    <a:pt x="1265" y="1808"/>
                    <a:pt x="1268" y="1811"/>
                  </a:cubicBezTo>
                  <a:lnTo>
                    <a:pt x="1268" y="1841"/>
                  </a:lnTo>
                  <a:cubicBezTo>
                    <a:pt x="1268" y="1820"/>
                    <a:pt x="1282" y="1785"/>
                    <a:pt x="1291" y="1785"/>
                  </a:cubicBezTo>
                  <a:cubicBezTo>
                    <a:pt x="1295" y="1785"/>
                    <a:pt x="1298" y="1792"/>
                    <a:pt x="1298" y="1811"/>
                  </a:cubicBezTo>
                  <a:cubicBezTo>
                    <a:pt x="1298" y="1841"/>
                    <a:pt x="1268" y="1841"/>
                    <a:pt x="1298" y="1841"/>
                  </a:cubicBezTo>
                  <a:cubicBezTo>
                    <a:pt x="1298" y="1841"/>
                    <a:pt x="1317" y="1803"/>
                    <a:pt x="1325" y="1803"/>
                  </a:cubicBezTo>
                  <a:cubicBezTo>
                    <a:pt x="1327" y="1803"/>
                    <a:pt x="1328" y="1805"/>
                    <a:pt x="1328" y="1811"/>
                  </a:cubicBezTo>
                  <a:cubicBezTo>
                    <a:pt x="1328" y="1818"/>
                    <a:pt x="1327" y="1820"/>
                    <a:pt x="1325" y="1820"/>
                  </a:cubicBezTo>
                  <a:cubicBezTo>
                    <a:pt x="1321" y="1820"/>
                    <a:pt x="1316" y="1813"/>
                    <a:pt x="1315" y="1813"/>
                  </a:cubicBezTo>
                  <a:lnTo>
                    <a:pt x="1315" y="1813"/>
                  </a:lnTo>
                  <a:cubicBezTo>
                    <a:pt x="1314" y="1813"/>
                    <a:pt x="1317" y="1819"/>
                    <a:pt x="1328" y="1841"/>
                  </a:cubicBezTo>
                  <a:lnTo>
                    <a:pt x="1359" y="1871"/>
                  </a:lnTo>
                  <a:lnTo>
                    <a:pt x="1389" y="1902"/>
                  </a:lnTo>
                  <a:cubicBezTo>
                    <a:pt x="1389" y="1811"/>
                    <a:pt x="1419" y="1871"/>
                    <a:pt x="1449" y="1811"/>
                  </a:cubicBezTo>
                  <a:lnTo>
                    <a:pt x="1449" y="1811"/>
                  </a:lnTo>
                  <a:cubicBezTo>
                    <a:pt x="1419" y="1902"/>
                    <a:pt x="1449" y="1871"/>
                    <a:pt x="1449" y="1902"/>
                  </a:cubicBezTo>
                  <a:cubicBezTo>
                    <a:pt x="1449" y="1902"/>
                    <a:pt x="1430" y="1940"/>
                    <a:pt x="1437" y="1940"/>
                  </a:cubicBezTo>
                  <a:cubicBezTo>
                    <a:pt x="1439" y="1940"/>
                    <a:pt x="1443" y="1938"/>
                    <a:pt x="1449" y="1932"/>
                  </a:cubicBezTo>
                  <a:cubicBezTo>
                    <a:pt x="1449" y="1925"/>
                    <a:pt x="1451" y="1923"/>
                    <a:pt x="1453" y="1923"/>
                  </a:cubicBezTo>
                  <a:cubicBezTo>
                    <a:pt x="1457" y="1923"/>
                    <a:pt x="1462" y="1928"/>
                    <a:pt x="1467" y="1929"/>
                  </a:cubicBezTo>
                  <a:lnTo>
                    <a:pt x="1467" y="1929"/>
                  </a:lnTo>
                  <a:cubicBezTo>
                    <a:pt x="1469" y="1923"/>
                    <a:pt x="1473" y="1915"/>
                    <a:pt x="1479" y="1902"/>
                  </a:cubicBezTo>
                  <a:lnTo>
                    <a:pt x="1479" y="1902"/>
                  </a:lnTo>
                  <a:cubicBezTo>
                    <a:pt x="1479" y="1902"/>
                    <a:pt x="1479" y="1902"/>
                    <a:pt x="1479" y="1902"/>
                  </a:cubicBezTo>
                  <a:cubicBezTo>
                    <a:pt x="1479" y="1879"/>
                    <a:pt x="1487" y="1874"/>
                    <a:pt x="1499" y="1874"/>
                  </a:cubicBezTo>
                  <a:cubicBezTo>
                    <a:pt x="1512" y="1874"/>
                    <a:pt x="1530" y="1880"/>
                    <a:pt x="1546" y="1880"/>
                  </a:cubicBezTo>
                  <a:cubicBezTo>
                    <a:pt x="1555" y="1880"/>
                    <a:pt x="1563" y="1878"/>
                    <a:pt x="1570" y="1871"/>
                  </a:cubicBezTo>
                  <a:cubicBezTo>
                    <a:pt x="1570" y="1841"/>
                    <a:pt x="1600" y="1781"/>
                    <a:pt x="1600" y="1751"/>
                  </a:cubicBezTo>
                  <a:cubicBezTo>
                    <a:pt x="1600" y="1781"/>
                    <a:pt x="1600" y="1811"/>
                    <a:pt x="1600" y="1811"/>
                  </a:cubicBezTo>
                  <a:cubicBezTo>
                    <a:pt x="1614" y="1826"/>
                    <a:pt x="1629" y="1833"/>
                    <a:pt x="1640" y="1834"/>
                  </a:cubicBezTo>
                  <a:lnTo>
                    <a:pt x="1640" y="1834"/>
                  </a:lnTo>
                  <a:cubicBezTo>
                    <a:pt x="1634" y="1845"/>
                    <a:pt x="1640" y="1851"/>
                    <a:pt x="1660" y="1871"/>
                  </a:cubicBezTo>
                  <a:cubicBezTo>
                    <a:pt x="1660" y="1871"/>
                    <a:pt x="1690" y="1811"/>
                    <a:pt x="1690" y="1811"/>
                  </a:cubicBezTo>
                  <a:cubicBezTo>
                    <a:pt x="1690" y="1841"/>
                    <a:pt x="1690" y="1871"/>
                    <a:pt x="1690" y="1871"/>
                  </a:cubicBezTo>
                  <a:cubicBezTo>
                    <a:pt x="1690" y="1871"/>
                    <a:pt x="1690" y="1841"/>
                    <a:pt x="1721" y="1841"/>
                  </a:cubicBezTo>
                  <a:lnTo>
                    <a:pt x="1721" y="1811"/>
                  </a:lnTo>
                  <a:cubicBezTo>
                    <a:pt x="1712" y="1786"/>
                    <a:pt x="1704" y="1777"/>
                    <a:pt x="1697" y="1777"/>
                  </a:cubicBezTo>
                  <a:cubicBezTo>
                    <a:pt x="1676" y="1777"/>
                    <a:pt x="1660" y="1841"/>
                    <a:pt x="1660" y="1841"/>
                  </a:cubicBezTo>
                  <a:lnTo>
                    <a:pt x="1660" y="1781"/>
                  </a:lnTo>
                  <a:cubicBezTo>
                    <a:pt x="1690" y="1751"/>
                    <a:pt x="1751" y="1751"/>
                    <a:pt x="1781" y="1751"/>
                  </a:cubicBezTo>
                  <a:cubicBezTo>
                    <a:pt x="1781" y="1781"/>
                    <a:pt x="1781" y="1811"/>
                    <a:pt x="1781" y="1841"/>
                  </a:cubicBezTo>
                  <a:lnTo>
                    <a:pt x="1781" y="1932"/>
                  </a:lnTo>
                  <a:cubicBezTo>
                    <a:pt x="1781" y="1962"/>
                    <a:pt x="1811" y="1992"/>
                    <a:pt x="1811" y="1992"/>
                  </a:cubicBezTo>
                  <a:lnTo>
                    <a:pt x="1838" y="1965"/>
                  </a:lnTo>
                  <a:lnTo>
                    <a:pt x="1838" y="1965"/>
                  </a:lnTo>
                  <a:cubicBezTo>
                    <a:pt x="1839" y="1972"/>
                    <a:pt x="1840" y="1979"/>
                    <a:pt x="1841" y="1984"/>
                  </a:cubicBezTo>
                  <a:lnTo>
                    <a:pt x="1841" y="1984"/>
                  </a:lnTo>
                  <a:cubicBezTo>
                    <a:pt x="1841" y="1987"/>
                    <a:pt x="1840" y="1990"/>
                    <a:pt x="1840" y="1992"/>
                  </a:cubicBezTo>
                  <a:lnTo>
                    <a:pt x="1841" y="1992"/>
                  </a:lnTo>
                  <a:lnTo>
                    <a:pt x="1841" y="1962"/>
                  </a:lnTo>
                  <a:lnTo>
                    <a:pt x="1841" y="1962"/>
                  </a:lnTo>
                  <a:lnTo>
                    <a:pt x="1838" y="1965"/>
                  </a:lnTo>
                  <a:lnTo>
                    <a:pt x="1838" y="1965"/>
                  </a:lnTo>
                  <a:cubicBezTo>
                    <a:pt x="1832" y="1935"/>
                    <a:pt x="1822" y="1896"/>
                    <a:pt x="1832" y="1896"/>
                  </a:cubicBezTo>
                  <a:cubicBezTo>
                    <a:pt x="1834" y="1896"/>
                    <a:pt x="1837" y="1897"/>
                    <a:pt x="1841" y="1902"/>
                  </a:cubicBezTo>
                  <a:cubicBezTo>
                    <a:pt x="1863" y="1923"/>
                    <a:pt x="1869" y="1944"/>
                    <a:pt x="1871" y="1944"/>
                  </a:cubicBezTo>
                  <a:cubicBezTo>
                    <a:pt x="1872" y="1944"/>
                    <a:pt x="1872" y="1941"/>
                    <a:pt x="1872" y="1932"/>
                  </a:cubicBezTo>
                  <a:cubicBezTo>
                    <a:pt x="1872" y="1932"/>
                    <a:pt x="1872" y="1932"/>
                    <a:pt x="1872" y="1962"/>
                  </a:cubicBezTo>
                  <a:cubicBezTo>
                    <a:pt x="1872" y="1932"/>
                    <a:pt x="1902" y="1932"/>
                    <a:pt x="1902" y="1902"/>
                  </a:cubicBezTo>
                  <a:cubicBezTo>
                    <a:pt x="1902" y="1908"/>
                    <a:pt x="1903" y="1911"/>
                    <a:pt x="1906" y="1911"/>
                  </a:cubicBezTo>
                  <a:cubicBezTo>
                    <a:pt x="1910" y="1911"/>
                    <a:pt x="1917" y="1904"/>
                    <a:pt x="1923" y="1904"/>
                  </a:cubicBezTo>
                  <a:cubicBezTo>
                    <a:pt x="1928" y="1904"/>
                    <a:pt x="1932" y="1910"/>
                    <a:pt x="1932" y="1932"/>
                  </a:cubicBezTo>
                  <a:cubicBezTo>
                    <a:pt x="1932" y="1902"/>
                    <a:pt x="1932" y="1871"/>
                    <a:pt x="1932" y="1841"/>
                  </a:cubicBezTo>
                  <a:cubicBezTo>
                    <a:pt x="1941" y="1869"/>
                    <a:pt x="1951" y="1877"/>
                    <a:pt x="1959" y="1877"/>
                  </a:cubicBezTo>
                  <a:cubicBezTo>
                    <a:pt x="1969" y="1877"/>
                    <a:pt x="1978" y="1866"/>
                    <a:pt x="1984" y="1866"/>
                  </a:cubicBezTo>
                  <a:cubicBezTo>
                    <a:pt x="1989" y="1866"/>
                    <a:pt x="1992" y="1873"/>
                    <a:pt x="1992" y="1902"/>
                  </a:cubicBezTo>
                  <a:cubicBezTo>
                    <a:pt x="1992" y="1841"/>
                    <a:pt x="2053" y="1841"/>
                    <a:pt x="2053" y="1781"/>
                  </a:cubicBezTo>
                  <a:cubicBezTo>
                    <a:pt x="2073" y="1781"/>
                    <a:pt x="2079" y="1794"/>
                    <a:pt x="2082" y="1794"/>
                  </a:cubicBezTo>
                  <a:cubicBezTo>
                    <a:pt x="2083" y="1794"/>
                    <a:pt x="2083" y="1791"/>
                    <a:pt x="2083" y="1781"/>
                  </a:cubicBezTo>
                  <a:lnTo>
                    <a:pt x="2083" y="1630"/>
                  </a:lnTo>
                  <a:cubicBezTo>
                    <a:pt x="2143" y="1660"/>
                    <a:pt x="2113" y="1721"/>
                    <a:pt x="2143" y="1751"/>
                  </a:cubicBezTo>
                  <a:cubicBezTo>
                    <a:pt x="2143" y="1721"/>
                    <a:pt x="2113" y="1630"/>
                    <a:pt x="2143" y="1630"/>
                  </a:cubicBezTo>
                  <a:cubicBezTo>
                    <a:pt x="2158" y="1645"/>
                    <a:pt x="2158" y="1645"/>
                    <a:pt x="2158" y="1645"/>
                  </a:cubicBezTo>
                  <a:cubicBezTo>
                    <a:pt x="2158" y="1645"/>
                    <a:pt x="2158" y="1645"/>
                    <a:pt x="2173" y="1660"/>
                  </a:cubicBezTo>
                  <a:cubicBezTo>
                    <a:pt x="2173" y="1600"/>
                    <a:pt x="2143" y="1600"/>
                    <a:pt x="2173" y="1600"/>
                  </a:cubicBezTo>
                  <a:lnTo>
                    <a:pt x="2191" y="1600"/>
                  </a:lnTo>
                  <a:cubicBezTo>
                    <a:pt x="2192" y="1594"/>
                    <a:pt x="2196" y="1585"/>
                    <a:pt x="2203" y="1570"/>
                  </a:cubicBezTo>
                  <a:cubicBezTo>
                    <a:pt x="2203" y="1554"/>
                    <a:pt x="2206" y="1548"/>
                    <a:pt x="2209" y="1548"/>
                  </a:cubicBezTo>
                  <a:cubicBezTo>
                    <a:pt x="2215" y="1548"/>
                    <a:pt x="2227" y="1576"/>
                    <a:pt x="2232" y="1576"/>
                  </a:cubicBezTo>
                  <a:cubicBezTo>
                    <a:pt x="2233" y="1576"/>
                    <a:pt x="2234" y="1574"/>
                    <a:pt x="2234" y="1570"/>
                  </a:cubicBezTo>
                  <a:lnTo>
                    <a:pt x="2234" y="1449"/>
                  </a:lnTo>
                  <a:lnTo>
                    <a:pt x="2234" y="1328"/>
                  </a:lnTo>
                  <a:cubicBezTo>
                    <a:pt x="2234" y="1298"/>
                    <a:pt x="2203" y="1298"/>
                    <a:pt x="2203" y="1298"/>
                  </a:cubicBezTo>
                  <a:lnTo>
                    <a:pt x="2203" y="1268"/>
                  </a:lnTo>
                  <a:cubicBezTo>
                    <a:pt x="2228" y="1268"/>
                    <a:pt x="2232" y="1307"/>
                    <a:pt x="2233" y="1307"/>
                  </a:cubicBezTo>
                  <a:cubicBezTo>
                    <a:pt x="2234" y="1307"/>
                    <a:pt x="2234" y="1304"/>
                    <a:pt x="2234" y="1298"/>
                  </a:cubicBezTo>
                  <a:cubicBezTo>
                    <a:pt x="2234" y="1272"/>
                    <a:pt x="2211" y="1201"/>
                    <a:pt x="2224" y="1201"/>
                  </a:cubicBezTo>
                  <a:cubicBezTo>
                    <a:pt x="2226" y="1201"/>
                    <a:pt x="2229" y="1203"/>
                    <a:pt x="2234" y="1208"/>
                  </a:cubicBezTo>
                  <a:cubicBezTo>
                    <a:pt x="2258" y="1208"/>
                    <a:pt x="2243" y="1246"/>
                    <a:pt x="2252" y="1246"/>
                  </a:cubicBezTo>
                  <a:cubicBezTo>
                    <a:pt x="2254" y="1246"/>
                    <a:pt x="2258" y="1244"/>
                    <a:pt x="2264" y="1238"/>
                  </a:cubicBezTo>
                  <a:lnTo>
                    <a:pt x="2264" y="1268"/>
                  </a:lnTo>
                  <a:cubicBezTo>
                    <a:pt x="2273" y="1263"/>
                    <a:pt x="2281" y="1262"/>
                    <a:pt x="2287" y="1262"/>
                  </a:cubicBezTo>
                  <a:cubicBezTo>
                    <a:pt x="2313" y="1262"/>
                    <a:pt x="2321" y="1289"/>
                    <a:pt x="2323" y="1289"/>
                  </a:cubicBezTo>
                  <a:cubicBezTo>
                    <a:pt x="2324" y="1289"/>
                    <a:pt x="2324" y="1284"/>
                    <a:pt x="2324" y="1268"/>
                  </a:cubicBezTo>
                  <a:cubicBezTo>
                    <a:pt x="2324" y="1208"/>
                    <a:pt x="2324" y="1177"/>
                    <a:pt x="2324" y="1147"/>
                  </a:cubicBezTo>
                  <a:cubicBezTo>
                    <a:pt x="2294" y="1117"/>
                    <a:pt x="2264" y="1117"/>
                    <a:pt x="2264" y="1117"/>
                  </a:cubicBezTo>
                  <a:cubicBezTo>
                    <a:pt x="2234" y="1057"/>
                    <a:pt x="2294" y="966"/>
                    <a:pt x="2264" y="966"/>
                  </a:cubicBezTo>
                  <a:cubicBezTo>
                    <a:pt x="2264" y="936"/>
                    <a:pt x="2203" y="936"/>
                    <a:pt x="2234" y="906"/>
                  </a:cubicBezTo>
                  <a:lnTo>
                    <a:pt x="2264" y="906"/>
                  </a:lnTo>
                  <a:cubicBezTo>
                    <a:pt x="2264" y="881"/>
                    <a:pt x="2259" y="871"/>
                    <a:pt x="2253" y="865"/>
                  </a:cubicBezTo>
                  <a:lnTo>
                    <a:pt x="2253" y="865"/>
                  </a:lnTo>
                  <a:cubicBezTo>
                    <a:pt x="2255" y="862"/>
                    <a:pt x="2258" y="856"/>
                    <a:pt x="2264" y="845"/>
                  </a:cubicBezTo>
                  <a:cubicBezTo>
                    <a:pt x="2264" y="785"/>
                    <a:pt x="2234" y="815"/>
                    <a:pt x="2234" y="785"/>
                  </a:cubicBezTo>
                  <a:lnTo>
                    <a:pt x="2264" y="785"/>
                  </a:lnTo>
                  <a:cubicBezTo>
                    <a:pt x="2234" y="725"/>
                    <a:pt x="2203" y="664"/>
                    <a:pt x="2203" y="604"/>
                  </a:cubicBezTo>
                  <a:cubicBezTo>
                    <a:pt x="2224" y="604"/>
                    <a:pt x="2230" y="617"/>
                    <a:pt x="2233" y="617"/>
                  </a:cubicBezTo>
                  <a:cubicBezTo>
                    <a:pt x="2234" y="617"/>
                    <a:pt x="2234" y="614"/>
                    <a:pt x="2234" y="604"/>
                  </a:cubicBezTo>
                  <a:cubicBezTo>
                    <a:pt x="2203" y="544"/>
                    <a:pt x="2173" y="453"/>
                    <a:pt x="2173" y="363"/>
                  </a:cubicBezTo>
                  <a:lnTo>
                    <a:pt x="2143" y="363"/>
                  </a:lnTo>
                  <a:cubicBezTo>
                    <a:pt x="2143" y="347"/>
                    <a:pt x="2143" y="341"/>
                    <a:pt x="2143" y="341"/>
                  </a:cubicBezTo>
                  <a:cubicBezTo>
                    <a:pt x="2141" y="341"/>
                    <a:pt x="2137" y="369"/>
                    <a:pt x="2125" y="369"/>
                  </a:cubicBezTo>
                  <a:cubicBezTo>
                    <a:pt x="2121" y="369"/>
                    <a:pt x="2117" y="367"/>
                    <a:pt x="2113" y="363"/>
                  </a:cubicBezTo>
                  <a:cubicBezTo>
                    <a:pt x="2083" y="363"/>
                    <a:pt x="2113" y="332"/>
                    <a:pt x="2113" y="332"/>
                  </a:cubicBezTo>
                  <a:cubicBezTo>
                    <a:pt x="2053" y="302"/>
                    <a:pt x="2022" y="272"/>
                    <a:pt x="2022" y="212"/>
                  </a:cubicBezTo>
                  <a:cubicBezTo>
                    <a:pt x="2018" y="207"/>
                    <a:pt x="2013" y="205"/>
                    <a:pt x="2009" y="205"/>
                  </a:cubicBezTo>
                  <a:cubicBezTo>
                    <a:pt x="1992" y="205"/>
                    <a:pt x="1976" y="233"/>
                    <a:pt x="1968" y="233"/>
                  </a:cubicBezTo>
                  <a:cubicBezTo>
                    <a:pt x="1964" y="233"/>
                    <a:pt x="1962" y="227"/>
                    <a:pt x="1962" y="212"/>
                  </a:cubicBezTo>
                  <a:cubicBezTo>
                    <a:pt x="1902" y="121"/>
                    <a:pt x="1841" y="121"/>
                    <a:pt x="1811" y="31"/>
                  </a:cubicBezTo>
                  <a:cubicBezTo>
                    <a:pt x="1802" y="49"/>
                    <a:pt x="1793" y="53"/>
                    <a:pt x="1785" y="53"/>
                  </a:cubicBezTo>
                  <a:cubicBezTo>
                    <a:pt x="1776" y="53"/>
                    <a:pt x="1769" y="48"/>
                    <a:pt x="1763" y="48"/>
                  </a:cubicBezTo>
                  <a:cubicBezTo>
                    <a:pt x="1755" y="48"/>
                    <a:pt x="1751" y="56"/>
                    <a:pt x="1751" y="91"/>
                  </a:cubicBezTo>
                  <a:cubicBezTo>
                    <a:pt x="1721" y="31"/>
                    <a:pt x="1690" y="0"/>
                    <a:pt x="1660" y="0"/>
                  </a:cubicBezTo>
                  <a:cubicBezTo>
                    <a:pt x="1630" y="0"/>
                    <a:pt x="1630" y="61"/>
                    <a:pt x="1630" y="61"/>
                  </a:cubicBezTo>
                  <a:lnTo>
                    <a:pt x="1630" y="31"/>
                  </a:lnTo>
                  <a:cubicBezTo>
                    <a:pt x="1630" y="39"/>
                    <a:pt x="1628" y="43"/>
                    <a:pt x="1624" y="43"/>
                  </a:cubicBezTo>
                  <a:cubicBezTo>
                    <a:pt x="1615" y="43"/>
                    <a:pt x="1600" y="22"/>
                    <a:pt x="1600" y="0"/>
                  </a:cubicBezTo>
                  <a:lnTo>
                    <a:pt x="1540" y="31"/>
                  </a:lnTo>
                  <a:lnTo>
                    <a:pt x="1479" y="31"/>
                  </a:lnTo>
                  <a:lnTo>
                    <a:pt x="1479" y="0"/>
                  </a:lnTo>
                  <a:close/>
                  <a:moveTo>
                    <a:pt x="1811" y="1992"/>
                  </a:moveTo>
                  <a:cubicBezTo>
                    <a:pt x="1820" y="2001"/>
                    <a:pt x="1826" y="2005"/>
                    <a:pt x="1831" y="2005"/>
                  </a:cubicBezTo>
                  <a:cubicBezTo>
                    <a:pt x="1836" y="2005"/>
                    <a:pt x="1839" y="2000"/>
                    <a:pt x="1840" y="1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3857500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3844675" y="271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3835625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3843175" y="275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3843925" y="275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3840900" y="2757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3846200" y="266057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0" y="1"/>
                  </a:moveTo>
                  <a:cubicBezTo>
                    <a:pt x="17" y="1"/>
                    <a:pt x="9" y="7"/>
                    <a:pt x="5" y="13"/>
                  </a:cubicBezTo>
                  <a:lnTo>
                    <a:pt x="5" y="13"/>
                  </a:lnTo>
                  <a:cubicBezTo>
                    <a:pt x="8" y="10"/>
                    <a:pt x="11" y="8"/>
                    <a:pt x="15" y="8"/>
                  </a:cubicBezTo>
                  <a:cubicBezTo>
                    <a:pt x="18" y="8"/>
                    <a:pt x="20" y="9"/>
                    <a:pt x="22" y="11"/>
                  </a:cubicBezTo>
                  <a:lnTo>
                    <a:pt x="22" y="11"/>
                  </a:lnTo>
                  <a:cubicBezTo>
                    <a:pt x="24" y="7"/>
                    <a:pt x="27" y="4"/>
                    <a:pt x="30" y="1"/>
                  </a:cubicBezTo>
                  <a:close/>
                  <a:moveTo>
                    <a:pt x="5" y="13"/>
                  </a:moveTo>
                  <a:cubicBezTo>
                    <a:pt x="2" y="17"/>
                    <a:pt x="0" y="23"/>
                    <a:pt x="0" y="31"/>
                  </a:cubicBezTo>
                  <a:lnTo>
                    <a:pt x="0" y="31"/>
                  </a:lnTo>
                  <a:cubicBezTo>
                    <a:pt x="0" y="31"/>
                    <a:pt x="0" y="22"/>
                    <a:pt x="5" y="13"/>
                  </a:cubicBezTo>
                  <a:close/>
                  <a:moveTo>
                    <a:pt x="22" y="11"/>
                  </a:moveTo>
                  <a:cubicBezTo>
                    <a:pt x="0" y="43"/>
                    <a:pt x="3" y="94"/>
                    <a:pt x="30" y="121"/>
                  </a:cubicBezTo>
                  <a:lnTo>
                    <a:pt x="30" y="31"/>
                  </a:lnTo>
                  <a:cubicBezTo>
                    <a:pt x="30" y="21"/>
                    <a:pt x="27" y="14"/>
                    <a:pt x="2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3844675" y="26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3857500" y="2647750"/>
              <a:ext cx="775" cy="70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" y="1"/>
                  </a:moveTo>
                  <a:cubicBezTo>
                    <a:pt x="1" y="1"/>
                    <a:pt x="14" y="28"/>
                    <a:pt x="23" y="28"/>
                  </a:cubicBezTo>
                  <a:cubicBezTo>
                    <a:pt x="27" y="28"/>
                    <a:pt x="31" y="2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3844675" y="26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3839400" y="261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3846200" y="2662100"/>
              <a:ext cx="0" cy="775"/>
            </a:xfrm>
            <a:custGeom>
              <a:avLst/>
              <a:gdLst/>
              <a:ahLst/>
              <a:cxnLst/>
              <a:rect l="l" t="t" r="r" b="b"/>
              <a:pathLst>
                <a:path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857500" y="2653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3810725" y="2616400"/>
              <a:ext cx="48325" cy="48725"/>
            </a:xfrm>
            <a:custGeom>
              <a:avLst/>
              <a:gdLst/>
              <a:ahLst/>
              <a:cxnLst/>
              <a:rect l="l" t="t" r="r" b="b"/>
              <a:pathLst>
                <a:path w="1933" h="1949" extrusionOk="0">
                  <a:moveTo>
                    <a:pt x="1280" y="0"/>
                  </a:moveTo>
                  <a:cubicBezTo>
                    <a:pt x="1278" y="0"/>
                    <a:pt x="1274" y="5"/>
                    <a:pt x="1268" y="17"/>
                  </a:cubicBezTo>
                  <a:cubicBezTo>
                    <a:pt x="1275" y="17"/>
                    <a:pt x="1280" y="19"/>
                    <a:pt x="1283" y="21"/>
                  </a:cubicBezTo>
                  <a:lnTo>
                    <a:pt x="1283" y="21"/>
                  </a:lnTo>
                  <a:cubicBezTo>
                    <a:pt x="1283" y="11"/>
                    <a:pt x="1284" y="0"/>
                    <a:pt x="1280" y="0"/>
                  </a:cubicBezTo>
                  <a:close/>
                  <a:moveTo>
                    <a:pt x="1781" y="1514"/>
                  </a:moveTo>
                  <a:cubicBezTo>
                    <a:pt x="1781" y="1518"/>
                    <a:pt x="1781" y="1522"/>
                    <a:pt x="1781" y="1526"/>
                  </a:cubicBezTo>
                  <a:cubicBezTo>
                    <a:pt x="1781" y="1519"/>
                    <a:pt x="1781" y="1515"/>
                    <a:pt x="1781" y="1514"/>
                  </a:cubicBezTo>
                  <a:close/>
                  <a:moveTo>
                    <a:pt x="1742" y="1530"/>
                  </a:moveTo>
                  <a:cubicBezTo>
                    <a:pt x="1729" y="1543"/>
                    <a:pt x="1755" y="1591"/>
                    <a:pt x="1781" y="1617"/>
                  </a:cubicBezTo>
                  <a:cubicBezTo>
                    <a:pt x="1755" y="1591"/>
                    <a:pt x="1774" y="1543"/>
                    <a:pt x="1742" y="1530"/>
                  </a:cubicBezTo>
                  <a:close/>
                  <a:moveTo>
                    <a:pt x="212" y="1677"/>
                  </a:moveTo>
                  <a:cubicBezTo>
                    <a:pt x="202" y="1687"/>
                    <a:pt x="199" y="1691"/>
                    <a:pt x="200" y="1691"/>
                  </a:cubicBezTo>
                  <a:cubicBezTo>
                    <a:pt x="202" y="1691"/>
                    <a:pt x="222" y="1677"/>
                    <a:pt x="242" y="1677"/>
                  </a:cubicBezTo>
                  <a:close/>
                  <a:moveTo>
                    <a:pt x="1414" y="1777"/>
                  </a:moveTo>
                  <a:cubicBezTo>
                    <a:pt x="1406" y="1777"/>
                    <a:pt x="1389" y="1828"/>
                    <a:pt x="1389" y="1828"/>
                  </a:cubicBezTo>
                  <a:cubicBezTo>
                    <a:pt x="1389" y="1828"/>
                    <a:pt x="1389" y="1858"/>
                    <a:pt x="1389" y="1888"/>
                  </a:cubicBezTo>
                  <a:cubicBezTo>
                    <a:pt x="1419" y="1858"/>
                    <a:pt x="1419" y="1858"/>
                    <a:pt x="1419" y="1828"/>
                  </a:cubicBezTo>
                  <a:lnTo>
                    <a:pt x="1419" y="1798"/>
                  </a:lnTo>
                  <a:cubicBezTo>
                    <a:pt x="1419" y="1783"/>
                    <a:pt x="1417" y="1777"/>
                    <a:pt x="1414" y="1777"/>
                  </a:cubicBezTo>
                  <a:close/>
                  <a:moveTo>
                    <a:pt x="637" y="1888"/>
                  </a:moveTo>
                  <a:cubicBezTo>
                    <a:pt x="636" y="1888"/>
                    <a:pt x="635" y="1888"/>
                    <a:pt x="634" y="1888"/>
                  </a:cubicBezTo>
                  <a:cubicBezTo>
                    <a:pt x="626" y="1897"/>
                    <a:pt x="625" y="1900"/>
                    <a:pt x="626" y="1900"/>
                  </a:cubicBezTo>
                  <a:cubicBezTo>
                    <a:pt x="628" y="1900"/>
                    <a:pt x="633" y="1896"/>
                    <a:pt x="637" y="1888"/>
                  </a:cubicBezTo>
                  <a:close/>
                  <a:moveTo>
                    <a:pt x="1238" y="17"/>
                  </a:moveTo>
                  <a:cubicBezTo>
                    <a:pt x="1178" y="17"/>
                    <a:pt x="1147" y="78"/>
                    <a:pt x="1117" y="78"/>
                  </a:cubicBezTo>
                  <a:cubicBezTo>
                    <a:pt x="1117" y="70"/>
                    <a:pt x="1117" y="63"/>
                    <a:pt x="1117" y="48"/>
                  </a:cubicBezTo>
                  <a:cubicBezTo>
                    <a:pt x="1117" y="48"/>
                    <a:pt x="1104" y="34"/>
                    <a:pt x="1095" y="34"/>
                  </a:cubicBezTo>
                  <a:cubicBezTo>
                    <a:pt x="1090" y="34"/>
                    <a:pt x="1087" y="38"/>
                    <a:pt x="1087" y="48"/>
                  </a:cubicBezTo>
                  <a:lnTo>
                    <a:pt x="1057" y="48"/>
                  </a:lnTo>
                  <a:cubicBezTo>
                    <a:pt x="1057" y="108"/>
                    <a:pt x="1057" y="138"/>
                    <a:pt x="1057" y="138"/>
                  </a:cubicBezTo>
                  <a:cubicBezTo>
                    <a:pt x="1032" y="114"/>
                    <a:pt x="1008" y="70"/>
                    <a:pt x="1000" y="70"/>
                  </a:cubicBezTo>
                  <a:cubicBezTo>
                    <a:pt x="998" y="70"/>
                    <a:pt x="997" y="72"/>
                    <a:pt x="997" y="78"/>
                  </a:cubicBezTo>
                  <a:cubicBezTo>
                    <a:pt x="966" y="78"/>
                    <a:pt x="966" y="78"/>
                    <a:pt x="936" y="108"/>
                  </a:cubicBezTo>
                  <a:cubicBezTo>
                    <a:pt x="927" y="117"/>
                    <a:pt x="919" y="121"/>
                    <a:pt x="911" y="121"/>
                  </a:cubicBezTo>
                  <a:cubicBezTo>
                    <a:pt x="878" y="121"/>
                    <a:pt x="855" y="52"/>
                    <a:pt x="834" y="52"/>
                  </a:cubicBezTo>
                  <a:cubicBezTo>
                    <a:pt x="828" y="52"/>
                    <a:pt x="822" y="59"/>
                    <a:pt x="815" y="78"/>
                  </a:cubicBezTo>
                  <a:lnTo>
                    <a:pt x="785" y="138"/>
                  </a:lnTo>
                  <a:lnTo>
                    <a:pt x="785" y="78"/>
                  </a:lnTo>
                  <a:cubicBezTo>
                    <a:pt x="777" y="95"/>
                    <a:pt x="769" y="100"/>
                    <a:pt x="760" y="100"/>
                  </a:cubicBezTo>
                  <a:cubicBezTo>
                    <a:pt x="747" y="100"/>
                    <a:pt x="733" y="86"/>
                    <a:pt x="720" y="86"/>
                  </a:cubicBezTo>
                  <a:cubicBezTo>
                    <a:pt x="711" y="86"/>
                    <a:pt x="703" y="91"/>
                    <a:pt x="695" y="108"/>
                  </a:cubicBezTo>
                  <a:cubicBezTo>
                    <a:pt x="695" y="63"/>
                    <a:pt x="682" y="52"/>
                    <a:pt x="665" y="52"/>
                  </a:cubicBezTo>
                  <a:cubicBezTo>
                    <a:pt x="647" y="52"/>
                    <a:pt x="622" y="66"/>
                    <a:pt x="602" y="66"/>
                  </a:cubicBezTo>
                  <a:cubicBezTo>
                    <a:pt x="591" y="66"/>
                    <a:pt x="581" y="61"/>
                    <a:pt x="574" y="48"/>
                  </a:cubicBezTo>
                  <a:lnTo>
                    <a:pt x="574" y="78"/>
                  </a:lnTo>
                  <a:cubicBezTo>
                    <a:pt x="568" y="84"/>
                    <a:pt x="563" y="87"/>
                    <a:pt x="559" y="87"/>
                  </a:cubicBezTo>
                  <a:cubicBezTo>
                    <a:pt x="548" y="87"/>
                    <a:pt x="545" y="69"/>
                    <a:pt x="544" y="69"/>
                  </a:cubicBezTo>
                  <a:cubicBezTo>
                    <a:pt x="544" y="69"/>
                    <a:pt x="544" y="71"/>
                    <a:pt x="544" y="78"/>
                  </a:cubicBezTo>
                  <a:lnTo>
                    <a:pt x="544" y="108"/>
                  </a:lnTo>
                  <a:cubicBezTo>
                    <a:pt x="484" y="168"/>
                    <a:pt x="302" y="199"/>
                    <a:pt x="302" y="229"/>
                  </a:cubicBezTo>
                  <a:cubicBezTo>
                    <a:pt x="302" y="259"/>
                    <a:pt x="363" y="349"/>
                    <a:pt x="302" y="349"/>
                  </a:cubicBezTo>
                  <a:lnTo>
                    <a:pt x="302" y="289"/>
                  </a:lnTo>
                  <a:cubicBezTo>
                    <a:pt x="302" y="380"/>
                    <a:pt x="212" y="440"/>
                    <a:pt x="212" y="531"/>
                  </a:cubicBezTo>
                  <a:lnTo>
                    <a:pt x="91" y="531"/>
                  </a:lnTo>
                  <a:cubicBezTo>
                    <a:pt x="91" y="544"/>
                    <a:pt x="91" y="573"/>
                    <a:pt x="91" y="591"/>
                  </a:cubicBezTo>
                  <a:cubicBezTo>
                    <a:pt x="91" y="601"/>
                    <a:pt x="88" y="604"/>
                    <a:pt x="83" y="604"/>
                  </a:cubicBezTo>
                  <a:cubicBezTo>
                    <a:pt x="74" y="604"/>
                    <a:pt x="61" y="591"/>
                    <a:pt x="61" y="591"/>
                  </a:cubicBezTo>
                  <a:lnTo>
                    <a:pt x="61" y="591"/>
                  </a:lnTo>
                  <a:cubicBezTo>
                    <a:pt x="61" y="621"/>
                    <a:pt x="91" y="651"/>
                    <a:pt x="61" y="651"/>
                  </a:cubicBezTo>
                  <a:cubicBezTo>
                    <a:pt x="61" y="681"/>
                    <a:pt x="91" y="681"/>
                    <a:pt x="61" y="712"/>
                  </a:cubicBezTo>
                  <a:cubicBezTo>
                    <a:pt x="31" y="742"/>
                    <a:pt x="31" y="772"/>
                    <a:pt x="31" y="802"/>
                  </a:cubicBezTo>
                  <a:cubicBezTo>
                    <a:pt x="31" y="832"/>
                    <a:pt x="1" y="862"/>
                    <a:pt x="31" y="893"/>
                  </a:cubicBezTo>
                  <a:cubicBezTo>
                    <a:pt x="31" y="889"/>
                    <a:pt x="32" y="888"/>
                    <a:pt x="33" y="888"/>
                  </a:cubicBezTo>
                  <a:lnTo>
                    <a:pt x="33" y="888"/>
                  </a:lnTo>
                  <a:cubicBezTo>
                    <a:pt x="43" y="888"/>
                    <a:pt x="85" y="983"/>
                    <a:pt x="31" y="983"/>
                  </a:cubicBezTo>
                  <a:cubicBezTo>
                    <a:pt x="11" y="983"/>
                    <a:pt x="4" y="970"/>
                    <a:pt x="2" y="970"/>
                  </a:cubicBezTo>
                  <a:cubicBezTo>
                    <a:pt x="1" y="970"/>
                    <a:pt x="1" y="973"/>
                    <a:pt x="1" y="983"/>
                  </a:cubicBezTo>
                  <a:cubicBezTo>
                    <a:pt x="1" y="1013"/>
                    <a:pt x="31" y="1013"/>
                    <a:pt x="31" y="1013"/>
                  </a:cubicBezTo>
                  <a:cubicBezTo>
                    <a:pt x="1" y="1074"/>
                    <a:pt x="91" y="1104"/>
                    <a:pt x="31" y="1134"/>
                  </a:cubicBezTo>
                  <a:lnTo>
                    <a:pt x="91" y="1345"/>
                  </a:lnTo>
                  <a:cubicBezTo>
                    <a:pt x="31" y="1345"/>
                    <a:pt x="61" y="1285"/>
                    <a:pt x="31" y="1285"/>
                  </a:cubicBezTo>
                  <a:cubicBezTo>
                    <a:pt x="61" y="1345"/>
                    <a:pt x="91" y="1406"/>
                    <a:pt x="91" y="1436"/>
                  </a:cubicBezTo>
                  <a:cubicBezTo>
                    <a:pt x="121" y="1466"/>
                    <a:pt x="121" y="1557"/>
                    <a:pt x="152" y="1587"/>
                  </a:cubicBezTo>
                  <a:cubicBezTo>
                    <a:pt x="182" y="1526"/>
                    <a:pt x="242" y="1526"/>
                    <a:pt x="242" y="1526"/>
                  </a:cubicBezTo>
                  <a:lnTo>
                    <a:pt x="242" y="1526"/>
                  </a:lnTo>
                  <a:cubicBezTo>
                    <a:pt x="182" y="1587"/>
                    <a:pt x="242" y="1587"/>
                    <a:pt x="182" y="1647"/>
                  </a:cubicBezTo>
                  <a:lnTo>
                    <a:pt x="212" y="1647"/>
                  </a:lnTo>
                  <a:cubicBezTo>
                    <a:pt x="212" y="1647"/>
                    <a:pt x="212" y="1677"/>
                    <a:pt x="182" y="1677"/>
                  </a:cubicBezTo>
                  <a:cubicBezTo>
                    <a:pt x="202" y="1677"/>
                    <a:pt x="222" y="1664"/>
                    <a:pt x="233" y="1664"/>
                  </a:cubicBezTo>
                  <a:cubicBezTo>
                    <a:pt x="239" y="1664"/>
                    <a:pt x="242" y="1667"/>
                    <a:pt x="242" y="1677"/>
                  </a:cubicBezTo>
                  <a:cubicBezTo>
                    <a:pt x="272" y="1707"/>
                    <a:pt x="333" y="1707"/>
                    <a:pt x="333" y="1738"/>
                  </a:cubicBezTo>
                  <a:lnTo>
                    <a:pt x="333" y="1828"/>
                  </a:lnTo>
                  <a:lnTo>
                    <a:pt x="363" y="1828"/>
                  </a:lnTo>
                  <a:lnTo>
                    <a:pt x="363" y="1798"/>
                  </a:lnTo>
                  <a:cubicBezTo>
                    <a:pt x="363" y="1798"/>
                    <a:pt x="376" y="1785"/>
                    <a:pt x="385" y="1785"/>
                  </a:cubicBezTo>
                  <a:cubicBezTo>
                    <a:pt x="390" y="1785"/>
                    <a:pt x="393" y="1788"/>
                    <a:pt x="393" y="1798"/>
                  </a:cubicBezTo>
                  <a:lnTo>
                    <a:pt x="423" y="1798"/>
                  </a:lnTo>
                  <a:lnTo>
                    <a:pt x="423" y="1768"/>
                  </a:lnTo>
                  <a:cubicBezTo>
                    <a:pt x="447" y="1768"/>
                    <a:pt x="452" y="1729"/>
                    <a:pt x="453" y="1729"/>
                  </a:cubicBezTo>
                  <a:cubicBezTo>
                    <a:pt x="453" y="1729"/>
                    <a:pt x="453" y="1732"/>
                    <a:pt x="453" y="1738"/>
                  </a:cubicBezTo>
                  <a:cubicBezTo>
                    <a:pt x="453" y="1768"/>
                    <a:pt x="453" y="1768"/>
                    <a:pt x="453" y="1798"/>
                  </a:cubicBezTo>
                  <a:cubicBezTo>
                    <a:pt x="473" y="1798"/>
                    <a:pt x="480" y="1785"/>
                    <a:pt x="482" y="1785"/>
                  </a:cubicBezTo>
                  <a:cubicBezTo>
                    <a:pt x="484" y="1785"/>
                    <a:pt x="484" y="1788"/>
                    <a:pt x="484" y="1798"/>
                  </a:cubicBezTo>
                  <a:cubicBezTo>
                    <a:pt x="484" y="1798"/>
                    <a:pt x="484" y="1842"/>
                    <a:pt x="484" y="1858"/>
                  </a:cubicBezTo>
                  <a:cubicBezTo>
                    <a:pt x="499" y="1843"/>
                    <a:pt x="506" y="1843"/>
                    <a:pt x="514" y="1843"/>
                  </a:cubicBezTo>
                  <a:cubicBezTo>
                    <a:pt x="521" y="1843"/>
                    <a:pt x="529" y="1843"/>
                    <a:pt x="544" y="1828"/>
                  </a:cubicBezTo>
                  <a:cubicBezTo>
                    <a:pt x="544" y="1828"/>
                    <a:pt x="544" y="1858"/>
                    <a:pt x="544" y="1858"/>
                  </a:cubicBezTo>
                  <a:cubicBezTo>
                    <a:pt x="548" y="1863"/>
                    <a:pt x="551" y="1865"/>
                    <a:pt x="554" y="1865"/>
                  </a:cubicBezTo>
                  <a:cubicBezTo>
                    <a:pt x="564" y="1865"/>
                    <a:pt x="554" y="1822"/>
                    <a:pt x="564" y="1822"/>
                  </a:cubicBezTo>
                  <a:cubicBezTo>
                    <a:pt x="567" y="1822"/>
                    <a:pt x="570" y="1824"/>
                    <a:pt x="574" y="1828"/>
                  </a:cubicBezTo>
                  <a:cubicBezTo>
                    <a:pt x="574" y="1828"/>
                    <a:pt x="587" y="1801"/>
                    <a:pt x="605" y="1801"/>
                  </a:cubicBezTo>
                  <a:cubicBezTo>
                    <a:pt x="614" y="1801"/>
                    <a:pt x="624" y="1808"/>
                    <a:pt x="634" y="1828"/>
                  </a:cubicBezTo>
                  <a:cubicBezTo>
                    <a:pt x="648" y="1855"/>
                    <a:pt x="643" y="1876"/>
                    <a:pt x="637" y="1888"/>
                  </a:cubicBezTo>
                  <a:lnTo>
                    <a:pt x="637" y="1888"/>
                  </a:lnTo>
                  <a:cubicBezTo>
                    <a:pt x="666" y="1887"/>
                    <a:pt x="696" y="1858"/>
                    <a:pt x="725" y="1858"/>
                  </a:cubicBezTo>
                  <a:cubicBezTo>
                    <a:pt x="725" y="1833"/>
                    <a:pt x="727" y="1824"/>
                    <a:pt x="731" y="1824"/>
                  </a:cubicBezTo>
                  <a:cubicBezTo>
                    <a:pt x="738" y="1824"/>
                    <a:pt x="750" y="1863"/>
                    <a:pt x="754" y="1863"/>
                  </a:cubicBezTo>
                  <a:cubicBezTo>
                    <a:pt x="755" y="1863"/>
                    <a:pt x="755" y="1862"/>
                    <a:pt x="755" y="1858"/>
                  </a:cubicBezTo>
                  <a:cubicBezTo>
                    <a:pt x="755" y="1858"/>
                    <a:pt x="755" y="1888"/>
                    <a:pt x="755" y="1888"/>
                  </a:cubicBezTo>
                  <a:cubicBezTo>
                    <a:pt x="761" y="1895"/>
                    <a:pt x="767" y="1897"/>
                    <a:pt x="773" y="1897"/>
                  </a:cubicBezTo>
                  <a:cubicBezTo>
                    <a:pt x="797" y="1897"/>
                    <a:pt x="822" y="1858"/>
                    <a:pt x="846" y="1858"/>
                  </a:cubicBezTo>
                  <a:cubicBezTo>
                    <a:pt x="846" y="1880"/>
                    <a:pt x="861" y="1901"/>
                    <a:pt x="870" y="1901"/>
                  </a:cubicBezTo>
                  <a:cubicBezTo>
                    <a:pt x="873" y="1901"/>
                    <a:pt x="876" y="1897"/>
                    <a:pt x="876" y="1888"/>
                  </a:cubicBezTo>
                  <a:lnTo>
                    <a:pt x="876" y="1828"/>
                  </a:lnTo>
                  <a:cubicBezTo>
                    <a:pt x="884" y="1861"/>
                    <a:pt x="893" y="1872"/>
                    <a:pt x="901" y="1872"/>
                  </a:cubicBezTo>
                  <a:cubicBezTo>
                    <a:pt x="916" y="1872"/>
                    <a:pt x="932" y="1845"/>
                    <a:pt x="953" y="1845"/>
                  </a:cubicBezTo>
                  <a:cubicBezTo>
                    <a:pt x="965" y="1845"/>
                    <a:pt x="980" y="1855"/>
                    <a:pt x="997" y="1888"/>
                  </a:cubicBezTo>
                  <a:lnTo>
                    <a:pt x="1027" y="1888"/>
                  </a:lnTo>
                  <a:lnTo>
                    <a:pt x="1027" y="1828"/>
                  </a:lnTo>
                  <a:cubicBezTo>
                    <a:pt x="1049" y="1828"/>
                    <a:pt x="1055" y="1777"/>
                    <a:pt x="1056" y="1777"/>
                  </a:cubicBezTo>
                  <a:cubicBezTo>
                    <a:pt x="1057" y="1777"/>
                    <a:pt x="1057" y="1783"/>
                    <a:pt x="1057" y="1798"/>
                  </a:cubicBezTo>
                  <a:cubicBezTo>
                    <a:pt x="1057" y="1858"/>
                    <a:pt x="1057" y="1858"/>
                    <a:pt x="1057" y="1858"/>
                  </a:cubicBezTo>
                  <a:cubicBezTo>
                    <a:pt x="1087" y="1858"/>
                    <a:pt x="1087" y="1798"/>
                    <a:pt x="1087" y="1798"/>
                  </a:cubicBezTo>
                  <a:cubicBezTo>
                    <a:pt x="1087" y="1813"/>
                    <a:pt x="1087" y="1813"/>
                    <a:pt x="1087" y="1813"/>
                  </a:cubicBezTo>
                  <a:cubicBezTo>
                    <a:pt x="1087" y="1813"/>
                    <a:pt x="1087" y="1813"/>
                    <a:pt x="1087" y="1828"/>
                  </a:cubicBezTo>
                  <a:lnTo>
                    <a:pt x="1117" y="1888"/>
                  </a:lnTo>
                  <a:lnTo>
                    <a:pt x="1147" y="1888"/>
                  </a:lnTo>
                  <a:cubicBezTo>
                    <a:pt x="1147" y="1843"/>
                    <a:pt x="1155" y="1843"/>
                    <a:pt x="1163" y="1843"/>
                  </a:cubicBezTo>
                  <a:cubicBezTo>
                    <a:pt x="1170" y="1843"/>
                    <a:pt x="1178" y="1843"/>
                    <a:pt x="1178" y="1798"/>
                  </a:cubicBezTo>
                  <a:lnTo>
                    <a:pt x="1178" y="1888"/>
                  </a:lnTo>
                  <a:cubicBezTo>
                    <a:pt x="1197" y="1888"/>
                    <a:pt x="1204" y="1901"/>
                    <a:pt x="1199" y="1910"/>
                  </a:cubicBezTo>
                  <a:lnTo>
                    <a:pt x="1199" y="1910"/>
                  </a:lnTo>
                  <a:cubicBezTo>
                    <a:pt x="1209" y="1910"/>
                    <a:pt x="1219" y="1916"/>
                    <a:pt x="1226" y="1917"/>
                  </a:cubicBezTo>
                  <a:lnTo>
                    <a:pt x="1226" y="1917"/>
                  </a:lnTo>
                  <a:cubicBezTo>
                    <a:pt x="1228" y="1910"/>
                    <a:pt x="1231" y="1902"/>
                    <a:pt x="1238" y="1888"/>
                  </a:cubicBezTo>
                  <a:lnTo>
                    <a:pt x="1238" y="1888"/>
                  </a:lnTo>
                  <a:lnTo>
                    <a:pt x="1238" y="1888"/>
                  </a:lnTo>
                  <a:cubicBezTo>
                    <a:pt x="1238" y="1873"/>
                    <a:pt x="1240" y="1867"/>
                    <a:pt x="1244" y="1867"/>
                  </a:cubicBezTo>
                  <a:cubicBezTo>
                    <a:pt x="1252" y="1867"/>
                    <a:pt x="1267" y="1895"/>
                    <a:pt x="1285" y="1895"/>
                  </a:cubicBezTo>
                  <a:cubicBezTo>
                    <a:pt x="1289" y="1895"/>
                    <a:pt x="1294" y="1893"/>
                    <a:pt x="1298" y="1888"/>
                  </a:cubicBezTo>
                  <a:cubicBezTo>
                    <a:pt x="1328" y="1828"/>
                    <a:pt x="1328" y="1798"/>
                    <a:pt x="1328" y="1768"/>
                  </a:cubicBezTo>
                  <a:cubicBezTo>
                    <a:pt x="1328" y="1768"/>
                    <a:pt x="1328" y="1798"/>
                    <a:pt x="1328" y="1828"/>
                  </a:cubicBezTo>
                  <a:cubicBezTo>
                    <a:pt x="1339" y="1838"/>
                    <a:pt x="1345" y="1842"/>
                    <a:pt x="1350" y="1842"/>
                  </a:cubicBezTo>
                  <a:cubicBezTo>
                    <a:pt x="1359" y="1842"/>
                    <a:pt x="1359" y="1828"/>
                    <a:pt x="1359" y="1828"/>
                  </a:cubicBezTo>
                  <a:lnTo>
                    <a:pt x="1359" y="1888"/>
                  </a:lnTo>
                  <a:cubicBezTo>
                    <a:pt x="1389" y="1858"/>
                    <a:pt x="1389" y="1828"/>
                    <a:pt x="1389" y="1828"/>
                  </a:cubicBezTo>
                  <a:lnTo>
                    <a:pt x="1389" y="1768"/>
                  </a:lnTo>
                  <a:cubicBezTo>
                    <a:pt x="1419" y="1768"/>
                    <a:pt x="1449" y="1768"/>
                    <a:pt x="1479" y="1738"/>
                  </a:cubicBezTo>
                  <a:lnTo>
                    <a:pt x="1479" y="1828"/>
                  </a:lnTo>
                  <a:lnTo>
                    <a:pt x="1479" y="1858"/>
                  </a:lnTo>
                  <a:cubicBezTo>
                    <a:pt x="1479" y="1886"/>
                    <a:pt x="1505" y="1914"/>
                    <a:pt x="1533" y="1918"/>
                  </a:cubicBezTo>
                  <a:lnTo>
                    <a:pt x="1533" y="1918"/>
                  </a:lnTo>
                  <a:cubicBezTo>
                    <a:pt x="1528" y="1906"/>
                    <a:pt x="1522" y="1882"/>
                    <a:pt x="1530" y="1882"/>
                  </a:cubicBezTo>
                  <a:cubicBezTo>
                    <a:pt x="1532" y="1882"/>
                    <a:pt x="1535" y="1884"/>
                    <a:pt x="1540" y="1888"/>
                  </a:cubicBezTo>
                  <a:lnTo>
                    <a:pt x="1540" y="1828"/>
                  </a:lnTo>
                  <a:cubicBezTo>
                    <a:pt x="1564" y="1853"/>
                    <a:pt x="1569" y="1897"/>
                    <a:pt x="1570" y="1897"/>
                  </a:cubicBezTo>
                  <a:cubicBezTo>
                    <a:pt x="1570" y="1897"/>
                    <a:pt x="1570" y="1894"/>
                    <a:pt x="1570" y="1888"/>
                  </a:cubicBezTo>
                  <a:cubicBezTo>
                    <a:pt x="1570" y="1858"/>
                    <a:pt x="1540" y="1828"/>
                    <a:pt x="1570" y="1828"/>
                  </a:cubicBezTo>
                  <a:cubicBezTo>
                    <a:pt x="1590" y="1828"/>
                    <a:pt x="1597" y="1842"/>
                    <a:pt x="1599" y="1842"/>
                  </a:cubicBezTo>
                  <a:cubicBezTo>
                    <a:pt x="1600" y="1842"/>
                    <a:pt x="1600" y="1838"/>
                    <a:pt x="1600" y="1828"/>
                  </a:cubicBezTo>
                  <a:lnTo>
                    <a:pt x="1600" y="1798"/>
                  </a:lnTo>
                  <a:cubicBezTo>
                    <a:pt x="1620" y="1798"/>
                    <a:pt x="1627" y="1771"/>
                    <a:pt x="1629" y="1771"/>
                  </a:cubicBezTo>
                  <a:cubicBezTo>
                    <a:pt x="1630" y="1771"/>
                    <a:pt x="1630" y="1778"/>
                    <a:pt x="1630" y="1798"/>
                  </a:cubicBezTo>
                  <a:cubicBezTo>
                    <a:pt x="1630" y="1768"/>
                    <a:pt x="1630" y="1738"/>
                    <a:pt x="1630" y="1707"/>
                  </a:cubicBezTo>
                  <a:cubicBezTo>
                    <a:pt x="1640" y="1736"/>
                    <a:pt x="1646" y="1743"/>
                    <a:pt x="1651" y="1743"/>
                  </a:cubicBezTo>
                  <a:cubicBezTo>
                    <a:pt x="1658" y="1743"/>
                    <a:pt x="1663" y="1732"/>
                    <a:pt x="1669" y="1732"/>
                  </a:cubicBezTo>
                  <a:cubicBezTo>
                    <a:pt x="1675" y="1732"/>
                    <a:pt x="1681" y="1740"/>
                    <a:pt x="1691" y="1768"/>
                  </a:cubicBezTo>
                  <a:cubicBezTo>
                    <a:pt x="1691" y="1677"/>
                    <a:pt x="1721" y="1677"/>
                    <a:pt x="1721" y="1617"/>
                  </a:cubicBezTo>
                  <a:cubicBezTo>
                    <a:pt x="1721" y="1617"/>
                    <a:pt x="1721" y="1617"/>
                    <a:pt x="1721" y="1647"/>
                  </a:cubicBezTo>
                  <a:lnTo>
                    <a:pt x="1751" y="1647"/>
                  </a:lnTo>
                  <a:cubicBezTo>
                    <a:pt x="1751" y="1587"/>
                    <a:pt x="1721" y="1557"/>
                    <a:pt x="1721" y="1526"/>
                  </a:cubicBezTo>
                  <a:cubicBezTo>
                    <a:pt x="1729" y="1526"/>
                    <a:pt x="1736" y="1528"/>
                    <a:pt x="1742" y="1530"/>
                  </a:cubicBezTo>
                  <a:lnTo>
                    <a:pt x="1742" y="1530"/>
                  </a:lnTo>
                  <a:cubicBezTo>
                    <a:pt x="1744" y="1528"/>
                    <a:pt x="1747" y="1526"/>
                    <a:pt x="1751" y="1526"/>
                  </a:cubicBezTo>
                  <a:cubicBezTo>
                    <a:pt x="1771" y="1526"/>
                    <a:pt x="1778" y="1513"/>
                    <a:pt x="1780" y="1513"/>
                  </a:cubicBezTo>
                  <a:cubicBezTo>
                    <a:pt x="1780" y="1513"/>
                    <a:pt x="1780" y="1513"/>
                    <a:pt x="1781" y="1514"/>
                  </a:cubicBezTo>
                  <a:lnTo>
                    <a:pt x="1781" y="1514"/>
                  </a:lnTo>
                  <a:cubicBezTo>
                    <a:pt x="1777" y="1466"/>
                    <a:pt x="1753" y="1466"/>
                    <a:pt x="1781" y="1466"/>
                  </a:cubicBezTo>
                  <a:cubicBezTo>
                    <a:pt x="1821" y="1466"/>
                    <a:pt x="1835" y="1479"/>
                    <a:pt x="1839" y="1479"/>
                  </a:cubicBezTo>
                  <a:cubicBezTo>
                    <a:pt x="1841" y="1479"/>
                    <a:pt x="1841" y="1476"/>
                    <a:pt x="1841" y="1466"/>
                  </a:cubicBezTo>
                  <a:cubicBezTo>
                    <a:pt x="1811" y="1436"/>
                    <a:pt x="1811" y="1436"/>
                    <a:pt x="1781" y="1406"/>
                  </a:cubicBezTo>
                  <a:cubicBezTo>
                    <a:pt x="1781" y="1399"/>
                    <a:pt x="1784" y="1397"/>
                    <a:pt x="1788" y="1397"/>
                  </a:cubicBezTo>
                  <a:cubicBezTo>
                    <a:pt x="1800" y="1397"/>
                    <a:pt x="1823" y="1414"/>
                    <a:pt x="1835" y="1414"/>
                  </a:cubicBezTo>
                  <a:cubicBezTo>
                    <a:pt x="1839" y="1414"/>
                    <a:pt x="1841" y="1412"/>
                    <a:pt x="1841" y="1406"/>
                  </a:cubicBezTo>
                  <a:lnTo>
                    <a:pt x="1841" y="1345"/>
                  </a:lnTo>
                  <a:cubicBezTo>
                    <a:pt x="1841" y="1285"/>
                    <a:pt x="1872" y="1255"/>
                    <a:pt x="1841" y="1225"/>
                  </a:cubicBezTo>
                  <a:lnTo>
                    <a:pt x="1781" y="1194"/>
                  </a:lnTo>
                  <a:lnTo>
                    <a:pt x="1781" y="1164"/>
                  </a:lnTo>
                  <a:cubicBezTo>
                    <a:pt x="1805" y="1164"/>
                    <a:pt x="1810" y="1203"/>
                    <a:pt x="1811" y="1203"/>
                  </a:cubicBezTo>
                  <a:cubicBezTo>
                    <a:pt x="1811" y="1203"/>
                    <a:pt x="1811" y="1200"/>
                    <a:pt x="1811" y="1194"/>
                  </a:cubicBezTo>
                  <a:cubicBezTo>
                    <a:pt x="1811" y="1164"/>
                    <a:pt x="1781" y="1104"/>
                    <a:pt x="1811" y="1104"/>
                  </a:cubicBezTo>
                  <a:cubicBezTo>
                    <a:pt x="1860" y="1104"/>
                    <a:pt x="1850" y="1143"/>
                    <a:pt x="1860" y="1143"/>
                  </a:cubicBezTo>
                  <a:cubicBezTo>
                    <a:pt x="1862" y="1143"/>
                    <a:pt x="1866" y="1140"/>
                    <a:pt x="1872" y="1134"/>
                  </a:cubicBezTo>
                  <a:cubicBezTo>
                    <a:pt x="1872" y="1164"/>
                    <a:pt x="1872" y="1164"/>
                    <a:pt x="1872" y="1164"/>
                  </a:cubicBezTo>
                  <a:cubicBezTo>
                    <a:pt x="1892" y="1164"/>
                    <a:pt x="1898" y="1191"/>
                    <a:pt x="1901" y="1191"/>
                  </a:cubicBezTo>
                  <a:cubicBezTo>
                    <a:pt x="1902" y="1191"/>
                    <a:pt x="1902" y="1184"/>
                    <a:pt x="1902" y="1164"/>
                  </a:cubicBezTo>
                  <a:cubicBezTo>
                    <a:pt x="1902" y="1134"/>
                    <a:pt x="1932" y="1074"/>
                    <a:pt x="1902" y="1074"/>
                  </a:cubicBezTo>
                  <a:cubicBezTo>
                    <a:pt x="1902" y="1074"/>
                    <a:pt x="1902" y="1101"/>
                    <a:pt x="1893" y="1101"/>
                  </a:cubicBezTo>
                  <a:cubicBezTo>
                    <a:pt x="1888" y="1101"/>
                    <a:pt x="1882" y="1094"/>
                    <a:pt x="1872" y="1074"/>
                  </a:cubicBezTo>
                  <a:cubicBezTo>
                    <a:pt x="1841" y="1013"/>
                    <a:pt x="1932" y="983"/>
                    <a:pt x="1902" y="983"/>
                  </a:cubicBezTo>
                  <a:cubicBezTo>
                    <a:pt x="1872" y="953"/>
                    <a:pt x="1841" y="953"/>
                    <a:pt x="1872" y="923"/>
                  </a:cubicBezTo>
                  <a:lnTo>
                    <a:pt x="1902" y="923"/>
                  </a:lnTo>
                  <a:cubicBezTo>
                    <a:pt x="1902" y="899"/>
                    <a:pt x="1897" y="889"/>
                    <a:pt x="1892" y="883"/>
                  </a:cubicBezTo>
                  <a:lnTo>
                    <a:pt x="1892" y="883"/>
                  </a:lnTo>
                  <a:cubicBezTo>
                    <a:pt x="1894" y="879"/>
                    <a:pt x="1897" y="872"/>
                    <a:pt x="1902" y="862"/>
                  </a:cubicBezTo>
                  <a:cubicBezTo>
                    <a:pt x="1917" y="847"/>
                    <a:pt x="1909" y="847"/>
                    <a:pt x="1898" y="847"/>
                  </a:cubicBezTo>
                  <a:cubicBezTo>
                    <a:pt x="1892" y="847"/>
                    <a:pt x="1886" y="847"/>
                    <a:pt x="1881" y="846"/>
                  </a:cubicBezTo>
                  <a:lnTo>
                    <a:pt x="1881" y="846"/>
                  </a:lnTo>
                  <a:cubicBezTo>
                    <a:pt x="1886" y="857"/>
                    <a:pt x="1887" y="869"/>
                    <a:pt x="1887" y="878"/>
                  </a:cubicBezTo>
                  <a:lnTo>
                    <a:pt x="1887" y="878"/>
                  </a:lnTo>
                  <a:cubicBezTo>
                    <a:pt x="1879" y="870"/>
                    <a:pt x="1872" y="862"/>
                    <a:pt x="1872" y="832"/>
                  </a:cubicBezTo>
                  <a:lnTo>
                    <a:pt x="1872" y="832"/>
                  </a:lnTo>
                  <a:cubicBezTo>
                    <a:pt x="1872" y="840"/>
                    <a:pt x="1876" y="844"/>
                    <a:pt x="1881" y="846"/>
                  </a:cubicBezTo>
                  <a:lnTo>
                    <a:pt x="1881" y="846"/>
                  </a:lnTo>
                  <a:cubicBezTo>
                    <a:pt x="1879" y="841"/>
                    <a:pt x="1876" y="836"/>
                    <a:pt x="1872" y="832"/>
                  </a:cubicBezTo>
                  <a:lnTo>
                    <a:pt x="1872" y="832"/>
                  </a:lnTo>
                  <a:cubicBezTo>
                    <a:pt x="1872" y="832"/>
                    <a:pt x="1872" y="832"/>
                    <a:pt x="1872" y="832"/>
                  </a:cubicBezTo>
                  <a:lnTo>
                    <a:pt x="1902" y="832"/>
                  </a:lnTo>
                  <a:cubicBezTo>
                    <a:pt x="1872" y="772"/>
                    <a:pt x="1872" y="742"/>
                    <a:pt x="1841" y="681"/>
                  </a:cubicBezTo>
                  <a:lnTo>
                    <a:pt x="1872" y="681"/>
                  </a:lnTo>
                  <a:cubicBezTo>
                    <a:pt x="1841" y="621"/>
                    <a:pt x="1841" y="531"/>
                    <a:pt x="1841" y="470"/>
                  </a:cubicBezTo>
                  <a:lnTo>
                    <a:pt x="1811" y="470"/>
                  </a:lnTo>
                  <a:cubicBezTo>
                    <a:pt x="1811" y="460"/>
                    <a:pt x="1811" y="457"/>
                    <a:pt x="1810" y="457"/>
                  </a:cubicBezTo>
                  <a:cubicBezTo>
                    <a:pt x="1808" y="457"/>
                    <a:pt x="1801" y="470"/>
                    <a:pt x="1781" y="470"/>
                  </a:cubicBezTo>
                  <a:cubicBezTo>
                    <a:pt x="1751" y="470"/>
                    <a:pt x="1781" y="440"/>
                    <a:pt x="1781" y="440"/>
                  </a:cubicBezTo>
                  <a:cubicBezTo>
                    <a:pt x="1721" y="410"/>
                    <a:pt x="1691" y="380"/>
                    <a:pt x="1691" y="319"/>
                  </a:cubicBezTo>
                  <a:cubicBezTo>
                    <a:pt x="1691" y="315"/>
                    <a:pt x="1689" y="313"/>
                    <a:pt x="1687" y="313"/>
                  </a:cubicBezTo>
                  <a:cubicBezTo>
                    <a:pt x="1678" y="313"/>
                    <a:pt x="1654" y="341"/>
                    <a:pt x="1640" y="341"/>
                  </a:cubicBezTo>
                  <a:cubicBezTo>
                    <a:pt x="1634" y="341"/>
                    <a:pt x="1630" y="335"/>
                    <a:pt x="1630" y="319"/>
                  </a:cubicBezTo>
                  <a:cubicBezTo>
                    <a:pt x="1630" y="259"/>
                    <a:pt x="1540" y="259"/>
                    <a:pt x="1540" y="168"/>
                  </a:cubicBezTo>
                  <a:cubicBezTo>
                    <a:pt x="1540" y="173"/>
                    <a:pt x="1539" y="175"/>
                    <a:pt x="1538" y="175"/>
                  </a:cubicBezTo>
                  <a:cubicBezTo>
                    <a:pt x="1533" y="175"/>
                    <a:pt x="1519" y="147"/>
                    <a:pt x="1503" y="147"/>
                  </a:cubicBezTo>
                  <a:cubicBezTo>
                    <a:pt x="1495" y="147"/>
                    <a:pt x="1487" y="153"/>
                    <a:pt x="1479" y="168"/>
                  </a:cubicBezTo>
                  <a:cubicBezTo>
                    <a:pt x="1479" y="108"/>
                    <a:pt x="1449" y="78"/>
                    <a:pt x="1449" y="48"/>
                  </a:cubicBezTo>
                  <a:cubicBezTo>
                    <a:pt x="1449" y="48"/>
                    <a:pt x="1419" y="108"/>
                    <a:pt x="1419" y="108"/>
                  </a:cubicBezTo>
                  <a:lnTo>
                    <a:pt x="1419" y="78"/>
                  </a:lnTo>
                  <a:lnTo>
                    <a:pt x="1389" y="108"/>
                  </a:lnTo>
                  <a:lnTo>
                    <a:pt x="1389" y="78"/>
                  </a:lnTo>
                  <a:cubicBezTo>
                    <a:pt x="1389" y="84"/>
                    <a:pt x="1388" y="86"/>
                    <a:pt x="1386" y="86"/>
                  </a:cubicBezTo>
                  <a:cubicBezTo>
                    <a:pt x="1378" y="86"/>
                    <a:pt x="1359" y="42"/>
                    <a:pt x="1359" y="17"/>
                  </a:cubicBezTo>
                  <a:lnTo>
                    <a:pt x="1298" y="48"/>
                  </a:lnTo>
                  <a:cubicBezTo>
                    <a:pt x="1298" y="48"/>
                    <a:pt x="1298" y="17"/>
                    <a:pt x="1298" y="17"/>
                  </a:cubicBezTo>
                  <a:cubicBezTo>
                    <a:pt x="1295" y="24"/>
                    <a:pt x="1293" y="28"/>
                    <a:pt x="1291" y="31"/>
                  </a:cubicBezTo>
                  <a:lnTo>
                    <a:pt x="1291" y="31"/>
                  </a:lnTo>
                  <a:cubicBezTo>
                    <a:pt x="1290" y="27"/>
                    <a:pt x="1288" y="24"/>
                    <a:pt x="1283" y="21"/>
                  </a:cubicBezTo>
                  <a:lnTo>
                    <a:pt x="1283" y="21"/>
                  </a:lnTo>
                  <a:cubicBezTo>
                    <a:pt x="1283" y="28"/>
                    <a:pt x="1284" y="35"/>
                    <a:pt x="1286" y="35"/>
                  </a:cubicBezTo>
                  <a:cubicBezTo>
                    <a:pt x="1287" y="35"/>
                    <a:pt x="1289" y="34"/>
                    <a:pt x="1291" y="31"/>
                  </a:cubicBezTo>
                  <a:lnTo>
                    <a:pt x="1291" y="31"/>
                  </a:lnTo>
                  <a:cubicBezTo>
                    <a:pt x="1292" y="39"/>
                    <a:pt x="1284" y="48"/>
                    <a:pt x="1268" y="48"/>
                  </a:cubicBezTo>
                  <a:cubicBezTo>
                    <a:pt x="1268" y="33"/>
                    <a:pt x="1261" y="25"/>
                    <a:pt x="1253" y="25"/>
                  </a:cubicBezTo>
                  <a:cubicBezTo>
                    <a:pt x="1245" y="25"/>
                    <a:pt x="1238" y="33"/>
                    <a:pt x="1238" y="48"/>
                  </a:cubicBezTo>
                  <a:lnTo>
                    <a:pt x="1238" y="17"/>
                  </a:lnTo>
                  <a:close/>
                  <a:moveTo>
                    <a:pt x="1198" y="1910"/>
                  </a:moveTo>
                  <a:cubicBezTo>
                    <a:pt x="1191" y="1910"/>
                    <a:pt x="1184" y="1912"/>
                    <a:pt x="1178" y="1919"/>
                  </a:cubicBezTo>
                  <a:cubicBezTo>
                    <a:pt x="1189" y="1919"/>
                    <a:pt x="1195" y="1915"/>
                    <a:pt x="1199" y="1910"/>
                  </a:cubicBezTo>
                  <a:lnTo>
                    <a:pt x="1199" y="1910"/>
                  </a:lnTo>
                  <a:cubicBezTo>
                    <a:pt x="1198" y="1910"/>
                    <a:pt x="1198" y="1910"/>
                    <a:pt x="1198" y="1910"/>
                  </a:cubicBezTo>
                  <a:close/>
                  <a:moveTo>
                    <a:pt x="1533" y="1918"/>
                  </a:moveTo>
                  <a:cubicBezTo>
                    <a:pt x="1535" y="1922"/>
                    <a:pt x="1537" y="1925"/>
                    <a:pt x="1538" y="1925"/>
                  </a:cubicBezTo>
                  <a:cubicBezTo>
                    <a:pt x="1539" y="1925"/>
                    <a:pt x="1540" y="1923"/>
                    <a:pt x="1540" y="1919"/>
                  </a:cubicBezTo>
                  <a:cubicBezTo>
                    <a:pt x="1538" y="1919"/>
                    <a:pt x="1535" y="1919"/>
                    <a:pt x="1533" y="1918"/>
                  </a:cubicBezTo>
                  <a:close/>
                  <a:moveTo>
                    <a:pt x="1238" y="1888"/>
                  </a:moveTo>
                  <a:cubicBezTo>
                    <a:pt x="1238" y="1911"/>
                    <a:pt x="1234" y="1917"/>
                    <a:pt x="1227" y="1917"/>
                  </a:cubicBezTo>
                  <a:cubicBezTo>
                    <a:pt x="1227" y="1917"/>
                    <a:pt x="1226" y="1917"/>
                    <a:pt x="1226" y="1917"/>
                  </a:cubicBezTo>
                  <a:lnTo>
                    <a:pt x="1226" y="1917"/>
                  </a:lnTo>
                  <a:cubicBezTo>
                    <a:pt x="1219" y="1939"/>
                    <a:pt x="1238" y="1925"/>
                    <a:pt x="1238" y="1949"/>
                  </a:cubicBezTo>
                  <a:lnTo>
                    <a:pt x="1238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838650" y="26183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846200" y="26628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847700" y="261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840150" y="266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822800" y="26621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846200" y="26643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46200" y="26636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843925" y="26636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1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0" y="61"/>
                  </a:lnTo>
                  <a:cubicBezTo>
                    <a:pt x="0" y="61"/>
                    <a:pt x="0" y="0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826575" y="266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876375" y="2702825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0" y="31"/>
                  </a:moveTo>
                  <a:cubicBezTo>
                    <a:pt x="0" y="31"/>
                    <a:pt x="0" y="31"/>
                    <a:pt x="0" y="1"/>
                  </a:cubicBezTo>
                  <a:cubicBezTo>
                    <a:pt x="0" y="61"/>
                    <a:pt x="0" y="91"/>
                    <a:pt x="0" y="121"/>
                  </a:cubicBezTo>
                  <a:lnTo>
                    <a:pt x="0" y="31"/>
                  </a:lnTo>
                  <a:lnTo>
                    <a:pt x="0" y="61"/>
                  </a:lnTo>
                  <a:lnTo>
                    <a:pt x="0" y="31"/>
                  </a:ln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3874100" y="27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889200" y="27005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0" y="0"/>
                  </a:moveTo>
                  <a:cubicBezTo>
                    <a:pt x="30" y="30"/>
                    <a:pt x="0" y="61"/>
                    <a:pt x="30" y="61"/>
                  </a:cubicBezTo>
                  <a:cubicBezTo>
                    <a:pt x="30" y="30"/>
                    <a:pt x="30" y="3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3874100" y="2705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8625" y="265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3875600" y="2704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3875600" y="27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3886925" y="270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3862775" y="2651525"/>
              <a:ext cx="46900" cy="55100"/>
            </a:xfrm>
            <a:custGeom>
              <a:avLst/>
              <a:gdLst/>
              <a:ahLst/>
              <a:cxnLst/>
              <a:rect l="l" t="t" r="r" b="b"/>
              <a:pathLst>
                <a:path w="1876" h="2204" extrusionOk="0">
                  <a:moveTo>
                    <a:pt x="665" y="121"/>
                  </a:moveTo>
                  <a:cubicBezTo>
                    <a:pt x="665" y="121"/>
                    <a:pt x="665" y="121"/>
                    <a:pt x="665" y="121"/>
                  </a:cubicBezTo>
                  <a:cubicBezTo>
                    <a:pt x="665" y="121"/>
                    <a:pt x="665" y="121"/>
                    <a:pt x="665" y="121"/>
                  </a:cubicBezTo>
                  <a:close/>
                  <a:moveTo>
                    <a:pt x="1842" y="1087"/>
                  </a:moveTo>
                  <a:cubicBezTo>
                    <a:pt x="1842" y="1097"/>
                    <a:pt x="1842" y="1107"/>
                    <a:pt x="1842" y="1117"/>
                  </a:cubicBezTo>
                  <a:cubicBezTo>
                    <a:pt x="1857" y="1132"/>
                    <a:pt x="1864" y="1138"/>
                    <a:pt x="1867" y="1138"/>
                  </a:cubicBezTo>
                  <a:cubicBezTo>
                    <a:pt x="1876" y="1138"/>
                    <a:pt x="1842" y="1087"/>
                    <a:pt x="1842" y="1087"/>
                  </a:cubicBezTo>
                  <a:close/>
                  <a:moveTo>
                    <a:pt x="1630" y="1781"/>
                  </a:moveTo>
                  <a:cubicBezTo>
                    <a:pt x="1629" y="1781"/>
                    <a:pt x="1627" y="1781"/>
                    <a:pt x="1626" y="1782"/>
                  </a:cubicBezTo>
                  <a:lnTo>
                    <a:pt x="1626" y="1782"/>
                  </a:lnTo>
                  <a:cubicBezTo>
                    <a:pt x="1628" y="1793"/>
                    <a:pt x="1630" y="1803"/>
                    <a:pt x="1630" y="1811"/>
                  </a:cubicBezTo>
                  <a:lnTo>
                    <a:pt x="1630" y="1781"/>
                  </a:lnTo>
                  <a:close/>
                  <a:moveTo>
                    <a:pt x="1570" y="1932"/>
                  </a:moveTo>
                  <a:cubicBezTo>
                    <a:pt x="1570" y="1932"/>
                    <a:pt x="1570" y="1932"/>
                    <a:pt x="1570" y="1932"/>
                  </a:cubicBezTo>
                  <a:cubicBezTo>
                    <a:pt x="1570" y="1932"/>
                    <a:pt x="1570" y="1932"/>
                    <a:pt x="1570" y="1932"/>
                  </a:cubicBezTo>
                  <a:close/>
                  <a:moveTo>
                    <a:pt x="212" y="2023"/>
                  </a:moveTo>
                  <a:lnTo>
                    <a:pt x="212" y="2023"/>
                  </a:lnTo>
                  <a:cubicBezTo>
                    <a:pt x="212" y="2023"/>
                    <a:pt x="212" y="2023"/>
                    <a:pt x="212" y="2023"/>
                  </a:cubicBezTo>
                  <a:close/>
                  <a:moveTo>
                    <a:pt x="1057" y="2023"/>
                  </a:moveTo>
                  <a:lnTo>
                    <a:pt x="1057" y="2023"/>
                  </a:lnTo>
                  <a:cubicBezTo>
                    <a:pt x="1057" y="2023"/>
                    <a:pt x="1057" y="2023"/>
                    <a:pt x="1057" y="2023"/>
                  </a:cubicBezTo>
                  <a:close/>
                  <a:moveTo>
                    <a:pt x="997" y="2053"/>
                  </a:moveTo>
                  <a:cubicBezTo>
                    <a:pt x="997" y="2053"/>
                    <a:pt x="997" y="2053"/>
                    <a:pt x="997" y="2053"/>
                  </a:cubicBezTo>
                  <a:cubicBezTo>
                    <a:pt x="997" y="2053"/>
                    <a:pt x="997" y="2053"/>
                    <a:pt x="997" y="2053"/>
                  </a:cubicBezTo>
                  <a:close/>
                  <a:moveTo>
                    <a:pt x="363" y="2053"/>
                  </a:moveTo>
                  <a:cubicBezTo>
                    <a:pt x="363" y="2053"/>
                    <a:pt x="393" y="2083"/>
                    <a:pt x="363" y="2083"/>
                  </a:cubicBezTo>
                  <a:cubicBezTo>
                    <a:pt x="363" y="2083"/>
                    <a:pt x="363" y="2053"/>
                    <a:pt x="363" y="2053"/>
                  </a:cubicBezTo>
                  <a:close/>
                  <a:moveTo>
                    <a:pt x="947" y="2054"/>
                  </a:moveTo>
                  <a:lnTo>
                    <a:pt x="947" y="2054"/>
                  </a:lnTo>
                  <a:cubicBezTo>
                    <a:pt x="951" y="2064"/>
                    <a:pt x="957" y="2074"/>
                    <a:pt x="967" y="2083"/>
                  </a:cubicBezTo>
                  <a:cubicBezTo>
                    <a:pt x="967" y="2083"/>
                    <a:pt x="967" y="2061"/>
                    <a:pt x="947" y="2054"/>
                  </a:cubicBezTo>
                  <a:close/>
                  <a:moveTo>
                    <a:pt x="984" y="2032"/>
                  </a:moveTo>
                  <a:cubicBezTo>
                    <a:pt x="987" y="2049"/>
                    <a:pt x="997" y="2066"/>
                    <a:pt x="997" y="2083"/>
                  </a:cubicBezTo>
                  <a:cubicBezTo>
                    <a:pt x="997" y="2053"/>
                    <a:pt x="997" y="2053"/>
                    <a:pt x="997" y="2053"/>
                  </a:cubicBezTo>
                  <a:cubicBezTo>
                    <a:pt x="997" y="2061"/>
                    <a:pt x="997" y="2065"/>
                    <a:pt x="996" y="2065"/>
                  </a:cubicBezTo>
                  <a:cubicBezTo>
                    <a:pt x="995" y="2065"/>
                    <a:pt x="992" y="2053"/>
                    <a:pt x="984" y="2032"/>
                  </a:cubicBezTo>
                  <a:close/>
                  <a:moveTo>
                    <a:pt x="465" y="2106"/>
                  </a:moveTo>
                  <a:lnTo>
                    <a:pt x="465" y="2106"/>
                  </a:lnTo>
                  <a:cubicBezTo>
                    <a:pt x="469" y="2111"/>
                    <a:pt x="475" y="2113"/>
                    <a:pt x="484" y="2113"/>
                  </a:cubicBezTo>
                  <a:lnTo>
                    <a:pt x="484" y="2113"/>
                  </a:lnTo>
                  <a:cubicBezTo>
                    <a:pt x="475" y="2113"/>
                    <a:pt x="468" y="2110"/>
                    <a:pt x="465" y="2106"/>
                  </a:cubicBezTo>
                  <a:close/>
                  <a:moveTo>
                    <a:pt x="303" y="2113"/>
                  </a:moveTo>
                  <a:cubicBezTo>
                    <a:pt x="303" y="2113"/>
                    <a:pt x="303" y="2113"/>
                    <a:pt x="303" y="2113"/>
                  </a:cubicBezTo>
                  <a:cubicBezTo>
                    <a:pt x="303" y="2113"/>
                    <a:pt x="303" y="2113"/>
                    <a:pt x="303" y="2113"/>
                  </a:cubicBezTo>
                  <a:close/>
                  <a:moveTo>
                    <a:pt x="303" y="2113"/>
                  </a:moveTo>
                  <a:cubicBezTo>
                    <a:pt x="272" y="2143"/>
                    <a:pt x="303" y="2143"/>
                    <a:pt x="303" y="2143"/>
                  </a:cubicBezTo>
                  <a:lnTo>
                    <a:pt x="303" y="2113"/>
                  </a:lnTo>
                  <a:close/>
                  <a:moveTo>
                    <a:pt x="565" y="2073"/>
                  </a:moveTo>
                  <a:cubicBezTo>
                    <a:pt x="554" y="2073"/>
                    <a:pt x="534" y="2113"/>
                    <a:pt x="514" y="2113"/>
                  </a:cubicBezTo>
                  <a:lnTo>
                    <a:pt x="514" y="2173"/>
                  </a:lnTo>
                  <a:cubicBezTo>
                    <a:pt x="514" y="2173"/>
                    <a:pt x="544" y="2143"/>
                    <a:pt x="544" y="2143"/>
                  </a:cubicBezTo>
                  <a:lnTo>
                    <a:pt x="544" y="2173"/>
                  </a:lnTo>
                  <a:cubicBezTo>
                    <a:pt x="574" y="2173"/>
                    <a:pt x="574" y="2173"/>
                    <a:pt x="574" y="2143"/>
                  </a:cubicBezTo>
                  <a:lnTo>
                    <a:pt x="574" y="2113"/>
                  </a:lnTo>
                  <a:cubicBezTo>
                    <a:pt x="574" y="2083"/>
                    <a:pt x="571" y="2073"/>
                    <a:pt x="565" y="2073"/>
                  </a:cubicBezTo>
                  <a:close/>
                  <a:moveTo>
                    <a:pt x="906" y="1"/>
                  </a:moveTo>
                  <a:cubicBezTo>
                    <a:pt x="881" y="1"/>
                    <a:pt x="898" y="105"/>
                    <a:pt x="887" y="105"/>
                  </a:cubicBezTo>
                  <a:cubicBezTo>
                    <a:pt x="884" y="105"/>
                    <a:pt x="881" y="101"/>
                    <a:pt x="876" y="91"/>
                  </a:cubicBezTo>
                  <a:lnTo>
                    <a:pt x="876" y="61"/>
                  </a:lnTo>
                  <a:cubicBezTo>
                    <a:pt x="846" y="91"/>
                    <a:pt x="816" y="91"/>
                    <a:pt x="789" y="91"/>
                  </a:cubicBezTo>
                  <a:cubicBezTo>
                    <a:pt x="763" y="91"/>
                    <a:pt x="740" y="91"/>
                    <a:pt x="725" y="121"/>
                  </a:cubicBezTo>
                  <a:cubicBezTo>
                    <a:pt x="718" y="106"/>
                    <a:pt x="712" y="101"/>
                    <a:pt x="708" y="101"/>
                  </a:cubicBezTo>
                  <a:cubicBezTo>
                    <a:pt x="702" y="101"/>
                    <a:pt x="699" y="110"/>
                    <a:pt x="697" y="121"/>
                  </a:cubicBezTo>
                  <a:lnTo>
                    <a:pt x="697" y="121"/>
                  </a:lnTo>
                  <a:cubicBezTo>
                    <a:pt x="697" y="121"/>
                    <a:pt x="696" y="121"/>
                    <a:pt x="695" y="121"/>
                  </a:cubicBezTo>
                  <a:cubicBezTo>
                    <a:pt x="689" y="115"/>
                    <a:pt x="684" y="113"/>
                    <a:pt x="680" y="113"/>
                  </a:cubicBezTo>
                  <a:cubicBezTo>
                    <a:pt x="669" y="113"/>
                    <a:pt x="666" y="130"/>
                    <a:pt x="665" y="130"/>
                  </a:cubicBezTo>
                  <a:cubicBezTo>
                    <a:pt x="665" y="130"/>
                    <a:pt x="665" y="128"/>
                    <a:pt x="665" y="121"/>
                  </a:cubicBezTo>
                  <a:cubicBezTo>
                    <a:pt x="665" y="139"/>
                    <a:pt x="665" y="168"/>
                    <a:pt x="665" y="182"/>
                  </a:cubicBezTo>
                  <a:cubicBezTo>
                    <a:pt x="655" y="172"/>
                    <a:pt x="645" y="168"/>
                    <a:pt x="636" y="168"/>
                  </a:cubicBezTo>
                  <a:cubicBezTo>
                    <a:pt x="618" y="168"/>
                    <a:pt x="604" y="182"/>
                    <a:pt x="604" y="182"/>
                  </a:cubicBezTo>
                  <a:cubicBezTo>
                    <a:pt x="604" y="212"/>
                    <a:pt x="597" y="212"/>
                    <a:pt x="589" y="212"/>
                  </a:cubicBezTo>
                  <a:cubicBezTo>
                    <a:pt x="582" y="212"/>
                    <a:pt x="574" y="212"/>
                    <a:pt x="574" y="242"/>
                  </a:cubicBezTo>
                  <a:cubicBezTo>
                    <a:pt x="574" y="217"/>
                    <a:pt x="563" y="207"/>
                    <a:pt x="551" y="207"/>
                  </a:cubicBezTo>
                  <a:cubicBezTo>
                    <a:pt x="534" y="207"/>
                    <a:pt x="514" y="225"/>
                    <a:pt x="514" y="242"/>
                  </a:cubicBezTo>
                  <a:cubicBezTo>
                    <a:pt x="509" y="231"/>
                    <a:pt x="504" y="227"/>
                    <a:pt x="500" y="227"/>
                  </a:cubicBezTo>
                  <a:cubicBezTo>
                    <a:pt x="488" y="227"/>
                    <a:pt x="482" y="272"/>
                    <a:pt x="471" y="272"/>
                  </a:cubicBezTo>
                  <a:cubicBezTo>
                    <a:pt x="466" y="272"/>
                    <a:pt x="461" y="264"/>
                    <a:pt x="454" y="242"/>
                  </a:cubicBezTo>
                  <a:cubicBezTo>
                    <a:pt x="423" y="302"/>
                    <a:pt x="393" y="333"/>
                    <a:pt x="363" y="393"/>
                  </a:cubicBezTo>
                  <a:cubicBezTo>
                    <a:pt x="333" y="333"/>
                    <a:pt x="393" y="363"/>
                    <a:pt x="393" y="302"/>
                  </a:cubicBezTo>
                  <a:lnTo>
                    <a:pt x="393" y="302"/>
                  </a:lnTo>
                  <a:cubicBezTo>
                    <a:pt x="363" y="333"/>
                    <a:pt x="303" y="423"/>
                    <a:pt x="303" y="423"/>
                  </a:cubicBezTo>
                  <a:lnTo>
                    <a:pt x="303" y="363"/>
                  </a:lnTo>
                  <a:cubicBezTo>
                    <a:pt x="272" y="423"/>
                    <a:pt x="242" y="423"/>
                    <a:pt x="212" y="483"/>
                  </a:cubicBezTo>
                  <a:lnTo>
                    <a:pt x="212" y="604"/>
                  </a:lnTo>
                  <a:cubicBezTo>
                    <a:pt x="202" y="574"/>
                    <a:pt x="195" y="567"/>
                    <a:pt x="190" y="567"/>
                  </a:cubicBezTo>
                  <a:cubicBezTo>
                    <a:pt x="185" y="567"/>
                    <a:pt x="182" y="572"/>
                    <a:pt x="177" y="572"/>
                  </a:cubicBezTo>
                  <a:cubicBezTo>
                    <a:pt x="171" y="572"/>
                    <a:pt x="164" y="562"/>
                    <a:pt x="152" y="514"/>
                  </a:cubicBezTo>
                  <a:lnTo>
                    <a:pt x="152" y="604"/>
                  </a:lnTo>
                  <a:lnTo>
                    <a:pt x="152" y="634"/>
                  </a:lnTo>
                  <a:cubicBezTo>
                    <a:pt x="122" y="665"/>
                    <a:pt x="152" y="725"/>
                    <a:pt x="122" y="755"/>
                  </a:cubicBezTo>
                  <a:cubicBezTo>
                    <a:pt x="110" y="733"/>
                    <a:pt x="103" y="727"/>
                    <a:pt x="97" y="727"/>
                  </a:cubicBezTo>
                  <a:cubicBezTo>
                    <a:pt x="91" y="727"/>
                    <a:pt x="86" y="734"/>
                    <a:pt x="78" y="734"/>
                  </a:cubicBezTo>
                  <a:cubicBezTo>
                    <a:pt x="73" y="734"/>
                    <a:pt x="68" y="732"/>
                    <a:pt x="61" y="725"/>
                  </a:cubicBezTo>
                  <a:lnTo>
                    <a:pt x="61" y="755"/>
                  </a:lnTo>
                  <a:lnTo>
                    <a:pt x="91" y="755"/>
                  </a:lnTo>
                  <a:lnTo>
                    <a:pt x="91" y="846"/>
                  </a:lnTo>
                  <a:lnTo>
                    <a:pt x="122" y="846"/>
                  </a:lnTo>
                  <a:cubicBezTo>
                    <a:pt x="122" y="873"/>
                    <a:pt x="122" y="894"/>
                    <a:pt x="122" y="906"/>
                  </a:cubicBezTo>
                  <a:cubicBezTo>
                    <a:pt x="122" y="906"/>
                    <a:pt x="122" y="936"/>
                    <a:pt x="91" y="936"/>
                  </a:cubicBezTo>
                  <a:cubicBezTo>
                    <a:pt x="91" y="966"/>
                    <a:pt x="122" y="996"/>
                    <a:pt x="91" y="996"/>
                  </a:cubicBezTo>
                  <a:cubicBezTo>
                    <a:pt x="91" y="975"/>
                    <a:pt x="61" y="954"/>
                    <a:pt x="54" y="954"/>
                  </a:cubicBezTo>
                  <a:cubicBezTo>
                    <a:pt x="51" y="954"/>
                    <a:pt x="52" y="957"/>
                    <a:pt x="61" y="966"/>
                  </a:cubicBezTo>
                  <a:cubicBezTo>
                    <a:pt x="91" y="996"/>
                    <a:pt x="61" y="1027"/>
                    <a:pt x="91" y="1057"/>
                  </a:cubicBezTo>
                  <a:cubicBezTo>
                    <a:pt x="61" y="1057"/>
                    <a:pt x="61" y="1027"/>
                    <a:pt x="61" y="1027"/>
                  </a:cubicBezTo>
                  <a:lnTo>
                    <a:pt x="61" y="1057"/>
                  </a:lnTo>
                  <a:lnTo>
                    <a:pt x="31" y="1057"/>
                  </a:lnTo>
                  <a:cubicBezTo>
                    <a:pt x="1" y="1087"/>
                    <a:pt x="31" y="1087"/>
                    <a:pt x="31" y="1087"/>
                  </a:cubicBezTo>
                  <a:cubicBezTo>
                    <a:pt x="31" y="1147"/>
                    <a:pt x="91" y="1208"/>
                    <a:pt x="31" y="1208"/>
                  </a:cubicBezTo>
                  <a:cubicBezTo>
                    <a:pt x="25" y="1214"/>
                    <a:pt x="21" y="1216"/>
                    <a:pt x="19" y="1216"/>
                  </a:cubicBezTo>
                  <a:cubicBezTo>
                    <a:pt x="11" y="1216"/>
                    <a:pt x="25" y="1178"/>
                    <a:pt x="1" y="1178"/>
                  </a:cubicBezTo>
                  <a:cubicBezTo>
                    <a:pt x="1" y="1268"/>
                    <a:pt x="31" y="1328"/>
                    <a:pt x="31" y="1389"/>
                  </a:cubicBezTo>
                  <a:cubicBezTo>
                    <a:pt x="91" y="1389"/>
                    <a:pt x="1" y="1419"/>
                    <a:pt x="31" y="1449"/>
                  </a:cubicBezTo>
                  <a:cubicBezTo>
                    <a:pt x="31" y="1510"/>
                    <a:pt x="31" y="1540"/>
                    <a:pt x="61" y="1570"/>
                  </a:cubicBezTo>
                  <a:cubicBezTo>
                    <a:pt x="61" y="1600"/>
                    <a:pt x="61" y="1630"/>
                    <a:pt x="61" y="1660"/>
                  </a:cubicBezTo>
                  <a:cubicBezTo>
                    <a:pt x="78" y="1660"/>
                    <a:pt x="85" y="1669"/>
                    <a:pt x="89" y="1673"/>
                  </a:cubicBezTo>
                  <a:lnTo>
                    <a:pt x="89" y="1673"/>
                  </a:lnTo>
                  <a:cubicBezTo>
                    <a:pt x="85" y="1693"/>
                    <a:pt x="84" y="1708"/>
                    <a:pt x="87" y="1721"/>
                  </a:cubicBezTo>
                  <a:lnTo>
                    <a:pt x="91" y="1721"/>
                  </a:lnTo>
                  <a:cubicBezTo>
                    <a:pt x="91" y="1721"/>
                    <a:pt x="90" y="1722"/>
                    <a:pt x="87" y="1724"/>
                  </a:cubicBezTo>
                  <a:lnTo>
                    <a:pt x="87" y="1724"/>
                  </a:lnTo>
                  <a:cubicBezTo>
                    <a:pt x="87" y="1723"/>
                    <a:pt x="87" y="1722"/>
                    <a:pt x="87" y="1721"/>
                  </a:cubicBezTo>
                  <a:lnTo>
                    <a:pt x="61" y="1721"/>
                  </a:lnTo>
                  <a:cubicBezTo>
                    <a:pt x="61" y="1731"/>
                    <a:pt x="65" y="1734"/>
                    <a:pt x="69" y="1734"/>
                  </a:cubicBezTo>
                  <a:cubicBezTo>
                    <a:pt x="75" y="1734"/>
                    <a:pt x="83" y="1728"/>
                    <a:pt x="87" y="1724"/>
                  </a:cubicBezTo>
                  <a:lnTo>
                    <a:pt x="87" y="1724"/>
                  </a:lnTo>
                  <a:cubicBezTo>
                    <a:pt x="99" y="1775"/>
                    <a:pt x="152" y="1779"/>
                    <a:pt x="152" y="1872"/>
                  </a:cubicBezTo>
                  <a:lnTo>
                    <a:pt x="182" y="1902"/>
                  </a:lnTo>
                  <a:cubicBezTo>
                    <a:pt x="182" y="1906"/>
                    <a:pt x="182" y="1908"/>
                    <a:pt x="182" y="1908"/>
                  </a:cubicBezTo>
                  <a:cubicBezTo>
                    <a:pt x="182" y="1908"/>
                    <a:pt x="183" y="1896"/>
                    <a:pt x="186" y="1883"/>
                  </a:cubicBezTo>
                  <a:lnTo>
                    <a:pt x="186" y="1883"/>
                  </a:lnTo>
                  <a:cubicBezTo>
                    <a:pt x="184" y="1884"/>
                    <a:pt x="183" y="1886"/>
                    <a:pt x="182" y="1887"/>
                  </a:cubicBezTo>
                  <a:lnTo>
                    <a:pt x="182" y="1887"/>
                  </a:lnTo>
                  <a:lnTo>
                    <a:pt x="182" y="1841"/>
                  </a:lnTo>
                  <a:lnTo>
                    <a:pt x="212" y="1841"/>
                  </a:lnTo>
                  <a:cubicBezTo>
                    <a:pt x="197" y="1841"/>
                    <a:pt x="190" y="1864"/>
                    <a:pt x="186" y="1883"/>
                  </a:cubicBezTo>
                  <a:lnTo>
                    <a:pt x="186" y="1883"/>
                  </a:lnTo>
                  <a:cubicBezTo>
                    <a:pt x="194" y="1875"/>
                    <a:pt x="203" y="1865"/>
                    <a:pt x="209" y="1865"/>
                  </a:cubicBezTo>
                  <a:cubicBezTo>
                    <a:pt x="211" y="1865"/>
                    <a:pt x="212" y="1867"/>
                    <a:pt x="212" y="1872"/>
                  </a:cubicBezTo>
                  <a:cubicBezTo>
                    <a:pt x="212" y="1872"/>
                    <a:pt x="239" y="1858"/>
                    <a:pt x="248" y="1858"/>
                  </a:cubicBezTo>
                  <a:cubicBezTo>
                    <a:pt x="252" y="1858"/>
                    <a:pt x="252" y="1862"/>
                    <a:pt x="242" y="1872"/>
                  </a:cubicBezTo>
                  <a:cubicBezTo>
                    <a:pt x="212" y="1902"/>
                    <a:pt x="182" y="1902"/>
                    <a:pt x="212" y="1902"/>
                  </a:cubicBezTo>
                  <a:cubicBezTo>
                    <a:pt x="212" y="1902"/>
                    <a:pt x="226" y="1888"/>
                    <a:pt x="234" y="1888"/>
                  </a:cubicBezTo>
                  <a:cubicBezTo>
                    <a:pt x="239" y="1888"/>
                    <a:pt x="242" y="1892"/>
                    <a:pt x="242" y="1902"/>
                  </a:cubicBezTo>
                  <a:lnTo>
                    <a:pt x="212" y="1902"/>
                  </a:lnTo>
                  <a:cubicBezTo>
                    <a:pt x="212" y="1932"/>
                    <a:pt x="212" y="1962"/>
                    <a:pt x="212" y="1962"/>
                  </a:cubicBezTo>
                  <a:lnTo>
                    <a:pt x="212" y="2023"/>
                  </a:lnTo>
                  <a:cubicBezTo>
                    <a:pt x="234" y="1990"/>
                    <a:pt x="247" y="1981"/>
                    <a:pt x="258" y="1981"/>
                  </a:cubicBezTo>
                  <a:cubicBezTo>
                    <a:pt x="272" y="1981"/>
                    <a:pt x="279" y="1999"/>
                    <a:pt x="290" y="1999"/>
                  </a:cubicBezTo>
                  <a:cubicBezTo>
                    <a:pt x="294" y="1999"/>
                    <a:pt x="298" y="1997"/>
                    <a:pt x="303" y="1992"/>
                  </a:cubicBezTo>
                  <a:lnTo>
                    <a:pt x="303" y="1992"/>
                  </a:lnTo>
                  <a:cubicBezTo>
                    <a:pt x="272" y="2023"/>
                    <a:pt x="272" y="2023"/>
                    <a:pt x="272" y="2053"/>
                  </a:cubicBezTo>
                  <a:cubicBezTo>
                    <a:pt x="272" y="2083"/>
                    <a:pt x="272" y="2083"/>
                    <a:pt x="272" y="2113"/>
                  </a:cubicBezTo>
                  <a:cubicBezTo>
                    <a:pt x="288" y="2098"/>
                    <a:pt x="295" y="2090"/>
                    <a:pt x="299" y="2090"/>
                  </a:cubicBezTo>
                  <a:cubicBezTo>
                    <a:pt x="303" y="2090"/>
                    <a:pt x="303" y="2098"/>
                    <a:pt x="303" y="2113"/>
                  </a:cubicBezTo>
                  <a:cubicBezTo>
                    <a:pt x="307" y="2109"/>
                    <a:pt x="312" y="2107"/>
                    <a:pt x="316" y="2107"/>
                  </a:cubicBezTo>
                  <a:cubicBezTo>
                    <a:pt x="337" y="2107"/>
                    <a:pt x="359" y="2149"/>
                    <a:pt x="380" y="2149"/>
                  </a:cubicBezTo>
                  <a:cubicBezTo>
                    <a:pt x="384" y="2149"/>
                    <a:pt x="389" y="2148"/>
                    <a:pt x="393" y="2143"/>
                  </a:cubicBezTo>
                  <a:cubicBezTo>
                    <a:pt x="423" y="2143"/>
                    <a:pt x="423" y="2083"/>
                    <a:pt x="454" y="2053"/>
                  </a:cubicBezTo>
                  <a:cubicBezTo>
                    <a:pt x="454" y="2083"/>
                    <a:pt x="454" y="2113"/>
                    <a:pt x="454" y="2113"/>
                  </a:cubicBezTo>
                  <a:cubicBezTo>
                    <a:pt x="454" y="2123"/>
                    <a:pt x="457" y="2126"/>
                    <a:pt x="461" y="2126"/>
                  </a:cubicBezTo>
                  <a:cubicBezTo>
                    <a:pt x="470" y="2126"/>
                    <a:pt x="484" y="2113"/>
                    <a:pt x="484" y="2113"/>
                  </a:cubicBezTo>
                  <a:cubicBezTo>
                    <a:pt x="484" y="2143"/>
                    <a:pt x="484" y="2143"/>
                    <a:pt x="484" y="2143"/>
                  </a:cubicBezTo>
                  <a:cubicBezTo>
                    <a:pt x="514" y="2143"/>
                    <a:pt x="514" y="2113"/>
                    <a:pt x="514" y="2113"/>
                  </a:cubicBezTo>
                  <a:lnTo>
                    <a:pt x="514" y="2053"/>
                  </a:lnTo>
                  <a:cubicBezTo>
                    <a:pt x="574" y="2053"/>
                    <a:pt x="604" y="2053"/>
                    <a:pt x="665" y="2023"/>
                  </a:cubicBezTo>
                  <a:lnTo>
                    <a:pt x="665" y="2113"/>
                  </a:lnTo>
                  <a:lnTo>
                    <a:pt x="665" y="2143"/>
                  </a:lnTo>
                  <a:cubicBezTo>
                    <a:pt x="665" y="2143"/>
                    <a:pt x="665" y="2173"/>
                    <a:pt x="695" y="2204"/>
                  </a:cubicBezTo>
                  <a:lnTo>
                    <a:pt x="695" y="2173"/>
                  </a:lnTo>
                  <a:cubicBezTo>
                    <a:pt x="695" y="2152"/>
                    <a:pt x="695" y="2101"/>
                    <a:pt x="695" y="2083"/>
                  </a:cubicBezTo>
                  <a:cubicBezTo>
                    <a:pt x="716" y="2104"/>
                    <a:pt x="723" y="2126"/>
                    <a:pt x="724" y="2126"/>
                  </a:cubicBezTo>
                  <a:cubicBezTo>
                    <a:pt x="725" y="2126"/>
                    <a:pt x="725" y="2122"/>
                    <a:pt x="725" y="2113"/>
                  </a:cubicBezTo>
                  <a:lnTo>
                    <a:pt x="725" y="2083"/>
                  </a:lnTo>
                  <a:cubicBezTo>
                    <a:pt x="733" y="2090"/>
                    <a:pt x="738" y="2092"/>
                    <a:pt x="744" y="2092"/>
                  </a:cubicBezTo>
                  <a:cubicBezTo>
                    <a:pt x="750" y="2092"/>
                    <a:pt x="755" y="2090"/>
                    <a:pt x="763" y="2090"/>
                  </a:cubicBezTo>
                  <a:cubicBezTo>
                    <a:pt x="778" y="2090"/>
                    <a:pt x="801" y="2098"/>
                    <a:pt x="846" y="2143"/>
                  </a:cubicBezTo>
                  <a:cubicBezTo>
                    <a:pt x="846" y="2113"/>
                    <a:pt x="846" y="2083"/>
                    <a:pt x="846" y="2083"/>
                  </a:cubicBezTo>
                  <a:cubicBezTo>
                    <a:pt x="846" y="2113"/>
                    <a:pt x="853" y="2113"/>
                    <a:pt x="861" y="2113"/>
                  </a:cubicBezTo>
                  <a:cubicBezTo>
                    <a:pt x="868" y="2113"/>
                    <a:pt x="876" y="2113"/>
                    <a:pt x="876" y="2143"/>
                  </a:cubicBezTo>
                  <a:cubicBezTo>
                    <a:pt x="876" y="2083"/>
                    <a:pt x="936" y="2113"/>
                    <a:pt x="936" y="2053"/>
                  </a:cubicBezTo>
                  <a:cubicBezTo>
                    <a:pt x="941" y="2053"/>
                    <a:pt x="944" y="2053"/>
                    <a:pt x="947" y="2054"/>
                  </a:cubicBezTo>
                  <a:lnTo>
                    <a:pt x="947" y="2054"/>
                  </a:lnTo>
                  <a:cubicBezTo>
                    <a:pt x="939" y="2031"/>
                    <a:pt x="946" y="2004"/>
                    <a:pt x="967" y="1962"/>
                  </a:cubicBezTo>
                  <a:lnTo>
                    <a:pt x="967" y="1992"/>
                  </a:lnTo>
                  <a:cubicBezTo>
                    <a:pt x="974" y="2008"/>
                    <a:pt x="980" y="2021"/>
                    <a:pt x="984" y="2032"/>
                  </a:cubicBezTo>
                  <a:lnTo>
                    <a:pt x="984" y="2032"/>
                  </a:lnTo>
                  <a:cubicBezTo>
                    <a:pt x="982" y="2019"/>
                    <a:pt x="984" y="2006"/>
                    <a:pt x="997" y="1992"/>
                  </a:cubicBezTo>
                  <a:cubicBezTo>
                    <a:pt x="1027" y="1992"/>
                    <a:pt x="997" y="2083"/>
                    <a:pt x="1027" y="2083"/>
                  </a:cubicBezTo>
                  <a:cubicBezTo>
                    <a:pt x="1057" y="2053"/>
                    <a:pt x="1057" y="1992"/>
                    <a:pt x="1057" y="1992"/>
                  </a:cubicBezTo>
                  <a:lnTo>
                    <a:pt x="1057" y="2023"/>
                  </a:lnTo>
                  <a:cubicBezTo>
                    <a:pt x="1057" y="1992"/>
                    <a:pt x="1087" y="2023"/>
                    <a:pt x="1087" y="1962"/>
                  </a:cubicBezTo>
                  <a:cubicBezTo>
                    <a:pt x="1087" y="1952"/>
                    <a:pt x="1087" y="1942"/>
                    <a:pt x="1087" y="1932"/>
                  </a:cubicBezTo>
                  <a:cubicBezTo>
                    <a:pt x="1110" y="1932"/>
                    <a:pt x="1133" y="1881"/>
                    <a:pt x="1142" y="1881"/>
                  </a:cubicBezTo>
                  <a:cubicBezTo>
                    <a:pt x="1146" y="1881"/>
                    <a:pt x="1148" y="1887"/>
                    <a:pt x="1148" y="1902"/>
                  </a:cubicBezTo>
                  <a:cubicBezTo>
                    <a:pt x="1148" y="1932"/>
                    <a:pt x="1140" y="1932"/>
                    <a:pt x="1136" y="1932"/>
                  </a:cubicBezTo>
                  <a:cubicBezTo>
                    <a:pt x="1133" y="1932"/>
                    <a:pt x="1133" y="1932"/>
                    <a:pt x="1148" y="1962"/>
                  </a:cubicBezTo>
                  <a:lnTo>
                    <a:pt x="1117" y="1962"/>
                  </a:lnTo>
                  <a:lnTo>
                    <a:pt x="1117" y="2053"/>
                  </a:lnTo>
                  <a:cubicBezTo>
                    <a:pt x="1133" y="2068"/>
                    <a:pt x="1148" y="2075"/>
                    <a:pt x="1159" y="2075"/>
                  </a:cubicBezTo>
                  <a:cubicBezTo>
                    <a:pt x="1170" y="2075"/>
                    <a:pt x="1178" y="2068"/>
                    <a:pt x="1178" y="2053"/>
                  </a:cubicBezTo>
                  <a:cubicBezTo>
                    <a:pt x="1178" y="2023"/>
                    <a:pt x="1117" y="2023"/>
                    <a:pt x="1178" y="1962"/>
                  </a:cubicBezTo>
                  <a:cubicBezTo>
                    <a:pt x="1181" y="1959"/>
                    <a:pt x="1184" y="1957"/>
                    <a:pt x="1187" y="1957"/>
                  </a:cubicBezTo>
                  <a:cubicBezTo>
                    <a:pt x="1205" y="1957"/>
                    <a:pt x="1208" y="2027"/>
                    <a:pt x="1208" y="2027"/>
                  </a:cubicBezTo>
                  <a:cubicBezTo>
                    <a:pt x="1208" y="2027"/>
                    <a:pt x="1208" y="2026"/>
                    <a:pt x="1208" y="2023"/>
                  </a:cubicBezTo>
                  <a:cubicBezTo>
                    <a:pt x="1208" y="1998"/>
                    <a:pt x="1228" y="1954"/>
                    <a:pt x="1235" y="1954"/>
                  </a:cubicBezTo>
                  <a:cubicBezTo>
                    <a:pt x="1237" y="1954"/>
                    <a:pt x="1238" y="1956"/>
                    <a:pt x="1238" y="1962"/>
                  </a:cubicBezTo>
                  <a:lnTo>
                    <a:pt x="1238" y="2023"/>
                  </a:lnTo>
                  <a:cubicBezTo>
                    <a:pt x="1262" y="2023"/>
                    <a:pt x="1267" y="1984"/>
                    <a:pt x="1268" y="1984"/>
                  </a:cubicBezTo>
                  <a:cubicBezTo>
                    <a:pt x="1268" y="1984"/>
                    <a:pt x="1268" y="1986"/>
                    <a:pt x="1268" y="1992"/>
                  </a:cubicBezTo>
                  <a:cubicBezTo>
                    <a:pt x="1268" y="1999"/>
                    <a:pt x="1268" y="2001"/>
                    <a:pt x="1268" y="2001"/>
                  </a:cubicBezTo>
                  <a:cubicBezTo>
                    <a:pt x="1268" y="2006"/>
                    <a:pt x="1268" y="2012"/>
                    <a:pt x="1268" y="2023"/>
                  </a:cubicBezTo>
                  <a:cubicBezTo>
                    <a:pt x="1273" y="2027"/>
                    <a:pt x="1276" y="2029"/>
                    <a:pt x="1280" y="2029"/>
                  </a:cubicBezTo>
                  <a:cubicBezTo>
                    <a:pt x="1299" y="2029"/>
                    <a:pt x="1299" y="1962"/>
                    <a:pt x="1299" y="1962"/>
                  </a:cubicBezTo>
                  <a:lnTo>
                    <a:pt x="1299" y="2023"/>
                  </a:lnTo>
                  <a:cubicBezTo>
                    <a:pt x="1329" y="2023"/>
                    <a:pt x="1359" y="1992"/>
                    <a:pt x="1389" y="1962"/>
                  </a:cubicBezTo>
                  <a:cubicBezTo>
                    <a:pt x="1389" y="1962"/>
                    <a:pt x="1389" y="1992"/>
                    <a:pt x="1389" y="2023"/>
                  </a:cubicBezTo>
                  <a:cubicBezTo>
                    <a:pt x="1449" y="1962"/>
                    <a:pt x="1480" y="1962"/>
                    <a:pt x="1540" y="1962"/>
                  </a:cubicBezTo>
                  <a:lnTo>
                    <a:pt x="1540" y="1932"/>
                  </a:lnTo>
                  <a:cubicBezTo>
                    <a:pt x="1570" y="1932"/>
                    <a:pt x="1510" y="1902"/>
                    <a:pt x="1540" y="1902"/>
                  </a:cubicBezTo>
                  <a:cubicBezTo>
                    <a:pt x="1546" y="1896"/>
                    <a:pt x="1551" y="1893"/>
                    <a:pt x="1555" y="1893"/>
                  </a:cubicBezTo>
                  <a:cubicBezTo>
                    <a:pt x="1570" y="1893"/>
                    <a:pt x="1570" y="1932"/>
                    <a:pt x="1570" y="1932"/>
                  </a:cubicBezTo>
                  <a:cubicBezTo>
                    <a:pt x="1570" y="1875"/>
                    <a:pt x="1597" y="1791"/>
                    <a:pt x="1626" y="1782"/>
                  </a:cubicBezTo>
                  <a:lnTo>
                    <a:pt x="1626" y="1782"/>
                  </a:lnTo>
                  <a:cubicBezTo>
                    <a:pt x="1619" y="1753"/>
                    <a:pt x="1608" y="1721"/>
                    <a:pt x="1630" y="1721"/>
                  </a:cubicBezTo>
                  <a:cubicBezTo>
                    <a:pt x="1691" y="1660"/>
                    <a:pt x="1691" y="1570"/>
                    <a:pt x="1751" y="1540"/>
                  </a:cubicBezTo>
                  <a:cubicBezTo>
                    <a:pt x="1721" y="1510"/>
                    <a:pt x="1781" y="1479"/>
                    <a:pt x="1751" y="1449"/>
                  </a:cubicBezTo>
                  <a:cubicBezTo>
                    <a:pt x="1781" y="1419"/>
                    <a:pt x="1812" y="1419"/>
                    <a:pt x="1812" y="1389"/>
                  </a:cubicBezTo>
                  <a:cubicBezTo>
                    <a:pt x="1842" y="1359"/>
                    <a:pt x="1781" y="1328"/>
                    <a:pt x="1781" y="1328"/>
                  </a:cubicBezTo>
                  <a:lnTo>
                    <a:pt x="1812" y="1328"/>
                  </a:lnTo>
                  <a:lnTo>
                    <a:pt x="1812" y="1268"/>
                  </a:lnTo>
                  <a:lnTo>
                    <a:pt x="1842" y="1268"/>
                  </a:lnTo>
                  <a:lnTo>
                    <a:pt x="1842" y="1238"/>
                  </a:lnTo>
                  <a:lnTo>
                    <a:pt x="1812" y="1238"/>
                  </a:lnTo>
                  <a:cubicBezTo>
                    <a:pt x="1812" y="1208"/>
                    <a:pt x="1812" y="1178"/>
                    <a:pt x="1842" y="1178"/>
                  </a:cubicBezTo>
                  <a:cubicBezTo>
                    <a:pt x="1842" y="1157"/>
                    <a:pt x="1842" y="1137"/>
                    <a:pt x="1842" y="1117"/>
                  </a:cubicBezTo>
                  <a:cubicBezTo>
                    <a:pt x="1812" y="1057"/>
                    <a:pt x="1872" y="1057"/>
                    <a:pt x="1842" y="1057"/>
                  </a:cubicBezTo>
                  <a:cubicBezTo>
                    <a:pt x="1842" y="1027"/>
                    <a:pt x="1842" y="996"/>
                    <a:pt x="1842" y="966"/>
                  </a:cubicBezTo>
                  <a:cubicBezTo>
                    <a:pt x="1842" y="906"/>
                    <a:pt x="1812" y="846"/>
                    <a:pt x="1812" y="785"/>
                  </a:cubicBezTo>
                  <a:lnTo>
                    <a:pt x="1751" y="785"/>
                  </a:lnTo>
                  <a:cubicBezTo>
                    <a:pt x="1751" y="764"/>
                    <a:pt x="1766" y="743"/>
                    <a:pt x="1775" y="743"/>
                  </a:cubicBezTo>
                  <a:cubicBezTo>
                    <a:pt x="1779" y="743"/>
                    <a:pt x="1781" y="746"/>
                    <a:pt x="1781" y="755"/>
                  </a:cubicBezTo>
                  <a:cubicBezTo>
                    <a:pt x="1781" y="725"/>
                    <a:pt x="1781" y="725"/>
                    <a:pt x="1781" y="725"/>
                  </a:cubicBezTo>
                  <a:lnTo>
                    <a:pt x="1812" y="725"/>
                  </a:lnTo>
                  <a:cubicBezTo>
                    <a:pt x="1812" y="725"/>
                    <a:pt x="1842" y="665"/>
                    <a:pt x="1812" y="665"/>
                  </a:cubicBezTo>
                  <a:cubicBezTo>
                    <a:pt x="1781" y="604"/>
                    <a:pt x="1751" y="574"/>
                    <a:pt x="1751" y="514"/>
                  </a:cubicBezTo>
                  <a:lnTo>
                    <a:pt x="1691" y="514"/>
                  </a:lnTo>
                  <a:cubicBezTo>
                    <a:pt x="1691" y="483"/>
                    <a:pt x="1691" y="423"/>
                    <a:pt x="1661" y="393"/>
                  </a:cubicBezTo>
                  <a:cubicBezTo>
                    <a:pt x="1636" y="393"/>
                    <a:pt x="1632" y="432"/>
                    <a:pt x="1631" y="432"/>
                  </a:cubicBezTo>
                  <a:cubicBezTo>
                    <a:pt x="1630" y="432"/>
                    <a:pt x="1630" y="429"/>
                    <a:pt x="1630" y="423"/>
                  </a:cubicBezTo>
                  <a:cubicBezTo>
                    <a:pt x="1630" y="393"/>
                    <a:pt x="1600" y="363"/>
                    <a:pt x="1630" y="363"/>
                  </a:cubicBezTo>
                  <a:cubicBezTo>
                    <a:pt x="1600" y="333"/>
                    <a:pt x="1570" y="302"/>
                    <a:pt x="1540" y="302"/>
                  </a:cubicBezTo>
                  <a:lnTo>
                    <a:pt x="1540" y="272"/>
                  </a:lnTo>
                  <a:cubicBezTo>
                    <a:pt x="1536" y="274"/>
                    <a:pt x="1532" y="275"/>
                    <a:pt x="1529" y="275"/>
                  </a:cubicBezTo>
                  <a:cubicBezTo>
                    <a:pt x="1486" y="275"/>
                    <a:pt x="1477" y="141"/>
                    <a:pt x="1439" y="141"/>
                  </a:cubicBezTo>
                  <a:cubicBezTo>
                    <a:pt x="1433" y="141"/>
                    <a:pt x="1427" y="144"/>
                    <a:pt x="1419" y="152"/>
                  </a:cubicBezTo>
                  <a:lnTo>
                    <a:pt x="1389" y="152"/>
                  </a:lnTo>
                  <a:cubicBezTo>
                    <a:pt x="1359" y="152"/>
                    <a:pt x="1389" y="121"/>
                    <a:pt x="1389" y="121"/>
                  </a:cubicBezTo>
                  <a:lnTo>
                    <a:pt x="1389" y="121"/>
                  </a:lnTo>
                  <a:cubicBezTo>
                    <a:pt x="1380" y="126"/>
                    <a:pt x="1372" y="128"/>
                    <a:pt x="1364" y="128"/>
                  </a:cubicBezTo>
                  <a:cubicBezTo>
                    <a:pt x="1333" y="128"/>
                    <a:pt x="1312" y="100"/>
                    <a:pt x="1293" y="100"/>
                  </a:cubicBezTo>
                  <a:cubicBezTo>
                    <a:pt x="1284" y="100"/>
                    <a:pt x="1276" y="106"/>
                    <a:pt x="1268" y="121"/>
                  </a:cubicBezTo>
                  <a:cubicBezTo>
                    <a:pt x="1255" y="55"/>
                    <a:pt x="1236" y="41"/>
                    <a:pt x="1217" y="41"/>
                  </a:cubicBezTo>
                  <a:cubicBezTo>
                    <a:pt x="1202" y="41"/>
                    <a:pt x="1187" y="49"/>
                    <a:pt x="1173" y="49"/>
                  </a:cubicBezTo>
                  <a:cubicBezTo>
                    <a:pt x="1164" y="49"/>
                    <a:pt x="1155" y="45"/>
                    <a:pt x="1148" y="31"/>
                  </a:cubicBezTo>
                  <a:cubicBezTo>
                    <a:pt x="1148" y="42"/>
                    <a:pt x="1148" y="61"/>
                    <a:pt x="1148" y="61"/>
                  </a:cubicBezTo>
                  <a:cubicBezTo>
                    <a:pt x="1135" y="65"/>
                    <a:pt x="1122" y="67"/>
                    <a:pt x="1109" y="67"/>
                  </a:cubicBezTo>
                  <a:cubicBezTo>
                    <a:pt x="1032" y="67"/>
                    <a:pt x="958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3908050" y="268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3868075" y="270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3868075" y="266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3862775" y="2674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3876375" y="265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3875600" y="27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3875600" y="27058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3872600" y="2705700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2" y="0"/>
                  </a:moveTo>
                  <a:cubicBezTo>
                    <a:pt x="1" y="0"/>
                    <a:pt x="0" y="2"/>
                    <a:pt x="0" y="6"/>
                  </a:cubicBezTo>
                  <a:cubicBezTo>
                    <a:pt x="0" y="6"/>
                    <a:pt x="0" y="31"/>
                    <a:pt x="23" y="36"/>
                  </a:cubicBezTo>
                  <a:lnTo>
                    <a:pt x="23" y="36"/>
                  </a:lnTo>
                  <a:cubicBezTo>
                    <a:pt x="16" y="24"/>
                    <a:pt x="6" y="0"/>
                    <a:pt x="2" y="0"/>
                  </a:cubicBezTo>
                  <a:close/>
                  <a:moveTo>
                    <a:pt x="23" y="36"/>
                  </a:moveTo>
                  <a:lnTo>
                    <a:pt x="23" y="36"/>
                  </a:lnTo>
                  <a:cubicBezTo>
                    <a:pt x="25" y="40"/>
                    <a:pt x="27" y="43"/>
                    <a:pt x="29" y="43"/>
                  </a:cubicBezTo>
                  <a:cubicBezTo>
                    <a:pt x="30" y="43"/>
                    <a:pt x="30" y="41"/>
                    <a:pt x="30" y="37"/>
                  </a:cubicBezTo>
                  <a:cubicBezTo>
                    <a:pt x="28" y="37"/>
                    <a:pt x="25" y="36"/>
                    <a:pt x="23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3861275" y="26802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3939725" y="2698300"/>
              <a:ext cx="800" cy="1525"/>
            </a:xfrm>
            <a:custGeom>
              <a:avLst/>
              <a:gdLst/>
              <a:ahLst/>
              <a:cxnLst/>
              <a:rect l="l" t="t" r="r" b="b"/>
              <a:pathLst>
                <a:path w="32" h="61" extrusionOk="0">
                  <a:moveTo>
                    <a:pt x="1" y="1"/>
                  </a:moveTo>
                  <a:cubicBezTo>
                    <a:pt x="1" y="11"/>
                    <a:pt x="1" y="21"/>
                    <a:pt x="1" y="31"/>
                  </a:cubicBezTo>
                  <a:cubicBezTo>
                    <a:pt x="1" y="22"/>
                    <a:pt x="3" y="16"/>
                    <a:pt x="7" y="12"/>
                  </a:cubicBezTo>
                  <a:lnTo>
                    <a:pt x="7" y="12"/>
                  </a:lnTo>
                  <a:lnTo>
                    <a:pt x="31" y="61"/>
                  </a:lnTo>
                  <a:lnTo>
                    <a:pt x="31" y="31"/>
                  </a:lnTo>
                  <a:cubicBezTo>
                    <a:pt x="31" y="16"/>
                    <a:pt x="24" y="8"/>
                    <a:pt x="16" y="8"/>
                  </a:cubicBezTo>
                  <a:cubicBezTo>
                    <a:pt x="13" y="8"/>
                    <a:pt x="10" y="10"/>
                    <a:pt x="7" y="12"/>
                  </a:cubicBezTo>
                  <a:lnTo>
                    <a:pt x="7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393747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3953325" y="26975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30" y="31"/>
                    <a:pt x="0" y="31"/>
                    <a:pt x="30" y="31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393747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3941250" y="2652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3939725" y="269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3939725" y="26998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3951050" y="26998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3926900" y="26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3924650" y="2646250"/>
              <a:ext cx="45650" cy="55100"/>
            </a:xfrm>
            <a:custGeom>
              <a:avLst/>
              <a:gdLst/>
              <a:ahLst/>
              <a:cxnLst/>
              <a:rect l="l" t="t" r="r" b="b"/>
              <a:pathLst>
                <a:path w="1826" h="2204" extrusionOk="0">
                  <a:moveTo>
                    <a:pt x="363" y="272"/>
                  </a:moveTo>
                  <a:cubicBezTo>
                    <a:pt x="355" y="288"/>
                    <a:pt x="344" y="304"/>
                    <a:pt x="334" y="319"/>
                  </a:cubicBezTo>
                  <a:lnTo>
                    <a:pt x="334" y="319"/>
                  </a:lnTo>
                  <a:cubicBezTo>
                    <a:pt x="345" y="311"/>
                    <a:pt x="363" y="304"/>
                    <a:pt x="363" y="272"/>
                  </a:cubicBezTo>
                  <a:close/>
                  <a:moveTo>
                    <a:pt x="334" y="319"/>
                  </a:moveTo>
                  <a:cubicBezTo>
                    <a:pt x="329" y="322"/>
                    <a:pt x="325" y="326"/>
                    <a:pt x="324" y="332"/>
                  </a:cubicBezTo>
                  <a:lnTo>
                    <a:pt x="324" y="332"/>
                  </a:lnTo>
                  <a:cubicBezTo>
                    <a:pt x="327" y="328"/>
                    <a:pt x="331" y="323"/>
                    <a:pt x="334" y="319"/>
                  </a:cubicBezTo>
                  <a:close/>
                  <a:moveTo>
                    <a:pt x="31" y="966"/>
                  </a:moveTo>
                  <a:cubicBezTo>
                    <a:pt x="31" y="980"/>
                    <a:pt x="37" y="987"/>
                    <a:pt x="43" y="991"/>
                  </a:cubicBezTo>
                  <a:lnTo>
                    <a:pt x="43" y="991"/>
                  </a:lnTo>
                  <a:cubicBezTo>
                    <a:pt x="41" y="982"/>
                    <a:pt x="38" y="973"/>
                    <a:pt x="31" y="966"/>
                  </a:cubicBezTo>
                  <a:close/>
                  <a:moveTo>
                    <a:pt x="1804" y="1011"/>
                  </a:moveTo>
                  <a:cubicBezTo>
                    <a:pt x="1806" y="1016"/>
                    <a:pt x="1808" y="1021"/>
                    <a:pt x="1811" y="1026"/>
                  </a:cubicBezTo>
                  <a:cubicBezTo>
                    <a:pt x="1819" y="1042"/>
                    <a:pt x="1822" y="1047"/>
                    <a:pt x="1823" y="1047"/>
                  </a:cubicBezTo>
                  <a:cubicBezTo>
                    <a:pt x="1825" y="1047"/>
                    <a:pt x="1817" y="1026"/>
                    <a:pt x="1804" y="1011"/>
                  </a:cubicBezTo>
                  <a:close/>
                  <a:moveTo>
                    <a:pt x="272" y="1924"/>
                  </a:moveTo>
                  <a:cubicBezTo>
                    <a:pt x="266" y="1931"/>
                    <a:pt x="262" y="1938"/>
                    <a:pt x="264" y="1938"/>
                  </a:cubicBezTo>
                  <a:cubicBezTo>
                    <a:pt x="265" y="1938"/>
                    <a:pt x="267" y="1936"/>
                    <a:pt x="272" y="1932"/>
                  </a:cubicBezTo>
                  <a:cubicBezTo>
                    <a:pt x="272" y="1930"/>
                    <a:pt x="272" y="1927"/>
                    <a:pt x="272" y="1924"/>
                  </a:cubicBezTo>
                  <a:close/>
                  <a:moveTo>
                    <a:pt x="1238" y="1926"/>
                  </a:moveTo>
                  <a:cubicBezTo>
                    <a:pt x="1238" y="1926"/>
                    <a:pt x="1238" y="1927"/>
                    <a:pt x="1238" y="1932"/>
                  </a:cubicBezTo>
                  <a:cubicBezTo>
                    <a:pt x="1238" y="1937"/>
                    <a:pt x="1237" y="1941"/>
                    <a:pt x="1235" y="1943"/>
                  </a:cubicBezTo>
                  <a:lnTo>
                    <a:pt x="1235" y="1943"/>
                  </a:lnTo>
                  <a:cubicBezTo>
                    <a:pt x="1237" y="1933"/>
                    <a:pt x="1237" y="1926"/>
                    <a:pt x="1238" y="1926"/>
                  </a:cubicBezTo>
                  <a:close/>
                  <a:moveTo>
                    <a:pt x="393" y="2143"/>
                  </a:moveTo>
                  <a:cubicBezTo>
                    <a:pt x="363" y="2173"/>
                    <a:pt x="393" y="2173"/>
                    <a:pt x="393" y="2173"/>
                  </a:cubicBezTo>
                  <a:lnTo>
                    <a:pt x="393" y="2143"/>
                  </a:lnTo>
                  <a:close/>
                  <a:moveTo>
                    <a:pt x="1117" y="0"/>
                  </a:moveTo>
                  <a:lnTo>
                    <a:pt x="1117" y="31"/>
                  </a:lnTo>
                  <a:lnTo>
                    <a:pt x="1117" y="61"/>
                  </a:lnTo>
                  <a:cubicBezTo>
                    <a:pt x="1087" y="81"/>
                    <a:pt x="1057" y="88"/>
                    <a:pt x="1029" y="88"/>
                  </a:cubicBezTo>
                  <a:cubicBezTo>
                    <a:pt x="973" y="88"/>
                    <a:pt x="926" y="61"/>
                    <a:pt x="906" y="61"/>
                  </a:cubicBezTo>
                  <a:cubicBezTo>
                    <a:pt x="881" y="61"/>
                    <a:pt x="897" y="166"/>
                    <a:pt x="886" y="166"/>
                  </a:cubicBezTo>
                  <a:cubicBezTo>
                    <a:pt x="884" y="166"/>
                    <a:pt x="881" y="161"/>
                    <a:pt x="876" y="151"/>
                  </a:cubicBezTo>
                  <a:lnTo>
                    <a:pt x="876" y="91"/>
                  </a:lnTo>
                  <a:cubicBezTo>
                    <a:pt x="815" y="181"/>
                    <a:pt x="755" y="121"/>
                    <a:pt x="725" y="181"/>
                  </a:cubicBezTo>
                  <a:cubicBezTo>
                    <a:pt x="725" y="151"/>
                    <a:pt x="725" y="151"/>
                    <a:pt x="725" y="151"/>
                  </a:cubicBezTo>
                  <a:cubicBezTo>
                    <a:pt x="725" y="145"/>
                    <a:pt x="723" y="143"/>
                    <a:pt x="722" y="143"/>
                  </a:cubicBezTo>
                  <a:cubicBezTo>
                    <a:pt x="714" y="143"/>
                    <a:pt x="694" y="181"/>
                    <a:pt x="694" y="181"/>
                  </a:cubicBezTo>
                  <a:cubicBezTo>
                    <a:pt x="694" y="181"/>
                    <a:pt x="694" y="181"/>
                    <a:pt x="694" y="151"/>
                  </a:cubicBezTo>
                  <a:cubicBezTo>
                    <a:pt x="694" y="131"/>
                    <a:pt x="691" y="124"/>
                    <a:pt x="687" y="124"/>
                  </a:cubicBezTo>
                  <a:cubicBezTo>
                    <a:pt x="678" y="124"/>
                    <a:pt x="664" y="151"/>
                    <a:pt x="664" y="151"/>
                  </a:cubicBezTo>
                  <a:cubicBezTo>
                    <a:pt x="634" y="151"/>
                    <a:pt x="634" y="151"/>
                    <a:pt x="634" y="181"/>
                  </a:cubicBezTo>
                  <a:cubicBezTo>
                    <a:pt x="634" y="175"/>
                    <a:pt x="633" y="173"/>
                    <a:pt x="631" y="173"/>
                  </a:cubicBezTo>
                  <a:cubicBezTo>
                    <a:pt x="625" y="173"/>
                    <a:pt x="613" y="190"/>
                    <a:pt x="607" y="190"/>
                  </a:cubicBezTo>
                  <a:cubicBezTo>
                    <a:pt x="605" y="190"/>
                    <a:pt x="604" y="188"/>
                    <a:pt x="604" y="181"/>
                  </a:cubicBezTo>
                  <a:cubicBezTo>
                    <a:pt x="589" y="212"/>
                    <a:pt x="574" y="212"/>
                    <a:pt x="562" y="212"/>
                  </a:cubicBezTo>
                  <a:cubicBezTo>
                    <a:pt x="551" y="212"/>
                    <a:pt x="544" y="212"/>
                    <a:pt x="544" y="242"/>
                  </a:cubicBezTo>
                  <a:cubicBezTo>
                    <a:pt x="544" y="216"/>
                    <a:pt x="538" y="207"/>
                    <a:pt x="532" y="207"/>
                  </a:cubicBezTo>
                  <a:cubicBezTo>
                    <a:pt x="524" y="207"/>
                    <a:pt x="514" y="224"/>
                    <a:pt x="513" y="241"/>
                  </a:cubicBezTo>
                  <a:lnTo>
                    <a:pt x="513" y="241"/>
                  </a:lnTo>
                  <a:cubicBezTo>
                    <a:pt x="514" y="211"/>
                    <a:pt x="543" y="181"/>
                    <a:pt x="513" y="181"/>
                  </a:cubicBezTo>
                  <a:cubicBezTo>
                    <a:pt x="483" y="181"/>
                    <a:pt x="483" y="212"/>
                    <a:pt x="483" y="242"/>
                  </a:cubicBezTo>
                  <a:cubicBezTo>
                    <a:pt x="478" y="231"/>
                    <a:pt x="474" y="227"/>
                    <a:pt x="470" y="227"/>
                  </a:cubicBezTo>
                  <a:cubicBezTo>
                    <a:pt x="457" y="227"/>
                    <a:pt x="451" y="272"/>
                    <a:pt x="440" y="272"/>
                  </a:cubicBezTo>
                  <a:cubicBezTo>
                    <a:pt x="436" y="272"/>
                    <a:pt x="430" y="264"/>
                    <a:pt x="423" y="242"/>
                  </a:cubicBezTo>
                  <a:cubicBezTo>
                    <a:pt x="393" y="302"/>
                    <a:pt x="363" y="332"/>
                    <a:pt x="332" y="363"/>
                  </a:cubicBezTo>
                  <a:cubicBezTo>
                    <a:pt x="325" y="348"/>
                    <a:pt x="323" y="339"/>
                    <a:pt x="324" y="332"/>
                  </a:cubicBezTo>
                  <a:lnTo>
                    <a:pt x="324" y="332"/>
                  </a:lnTo>
                  <a:cubicBezTo>
                    <a:pt x="298" y="367"/>
                    <a:pt x="272" y="393"/>
                    <a:pt x="272" y="393"/>
                  </a:cubicBezTo>
                  <a:lnTo>
                    <a:pt x="272" y="363"/>
                  </a:lnTo>
                  <a:cubicBezTo>
                    <a:pt x="242" y="393"/>
                    <a:pt x="181" y="393"/>
                    <a:pt x="181" y="453"/>
                  </a:cubicBezTo>
                  <a:lnTo>
                    <a:pt x="181" y="483"/>
                  </a:lnTo>
                  <a:lnTo>
                    <a:pt x="181" y="604"/>
                  </a:lnTo>
                  <a:cubicBezTo>
                    <a:pt x="166" y="559"/>
                    <a:pt x="159" y="559"/>
                    <a:pt x="151" y="559"/>
                  </a:cubicBezTo>
                  <a:cubicBezTo>
                    <a:pt x="144" y="559"/>
                    <a:pt x="136" y="559"/>
                    <a:pt x="121" y="513"/>
                  </a:cubicBezTo>
                  <a:lnTo>
                    <a:pt x="121" y="604"/>
                  </a:lnTo>
                  <a:lnTo>
                    <a:pt x="121" y="634"/>
                  </a:lnTo>
                  <a:cubicBezTo>
                    <a:pt x="91" y="664"/>
                    <a:pt x="121" y="755"/>
                    <a:pt x="91" y="785"/>
                  </a:cubicBezTo>
                  <a:cubicBezTo>
                    <a:pt x="80" y="763"/>
                    <a:pt x="73" y="757"/>
                    <a:pt x="67" y="757"/>
                  </a:cubicBezTo>
                  <a:cubicBezTo>
                    <a:pt x="60" y="757"/>
                    <a:pt x="55" y="764"/>
                    <a:pt x="47" y="764"/>
                  </a:cubicBezTo>
                  <a:cubicBezTo>
                    <a:pt x="43" y="764"/>
                    <a:pt x="37" y="762"/>
                    <a:pt x="31" y="755"/>
                  </a:cubicBezTo>
                  <a:lnTo>
                    <a:pt x="31" y="785"/>
                  </a:lnTo>
                  <a:lnTo>
                    <a:pt x="61" y="785"/>
                  </a:lnTo>
                  <a:lnTo>
                    <a:pt x="61" y="876"/>
                  </a:lnTo>
                  <a:cubicBezTo>
                    <a:pt x="91" y="936"/>
                    <a:pt x="91" y="936"/>
                    <a:pt x="91" y="936"/>
                  </a:cubicBezTo>
                  <a:cubicBezTo>
                    <a:pt x="91" y="936"/>
                    <a:pt x="61" y="936"/>
                    <a:pt x="61" y="966"/>
                  </a:cubicBezTo>
                  <a:lnTo>
                    <a:pt x="61" y="996"/>
                  </a:lnTo>
                  <a:cubicBezTo>
                    <a:pt x="61" y="996"/>
                    <a:pt x="52" y="996"/>
                    <a:pt x="43" y="991"/>
                  </a:cubicBezTo>
                  <a:lnTo>
                    <a:pt x="43" y="991"/>
                  </a:lnTo>
                  <a:cubicBezTo>
                    <a:pt x="50" y="1023"/>
                    <a:pt x="38" y="1064"/>
                    <a:pt x="61" y="1087"/>
                  </a:cubicBezTo>
                  <a:cubicBezTo>
                    <a:pt x="31" y="1057"/>
                    <a:pt x="31" y="1057"/>
                    <a:pt x="31" y="1057"/>
                  </a:cubicBezTo>
                  <a:lnTo>
                    <a:pt x="31" y="1087"/>
                  </a:lnTo>
                  <a:cubicBezTo>
                    <a:pt x="31" y="1087"/>
                    <a:pt x="31" y="1060"/>
                    <a:pt x="22" y="1060"/>
                  </a:cubicBezTo>
                  <a:cubicBezTo>
                    <a:pt x="17" y="1060"/>
                    <a:pt x="10" y="1067"/>
                    <a:pt x="0" y="1087"/>
                  </a:cubicBezTo>
                  <a:cubicBezTo>
                    <a:pt x="0" y="1102"/>
                    <a:pt x="16" y="1102"/>
                    <a:pt x="27" y="1102"/>
                  </a:cubicBezTo>
                  <a:cubicBezTo>
                    <a:pt x="38" y="1102"/>
                    <a:pt x="46" y="1102"/>
                    <a:pt x="31" y="1117"/>
                  </a:cubicBezTo>
                  <a:cubicBezTo>
                    <a:pt x="31" y="1147"/>
                    <a:pt x="61" y="1238"/>
                    <a:pt x="31" y="1238"/>
                  </a:cubicBezTo>
                  <a:cubicBezTo>
                    <a:pt x="0" y="1238"/>
                    <a:pt x="31" y="1207"/>
                    <a:pt x="0" y="1207"/>
                  </a:cubicBezTo>
                  <a:cubicBezTo>
                    <a:pt x="0" y="1298"/>
                    <a:pt x="31" y="1358"/>
                    <a:pt x="31" y="1419"/>
                  </a:cubicBezTo>
                  <a:cubicBezTo>
                    <a:pt x="91" y="1419"/>
                    <a:pt x="0" y="1479"/>
                    <a:pt x="31" y="1479"/>
                  </a:cubicBezTo>
                  <a:lnTo>
                    <a:pt x="91" y="1479"/>
                  </a:lnTo>
                  <a:cubicBezTo>
                    <a:pt x="91" y="1539"/>
                    <a:pt x="121" y="1570"/>
                    <a:pt x="151" y="1630"/>
                  </a:cubicBezTo>
                  <a:cubicBezTo>
                    <a:pt x="151" y="1660"/>
                    <a:pt x="151" y="1690"/>
                    <a:pt x="151" y="1690"/>
                  </a:cubicBezTo>
                  <a:cubicBezTo>
                    <a:pt x="166" y="1690"/>
                    <a:pt x="173" y="1697"/>
                    <a:pt x="177" y="1701"/>
                  </a:cubicBezTo>
                  <a:lnTo>
                    <a:pt x="177" y="1701"/>
                  </a:lnTo>
                  <a:cubicBezTo>
                    <a:pt x="127" y="1838"/>
                    <a:pt x="241" y="1784"/>
                    <a:pt x="212" y="1902"/>
                  </a:cubicBezTo>
                  <a:lnTo>
                    <a:pt x="242" y="1932"/>
                  </a:lnTo>
                  <a:cubicBezTo>
                    <a:pt x="272" y="1902"/>
                    <a:pt x="272" y="1902"/>
                    <a:pt x="242" y="1871"/>
                  </a:cubicBezTo>
                  <a:lnTo>
                    <a:pt x="272" y="1871"/>
                  </a:lnTo>
                  <a:cubicBezTo>
                    <a:pt x="272" y="1871"/>
                    <a:pt x="272" y="1905"/>
                    <a:pt x="272" y="1924"/>
                  </a:cubicBezTo>
                  <a:lnTo>
                    <a:pt x="272" y="1924"/>
                  </a:lnTo>
                  <a:cubicBezTo>
                    <a:pt x="278" y="1918"/>
                    <a:pt x="286" y="1910"/>
                    <a:pt x="293" y="1910"/>
                  </a:cubicBezTo>
                  <a:cubicBezTo>
                    <a:pt x="298" y="1910"/>
                    <a:pt x="302" y="1916"/>
                    <a:pt x="302" y="1932"/>
                  </a:cubicBezTo>
                  <a:cubicBezTo>
                    <a:pt x="302" y="1932"/>
                    <a:pt x="329" y="1918"/>
                    <a:pt x="338" y="1918"/>
                  </a:cubicBezTo>
                  <a:cubicBezTo>
                    <a:pt x="342" y="1918"/>
                    <a:pt x="342" y="1922"/>
                    <a:pt x="332" y="1932"/>
                  </a:cubicBezTo>
                  <a:cubicBezTo>
                    <a:pt x="325" y="1939"/>
                    <a:pt x="318" y="1945"/>
                    <a:pt x="311" y="1949"/>
                  </a:cubicBezTo>
                  <a:lnTo>
                    <a:pt x="311" y="1949"/>
                  </a:lnTo>
                  <a:cubicBezTo>
                    <a:pt x="307" y="1942"/>
                    <a:pt x="304" y="1935"/>
                    <a:pt x="303" y="1935"/>
                  </a:cubicBezTo>
                  <a:cubicBezTo>
                    <a:pt x="302" y="1935"/>
                    <a:pt x="302" y="1940"/>
                    <a:pt x="302" y="1954"/>
                  </a:cubicBezTo>
                  <a:lnTo>
                    <a:pt x="302" y="1954"/>
                  </a:lnTo>
                  <a:cubicBezTo>
                    <a:pt x="288" y="1962"/>
                    <a:pt x="283" y="1962"/>
                    <a:pt x="302" y="1962"/>
                  </a:cubicBezTo>
                  <a:lnTo>
                    <a:pt x="302" y="2022"/>
                  </a:lnTo>
                  <a:lnTo>
                    <a:pt x="302" y="2052"/>
                  </a:lnTo>
                  <a:cubicBezTo>
                    <a:pt x="324" y="2020"/>
                    <a:pt x="334" y="2011"/>
                    <a:pt x="340" y="2011"/>
                  </a:cubicBezTo>
                  <a:cubicBezTo>
                    <a:pt x="350" y="2011"/>
                    <a:pt x="353" y="2029"/>
                    <a:pt x="371" y="2029"/>
                  </a:cubicBezTo>
                  <a:cubicBezTo>
                    <a:pt x="376" y="2029"/>
                    <a:pt x="383" y="2027"/>
                    <a:pt x="393" y="2022"/>
                  </a:cubicBezTo>
                  <a:lnTo>
                    <a:pt x="393" y="2022"/>
                  </a:lnTo>
                  <a:cubicBezTo>
                    <a:pt x="363" y="2052"/>
                    <a:pt x="363" y="2052"/>
                    <a:pt x="363" y="2083"/>
                  </a:cubicBezTo>
                  <a:cubicBezTo>
                    <a:pt x="363" y="2113"/>
                    <a:pt x="363" y="2113"/>
                    <a:pt x="363" y="2143"/>
                  </a:cubicBezTo>
                  <a:cubicBezTo>
                    <a:pt x="378" y="2128"/>
                    <a:pt x="385" y="2120"/>
                    <a:pt x="389" y="2120"/>
                  </a:cubicBezTo>
                  <a:cubicBezTo>
                    <a:pt x="393" y="2120"/>
                    <a:pt x="393" y="2128"/>
                    <a:pt x="393" y="2143"/>
                  </a:cubicBezTo>
                  <a:cubicBezTo>
                    <a:pt x="397" y="2139"/>
                    <a:pt x="402" y="2137"/>
                    <a:pt x="406" y="2137"/>
                  </a:cubicBezTo>
                  <a:cubicBezTo>
                    <a:pt x="427" y="2137"/>
                    <a:pt x="449" y="2179"/>
                    <a:pt x="470" y="2179"/>
                  </a:cubicBezTo>
                  <a:cubicBezTo>
                    <a:pt x="474" y="2179"/>
                    <a:pt x="479" y="2178"/>
                    <a:pt x="483" y="2173"/>
                  </a:cubicBezTo>
                  <a:cubicBezTo>
                    <a:pt x="513" y="2143"/>
                    <a:pt x="513" y="2113"/>
                    <a:pt x="544" y="2083"/>
                  </a:cubicBezTo>
                  <a:cubicBezTo>
                    <a:pt x="544" y="2113"/>
                    <a:pt x="544" y="2113"/>
                    <a:pt x="544" y="2143"/>
                  </a:cubicBezTo>
                  <a:lnTo>
                    <a:pt x="574" y="2143"/>
                  </a:lnTo>
                  <a:cubicBezTo>
                    <a:pt x="574" y="2143"/>
                    <a:pt x="574" y="2173"/>
                    <a:pt x="574" y="2173"/>
                  </a:cubicBezTo>
                  <a:cubicBezTo>
                    <a:pt x="604" y="2173"/>
                    <a:pt x="604" y="2143"/>
                    <a:pt x="604" y="2143"/>
                  </a:cubicBezTo>
                  <a:lnTo>
                    <a:pt x="604" y="2083"/>
                  </a:lnTo>
                  <a:cubicBezTo>
                    <a:pt x="634" y="2083"/>
                    <a:pt x="694" y="2083"/>
                    <a:pt x="725" y="2052"/>
                  </a:cubicBezTo>
                  <a:lnTo>
                    <a:pt x="725" y="2083"/>
                  </a:lnTo>
                  <a:cubicBezTo>
                    <a:pt x="725" y="2113"/>
                    <a:pt x="725" y="2143"/>
                    <a:pt x="755" y="2173"/>
                  </a:cubicBezTo>
                  <a:lnTo>
                    <a:pt x="755" y="2083"/>
                  </a:lnTo>
                  <a:cubicBezTo>
                    <a:pt x="755" y="2089"/>
                    <a:pt x="756" y="2092"/>
                    <a:pt x="759" y="2092"/>
                  </a:cubicBezTo>
                  <a:cubicBezTo>
                    <a:pt x="763" y="2092"/>
                    <a:pt x="770" y="2085"/>
                    <a:pt x="776" y="2085"/>
                  </a:cubicBezTo>
                  <a:cubicBezTo>
                    <a:pt x="781" y="2085"/>
                    <a:pt x="785" y="2091"/>
                    <a:pt x="785" y="2113"/>
                  </a:cubicBezTo>
                  <a:cubicBezTo>
                    <a:pt x="785" y="2113"/>
                    <a:pt x="785" y="2083"/>
                    <a:pt x="785" y="2052"/>
                  </a:cubicBezTo>
                  <a:cubicBezTo>
                    <a:pt x="785" y="2098"/>
                    <a:pt x="793" y="2098"/>
                    <a:pt x="800" y="2098"/>
                  </a:cubicBezTo>
                  <a:cubicBezTo>
                    <a:pt x="808" y="2098"/>
                    <a:pt x="815" y="2098"/>
                    <a:pt x="815" y="2143"/>
                  </a:cubicBezTo>
                  <a:cubicBezTo>
                    <a:pt x="815" y="2052"/>
                    <a:pt x="876" y="2052"/>
                    <a:pt x="876" y="2052"/>
                  </a:cubicBezTo>
                  <a:cubicBezTo>
                    <a:pt x="906" y="2052"/>
                    <a:pt x="906" y="2083"/>
                    <a:pt x="906" y="2083"/>
                  </a:cubicBezTo>
                  <a:lnTo>
                    <a:pt x="906" y="2022"/>
                  </a:lnTo>
                  <a:cubicBezTo>
                    <a:pt x="927" y="2044"/>
                    <a:pt x="933" y="2065"/>
                    <a:pt x="935" y="2065"/>
                  </a:cubicBezTo>
                  <a:cubicBezTo>
                    <a:pt x="936" y="2065"/>
                    <a:pt x="936" y="2061"/>
                    <a:pt x="936" y="2052"/>
                  </a:cubicBezTo>
                  <a:cubicBezTo>
                    <a:pt x="936" y="2035"/>
                    <a:pt x="936" y="2022"/>
                    <a:pt x="936" y="2022"/>
                  </a:cubicBezTo>
                  <a:cubicBezTo>
                    <a:pt x="940" y="2018"/>
                    <a:pt x="943" y="2016"/>
                    <a:pt x="945" y="2016"/>
                  </a:cubicBezTo>
                  <a:cubicBezTo>
                    <a:pt x="959" y="2016"/>
                    <a:pt x="940" y="2083"/>
                    <a:pt x="966" y="2083"/>
                  </a:cubicBezTo>
                  <a:cubicBezTo>
                    <a:pt x="996" y="2052"/>
                    <a:pt x="996" y="1992"/>
                    <a:pt x="996" y="1992"/>
                  </a:cubicBezTo>
                  <a:cubicBezTo>
                    <a:pt x="996" y="2022"/>
                    <a:pt x="996" y="2022"/>
                    <a:pt x="996" y="2022"/>
                  </a:cubicBezTo>
                  <a:cubicBezTo>
                    <a:pt x="996" y="1992"/>
                    <a:pt x="1026" y="2022"/>
                    <a:pt x="1026" y="1962"/>
                  </a:cubicBezTo>
                  <a:cubicBezTo>
                    <a:pt x="1026" y="1932"/>
                    <a:pt x="1026" y="1902"/>
                    <a:pt x="1026" y="1871"/>
                  </a:cubicBezTo>
                  <a:lnTo>
                    <a:pt x="1057" y="1871"/>
                  </a:lnTo>
                  <a:lnTo>
                    <a:pt x="1057" y="1902"/>
                  </a:lnTo>
                  <a:lnTo>
                    <a:pt x="1057" y="1962"/>
                  </a:lnTo>
                  <a:cubicBezTo>
                    <a:pt x="1057" y="1962"/>
                    <a:pt x="1076" y="1885"/>
                    <a:pt x="1084" y="1885"/>
                  </a:cubicBezTo>
                  <a:cubicBezTo>
                    <a:pt x="1086" y="1885"/>
                    <a:pt x="1087" y="1889"/>
                    <a:pt x="1087" y="1902"/>
                  </a:cubicBezTo>
                  <a:cubicBezTo>
                    <a:pt x="1087" y="1992"/>
                    <a:pt x="1057" y="1932"/>
                    <a:pt x="1087" y="1992"/>
                  </a:cubicBezTo>
                  <a:lnTo>
                    <a:pt x="1057" y="1992"/>
                  </a:lnTo>
                  <a:lnTo>
                    <a:pt x="1057" y="2052"/>
                  </a:lnTo>
                  <a:cubicBezTo>
                    <a:pt x="1063" y="2058"/>
                    <a:pt x="1067" y="2061"/>
                    <a:pt x="1072" y="2061"/>
                  </a:cubicBezTo>
                  <a:cubicBezTo>
                    <a:pt x="1088" y="2061"/>
                    <a:pt x="1093" y="2022"/>
                    <a:pt x="1117" y="2022"/>
                  </a:cubicBezTo>
                  <a:cubicBezTo>
                    <a:pt x="1117" y="2022"/>
                    <a:pt x="1117" y="1992"/>
                    <a:pt x="1117" y="1962"/>
                  </a:cubicBezTo>
                  <a:cubicBezTo>
                    <a:pt x="1122" y="1952"/>
                    <a:pt x="1127" y="1948"/>
                    <a:pt x="1132" y="1948"/>
                  </a:cubicBezTo>
                  <a:cubicBezTo>
                    <a:pt x="1154" y="1948"/>
                    <a:pt x="1173" y="2026"/>
                    <a:pt x="1177" y="2026"/>
                  </a:cubicBezTo>
                  <a:cubicBezTo>
                    <a:pt x="1177" y="2026"/>
                    <a:pt x="1177" y="2025"/>
                    <a:pt x="1177" y="2022"/>
                  </a:cubicBezTo>
                  <a:cubicBezTo>
                    <a:pt x="1177" y="1973"/>
                    <a:pt x="1177" y="1924"/>
                    <a:pt x="1194" y="1924"/>
                  </a:cubicBezTo>
                  <a:cubicBezTo>
                    <a:pt x="1197" y="1924"/>
                    <a:pt x="1202" y="1926"/>
                    <a:pt x="1208" y="1932"/>
                  </a:cubicBezTo>
                  <a:lnTo>
                    <a:pt x="1208" y="1992"/>
                  </a:lnTo>
                  <a:cubicBezTo>
                    <a:pt x="1221" y="1992"/>
                    <a:pt x="1228" y="1974"/>
                    <a:pt x="1233" y="1957"/>
                  </a:cubicBezTo>
                  <a:lnTo>
                    <a:pt x="1233" y="1957"/>
                  </a:lnTo>
                  <a:cubicBezTo>
                    <a:pt x="1234" y="1958"/>
                    <a:pt x="1236" y="1960"/>
                    <a:pt x="1238" y="1962"/>
                  </a:cubicBezTo>
                  <a:cubicBezTo>
                    <a:pt x="1245" y="1977"/>
                    <a:pt x="1251" y="1983"/>
                    <a:pt x="1255" y="1983"/>
                  </a:cubicBezTo>
                  <a:cubicBezTo>
                    <a:pt x="1268" y="1983"/>
                    <a:pt x="1268" y="1932"/>
                    <a:pt x="1268" y="1932"/>
                  </a:cubicBezTo>
                  <a:lnTo>
                    <a:pt x="1268" y="1992"/>
                  </a:lnTo>
                  <a:cubicBezTo>
                    <a:pt x="1298" y="1962"/>
                    <a:pt x="1328" y="1932"/>
                    <a:pt x="1328" y="1902"/>
                  </a:cubicBezTo>
                  <a:cubicBezTo>
                    <a:pt x="1328" y="1932"/>
                    <a:pt x="1328" y="1932"/>
                    <a:pt x="1328" y="1962"/>
                  </a:cubicBezTo>
                  <a:cubicBezTo>
                    <a:pt x="1353" y="1912"/>
                    <a:pt x="1399" y="1903"/>
                    <a:pt x="1449" y="1902"/>
                  </a:cubicBezTo>
                  <a:lnTo>
                    <a:pt x="1449" y="1902"/>
                  </a:lnTo>
                  <a:cubicBezTo>
                    <a:pt x="1419" y="1932"/>
                    <a:pt x="1449" y="1932"/>
                    <a:pt x="1449" y="1932"/>
                  </a:cubicBezTo>
                  <a:cubicBezTo>
                    <a:pt x="1449" y="1921"/>
                    <a:pt x="1453" y="1910"/>
                    <a:pt x="1457" y="1902"/>
                  </a:cubicBezTo>
                  <a:lnTo>
                    <a:pt x="1457" y="1902"/>
                  </a:lnTo>
                  <a:cubicBezTo>
                    <a:pt x="1464" y="1902"/>
                    <a:pt x="1472" y="1902"/>
                    <a:pt x="1479" y="1902"/>
                  </a:cubicBezTo>
                  <a:lnTo>
                    <a:pt x="1479" y="1871"/>
                  </a:lnTo>
                  <a:cubicBezTo>
                    <a:pt x="1509" y="1871"/>
                    <a:pt x="1449" y="1841"/>
                    <a:pt x="1479" y="1841"/>
                  </a:cubicBezTo>
                  <a:cubicBezTo>
                    <a:pt x="1485" y="1835"/>
                    <a:pt x="1490" y="1833"/>
                    <a:pt x="1494" y="1833"/>
                  </a:cubicBezTo>
                  <a:cubicBezTo>
                    <a:pt x="1509" y="1833"/>
                    <a:pt x="1509" y="1871"/>
                    <a:pt x="1509" y="1871"/>
                  </a:cubicBezTo>
                  <a:cubicBezTo>
                    <a:pt x="1509" y="1811"/>
                    <a:pt x="1539" y="1721"/>
                    <a:pt x="1570" y="1721"/>
                  </a:cubicBezTo>
                  <a:cubicBezTo>
                    <a:pt x="1570" y="1690"/>
                    <a:pt x="1539" y="1630"/>
                    <a:pt x="1570" y="1630"/>
                  </a:cubicBezTo>
                  <a:cubicBezTo>
                    <a:pt x="1630" y="1570"/>
                    <a:pt x="1630" y="1479"/>
                    <a:pt x="1690" y="1449"/>
                  </a:cubicBezTo>
                  <a:cubicBezTo>
                    <a:pt x="1690" y="1419"/>
                    <a:pt x="1721" y="1389"/>
                    <a:pt x="1690" y="1358"/>
                  </a:cubicBezTo>
                  <a:cubicBezTo>
                    <a:pt x="1721" y="1328"/>
                    <a:pt x="1751" y="1298"/>
                    <a:pt x="1751" y="1298"/>
                  </a:cubicBezTo>
                  <a:cubicBezTo>
                    <a:pt x="1751" y="1268"/>
                    <a:pt x="1721" y="1238"/>
                    <a:pt x="1721" y="1207"/>
                  </a:cubicBezTo>
                  <a:lnTo>
                    <a:pt x="1751" y="1207"/>
                  </a:lnTo>
                  <a:lnTo>
                    <a:pt x="1721" y="1177"/>
                  </a:lnTo>
                  <a:lnTo>
                    <a:pt x="1751" y="1177"/>
                  </a:lnTo>
                  <a:lnTo>
                    <a:pt x="1751" y="1147"/>
                  </a:lnTo>
                  <a:cubicBezTo>
                    <a:pt x="1721" y="1117"/>
                    <a:pt x="1781" y="1087"/>
                    <a:pt x="1781" y="1087"/>
                  </a:cubicBezTo>
                  <a:lnTo>
                    <a:pt x="1781" y="996"/>
                  </a:lnTo>
                  <a:cubicBezTo>
                    <a:pt x="1789" y="996"/>
                    <a:pt x="1797" y="1003"/>
                    <a:pt x="1804" y="1011"/>
                  </a:cubicBezTo>
                  <a:lnTo>
                    <a:pt x="1804" y="1011"/>
                  </a:lnTo>
                  <a:cubicBezTo>
                    <a:pt x="1786" y="966"/>
                    <a:pt x="1811" y="966"/>
                    <a:pt x="1811" y="966"/>
                  </a:cubicBezTo>
                  <a:lnTo>
                    <a:pt x="1781" y="966"/>
                  </a:lnTo>
                  <a:cubicBezTo>
                    <a:pt x="1781" y="936"/>
                    <a:pt x="1781" y="906"/>
                    <a:pt x="1781" y="876"/>
                  </a:cubicBezTo>
                  <a:lnTo>
                    <a:pt x="1811" y="876"/>
                  </a:lnTo>
                  <a:cubicBezTo>
                    <a:pt x="1811" y="815"/>
                    <a:pt x="1781" y="755"/>
                    <a:pt x="1781" y="694"/>
                  </a:cubicBezTo>
                  <a:cubicBezTo>
                    <a:pt x="1751" y="725"/>
                    <a:pt x="1721" y="725"/>
                    <a:pt x="1721" y="725"/>
                  </a:cubicBezTo>
                  <a:lnTo>
                    <a:pt x="1751" y="694"/>
                  </a:lnTo>
                  <a:lnTo>
                    <a:pt x="1721" y="694"/>
                  </a:lnTo>
                  <a:cubicBezTo>
                    <a:pt x="1721" y="664"/>
                    <a:pt x="1751" y="664"/>
                    <a:pt x="1751" y="664"/>
                  </a:cubicBezTo>
                  <a:lnTo>
                    <a:pt x="1751" y="634"/>
                  </a:lnTo>
                  <a:cubicBezTo>
                    <a:pt x="1751" y="634"/>
                    <a:pt x="1778" y="648"/>
                    <a:pt x="1786" y="648"/>
                  </a:cubicBezTo>
                  <a:cubicBezTo>
                    <a:pt x="1791" y="648"/>
                    <a:pt x="1791" y="644"/>
                    <a:pt x="1781" y="634"/>
                  </a:cubicBezTo>
                  <a:cubicBezTo>
                    <a:pt x="1751" y="634"/>
                    <a:pt x="1811" y="574"/>
                    <a:pt x="1751" y="574"/>
                  </a:cubicBezTo>
                  <a:cubicBezTo>
                    <a:pt x="1751" y="544"/>
                    <a:pt x="1721" y="483"/>
                    <a:pt x="1721" y="453"/>
                  </a:cubicBezTo>
                  <a:lnTo>
                    <a:pt x="1660" y="453"/>
                  </a:lnTo>
                  <a:cubicBezTo>
                    <a:pt x="1660" y="393"/>
                    <a:pt x="1660" y="363"/>
                    <a:pt x="1630" y="332"/>
                  </a:cubicBezTo>
                  <a:cubicBezTo>
                    <a:pt x="1626" y="328"/>
                    <a:pt x="1622" y="326"/>
                    <a:pt x="1619" y="326"/>
                  </a:cubicBezTo>
                  <a:cubicBezTo>
                    <a:pt x="1603" y="326"/>
                    <a:pt x="1600" y="369"/>
                    <a:pt x="1600" y="369"/>
                  </a:cubicBezTo>
                  <a:cubicBezTo>
                    <a:pt x="1600" y="369"/>
                    <a:pt x="1600" y="367"/>
                    <a:pt x="1600" y="363"/>
                  </a:cubicBezTo>
                  <a:cubicBezTo>
                    <a:pt x="1600" y="332"/>
                    <a:pt x="1570" y="272"/>
                    <a:pt x="1600" y="272"/>
                  </a:cubicBezTo>
                  <a:cubicBezTo>
                    <a:pt x="1570" y="242"/>
                    <a:pt x="1539" y="242"/>
                    <a:pt x="1509" y="212"/>
                  </a:cubicBezTo>
                  <a:cubicBezTo>
                    <a:pt x="1483" y="212"/>
                    <a:pt x="1458" y="79"/>
                    <a:pt x="1413" y="79"/>
                  </a:cubicBezTo>
                  <a:cubicBezTo>
                    <a:pt x="1405" y="79"/>
                    <a:pt x="1397" y="82"/>
                    <a:pt x="1389" y="91"/>
                  </a:cubicBezTo>
                  <a:lnTo>
                    <a:pt x="1358" y="91"/>
                  </a:lnTo>
                  <a:cubicBezTo>
                    <a:pt x="1328" y="91"/>
                    <a:pt x="1358" y="91"/>
                    <a:pt x="1358" y="61"/>
                  </a:cubicBezTo>
                  <a:lnTo>
                    <a:pt x="1358" y="61"/>
                  </a:lnTo>
                  <a:cubicBezTo>
                    <a:pt x="1349" y="65"/>
                    <a:pt x="1341" y="67"/>
                    <a:pt x="1333" y="67"/>
                  </a:cubicBezTo>
                  <a:cubicBezTo>
                    <a:pt x="1303" y="67"/>
                    <a:pt x="1281" y="40"/>
                    <a:pt x="1262" y="40"/>
                  </a:cubicBezTo>
                  <a:cubicBezTo>
                    <a:pt x="1253" y="40"/>
                    <a:pt x="1246" y="45"/>
                    <a:pt x="1238" y="61"/>
                  </a:cubicBezTo>
                  <a:cubicBezTo>
                    <a:pt x="1227" y="16"/>
                    <a:pt x="1211" y="5"/>
                    <a:pt x="1195" y="5"/>
                  </a:cubicBezTo>
                  <a:cubicBezTo>
                    <a:pt x="1177" y="5"/>
                    <a:pt x="1158" y="18"/>
                    <a:pt x="1141" y="18"/>
                  </a:cubicBezTo>
                  <a:cubicBezTo>
                    <a:pt x="1132" y="18"/>
                    <a:pt x="1124" y="14"/>
                    <a:pt x="1117" y="0"/>
                  </a:cubicBezTo>
                  <a:close/>
                  <a:moveTo>
                    <a:pt x="626" y="2103"/>
                  </a:moveTo>
                  <a:cubicBezTo>
                    <a:pt x="617" y="2103"/>
                    <a:pt x="604" y="2143"/>
                    <a:pt x="604" y="2143"/>
                  </a:cubicBezTo>
                  <a:lnTo>
                    <a:pt x="604" y="2203"/>
                  </a:lnTo>
                  <a:cubicBezTo>
                    <a:pt x="604" y="2203"/>
                    <a:pt x="634" y="2173"/>
                    <a:pt x="634" y="2143"/>
                  </a:cubicBezTo>
                  <a:cubicBezTo>
                    <a:pt x="634" y="2113"/>
                    <a:pt x="631" y="2103"/>
                    <a:pt x="626" y="2103"/>
                  </a:cubicBezTo>
                  <a:close/>
                  <a:moveTo>
                    <a:pt x="634" y="2143"/>
                  </a:moveTo>
                  <a:cubicBezTo>
                    <a:pt x="634" y="2173"/>
                    <a:pt x="634" y="2203"/>
                    <a:pt x="634" y="2203"/>
                  </a:cubicBezTo>
                  <a:cubicBezTo>
                    <a:pt x="664" y="2203"/>
                    <a:pt x="664" y="2173"/>
                    <a:pt x="664" y="2173"/>
                  </a:cubicBezTo>
                  <a:lnTo>
                    <a:pt x="664" y="2173"/>
                  </a:lnTo>
                  <a:cubicBezTo>
                    <a:pt x="658" y="2179"/>
                    <a:pt x="653" y="2182"/>
                    <a:pt x="650" y="2182"/>
                  </a:cubicBezTo>
                  <a:cubicBezTo>
                    <a:pt x="634" y="2182"/>
                    <a:pt x="634" y="2143"/>
                    <a:pt x="634" y="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3970675" y="26787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3932200" y="269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3931450" y="265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3926150" y="26696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cubicBezTo>
                    <a:pt x="31" y="1"/>
                    <a:pt x="1" y="31"/>
                    <a:pt x="31" y="3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3939725" y="26530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393972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3939725" y="270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3935975" y="2701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0" y="0"/>
                    <a:pt x="30" y="31"/>
                    <a:pt x="3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3924650" y="2675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0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3988775" y="274657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31" y="20"/>
                    <a:pt x="31" y="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3988025" y="274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4003100" y="27375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21" y="1"/>
                    <a:pt x="28" y="14"/>
                    <a:pt x="30" y="14"/>
                  </a:cubicBezTo>
                  <a:cubicBezTo>
                    <a:pt x="31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988025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956325" y="27201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989525" y="274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3989525" y="2747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4002350" y="274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3954075" y="2701550"/>
              <a:ext cx="52075" cy="51100"/>
            </a:xfrm>
            <a:custGeom>
              <a:avLst/>
              <a:gdLst/>
              <a:ahLst/>
              <a:cxnLst/>
              <a:rect l="l" t="t" r="r" b="b"/>
              <a:pathLst>
                <a:path w="2083" h="2044" extrusionOk="0">
                  <a:moveTo>
                    <a:pt x="1429" y="15"/>
                  </a:moveTo>
                  <a:cubicBezTo>
                    <a:pt x="1426" y="15"/>
                    <a:pt x="1423" y="17"/>
                    <a:pt x="1419" y="22"/>
                  </a:cubicBezTo>
                  <a:cubicBezTo>
                    <a:pt x="1425" y="28"/>
                    <a:pt x="1430" y="33"/>
                    <a:pt x="1434" y="37"/>
                  </a:cubicBezTo>
                  <a:lnTo>
                    <a:pt x="1434" y="37"/>
                  </a:lnTo>
                  <a:cubicBezTo>
                    <a:pt x="1434" y="29"/>
                    <a:pt x="1435" y="15"/>
                    <a:pt x="1429" y="15"/>
                  </a:cubicBezTo>
                  <a:close/>
                  <a:moveTo>
                    <a:pt x="151" y="625"/>
                  </a:moveTo>
                  <a:cubicBezTo>
                    <a:pt x="151" y="625"/>
                    <a:pt x="151" y="625"/>
                    <a:pt x="151" y="625"/>
                  </a:cubicBezTo>
                  <a:cubicBezTo>
                    <a:pt x="151" y="625"/>
                    <a:pt x="151" y="625"/>
                    <a:pt x="151" y="625"/>
                  </a:cubicBezTo>
                  <a:close/>
                  <a:moveTo>
                    <a:pt x="1932" y="1349"/>
                  </a:moveTo>
                  <a:cubicBezTo>
                    <a:pt x="1949" y="1349"/>
                    <a:pt x="1956" y="1380"/>
                    <a:pt x="1960" y="1393"/>
                  </a:cubicBezTo>
                  <a:lnTo>
                    <a:pt x="1960" y="1393"/>
                  </a:lnTo>
                  <a:lnTo>
                    <a:pt x="1932" y="1379"/>
                  </a:lnTo>
                  <a:lnTo>
                    <a:pt x="1932" y="1349"/>
                  </a:lnTo>
                  <a:close/>
                  <a:moveTo>
                    <a:pt x="1958" y="1651"/>
                  </a:moveTo>
                  <a:cubicBezTo>
                    <a:pt x="1962" y="1659"/>
                    <a:pt x="1962" y="1666"/>
                    <a:pt x="1962" y="1681"/>
                  </a:cubicBezTo>
                  <a:lnTo>
                    <a:pt x="1962" y="1651"/>
                  </a:lnTo>
                  <a:close/>
                  <a:moveTo>
                    <a:pt x="1886" y="1754"/>
                  </a:moveTo>
                  <a:cubicBezTo>
                    <a:pt x="1887" y="1773"/>
                    <a:pt x="1889" y="1790"/>
                    <a:pt x="1901" y="1802"/>
                  </a:cubicBezTo>
                  <a:cubicBezTo>
                    <a:pt x="1901" y="1791"/>
                    <a:pt x="1894" y="1772"/>
                    <a:pt x="1886" y="1754"/>
                  </a:cubicBezTo>
                  <a:close/>
                  <a:moveTo>
                    <a:pt x="1243" y="0"/>
                  </a:moveTo>
                  <a:cubicBezTo>
                    <a:pt x="1240" y="0"/>
                    <a:pt x="1238" y="6"/>
                    <a:pt x="1238" y="22"/>
                  </a:cubicBezTo>
                  <a:cubicBezTo>
                    <a:pt x="1207" y="22"/>
                    <a:pt x="1147" y="22"/>
                    <a:pt x="1177" y="52"/>
                  </a:cubicBezTo>
                  <a:cubicBezTo>
                    <a:pt x="1177" y="70"/>
                    <a:pt x="1177" y="98"/>
                    <a:pt x="1177" y="112"/>
                  </a:cubicBezTo>
                  <a:cubicBezTo>
                    <a:pt x="1147" y="112"/>
                    <a:pt x="1117" y="82"/>
                    <a:pt x="1117" y="82"/>
                  </a:cubicBezTo>
                  <a:lnTo>
                    <a:pt x="1117" y="172"/>
                  </a:lnTo>
                  <a:cubicBezTo>
                    <a:pt x="1087" y="112"/>
                    <a:pt x="1087" y="142"/>
                    <a:pt x="1087" y="112"/>
                  </a:cubicBezTo>
                  <a:cubicBezTo>
                    <a:pt x="1057" y="112"/>
                    <a:pt x="1026" y="142"/>
                    <a:pt x="1026" y="172"/>
                  </a:cubicBezTo>
                  <a:cubicBezTo>
                    <a:pt x="1021" y="183"/>
                    <a:pt x="1014" y="187"/>
                    <a:pt x="1006" y="187"/>
                  </a:cubicBezTo>
                  <a:cubicBezTo>
                    <a:pt x="978" y="187"/>
                    <a:pt x="940" y="143"/>
                    <a:pt x="919" y="143"/>
                  </a:cubicBezTo>
                  <a:cubicBezTo>
                    <a:pt x="911" y="143"/>
                    <a:pt x="906" y="150"/>
                    <a:pt x="906" y="172"/>
                  </a:cubicBezTo>
                  <a:lnTo>
                    <a:pt x="875" y="203"/>
                  </a:lnTo>
                  <a:lnTo>
                    <a:pt x="875" y="172"/>
                  </a:lnTo>
                  <a:cubicBezTo>
                    <a:pt x="864" y="195"/>
                    <a:pt x="853" y="201"/>
                    <a:pt x="842" y="201"/>
                  </a:cubicBezTo>
                  <a:cubicBezTo>
                    <a:pt x="830" y="201"/>
                    <a:pt x="818" y="194"/>
                    <a:pt x="805" y="194"/>
                  </a:cubicBezTo>
                  <a:cubicBezTo>
                    <a:pt x="799" y="194"/>
                    <a:pt x="792" y="196"/>
                    <a:pt x="785" y="203"/>
                  </a:cubicBezTo>
                  <a:cubicBezTo>
                    <a:pt x="776" y="167"/>
                    <a:pt x="765" y="155"/>
                    <a:pt x="751" y="155"/>
                  </a:cubicBezTo>
                  <a:cubicBezTo>
                    <a:pt x="723" y="155"/>
                    <a:pt x="688" y="207"/>
                    <a:pt x="651" y="207"/>
                  </a:cubicBezTo>
                  <a:cubicBezTo>
                    <a:pt x="645" y="207"/>
                    <a:pt x="640" y="205"/>
                    <a:pt x="634" y="203"/>
                  </a:cubicBezTo>
                  <a:lnTo>
                    <a:pt x="634" y="233"/>
                  </a:lnTo>
                  <a:cubicBezTo>
                    <a:pt x="620" y="240"/>
                    <a:pt x="605" y="242"/>
                    <a:pt x="589" y="242"/>
                  </a:cubicBezTo>
                  <a:cubicBezTo>
                    <a:pt x="559" y="242"/>
                    <a:pt x="526" y="235"/>
                    <a:pt x="491" y="235"/>
                  </a:cubicBezTo>
                  <a:cubicBezTo>
                    <a:pt x="460" y="235"/>
                    <a:pt x="426" y="241"/>
                    <a:pt x="393" y="263"/>
                  </a:cubicBezTo>
                  <a:cubicBezTo>
                    <a:pt x="366" y="263"/>
                    <a:pt x="387" y="358"/>
                    <a:pt x="370" y="358"/>
                  </a:cubicBezTo>
                  <a:cubicBezTo>
                    <a:pt x="368" y="358"/>
                    <a:pt x="366" y="357"/>
                    <a:pt x="362" y="353"/>
                  </a:cubicBezTo>
                  <a:lnTo>
                    <a:pt x="362" y="323"/>
                  </a:lnTo>
                  <a:cubicBezTo>
                    <a:pt x="302" y="414"/>
                    <a:pt x="242" y="444"/>
                    <a:pt x="212" y="535"/>
                  </a:cubicBezTo>
                  <a:cubicBezTo>
                    <a:pt x="212" y="535"/>
                    <a:pt x="212" y="535"/>
                    <a:pt x="212" y="504"/>
                  </a:cubicBezTo>
                  <a:cubicBezTo>
                    <a:pt x="181" y="504"/>
                    <a:pt x="212" y="565"/>
                    <a:pt x="181" y="595"/>
                  </a:cubicBezTo>
                  <a:cubicBezTo>
                    <a:pt x="154" y="595"/>
                    <a:pt x="177" y="646"/>
                    <a:pt x="158" y="654"/>
                  </a:cubicBezTo>
                  <a:lnTo>
                    <a:pt x="158" y="654"/>
                  </a:lnTo>
                  <a:cubicBezTo>
                    <a:pt x="154" y="644"/>
                    <a:pt x="151" y="635"/>
                    <a:pt x="151" y="625"/>
                  </a:cubicBezTo>
                  <a:cubicBezTo>
                    <a:pt x="151" y="655"/>
                    <a:pt x="151" y="655"/>
                    <a:pt x="151" y="655"/>
                  </a:cubicBezTo>
                  <a:cubicBezTo>
                    <a:pt x="154" y="655"/>
                    <a:pt x="156" y="655"/>
                    <a:pt x="158" y="654"/>
                  </a:cubicBezTo>
                  <a:lnTo>
                    <a:pt x="158" y="654"/>
                  </a:lnTo>
                  <a:cubicBezTo>
                    <a:pt x="164" y="675"/>
                    <a:pt x="172" y="695"/>
                    <a:pt x="151" y="716"/>
                  </a:cubicBezTo>
                  <a:cubicBezTo>
                    <a:pt x="121" y="716"/>
                    <a:pt x="121" y="746"/>
                    <a:pt x="121" y="806"/>
                  </a:cubicBezTo>
                  <a:cubicBezTo>
                    <a:pt x="121" y="835"/>
                    <a:pt x="67" y="836"/>
                    <a:pt x="112" y="862"/>
                  </a:cubicBezTo>
                  <a:lnTo>
                    <a:pt x="112" y="862"/>
                  </a:lnTo>
                  <a:cubicBezTo>
                    <a:pt x="98" y="865"/>
                    <a:pt x="117" y="957"/>
                    <a:pt x="91" y="957"/>
                  </a:cubicBezTo>
                  <a:cubicBezTo>
                    <a:pt x="71" y="957"/>
                    <a:pt x="64" y="944"/>
                    <a:pt x="62" y="944"/>
                  </a:cubicBezTo>
                  <a:cubicBezTo>
                    <a:pt x="61" y="944"/>
                    <a:pt x="61" y="947"/>
                    <a:pt x="61" y="957"/>
                  </a:cubicBezTo>
                  <a:cubicBezTo>
                    <a:pt x="31" y="987"/>
                    <a:pt x="61" y="1017"/>
                    <a:pt x="61" y="1017"/>
                  </a:cubicBezTo>
                  <a:cubicBezTo>
                    <a:pt x="0" y="1048"/>
                    <a:pt x="91" y="1138"/>
                    <a:pt x="31" y="1138"/>
                  </a:cubicBezTo>
                  <a:cubicBezTo>
                    <a:pt x="31" y="1229"/>
                    <a:pt x="61" y="1319"/>
                    <a:pt x="61" y="1379"/>
                  </a:cubicBezTo>
                  <a:cubicBezTo>
                    <a:pt x="31" y="1379"/>
                    <a:pt x="61" y="1319"/>
                    <a:pt x="31" y="1319"/>
                  </a:cubicBezTo>
                  <a:cubicBezTo>
                    <a:pt x="31" y="1379"/>
                    <a:pt x="91" y="1440"/>
                    <a:pt x="91" y="1470"/>
                  </a:cubicBezTo>
                  <a:cubicBezTo>
                    <a:pt x="91" y="1480"/>
                    <a:pt x="88" y="1483"/>
                    <a:pt x="83" y="1483"/>
                  </a:cubicBezTo>
                  <a:cubicBezTo>
                    <a:pt x="74" y="1483"/>
                    <a:pt x="61" y="1470"/>
                    <a:pt x="61" y="1470"/>
                  </a:cubicBezTo>
                  <a:lnTo>
                    <a:pt x="61" y="1470"/>
                  </a:lnTo>
                  <a:cubicBezTo>
                    <a:pt x="91" y="1530"/>
                    <a:pt x="91" y="1621"/>
                    <a:pt x="121" y="1651"/>
                  </a:cubicBezTo>
                  <a:cubicBezTo>
                    <a:pt x="151" y="1621"/>
                    <a:pt x="181" y="1621"/>
                    <a:pt x="181" y="1621"/>
                  </a:cubicBezTo>
                  <a:lnTo>
                    <a:pt x="181" y="1621"/>
                  </a:lnTo>
                  <a:cubicBezTo>
                    <a:pt x="121" y="1651"/>
                    <a:pt x="212" y="1681"/>
                    <a:pt x="121" y="1711"/>
                  </a:cubicBezTo>
                  <a:lnTo>
                    <a:pt x="151" y="1711"/>
                  </a:lnTo>
                  <a:cubicBezTo>
                    <a:pt x="151" y="1727"/>
                    <a:pt x="144" y="1727"/>
                    <a:pt x="140" y="1727"/>
                  </a:cubicBezTo>
                  <a:cubicBezTo>
                    <a:pt x="136" y="1727"/>
                    <a:pt x="136" y="1727"/>
                    <a:pt x="151" y="1742"/>
                  </a:cubicBezTo>
                  <a:cubicBezTo>
                    <a:pt x="151" y="1757"/>
                    <a:pt x="159" y="1757"/>
                    <a:pt x="166" y="1757"/>
                  </a:cubicBezTo>
                  <a:cubicBezTo>
                    <a:pt x="174" y="1757"/>
                    <a:pt x="181" y="1757"/>
                    <a:pt x="181" y="1772"/>
                  </a:cubicBezTo>
                  <a:cubicBezTo>
                    <a:pt x="181" y="1772"/>
                    <a:pt x="212" y="1802"/>
                    <a:pt x="212" y="1802"/>
                  </a:cubicBezTo>
                  <a:cubicBezTo>
                    <a:pt x="242" y="1832"/>
                    <a:pt x="332" y="1832"/>
                    <a:pt x="302" y="1862"/>
                  </a:cubicBezTo>
                  <a:cubicBezTo>
                    <a:pt x="272" y="1892"/>
                    <a:pt x="302" y="1892"/>
                    <a:pt x="272" y="1953"/>
                  </a:cubicBezTo>
                  <a:lnTo>
                    <a:pt x="302" y="1953"/>
                  </a:lnTo>
                  <a:lnTo>
                    <a:pt x="302" y="1923"/>
                  </a:lnTo>
                  <a:cubicBezTo>
                    <a:pt x="302" y="1923"/>
                    <a:pt x="329" y="1909"/>
                    <a:pt x="347" y="1909"/>
                  </a:cubicBezTo>
                  <a:cubicBezTo>
                    <a:pt x="356" y="1909"/>
                    <a:pt x="362" y="1913"/>
                    <a:pt x="362" y="1923"/>
                  </a:cubicBezTo>
                  <a:lnTo>
                    <a:pt x="393" y="1953"/>
                  </a:lnTo>
                  <a:lnTo>
                    <a:pt x="393" y="1923"/>
                  </a:lnTo>
                  <a:cubicBezTo>
                    <a:pt x="404" y="1912"/>
                    <a:pt x="411" y="1905"/>
                    <a:pt x="415" y="1900"/>
                  </a:cubicBezTo>
                  <a:lnTo>
                    <a:pt x="415" y="1900"/>
                  </a:lnTo>
                  <a:cubicBezTo>
                    <a:pt x="419" y="1905"/>
                    <a:pt x="423" y="1912"/>
                    <a:pt x="423" y="1923"/>
                  </a:cubicBezTo>
                  <a:lnTo>
                    <a:pt x="453" y="1923"/>
                  </a:lnTo>
                  <a:lnTo>
                    <a:pt x="453" y="2013"/>
                  </a:lnTo>
                  <a:cubicBezTo>
                    <a:pt x="453" y="1998"/>
                    <a:pt x="461" y="1998"/>
                    <a:pt x="472" y="1998"/>
                  </a:cubicBezTo>
                  <a:cubicBezTo>
                    <a:pt x="477" y="1998"/>
                    <a:pt x="484" y="1998"/>
                    <a:pt x="491" y="1996"/>
                  </a:cubicBezTo>
                  <a:lnTo>
                    <a:pt x="491" y="1996"/>
                  </a:lnTo>
                  <a:cubicBezTo>
                    <a:pt x="490" y="2004"/>
                    <a:pt x="497" y="2013"/>
                    <a:pt x="513" y="2013"/>
                  </a:cubicBezTo>
                  <a:cubicBezTo>
                    <a:pt x="513" y="2005"/>
                    <a:pt x="513" y="1991"/>
                    <a:pt x="513" y="1983"/>
                  </a:cubicBezTo>
                  <a:cubicBezTo>
                    <a:pt x="533" y="1983"/>
                    <a:pt x="567" y="1956"/>
                    <a:pt x="587" y="1956"/>
                  </a:cubicBezTo>
                  <a:cubicBezTo>
                    <a:pt x="597" y="1956"/>
                    <a:pt x="604" y="1963"/>
                    <a:pt x="604" y="1983"/>
                  </a:cubicBezTo>
                  <a:cubicBezTo>
                    <a:pt x="604" y="2043"/>
                    <a:pt x="544" y="2043"/>
                    <a:pt x="574" y="2043"/>
                  </a:cubicBezTo>
                  <a:cubicBezTo>
                    <a:pt x="634" y="2043"/>
                    <a:pt x="664" y="2013"/>
                    <a:pt x="694" y="2013"/>
                  </a:cubicBezTo>
                  <a:cubicBezTo>
                    <a:pt x="694" y="1988"/>
                    <a:pt x="697" y="1979"/>
                    <a:pt x="700" y="1979"/>
                  </a:cubicBezTo>
                  <a:cubicBezTo>
                    <a:pt x="708" y="1979"/>
                    <a:pt x="720" y="2018"/>
                    <a:pt x="723" y="2018"/>
                  </a:cubicBezTo>
                  <a:cubicBezTo>
                    <a:pt x="724" y="2018"/>
                    <a:pt x="725" y="2017"/>
                    <a:pt x="725" y="2013"/>
                  </a:cubicBezTo>
                  <a:cubicBezTo>
                    <a:pt x="725" y="2013"/>
                    <a:pt x="725" y="2013"/>
                    <a:pt x="725" y="2043"/>
                  </a:cubicBezTo>
                  <a:cubicBezTo>
                    <a:pt x="755" y="2043"/>
                    <a:pt x="785" y="2013"/>
                    <a:pt x="815" y="1983"/>
                  </a:cubicBezTo>
                  <a:lnTo>
                    <a:pt x="815" y="2013"/>
                  </a:lnTo>
                  <a:lnTo>
                    <a:pt x="845" y="2013"/>
                  </a:lnTo>
                  <a:lnTo>
                    <a:pt x="845" y="1953"/>
                  </a:lnTo>
                  <a:cubicBezTo>
                    <a:pt x="858" y="1972"/>
                    <a:pt x="869" y="1979"/>
                    <a:pt x="880" y="1979"/>
                  </a:cubicBezTo>
                  <a:cubicBezTo>
                    <a:pt x="908" y="1979"/>
                    <a:pt x="928" y="1927"/>
                    <a:pt x="947" y="1927"/>
                  </a:cubicBezTo>
                  <a:cubicBezTo>
                    <a:pt x="953" y="1927"/>
                    <a:pt x="960" y="1934"/>
                    <a:pt x="966" y="1953"/>
                  </a:cubicBezTo>
                  <a:lnTo>
                    <a:pt x="966" y="1983"/>
                  </a:lnTo>
                  <a:lnTo>
                    <a:pt x="996" y="1953"/>
                  </a:lnTo>
                  <a:cubicBezTo>
                    <a:pt x="996" y="1892"/>
                    <a:pt x="996" y="1923"/>
                    <a:pt x="996" y="1892"/>
                  </a:cubicBezTo>
                  <a:cubicBezTo>
                    <a:pt x="1026" y="1892"/>
                    <a:pt x="1026" y="1862"/>
                    <a:pt x="1026" y="1862"/>
                  </a:cubicBezTo>
                  <a:cubicBezTo>
                    <a:pt x="1026" y="1873"/>
                    <a:pt x="1026" y="1883"/>
                    <a:pt x="1026" y="1892"/>
                  </a:cubicBezTo>
                  <a:cubicBezTo>
                    <a:pt x="1033" y="1905"/>
                    <a:pt x="1036" y="1910"/>
                    <a:pt x="1038" y="1910"/>
                  </a:cubicBezTo>
                  <a:cubicBezTo>
                    <a:pt x="1045" y="1910"/>
                    <a:pt x="1036" y="1857"/>
                    <a:pt x="1048" y="1857"/>
                  </a:cubicBezTo>
                  <a:cubicBezTo>
                    <a:pt x="1050" y="1857"/>
                    <a:pt x="1053" y="1859"/>
                    <a:pt x="1057" y="1862"/>
                  </a:cubicBezTo>
                  <a:cubicBezTo>
                    <a:pt x="1057" y="1873"/>
                    <a:pt x="1057" y="1884"/>
                    <a:pt x="1057" y="1892"/>
                  </a:cubicBezTo>
                  <a:cubicBezTo>
                    <a:pt x="1081" y="1892"/>
                    <a:pt x="1105" y="1854"/>
                    <a:pt x="1113" y="1854"/>
                  </a:cubicBezTo>
                  <a:cubicBezTo>
                    <a:pt x="1116" y="1854"/>
                    <a:pt x="1117" y="1856"/>
                    <a:pt x="1117" y="1862"/>
                  </a:cubicBezTo>
                  <a:cubicBezTo>
                    <a:pt x="1117" y="1877"/>
                    <a:pt x="1109" y="1877"/>
                    <a:pt x="1106" y="1877"/>
                  </a:cubicBezTo>
                  <a:cubicBezTo>
                    <a:pt x="1102" y="1877"/>
                    <a:pt x="1102" y="1877"/>
                    <a:pt x="1117" y="1892"/>
                  </a:cubicBezTo>
                  <a:lnTo>
                    <a:pt x="1117" y="1923"/>
                  </a:lnTo>
                  <a:lnTo>
                    <a:pt x="1147" y="1923"/>
                  </a:lnTo>
                  <a:cubicBezTo>
                    <a:pt x="1147" y="1858"/>
                    <a:pt x="1178" y="1870"/>
                    <a:pt x="1195" y="1861"/>
                  </a:cubicBezTo>
                  <a:lnTo>
                    <a:pt x="1195" y="1861"/>
                  </a:lnTo>
                  <a:cubicBezTo>
                    <a:pt x="1189" y="1882"/>
                    <a:pt x="1207" y="1869"/>
                    <a:pt x="1207" y="1892"/>
                  </a:cubicBezTo>
                  <a:cubicBezTo>
                    <a:pt x="1207" y="1923"/>
                    <a:pt x="1207" y="1923"/>
                    <a:pt x="1207" y="1953"/>
                  </a:cubicBezTo>
                  <a:cubicBezTo>
                    <a:pt x="1207" y="1946"/>
                    <a:pt x="1209" y="1944"/>
                    <a:pt x="1211" y="1944"/>
                  </a:cubicBezTo>
                  <a:cubicBezTo>
                    <a:pt x="1215" y="1944"/>
                    <a:pt x="1221" y="1949"/>
                    <a:pt x="1226" y="1950"/>
                  </a:cubicBezTo>
                  <a:lnTo>
                    <a:pt x="1226" y="1950"/>
                  </a:lnTo>
                  <a:cubicBezTo>
                    <a:pt x="1224" y="1957"/>
                    <a:pt x="1223" y="1961"/>
                    <a:pt x="1226" y="1961"/>
                  </a:cubicBezTo>
                  <a:cubicBezTo>
                    <a:pt x="1228" y="1961"/>
                    <a:pt x="1232" y="1959"/>
                    <a:pt x="1238" y="1953"/>
                  </a:cubicBezTo>
                  <a:cubicBezTo>
                    <a:pt x="1238" y="1953"/>
                    <a:pt x="1233" y="1953"/>
                    <a:pt x="1229" y="1951"/>
                  </a:cubicBezTo>
                  <a:lnTo>
                    <a:pt x="1229" y="1951"/>
                  </a:lnTo>
                  <a:cubicBezTo>
                    <a:pt x="1234" y="1951"/>
                    <a:pt x="1238" y="1944"/>
                    <a:pt x="1238" y="1923"/>
                  </a:cubicBezTo>
                  <a:lnTo>
                    <a:pt x="1238" y="1923"/>
                  </a:lnTo>
                  <a:cubicBezTo>
                    <a:pt x="1238" y="1923"/>
                    <a:pt x="1230" y="1938"/>
                    <a:pt x="1226" y="1949"/>
                  </a:cubicBezTo>
                  <a:lnTo>
                    <a:pt x="1226" y="1949"/>
                  </a:lnTo>
                  <a:cubicBezTo>
                    <a:pt x="1222" y="1945"/>
                    <a:pt x="1222" y="1938"/>
                    <a:pt x="1238" y="1923"/>
                  </a:cubicBezTo>
                  <a:lnTo>
                    <a:pt x="1238" y="1923"/>
                  </a:lnTo>
                  <a:cubicBezTo>
                    <a:pt x="1238" y="1923"/>
                    <a:pt x="1238" y="1923"/>
                    <a:pt x="1238" y="1923"/>
                  </a:cubicBezTo>
                  <a:cubicBezTo>
                    <a:pt x="1238" y="1900"/>
                    <a:pt x="1242" y="1895"/>
                    <a:pt x="1248" y="1895"/>
                  </a:cubicBezTo>
                  <a:cubicBezTo>
                    <a:pt x="1256" y="1895"/>
                    <a:pt x="1266" y="1902"/>
                    <a:pt x="1278" y="1902"/>
                  </a:cubicBezTo>
                  <a:cubicBezTo>
                    <a:pt x="1284" y="1902"/>
                    <a:pt x="1291" y="1899"/>
                    <a:pt x="1298" y="1892"/>
                  </a:cubicBezTo>
                  <a:cubicBezTo>
                    <a:pt x="1328" y="1862"/>
                    <a:pt x="1328" y="1802"/>
                    <a:pt x="1328" y="1772"/>
                  </a:cubicBezTo>
                  <a:cubicBezTo>
                    <a:pt x="1328" y="1802"/>
                    <a:pt x="1328" y="1802"/>
                    <a:pt x="1328" y="1832"/>
                  </a:cubicBezTo>
                  <a:cubicBezTo>
                    <a:pt x="1343" y="1847"/>
                    <a:pt x="1357" y="1854"/>
                    <a:pt x="1369" y="1855"/>
                  </a:cubicBezTo>
                  <a:lnTo>
                    <a:pt x="1369" y="1855"/>
                  </a:lnTo>
                  <a:cubicBezTo>
                    <a:pt x="1372" y="1859"/>
                    <a:pt x="1379" y="1862"/>
                    <a:pt x="1388" y="1862"/>
                  </a:cubicBezTo>
                  <a:lnTo>
                    <a:pt x="1388" y="1892"/>
                  </a:lnTo>
                  <a:cubicBezTo>
                    <a:pt x="1388" y="1862"/>
                    <a:pt x="1419" y="1862"/>
                    <a:pt x="1419" y="1832"/>
                  </a:cubicBezTo>
                  <a:lnTo>
                    <a:pt x="1419" y="1892"/>
                  </a:lnTo>
                  <a:cubicBezTo>
                    <a:pt x="1449" y="1892"/>
                    <a:pt x="1449" y="1862"/>
                    <a:pt x="1449" y="1862"/>
                  </a:cubicBezTo>
                  <a:lnTo>
                    <a:pt x="1449" y="1832"/>
                  </a:lnTo>
                  <a:cubicBezTo>
                    <a:pt x="1449" y="1802"/>
                    <a:pt x="1442" y="1792"/>
                    <a:pt x="1433" y="1792"/>
                  </a:cubicBezTo>
                  <a:cubicBezTo>
                    <a:pt x="1415" y="1792"/>
                    <a:pt x="1388" y="1832"/>
                    <a:pt x="1388" y="1832"/>
                  </a:cubicBezTo>
                  <a:lnTo>
                    <a:pt x="1388" y="1772"/>
                  </a:lnTo>
                  <a:lnTo>
                    <a:pt x="1539" y="1772"/>
                  </a:lnTo>
                  <a:lnTo>
                    <a:pt x="1539" y="1862"/>
                  </a:lnTo>
                  <a:lnTo>
                    <a:pt x="1539" y="1923"/>
                  </a:lnTo>
                  <a:cubicBezTo>
                    <a:pt x="1539" y="1923"/>
                    <a:pt x="1539" y="1953"/>
                    <a:pt x="1570" y="1983"/>
                  </a:cubicBezTo>
                  <a:cubicBezTo>
                    <a:pt x="1574" y="1987"/>
                    <a:pt x="1577" y="1990"/>
                    <a:pt x="1581" y="1992"/>
                  </a:cubicBezTo>
                  <a:lnTo>
                    <a:pt x="1581" y="1992"/>
                  </a:lnTo>
                  <a:cubicBezTo>
                    <a:pt x="1584" y="1998"/>
                    <a:pt x="1591" y="2004"/>
                    <a:pt x="1600" y="2013"/>
                  </a:cubicBezTo>
                  <a:lnTo>
                    <a:pt x="1600" y="1983"/>
                  </a:lnTo>
                  <a:cubicBezTo>
                    <a:pt x="1600" y="1981"/>
                    <a:pt x="1600" y="1978"/>
                    <a:pt x="1599" y="1975"/>
                  </a:cubicBezTo>
                  <a:lnTo>
                    <a:pt x="1599" y="1975"/>
                  </a:lnTo>
                  <a:cubicBezTo>
                    <a:pt x="1600" y="1969"/>
                    <a:pt x="1600" y="1961"/>
                    <a:pt x="1600" y="1953"/>
                  </a:cubicBezTo>
                  <a:lnTo>
                    <a:pt x="1600" y="1953"/>
                  </a:lnTo>
                  <a:cubicBezTo>
                    <a:pt x="1598" y="1954"/>
                    <a:pt x="1597" y="1956"/>
                    <a:pt x="1596" y="1957"/>
                  </a:cubicBezTo>
                  <a:lnTo>
                    <a:pt x="1596" y="1957"/>
                  </a:lnTo>
                  <a:cubicBezTo>
                    <a:pt x="1590" y="1936"/>
                    <a:pt x="1583" y="1914"/>
                    <a:pt x="1588" y="1914"/>
                  </a:cubicBezTo>
                  <a:cubicBezTo>
                    <a:pt x="1590" y="1914"/>
                    <a:pt x="1594" y="1917"/>
                    <a:pt x="1600" y="1923"/>
                  </a:cubicBezTo>
                  <a:cubicBezTo>
                    <a:pt x="1620" y="1923"/>
                    <a:pt x="1627" y="1936"/>
                    <a:pt x="1629" y="1936"/>
                  </a:cubicBezTo>
                  <a:cubicBezTo>
                    <a:pt x="1630" y="1936"/>
                    <a:pt x="1630" y="1933"/>
                    <a:pt x="1630" y="1923"/>
                  </a:cubicBezTo>
                  <a:cubicBezTo>
                    <a:pt x="1630" y="1953"/>
                    <a:pt x="1630" y="1953"/>
                    <a:pt x="1630" y="1983"/>
                  </a:cubicBezTo>
                  <a:cubicBezTo>
                    <a:pt x="1630" y="1953"/>
                    <a:pt x="1660" y="1953"/>
                    <a:pt x="1660" y="1923"/>
                  </a:cubicBezTo>
                  <a:cubicBezTo>
                    <a:pt x="1667" y="1930"/>
                    <a:pt x="1674" y="1932"/>
                    <a:pt x="1680" y="1932"/>
                  </a:cubicBezTo>
                  <a:cubicBezTo>
                    <a:pt x="1692" y="1932"/>
                    <a:pt x="1702" y="1925"/>
                    <a:pt x="1710" y="1925"/>
                  </a:cubicBezTo>
                  <a:cubicBezTo>
                    <a:pt x="1716" y="1925"/>
                    <a:pt x="1720" y="1931"/>
                    <a:pt x="1720" y="1953"/>
                  </a:cubicBezTo>
                  <a:cubicBezTo>
                    <a:pt x="1720" y="1923"/>
                    <a:pt x="1720" y="1862"/>
                    <a:pt x="1720" y="1862"/>
                  </a:cubicBezTo>
                  <a:cubicBezTo>
                    <a:pt x="1720" y="1897"/>
                    <a:pt x="1725" y="1905"/>
                    <a:pt x="1732" y="1905"/>
                  </a:cubicBezTo>
                  <a:cubicBezTo>
                    <a:pt x="1738" y="1905"/>
                    <a:pt x="1746" y="1900"/>
                    <a:pt x="1755" y="1900"/>
                  </a:cubicBezTo>
                  <a:cubicBezTo>
                    <a:pt x="1763" y="1900"/>
                    <a:pt x="1772" y="1905"/>
                    <a:pt x="1781" y="1923"/>
                  </a:cubicBezTo>
                  <a:cubicBezTo>
                    <a:pt x="1781" y="1862"/>
                    <a:pt x="1811" y="1862"/>
                    <a:pt x="1811" y="1802"/>
                  </a:cubicBezTo>
                  <a:cubicBezTo>
                    <a:pt x="1811" y="1832"/>
                    <a:pt x="1811" y="1832"/>
                    <a:pt x="1811" y="1832"/>
                  </a:cubicBezTo>
                  <a:cubicBezTo>
                    <a:pt x="1831" y="1832"/>
                    <a:pt x="1851" y="1846"/>
                    <a:pt x="1862" y="1846"/>
                  </a:cubicBezTo>
                  <a:cubicBezTo>
                    <a:pt x="1868" y="1846"/>
                    <a:pt x="1871" y="1842"/>
                    <a:pt x="1871" y="1832"/>
                  </a:cubicBezTo>
                  <a:lnTo>
                    <a:pt x="1871" y="1681"/>
                  </a:lnTo>
                  <a:cubicBezTo>
                    <a:pt x="1878" y="1688"/>
                    <a:pt x="1882" y="1696"/>
                    <a:pt x="1884" y="1705"/>
                  </a:cubicBezTo>
                  <a:lnTo>
                    <a:pt x="1884" y="1705"/>
                  </a:lnTo>
                  <a:cubicBezTo>
                    <a:pt x="1883" y="1705"/>
                    <a:pt x="1883" y="1705"/>
                    <a:pt x="1883" y="1705"/>
                  </a:cubicBezTo>
                  <a:cubicBezTo>
                    <a:pt x="1868" y="1705"/>
                    <a:pt x="1876" y="1729"/>
                    <a:pt x="1886" y="1754"/>
                  </a:cubicBezTo>
                  <a:lnTo>
                    <a:pt x="1886" y="1754"/>
                  </a:lnTo>
                  <a:cubicBezTo>
                    <a:pt x="1886" y="1738"/>
                    <a:pt x="1887" y="1720"/>
                    <a:pt x="1884" y="1705"/>
                  </a:cubicBezTo>
                  <a:lnTo>
                    <a:pt x="1884" y="1705"/>
                  </a:lnTo>
                  <a:cubicBezTo>
                    <a:pt x="1888" y="1706"/>
                    <a:pt x="1894" y="1708"/>
                    <a:pt x="1901" y="1711"/>
                  </a:cubicBezTo>
                  <a:cubicBezTo>
                    <a:pt x="1917" y="1727"/>
                    <a:pt x="1917" y="1727"/>
                    <a:pt x="1917" y="1727"/>
                  </a:cubicBezTo>
                  <a:cubicBezTo>
                    <a:pt x="1917" y="1727"/>
                    <a:pt x="1917" y="1727"/>
                    <a:pt x="1932" y="1742"/>
                  </a:cubicBezTo>
                  <a:cubicBezTo>
                    <a:pt x="1901" y="1651"/>
                    <a:pt x="1901" y="1651"/>
                    <a:pt x="1932" y="1651"/>
                  </a:cubicBezTo>
                  <a:lnTo>
                    <a:pt x="1958" y="1651"/>
                  </a:lnTo>
                  <a:cubicBezTo>
                    <a:pt x="1954" y="1644"/>
                    <a:pt x="1947" y="1636"/>
                    <a:pt x="1932" y="1621"/>
                  </a:cubicBezTo>
                  <a:cubicBezTo>
                    <a:pt x="1940" y="1605"/>
                    <a:pt x="1947" y="1600"/>
                    <a:pt x="1955" y="1600"/>
                  </a:cubicBezTo>
                  <a:cubicBezTo>
                    <a:pt x="1971" y="1600"/>
                    <a:pt x="1985" y="1627"/>
                    <a:pt x="1990" y="1627"/>
                  </a:cubicBezTo>
                  <a:cubicBezTo>
                    <a:pt x="1991" y="1627"/>
                    <a:pt x="1992" y="1625"/>
                    <a:pt x="1992" y="1621"/>
                  </a:cubicBezTo>
                  <a:lnTo>
                    <a:pt x="1992" y="1530"/>
                  </a:lnTo>
                  <a:cubicBezTo>
                    <a:pt x="1962" y="1470"/>
                    <a:pt x="2022" y="1470"/>
                    <a:pt x="1992" y="1410"/>
                  </a:cubicBezTo>
                  <a:lnTo>
                    <a:pt x="1962" y="1395"/>
                  </a:lnTo>
                  <a:lnTo>
                    <a:pt x="1962" y="1395"/>
                  </a:lnTo>
                  <a:cubicBezTo>
                    <a:pt x="1962" y="1391"/>
                    <a:pt x="1962" y="1386"/>
                    <a:pt x="1962" y="1379"/>
                  </a:cubicBezTo>
                  <a:cubicBezTo>
                    <a:pt x="1962" y="1349"/>
                    <a:pt x="1932" y="1289"/>
                    <a:pt x="1962" y="1289"/>
                  </a:cubicBezTo>
                  <a:cubicBezTo>
                    <a:pt x="1992" y="1289"/>
                    <a:pt x="1962" y="1319"/>
                    <a:pt x="1992" y="1319"/>
                  </a:cubicBezTo>
                  <a:lnTo>
                    <a:pt x="1992" y="1349"/>
                  </a:lnTo>
                  <a:cubicBezTo>
                    <a:pt x="2013" y="1370"/>
                    <a:pt x="2019" y="1405"/>
                    <a:pt x="2021" y="1405"/>
                  </a:cubicBezTo>
                  <a:cubicBezTo>
                    <a:pt x="2022" y="1405"/>
                    <a:pt x="2022" y="1398"/>
                    <a:pt x="2022" y="1379"/>
                  </a:cubicBezTo>
                  <a:cubicBezTo>
                    <a:pt x="2022" y="1349"/>
                    <a:pt x="2052" y="1319"/>
                    <a:pt x="2022" y="1289"/>
                  </a:cubicBezTo>
                  <a:cubicBezTo>
                    <a:pt x="2022" y="1259"/>
                    <a:pt x="1992" y="1259"/>
                    <a:pt x="1992" y="1259"/>
                  </a:cubicBezTo>
                  <a:cubicBezTo>
                    <a:pt x="1962" y="1168"/>
                    <a:pt x="2083" y="1168"/>
                    <a:pt x="2052" y="1168"/>
                  </a:cubicBezTo>
                  <a:cubicBezTo>
                    <a:pt x="1992" y="1138"/>
                    <a:pt x="1992" y="1108"/>
                    <a:pt x="1992" y="1078"/>
                  </a:cubicBezTo>
                  <a:lnTo>
                    <a:pt x="2052" y="1078"/>
                  </a:lnTo>
                  <a:cubicBezTo>
                    <a:pt x="2052" y="1053"/>
                    <a:pt x="2033" y="1009"/>
                    <a:pt x="2025" y="1009"/>
                  </a:cubicBezTo>
                  <a:cubicBezTo>
                    <a:pt x="2023" y="1009"/>
                    <a:pt x="2022" y="1012"/>
                    <a:pt x="2022" y="1017"/>
                  </a:cubicBezTo>
                  <a:cubicBezTo>
                    <a:pt x="2022" y="1017"/>
                    <a:pt x="2022" y="1018"/>
                    <a:pt x="2021" y="1019"/>
                  </a:cubicBezTo>
                  <a:lnTo>
                    <a:pt x="2021" y="1019"/>
                  </a:lnTo>
                  <a:cubicBezTo>
                    <a:pt x="2010" y="1011"/>
                    <a:pt x="1992" y="1004"/>
                    <a:pt x="1992" y="987"/>
                  </a:cubicBezTo>
                  <a:lnTo>
                    <a:pt x="2022" y="987"/>
                  </a:lnTo>
                  <a:cubicBezTo>
                    <a:pt x="2022" y="927"/>
                    <a:pt x="1992" y="866"/>
                    <a:pt x="1992" y="806"/>
                  </a:cubicBezTo>
                  <a:lnTo>
                    <a:pt x="1992" y="806"/>
                  </a:lnTo>
                  <a:cubicBezTo>
                    <a:pt x="1992" y="806"/>
                    <a:pt x="2005" y="820"/>
                    <a:pt x="2014" y="820"/>
                  </a:cubicBezTo>
                  <a:cubicBezTo>
                    <a:pt x="2019" y="820"/>
                    <a:pt x="2022" y="816"/>
                    <a:pt x="2022" y="806"/>
                  </a:cubicBezTo>
                  <a:cubicBezTo>
                    <a:pt x="1992" y="746"/>
                    <a:pt x="1992" y="655"/>
                    <a:pt x="1992" y="595"/>
                  </a:cubicBezTo>
                  <a:lnTo>
                    <a:pt x="1962" y="595"/>
                  </a:lnTo>
                  <a:cubicBezTo>
                    <a:pt x="1962" y="575"/>
                    <a:pt x="1958" y="568"/>
                    <a:pt x="1954" y="568"/>
                  </a:cubicBezTo>
                  <a:cubicBezTo>
                    <a:pt x="1945" y="568"/>
                    <a:pt x="1932" y="595"/>
                    <a:pt x="1932" y="595"/>
                  </a:cubicBezTo>
                  <a:cubicBezTo>
                    <a:pt x="1932" y="565"/>
                    <a:pt x="1962" y="565"/>
                    <a:pt x="1962" y="565"/>
                  </a:cubicBezTo>
                  <a:cubicBezTo>
                    <a:pt x="1901" y="504"/>
                    <a:pt x="1871" y="474"/>
                    <a:pt x="1871" y="414"/>
                  </a:cubicBezTo>
                  <a:cubicBezTo>
                    <a:pt x="1864" y="407"/>
                    <a:pt x="1858" y="405"/>
                    <a:pt x="1851" y="405"/>
                  </a:cubicBezTo>
                  <a:cubicBezTo>
                    <a:pt x="1840" y="405"/>
                    <a:pt x="1829" y="412"/>
                    <a:pt x="1822" y="412"/>
                  </a:cubicBezTo>
                  <a:cubicBezTo>
                    <a:pt x="1815" y="412"/>
                    <a:pt x="1811" y="406"/>
                    <a:pt x="1811" y="384"/>
                  </a:cubicBezTo>
                  <a:cubicBezTo>
                    <a:pt x="1781" y="323"/>
                    <a:pt x="1720" y="293"/>
                    <a:pt x="1720" y="203"/>
                  </a:cubicBezTo>
                  <a:cubicBezTo>
                    <a:pt x="1717" y="206"/>
                    <a:pt x="1713" y="208"/>
                    <a:pt x="1710" y="208"/>
                  </a:cubicBezTo>
                  <a:cubicBezTo>
                    <a:pt x="1692" y="208"/>
                    <a:pt x="1674" y="168"/>
                    <a:pt x="1655" y="168"/>
                  </a:cubicBezTo>
                  <a:cubicBezTo>
                    <a:pt x="1647" y="168"/>
                    <a:pt x="1638" y="177"/>
                    <a:pt x="1630" y="203"/>
                  </a:cubicBezTo>
                  <a:cubicBezTo>
                    <a:pt x="1630" y="142"/>
                    <a:pt x="1630" y="82"/>
                    <a:pt x="1600" y="82"/>
                  </a:cubicBezTo>
                  <a:cubicBezTo>
                    <a:pt x="1600" y="78"/>
                    <a:pt x="1599" y="76"/>
                    <a:pt x="1598" y="76"/>
                  </a:cubicBezTo>
                  <a:cubicBezTo>
                    <a:pt x="1592" y="76"/>
                    <a:pt x="1570" y="142"/>
                    <a:pt x="1570" y="142"/>
                  </a:cubicBezTo>
                  <a:lnTo>
                    <a:pt x="1570" y="82"/>
                  </a:lnTo>
                  <a:lnTo>
                    <a:pt x="1539" y="112"/>
                  </a:lnTo>
                  <a:cubicBezTo>
                    <a:pt x="1509" y="112"/>
                    <a:pt x="1509" y="52"/>
                    <a:pt x="1509" y="22"/>
                  </a:cubicBezTo>
                  <a:cubicBezTo>
                    <a:pt x="1479" y="52"/>
                    <a:pt x="1449" y="52"/>
                    <a:pt x="1449" y="52"/>
                  </a:cubicBezTo>
                  <a:cubicBezTo>
                    <a:pt x="1449" y="52"/>
                    <a:pt x="1449" y="22"/>
                    <a:pt x="1449" y="22"/>
                  </a:cubicBezTo>
                  <a:cubicBezTo>
                    <a:pt x="1443" y="33"/>
                    <a:pt x="1440" y="39"/>
                    <a:pt x="1438" y="41"/>
                  </a:cubicBezTo>
                  <a:lnTo>
                    <a:pt x="1438" y="41"/>
                  </a:lnTo>
                  <a:cubicBezTo>
                    <a:pt x="1437" y="40"/>
                    <a:pt x="1435" y="39"/>
                    <a:pt x="1434" y="37"/>
                  </a:cubicBezTo>
                  <a:lnTo>
                    <a:pt x="1434" y="37"/>
                  </a:lnTo>
                  <a:cubicBezTo>
                    <a:pt x="1434" y="40"/>
                    <a:pt x="1434" y="43"/>
                    <a:pt x="1435" y="43"/>
                  </a:cubicBezTo>
                  <a:cubicBezTo>
                    <a:pt x="1436" y="43"/>
                    <a:pt x="1437" y="42"/>
                    <a:pt x="1438" y="41"/>
                  </a:cubicBezTo>
                  <a:lnTo>
                    <a:pt x="1438" y="41"/>
                  </a:lnTo>
                  <a:cubicBezTo>
                    <a:pt x="1446" y="52"/>
                    <a:pt x="1440" y="52"/>
                    <a:pt x="1419" y="52"/>
                  </a:cubicBezTo>
                  <a:cubicBezTo>
                    <a:pt x="1419" y="52"/>
                    <a:pt x="1405" y="38"/>
                    <a:pt x="1396" y="38"/>
                  </a:cubicBezTo>
                  <a:cubicBezTo>
                    <a:pt x="1392" y="38"/>
                    <a:pt x="1388" y="42"/>
                    <a:pt x="1388" y="52"/>
                  </a:cubicBezTo>
                  <a:lnTo>
                    <a:pt x="1388" y="22"/>
                  </a:lnTo>
                  <a:cubicBezTo>
                    <a:pt x="1378" y="11"/>
                    <a:pt x="1368" y="8"/>
                    <a:pt x="1357" y="8"/>
                  </a:cubicBezTo>
                  <a:cubicBezTo>
                    <a:pt x="1335" y="8"/>
                    <a:pt x="1308" y="22"/>
                    <a:pt x="1268" y="22"/>
                  </a:cubicBezTo>
                  <a:cubicBezTo>
                    <a:pt x="1298" y="52"/>
                    <a:pt x="1298" y="82"/>
                    <a:pt x="1268" y="112"/>
                  </a:cubicBezTo>
                  <a:lnTo>
                    <a:pt x="1268" y="52"/>
                  </a:lnTo>
                  <a:cubicBezTo>
                    <a:pt x="1268" y="52"/>
                    <a:pt x="1268" y="22"/>
                    <a:pt x="1268" y="22"/>
                  </a:cubicBezTo>
                  <a:cubicBezTo>
                    <a:pt x="1268" y="26"/>
                    <a:pt x="1267" y="28"/>
                    <a:pt x="1266" y="28"/>
                  </a:cubicBezTo>
                  <a:cubicBezTo>
                    <a:pt x="1261" y="28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3994800" y="2703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3982750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3957850" y="274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3964625" y="2749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3955575" y="27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3989525" y="274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3989525" y="2748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3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3986500" y="2750150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16" y="0"/>
                  </a:moveTo>
                  <a:cubicBezTo>
                    <a:pt x="12" y="0"/>
                    <a:pt x="7" y="2"/>
                    <a:pt x="1" y="9"/>
                  </a:cubicBezTo>
                  <a:cubicBezTo>
                    <a:pt x="1" y="19"/>
                    <a:pt x="4" y="22"/>
                    <a:pt x="9" y="22"/>
                  </a:cubicBezTo>
                  <a:cubicBezTo>
                    <a:pt x="15" y="22"/>
                    <a:pt x="24" y="15"/>
                    <a:pt x="28" y="11"/>
                  </a:cubicBezTo>
                  <a:lnTo>
                    <a:pt x="28" y="11"/>
                  </a:lnTo>
                  <a:cubicBezTo>
                    <a:pt x="30" y="15"/>
                    <a:pt x="31" y="18"/>
                    <a:pt x="31" y="18"/>
                  </a:cubicBezTo>
                  <a:cubicBezTo>
                    <a:pt x="31" y="18"/>
                    <a:pt x="31" y="15"/>
                    <a:pt x="31" y="9"/>
                  </a:cubicBezTo>
                  <a:lnTo>
                    <a:pt x="31" y="9"/>
                  </a:lnTo>
                  <a:cubicBezTo>
                    <a:pt x="31" y="9"/>
                    <a:pt x="30" y="10"/>
                    <a:pt x="28" y="11"/>
                  </a:cubicBezTo>
                  <a:lnTo>
                    <a:pt x="28" y="11"/>
                  </a:lnTo>
                  <a:cubicBezTo>
                    <a:pt x="26" y="6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3967650" y="27518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1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3924650" y="2733000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61" y="1"/>
                  </a:moveTo>
                  <a:cubicBezTo>
                    <a:pt x="31" y="31"/>
                    <a:pt x="31" y="61"/>
                    <a:pt x="31" y="91"/>
                  </a:cubicBezTo>
                  <a:lnTo>
                    <a:pt x="31" y="61"/>
                  </a:lnTo>
                  <a:cubicBezTo>
                    <a:pt x="31" y="41"/>
                    <a:pt x="31" y="34"/>
                    <a:pt x="29" y="34"/>
                  </a:cubicBezTo>
                  <a:cubicBezTo>
                    <a:pt x="27" y="34"/>
                    <a:pt x="21" y="61"/>
                    <a:pt x="0" y="61"/>
                  </a:cubicBezTo>
                  <a:cubicBezTo>
                    <a:pt x="0" y="79"/>
                    <a:pt x="10" y="96"/>
                    <a:pt x="25" y="96"/>
                  </a:cubicBezTo>
                  <a:cubicBezTo>
                    <a:pt x="35" y="96"/>
                    <a:pt x="48" y="87"/>
                    <a:pt x="61" y="61"/>
                  </a:cubicBezTo>
                  <a:cubicBezTo>
                    <a:pt x="61" y="41"/>
                    <a:pt x="61" y="2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3928425" y="27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3910325" y="273000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60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3928425" y="27337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3910325" y="277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3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3926150" y="273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3926150" y="2734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3880125" y="2729225"/>
              <a:ext cx="55875" cy="54350"/>
            </a:xfrm>
            <a:custGeom>
              <a:avLst/>
              <a:gdLst/>
              <a:ahLst/>
              <a:cxnLst/>
              <a:rect l="l" t="t" r="r" b="b"/>
              <a:pathLst>
                <a:path w="2235" h="2174" extrusionOk="0">
                  <a:moveTo>
                    <a:pt x="1238" y="31"/>
                  </a:moveTo>
                  <a:cubicBezTo>
                    <a:pt x="1222" y="47"/>
                    <a:pt x="1214" y="64"/>
                    <a:pt x="1216" y="75"/>
                  </a:cubicBezTo>
                  <a:lnTo>
                    <a:pt x="1216" y="75"/>
                  </a:lnTo>
                  <a:cubicBezTo>
                    <a:pt x="1223" y="67"/>
                    <a:pt x="1231" y="61"/>
                    <a:pt x="1238" y="61"/>
                  </a:cubicBezTo>
                  <a:lnTo>
                    <a:pt x="1238" y="31"/>
                  </a:lnTo>
                  <a:close/>
                  <a:moveTo>
                    <a:pt x="1751" y="242"/>
                  </a:moveTo>
                  <a:cubicBezTo>
                    <a:pt x="1721" y="272"/>
                    <a:pt x="1721" y="272"/>
                    <a:pt x="1721" y="272"/>
                  </a:cubicBezTo>
                  <a:lnTo>
                    <a:pt x="1721" y="303"/>
                  </a:lnTo>
                  <a:cubicBezTo>
                    <a:pt x="1721" y="303"/>
                    <a:pt x="1721" y="273"/>
                    <a:pt x="1751" y="242"/>
                  </a:cubicBezTo>
                  <a:close/>
                  <a:moveTo>
                    <a:pt x="1932" y="242"/>
                  </a:moveTo>
                  <a:lnTo>
                    <a:pt x="1902" y="303"/>
                  </a:lnTo>
                  <a:lnTo>
                    <a:pt x="1932" y="303"/>
                  </a:lnTo>
                  <a:cubicBezTo>
                    <a:pt x="1932" y="272"/>
                    <a:pt x="1932" y="272"/>
                    <a:pt x="1932" y="242"/>
                  </a:cubicBezTo>
                  <a:close/>
                  <a:moveTo>
                    <a:pt x="152" y="303"/>
                  </a:moveTo>
                  <a:lnTo>
                    <a:pt x="152" y="333"/>
                  </a:lnTo>
                  <a:lnTo>
                    <a:pt x="182" y="333"/>
                  </a:lnTo>
                  <a:lnTo>
                    <a:pt x="152" y="303"/>
                  </a:lnTo>
                  <a:close/>
                  <a:moveTo>
                    <a:pt x="1781" y="272"/>
                  </a:moveTo>
                  <a:cubicBezTo>
                    <a:pt x="1751" y="272"/>
                    <a:pt x="1721" y="303"/>
                    <a:pt x="1721" y="303"/>
                  </a:cubicBezTo>
                  <a:cubicBezTo>
                    <a:pt x="1721" y="341"/>
                    <a:pt x="1727" y="353"/>
                    <a:pt x="1735" y="353"/>
                  </a:cubicBezTo>
                  <a:cubicBezTo>
                    <a:pt x="1747" y="353"/>
                    <a:pt x="1764" y="333"/>
                    <a:pt x="1781" y="333"/>
                  </a:cubicBezTo>
                  <a:cubicBezTo>
                    <a:pt x="1781" y="333"/>
                    <a:pt x="1812" y="303"/>
                    <a:pt x="1781" y="303"/>
                  </a:cubicBezTo>
                  <a:cubicBezTo>
                    <a:pt x="1757" y="303"/>
                    <a:pt x="1752" y="341"/>
                    <a:pt x="1751" y="341"/>
                  </a:cubicBezTo>
                  <a:cubicBezTo>
                    <a:pt x="1751" y="341"/>
                    <a:pt x="1751" y="339"/>
                    <a:pt x="1751" y="333"/>
                  </a:cubicBezTo>
                  <a:cubicBezTo>
                    <a:pt x="1751" y="303"/>
                    <a:pt x="1751" y="303"/>
                    <a:pt x="1781" y="272"/>
                  </a:cubicBezTo>
                  <a:close/>
                  <a:moveTo>
                    <a:pt x="1962" y="423"/>
                  </a:moveTo>
                  <a:lnTo>
                    <a:pt x="1962" y="454"/>
                  </a:lnTo>
                  <a:cubicBezTo>
                    <a:pt x="1993" y="454"/>
                    <a:pt x="1962" y="423"/>
                    <a:pt x="1962" y="423"/>
                  </a:cubicBezTo>
                  <a:close/>
                  <a:moveTo>
                    <a:pt x="83" y="789"/>
                  </a:moveTo>
                  <a:cubicBezTo>
                    <a:pt x="74" y="791"/>
                    <a:pt x="61" y="816"/>
                    <a:pt x="61" y="816"/>
                  </a:cubicBezTo>
                  <a:lnTo>
                    <a:pt x="92" y="816"/>
                  </a:lnTo>
                  <a:cubicBezTo>
                    <a:pt x="92" y="806"/>
                    <a:pt x="88" y="796"/>
                    <a:pt x="83" y="789"/>
                  </a:cubicBezTo>
                  <a:close/>
                  <a:moveTo>
                    <a:pt x="2204" y="906"/>
                  </a:moveTo>
                  <a:lnTo>
                    <a:pt x="2204" y="936"/>
                  </a:lnTo>
                  <a:lnTo>
                    <a:pt x="2234" y="936"/>
                  </a:lnTo>
                  <a:cubicBezTo>
                    <a:pt x="2234" y="906"/>
                    <a:pt x="2204" y="906"/>
                    <a:pt x="2204" y="906"/>
                  </a:cubicBezTo>
                  <a:close/>
                  <a:moveTo>
                    <a:pt x="1949" y="1884"/>
                  </a:moveTo>
                  <a:cubicBezTo>
                    <a:pt x="1949" y="1896"/>
                    <a:pt x="1951" y="1909"/>
                    <a:pt x="1961" y="1930"/>
                  </a:cubicBezTo>
                  <a:lnTo>
                    <a:pt x="1961" y="1930"/>
                  </a:lnTo>
                  <a:cubicBezTo>
                    <a:pt x="1960" y="1918"/>
                    <a:pt x="1957" y="1898"/>
                    <a:pt x="1949" y="1884"/>
                  </a:cubicBezTo>
                  <a:close/>
                  <a:moveTo>
                    <a:pt x="1961" y="1930"/>
                  </a:moveTo>
                  <a:lnTo>
                    <a:pt x="1961" y="1930"/>
                  </a:lnTo>
                  <a:cubicBezTo>
                    <a:pt x="1962" y="1935"/>
                    <a:pt x="1962" y="1938"/>
                    <a:pt x="1962" y="1938"/>
                  </a:cubicBezTo>
                  <a:cubicBezTo>
                    <a:pt x="1962" y="1938"/>
                    <a:pt x="1962" y="1937"/>
                    <a:pt x="1962" y="1932"/>
                  </a:cubicBezTo>
                  <a:cubicBezTo>
                    <a:pt x="1962" y="1931"/>
                    <a:pt x="1962" y="1931"/>
                    <a:pt x="1961" y="1930"/>
                  </a:cubicBezTo>
                  <a:close/>
                  <a:moveTo>
                    <a:pt x="635" y="1"/>
                  </a:moveTo>
                  <a:lnTo>
                    <a:pt x="635" y="31"/>
                  </a:lnTo>
                  <a:cubicBezTo>
                    <a:pt x="613" y="52"/>
                    <a:pt x="577" y="74"/>
                    <a:pt x="547" y="74"/>
                  </a:cubicBezTo>
                  <a:cubicBezTo>
                    <a:pt x="534" y="74"/>
                    <a:pt x="523" y="70"/>
                    <a:pt x="514" y="61"/>
                  </a:cubicBezTo>
                  <a:cubicBezTo>
                    <a:pt x="511" y="58"/>
                    <a:pt x="508" y="56"/>
                    <a:pt x="505" y="56"/>
                  </a:cubicBezTo>
                  <a:cubicBezTo>
                    <a:pt x="486" y="56"/>
                    <a:pt x="484" y="126"/>
                    <a:pt x="484" y="126"/>
                  </a:cubicBezTo>
                  <a:cubicBezTo>
                    <a:pt x="484" y="126"/>
                    <a:pt x="484" y="125"/>
                    <a:pt x="484" y="122"/>
                  </a:cubicBezTo>
                  <a:cubicBezTo>
                    <a:pt x="468" y="106"/>
                    <a:pt x="452" y="100"/>
                    <a:pt x="436" y="100"/>
                  </a:cubicBezTo>
                  <a:cubicBezTo>
                    <a:pt x="401" y="100"/>
                    <a:pt x="365" y="128"/>
                    <a:pt x="330" y="128"/>
                  </a:cubicBezTo>
                  <a:cubicBezTo>
                    <a:pt x="321" y="128"/>
                    <a:pt x="312" y="126"/>
                    <a:pt x="303" y="122"/>
                  </a:cubicBezTo>
                  <a:cubicBezTo>
                    <a:pt x="303" y="152"/>
                    <a:pt x="242" y="122"/>
                    <a:pt x="273" y="212"/>
                  </a:cubicBezTo>
                  <a:cubicBezTo>
                    <a:pt x="232" y="212"/>
                    <a:pt x="206" y="199"/>
                    <a:pt x="192" y="199"/>
                  </a:cubicBezTo>
                  <a:cubicBezTo>
                    <a:pt x="185" y="199"/>
                    <a:pt x="182" y="202"/>
                    <a:pt x="182" y="212"/>
                  </a:cubicBezTo>
                  <a:lnTo>
                    <a:pt x="182" y="303"/>
                  </a:lnTo>
                  <a:lnTo>
                    <a:pt x="182" y="333"/>
                  </a:lnTo>
                  <a:cubicBezTo>
                    <a:pt x="152" y="363"/>
                    <a:pt x="122" y="363"/>
                    <a:pt x="122" y="363"/>
                  </a:cubicBezTo>
                  <a:lnTo>
                    <a:pt x="122" y="423"/>
                  </a:lnTo>
                  <a:cubicBezTo>
                    <a:pt x="122" y="440"/>
                    <a:pt x="119" y="445"/>
                    <a:pt x="116" y="445"/>
                  </a:cubicBezTo>
                  <a:cubicBezTo>
                    <a:pt x="111" y="445"/>
                    <a:pt x="103" y="432"/>
                    <a:pt x="97" y="432"/>
                  </a:cubicBezTo>
                  <a:cubicBezTo>
                    <a:pt x="94" y="432"/>
                    <a:pt x="92" y="437"/>
                    <a:pt x="92" y="454"/>
                  </a:cubicBezTo>
                  <a:cubicBezTo>
                    <a:pt x="122" y="454"/>
                    <a:pt x="152" y="484"/>
                    <a:pt x="122" y="484"/>
                  </a:cubicBezTo>
                  <a:cubicBezTo>
                    <a:pt x="61" y="484"/>
                    <a:pt x="61" y="544"/>
                    <a:pt x="61" y="574"/>
                  </a:cubicBezTo>
                  <a:cubicBezTo>
                    <a:pt x="61" y="665"/>
                    <a:pt x="31" y="725"/>
                    <a:pt x="31" y="816"/>
                  </a:cubicBezTo>
                  <a:cubicBezTo>
                    <a:pt x="44" y="790"/>
                    <a:pt x="57" y="781"/>
                    <a:pt x="67" y="781"/>
                  </a:cubicBezTo>
                  <a:cubicBezTo>
                    <a:pt x="73" y="781"/>
                    <a:pt x="79" y="784"/>
                    <a:pt x="83" y="789"/>
                  </a:cubicBezTo>
                  <a:lnTo>
                    <a:pt x="83" y="789"/>
                  </a:lnTo>
                  <a:cubicBezTo>
                    <a:pt x="83" y="789"/>
                    <a:pt x="83" y="789"/>
                    <a:pt x="84" y="789"/>
                  </a:cubicBezTo>
                  <a:cubicBezTo>
                    <a:pt x="88" y="789"/>
                    <a:pt x="92" y="796"/>
                    <a:pt x="92" y="816"/>
                  </a:cubicBezTo>
                  <a:cubicBezTo>
                    <a:pt x="92" y="826"/>
                    <a:pt x="85" y="829"/>
                    <a:pt x="76" y="829"/>
                  </a:cubicBezTo>
                  <a:cubicBezTo>
                    <a:pt x="58" y="829"/>
                    <a:pt x="31" y="816"/>
                    <a:pt x="31" y="816"/>
                  </a:cubicBezTo>
                  <a:lnTo>
                    <a:pt x="31" y="846"/>
                  </a:lnTo>
                  <a:cubicBezTo>
                    <a:pt x="31" y="846"/>
                    <a:pt x="1" y="906"/>
                    <a:pt x="31" y="906"/>
                  </a:cubicBezTo>
                  <a:cubicBezTo>
                    <a:pt x="31" y="967"/>
                    <a:pt x="31" y="1027"/>
                    <a:pt x="31" y="1087"/>
                  </a:cubicBezTo>
                  <a:cubicBezTo>
                    <a:pt x="61" y="1087"/>
                    <a:pt x="31" y="1117"/>
                    <a:pt x="61" y="1117"/>
                  </a:cubicBezTo>
                  <a:cubicBezTo>
                    <a:pt x="61" y="1178"/>
                    <a:pt x="61" y="1208"/>
                    <a:pt x="61" y="1268"/>
                  </a:cubicBezTo>
                  <a:cubicBezTo>
                    <a:pt x="68" y="1275"/>
                    <a:pt x="75" y="1278"/>
                    <a:pt x="83" y="1280"/>
                  </a:cubicBezTo>
                  <a:lnTo>
                    <a:pt x="83" y="1280"/>
                  </a:lnTo>
                  <a:cubicBezTo>
                    <a:pt x="68" y="1306"/>
                    <a:pt x="88" y="1329"/>
                    <a:pt x="61" y="1329"/>
                  </a:cubicBezTo>
                  <a:cubicBezTo>
                    <a:pt x="92" y="1359"/>
                    <a:pt x="122" y="1419"/>
                    <a:pt x="122" y="1449"/>
                  </a:cubicBezTo>
                  <a:lnTo>
                    <a:pt x="122" y="1419"/>
                  </a:lnTo>
                  <a:cubicBezTo>
                    <a:pt x="152" y="1449"/>
                    <a:pt x="152" y="1449"/>
                    <a:pt x="122" y="1480"/>
                  </a:cubicBezTo>
                  <a:cubicBezTo>
                    <a:pt x="182" y="1480"/>
                    <a:pt x="182" y="1540"/>
                    <a:pt x="182" y="1600"/>
                  </a:cubicBezTo>
                  <a:cubicBezTo>
                    <a:pt x="182" y="1661"/>
                    <a:pt x="212" y="1721"/>
                    <a:pt x="242" y="1721"/>
                  </a:cubicBezTo>
                  <a:lnTo>
                    <a:pt x="273" y="1721"/>
                  </a:lnTo>
                  <a:cubicBezTo>
                    <a:pt x="288" y="1736"/>
                    <a:pt x="288" y="1736"/>
                    <a:pt x="284" y="1736"/>
                  </a:cubicBezTo>
                  <a:cubicBezTo>
                    <a:pt x="280" y="1736"/>
                    <a:pt x="273" y="1736"/>
                    <a:pt x="273" y="1751"/>
                  </a:cubicBezTo>
                  <a:cubicBezTo>
                    <a:pt x="333" y="1751"/>
                    <a:pt x="333" y="1842"/>
                    <a:pt x="393" y="1842"/>
                  </a:cubicBezTo>
                  <a:cubicBezTo>
                    <a:pt x="393" y="1902"/>
                    <a:pt x="423" y="1902"/>
                    <a:pt x="454" y="1902"/>
                  </a:cubicBezTo>
                  <a:cubicBezTo>
                    <a:pt x="484" y="1932"/>
                    <a:pt x="514" y="1902"/>
                    <a:pt x="544" y="1962"/>
                  </a:cubicBezTo>
                  <a:lnTo>
                    <a:pt x="544" y="1932"/>
                  </a:lnTo>
                  <a:cubicBezTo>
                    <a:pt x="550" y="1926"/>
                    <a:pt x="555" y="1924"/>
                    <a:pt x="559" y="1924"/>
                  </a:cubicBezTo>
                  <a:cubicBezTo>
                    <a:pt x="574" y="1924"/>
                    <a:pt x="574" y="1962"/>
                    <a:pt x="574" y="1962"/>
                  </a:cubicBezTo>
                  <a:lnTo>
                    <a:pt x="574" y="1902"/>
                  </a:lnTo>
                  <a:cubicBezTo>
                    <a:pt x="665" y="1902"/>
                    <a:pt x="755" y="1993"/>
                    <a:pt x="786" y="1993"/>
                  </a:cubicBezTo>
                  <a:cubicBezTo>
                    <a:pt x="810" y="1993"/>
                    <a:pt x="815" y="1915"/>
                    <a:pt x="831" y="1915"/>
                  </a:cubicBezTo>
                  <a:cubicBezTo>
                    <a:pt x="835" y="1915"/>
                    <a:pt x="840" y="1920"/>
                    <a:pt x="846" y="1932"/>
                  </a:cubicBezTo>
                  <a:lnTo>
                    <a:pt x="846" y="1962"/>
                  </a:lnTo>
                  <a:cubicBezTo>
                    <a:pt x="859" y="1956"/>
                    <a:pt x="871" y="1954"/>
                    <a:pt x="884" y="1954"/>
                  </a:cubicBezTo>
                  <a:cubicBezTo>
                    <a:pt x="919" y="1954"/>
                    <a:pt x="954" y="1971"/>
                    <a:pt x="989" y="1971"/>
                  </a:cubicBezTo>
                  <a:cubicBezTo>
                    <a:pt x="1001" y="1971"/>
                    <a:pt x="1014" y="1969"/>
                    <a:pt x="1027" y="1962"/>
                  </a:cubicBezTo>
                  <a:cubicBezTo>
                    <a:pt x="1027" y="1978"/>
                    <a:pt x="1029" y="1984"/>
                    <a:pt x="1032" y="1984"/>
                  </a:cubicBezTo>
                  <a:cubicBezTo>
                    <a:pt x="1039" y="1984"/>
                    <a:pt x="1051" y="1956"/>
                    <a:pt x="1055" y="1956"/>
                  </a:cubicBezTo>
                  <a:cubicBezTo>
                    <a:pt x="1056" y="1956"/>
                    <a:pt x="1057" y="1958"/>
                    <a:pt x="1057" y="1962"/>
                  </a:cubicBezTo>
                  <a:cubicBezTo>
                    <a:pt x="1057" y="1962"/>
                    <a:pt x="1057" y="1962"/>
                    <a:pt x="1057" y="1993"/>
                  </a:cubicBezTo>
                  <a:cubicBezTo>
                    <a:pt x="1067" y="2003"/>
                    <a:pt x="1074" y="2006"/>
                    <a:pt x="1078" y="2006"/>
                  </a:cubicBezTo>
                  <a:cubicBezTo>
                    <a:pt x="1087" y="2006"/>
                    <a:pt x="1087" y="1993"/>
                    <a:pt x="1087" y="1993"/>
                  </a:cubicBezTo>
                  <a:cubicBezTo>
                    <a:pt x="1118" y="1993"/>
                    <a:pt x="1118" y="1993"/>
                    <a:pt x="1118" y="1962"/>
                  </a:cubicBezTo>
                  <a:cubicBezTo>
                    <a:pt x="1138" y="1962"/>
                    <a:pt x="1158" y="1949"/>
                    <a:pt x="1169" y="1949"/>
                  </a:cubicBezTo>
                  <a:cubicBezTo>
                    <a:pt x="1175" y="1949"/>
                    <a:pt x="1178" y="1952"/>
                    <a:pt x="1178" y="1962"/>
                  </a:cubicBezTo>
                  <a:cubicBezTo>
                    <a:pt x="1185" y="1956"/>
                    <a:pt x="1192" y="1953"/>
                    <a:pt x="1198" y="1953"/>
                  </a:cubicBezTo>
                  <a:cubicBezTo>
                    <a:pt x="1210" y="1953"/>
                    <a:pt x="1220" y="1960"/>
                    <a:pt x="1227" y="1960"/>
                  </a:cubicBezTo>
                  <a:cubicBezTo>
                    <a:pt x="1234" y="1960"/>
                    <a:pt x="1238" y="1955"/>
                    <a:pt x="1238" y="1932"/>
                  </a:cubicBezTo>
                  <a:cubicBezTo>
                    <a:pt x="1238" y="1955"/>
                    <a:pt x="1242" y="1960"/>
                    <a:pt x="1248" y="1960"/>
                  </a:cubicBezTo>
                  <a:cubicBezTo>
                    <a:pt x="1253" y="1960"/>
                    <a:pt x="1260" y="1953"/>
                    <a:pt x="1264" y="1953"/>
                  </a:cubicBezTo>
                  <a:cubicBezTo>
                    <a:pt x="1267" y="1953"/>
                    <a:pt x="1268" y="1956"/>
                    <a:pt x="1268" y="1962"/>
                  </a:cubicBezTo>
                  <a:cubicBezTo>
                    <a:pt x="1268" y="1962"/>
                    <a:pt x="1238" y="1993"/>
                    <a:pt x="1268" y="1993"/>
                  </a:cubicBezTo>
                  <a:cubicBezTo>
                    <a:pt x="1299" y="1993"/>
                    <a:pt x="1299" y="1993"/>
                    <a:pt x="1299" y="1962"/>
                  </a:cubicBezTo>
                  <a:cubicBezTo>
                    <a:pt x="1329" y="2053"/>
                    <a:pt x="1359" y="1902"/>
                    <a:pt x="1299" y="2174"/>
                  </a:cubicBezTo>
                  <a:cubicBezTo>
                    <a:pt x="1329" y="2143"/>
                    <a:pt x="1389" y="2113"/>
                    <a:pt x="1419" y="2113"/>
                  </a:cubicBezTo>
                  <a:cubicBezTo>
                    <a:pt x="1419" y="2143"/>
                    <a:pt x="1412" y="2143"/>
                    <a:pt x="1404" y="2143"/>
                  </a:cubicBezTo>
                  <a:cubicBezTo>
                    <a:pt x="1397" y="2143"/>
                    <a:pt x="1389" y="2143"/>
                    <a:pt x="1389" y="2174"/>
                  </a:cubicBezTo>
                  <a:cubicBezTo>
                    <a:pt x="1419" y="2143"/>
                    <a:pt x="1480" y="2113"/>
                    <a:pt x="1480" y="2113"/>
                  </a:cubicBezTo>
                  <a:lnTo>
                    <a:pt x="1480" y="2113"/>
                  </a:lnTo>
                  <a:cubicBezTo>
                    <a:pt x="1480" y="2143"/>
                    <a:pt x="1449" y="2174"/>
                    <a:pt x="1480" y="2174"/>
                  </a:cubicBezTo>
                  <a:cubicBezTo>
                    <a:pt x="1495" y="2159"/>
                    <a:pt x="1517" y="2159"/>
                    <a:pt x="1540" y="2159"/>
                  </a:cubicBezTo>
                  <a:cubicBezTo>
                    <a:pt x="1563" y="2159"/>
                    <a:pt x="1585" y="2159"/>
                    <a:pt x="1600" y="2143"/>
                  </a:cubicBezTo>
                  <a:lnTo>
                    <a:pt x="1600" y="2113"/>
                  </a:lnTo>
                  <a:cubicBezTo>
                    <a:pt x="1600" y="2079"/>
                    <a:pt x="1610" y="2055"/>
                    <a:pt x="1618" y="2035"/>
                  </a:cubicBezTo>
                  <a:lnTo>
                    <a:pt x="1618" y="2035"/>
                  </a:lnTo>
                  <a:cubicBezTo>
                    <a:pt x="1614" y="2057"/>
                    <a:pt x="1623" y="2055"/>
                    <a:pt x="1628" y="2090"/>
                  </a:cubicBezTo>
                  <a:lnTo>
                    <a:pt x="1628" y="2090"/>
                  </a:lnTo>
                  <a:cubicBezTo>
                    <a:pt x="1621" y="2105"/>
                    <a:pt x="1606" y="2143"/>
                    <a:pt x="1631" y="2143"/>
                  </a:cubicBezTo>
                  <a:cubicBezTo>
                    <a:pt x="1655" y="2119"/>
                    <a:pt x="1660" y="2075"/>
                    <a:pt x="1661" y="2075"/>
                  </a:cubicBezTo>
                  <a:cubicBezTo>
                    <a:pt x="1661" y="2075"/>
                    <a:pt x="1661" y="2077"/>
                    <a:pt x="1661" y="2083"/>
                  </a:cubicBezTo>
                  <a:cubicBezTo>
                    <a:pt x="1661" y="2083"/>
                    <a:pt x="1661" y="2102"/>
                    <a:pt x="1661" y="2113"/>
                  </a:cubicBezTo>
                  <a:cubicBezTo>
                    <a:pt x="1661" y="2083"/>
                    <a:pt x="1691" y="2053"/>
                    <a:pt x="1691" y="2053"/>
                  </a:cubicBezTo>
                  <a:lnTo>
                    <a:pt x="1691" y="2053"/>
                  </a:lnTo>
                  <a:cubicBezTo>
                    <a:pt x="1691" y="2074"/>
                    <a:pt x="1676" y="2096"/>
                    <a:pt x="1678" y="2096"/>
                  </a:cubicBezTo>
                  <a:cubicBezTo>
                    <a:pt x="1678" y="2096"/>
                    <a:pt x="1682" y="2092"/>
                    <a:pt x="1691" y="2083"/>
                  </a:cubicBezTo>
                  <a:cubicBezTo>
                    <a:pt x="1751" y="2083"/>
                    <a:pt x="1751" y="2023"/>
                    <a:pt x="1812" y="2023"/>
                  </a:cubicBezTo>
                  <a:cubicBezTo>
                    <a:pt x="1812" y="2053"/>
                    <a:pt x="1819" y="2053"/>
                    <a:pt x="1827" y="2053"/>
                  </a:cubicBezTo>
                  <a:cubicBezTo>
                    <a:pt x="1834" y="2053"/>
                    <a:pt x="1842" y="2053"/>
                    <a:pt x="1842" y="2083"/>
                  </a:cubicBezTo>
                  <a:lnTo>
                    <a:pt x="1842" y="2053"/>
                  </a:lnTo>
                  <a:lnTo>
                    <a:pt x="1842" y="2023"/>
                  </a:lnTo>
                  <a:cubicBezTo>
                    <a:pt x="1842" y="2023"/>
                    <a:pt x="1842" y="1993"/>
                    <a:pt x="1872" y="1993"/>
                  </a:cubicBezTo>
                  <a:lnTo>
                    <a:pt x="1902" y="1962"/>
                  </a:lnTo>
                  <a:lnTo>
                    <a:pt x="1872" y="1962"/>
                  </a:lnTo>
                  <a:cubicBezTo>
                    <a:pt x="1872" y="1932"/>
                    <a:pt x="1872" y="1902"/>
                    <a:pt x="1872" y="1902"/>
                  </a:cubicBezTo>
                  <a:lnTo>
                    <a:pt x="1902" y="1902"/>
                  </a:lnTo>
                  <a:cubicBezTo>
                    <a:pt x="1923" y="1881"/>
                    <a:pt x="1915" y="1859"/>
                    <a:pt x="1918" y="1859"/>
                  </a:cubicBezTo>
                  <a:lnTo>
                    <a:pt x="1918" y="1859"/>
                  </a:lnTo>
                  <a:cubicBezTo>
                    <a:pt x="1920" y="1859"/>
                    <a:pt x="1923" y="1863"/>
                    <a:pt x="1932" y="1872"/>
                  </a:cubicBezTo>
                  <a:cubicBezTo>
                    <a:pt x="1940" y="1872"/>
                    <a:pt x="1945" y="1877"/>
                    <a:pt x="1949" y="1884"/>
                  </a:cubicBezTo>
                  <a:lnTo>
                    <a:pt x="1949" y="1884"/>
                  </a:lnTo>
                  <a:cubicBezTo>
                    <a:pt x="1950" y="1864"/>
                    <a:pt x="1962" y="1850"/>
                    <a:pt x="1962" y="1812"/>
                  </a:cubicBezTo>
                  <a:cubicBezTo>
                    <a:pt x="1993" y="1842"/>
                    <a:pt x="1993" y="1872"/>
                    <a:pt x="1993" y="1872"/>
                  </a:cubicBezTo>
                  <a:lnTo>
                    <a:pt x="1993" y="1812"/>
                  </a:lnTo>
                  <a:cubicBezTo>
                    <a:pt x="2017" y="1812"/>
                    <a:pt x="2002" y="1850"/>
                    <a:pt x="2011" y="1850"/>
                  </a:cubicBezTo>
                  <a:cubicBezTo>
                    <a:pt x="2013" y="1850"/>
                    <a:pt x="2017" y="1848"/>
                    <a:pt x="2023" y="1842"/>
                  </a:cubicBezTo>
                  <a:cubicBezTo>
                    <a:pt x="2023" y="1833"/>
                    <a:pt x="2023" y="1822"/>
                    <a:pt x="2023" y="1812"/>
                  </a:cubicBezTo>
                  <a:cubicBezTo>
                    <a:pt x="2050" y="1785"/>
                    <a:pt x="2053" y="1686"/>
                    <a:pt x="2053" y="1686"/>
                  </a:cubicBezTo>
                  <a:cubicBezTo>
                    <a:pt x="2053" y="1686"/>
                    <a:pt x="2053" y="1688"/>
                    <a:pt x="2053" y="1691"/>
                  </a:cubicBezTo>
                  <a:cubicBezTo>
                    <a:pt x="2083" y="1721"/>
                    <a:pt x="2053" y="1751"/>
                    <a:pt x="2083" y="1751"/>
                  </a:cubicBezTo>
                  <a:cubicBezTo>
                    <a:pt x="2113" y="1691"/>
                    <a:pt x="2113" y="1600"/>
                    <a:pt x="2113" y="1540"/>
                  </a:cubicBezTo>
                  <a:cubicBezTo>
                    <a:pt x="2083" y="1510"/>
                    <a:pt x="2144" y="1449"/>
                    <a:pt x="2144" y="1449"/>
                  </a:cubicBezTo>
                  <a:cubicBezTo>
                    <a:pt x="2174" y="1419"/>
                    <a:pt x="2174" y="1359"/>
                    <a:pt x="2144" y="1299"/>
                  </a:cubicBezTo>
                  <a:cubicBezTo>
                    <a:pt x="2174" y="1268"/>
                    <a:pt x="2174" y="1238"/>
                    <a:pt x="2144" y="1208"/>
                  </a:cubicBezTo>
                  <a:cubicBezTo>
                    <a:pt x="2144" y="1178"/>
                    <a:pt x="2144" y="1178"/>
                    <a:pt x="2144" y="1178"/>
                  </a:cubicBezTo>
                  <a:cubicBezTo>
                    <a:pt x="2144" y="1148"/>
                    <a:pt x="2144" y="1087"/>
                    <a:pt x="2144" y="1057"/>
                  </a:cubicBezTo>
                  <a:cubicBezTo>
                    <a:pt x="2113" y="1027"/>
                    <a:pt x="2113" y="967"/>
                    <a:pt x="2144" y="936"/>
                  </a:cubicBezTo>
                  <a:lnTo>
                    <a:pt x="2113" y="876"/>
                  </a:lnTo>
                  <a:cubicBezTo>
                    <a:pt x="2083" y="906"/>
                    <a:pt x="2083" y="906"/>
                    <a:pt x="2083" y="906"/>
                  </a:cubicBezTo>
                  <a:cubicBezTo>
                    <a:pt x="2083" y="906"/>
                    <a:pt x="2053" y="906"/>
                    <a:pt x="2053" y="876"/>
                  </a:cubicBezTo>
                  <a:lnTo>
                    <a:pt x="2053" y="876"/>
                  </a:lnTo>
                  <a:cubicBezTo>
                    <a:pt x="2059" y="882"/>
                    <a:pt x="2065" y="884"/>
                    <a:pt x="2071" y="884"/>
                  </a:cubicBezTo>
                  <a:cubicBezTo>
                    <a:pt x="2094" y="884"/>
                    <a:pt x="2113" y="846"/>
                    <a:pt x="2113" y="846"/>
                  </a:cubicBezTo>
                  <a:lnTo>
                    <a:pt x="2083" y="846"/>
                  </a:lnTo>
                  <a:cubicBezTo>
                    <a:pt x="2090" y="839"/>
                    <a:pt x="2092" y="837"/>
                    <a:pt x="2092" y="837"/>
                  </a:cubicBezTo>
                  <a:lnTo>
                    <a:pt x="2092" y="837"/>
                  </a:lnTo>
                  <a:cubicBezTo>
                    <a:pt x="2090" y="837"/>
                    <a:pt x="2080" y="844"/>
                    <a:pt x="2070" y="844"/>
                  </a:cubicBezTo>
                  <a:cubicBezTo>
                    <a:pt x="2061" y="844"/>
                    <a:pt x="2053" y="838"/>
                    <a:pt x="2053" y="816"/>
                  </a:cubicBezTo>
                  <a:cubicBezTo>
                    <a:pt x="2053" y="785"/>
                    <a:pt x="1993" y="785"/>
                    <a:pt x="2023" y="785"/>
                  </a:cubicBezTo>
                  <a:cubicBezTo>
                    <a:pt x="2032" y="776"/>
                    <a:pt x="2041" y="773"/>
                    <a:pt x="2048" y="772"/>
                  </a:cubicBezTo>
                  <a:lnTo>
                    <a:pt x="2048" y="772"/>
                  </a:lnTo>
                  <a:cubicBezTo>
                    <a:pt x="2051" y="776"/>
                    <a:pt x="2053" y="780"/>
                    <a:pt x="2053" y="785"/>
                  </a:cubicBezTo>
                  <a:cubicBezTo>
                    <a:pt x="2073" y="785"/>
                    <a:pt x="2066" y="772"/>
                    <a:pt x="2051" y="772"/>
                  </a:cubicBezTo>
                  <a:cubicBezTo>
                    <a:pt x="2050" y="772"/>
                    <a:pt x="2049" y="772"/>
                    <a:pt x="2048" y="772"/>
                  </a:cubicBezTo>
                  <a:lnTo>
                    <a:pt x="2048" y="772"/>
                  </a:lnTo>
                  <a:cubicBezTo>
                    <a:pt x="2035" y="754"/>
                    <a:pt x="1998" y="750"/>
                    <a:pt x="2023" y="725"/>
                  </a:cubicBezTo>
                  <a:lnTo>
                    <a:pt x="2023" y="725"/>
                  </a:lnTo>
                  <a:lnTo>
                    <a:pt x="2053" y="755"/>
                  </a:lnTo>
                  <a:lnTo>
                    <a:pt x="2053" y="695"/>
                  </a:lnTo>
                  <a:cubicBezTo>
                    <a:pt x="2053" y="665"/>
                    <a:pt x="2053" y="665"/>
                    <a:pt x="2053" y="635"/>
                  </a:cubicBezTo>
                  <a:cubicBezTo>
                    <a:pt x="2035" y="641"/>
                    <a:pt x="2023" y="643"/>
                    <a:pt x="2015" y="643"/>
                  </a:cubicBezTo>
                  <a:cubicBezTo>
                    <a:pt x="1982" y="643"/>
                    <a:pt x="2011" y="604"/>
                    <a:pt x="1962" y="604"/>
                  </a:cubicBezTo>
                  <a:cubicBezTo>
                    <a:pt x="2023" y="574"/>
                    <a:pt x="2023" y="574"/>
                    <a:pt x="2023" y="544"/>
                  </a:cubicBezTo>
                  <a:cubicBezTo>
                    <a:pt x="2023" y="544"/>
                    <a:pt x="2053" y="514"/>
                    <a:pt x="2023" y="514"/>
                  </a:cubicBezTo>
                  <a:cubicBezTo>
                    <a:pt x="1962" y="514"/>
                    <a:pt x="1962" y="484"/>
                    <a:pt x="1962" y="454"/>
                  </a:cubicBezTo>
                  <a:cubicBezTo>
                    <a:pt x="1959" y="457"/>
                    <a:pt x="1956" y="458"/>
                    <a:pt x="1952" y="458"/>
                  </a:cubicBezTo>
                  <a:cubicBezTo>
                    <a:pt x="1926" y="458"/>
                    <a:pt x="1899" y="363"/>
                    <a:pt x="1872" y="363"/>
                  </a:cubicBezTo>
                  <a:cubicBezTo>
                    <a:pt x="1842" y="363"/>
                    <a:pt x="1842" y="393"/>
                    <a:pt x="1812" y="393"/>
                  </a:cubicBezTo>
                  <a:cubicBezTo>
                    <a:pt x="1812" y="393"/>
                    <a:pt x="1812" y="363"/>
                    <a:pt x="1812" y="363"/>
                  </a:cubicBezTo>
                  <a:cubicBezTo>
                    <a:pt x="1812" y="348"/>
                    <a:pt x="1804" y="348"/>
                    <a:pt x="1797" y="348"/>
                  </a:cubicBezTo>
                  <a:cubicBezTo>
                    <a:pt x="1789" y="348"/>
                    <a:pt x="1781" y="348"/>
                    <a:pt x="1781" y="333"/>
                  </a:cubicBezTo>
                  <a:lnTo>
                    <a:pt x="1781" y="363"/>
                  </a:lnTo>
                  <a:cubicBezTo>
                    <a:pt x="1721" y="363"/>
                    <a:pt x="1691" y="333"/>
                    <a:pt x="1631" y="333"/>
                  </a:cubicBezTo>
                  <a:cubicBezTo>
                    <a:pt x="1631" y="333"/>
                    <a:pt x="1631" y="303"/>
                    <a:pt x="1631" y="272"/>
                  </a:cubicBezTo>
                  <a:lnTo>
                    <a:pt x="1631" y="212"/>
                  </a:lnTo>
                  <a:cubicBezTo>
                    <a:pt x="1631" y="182"/>
                    <a:pt x="1631" y="152"/>
                    <a:pt x="1600" y="122"/>
                  </a:cubicBezTo>
                  <a:lnTo>
                    <a:pt x="1600" y="152"/>
                  </a:lnTo>
                  <a:cubicBezTo>
                    <a:pt x="1588" y="126"/>
                    <a:pt x="1580" y="117"/>
                    <a:pt x="1576" y="117"/>
                  </a:cubicBezTo>
                  <a:cubicBezTo>
                    <a:pt x="1570" y="117"/>
                    <a:pt x="1570" y="134"/>
                    <a:pt x="1570" y="152"/>
                  </a:cubicBezTo>
                  <a:cubicBezTo>
                    <a:pt x="1570" y="164"/>
                    <a:pt x="1570" y="175"/>
                    <a:pt x="1570" y="182"/>
                  </a:cubicBezTo>
                  <a:cubicBezTo>
                    <a:pt x="1549" y="161"/>
                    <a:pt x="1543" y="139"/>
                    <a:pt x="1541" y="139"/>
                  </a:cubicBezTo>
                  <a:cubicBezTo>
                    <a:pt x="1540" y="139"/>
                    <a:pt x="1540" y="143"/>
                    <a:pt x="1540" y="152"/>
                  </a:cubicBezTo>
                  <a:cubicBezTo>
                    <a:pt x="1540" y="152"/>
                    <a:pt x="1540" y="122"/>
                    <a:pt x="1540" y="122"/>
                  </a:cubicBezTo>
                  <a:cubicBezTo>
                    <a:pt x="1540" y="137"/>
                    <a:pt x="1532" y="137"/>
                    <a:pt x="1525" y="137"/>
                  </a:cubicBezTo>
                  <a:cubicBezTo>
                    <a:pt x="1517" y="137"/>
                    <a:pt x="1510" y="137"/>
                    <a:pt x="1510" y="152"/>
                  </a:cubicBezTo>
                  <a:cubicBezTo>
                    <a:pt x="1510" y="134"/>
                    <a:pt x="1507" y="129"/>
                    <a:pt x="1503" y="129"/>
                  </a:cubicBezTo>
                  <a:cubicBezTo>
                    <a:pt x="1499" y="129"/>
                    <a:pt x="1494" y="134"/>
                    <a:pt x="1490" y="134"/>
                  </a:cubicBezTo>
                  <a:cubicBezTo>
                    <a:pt x="1484" y="134"/>
                    <a:pt x="1480" y="127"/>
                    <a:pt x="1480" y="91"/>
                  </a:cubicBezTo>
                  <a:cubicBezTo>
                    <a:pt x="1480" y="122"/>
                    <a:pt x="1449" y="152"/>
                    <a:pt x="1449" y="152"/>
                  </a:cubicBezTo>
                  <a:cubicBezTo>
                    <a:pt x="1465" y="107"/>
                    <a:pt x="1457" y="107"/>
                    <a:pt x="1446" y="107"/>
                  </a:cubicBezTo>
                  <a:cubicBezTo>
                    <a:pt x="1434" y="107"/>
                    <a:pt x="1419" y="107"/>
                    <a:pt x="1419" y="61"/>
                  </a:cubicBezTo>
                  <a:cubicBezTo>
                    <a:pt x="1419" y="122"/>
                    <a:pt x="1359" y="122"/>
                    <a:pt x="1359" y="122"/>
                  </a:cubicBezTo>
                  <a:cubicBezTo>
                    <a:pt x="1329" y="122"/>
                    <a:pt x="1329" y="91"/>
                    <a:pt x="1329" y="91"/>
                  </a:cubicBezTo>
                  <a:cubicBezTo>
                    <a:pt x="1329" y="152"/>
                    <a:pt x="1299" y="152"/>
                    <a:pt x="1299" y="182"/>
                  </a:cubicBezTo>
                  <a:cubicBezTo>
                    <a:pt x="1269" y="122"/>
                    <a:pt x="1298" y="122"/>
                    <a:pt x="1299" y="63"/>
                  </a:cubicBezTo>
                  <a:lnTo>
                    <a:pt x="1299" y="63"/>
                  </a:lnTo>
                  <a:cubicBezTo>
                    <a:pt x="1298" y="122"/>
                    <a:pt x="1268" y="122"/>
                    <a:pt x="1268" y="152"/>
                  </a:cubicBezTo>
                  <a:cubicBezTo>
                    <a:pt x="1268" y="122"/>
                    <a:pt x="1268" y="122"/>
                    <a:pt x="1268" y="91"/>
                  </a:cubicBezTo>
                  <a:cubicBezTo>
                    <a:pt x="1268" y="122"/>
                    <a:pt x="1261" y="122"/>
                    <a:pt x="1253" y="122"/>
                  </a:cubicBezTo>
                  <a:cubicBezTo>
                    <a:pt x="1246" y="122"/>
                    <a:pt x="1238" y="122"/>
                    <a:pt x="1238" y="152"/>
                  </a:cubicBezTo>
                  <a:cubicBezTo>
                    <a:pt x="1238" y="125"/>
                    <a:pt x="1238" y="104"/>
                    <a:pt x="1238" y="91"/>
                  </a:cubicBezTo>
                  <a:cubicBezTo>
                    <a:pt x="1224" y="91"/>
                    <a:pt x="1217" y="85"/>
                    <a:pt x="1216" y="75"/>
                  </a:cubicBezTo>
                  <a:lnTo>
                    <a:pt x="1216" y="75"/>
                  </a:lnTo>
                  <a:cubicBezTo>
                    <a:pt x="1199" y="95"/>
                    <a:pt x="1184" y="128"/>
                    <a:pt x="1180" y="128"/>
                  </a:cubicBezTo>
                  <a:cubicBezTo>
                    <a:pt x="1178" y="128"/>
                    <a:pt x="1178" y="126"/>
                    <a:pt x="1178" y="122"/>
                  </a:cubicBezTo>
                  <a:lnTo>
                    <a:pt x="1178" y="91"/>
                  </a:lnTo>
                  <a:cubicBezTo>
                    <a:pt x="1178" y="122"/>
                    <a:pt x="1170" y="122"/>
                    <a:pt x="1159" y="122"/>
                  </a:cubicBezTo>
                  <a:cubicBezTo>
                    <a:pt x="1148" y="122"/>
                    <a:pt x="1133" y="122"/>
                    <a:pt x="1118" y="152"/>
                  </a:cubicBezTo>
                  <a:lnTo>
                    <a:pt x="1118" y="212"/>
                  </a:lnTo>
                  <a:lnTo>
                    <a:pt x="1087" y="212"/>
                  </a:lnTo>
                  <a:lnTo>
                    <a:pt x="1087" y="182"/>
                  </a:lnTo>
                  <a:cubicBezTo>
                    <a:pt x="1087" y="152"/>
                    <a:pt x="1087" y="152"/>
                    <a:pt x="1087" y="152"/>
                  </a:cubicBezTo>
                  <a:cubicBezTo>
                    <a:pt x="1087" y="152"/>
                    <a:pt x="1087" y="152"/>
                    <a:pt x="1087" y="122"/>
                  </a:cubicBezTo>
                  <a:cubicBezTo>
                    <a:pt x="1087" y="145"/>
                    <a:pt x="1070" y="202"/>
                    <a:pt x="1062" y="202"/>
                  </a:cubicBezTo>
                  <a:cubicBezTo>
                    <a:pt x="1059" y="202"/>
                    <a:pt x="1057" y="196"/>
                    <a:pt x="1057" y="182"/>
                  </a:cubicBezTo>
                  <a:lnTo>
                    <a:pt x="1057" y="122"/>
                  </a:lnTo>
                  <a:lnTo>
                    <a:pt x="1057" y="31"/>
                  </a:lnTo>
                  <a:lnTo>
                    <a:pt x="997" y="31"/>
                  </a:lnTo>
                  <a:cubicBezTo>
                    <a:pt x="997" y="61"/>
                    <a:pt x="1057" y="61"/>
                    <a:pt x="997" y="122"/>
                  </a:cubicBezTo>
                  <a:cubicBezTo>
                    <a:pt x="991" y="124"/>
                    <a:pt x="986" y="126"/>
                    <a:pt x="982" y="126"/>
                  </a:cubicBezTo>
                  <a:cubicBezTo>
                    <a:pt x="949" y="126"/>
                    <a:pt x="958" y="47"/>
                    <a:pt x="947" y="47"/>
                  </a:cubicBezTo>
                  <a:cubicBezTo>
                    <a:pt x="945" y="47"/>
                    <a:pt x="942" y="51"/>
                    <a:pt x="936" y="61"/>
                  </a:cubicBezTo>
                  <a:cubicBezTo>
                    <a:pt x="936" y="86"/>
                    <a:pt x="936" y="130"/>
                    <a:pt x="920" y="130"/>
                  </a:cubicBezTo>
                  <a:cubicBezTo>
                    <a:pt x="917" y="130"/>
                    <a:pt x="912" y="127"/>
                    <a:pt x="906" y="122"/>
                  </a:cubicBezTo>
                  <a:lnTo>
                    <a:pt x="906" y="61"/>
                  </a:lnTo>
                  <a:cubicBezTo>
                    <a:pt x="902" y="57"/>
                    <a:pt x="897" y="55"/>
                    <a:pt x="893" y="55"/>
                  </a:cubicBezTo>
                  <a:cubicBezTo>
                    <a:pt x="887" y="55"/>
                    <a:pt x="882" y="59"/>
                    <a:pt x="877" y="64"/>
                  </a:cubicBezTo>
                  <a:lnTo>
                    <a:pt x="877" y="64"/>
                  </a:lnTo>
                  <a:cubicBezTo>
                    <a:pt x="877" y="63"/>
                    <a:pt x="876" y="62"/>
                    <a:pt x="876" y="61"/>
                  </a:cubicBezTo>
                  <a:cubicBezTo>
                    <a:pt x="870" y="55"/>
                    <a:pt x="865" y="53"/>
                    <a:pt x="861" y="53"/>
                  </a:cubicBezTo>
                  <a:cubicBezTo>
                    <a:pt x="846" y="53"/>
                    <a:pt x="846" y="91"/>
                    <a:pt x="846" y="91"/>
                  </a:cubicBezTo>
                  <a:cubicBezTo>
                    <a:pt x="846" y="83"/>
                    <a:pt x="846" y="72"/>
                    <a:pt x="846" y="61"/>
                  </a:cubicBezTo>
                  <a:cubicBezTo>
                    <a:pt x="822" y="61"/>
                    <a:pt x="778" y="100"/>
                    <a:pt x="762" y="100"/>
                  </a:cubicBezTo>
                  <a:cubicBezTo>
                    <a:pt x="758" y="100"/>
                    <a:pt x="755" y="97"/>
                    <a:pt x="755" y="91"/>
                  </a:cubicBezTo>
                  <a:cubicBezTo>
                    <a:pt x="755" y="91"/>
                    <a:pt x="816" y="31"/>
                    <a:pt x="755" y="31"/>
                  </a:cubicBezTo>
                  <a:cubicBezTo>
                    <a:pt x="747" y="40"/>
                    <a:pt x="735" y="44"/>
                    <a:pt x="723" y="44"/>
                  </a:cubicBezTo>
                  <a:cubicBezTo>
                    <a:pt x="698" y="44"/>
                    <a:pt x="669" y="29"/>
                    <a:pt x="648" y="13"/>
                  </a:cubicBezTo>
                  <a:lnTo>
                    <a:pt x="648" y="13"/>
                  </a:lnTo>
                  <a:cubicBezTo>
                    <a:pt x="648" y="11"/>
                    <a:pt x="648" y="10"/>
                    <a:pt x="647" y="10"/>
                  </a:cubicBezTo>
                  <a:lnTo>
                    <a:pt x="647" y="10"/>
                  </a:lnTo>
                  <a:cubicBezTo>
                    <a:pt x="647" y="10"/>
                    <a:pt x="647" y="11"/>
                    <a:pt x="646" y="11"/>
                  </a:cubicBezTo>
                  <a:lnTo>
                    <a:pt x="646" y="11"/>
                  </a:lnTo>
                  <a:cubicBezTo>
                    <a:pt x="642" y="8"/>
                    <a:pt x="638" y="4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3886175" y="273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3934450" y="274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3921625" y="277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3929925" y="27730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31" y="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3911825" y="277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3926900" y="273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3926150" y="273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3929175" y="27337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61"/>
                  </a:moveTo>
                  <a:cubicBezTo>
                    <a:pt x="31" y="61"/>
                    <a:pt x="31" y="1"/>
                    <a:pt x="0" y="1"/>
                  </a:cubicBezTo>
                  <a:lnTo>
                    <a:pt x="0" y="1"/>
                  </a:lnTo>
                  <a:cubicBezTo>
                    <a:pt x="31" y="1"/>
                    <a:pt x="31" y="61"/>
                    <a:pt x="31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3933700" y="27684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3960850" y="2824850"/>
              <a:ext cx="2300" cy="2475"/>
            </a:xfrm>
            <a:custGeom>
              <a:avLst/>
              <a:gdLst/>
              <a:ahLst/>
              <a:cxnLst/>
              <a:rect l="l" t="t" r="r" b="b"/>
              <a:pathLst>
                <a:path w="92" h="99" extrusionOk="0">
                  <a:moveTo>
                    <a:pt x="28" y="0"/>
                  </a:moveTo>
                  <a:cubicBezTo>
                    <a:pt x="22" y="0"/>
                    <a:pt x="7" y="44"/>
                    <a:pt x="31" y="69"/>
                  </a:cubicBezTo>
                  <a:lnTo>
                    <a:pt x="1" y="69"/>
                  </a:lnTo>
                  <a:cubicBezTo>
                    <a:pt x="31" y="69"/>
                    <a:pt x="61" y="99"/>
                    <a:pt x="91" y="99"/>
                  </a:cubicBezTo>
                  <a:cubicBezTo>
                    <a:pt x="61" y="69"/>
                    <a:pt x="61" y="69"/>
                    <a:pt x="31" y="39"/>
                  </a:cubicBezTo>
                  <a:lnTo>
                    <a:pt x="31" y="8"/>
                  </a:lnTo>
                  <a:cubicBezTo>
                    <a:pt x="31" y="3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3963125" y="283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3955575" y="2803175"/>
              <a:ext cx="1550" cy="1525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cubicBezTo>
                    <a:pt x="1" y="0"/>
                    <a:pt x="31" y="30"/>
                    <a:pt x="31" y="61"/>
                  </a:cubicBezTo>
                  <a:cubicBezTo>
                    <a:pt x="31" y="30"/>
                    <a:pt x="6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3962375" y="2830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24650" y="28454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cubicBezTo>
                    <a:pt x="0" y="3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3914850" y="2799400"/>
              <a:ext cx="50550" cy="49825"/>
            </a:xfrm>
            <a:custGeom>
              <a:avLst/>
              <a:gdLst/>
              <a:ahLst/>
              <a:cxnLst/>
              <a:rect l="l" t="t" r="r" b="b"/>
              <a:pathLst>
                <a:path w="2022" h="1993" extrusionOk="0">
                  <a:moveTo>
                    <a:pt x="1389" y="85"/>
                  </a:moveTo>
                  <a:cubicBezTo>
                    <a:pt x="1388" y="89"/>
                    <a:pt x="1388" y="91"/>
                    <a:pt x="1388" y="91"/>
                  </a:cubicBezTo>
                  <a:lnTo>
                    <a:pt x="1388" y="91"/>
                  </a:lnTo>
                  <a:cubicBezTo>
                    <a:pt x="1388" y="89"/>
                    <a:pt x="1388" y="87"/>
                    <a:pt x="1389" y="85"/>
                  </a:cubicBezTo>
                  <a:close/>
                  <a:moveTo>
                    <a:pt x="1804" y="228"/>
                  </a:moveTo>
                  <a:cubicBezTo>
                    <a:pt x="1798" y="228"/>
                    <a:pt x="1791" y="241"/>
                    <a:pt x="1808" y="242"/>
                  </a:cubicBezTo>
                  <a:lnTo>
                    <a:pt x="1808" y="242"/>
                  </a:lnTo>
                  <a:cubicBezTo>
                    <a:pt x="1809" y="239"/>
                    <a:pt x="1810" y="236"/>
                    <a:pt x="1810" y="235"/>
                  </a:cubicBezTo>
                  <a:lnTo>
                    <a:pt x="1810" y="235"/>
                  </a:lnTo>
                  <a:cubicBezTo>
                    <a:pt x="1810" y="237"/>
                    <a:pt x="1811" y="239"/>
                    <a:pt x="1811" y="242"/>
                  </a:cubicBezTo>
                  <a:cubicBezTo>
                    <a:pt x="1811" y="236"/>
                    <a:pt x="1811" y="233"/>
                    <a:pt x="1811" y="233"/>
                  </a:cubicBezTo>
                  <a:cubicBezTo>
                    <a:pt x="1810" y="233"/>
                    <a:pt x="1810" y="234"/>
                    <a:pt x="1810" y="235"/>
                  </a:cubicBezTo>
                  <a:lnTo>
                    <a:pt x="1810" y="235"/>
                  </a:lnTo>
                  <a:cubicBezTo>
                    <a:pt x="1809" y="230"/>
                    <a:pt x="1806" y="228"/>
                    <a:pt x="1804" y="228"/>
                  </a:cubicBezTo>
                  <a:close/>
                  <a:moveTo>
                    <a:pt x="1931" y="906"/>
                  </a:moveTo>
                  <a:lnTo>
                    <a:pt x="1931" y="936"/>
                  </a:lnTo>
                  <a:cubicBezTo>
                    <a:pt x="1962" y="906"/>
                    <a:pt x="1931" y="906"/>
                    <a:pt x="1931" y="906"/>
                  </a:cubicBezTo>
                  <a:close/>
                  <a:moveTo>
                    <a:pt x="1871" y="1087"/>
                  </a:moveTo>
                  <a:cubicBezTo>
                    <a:pt x="1871" y="1117"/>
                    <a:pt x="1841" y="1117"/>
                    <a:pt x="1841" y="1117"/>
                  </a:cubicBezTo>
                  <a:cubicBezTo>
                    <a:pt x="1871" y="1117"/>
                    <a:pt x="1871" y="1147"/>
                    <a:pt x="1871" y="1147"/>
                  </a:cubicBezTo>
                  <a:cubicBezTo>
                    <a:pt x="1871" y="1147"/>
                    <a:pt x="1871" y="1117"/>
                    <a:pt x="1871" y="1087"/>
                  </a:cubicBezTo>
                  <a:close/>
                  <a:moveTo>
                    <a:pt x="1836" y="1177"/>
                  </a:moveTo>
                  <a:cubicBezTo>
                    <a:pt x="1814" y="1177"/>
                    <a:pt x="1841" y="1179"/>
                    <a:pt x="1841" y="1207"/>
                  </a:cubicBezTo>
                  <a:lnTo>
                    <a:pt x="1841" y="1207"/>
                  </a:lnTo>
                  <a:cubicBezTo>
                    <a:pt x="1841" y="1199"/>
                    <a:pt x="1839" y="1188"/>
                    <a:pt x="1836" y="1177"/>
                  </a:cubicBezTo>
                  <a:close/>
                  <a:moveTo>
                    <a:pt x="1840" y="1117"/>
                  </a:moveTo>
                  <a:cubicBezTo>
                    <a:pt x="1819" y="1118"/>
                    <a:pt x="1829" y="1149"/>
                    <a:pt x="1836" y="1177"/>
                  </a:cubicBezTo>
                  <a:lnTo>
                    <a:pt x="1836" y="1177"/>
                  </a:lnTo>
                  <a:cubicBezTo>
                    <a:pt x="1837" y="1177"/>
                    <a:pt x="1839" y="1177"/>
                    <a:pt x="1841" y="1177"/>
                  </a:cubicBezTo>
                  <a:cubicBezTo>
                    <a:pt x="1841" y="1177"/>
                    <a:pt x="1841" y="1177"/>
                    <a:pt x="1871" y="1207"/>
                  </a:cubicBezTo>
                  <a:cubicBezTo>
                    <a:pt x="1841" y="1178"/>
                    <a:pt x="1811" y="1118"/>
                    <a:pt x="1840" y="1117"/>
                  </a:cubicBezTo>
                  <a:close/>
                  <a:moveTo>
                    <a:pt x="1177" y="0"/>
                  </a:moveTo>
                  <a:lnTo>
                    <a:pt x="1177" y="31"/>
                  </a:lnTo>
                  <a:cubicBezTo>
                    <a:pt x="1156" y="52"/>
                    <a:pt x="1134" y="73"/>
                    <a:pt x="1113" y="73"/>
                  </a:cubicBezTo>
                  <a:cubicBezTo>
                    <a:pt x="1104" y="73"/>
                    <a:pt x="1095" y="70"/>
                    <a:pt x="1086" y="61"/>
                  </a:cubicBezTo>
                  <a:cubicBezTo>
                    <a:pt x="1083" y="57"/>
                    <a:pt x="1080" y="56"/>
                    <a:pt x="1077" y="56"/>
                  </a:cubicBezTo>
                  <a:cubicBezTo>
                    <a:pt x="1061" y="56"/>
                    <a:pt x="1055" y="108"/>
                    <a:pt x="1041" y="108"/>
                  </a:cubicBezTo>
                  <a:cubicBezTo>
                    <a:pt x="1037" y="108"/>
                    <a:pt x="1032" y="103"/>
                    <a:pt x="1026" y="91"/>
                  </a:cubicBezTo>
                  <a:cubicBezTo>
                    <a:pt x="1011" y="91"/>
                    <a:pt x="996" y="98"/>
                    <a:pt x="981" y="98"/>
                  </a:cubicBezTo>
                  <a:cubicBezTo>
                    <a:pt x="966" y="98"/>
                    <a:pt x="951" y="91"/>
                    <a:pt x="936" y="61"/>
                  </a:cubicBezTo>
                  <a:cubicBezTo>
                    <a:pt x="927" y="79"/>
                    <a:pt x="918" y="83"/>
                    <a:pt x="910" y="83"/>
                  </a:cubicBezTo>
                  <a:cubicBezTo>
                    <a:pt x="901" y="83"/>
                    <a:pt x="893" y="78"/>
                    <a:pt x="887" y="78"/>
                  </a:cubicBezTo>
                  <a:cubicBezTo>
                    <a:pt x="880" y="78"/>
                    <a:pt x="875" y="86"/>
                    <a:pt x="875" y="121"/>
                  </a:cubicBezTo>
                  <a:cubicBezTo>
                    <a:pt x="845" y="61"/>
                    <a:pt x="845" y="31"/>
                    <a:pt x="845" y="31"/>
                  </a:cubicBezTo>
                  <a:cubicBezTo>
                    <a:pt x="815" y="31"/>
                    <a:pt x="815" y="91"/>
                    <a:pt x="815" y="91"/>
                  </a:cubicBezTo>
                  <a:lnTo>
                    <a:pt x="815" y="61"/>
                  </a:lnTo>
                  <a:cubicBezTo>
                    <a:pt x="809" y="67"/>
                    <a:pt x="803" y="69"/>
                    <a:pt x="797" y="69"/>
                  </a:cubicBezTo>
                  <a:cubicBezTo>
                    <a:pt x="774" y="69"/>
                    <a:pt x="755" y="31"/>
                    <a:pt x="755" y="31"/>
                  </a:cubicBezTo>
                  <a:lnTo>
                    <a:pt x="724" y="61"/>
                  </a:lnTo>
                  <a:cubicBezTo>
                    <a:pt x="724" y="61"/>
                    <a:pt x="724" y="31"/>
                    <a:pt x="724" y="31"/>
                  </a:cubicBezTo>
                  <a:cubicBezTo>
                    <a:pt x="716" y="46"/>
                    <a:pt x="711" y="52"/>
                    <a:pt x="706" y="52"/>
                  </a:cubicBezTo>
                  <a:cubicBezTo>
                    <a:pt x="697" y="52"/>
                    <a:pt x="695" y="24"/>
                    <a:pt x="694" y="24"/>
                  </a:cubicBezTo>
                  <a:cubicBezTo>
                    <a:pt x="694" y="24"/>
                    <a:pt x="694" y="26"/>
                    <a:pt x="694" y="31"/>
                  </a:cubicBezTo>
                  <a:lnTo>
                    <a:pt x="694" y="61"/>
                  </a:lnTo>
                  <a:cubicBezTo>
                    <a:pt x="694" y="46"/>
                    <a:pt x="687" y="38"/>
                    <a:pt x="679" y="38"/>
                  </a:cubicBezTo>
                  <a:cubicBezTo>
                    <a:pt x="672" y="38"/>
                    <a:pt x="664" y="46"/>
                    <a:pt x="664" y="61"/>
                  </a:cubicBezTo>
                  <a:lnTo>
                    <a:pt x="664" y="31"/>
                  </a:lnTo>
                  <a:lnTo>
                    <a:pt x="573" y="31"/>
                  </a:lnTo>
                  <a:cubicBezTo>
                    <a:pt x="573" y="51"/>
                    <a:pt x="573" y="71"/>
                    <a:pt x="573" y="91"/>
                  </a:cubicBezTo>
                  <a:cubicBezTo>
                    <a:pt x="543" y="61"/>
                    <a:pt x="543" y="61"/>
                    <a:pt x="573" y="31"/>
                  </a:cubicBezTo>
                  <a:lnTo>
                    <a:pt x="573" y="31"/>
                  </a:lnTo>
                  <a:cubicBezTo>
                    <a:pt x="569" y="35"/>
                    <a:pt x="564" y="37"/>
                    <a:pt x="560" y="37"/>
                  </a:cubicBezTo>
                  <a:cubicBezTo>
                    <a:pt x="543" y="37"/>
                    <a:pt x="527" y="9"/>
                    <a:pt x="519" y="9"/>
                  </a:cubicBezTo>
                  <a:cubicBezTo>
                    <a:pt x="515" y="9"/>
                    <a:pt x="513" y="15"/>
                    <a:pt x="513" y="31"/>
                  </a:cubicBezTo>
                  <a:cubicBezTo>
                    <a:pt x="483" y="61"/>
                    <a:pt x="453" y="61"/>
                    <a:pt x="423" y="91"/>
                  </a:cubicBezTo>
                  <a:cubicBezTo>
                    <a:pt x="423" y="151"/>
                    <a:pt x="453" y="181"/>
                    <a:pt x="423" y="181"/>
                  </a:cubicBezTo>
                  <a:cubicBezTo>
                    <a:pt x="423" y="181"/>
                    <a:pt x="396" y="155"/>
                    <a:pt x="378" y="155"/>
                  </a:cubicBezTo>
                  <a:cubicBezTo>
                    <a:pt x="369" y="155"/>
                    <a:pt x="362" y="161"/>
                    <a:pt x="362" y="181"/>
                  </a:cubicBezTo>
                  <a:lnTo>
                    <a:pt x="362" y="242"/>
                  </a:lnTo>
                  <a:cubicBezTo>
                    <a:pt x="347" y="227"/>
                    <a:pt x="340" y="227"/>
                    <a:pt x="336" y="227"/>
                  </a:cubicBezTo>
                  <a:cubicBezTo>
                    <a:pt x="332" y="227"/>
                    <a:pt x="332" y="227"/>
                    <a:pt x="332" y="212"/>
                  </a:cubicBezTo>
                  <a:cubicBezTo>
                    <a:pt x="302" y="242"/>
                    <a:pt x="272" y="272"/>
                    <a:pt x="272" y="302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32"/>
                  </a:cubicBezTo>
                  <a:cubicBezTo>
                    <a:pt x="242" y="423"/>
                    <a:pt x="121" y="393"/>
                    <a:pt x="151" y="483"/>
                  </a:cubicBezTo>
                  <a:lnTo>
                    <a:pt x="151" y="574"/>
                  </a:lnTo>
                  <a:cubicBezTo>
                    <a:pt x="121" y="574"/>
                    <a:pt x="151" y="544"/>
                    <a:pt x="121" y="544"/>
                  </a:cubicBezTo>
                  <a:cubicBezTo>
                    <a:pt x="121" y="634"/>
                    <a:pt x="91" y="634"/>
                    <a:pt x="91" y="725"/>
                  </a:cubicBezTo>
                  <a:cubicBezTo>
                    <a:pt x="30" y="725"/>
                    <a:pt x="91" y="876"/>
                    <a:pt x="30" y="936"/>
                  </a:cubicBezTo>
                  <a:cubicBezTo>
                    <a:pt x="60" y="966"/>
                    <a:pt x="0" y="966"/>
                    <a:pt x="30" y="966"/>
                  </a:cubicBezTo>
                  <a:lnTo>
                    <a:pt x="60" y="966"/>
                  </a:lnTo>
                  <a:cubicBezTo>
                    <a:pt x="60" y="1087"/>
                    <a:pt x="30" y="1238"/>
                    <a:pt x="60" y="1389"/>
                  </a:cubicBezTo>
                  <a:cubicBezTo>
                    <a:pt x="60" y="1406"/>
                    <a:pt x="68" y="1411"/>
                    <a:pt x="79" y="1411"/>
                  </a:cubicBezTo>
                  <a:cubicBezTo>
                    <a:pt x="90" y="1411"/>
                    <a:pt x="104" y="1406"/>
                    <a:pt x="114" y="1406"/>
                  </a:cubicBezTo>
                  <a:cubicBezTo>
                    <a:pt x="126" y="1406"/>
                    <a:pt x="133" y="1414"/>
                    <a:pt x="121" y="1449"/>
                  </a:cubicBezTo>
                  <a:lnTo>
                    <a:pt x="91" y="1449"/>
                  </a:lnTo>
                  <a:cubicBezTo>
                    <a:pt x="151" y="1509"/>
                    <a:pt x="151" y="1630"/>
                    <a:pt x="211" y="1660"/>
                  </a:cubicBezTo>
                  <a:cubicBezTo>
                    <a:pt x="211" y="1720"/>
                    <a:pt x="272" y="1690"/>
                    <a:pt x="272" y="1720"/>
                  </a:cubicBezTo>
                  <a:lnTo>
                    <a:pt x="272" y="1751"/>
                  </a:lnTo>
                  <a:cubicBezTo>
                    <a:pt x="272" y="1781"/>
                    <a:pt x="302" y="1781"/>
                    <a:pt x="302" y="1781"/>
                  </a:cubicBezTo>
                  <a:cubicBezTo>
                    <a:pt x="302" y="1781"/>
                    <a:pt x="315" y="1794"/>
                    <a:pt x="324" y="1794"/>
                  </a:cubicBezTo>
                  <a:cubicBezTo>
                    <a:pt x="329" y="1794"/>
                    <a:pt x="332" y="1791"/>
                    <a:pt x="332" y="1781"/>
                  </a:cubicBezTo>
                  <a:cubicBezTo>
                    <a:pt x="332" y="1811"/>
                    <a:pt x="392" y="1811"/>
                    <a:pt x="392" y="1841"/>
                  </a:cubicBezTo>
                  <a:cubicBezTo>
                    <a:pt x="397" y="1837"/>
                    <a:pt x="401" y="1835"/>
                    <a:pt x="404" y="1835"/>
                  </a:cubicBezTo>
                  <a:cubicBezTo>
                    <a:pt x="417" y="1835"/>
                    <a:pt x="421" y="1862"/>
                    <a:pt x="422" y="1862"/>
                  </a:cubicBezTo>
                  <a:cubicBezTo>
                    <a:pt x="423" y="1862"/>
                    <a:pt x="423" y="1857"/>
                    <a:pt x="423" y="1841"/>
                  </a:cubicBezTo>
                  <a:cubicBezTo>
                    <a:pt x="423" y="1902"/>
                    <a:pt x="483" y="1871"/>
                    <a:pt x="483" y="1902"/>
                  </a:cubicBezTo>
                  <a:cubicBezTo>
                    <a:pt x="483" y="1902"/>
                    <a:pt x="453" y="1932"/>
                    <a:pt x="483" y="1962"/>
                  </a:cubicBezTo>
                  <a:cubicBezTo>
                    <a:pt x="483" y="1962"/>
                    <a:pt x="513" y="1962"/>
                    <a:pt x="513" y="1932"/>
                  </a:cubicBezTo>
                  <a:cubicBezTo>
                    <a:pt x="521" y="1955"/>
                    <a:pt x="529" y="1962"/>
                    <a:pt x="536" y="1962"/>
                  </a:cubicBezTo>
                  <a:cubicBezTo>
                    <a:pt x="548" y="1962"/>
                    <a:pt x="558" y="1943"/>
                    <a:pt x="565" y="1943"/>
                  </a:cubicBezTo>
                  <a:cubicBezTo>
                    <a:pt x="570" y="1943"/>
                    <a:pt x="573" y="1954"/>
                    <a:pt x="573" y="1992"/>
                  </a:cubicBezTo>
                  <a:lnTo>
                    <a:pt x="694" y="1902"/>
                  </a:lnTo>
                  <a:lnTo>
                    <a:pt x="694" y="1902"/>
                  </a:lnTo>
                  <a:cubicBezTo>
                    <a:pt x="694" y="1992"/>
                    <a:pt x="664" y="1932"/>
                    <a:pt x="664" y="1992"/>
                  </a:cubicBezTo>
                  <a:cubicBezTo>
                    <a:pt x="688" y="1968"/>
                    <a:pt x="733" y="1923"/>
                    <a:pt x="749" y="1923"/>
                  </a:cubicBezTo>
                  <a:cubicBezTo>
                    <a:pt x="752" y="1923"/>
                    <a:pt x="755" y="1926"/>
                    <a:pt x="755" y="1932"/>
                  </a:cubicBezTo>
                  <a:cubicBezTo>
                    <a:pt x="755" y="1932"/>
                    <a:pt x="735" y="1970"/>
                    <a:pt x="743" y="1970"/>
                  </a:cubicBezTo>
                  <a:cubicBezTo>
                    <a:pt x="745" y="1970"/>
                    <a:pt x="749" y="1968"/>
                    <a:pt x="755" y="1962"/>
                  </a:cubicBezTo>
                  <a:cubicBezTo>
                    <a:pt x="776" y="1941"/>
                    <a:pt x="812" y="1919"/>
                    <a:pt x="832" y="1919"/>
                  </a:cubicBezTo>
                  <a:cubicBezTo>
                    <a:pt x="840" y="1919"/>
                    <a:pt x="845" y="1923"/>
                    <a:pt x="845" y="1932"/>
                  </a:cubicBezTo>
                  <a:cubicBezTo>
                    <a:pt x="845" y="1902"/>
                    <a:pt x="845" y="1841"/>
                    <a:pt x="875" y="1811"/>
                  </a:cubicBezTo>
                  <a:lnTo>
                    <a:pt x="875" y="1811"/>
                  </a:lnTo>
                  <a:cubicBezTo>
                    <a:pt x="851" y="1883"/>
                    <a:pt x="865" y="1859"/>
                    <a:pt x="872" y="1908"/>
                  </a:cubicBezTo>
                  <a:lnTo>
                    <a:pt x="872" y="1908"/>
                  </a:lnTo>
                  <a:cubicBezTo>
                    <a:pt x="865" y="1924"/>
                    <a:pt x="851" y="1962"/>
                    <a:pt x="875" y="1962"/>
                  </a:cubicBezTo>
                  <a:cubicBezTo>
                    <a:pt x="905" y="1932"/>
                    <a:pt x="905" y="1902"/>
                    <a:pt x="905" y="1902"/>
                  </a:cubicBezTo>
                  <a:cubicBezTo>
                    <a:pt x="905" y="1902"/>
                    <a:pt x="905" y="1932"/>
                    <a:pt x="905" y="1932"/>
                  </a:cubicBezTo>
                  <a:cubicBezTo>
                    <a:pt x="905" y="1910"/>
                    <a:pt x="921" y="1889"/>
                    <a:pt x="929" y="1889"/>
                  </a:cubicBezTo>
                  <a:cubicBezTo>
                    <a:pt x="933" y="1889"/>
                    <a:pt x="936" y="1893"/>
                    <a:pt x="936" y="1902"/>
                  </a:cubicBezTo>
                  <a:cubicBezTo>
                    <a:pt x="958" y="1902"/>
                    <a:pt x="995" y="1838"/>
                    <a:pt x="1015" y="1838"/>
                  </a:cubicBezTo>
                  <a:cubicBezTo>
                    <a:pt x="1022" y="1838"/>
                    <a:pt x="1026" y="1847"/>
                    <a:pt x="1026" y="1871"/>
                  </a:cubicBezTo>
                  <a:cubicBezTo>
                    <a:pt x="1011" y="1902"/>
                    <a:pt x="1011" y="1902"/>
                    <a:pt x="1015" y="1902"/>
                  </a:cubicBezTo>
                  <a:cubicBezTo>
                    <a:pt x="1019" y="1902"/>
                    <a:pt x="1026" y="1902"/>
                    <a:pt x="1026" y="1932"/>
                  </a:cubicBezTo>
                  <a:lnTo>
                    <a:pt x="1026" y="1902"/>
                  </a:lnTo>
                  <a:cubicBezTo>
                    <a:pt x="1026" y="1902"/>
                    <a:pt x="1045" y="1863"/>
                    <a:pt x="1053" y="1863"/>
                  </a:cubicBezTo>
                  <a:cubicBezTo>
                    <a:pt x="1055" y="1863"/>
                    <a:pt x="1056" y="1865"/>
                    <a:pt x="1056" y="1871"/>
                  </a:cubicBezTo>
                  <a:lnTo>
                    <a:pt x="1056" y="1902"/>
                  </a:lnTo>
                  <a:lnTo>
                    <a:pt x="1086" y="1902"/>
                  </a:lnTo>
                  <a:lnTo>
                    <a:pt x="1086" y="1871"/>
                  </a:lnTo>
                  <a:cubicBezTo>
                    <a:pt x="1086" y="1841"/>
                    <a:pt x="1086" y="1811"/>
                    <a:pt x="1086" y="1811"/>
                  </a:cubicBezTo>
                  <a:cubicBezTo>
                    <a:pt x="1086" y="1811"/>
                    <a:pt x="1117" y="1811"/>
                    <a:pt x="1117" y="1841"/>
                  </a:cubicBezTo>
                  <a:cubicBezTo>
                    <a:pt x="1117" y="1841"/>
                    <a:pt x="1117" y="1871"/>
                    <a:pt x="1117" y="1902"/>
                  </a:cubicBezTo>
                  <a:cubicBezTo>
                    <a:pt x="1131" y="1873"/>
                    <a:pt x="1145" y="1871"/>
                    <a:pt x="1157" y="1871"/>
                  </a:cubicBezTo>
                  <a:lnTo>
                    <a:pt x="1157" y="1871"/>
                  </a:lnTo>
                  <a:cubicBezTo>
                    <a:pt x="1160" y="1881"/>
                    <a:pt x="1167" y="1891"/>
                    <a:pt x="1177" y="1902"/>
                  </a:cubicBezTo>
                  <a:cubicBezTo>
                    <a:pt x="1177" y="1902"/>
                    <a:pt x="1172" y="1886"/>
                    <a:pt x="1168" y="1870"/>
                  </a:cubicBezTo>
                  <a:lnTo>
                    <a:pt x="1168" y="1870"/>
                  </a:lnTo>
                  <a:cubicBezTo>
                    <a:pt x="1174" y="1868"/>
                    <a:pt x="1177" y="1861"/>
                    <a:pt x="1177" y="1841"/>
                  </a:cubicBezTo>
                  <a:cubicBezTo>
                    <a:pt x="1172" y="1841"/>
                    <a:pt x="1167" y="1842"/>
                    <a:pt x="1164" y="1844"/>
                  </a:cubicBezTo>
                  <a:lnTo>
                    <a:pt x="1164" y="1844"/>
                  </a:lnTo>
                  <a:cubicBezTo>
                    <a:pt x="1164" y="1839"/>
                    <a:pt x="1165" y="1835"/>
                    <a:pt x="1168" y="1835"/>
                  </a:cubicBezTo>
                  <a:cubicBezTo>
                    <a:pt x="1170" y="1835"/>
                    <a:pt x="1173" y="1837"/>
                    <a:pt x="1177" y="1841"/>
                  </a:cubicBezTo>
                  <a:cubicBezTo>
                    <a:pt x="1177" y="1846"/>
                    <a:pt x="1178" y="1848"/>
                    <a:pt x="1181" y="1848"/>
                  </a:cubicBezTo>
                  <a:cubicBezTo>
                    <a:pt x="1190" y="1848"/>
                    <a:pt x="1213" y="1820"/>
                    <a:pt x="1227" y="1820"/>
                  </a:cubicBezTo>
                  <a:cubicBezTo>
                    <a:pt x="1233" y="1820"/>
                    <a:pt x="1237" y="1825"/>
                    <a:pt x="1237" y="1841"/>
                  </a:cubicBezTo>
                  <a:lnTo>
                    <a:pt x="1237" y="1902"/>
                  </a:lnTo>
                  <a:cubicBezTo>
                    <a:pt x="1268" y="1902"/>
                    <a:pt x="1298" y="1871"/>
                    <a:pt x="1328" y="1871"/>
                  </a:cubicBezTo>
                  <a:cubicBezTo>
                    <a:pt x="1328" y="1836"/>
                    <a:pt x="1333" y="1824"/>
                    <a:pt x="1338" y="1824"/>
                  </a:cubicBezTo>
                  <a:cubicBezTo>
                    <a:pt x="1347" y="1824"/>
                    <a:pt x="1358" y="1853"/>
                    <a:pt x="1358" y="1871"/>
                  </a:cubicBezTo>
                  <a:cubicBezTo>
                    <a:pt x="1358" y="1871"/>
                    <a:pt x="1358" y="1871"/>
                    <a:pt x="1358" y="1902"/>
                  </a:cubicBezTo>
                  <a:cubicBezTo>
                    <a:pt x="1388" y="1902"/>
                    <a:pt x="1418" y="1871"/>
                    <a:pt x="1449" y="1841"/>
                  </a:cubicBezTo>
                  <a:lnTo>
                    <a:pt x="1449" y="1871"/>
                  </a:lnTo>
                  <a:cubicBezTo>
                    <a:pt x="1449" y="1871"/>
                    <a:pt x="1462" y="1885"/>
                    <a:pt x="1471" y="1885"/>
                  </a:cubicBezTo>
                  <a:cubicBezTo>
                    <a:pt x="1475" y="1885"/>
                    <a:pt x="1479" y="1881"/>
                    <a:pt x="1479" y="1871"/>
                  </a:cubicBezTo>
                  <a:lnTo>
                    <a:pt x="1479" y="1811"/>
                  </a:lnTo>
                  <a:cubicBezTo>
                    <a:pt x="1498" y="1830"/>
                    <a:pt x="1512" y="1837"/>
                    <a:pt x="1525" y="1837"/>
                  </a:cubicBezTo>
                  <a:cubicBezTo>
                    <a:pt x="1563" y="1837"/>
                    <a:pt x="1577" y="1768"/>
                    <a:pt x="1606" y="1768"/>
                  </a:cubicBezTo>
                  <a:cubicBezTo>
                    <a:pt x="1613" y="1768"/>
                    <a:pt x="1621" y="1772"/>
                    <a:pt x="1630" y="1781"/>
                  </a:cubicBezTo>
                  <a:lnTo>
                    <a:pt x="1630" y="1751"/>
                  </a:lnTo>
                  <a:cubicBezTo>
                    <a:pt x="1630" y="1736"/>
                    <a:pt x="1630" y="1736"/>
                    <a:pt x="1630" y="1736"/>
                  </a:cubicBezTo>
                  <a:cubicBezTo>
                    <a:pt x="1630" y="1736"/>
                    <a:pt x="1630" y="1736"/>
                    <a:pt x="1630" y="1720"/>
                  </a:cubicBezTo>
                  <a:cubicBezTo>
                    <a:pt x="1600" y="1690"/>
                    <a:pt x="1600" y="1690"/>
                    <a:pt x="1630" y="1660"/>
                  </a:cubicBezTo>
                  <a:lnTo>
                    <a:pt x="1630" y="1660"/>
                  </a:lnTo>
                  <a:cubicBezTo>
                    <a:pt x="1600" y="1690"/>
                    <a:pt x="1630" y="1720"/>
                    <a:pt x="1660" y="1720"/>
                  </a:cubicBezTo>
                  <a:lnTo>
                    <a:pt x="1660" y="1690"/>
                  </a:lnTo>
                  <a:cubicBezTo>
                    <a:pt x="1660" y="1705"/>
                    <a:pt x="1656" y="1711"/>
                    <a:pt x="1651" y="1711"/>
                  </a:cubicBezTo>
                  <a:cubicBezTo>
                    <a:pt x="1637" y="1711"/>
                    <a:pt x="1615" y="1660"/>
                    <a:pt x="1660" y="1660"/>
                  </a:cubicBezTo>
                  <a:lnTo>
                    <a:pt x="1660" y="1630"/>
                  </a:lnTo>
                  <a:lnTo>
                    <a:pt x="1720" y="1630"/>
                  </a:lnTo>
                  <a:cubicBezTo>
                    <a:pt x="1690" y="1539"/>
                    <a:pt x="1720" y="1570"/>
                    <a:pt x="1720" y="1509"/>
                  </a:cubicBezTo>
                  <a:cubicBezTo>
                    <a:pt x="1750" y="1570"/>
                    <a:pt x="1720" y="1570"/>
                    <a:pt x="1750" y="1570"/>
                  </a:cubicBezTo>
                  <a:lnTo>
                    <a:pt x="1781" y="1570"/>
                  </a:lnTo>
                  <a:cubicBezTo>
                    <a:pt x="1750" y="1539"/>
                    <a:pt x="1781" y="1570"/>
                    <a:pt x="1781" y="1509"/>
                  </a:cubicBezTo>
                  <a:cubicBezTo>
                    <a:pt x="1782" y="1508"/>
                    <a:pt x="1784" y="1506"/>
                    <a:pt x="1785" y="1505"/>
                  </a:cubicBezTo>
                  <a:lnTo>
                    <a:pt x="1785" y="1505"/>
                  </a:lnTo>
                  <a:cubicBezTo>
                    <a:pt x="1786" y="1507"/>
                    <a:pt x="1787" y="1507"/>
                    <a:pt x="1788" y="1507"/>
                  </a:cubicBezTo>
                  <a:cubicBezTo>
                    <a:pt x="1792" y="1507"/>
                    <a:pt x="1796" y="1500"/>
                    <a:pt x="1793" y="1500"/>
                  </a:cubicBezTo>
                  <a:lnTo>
                    <a:pt x="1793" y="1500"/>
                  </a:lnTo>
                  <a:cubicBezTo>
                    <a:pt x="1792" y="1500"/>
                    <a:pt x="1789" y="1501"/>
                    <a:pt x="1785" y="1505"/>
                  </a:cubicBezTo>
                  <a:lnTo>
                    <a:pt x="1785" y="1505"/>
                  </a:lnTo>
                  <a:cubicBezTo>
                    <a:pt x="1783" y="1502"/>
                    <a:pt x="1781" y="1494"/>
                    <a:pt x="1781" y="1479"/>
                  </a:cubicBezTo>
                  <a:cubicBezTo>
                    <a:pt x="1750" y="1419"/>
                    <a:pt x="1841" y="1449"/>
                    <a:pt x="1811" y="1358"/>
                  </a:cubicBezTo>
                  <a:cubicBezTo>
                    <a:pt x="1811" y="1328"/>
                    <a:pt x="1781" y="1268"/>
                    <a:pt x="1781" y="1238"/>
                  </a:cubicBezTo>
                  <a:cubicBezTo>
                    <a:pt x="1811" y="1238"/>
                    <a:pt x="1811" y="1268"/>
                    <a:pt x="1811" y="1268"/>
                  </a:cubicBezTo>
                  <a:lnTo>
                    <a:pt x="1811" y="1268"/>
                  </a:lnTo>
                  <a:cubicBezTo>
                    <a:pt x="1811" y="1238"/>
                    <a:pt x="1781" y="1207"/>
                    <a:pt x="1811" y="1207"/>
                  </a:cubicBezTo>
                  <a:cubicBezTo>
                    <a:pt x="1831" y="1207"/>
                    <a:pt x="1838" y="1221"/>
                    <a:pt x="1840" y="1221"/>
                  </a:cubicBezTo>
                  <a:cubicBezTo>
                    <a:pt x="1841" y="1221"/>
                    <a:pt x="1841" y="1218"/>
                    <a:pt x="1841" y="1207"/>
                  </a:cubicBezTo>
                  <a:lnTo>
                    <a:pt x="1811" y="1177"/>
                  </a:lnTo>
                  <a:cubicBezTo>
                    <a:pt x="1811" y="1117"/>
                    <a:pt x="1811" y="1057"/>
                    <a:pt x="1811" y="966"/>
                  </a:cubicBezTo>
                  <a:lnTo>
                    <a:pt x="1901" y="966"/>
                  </a:lnTo>
                  <a:cubicBezTo>
                    <a:pt x="1901" y="966"/>
                    <a:pt x="1931" y="966"/>
                    <a:pt x="1931" y="936"/>
                  </a:cubicBezTo>
                  <a:lnTo>
                    <a:pt x="1901" y="906"/>
                  </a:lnTo>
                  <a:lnTo>
                    <a:pt x="1931" y="906"/>
                  </a:lnTo>
                  <a:lnTo>
                    <a:pt x="2022" y="845"/>
                  </a:lnTo>
                  <a:lnTo>
                    <a:pt x="1992" y="845"/>
                  </a:lnTo>
                  <a:cubicBezTo>
                    <a:pt x="1992" y="815"/>
                    <a:pt x="2022" y="815"/>
                    <a:pt x="2022" y="815"/>
                  </a:cubicBezTo>
                  <a:cubicBezTo>
                    <a:pt x="2002" y="815"/>
                    <a:pt x="1982" y="829"/>
                    <a:pt x="1971" y="829"/>
                  </a:cubicBezTo>
                  <a:cubicBezTo>
                    <a:pt x="1965" y="829"/>
                    <a:pt x="1962" y="825"/>
                    <a:pt x="1962" y="815"/>
                  </a:cubicBezTo>
                  <a:cubicBezTo>
                    <a:pt x="1962" y="785"/>
                    <a:pt x="1931" y="785"/>
                    <a:pt x="1962" y="785"/>
                  </a:cubicBezTo>
                  <a:lnTo>
                    <a:pt x="1992" y="785"/>
                  </a:lnTo>
                  <a:cubicBezTo>
                    <a:pt x="1962" y="755"/>
                    <a:pt x="1931" y="755"/>
                    <a:pt x="1962" y="725"/>
                  </a:cubicBezTo>
                  <a:cubicBezTo>
                    <a:pt x="1962" y="694"/>
                    <a:pt x="1931" y="664"/>
                    <a:pt x="1962" y="664"/>
                  </a:cubicBezTo>
                  <a:cubicBezTo>
                    <a:pt x="1962" y="664"/>
                    <a:pt x="1931" y="634"/>
                    <a:pt x="1931" y="634"/>
                  </a:cubicBezTo>
                  <a:cubicBezTo>
                    <a:pt x="1962" y="634"/>
                    <a:pt x="1931" y="574"/>
                    <a:pt x="1962" y="544"/>
                  </a:cubicBezTo>
                  <a:cubicBezTo>
                    <a:pt x="1931" y="544"/>
                    <a:pt x="1901" y="483"/>
                    <a:pt x="1901" y="483"/>
                  </a:cubicBezTo>
                  <a:cubicBezTo>
                    <a:pt x="1901" y="453"/>
                    <a:pt x="1931" y="393"/>
                    <a:pt x="1901" y="393"/>
                  </a:cubicBezTo>
                  <a:cubicBezTo>
                    <a:pt x="1871" y="423"/>
                    <a:pt x="1841" y="423"/>
                    <a:pt x="1841" y="423"/>
                  </a:cubicBezTo>
                  <a:cubicBezTo>
                    <a:pt x="1841" y="363"/>
                    <a:pt x="1871" y="392"/>
                    <a:pt x="1901" y="363"/>
                  </a:cubicBezTo>
                  <a:lnTo>
                    <a:pt x="1901" y="363"/>
                  </a:lnTo>
                  <a:cubicBezTo>
                    <a:pt x="1886" y="378"/>
                    <a:pt x="1871" y="378"/>
                    <a:pt x="1860" y="378"/>
                  </a:cubicBezTo>
                  <a:cubicBezTo>
                    <a:pt x="1848" y="378"/>
                    <a:pt x="1841" y="378"/>
                    <a:pt x="1841" y="393"/>
                  </a:cubicBezTo>
                  <a:cubicBezTo>
                    <a:pt x="1841" y="362"/>
                    <a:pt x="1841" y="332"/>
                    <a:pt x="1841" y="302"/>
                  </a:cubicBezTo>
                  <a:cubicBezTo>
                    <a:pt x="1831" y="322"/>
                    <a:pt x="1824" y="329"/>
                    <a:pt x="1820" y="329"/>
                  </a:cubicBezTo>
                  <a:cubicBezTo>
                    <a:pt x="1811" y="329"/>
                    <a:pt x="1811" y="302"/>
                    <a:pt x="1811" y="302"/>
                  </a:cubicBezTo>
                  <a:cubicBezTo>
                    <a:pt x="1811" y="272"/>
                    <a:pt x="1811" y="242"/>
                    <a:pt x="1811" y="242"/>
                  </a:cubicBezTo>
                  <a:cubicBezTo>
                    <a:pt x="1810" y="242"/>
                    <a:pt x="1809" y="242"/>
                    <a:pt x="1808" y="242"/>
                  </a:cubicBezTo>
                  <a:lnTo>
                    <a:pt x="1808" y="242"/>
                  </a:lnTo>
                  <a:cubicBezTo>
                    <a:pt x="1805" y="253"/>
                    <a:pt x="1797" y="272"/>
                    <a:pt x="1781" y="272"/>
                  </a:cubicBezTo>
                  <a:cubicBezTo>
                    <a:pt x="1750" y="272"/>
                    <a:pt x="1781" y="212"/>
                    <a:pt x="1781" y="212"/>
                  </a:cubicBezTo>
                  <a:lnTo>
                    <a:pt x="1720" y="212"/>
                  </a:lnTo>
                  <a:cubicBezTo>
                    <a:pt x="1720" y="190"/>
                    <a:pt x="1735" y="169"/>
                    <a:pt x="1733" y="169"/>
                  </a:cubicBezTo>
                  <a:lnTo>
                    <a:pt x="1733" y="169"/>
                  </a:lnTo>
                  <a:cubicBezTo>
                    <a:pt x="1733" y="169"/>
                    <a:pt x="1729" y="173"/>
                    <a:pt x="1720" y="181"/>
                  </a:cubicBezTo>
                  <a:cubicBezTo>
                    <a:pt x="1714" y="188"/>
                    <a:pt x="1709" y="190"/>
                    <a:pt x="1705" y="190"/>
                  </a:cubicBezTo>
                  <a:cubicBezTo>
                    <a:pt x="1693" y="190"/>
                    <a:pt x="1687" y="173"/>
                    <a:pt x="1676" y="173"/>
                  </a:cubicBezTo>
                  <a:cubicBezTo>
                    <a:pt x="1671" y="173"/>
                    <a:pt x="1666" y="175"/>
                    <a:pt x="1660" y="181"/>
                  </a:cubicBezTo>
                  <a:cubicBezTo>
                    <a:pt x="1640" y="201"/>
                    <a:pt x="1634" y="208"/>
                    <a:pt x="1631" y="218"/>
                  </a:cubicBezTo>
                  <a:lnTo>
                    <a:pt x="1631" y="218"/>
                  </a:lnTo>
                  <a:cubicBezTo>
                    <a:pt x="1622" y="222"/>
                    <a:pt x="1614" y="225"/>
                    <a:pt x="1608" y="225"/>
                  </a:cubicBezTo>
                  <a:cubicBezTo>
                    <a:pt x="1603" y="225"/>
                    <a:pt x="1600" y="222"/>
                    <a:pt x="1600" y="212"/>
                  </a:cubicBezTo>
                  <a:cubicBezTo>
                    <a:pt x="1600" y="181"/>
                    <a:pt x="1607" y="181"/>
                    <a:pt x="1611" y="181"/>
                  </a:cubicBezTo>
                  <a:cubicBezTo>
                    <a:pt x="1614" y="181"/>
                    <a:pt x="1615" y="181"/>
                    <a:pt x="1602" y="156"/>
                  </a:cubicBezTo>
                  <a:lnTo>
                    <a:pt x="1602" y="156"/>
                  </a:lnTo>
                  <a:cubicBezTo>
                    <a:pt x="1609" y="130"/>
                    <a:pt x="1624" y="146"/>
                    <a:pt x="1600" y="121"/>
                  </a:cubicBezTo>
                  <a:cubicBezTo>
                    <a:pt x="1600" y="61"/>
                    <a:pt x="1569" y="61"/>
                    <a:pt x="1539" y="61"/>
                  </a:cubicBezTo>
                  <a:cubicBezTo>
                    <a:pt x="1539" y="91"/>
                    <a:pt x="1569" y="121"/>
                    <a:pt x="1539" y="151"/>
                  </a:cubicBezTo>
                  <a:cubicBezTo>
                    <a:pt x="1486" y="151"/>
                    <a:pt x="1480" y="56"/>
                    <a:pt x="1479" y="56"/>
                  </a:cubicBezTo>
                  <a:cubicBezTo>
                    <a:pt x="1479" y="56"/>
                    <a:pt x="1479" y="57"/>
                    <a:pt x="1479" y="61"/>
                  </a:cubicBezTo>
                  <a:cubicBezTo>
                    <a:pt x="1479" y="82"/>
                    <a:pt x="1464" y="117"/>
                    <a:pt x="1456" y="117"/>
                  </a:cubicBezTo>
                  <a:cubicBezTo>
                    <a:pt x="1452" y="117"/>
                    <a:pt x="1449" y="110"/>
                    <a:pt x="1449" y="91"/>
                  </a:cubicBezTo>
                  <a:lnTo>
                    <a:pt x="1449" y="61"/>
                  </a:lnTo>
                  <a:cubicBezTo>
                    <a:pt x="1437" y="55"/>
                    <a:pt x="1427" y="52"/>
                    <a:pt x="1419" y="52"/>
                  </a:cubicBezTo>
                  <a:cubicBezTo>
                    <a:pt x="1406" y="52"/>
                    <a:pt x="1399" y="59"/>
                    <a:pt x="1394" y="67"/>
                  </a:cubicBezTo>
                  <a:lnTo>
                    <a:pt x="1394" y="67"/>
                  </a:lnTo>
                  <a:cubicBezTo>
                    <a:pt x="1393" y="65"/>
                    <a:pt x="1391" y="63"/>
                    <a:pt x="1388" y="61"/>
                  </a:cubicBezTo>
                  <a:cubicBezTo>
                    <a:pt x="1381" y="46"/>
                    <a:pt x="1375" y="40"/>
                    <a:pt x="1371" y="40"/>
                  </a:cubicBezTo>
                  <a:cubicBezTo>
                    <a:pt x="1358" y="40"/>
                    <a:pt x="1358" y="91"/>
                    <a:pt x="1358" y="91"/>
                  </a:cubicBezTo>
                  <a:lnTo>
                    <a:pt x="1358" y="31"/>
                  </a:lnTo>
                  <a:cubicBezTo>
                    <a:pt x="1328" y="31"/>
                    <a:pt x="1298" y="91"/>
                    <a:pt x="1268" y="91"/>
                  </a:cubicBezTo>
                  <a:cubicBezTo>
                    <a:pt x="1268" y="61"/>
                    <a:pt x="1268" y="61"/>
                    <a:pt x="1268" y="31"/>
                  </a:cubicBezTo>
                  <a:cubicBezTo>
                    <a:pt x="1259" y="39"/>
                    <a:pt x="1250" y="43"/>
                    <a:pt x="1241" y="43"/>
                  </a:cubicBezTo>
                  <a:cubicBezTo>
                    <a:pt x="1220" y="43"/>
                    <a:pt x="1198" y="22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3962375" y="282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3961625" y="2827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3936725" y="280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3959350" y="283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3935200" y="284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3942750" y="284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3926150" y="284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3963125" y="282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3962375" y="2827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3961625" y="28318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30" y="1"/>
                    <a:pt x="0" y="31"/>
                    <a:pt x="30" y="31"/>
                  </a:cubicBezTo>
                  <a:cubicBezTo>
                    <a:pt x="30" y="31"/>
                    <a:pt x="30" y="3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3945775" y="2846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3986500" y="2816750"/>
              <a:ext cx="1550" cy="3050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10"/>
                    <a:pt x="31" y="20"/>
                    <a:pt x="31" y="31"/>
                  </a:cubicBezTo>
                  <a:cubicBezTo>
                    <a:pt x="31" y="20"/>
                    <a:pt x="35" y="13"/>
                    <a:pt x="40" y="10"/>
                  </a:cubicBezTo>
                  <a:lnTo>
                    <a:pt x="40" y="10"/>
                  </a:lnTo>
                  <a:cubicBezTo>
                    <a:pt x="48" y="21"/>
                    <a:pt x="61" y="41"/>
                    <a:pt x="61" y="61"/>
                  </a:cubicBezTo>
                  <a:lnTo>
                    <a:pt x="61" y="31"/>
                  </a:lnTo>
                  <a:cubicBezTo>
                    <a:pt x="61" y="16"/>
                    <a:pt x="54" y="8"/>
                    <a:pt x="46" y="8"/>
                  </a:cubicBezTo>
                  <a:cubicBezTo>
                    <a:pt x="44" y="8"/>
                    <a:pt x="42" y="9"/>
                    <a:pt x="40" y="10"/>
                  </a:cubicBezTo>
                  <a:lnTo>
                    <a:pt x="40" y="10"/>
                  </a:lnTo>
                  <a:cubicBezTo>
                    <a:pt x="35" y="4"/>
                    <a:pt x="31" y="0"/>
                    <a:pt x="31" y="0"/>
                  </a:cubicBezTo>
                  <a:close/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1" y="61"/>
                    <a:pt x="31" y="121"/>
                  </a:cubicBezTo>
                  <a:cubicBezTo>
                    <a:pt x="31" y="80"/>
                    <a:pt x="31" y="53"/>
                    <a:pt x="31" y="31"/>
                  </a:cubicBezTo>
                  <a:cubicBezTo>
                    <a:pt x="25" y="37"/>
                    <a:pt x="21" y="39"/>
                    <a:pt x="20" y="39"/>
                  </a:cubicBezTo>
                  <a:cubicBezTo>
                    <a:pt x="12" y="39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3985000" y="282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3999325" y="2817500"/>
              <a:ext cx="800" cy="1525"/>
            </a:xfrm>
            <a:custGeom>
              <a:avLst/>
              <a:gdLst/>
              <a:ahLst/>
              <a:cxnLst/>
              <a:rect l="l" t="t" r="r" b="b"/>
              <a:pathLst>
                <a:path w="32" h="61" extrusionOk="0">
                  <a:moveTo>
                    <a:pt x="31" y="1"/>
                  </a:moveTo>
                  <a:cubicBezTo>
                    <a:pt x="31" y="31"/>
                    <a:pt x="1" y="61"/>
                    <a:pt x="31" y="61"/>
                  </a:cubicBezTo>
                  <a:cubicBezTo>
                    <a:pt x="31" y="31"/>
                    <a:pt x="3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985000" y="281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986500" y="277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972175" y="2767700"/>
              <a:ext cx="44550" cy="53600"/>
            </a:xfrm>
            <a:custGeom>
              <a:avLst/>
              <a:gdLst/>
              <a:ahLst/>
              <a:cxnLst/>
              <a:rect l="l" t="t" r="r" b="b"/>
              <a:pathLst>
                <a:path w="1782" h="2144" extrusionOk="0">
                  <a:moveTo>
                    <a:pt x="1778" y="1043"/>
                  </a:moveTo>
                  <a:cubicBezTo>
                    <a:pt x="1775" y="1057"/>
                    <a:pt x="1765" y="1057"/>
                    <a:pt x="1781" y="1057"/>
                  </a:cubicBezTo>
                  <a:cubicBezTo>
                    <a:pt x="1781" y="1057"/>
                    <a:pt x="1781" y="1051"/>
                    <a:pt x="1778" y="1043"/>
                  </a:cubicBezTo>
                  <a:close/>
                  <a:moveTo>
                    <a:pt x="453" y="2083"/>
                  </a:moveTo>
                  <a:cubicBezTo>
                    <a:pt x="423" y="2144"/>
                    <a:pt x="453" y="2144"/>
                    <a:pt x="453" y="2144"/>
                  </a:cubicBezTo>
                  <a:lnTo>
                    <a:pt x="453" y="2083"/>
                  </a:lnTo>
                  <a:close/>
                  <a:moveTo>
                    <a:pt x="687" y="2043"/>
                  </a:moveTo>
                  <a:cubicBezTo>
                    <a:pt x="678" y="2043"/>
                    <a:pt x="664" y="2083"/>
                    <a:pt x="664" y="2083"/>
                  </a:cubicBezTo>
                  <a:cubicBezTo>
                    <a:pt x="664" y="2113"/>
                    <a:pt x="664" y="2144"/>
                    <a:pt x="664" y="2144"/>
                  </a:cubicBezTo>
                  <a:cubicBezTo>
                    <a:pt x="664" y="2144"/>
                    <a:pt x="695" y="2113"/>
                    <a:pt x="695" y="2113"/>
                  </a:cubicBezTo>
                  <a:cubicBezTo>
                    <a:pt x="695" y="2113"/>
                    <a:pt x="695" y="2144"/>
                    <a:pt x="695" y="2144"/>
                  </a:cubicBezTo>
                  <a:cubicBezTo>
                    <a:pt x="695" y="2144"/>
                    <a:pt x="725" y="2144"/>
                    <a:pt x="725" y="2113"/>
                  </a:cubicBezTo>
                  <a:lnTo>
                    <a:pt x="725" y="2113"/>
                  </a:lnTo>
                  <a:cubicBezTo>
                    <a:pt x="719" y="2119"/>
                    <a:pt x="714" y="2122"/>
                    <a:pt x="710" y="2122"/>
                  </a:cubicBezTo>
                  <a:cubicBezTo>
                    <a:pt x="695" y="2122"/>
                    <a:pt x="695" y="2083"/>
                    <a:pt x="695" y="2083"/>
                  </a:cubicBezTo>
                  <a:cubicBezTo>
                    <a:pt x="695" y="2053"/>
                    <a:pt x="691" y="2043"/>
                    <a:pt x="687" y="2043"/>
                  </a:cubicBezTo>
                  <a:close/>
                  <a:moveTo>
                    <a:pt x="906" y="1"/>
                  </a:moveTo>
                  <a:cubicBezTo>
                    <a:pt x="859" y="1"/>
                    <a:pt x="867" y="90"/>
                    <a:pt x="859" y="90"/>
                  </a:cubicBezTo>
                  <a:cubicBezTo>
                    <a:pt x="856" y="90"/>
                    <a:pt x="852" y="82"/>
                    <a:pt x="846" y="61"/>
                  </a:cubicBezTo>
                  <a:lnTo>
                    <a:pt x="846" y="31"/>
                  </a:lnTo>
                  <a:cubicBezTo>
                    <a:pt x="830" y="61"/>
                    <a:pt x="808" y="61"/>
                    <a:pt x="785" y="61"/>
                  </a:cubicBezTo>
                  <a:cubicBezTo>
                    <a:pt x="763" y="61"/>
                    <a:pt x="740" y="61"/>
                    <a:pt x="725" y="91"/>
                  </a:cubicBezTo>
                  <a:cubicBezTo>
                    <a:pt x="725" y="76"/>
                    <a:pt x="725" y="76"/>
                    <a:pt x="725" y="76"/>
                  </a:cubicBezTo>
                  <a:cubicBezTo>
                    <a:pt x="725" y="76"/>
                    <a:pt x="725" y="76"/>
                    <a:pt x="725" y="61"/>
                  </a:cubicBezTo>
                  <a:cubicBezTo>
                    <a:pt x="719" y="55"/>
                    <a:pt x="713" y="53"/>
                    <a:pt x="707" y="53"/>
                  </a:cubicBezTo>
                  <a:cubicBezTo>
                    <a:pt x="696" y="53"/>
                    <a:pt x="685" y="62"/>
                    <a:pt x="678" y="71"/>
                  </a:cubicBezTo>
                  <a:lnTo>
                    <a:pt x="678" y="71"/>
                  </a:lnTo>
                  <a:cubicBezTo>
                    <a:pt x="677" y="62"/>
                    <a:pt x="674" y="49"/>
                    <a:pt x="664" y="31"/>
                  </a:cubicBezTo>
                  <a:cubicBezTo>
                    <a:pt x="654" y="21"/>
                    <a:pt x="648" y="18"/>
                    <a:pt x="643" y="18"/>
                  </a:cubicBezTo>
                  <a:cubicBezTo>
                    <a:pt x="634" y="18"/>
                    <a:pt x="634" y="31"/>
                    <a:pt x="634" y="31"/>
                  </a:cubicBezTo>
                  <a:cubicBezTo>
                    <a:pt x="634" y="61"/>
                    <a:pt x="634" y="61"/>
                    <a:pt x="634" y="91"/>
                  </a:cubicBezTo>
                  <a:cubicBezTo>
                    <a:pt x="628" y="85"/>
                    <a:pt x="622" y="83"/>
                    <a:pt x="615" y="83"/>
                  </a:cubicBezTo>
                  <a:cubicBezTo>
                    <a:pt x="599" y="83"/>
                    <a:pt x="584" y="100"/>
                    <a:pt x="578" y="100"/>
                  </a:cubicBezTo>
                  <a:cubicBezTo>
                    <a:pt x="575" y="100"/>
                    <a:pt x="574" y="98"/>
                    <a:pt x="574" y="91"/>
                  </a:cubicBezTo>
                  <a:cubicBezTo>
                    <a:pt x="574" y="109"/>
                    <a:pt x="571" y="114"/>
                    <a:pt x="568" y="114"/>
                  </a:cubicBezTo>
                  <a:cubicBezTo>
                    <a:pt x="564" y="114"/>
                    <a:pt x="558" y="109"/>
                    <a:pt x="554" y="109"/>
                  </a:cubicBezTo>
                  <a:cubicBezTo>
                    <a:pt x="548" y="109"/>
                    <a:pt x="544" y="117"/>
                    <a:pt x="544" y="152"/>
                  </a:cubicBezTo>
                  <a:cubicBezTo>
                    <a:pt x="544" y="122"/>
                    <a:pt x="529" y="107"/>
                    <a:pt x="514" y="107"/>
                  </a:cubicBezTo>
                  <a:cubicBezTo>
                    <a:pt x="505" y="107"/>
                    <a:pt x="497" y="111"/>
                    <a:pt x="491" y="121"/>
                  </a:cubicBezTo>
                  <a:lnTo>
                    <a:pt x="491" y="121"/>
                  </a:lnTo>
                  <a:cubicBezTo>
                    <a:pt x="497" y="104"/>
                    <a:pt x="503" y="91"/>
                    <a:pt x="483" y="91"/>
                  </a:cubicBezTo>
                  <a:cubicBezTo>
                    <a:pt x="483" y="91"/>
                    <a:pt x="483" y="122"/>
                    <a:pt x="483" y="152"/>
                  </a:cubicBezTo>
                  <a:cubicBezTo>
                    <a:pt x="478" y="141"/>
                    <a:pt x="474" y="137"/>
                    <a:pt x="470" y="137"/>
                  </a:cubicBezTo>
                  <a:cubicBezTo>
                    <a:pt x="457" y="137"/>
                    <a:pt x="452" y="182"/>
                    <a:pt x="441" y="182"/>
                  </a:cubicBezTo>
                  <a:cubicBezTo>
                    <a:pt x="436" y="182"/>
                    <a:pt x="430" y="174"/>
                    <a:pt x="423" y="152"/>
                  </a:cubicBezTo>
                  <a:cubicBezTo>
                    <a:pt x="393" y="212"/>
                    <a:pt x="363" y="242"/>
                    <a:pt x="302" y="303"/>
                  </a:cubicBezTo>
                  <a:cubicBezTo>
                    <a:pt x="302" y="242"/>
                    <a:pt x="333" y="273"/>
                    <a:pt x="333" y="182"/>
                  </a:cubicBezTo>
                  <a:lnTo>
                    <a:pt x="333" y="182"/>
                  </a:lnTo>
                  <a:cubicBezTo>
                    <a:pt x="302" y="242"/>
                    <a:pt x="272" y="333"/>
                    <a:pt x="272" y="333"/>
                  </a:cubicBezTo>
                  <a:lnTo>
                    <a:pt x="272" y="273"/>
                  </a:lnTo>
                  <a:cubicBezTo>
                    <a:pt x="242" y="333"/>
                    <a:pt x="182" y="333"/>
                    <a:pt x="182" y="393"/>
                  </a:cubicBezTo>
                  <a:lnTo>
                    <a:pt x="182" y="423"/>
                  </a:lnTo>
                  <a:cubicBezTo>
                    <a:pt x="212" y="454"/>
                    <a:pt x="212" y="544"/>
                    <a:pt x="212" y="574"/>
                  </a:cubicBezTo>
                  <a:cubicBezTo>
                    <a:pt x="197" y="529"/>
                    <a:pt x="189" y="529"/>
                    <a:pt x="182" y="529"/>
                  </a:cubicBezTo>
                  <a:cubicBezTo>
                    <a:pt x="174" y="529"/>
                    <a:pt x="167" y="529"/>
                    <a:pt x="151" y="484"/>
                  </a:cubicBezTo>
                  <a:lnTo>
                    <a:pt x="151" y="574"/>
                  </a:lnTo>
                  <a:lnTo>
                    <a:pt x="151" y="604"/>
                  </a:lnTo>
                  <a:cubicBezTo>
                    <a:pt x="121" y="665"/>
                    <a:pt x="151" y="725"/>
                    <a:pt x="121" y="755"/>
                  </a:cubicBezTo>
                  <a:cubicBezTo>
                    <a:pt x="110" y="733"/>
                    <a:pt x="103" y="727"/>
                    <a:pt x="97" y="727"/>
                  </a:cubicBezTo>
                  <a:cubicBezTo>
                    <a:pt x="91" y="727"/>
                    <a:pt x="85" y="734"/>
                    <a:pt x="77" y="734"/>
                  </a:cubicBezTo>
                  <a:cubicBezTo>
                    <a:pt x="73" y="734"/>
                    <a:pt x="68" y="732"/>
                    <a:pt x="61" y="725"/>
                  </a:cubicBezTo>
                  <a:lnTo>
                    <a:pt x="61" y="755"/>
                  </a:lnTo>
                  <a:lnTo>
                    <a:pt x="91" y="755"/>
                  </a:lnTo>
                  <a:lnTo>
                    <a:pt x="91" y="846"/>
                  </a:lnTo>
                  <a:lnTo>
                    <a:pt x="121" y="846"/>
                  </a:lnTo>
                  <a:cubicBezTo>
                    <a:pt x="121" y="906"/>
                    <a:pt x="151" y="906"/>
                    <a:pt x="121" y="906"/>
                  </a:cubicBezTo>
                  <a:cubicBezTo>
                    <a:pt x="121" y="906"/>
                    <a:pt x="121" y="936"/>
                    <a:pt x="91" y="936"/>
                  </a:cubicBezTo>
                  <a:cubicBezTo>
                    <a:pt x="91" y="936"/>
                    <a:pt x="121" y="967"/>
                    <a:pt x="91" y="967"/>
                  </a:cubicBezTo>
                  <a:cubicBezTo>
                    <a:pt x="91" y="967"/>
                    <a:pt x="64" y="953"/>
                    <a:pt x="55" y="953"/>
                  </a:cubicBezTo>
                  <a:cubicBezTo>
                    <a:pt x="51" y="953"/>
                    <a:pt x="51" y="957"/>
                    <a:pt x="61" y="967"/>
                  </a:cubicBezTo>
                  <a:cubicBezTo>
                    <a:pt x="91" y="967"/>
                    <a:pt x="121" y="1057"/>
                    <a:pt x="91" y="1057"/>
                  </a:cubicBezTo>
                  <a:lnTo>
                    <a:pt x="61" y="1057"/>
                  </a:lnTo>
                  <a:cubicBezTo>
                    <a:pt x="41" y="1057"/>
                    <a:pt x="48" y="1030"/>
                    <a:pt x="45" y="1030"/>
                  </a:cubicBezTo>
                  <a:lnTo>
                    <a:pt x="45" y="1030"/>
                  </a:lnTo>
                  <a:cubicBezTo>
                    <a:pt x="44" y="1030"/>
                    <a:pt x="41" y="1037"/>
                    <a:pt x="31" y="1057"/>
                  </a:cubicBezTo>
                  <a:cubicBezTo>
                    <a:pt x="1" y="1087"/>
                    <a:pt x="31" y="1087"/>
                    <a:pt x="31" y="1087"/>
                  </a:cubicBezTo>
                  <a:cubicBezTo>
                    <a:pt x="31" y="1117"/>
                    <a:pt x="61" y="1208"/>
                    <a:pt x="31" y="1208"/>
                  </a:cubicBezTo>
                  <a:cubicBezTo>
                    <a:pt x="8" y="1208"/>
                    <a:pt x="2" y="1157"/>
                    <a:pt x="1" y="1157"/>
                  </a:cubicBezTo>
                  <a:cubicBezTo>
                    <a:pt x="1" y="1157"/>
                    <a:pt x="1" y="1163"/>
                    <a:pt x="1" y="1178"/>
                  </a:cubicBezTo>
                  <a:cubicBezTo>
                    <a:pt x="1" y="1238"/>
                    <a:pt x="31" y="1299"/>
                    <a:pt x="31" y="1359"/>
                  </a:cubicBezTo>
                  <a:cubicBezTo>
                    <a:pt x="91" y="1359"/>
                    <a:pt x="61" y="1419"/>
                    <a:pt x="31" y="1419"/>
                  </a:cubicBezTo>
                  <a:cubicBezTo>
                    <a:pt x="31" y="1510"/>
                    <a:pt x="121" y="1600"/>
                    <a:pt x="212" y="1600"/>
                  </a:cubicBezTo>
                  <a:cubicBezTo>
                    <a:pt x="212" y="1630"/>
                    <a:pt x="212" y="1630"/>
                    <a:pt x="212" y="1661"/>
                  </a:cubicBezTo>
                  <a:cubicBezTo>
                    <a:pt x="229" y="1661"/>
                    <a:pt x="237" y="1671"/>
                    <a:pt x="240" y="1673"/>
                  </a:cubicBezTo>
                  <a:lnTo>
                    <a:pt x="240" y="1673"/>
                  </a:lnTo>
                  <a:cubicBezTo>
                    <a:pt x="217" y="1808"/>
                    <a:pt x="302" y="1754"/>
                    <a:pt x="302" y="1842"/>
                  </a:cubicBezTo>
                  <a:lnTo>
                    <a:pt x="333" y="1872"/>
                  </a:lnTo>
                  <a:cubicBezTo>
                    <a:pt x="333" y="1872"/>
                    <a:pt x="333" y="1842"/>
                    <a:pt x="333" y="1842"/>
                  </a:cubicBezTo>
                  <a:lnTo>
                    <a:pt x="363" y="1842"/>
                  </a:lnTo>
                  <a:cubicBezTo>
                    <a:pt x="339" y="1842"/>
                    <a:pt x="334" y="1860"/>
                    <a:pt x="333" y="1882"/>
                  </a:cubicBezTo>
                  <a:lnTo>
                    <a:pt x="333" y="1882"/>
                  </a:lnTo>
                  <a:cubicBezTo>
                    <a:pt x="333" y="1879"/>
                    <a:pt x="333" y="1876"/>
                    <a:pt x="333" y="1872"/>
                  </a:cubicBezTo>
                  <a:cubicBezTo>
                    <a:pt x="333" y="1872"/>
                    <a:pt x="333" y="1902"/>
                    <a:pt x="333" y="1902"/>
                  </a:cubicBezTo>
                  <a:cubicBezTo>
                    <a:pt x="333" y="1895"/>
                    <a:pt x="333" y="1888"/>
                    <a:pt x="333" y="1882"/>
                  </a:cubicBezTo>
                  <a:lnTo>
                    <a:pt x="333" y="1882"/>
                  </a:lnTo>
                  <a:cubicBezTo>
                    <a:pt x="333" y="1887"/>
                    <a:pt x="335" y="1889"/>
                    <a:pt x="336" y="1889"/>
                  </a:cubicBezTo>
                  <a:cubicBezTo>
                    <a:pt x="342" y="1889"/>
                    <a:pt x="353" y="1854"/>
                    <a:pt x="359" y="1854"/>
                  </a:cubicBezTo>
                  <a:cubicBezTo>
                    <a:pt x="361" y="1854"/>
                    <a:pt x="363" y="1859"/>
                    <a:pt x="363" y="1872"/>
                  </a:cubicBezTo>
                  <a:cubicBezTo>
                    <a:pt x="363" y="1872"/>
                    <a:pt x="390" y="1858"/>
                    <a:pt x="398" y="1858"/>
                  </a:cubicBezTo>
                  <a:cubicBezTo>
                    <a:pt x="403" y="1858"/>
                    <a:pt x="403" y="1862"/>
                    <a:pt x="393" y="1872"/>
                  </a:cubicBezTo>
                  <a:cubicBezTo>
                    <a:pt x="363" y="1902"/>
                    <a:pt x="363" y="1902"/>
                    <a:pt x="363" y="1902"/>
                  </a:cubicBezTo>
                  <a:cubicBezTo>
                    <a:pt x="363" y="1902"/>
                    <a:pt x="376" y="1889"/>
                    <a:pt x="385" y="1889"/>
                  </a:cubicBezTo>
                  <a:cubicBezTo>
                    <a:pt x="390" y="1889"/>
                    <a:pt x="393" y="1892"/>
                    <a:pt x="393" y="1902"/>
                  </a:cubicBezTo>
                  <a:lnTo>
                    <a:pt x="393" y="1962"/>
                  </a:lnTo>
                  <a:lnTo>
                    <a:pt x="393" y="1993"/>
                  </a:lnTo>
                  <a:cubicBezTo>
                    <a:pt x="401" y="1976"/>
                    <a:pt x="407" y="1971"/>
                    <a:pt x="412" y="1971"/>
                  </a:cubicBezTo>
                  <a:cubicBezTo>
                    <a:pt x="420" y="1971"/>
                    <a:pt x="426" y="1984"/>
                    <a:pt x="434" y="1984"/>
                  </a:cubicBezTo>
                  <a:cubicBezTo>
                    <a:pt x="439" y="1984"/>
                    <a:pt x="445" y="1979"/>
                    <a:pt x="453" y="1963"/>
                  </a:cubicBezTo>
                  <a:lnTo>
                    <a:pt x="453" y="1963"/>
                  </a:lnTo>
                  <a:cubicBezTo>
                    <a:pt x="423" y="2023"/>
                    <a:pt x="423" y="1993"/>
                    <a:pt x="423" y="2053"/>
                  </a:cubicBezTo>
                  <a:cubicBezTo>
                    <a:pt x="423" y="2053"/>
                    <a:pt x="423" y="2083"/>
                    <a:pt x="423" y="2083"/>
                  </a:cubicBezTo>
                  <a:cubicBezTo>
                    <a:pt x="433" y="2073"/>
                    <a:pt x="440" y="2070"/>
                    <a:pt x="444" y="2070"/>
                  </a:cubicBezTo>
                  <a:cubicBezTo>
                    <a:pt x="453" y="2070"/>
                    <a:pt x="453" y="2083"/>
                    <a:pt x="453" y="2083"/>
                  </a:cubicBezTo>
                  <a:cubicBezTo>
                    <a:pt x="458" y="2079"/>
                    <a:pt x="462" y="2077"/>
                    <a:pt x="466" y="2077"/>
                  </a:cubicBezTo>
                  <a:cubicBezTo>
                    <a:pt x="488" y="2077"/>
                    <a:pt x="509" y="2120"/>
                    <a:pt x="531" y="2120"/>
                  </a:cubicBezTo>
                  <a:cubicBezTo>
                    <a:pt x="535" y="2120"/>
                    <a:pt x="539" y="2118"/>
                    <a:pt x="544" y="2113"/>
                  </a:cubicBezTo>
                  <a:cubicBezTo>
                    <a:pt x="574" y="2113"/>
                    <a:pt x="574" y="2053"/>
                    <a:pt x="604" y="2053"/>
                  </a:cubicBezTo>
                  <a:cubicBezTo>
                    <a:pt x="604" y="2053"/>
                    <a:pt x="604" y="2083"/>
                    <a:pt x="604" y="2083"/>
                  </a:cubicBezTo>
                  <a:cubicBezTo>
                    <a:pt x="604" y="2098"/>
                    <a:pt x="612" y="2106"/>
                    <a:pt x="619" y="2106"/>
                  </a:cubicBezTo>
                  <a:cubicBezTo>
                    <a:pt x="627" y="2106"/>
                    <a:pt x="634" y="2098"/>
                    <a:pt x="634" y="2083"/>
                  </a:cubicBezTo>
                  <a:cubicBezTo>
                    <a:pt x="634" y="2113"/>
                    <a:pt x="634" y="2113"/>
                    <a:pt x="634" y="2144"/>
                  </a:cubicBezTo>
                  <a:cubicBezTo>
                    <a:pt x="664" y="2113"/>
                    <a:pt x="664" y="2083"/>
                    <a:pt x="664" y="2083"/>
                  </a:cubicBezTo>
                  <a:lnTo>
                    <a:pt x="664" y="2023"/>
                  </a:lnTo>
                  <a:cubicBezTo>
                    <a:pt x="695" y="2023"/>
                    <a:pt x="725" y="2023"/>
                    <a:pt x="785" y="1993"/>
                  </a:cubicBezTo>
                  <a:lnTo>
                    <a:pt x="785" y="2083"/>
                  </a:lnTo>
                  <a:cubicBezTo>
                    <a:pt x="805" y="2083"/>
                    <a:pt x="812" y="2110"/>
                    <a:pt x="814" y="2110"/>
                  </a:cubicBezTo>
                  <a:cubicBezTo>
                    <a:pt x="815" y="2110"/>
                    <a:pt x="815" y="2103"/>
                    <a:pt x="815" y="2083"/>
                  </a:cubicBezTo>
                  <a:cubicBezTo>
                    <a:pt x="815" y="2113"/>
                    <a:pt x="815" y="2113"/>
                    <a:pt x="815" y="2144"/>
                  </a:cubicBezTo>
                  <a:cubicBezTo>
                    <a:pt x="832" y="2126"/>
                    <a:pt x="840" y="2109"/>
                    <a:pt x="843" y="2098"/>
                  </a:cubicBezTo>
                  <a:lnTo>
                    <a:pt x="843" y="2098"/>
                  </a:lnTo>
                  <a:cubicBezTo>
                    <a:pt x="845" y="2098"/>
                    <a:pt x="847" y="2098"/>
                    <a:pt x="849" y="2098"/>
                  </a:cubicBezTo>
                  <a:cubicBezTo>
                    <a:pt x="861" y="2098"/>
                    <a:pt x="876" y="2098"/>
                    <a:pt x="876" y="2144"/>
                  </a:cubicBezTo>
                  <a:cubicBezTo>
                    <a:pt x="876" y="2083"/>
                    <a:pt x="906" y="2083"/>
                    <a:pt x="906" y="2083"/>
                  </a:cubicBezTo>
                  <a:cubicBezTo>
                    <a:pt x="936" y="2083"/>
                    <a:pt x="936" y="2113"/>
                    <a:pt x="936" y="2113"/>
                  </a:cubicBezTo>
                  <a:cubicBezTo>
                    <a:pt x="936" y="2083"/>
                    <a:pt x="936" y="2053"/>
                    <a:pt x="966" y="1993"/>
                  </a:cubicBezTo>
                  <a:lnTo>
                    <a:pt x="966" y="2053"/>
                  </a:lnTo>
                  <a:cubicBezTo>
                    <a:pt x="988" y="2074"/>
                    <a:pt x="979" y="2096"/>
                    <a:pt x="982" y="2096"/>
                  </a:cubicBezTo>
                  <a:cubicBezTo>
                    <a:pt x="983" y="2096"/>
                    <a:pt x="984" y="2095"/>
                    <a:pt x="986" y="2093"/>
                  </a:cubicBezTo>
                  <a:lnTo>
                    <a:pt x="986" y="2093"/>
                  </a:lnTo>
                  <a:cubicBezTo>
                    <a:pt x="981" y="2117"/>
                    <a:pt x="980" y="2144"/>
                    <a:pt x="996" y="2144"/>
                  </a:cubicBezTo>
                  <a:cubicBezTo>
                    <a:pt x="996" y="2113"/>
                    <a:pt x="1027" y="2053"/>
                    <a:pt x="1027" y="2053"/>
                  </a:cubicBezTo>
                  <a:lnTo>
                    <a:pt x="1027" y="2083"/>
                  </a:lnTo>
                  <a:cubicBezTo>
                    <a:pt x="1027" y="2053"/>
                    <a:pt x="1034" y="2053"/>
                    <a:pt x="1042" y="2053"/>
                  </a:cubicBezTo>
                  <a:cubicBezTo>
                    <a:pt x="1049" y="2053"/>
                    <a:pt x="1057" y="2053"/>
                    <a:pt x="1057" y="2023"/>
                  </a:cubicBezTo>
                  <a:cubicBezTo>
                    <a:pt x="1080" y="2000"/>
                    <a:pt x="1103" y="1942"/>
                    <a:pt x="1112" y="1942"/>
                  </a:cubicBezTo>
                  <a:cubicBezTo>
                    <a:pt x="1115" y="1942"/>
                    <a:pt x="1117" y="1948"/>
                    <a:pt x="1117" y="1962"/>
                  </a:cubicBezTo>
                  <a:lnTo>
                    <a:pt x="1117" y="2053"/>
                  </a:lnTo>
                  <a:lnTo>
                    <a:pt x="1117" y="2113"/>
                  </a:lnTo>
                  <a:lnTo>
                    <a:pt x="1147" y="2113"/>
                  </a:lnTo>
                  <a:cubicBezTo>
                    <a:pt x="1147" y="2083"/>
                    <a:pt x="1117" y="2083"/>
                    <a:pt x="1147" y="2023"/>
                  </a:cubicBezTo>
                  <a:cubicBezTo>
                    <a:pt x="1150" y="2020"/>
                    <a:pt x="1153" y="2019"/>
                    <a:pt x="1156" y="2019"/>
                  </a:cubicBezTo>
                  <a:cubicBezTo>
                    <a:pt x="1178" y="2019"/>
                    <a:pt x="1198" y="2098"/>
                    <a:pt x="1205" y="2098"/>
                  </a:cubicBezTo>
                  <a:cubicBezTo>
                    <a:pt x="1207" y="2098"/>
                    <a:pt x="1208" y="2093"/>
                    <a:pt x="1208" y="2083"/>
                  </a:cubicBezTo>
                  <a:cubicBezTo>
                    <a:pt x="1208" y="2059"/>
                    <a:pt x="1208" y="2015"/>
                    <a:pt x="1224" y="2015"/>
                  </a:cubicBezTo>
                  <a:cubicBezTo>
                    <a:pt x="1227" y="2015"/>
                    <a:pt x="1232" y="2017"/>
                    <a:pt x="1238" y="2023"/>
                  </a:cubicBezTo>
                  <a:lnTo>
                    <a:pt x="1238" y="2083"/>
                  </a:lnTo>
                  <a:cubicBezTo>
                    <a:pt x="1264" y="2083"/>
                    <a:pt x="1267" y="2017"/>
                    <a:pt x="1268" y="2017"/>
                  </a:cubicBezTo>
                  <a:cubicBezTo>
                    <a:pt x="1268" y="2017"/>
                    <a:pt x="1268" y="2018"/>
                    <a:pt x="1268" y="2023"/>
                  </a:cubicBezTo>
                  <a:cubicBezTo>
                    <a:pt x="1268" y="2038"/>
                    <a:pt x="1268" y="2038"/>
                    <a:pt x="1268" y="2038"/>
                  </a:cubicBezTo>
                  <a:cubicBezTo>
                    <a:pt x="1268" y="2038"/>
                    <a:pt x="1268" y="2038"/>
                    <a:pt x="1268" y="2053"/>
                  </a:cubicBezTo>
                  <a:cubicBezTo>
                    <a:pt x="1276" y="2068"/>
                    <a:pt x="1281" y="2074"/>
                    <a:pt x="1285" y="2074"/>
                  </a:cubicBezTo>
                  <a:cubicBezTo>
                    <a:pt x="1298" y="2074"/>
                    <a:pt x="1298" y="2023"/>
                    <a:pt x="1298" y="2023"/>
                  </a:cubicBezTo>
                  <a:lnTo>
                    <a:pt x="1298" y="2053"/>
                  </a:lnTo>
                  <a:cubicBezTo>
                    <a:pt x="1328" y="2053"/>
                    <a:pt x="1389" y="1962"/>
                    <a:pt x="1389" y="1962"/>
                  </a:cubicBezTo>
                  <a:lnTo>
                    <a:pt x="1389" y="2023"/>
                  </a:lnTo>
                  <a:cubicBezTo>
                    <a:pt x="1419" y="1962"/>
                    <a:pt x="1479" y="1962"/>
                    <a:pt x="1509" y="1932"/>
                  </a:cubicBezTo>
                  <a:cubicBezTo>
                    <a:pt x="1540" y="1902"/>
                    <a:pt x="1479" y="1872"/>
                    <a:pt x="1509" y="1872"/>
                  </a:cubicBezTo>
                  <a:cubicBezTo>
                    <a:pt x="1540" y="1872"/>
                    <a:pt x="1540" y="1902"/>
                    <a:pt x="1540" y="1902"/>
                  </a:cubicBezTo>
                  <a:cubicBezTo>
                    <a:pt x="1540" y="1842"/>
                    <a:pt x="1570" y="1751"/>
                    <a:pt x="1600" y="1751"/>
                  </a:cubicBezTo>
                  <a:cubicBezTo>
                    <a:pt x="1600" y="1721"/>
                    <a:pt x="1570" y="1661"/>
                    <a:pt x="1600" y="1661"/>
                  </a:cubicBezTo>
                  <a:cubicBezTo>
                    <a:pt x="1630" y="1600"/>
                    <a:pt x="1630" y="1510"/>
                    <a:pt x="1690" y="1480"/>
                  </a:cubicBezTo>
                  <a:cubicBezTo>
                    <a:pt x="1690" y="1449"/>
                    <a:pt x="1751" y="1419"/>
                    <a:pt x="1690" y="1389"/>
                  </a:cubicBezTo>
                  <a:cubicBezTo>
                    <a:pt x="1721" y="1359"/>
                    <a:pt x="1751" y="1329"/>
                    <a:pt x="1751" y="1329"/>
                  </a:cubicBezTo>
                  <a:cubicBezTo>
                    <a:pt x="1781" y="1299"/>
                    <a:pt x="1721" y="1268"/>
                    <a:pt x="1721" y="1268"/>
                  </a:cubicBezTo>
                  <a:lnTo>
                    <a:pt x="1751" y="1268"/>
                  </a:lnTo>
                  <a:lnTo>
                    <a:pt x="1721" y="1208"/>
                  </a:lnTo>
                  <a:lnTo>
                    <a:pt x="1781" y="1208"/>
                  </a:lnTo>
                  <a:lnTo>
                    <a:pt x="1781" y="1178"/>
                  </a:lnTo>
                  <a:lnTo>
                    <a:pt x="1751" y="1178"/>
                  </a:lnTo>
                  <a:cubicBezTo>
                    <a:pt x="1751" y="1148"/>
                    <a:pt x="1751" y="1117"/>
                    <a:pt x="1781" y="1117"/>
                  </a:cubicBezTo>
                  <a:cubicBezTo>
                    <a:pt x="1781" y="1087"/>
                    <a:pt x="1751" y="1027"/>
                    <a:pt x="1751" y="1027"/>
                  </a:cubicBezTo>
                  <a:cubicBezTo>
                    <a:pt x="1767" y="1027"/>
                    <a:pt x="1774" y="1035"/>
                    <a:pt x="1778" y="1043"/>
                  </a:cubicBezTo>
                  <a:lnTo>
                    <a:pt x="1778" y="1043"/>
                  </a:lnTo>
                  <a:cubicBezTo>
                    <a:pt x="1781" y="1031"/>
                    <a:pt x="1779" y="1009"/>
                    <a:pt x="1751" y="967"/>
                  </a:cubicBezTo>
                  <a:lnTo>
                    <a:pt x="1751" y="876"/>
                  </a:lnTo>
                  <a:cubicBezTo>
                    <a:pt x="1751" y="816"/>
                    <a:pt x="1751" y="755"/>
                    <a:pt x="1721" y="695"/>
                  </a:cubicBezTo>
                  <a:cubicBezTo>
                    <a:pt x="1721" y="725"/>
                    <a:pt x="1690" y="725"/>
                    <a:pt x="1690" y="725"/>
                  </a:cubicBezTo>
                  <a:lnTo>
                    <a:pt x="1690" y="695"/>
                  </a:lnTo>
                  <a:cubicBezTo>
                    <a:pt x="1670" y="695"/>
                    <a:pt x="1677" y="708"/>
                    <a:pt x="1675" y="708"/>
                  </a:cubicBezTo>
                  <a:cubicBezTo>
                    <a:pt x="1674" y="708"/>
                    <a:pt x="1670" y="705"/>
                    <a:pt x="1660" y="695"/>
                  </a:cubicBezTo>
                  <a:cubicBezTo>
                    <a:pt x="1660" y="665"/>
                    <a:pt x="1721" y="665"/>
                    <a:pt x="1721" y="665"/>
                  </a:cubicBezTo>
                  <a:lnTo>
                    <a:pt x="1721" y="635"/>
                  </a:lnTo>
                  <a:cubicBezTo>
                    <a:pt x="1721" y="639"/>
                    <a:pt x="1721" y="641"/>
                    <a:pt x="1722" y="641"/>
                  </a:cubicBezTo>
                  <a:cubicBezTo>
                    <a:pt x="1728" y="641"/>
                    <a:pt x="1747" y="574"/>
                    <a:pt x="1721" y="574"/>
                  </a:cubicBezTo>
                  <a:cubicBezTo>
                    <a:pt x="1690" y="544"/>
                    <a:pt x="1690" y="514"/>
                    <a:pt x="1660" y="484"/>
                  </a:cubicBezTo>
                  <a:lnTo>
                    <a:pt x="1600" y="484"/>
                  </a:lnTo>
                  <a:cubicBezTo>
                    <a:pt x="1600" y="423"/>
                    <a:pt x="1600" y="393"/>
                    <a:pt x="1600" y="363"/>
                  </a:cubicBezTo>
                  <a:cubicBezTo>
                    <a:pt x="1587" y="357"/>
                    <a:pt x="1577" y="354"/>
                    <a:pt x="1569" y="354"/>
                  </a:cubicBezTo>
                  <a:cubicBezTo>
                    <a:pt x="1548" y="354"/>
                    <a:pt x="1542" y="372"/>
                    <a:pt x="1540" y="372"/>
                  </a:cubicBezTo>
                  <a:cubicBezTo>
                    <a:pt x="1540" y="372"/>
                    <a:pt x="1540" y="369"/>
                    <a:pt x="1540" y="363"/>
                  </a:cubicBezTo>
                  <a:cubicBezTo>
                    <a:pt x="1540" y="333"/>
                    <a:pt x="1540" y="303"/>
                    <a:pt x="1540" y="303"/>
                  </a:cubicBezTo>
                  <a:cubicBezTo>
                    <a:pt x="1540" y="273"/>
                    <a:pt x="1509" y="273"/>
                    <a:pt x="1479" y="273"/>
                  </a:cubicBezTo>
                  <a:lnTo>
                    <a:pt x="1479" y="242"/>
                  </a:lnTo>
                  <a:cubicBezTo>
                    <a:pt x="1475" y="244"/>
                    <a:pt x="1471" y="245"/>
                    <a:pt x="1468" y="245"/>
                  </a:cubicBezTo>
                  <a:cubicBezTo>
                    <a:pt x="1425" y="245"/>
                    <a:pt x="1417" y="111"/>
                    <a:pt x="1379" y="111"/>
                  </a:cubicBezTo>
                  <a:cubicBezTo>
                    <a:pt x="1373" y="111"/>
                    <a:pt x="1366" y="114"/>
                    <a:pt x="1359" y="122"/>
                  </a:cubicBezTo>
                  <a:lnTo>
                    <a:pt x="1298" y="152"/>
                  </a:lnTo>
                  <a:cubicBezTo>
                    <a:pt x="1298" y="122"/>
                    <a:pt x="1298" y="122"/>
                    <a:pt x="1298" y="91"/>
                  </a:cubicBezTo>
                  <a:cubicBezTo>
                    <a:pt x="1292" y="98"/>
                    <a:pt x="1285" y="100"/>
                    <a:pt x="1279" y="100"/>
                  </a:cubicBezTo>
                  <a:cubicBezTo>
                    <a:pt x="1262" y="100"/>
                    <a:pt x="1244" y="83"/>
                    <a:pt x="1227" y="83"/>
                  </a:cubicBezTo>
                  <a:cubicBezTo>
                    <a:pt x="1220" y="83"/>
                    <a:pt x="1214" y="85"/>
                    <a:pt x="1208" y="91"/>
                  </a:cubicBezTo>
                  <a:cubicBezTo>
                    <a:pt x="1197" y="47"/>
                    <a:pt x="1181" y="35"/>
                    <a:pt x="1165" y="35"/>
                  </a:cubicBezTo>
                  <a:cubicBezTo>
                    <a:pt x="1147" y="35"/>
                    <a:pt x="1128" y="49"/>
                    <a:pt x="1111" y="49"/>
                  </a:cubicBezTo>
                  <a:cubicBezTo>
                    <a:pt x="1102" y="49"/>
                    <a:pt x="1094" y="45"/>
                    <a:pt x="1087" y="31"/>
                  </a:cubicBezTo>
                  <a:lnTo>
                    <a:pt x="1087" y="61"/>
                  </a:lnTo>
                  <a:cubicBezTo>
                    <a:pt x="1078" y="66"/>
                    <a:pt x="1069" y="67"/>
                    <a:pt x="1060" y="67"/>
                  </a:cubicBezTo>
                  <a:cubicBezTo>
                    <a:pt x="1002" y="67"/>
                    <a:pt x="932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3986500" y="281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3986500" y="281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4016700" y="279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3979725" y="281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3976700" y="277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31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3972925" y="2790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3985000" y="277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986500" y="281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3986500" y="28197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0"/>
                  </a:moveTo>
                  <a:lnTo>
                    <a:pt x="3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3983500" y="2819550"/>
              <a:ext cx="775" cy="1500"/>
            </a:xfrm>
            <a:custGeom>
              <a:avLst/>
              <a:gdLst/>
              <a:ahLst/>
              <a:cxnLst/>
              <a:rect l="l" t="t" r="r" b="b"/>
              <a:pathLst>
                <a:path w="31" h="60" extrusionOk="0">
                  <a:moveTo>
                    <a:pt x="4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45"/>
                    <a:pt x="0" y="59"/>
                    <a:pt x="6" y="59"/>
                  </a:cubicBezTo>
                  <a:cubicBezTo>
                    <a:pt x="11" y="59"/>
                    <a:pt x="18" y="52"/>
                    <a:pt x="30" y="39"/>
                  </a:cubicBezTo>
                  <a:lnTo>
                    <a:pt x="30" y="9"/>
                  </a:lnTo>
                  <a:cubicBezTo>
                    <a:pt x="30" y="16"/>
                    <a:pt x="29" y="18"/>
                    <a:pt x="27" y="18"/>
                  </a:cubicBezTo>
                  <a:cubicBezTo>
                    <a:pt x="21" y="1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3971425" y="27963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4003100" y="2882275"/>
              <a:ext cx="1550" cy="3150"/>
            </a:xfrm>
            <a:custGeom>
              <a:avLst/>
              <a:gdLst/>
              <a:ahLst/>
              <a:cxnLst/>
              <a:rect l="l" t="t" r="r" b="b"/>
              <a:pathLst>
                <a:path w="62" h="126" extrusionOk="0">
                  <a:moveTo>
                    <a:pt x="43" y="0"/>
                  </a:moveTo>
                  <a:cubicBezTo>
                    <a:pt x="36" y="0"/>
                    <a:pt x="31" y="10"/>
                    <a:pt x="31" y="35"/>
                  </a:cubicBezTo>
                  <a:cubicBezTo>
                    <a:pt x="31" y="35"/>
                    <a:pt x="61" y="35"/>
                    <a:pt x="61" y="65"/>
                  </a:cubicBezTo>
                  <a:lnTo>
                    <a:pt x="61" y="35"/>
                  </a:lnTo>
                  <a:cubicBezTo>
                    <a:pt x="61" y="18"/>
                    <a:pt x="51" y="0"/>
                    <a:pt x="43" y="0"/>
                  </a:cubicBezTo>
                  <a:close/>
                  <a:moveTo>
                    <a:pt x="31" y="5"/>
                  </a:moveTo>
                  <a:cubicBezTo>
                    <a:pt x="1" y="35"/>
                    <a:pt x="1" y="65"/>
                    <a:pt x="31" y="126"/>
                  </a:cubicBezTo>
                  <a:cubicBezTo>
                    <a:pt x="31" y="95"/>
                    <a:pt x="31" y="35"/>
                    <a:pt x="31" y="35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400235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4014425" y="287032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0" y="0"/>
                  </a:moveTo>
                  <a:cubicBezTo>
                    <a:pt x="21" y="0"/>
                    <a:pt x="27" y="13"/>
                    <a:pt x="30" y="13"/>
                  </a:cubicBezTo>
                  <a:cubicBezTo>
                    <a:pt x="31" y="13"/>
                    <a:pt x="31" y="1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400235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972925" y="28597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cubicBezTo>
                    <a:pt x="1" y="1"/>
                    <a:pt x="3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972925" y="2838625"/>
              <a:ext cx="43800" cy="51325"/>
            </a:xfrm>
            <a:custGeom>
              <a:avLst/>
              <a:gdLst/>
              <a:ahLst/>
              <a:cxnLst/>
              <a:rect l="l" t="t" r="r" b="b"/>
              <a:pathLst>
                <a:path w="1752" h="2053" extrusionOk="0">
                  <a:moveTo>
                    <a:pt x="1691" y="936"/>
                  </a:moveTo>
                  <a:cubicBezTo>
                    <a:pt x="1702" y="936"/>
                    <a:pt x="1705" y="945"/>
                    <a:pt x="1706" y="955"/>
                  </a:cubicBezTo>
                  <a:lnTo>
                    <a:pt x="1706" y="955"/>
                  </a:lnTo>
                  <a:cubicBezTo>
                    <a:pt x="1698" y="944"/>
                    <a:pt x="1691" y="936"/>
                    <a:pt x="1691" y="936"/>
                  </a:cubicBezTo>
                  <a:close/>
                  <a:moveTo>
                    <a:pt x="1600" y="1238"/>
                  </a:moveTo>
                  <a:cubicBezTo>
                    <a:pt x="1614" y="1238"/>
                    <a:pt x="1621" y="1251"/>
                    <a:pt x="1626" y="1261"/>
                  </a:cubicBezTo>
                  <a:lnTo>
                    <a:pt x="1626" y="1261"/>
                  </a:lnTo>
                  <a:cubicBezTo>
                    <a:pt x="1619" y="1257"/>
                    <a:pt x="1612" y="1250"/>
                    <a:pt x="1600" y="1238"/>
                  </a:cubicBezTo>
                  <a:close/>
                  <a:moveTo>
                    <a:pt x="1565" y="1569"/>
                  </a:moveTo>
                  <a:lnTo>
                    <a:pt x="1565" y="1569"/>
                  </a:lnTo>
                  <a:cubicBezTo>
                    <a:pt x="1573" y="1590"/>
                    <a:pt x="1586" y="1616"/>
                    <a:pt x="1600" y="1630"/>
                  </a:cubicBezTo>
                  <a:cubicBezTo>
                    <a:pt x="1604" y="1634"/>
                    <a:pt x="1607" y="1636"/>
                    <a:pt x="1608" y="1636"/>
                  </a:cubicBezTo>
                  <a:cubicBezTo>
                    <a:pt x="1612" y="1636"/>
                    <a:pt x="1588" y="1599"/>
                    <a:pt x="1565" y="1569"/>
                  </a:cubicBezTo>
                  <a:close/>
                  <a:moveTo>
                    <a:pt x="1457" y="1784"/>
                  </a:moveTo>
                  <a:cubicBezTo>
                    <a:pt x="1459" y="1791"/>
                    <a:pt x="1467" y="1798"/>
                    <a:pt x="1479" y="1811"/>
                  </a:cubicBezTo>
                  <a:cubicBezTo>
                    <a:pt x="1469" y="1791"/>
                    <a:pt x="1463" y="1785"/>
                    <a:pt x="1457" y="1784"/>
                  </a:cubicBezTo>
                  <a:close/>
                  <a:moveTo>
                    <a:pt x="997" y="1841"/>
                  </a:moveTo>
                  <a:cubicBezTo>
                    <a:pt x="997" y="1852"/>
                    <a:pt x="993" y="1855"/>
                    <a:pt x="989" y="1856"/>
                  </a:cubicBezTo>
                  <a:lnTo>
                    <a:pt x="989" y="1856"/>
                  </a:lnTo>
                  <a:cubicBezTo>
                    <a:pt x="993" y="1848"/>
                    <a:pt x="997" y="1841"/>
                    <a:pt x="997" y="1841"/>
                  </a:cubicBezTo>
                  <a:close/>
                  <a:moveTo>
                    <a:pt x="1117" y="1"/>
                  </a:moveTo>
                  <a:cubicBezTo>
                    <a:pt x="1087" y="1"/>
                    <a:pt x="1027" y="31"/>
                    <a:pt x="997" y="31"/>
                  </a:cubicBezTo>
                  <a:cubicBezTo>
                    <a:pt x="1027" y="61"/>
                    <a:pt x="1027" y="91"/>
                    <a:pt x="997" y="121"/>
                  </a:cubicBezTo>
                  <a:lnTo>
                    <a:pt x="997" y="31"/>
                  </a:lnTo>
                  <a:cubicBezTo>
                    <a:pt x="997" y="31"/>
                    <a:pt x="983" y="4"/>
                    <a:pt x="974" y="4"/>
                  </a:cubicBezTo>
                  <a:cubicBezTo>
                    <a:pt x="970" y="4"/>
                    <a:pt x="966" y="11"/>
                    <a:pt x="966" y="31"/>
                  </a:cubicBezTo>
                  <a:cubicBezTo>
                    <a:pt x="936" y="31"/>
                    <a:pt x="906" y="31"/>
                    <a:pt x="906" y="61"/>
                  </a:cubicBezTo>
                  <a:cubicBezTo>
                    <a:pt x="906" y="85"/>
                    <a:pt x="926" y="130"/>
                    <a:pt x="917" y="130"/>
                  </a:cubicBezTo>
                  <a:cubicBezTo>
                    <a:pt x="915" y="130"/>
                    <a:pt x="912" y="127"/>
                    <a:pt x="906" y="121"/>
                  </a:cubicBezTo>
                  <a:cubicBezTo>
                    <a:pt x="876" y="121"/>
                    <a:pt x="846" y="91"/>
                    <a:pt x="846" y="91"/>
                  </a:cubicBezTo>
                  <a:lnTo>
                    <a:pt x="846" y="121"/>
                  </a:lnTo>
                  <a:cubicBezTo>
                    <a:pt x="816" y="121"/>
                    <a:pt x="816" y="121"/>
                    <a:pt x="785" y="151"/>
                  </a:cubicBezTo>
                  <a:cubicBezTo>
                    <a:pt x="785" y="167"/>
                    <a:pt x="785" y="174"/>
                    <a:pt x="785" y="182"/>
                  </a:cubicBezTo>
                  <a:cubicBezTo>
                    <a:pt x="780" y="192"/>
                    <a:pt x="774" y="196"/>
                    <a:pt x="767" y="196"/>
                  </a:cubicBezTo>
                  <a:cubicBezTo>
                    <a:pt x="744" y="196"/>
                    <a:pt x="715" y="152"/>
                    <a:pt x="691" y="152"/>
                  </a:cubicBezTo>
                  <a:cubicBezTo>
                    <a:pt x="681" y="152"/>
                    <a:pt x="672" y="160"/>
                    <a:pt x="665" y="182"/>
                  </a:cubicBezTo>
                  <a:lnTo>
                    <a:pt x="665" y="151"/>
                  </a:lnTo>
                  <a:cubicBezTo>
                    <a:pt x="653" y="187"/>
                    <a:pt x="641" y="194"/>
                    <a:pt x="630" y="194"/>
                  </a:cubicBezTo>
                  <a:cubicBezTo>
                    <a:pt x="620" y="194"/>
                    <a:pt x="611" y="189"/>
                    <a:pt x="601" y="189"/>
                  </a:cubicBezTo>
                  <a:cubicBezTo>
                    <a:pt x="592" y="189"/>
                    <a:pt x="583" y="194"/>
                    <a:pt x="574" y="212"/>
                  </a:cubicBezTo>
                  <a:cubicBezTo>
                    <a:pt x="565" y="175"/>
                    <a:pt x="556" y="163"/>
                    <a:pt x="546" y="163"/>
                  </a:cubicBezTo>
                  <a:cubicBezTo>
                    <a:pt x="529" y="163"/>
                    <a:pt x="509" y="197"/>
                    <a:pt x="483" y="197"/>
                  </a:cubicBezTo>
                  <a:cubicBezTo>
                    <a:pt x="474" y="197"/>
                    <a:pt x="464" y="192"/>
                    <a:pt x="453" y="182"/>
                  </a:cubicBezTo>
                  <a:lnTo>
                    <a:pt x="453" y="212"/>
                  </a:lnTo>
                  <a:lnTo>
                    <a:pt x="453" y="242"/>
                  </a:lnTo>
                  <a:cubicBezTo>
                    <a:pt x="393" y="302"/>
                    <a:pt x="212" y="302"/>
                    <a:pt x="212" y="333"/>
                  </a:cubicBezTo>
                  <a:cubicBezTo>
                    <a:pt x="212" y="359"/>
                    <a:pt x="260" y="458"/>
                    <a:pt x="228" y="458"/>
                  </a:cubicBezTo>
                  <a:cubicBezTo>
                    <a:pt x="224" y="458"/>
                    <a:pt x="219" y="457"/>
                    <a:pt x="212" y="453"/>
                  </a:cubicBezTo>
                  <a:lnTo>
                    <a:pt x="212" y="393"/>
                  </a:lnTo>
                  <a:cubicBezTo>
                    <a:pt x="212" y="514"/>
                    <a:pt x="121" y="514"/>
                    <a:pt x="121" y="634"/>
                  </a:cubicBezTo>
                  <a:cubicBezTo>
                    <a:pt x="121" y="654"/>
                    <a:pt x="121" y="679"/>
                    <a:pt x="121" y="695"/>
                  </a:cubicBezTo>
                  <a:cubicBezTo>
                    <a:pt x="121" y="705"/>
                    <a:pt x="118" y="708"/>
                    <a:pt x="114" y="708"/>
                  </a:cubicBezTo>
                  <a:cubicBezTo>
                    <a:pt x="105" y="708"/>
                    <a:pt x="91" y="695"/>
                    <a:pt x="91" y="695"/>
                  </a:cubicBezTo>
                  <a:lnTo>
                    <a:pt x="91" y="695"/>
                  </a:lnTo>
                  <a:cubicBezTo>
                    <a:pt x="91" y="695"/>
                    <a:pt x="121" y="755"/>
                    <a:pt x="91" y="755"/>
                  </a:cubicBezTo>
                  <a:cubicBezTo>
                    <a:pt x="91" y="755"/>
                    <a:pt x="121" y="785"/>
                    <a:pt x="91" y="815"/>
                  </a:cubicBezTo>
                  <a:cubicBezTo>
                    <a:pt x="61" y="846"/>
                    <a:pt x="61" y="876"/>
                    <a:pt x="61" y="906"/>
                  </a:cubicBezTo>
                  <a:cubicBezTo>
                    <a:pt x="61" y="936"/>
                    <a:pt x="31" y="966"/>
                    <a:pt x="61" y="966"/>
                  </a:cubicBezTo>
                  <a:cubicBezTo>
                    <a:pt x="61" y="966"/>
                    <a:pt x="61" y="1057"/>
                    <a:pt x="61" y="1057"/>
                  </a:cubicBezTo>
                  <a:cubicBezTo>
                    <a:pt x="41" y="1057"/>
                    <a:pt x="34" y="1043"/>
                    <a:pt x="32" y="1043"/>
                  </a:cubicBezTo>
                  <a:cubicBezTo>
                    <a:pt x="31" y="1043"/>
                    <a:pt x="31" y="1047"/>
                    <a:pt x="31" y="1057"/>
                  </a:cubicBezTo>
                  <a:cubicBezTo>
                    <a:pt x="31" y="1087"/>
                    <a:pt x="31" y="1087"/>
                    <a:pt x="61" y="1087"/>
                  </a:cubicBezTo>
                  <a:cubicBezTo>
                    <a:pt x="1" y="1147"/>
                    <a:pt x="91" y="1208"/>
                    <a:pt x="31" y="1238"/>
                  </a:cubicBezTo>
                  <a:lnTo>
                    <a:pt x="91" y="1419"/>
                  </a:lnTo>
                  <a:cubicBezTo>
                    <a:pt x="31" y="1419"/>
                    <a:pt x="61" y="1359"/>
                    <a:pt x="31" y="1359"/>
                  </a:cubicBezTo>
                  <a:cubicBezTo>
                    <a:pt x="61" y="1419"/>
                    <a:pt x="91" y="1509"/>
                    <a:pt x="91" y="1509"/>
                  </a:cubicBezTo>
                  <a:cubicBezTo>
                    <a:pt x="91" y="1509"/>
                    <a:pt x="64" y="1483"/>
                    <a:pt x="56" y="1483"/>
                  </a:cubicBezTo>
                  <a:cubicBezTo>
                    <a:pt x="51" y="1483"/>
                    <a:pt x="51" y="1489"/>
                    <a:pt x="61" y="1509"/>
                  </a:cubicBezTo>
                  <a:cubicBezTo>
                    <a:pt x="91" y="1540"/>
                    <a:pt x="91" y="1600"/>
                    <a:pt x="121" y="1630"/>
                  </a:cubicBezTo>
                  <a:cubicBezTo>
                    <a:pt x="152" y="1600"/>
                    <a:pt x="212" y="1600"/>
                    <a:pt x="212" y="1600"/>
                  </a:cubicBezTo>
                  <a:lnTo>
                    <a:pt x="212" y="1600"/>
                  </a:lnTo>
                  <a:cubicBezTo>
                    <a:pt x="152" y="1660"/>
                    <a:pt x="212" y="1660"/>
                    <a:pt x="152" y="1721"/>
                  </a:cubicBezTo>
                  <a:lnTo>
                    <a:pt x="182" y="1721"/>
                  </a:lnTo>
                  <a:lnTo>
                    <a:pt x="212" y="1751"/>
                  </a:lnTo>
                  <a:cubicBezTo>
                    <a:pt x="242" y="1751"/>
                    <a:pt x="242" y="1781"/>
                    <a:pt x="242" y="1781"/>
                  </a:cubicBezTo>
                  <a:cubicBezTo>
                    <a:pt x="272" y="1811"/>
                    <a:pt x="363" y="1811"/>
                    <a:pt x="333" y="1841"/>
                  </a:cubicBezTo>
                  <a:cubicBezTo>
                    <a:pt x="303" y="1872"/>
                    <a:pt x="333" y="1872"/>
                    <a:pt x="303" y="1902"/>
                  </a:cubicBezTo>
                  <a:lnTo>
                    <a:pt x="333" y="1902"/>
                  </a:lnTo>
                  <a:lnTo>
                    <a:pt x="333" y="1872"/>
                  </a:lnTo>
                  <a:cubicBezTo>
                    <a:pt x="333" y="1887"/>
                    <a:pt x="340" y="1887"/>
                    <a:pt x="348" y="1887"/>
                  </a:cubicBezTo>
                  <a:cubicBezTo>
                    <a:pt x="355" y="1887"/>
                    <a:pt x="363" y="1887"/>
                    <a:pt x="363" y="1902"/>
                  </a:cubicBezTo>
                  <a:lnTo>
                    <a:pt x="393" y="1932"/>
                  </a:lnTo>
                  <a:lnTo>
                    <a:pt x="393" y="1902"/>
                  </a:lnTo>
                  <a:cubicBezTo>
                    <a:pt x="423" y="1872"/>
                    <a:pt x="423" y="1872"/>
                    <a:pt x="423" y="1872"/>
                  </a:cubicBezTo>
                  <a:lnTo>
                    <a:pt x="423" y="1902"/>
                  </a:lnTo>
                  <a:lnTo>
                    <a:pt x="453" y="1902"/>
                  </a:lnTo>
                  <a:cubicBezTo>
                    <a:pt x="423" y="1932"/>
                    <a:pt x="423" y="1962"/>
                    <a:pt x="423" y="1962"/>
                  </a:cubicBezTo>
                  <a:cubicBezTo>
                    <a:pt x="443" y="1962"/>
                    <a:pt x="463" y="1976"/>
                    <a:pt x="475" y="1976"/>
                  </a:cubicBezTo>
                  <a:cubicBezTo>
                    <a:pt x="480" y="1976"/>
                    <a:pt x="484" y="1972"/>
                    <a:pt x="484" y="1962"/>
                  </a:cubicBezTo>
                  <a:cubicBezTo>
                    <a:pt x="484" y="1962"/>
                    <a:pt x="484" y="1992"/>
                    <a:pt x="484" y="1992"/>
                  </a:cubicBezTo>
                  <a:cubicBezTo>
                    <a:pt x="488" y="1997"/>
                    <a:pt x="492" y="1999"/>
                    <a:pt x="495" y="1999"/>
                  </a:cubicBezTo>
                  <a:cubicBezTo>
                    <a:pt x="511" y="1999"/>
                    <a:pt x="513" y="1956"/>
                    <a:pt x="514" y="1956"/>
                  </a:cubicBezTo>
                  <a:cubicBezTo>
                    <a:pt x="514" y="1956"/>
                    <a:pt x="514" y="1958"/>
                    <a:pt x="514" y="1962"/>
                  </a:cubicBezTo>
                  <a:cubicBezTo>
                    <a:pt x="514" y="1969"/>
                    <a:pt x="517" y="1971"/>
                    <a:pt x="522" y="1971"/>
                  </a:cubicBezTo>
                  <a:cubicBezTo>
                    <a:pt x="530" y="1971"/>
                    <a:pt x="544" y="1964"/>
                    <a:pt x="555" y="1964"/>
                  </a:cubicBezTo>
                  <a:cubicBezTo>
                    <a:pt x="566" y="1964"/>
                    <a:pt x="574" y="1970"/>
                    <a:pt x="574" y="1992"/>
                  </a:cubicBezTo>
                  <a:cubicBezTo>
                    <a:pt x="574" y="2053"/>
                    <a:pt x="514" y="2053"/>
                    <a:pt x="544" y="2053"/>
                  </a:cubicBezTo>
                  <a:cubicBezTo>
                    <a:pt x="604" y="2053"/>
                    <a:pt x="634" y="1992"/>
                    <a:pt x="665" y="1992"/>
                  </a:cubicBezTo>
                  <a:cubicBezTo>
                    <a:pt x="665" y="1980"/>
                    <a:pt x="666" y="1975"/>
                    <a:pt x="668" y="1975"/>
                  </a:cubicBezTo>
                  <a:cubicBezTo>
                    <a:pt x="674" y="1975"/>
                    <a:pt x="686" y="2010"/>
                    <a:pt x="691" y="2010"/>
                  </a:cubicBezTo>
                  <a:cubicBezTo>
                    <a:pt x="693" y="2010"/>
                    <a:pt x="695" y="2005"/>
                    <a:pt x="695" y="1992"/>
                  </a:cubicBezTo>
                  <a:cubicBezTo>
                    <a:pt x="695" y="2022"/>
                    <a:pt x="695" y="2022"/>
                    <a:pt x="695" y="2022"/>
                  </a:cubicBezTo>
                  <a:cubicBezTo>
                    <a:pt x="695" y="2028"/>
                    <a:pt x="696" y="2031"/>
                    <a:pt x="698" y="2031"/>
                  </a:cubicBezTo>
                  <a:cubicBezTo>
                    <a:pt x="706" y="2031"/>
                    <a:pt x="731" y="1987"/>
                    <a:pt x="755" y="1962"/>
                  </a:cubicBezTo>
                  <a:lnTo>
                    <a:pt x="755" y="1992"/>
                  </a:lnTo>
                  <a:cubicBezTo>
                    <a:pt x="755" y="1992"/>
                    <a:pt x="769" y="2006"/>
                    <a:pt x="778" y="2006"/>
                  </a:cubicBezTo>
                  <a:cubicBezTo>
                    <a:pt x="782" y="2006"/>
                    <a:pt x="785" y="2002"/>
                    <a:pt x="785" y="1992"/>
                  </a:cubicBezTo>
                  <a:lnTo>
                    <a:pt x="785" y="1932"/>
                  </a:lnTo>
                  <a:cubicBezTo>
                    <a:pt x="799" y="1960"/>
                    <a:pt x="810" y="1970"/>
                    <a:pt x="819" y="1970"/>
                  </a:cubicBezTo>
                  <a:cubicBezTo>
                    <a:pt x="842" y="1970"/>
                    <a:pt x="853" y="1909"/>
                    <a:pt x="878" y="1909"/>
                  </a:cubicBezTo>
                  <a:cubicBezTo>
                    <a:pt x="886" y="1909"/>
                    <a:pt x="895" y="1915"/>
                    <a:pt x="906" y="1932"/>
                  </a:cubicBezTo>
                  <a:lnTo>
                    <a:pt x="906" y="1962"/>
                  </a:lnTo>
                  <a:lnTo>
                    <a:pt x="936" y="1932"/>
                  </a:lnTo>
                  <a:lnTo>
                    <a:pt x="936" y="1916"/>
                  </a:lnTo>
                  <a:cubicBezTo>
                    <a:pt x="936" y="1916"/>
                    <a:pt x="936" y="1889"/>
                    <a:pt x="936" y="1872"/>
                  </a:cubicBezTo>
                  <a:cubicBezTo>
                    <a:pt x="959" y="1872"/>
                    <a:pt x="965" y="1821"/>
                    <a:pt x="966" y="1821"/>
                  </a:cubicBezTo>
                  <a:cubicBezTo>
                    <a:pt x="966" y="1821"/>
                    <a:pt x="966" y="1826"/>
                    <a:pt x="966" y="1841"/>
                  </a:cubicBezTo>
                  <a:cubicBezTo>
                    <a:pt x="966" y="1902"/>
                    <a:pt x="966" y="1902"/>
                    <a:pt x="966" y="1902"/>
                  </a:cubicBezTo>
                  <a:cubicBezTo>
                    <a:pt x="966" y="1902"/>
                    <a:pt x="978" y="1879"/>
                    <a:pt x="987" y="1861"/>
                  </a:cubicBezTo>
                  <a:lnTo>
                    <a:pt x="987" y="1861"/>
                  </a:lnTo>
                  <a:cubicBezTo>
                    <a:pt x="989" y="1864"/>
                    <a:pt x="992" y="1867"/>
                    <a:pt x="997" y="1872"/>
                  </a:cubicBezTo>
                  <a:lnTo>
                    <a:pt x="1027" y="1932"/>
                  </a:lnTo>
                  <a:cubicBezTo>
                    <a:pt x="1027" y="1811"/>
                    <a:pt x="1057" y="1902"/>
                    <a:pt x="1057" y="1811"/>
                  </a:cubicBezTo>
                  <a:lnTo>
                    <a:pt x="1057" y="1902"/>
                  </a:lnTo>
                  <a:cubicBezTo>
                    <a:pt x="1057" y="1913"/>
                    <a:pt x="1057" y="1924"/>
                    <a:pt x="1057" y="1932"/>
                  </a:cubicBezTo>
                  <a:cubicBezTo>
                    <a:pt x="1057" y="1925"/>
                    <a:pt x="1058" y="1923"/>
                    <a:pt x="1061" y="1923"/>
                  </a:cubicBezTo>
                  <a:cubicBezTo>
                    <a:pt x="1065" y="1923"/>
                    <a:pt x="1072" y="1930"/>
                    <a:pt x="1078" y="1930"/>
                  </a:cubicBezTo>
                  <a:cubicBezTo>
                    <a:pt x="1083" y="1930"/>
                    <a:pt x="1087" y="1924"/>
                    <a:pt x="1087" y="1902"/>
                  </a:cubicBezTo>
                  <a:cubicBezTo>
                    <a:pt x="1087" y="1879"/>
                    <a:pt x="1091" y="1874"/>
                    <a:pt x="1098" y="1874"/>
                  </a:cubicBezTo>
                  <a:cubicBezTo>
                    <a:pt x="1105" y="1874"/>
                    <a:pt x="1116" y="1881"/>
                    <a:pt x="1127" y="1881"/>
                  </a:cubicBezTo>
                  <a:cubicBezTo>
                    <a:pt x="1134" y="1881"/>
                    <a:pt x="1141" y="1878"/>
                    <a:pt x="1147" y="1872"/>
                  </a:cubicBezTo>
                  <a:cubicBezTo>
                    <a:pt x="1178" y="1841"/>
                    <a:pt x="1178" y="1811"/>
                    <a:pt x="1178" y="1781"/>
                  </a:cubicBezTo>
                  <a:cubicBezTo>
                    <a:pt x="1178" y="1781"/>
                    <a:pt x="1178" y="1811"/>
                    <a:pt x="1178" y="1811"/>
                  </a:cubicBezTo>
                  <a:cubicBezTo>
                    <a:pt x="1193" y="1826"/>
                    <a:pt x="1200" y="1834"/>
                    <a:pt x="1204" y="1834"/>
                  </a:cubicBezTo>
                  <a:cubicBezTo>
                    <a:pt x="1208" y="1834"/>
                    <a:pt x="1208" y="1826"/>
                    <a:pt x="1208" y="1811"/>
                  </a:cubicBezTo>
                  <a:lnTo>
                    <a:pt x="1208" y="1781"/>
                  </a:lnTo>
                  <a:lnTo>
                    <a:pt x="1228" y="1776"/>
                  </a:lnTo>
                  <a:lnTo>
                    <a:pt x="1228" y="1776"/>
                  </a:lnTo>
                  <a:cubicBezTo>
                    <a:pt x="1216" y="1787"/>
                    <a:pt x="1208" y="1811"/>
                    <a:pt x="1208" y="1811"/>
                  </a:cubicBezTo>
                  <a:cubicBezTo>
                    <a:pt x="1208" y="1841"/>
                    <a:pt x="1208" y="1841"/>
                    <a:pt x="1208" y="1872"/>
                  </a:cubicBezTo>
                  <a:cubicBezTo>
                    <a:pt x="1208" y="1881"/>
                    <a:pt x="1208" y="1891"/>
                    <a:pt x="1208" y="1902"/>
                  </a:cubicBezTo>
                  <a:cubicBezTo>
                    <a:pt x="1208" y="1872"/>
                    <a:pt x="1238" y="1841"/>
                    <a:pt x="1238" y="1841"/>
                  </a:cubicBezTo>
                  <a:cubicBezTo>
                    <a:pt x="1238" y="1841"/>
                    <a:pt x="1238" y="1872"/>
                    <a:pt x="1238" y="1902"/>
                  </a:cubicBezTo>
                  <a:cubicBezTo>
                    <a:pt x="1238" y="1872"/>
                    <a:pt x="1238" y="1872"/>
                    <a:pt x="1268" y="1841"/>
                  </a:cubicBezTo>
                  <a:lnTo>
                    <a:pt x="1268" y="1811"/>
                  </a:lnTo>
                  <a:cubicBezTo>
                    <a:pt x="1260" y="1786"/>
                    <a:pt x="1252" y="1775"/>
                    <a:pt x="1244" y="1772"/>
                  </a:cubicBezTo>
                  <a:lnTo>
                    <a:pt x="1244" y="1772"/>
                  </a:lnTo>
                  <a:lnTo>
                    <a:pt x="1329" y="1751"/>
                  </a:lnTo>
                  <a:lnTo>
                    <a:pt x="1329" y="1811"/>
                  </a:lnTo>
                  <a:lnTo>
                    <a:pt x="1329" y="1872"/>
                  </a:lnTo>
                  <a:cubicBezTo>
                    <a:pt x="1329" y="1902"/>
                    <a:pt x="1329" y="1902"/>
                    <a:pt x="1359" y="1932"/>
                  </a:cubicBezTo>
                  <a:cubicBezTo>
                    <a:pt x="1359" y="1932"/>
                    <a:pt x="1339" y="1893"/>
                    <a:pt x="1347" y="1893"/>
                  </a:cubicBezTo>
                  <a:cubicBezTo>
                    <a:pt x="1349" y="1893"/>
                    <a:pt x="1353" y="1896"/>
                    <a:pt x="1359" y="1902"/>
                  </a:cubicBezTo>
                  <a:lnTo>
                    <a:pt x="1389" y="1932"/>
                  </a:lnTo>
                  <a:lnTo>
                    <a:pt x="1389" y="1841"/>
                  </a:lnTo>
                  <a:cubicBezTo>
                    <a:pt x="1409" y="1841"/>
                    <a:pt x="1416" y="1855"/>
                    <a:pt x="1418" y="1855"/>
                  </a:cubicBezTo>
                  <a:cubicBezTo>
                    <a:pt x="1419" y="1855"/>
                    <a:pt x="1419" y="1851"/>
                    <a:pt x="1419" y="1841"/>
                  </a:cubicBezTo>
                  <a:lnTo>
                    <a:pt x="1419" y="1811"/>
                  </a:lnTo>
                  <a:cubicBezTo>
                    <a:pt x="1439" y="1811"/>
                    <a:pt x="1446" y="1784"/>
                    <a:pt x="1457" y="1784"/>
                  </a:cubicBezTo>
                  <a:cubicBezTo>
                    <a:pt x="1457" y="1784"/>
                    <a:pt x="1457" y="1784"/>
                    <a:pt x="1457" y="1784"/>
                  </a:cubicBezTo>
                  <a:lnTo>
                    <a:pt x="1457" y="1784"/>
                  </a:lnTo>
                  <a:cubicBezTo>
                    <a:pt x="1455" y="1776"/>
                    <a:pt x="1462" y="1768"/>
                    <a:pt x="1479" y="1751"/>
                  </a:cubicBezTo>
                  <a:cubicBezTo>
                    <a:pt x="1479" y="1778"/>
                    <a:pt x="1482" y="1786"/>
                    <a:pt x="1487" y="1786"/>
                  </a:cubicBezTo>
                  <a:cubicBezTo>
                    <a:pt x="1494" y="1786"/>
                    <a:pt x="1506" y="1763"/>
                    <a:pt x="1520" y="1763"/>
                  </a:cubicBezTo>
                  <a:cubicBezTo>
                    <a:pt x="1527" y="1763"/>
                    <a:pt x="1533" y="1768"/>
                    <a:pt x="1540" y="1781"/>
                  </a:cubicBezTo>
                  <a:cubicBezTo>
                    <a:pt x="1510" y="1721"/>
                    <a:pt x="1540" y="1721"/>
                    <a:pt x="1540" y="1660"/>
                  </a:cubicBezTo>
                  <a:lnTo>
                    <a:pt x="1570" y="1660"/>
                  </a:lnTo>
                  <a:cubicBezTo>
                    <a:pt x="1570" y="1600"/>
                    <a:pt x="1540" y="1570"/>
                    <a:pt x="1540" y="1540"/>
                  </a:cubicBezTo>
                  <a:lnTo>
                    <a:pt x="1540" y="1540"/>
                  </a:lnTo>
                  <a:cubicBezTo>
                    <a:pt x="1547" y="1547"/>
                    <a:pt x="1556" y="1557"/>
                    <a:pt x="1565" y="1569"/>
                  </a:cubicBezTo>
                  <a:lnTo>
                    <a:pt x="1565" y="1569"/>
                  </a:lnTo>
                  <a:cubicBezTo>
                    <a:pt x="1557" y="1549"/>
                    <a:pt x="1555" y="1534"/>
                    <a:pt x="1561" y="1534"/>
                  </a:cubicBezTo>
                  <a:cubicBezTo>
                    <a:pt x="1563" y="1534"/>
                    <a:pt x="1566" y="1535"/>
                    <a:pt x="1570" y="1540"/>
                  </a:cubicBezTo>
                  <a:cubicBezTo>
                    <a:pt x="1585" y="1555"/>
                    <a:pt x="1593" y="1555"/>
                    <a:pt x="1600" y="1555"/>
                  </a:cubicBezTo>
                  <a:cubicBezTo>
                    <a:pt x="1608" y="1555"/>
                    <a:pt x="1615" y="1555"/>
                    <a:pt x="1630" y="1570"/>
                  </a:cubicBezTo>
                  <a:cubicBezTo>
                    <a:pt x="1600" y="1509"/>
                    <a:pt x="1570" y="1509"/>
                    <a:pt x="1600" y="1509"/>
                  </a:cubicBezTo>
                  <a:lnTo>
                    <a:pt x="1630" y="1509"/>
                  </a:lnTo>
                  <a:cubicBezTo>
                    <a:pt x="1630" y="1509"/>
                    <a:pt x="1600" y="1479"/>
                    <a:pt x="1600" y="1479"/>
                  </a:cubicBezTo>
                  <a:cubicBezTo>
                    <a:pt x="1600" y="1463"/>
                    <a:pt x="1604" y="1458"/>
                    <a:pt x="1610" y="1458"/>
                  </a:cubicBezTo>
                  <a:cubicBezTo>
                    <a:pt x="1624" y="1458"/>
                    <a:pt x="1648" y="1486"/>
                    <a:pt x="1657" y="1486"/>
                  </a:cubicBezTo>
                  <a:cubicBezTo>
                    <a:pt x="1659" y="1486"/>
                    <a:pt x="1660" y="1484"/>
                    <a:pt x="1660" y="1479"/>
                  </a:cubicBezTo>
                  <a:lnTo>
                    <a:pt x="1660" y="1389"/>
                  </a:lnTo>
                  <a:cubicBezTo>
                    <a:pt x="1660" y="1359"/>
                    <a:pt x="1660" y="1328"/>
                    <a:pt x="1660" y="1268"/>
                  </a:cubicBezTo>
                  <a:cubicBezTo>
                    <a:pt x="1645" y="1268"/>
                    <a:pt x="1638" y="1268"/>
                    <a:pt x="1630" y="1264"/>
                  </a:cubicBezTo>
                  <a:lnTo>
                    <a:pt x="1630" y="1264"/>
                  </a:lnTo>
                  <a:cubicBezTo>
                    <a:pt x="1628" y="1233"/>
                    <a:pt x="1601" y="1177"/>
                    <a:pt x="1630" y="1177"/>
                  </a:cubicBezTo>
                  <a:cubicBezTo>
                    <a:pt x="1660" y="1177"/>
                    <a:pt x="1630" y="1208"/>
                    <a:pt x="1660" y="1208"/>
                  </a:cubicBezTo>
                  <a:lnTo>
                    <a:pt x="1660" y="1238"/>
                  </a:lnTo>
                  <a:cubicBezTo>
                    <a:pt x="1709" y="1238"/>
                    <a:pt x="1718" y="1276"/>
                    <a:pt x="1720" y="1276"/>
                  </a:cubicBezTo>
                  <a:cubicBezTo>
                    <a:pt x="1721" y="1276"/>
                    <a:pt x="1721" y="1274"/>
                    <a:pt x="1721" y="1268"/>
                  </a:cubicBezTo>
                  <a:cubicBezTo>
                    <a:pt x="1721" y="1208"/>
                    <a:pt x="1721" y="1177"/>
                    <a:pt x="1721" y="1147"/>
                  </a:cubicBezTo>
                  <a:lnTo>
                    <a:pt x="1660" y="1147"/>
                  </a:lnTo>
                  <a:cubicBezTo>
                    <a:pt x="1660" y="1057"/>
                    <a:pt x="1751" y="1087"/>
                    <a:pt x="1721" y="1057"/>
                  </a:cubicBezTo>
                  <a:cubicBezTo>
                    <a:pt x="1721" y="1027"/>
                    <a:pt x="1660" y="1027"/>
                    <a:pt x="1691" y="996"/>
                  </a:cubicBezTo>
                  <a:lnTo>
                    <a:pt x="1721" y="996"/>
                  </a:lnTo>
                  <a:cubicBezTo>
                    <a:pt x="1721" y="988"/>
                    <a:pt x="1718" y="979"/>
                    <a:pt x="1715" y="972"/>
                  </a:cubicBezTo>
                  <a:lnTo>
                    <a:pt x="1715" y="972"/>
                  </a:lnTo>
                  <a:cubicBezTo>
                    <a:pt x="1717" y="970"/>
                    <a:pt x="1719" y="969"/>
                    <a:pt x="1721" y="966"/>
                  </a:cubicBezTo>
                  <a:cubicBezTo>
                    <a:pt x="1751" y="906"/>
                    <a:pt x="1691" y="936"/>
                    <a:pt x="1691" y="906"/>
                  </a:cubicBezTo>
                  <a:lnTo>
                    <a:pt x="1721" y="906"/>
                  </a:lnTo>
                  <a:cubicBezTo>
                    <a:pt x="1721" y="876"/>
                    <a:pt x="1660" y="755"/>
                    <a:pt x="1691" y="755"/>
                  </a:cubicBezTo>
                  <a:cubicBezTo>
                    <a:pt x="1711" y="755"/>
                    <a:pt x="1717" y="768"/>
                    <a:pt x="1720" y="768"/>
                  </a:cubicBezTo>
                  <a:cubicBezTo>
                    <a:pt x="1721" y="768"/>
                    <a:pt x="1721" y="765"/>
                    <a:pt x="1721" y="755"/>
                  </a:cubicBezTo>
                  <a:cubicBezTo>
                    <a:pt x="1691" y="695"/>
                    <a:pt x="1691" y="634"/>
                    <a:pt x="1691" y="574"/>
                  </a:cubicBezTo>
                  <a:lnTo>
                    <a:pt x="1660" y="574"/>
                  </a:lnTo>
                  <a:cubicBezTo>
                    <a:pt x="1660" y="558"/>
                    <a:pt x="1660" y="553"/>
                    <a:pt x="1660" y="553"/>
                  </a:cubicBezTo>
                  <a:cubicBezTo>
                    <a:pt x="1659" y="553"/>
                    <a:pt x="1655" y="580"/>
                    <a:pt x="1642" y="580"/>
                  </a:cubicBezTo>
                  <a:cubicBezTo>
                    <a:pt x="1639" y="580"/>
                    <a:pt x="1635" y="578"/>
                    <a:pt x="1630" y="574"/>
                  </a:cubicBezTo>
                  <a:cubicBezTo>
                    <a:pt x="1600" y="544"/>
                    <a:pt x="1630" y="544"/>
                    <a:pt x="1630" y="544"/>
                  </a:cubicBezTo>
                  <a:cubicBezTo>
                    <a:pt x="1570" y="514"/>
                    <a:pt x="1540" y="453"/>
                    <a:pt x="1540" y="423"/>
                  </a:cubicBezTo>
                  <a:cubicBezTo>
                    <a:pt x="1540" y="406"/>
                    <a:pt x="1537" y="401"/>
                    <a:pt x="1534" y="401"/>
                  </a:cubicBezTo>
                  <a:cubicBezTo>
                    <a:pt x="1529" y="401"/>
                    <a:pt x="1521" y="415"/>
                    <a:pt x="1515" y="415"/>
                  </a:cubicBezTo>
                  <a:cubicBezTo>
                    <a:pt x="1512" y="415"/>
                    <a:pt x="1510" y="410"/>
                    <a:pt x="1510" y="393"/>
                  </a:cubicBezTo>
                  <a:cubicBezTo>
                    <a:pt x="1479" y="333"/>
                    <a:pt x="1419" y="302"/>
                    <a:pt x="1419" y="212"/>
                  </a:cubicBezTo>
                  <a:cubicBezTo>
                    <a:pt x="1416" y="215"/>
                    <a:pt x="1412" y="217"/>
                    <a:pt x="1410" y="217"/>
                  </a:cubicBezTo>
                  <a:cubicBezTo>
                    <a:pt x="1395" y="217"/>
                    <a:pt x="1389" y="178"/>
                    <a:pt x="1378" y="178"/>
                  </a:cubicBezTo>
                  <a:cubicBezTo>
                    <a:pt x="1373" y="178"/>
                    <a:pt x="1367" y="186"/>
                    <a:pt x="1359" y="212"/>
                  </a:cubicBezTo>
                  <a:cubicBezTo>
                    <a:pt x="1329" y="151"/>
                    <a:pt x="1329" y="91"/>
                    <a:pt x="1329" y="91"/>
                  </a:cubicBezTo>
                  <a:cubicBezTo>
                    <a:pt x="1329" y="91"/>
                    <a:pt x="1298" y="151"/>
                    <a:pt x="1298" y="151"/>
                  </a:cubicBezTo>
                  <a:lnTo>
                    <a:pt x="1298" y="91"/>
                  </a:lnTo>
                  <a:lnTo>
                    <a:pt x="1268" y="121"/>
                  </a:lnTo>
                  <a:cubicBezTo>
                    <a:pt x="1238" y="121"/>
                    <a:pt x="1238" y="61"/>
                    <a:pt x="1238" y="31"/>
                  </a:cubicBezTo>
                  <a:lnTo>
                    <a:pt x="1178" y="61"/>
                  </a:lnTo>
                  <a:cubicBezTo>
                    <a:pt x="1178" y="40"/>
                    <a:pt x="1192" y="5"/>
                    <a:pt x="1191" y="5"/>
                  </a:cubicBezTo>
                  <a:lnTo>
                    <a:pt x="1191" y="5"/>
                  </a:lnTo>
                  <a:cubicBezTo>
                    <a:pt x="1191" y="5"/>
                    <a:pt x="1187" y="12"/>
                    <a:pt x="1178" y="31"/>
                  </a:cubicBezTo>
                  <a:cubicBezTo>
                    <a:pt x="1170" y="47"/>
                    <a:pt x="1166" y="52"/>
                    <a:pt x="1164" y="52"/>
                  </a:cubicBezTo>
                  <a:cubicBezTo>
                    <a:pt x="1160" y="52"/>
                    <a:pt x="1166" y="24"/>
                    <a:pt x="1157" y="24"/>
                  </a:cubicBezTo>
                  <a:cubicBezTo>
                    <a:pt x="1155" y="24"/>
                    <a:pt x="1152" y="26"/>
                    <a:pt x="1147" y="31"/>
                  </a:cubicBezTo>
                  <a:cubicBezTo>
                    <a:pt x="1147" y="31"/>
                    <a:pt x="1147" y="61"/>
                    <a:pt x="1147" y="61"/>
                  </a:cubicBezTo>
                  <a:cubicBezTo>
                    <a:pt x="1147" y="31"/>
                    <a:pt x="1117" y="31"/>
                    <a:pt x="1117" y="31"/>
                  </a:cubicBez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4014425" y="287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4003100" y="288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4003100" y="2883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4006125" y="28401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3997075" y="288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3975200" y="287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3981225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3972925" y="28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4003100" y="28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4003100" y="28846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0"/>
                  </a:moveTo>
                  <a:lnTo>
                    <a:pt x="3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4000850" y="2885175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4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25"/>
                    <a:pt x="0" y="32"/>
                    <a:pt x="4" y="32"/>
                  </a:cubicBezTo>
                  <a:cubicBezTo>
                    <a:pt x="7" y="32"/>
                    <a:pt x="13" y="27"/>
                    <a:pt x="23" y="17"/>
                  </a:cubicBezTo>
                  <a:lnTo>
                    <a:pt x="23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29" y="18"/>
                    <a:pt x="30" y="16"/>
                    <a:pt x="30" y="10"/>
                  </a:cubicBezTo>
                  <a:lnTo>
                    <a:pt x="30" y="10"/>
                  </a:lnTo>
                  <a:cubicBezTo>
                    <a:pt x="28" y="12"/>
                    <a:pt x="25" y="15"/>
                    <a:pt x="23" y="17"/>
                  </a:cubicBezTo>
                  <a:lnTo>
                    <a:pt x="23" y="17"/>
                  </a:lnTo>
                  <a:cubicBezTo>
                    <a:pt x="17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3984250" y="28876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0"/>
                  </a:move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3953325" y="2899725"/>
              <a:ext cx="55850" cy="56625"/>
            </a:xfrm>
            <a:custGeom>
              <a:avLst/>
              <a:gdLst/>
              <a:ahLst/>
              <a:cxnLst/>
              <a:rect l="l" t="t" r="r" b="b"/>
              <a:pathLst>
                <a:path w="2234" h="2265" extrusionOk="0">
                  <a:moveTo>
                    <a:pt x="755" y="212"/>
                  </a:moveTo>
                  <a:cubicBezTo>
                    <a:pt x="755" y="212"/>
                    <a:pt x="755" y="212"/>
                    <a:pt x="755" y="212"/>
                  </a:cubicBezTo>
                  <a:cubicBezTo>
                    <a:pt x="755" y="212"/>
                    <a:pt x="755" y="212"/>
                    <a:pt x="755" y="212"/>
                  </a:cubicBezTo>
                  <a:close/>
                  <a:moveTo>
                    <a:pt x="211" y="544"/>
                  </a:moveTo>
                  <a:lnTo>
                    <a:pt x="181" y="574"/>
                  </a:lnTo>
                  <a:lnTo>
                    <a:pt x="211" y="574"/>
                  </a:lnTo>
                  <a:lnTo>
                    <a:pt x="211" y="544"/>
                  </a:lnTo>
                  <a:close/>
                  <a:moveTo>
                    <a:pt x="2143" y="997"/>
                  </a:moveTo>
                  <a:cubicBezTo>
                    <a:pt x="2143" y="997"/>
                    <a:pt x="2143" y="997"/>
                    <a:pt x="2143" y="997"/>
                  </a:cubicBezTo>
                  <a:cubicBezTo>
                    <a:pt x="2143" y="997"/>
                    <a:pt x="2143" y="997"/>
                    <a:pt x="2143" y="997"/>
                  </a:cubicBezTo>
                  <a:close/>
                  <a:moveTo>
                    <a:pt x="1388" y="2047"/>
                  </a:moveTo>
                  <a:cubicBezTo>
                    <a:pt x="1388" y="2047"/>
                    <a:pt x="1388" y="2049"/>
                    <a:pt x="1388" y="2053"/>
                  </a:cubicBezTo>
                  <a:cubicBezTo>
                    <a:pt x="1388" y="2060"/>
                    <a:pt x="1387" y="2062"/>
                    <a:pt x="1385" y="2062"/>
                  </a:cubicBezTo>
                  <a:cubicBezTo>
                    <a:pt x="1384" y="2062"/>
                    <a:pt x="1384" y="2062"/>
                    <a:pt x="1384" y="2062"/>
                  </a:cubicBezTo>
                  <a:lnTo>
                    <a:pt x="1384" y="2062"/>
                  </a:lnTo>
                  <a:cubicBezTo>
                    <a:pt x="1387" y="2054"/>
                    <a:pt x="1388" y="2047"/>
                    <a:pt x="1388" y="2047"/>
                  </a:cubicBezTo>
                  <a:close/>
                  <a:moveTo>
                    <a:pt x="302" y="2053"/>
                  </a:moveTo>
                  <a:cubicBezTo>
                    <a:pt x="272" y="2083"/>
                    <a:pt x="302" y="2113"/>
                    <a:pt x="302" y="2113"/>
                  </a:cubicBezTo>
                  <a:lnTo>
                    <a:pt x="302" y="2053"/>
                  </a:lnTo>
                  <a:close/>
                  <a:moveTo>
                    <a:pt x="595" y="2073"/>
                  </a:moveTo>
                  <a:cubicBezTo>
                    <a:pt x="584" y="2073"/>
                    <a:pt x="563" y="2113"/>
                    <a:pt x="543" y="2113"/>
                  </a:cubicBezTo>
                  <a:cubicBezTo>
                    <a:pt x="543" y="2143"/>
                    <a:pt x="543" y="2143"/>
                    <a:pt x="543" y="2174"/>
                  </a:cubicBezTo>
                  <a:cubicBezTo>
                    <a:pt x="543" y="2143"/>
                    <a:pt x="574" y="2143"/>
                    <a:pt x="604" y="2113"/>
                  </a:cubicBezTo>
                  <a:cubicBezTo>
                    <a:pt x="604" y="2083"/>
                    <a:pt x="600" y="2073"/>
                    <a:pt x="595" y="2073"/>
                  </a:cubicBezTo>
                  <a:close/>
                  <a:moveTo>
                    <a:pt x="604" y="2113"/>
                  </a:moveTo>
                  <a:cubicBezTo>
                    <a:pt x="604" y="2143"/>
                    <a:pt x="604" y="2174"/>
                    <a:pt x="604" y="2174"/>
                  </a:cubicBezTo>
                  <a:cubicBezTo>
                    <a:pt x="604" y="2174"/>
                    <a:pt x="604" y="2159"/>
                    <a:pt x="614" y="2150"/>
                  </a:cubicBezTo>
                  <a:lnTo>
                    <a:pt x="614" y="2150"/>
                  </a:lnTo>
                  <a:cubicBezTo>
                    <a:pt x="615" y="2151"/>
                    <a:pt x="617" y="2152"/>
                    <a:pt x="619" y="2152"/>
                  </a:cubicBezTo>
                  <a:cubicBezTo>
                    <a:pt x="623" y="2152"/>
                    <a:pt x="628" y="2150"/>
                    <a:pt x="634" y="2143"/>
                  </a:cubicBezTo>
                  <a:cubicBezTo>
                    <a:pt x="625" y="2143"/>
                    <a:pt x="618" y="2146"/>
                    <a:pt x="614" y="2150"/>
                  </a:cubicBezTo>
                  <a:lnTo>
                    <a:pt x="614" y="2150"/>
                  </a:lnTo>
                  <a:cubicBezTo>
                    <a:pt x="604" y="2143"/>
                    <a:pt x="604" y="2113"/>
                    <a:pt x="604" y="2113"/>
                  </a:cubicBezTo>
                  <a:close/>
                  <a:moveTo>
                    <a:pt x="1013" y="2134"/>
                  </a:moveTo>
                  <a:cubicBezTo>
                    <a:pt x="1011" y="2146"/>
                    <a:pt x="1026" y="2153"/>
                    <a:pt x="1026" y="2174"/>
                  </a:cubicBezTo>
                  <a:cubicBezTo>
                    <a:pt x="1026" y="2174"/>
                    <a:pt x="1026" y="2143"/>
                    <a:pt x="1026" y="2143"/>
                  </a:cubicBezTo>
                  <a:cubicBezTo>
                    <a:pt x="1026" y="2152"/>
                    <a:pt x="1026" y="2156"/>
                    <a:pt x="1025" y="2156"/>
                  </a:cubicBezTo>
                  <a:cubicBezTo>
                    <a:pt x="1024" y="2156"/>
                    <a:pt x="1021" y="2147"/>
                    <a:pt x="1013" y="2134"/>
                  </a:cubicBezTo>
                  <a:close/>
                  <a:moveTo>
                    <a:pt x="1569" y="1"/>
                  </a:moveTo>
                  <a:lnTo>
                    <a:pt x="1569" y="31"/>
                  </a:lnTo>
                  <a:cubicBezTo>
                    <a:pt x="1559" y="51"/>
                    <a:pt x="1553" y="58"/>
                    <a:pt x="1548" y="58"/>
                  </a:cubicBezTo>
                  <a:cubicBezTo>
                    <a:pt x="1539" y="58"/>
                    <a:pt x="1539" y="31"/>
                    <a:pt x="1539" y="31"/>
                  </a:cubicBezTo>
                  <a:lnTo>
                    <a:pt x="1539" y="91"/>
                  </a:lnTo>
                  <a:cubicBezTo>
                    <a:pt x="1521" y="97"/>
                    <a:pt x="1502" y="100"/>
                    <a:pt x="1482" y="100"/>
                  </a:cubicBezTo>
                  <a:cubicBezTo>
                    <a:pt x="1404" y="100"/>
                    <a:pt x="1322" y="61"/>
                    <a:pt x="1298" y="61"/>
                  </a:cubicBezTo>
                  <a:cubicBezTo>
                    <a:pt x="1273" y="61"/>
                    <a:pt x="1289" y="166"/>
                    <a:pt x="1278" y="166"/>
                  </a:cubicBezTo>
                  <a:cubicBezTo>
                    <a:pt x="1276" y="166"/>
                    <a:pt x="1273" y="162"/>
                    <a:pt x="1268" y="152"/>
                  </a:cubicBezTo>
                  <a:lnTo>
                    <a:pt x="1268" y="91"/>
                  </a:lnTo>
                  <a:cubicBezTo>
                    <a:pt x="1207" y="182"/>
                    <a:pt x="1147" y="122"/>
                    <a:pt x="1087" y="182"/>
                  </a:cubicBezTo>
                  <a:cubicBezTo>
                    <a:pt x="1087" y="167"/>
                    <a:pt x="1094" y="167"/>
                    <a:pt x="1098" y="167"/>
                  </a:cubicBezTo>
                  <a:cubicBezTo>
                    <a:pt x="1102" y="167"/>
                    <a:pt x="1102" y="167"/>
                    <a:pt x="1087" y="152"/>
                  </a:cubicBezTo>
                  <a:cubicBezTo>
                    <a:pt x="1087" y="146"/>
                    <a:pt x="1085" y="143"/>
                    <a:pt x="1083" y="143"/>
                  </a:cubicBezTo>
                  <a:cubicBezTo>
                    <a:pt x="1076" y="143"/>
                    <a:pt x="1056" y="182"/>
                    <a:pt x="1056" y="182"/>
                  </a:cubicBezTo>
                  <a:cubicBezTo>
                    <a:pt x="1056" y="182"/>
                    <a:pt x="1056" y="182"/>
                    <a:pt x="1056" y="122"/>
                  </a:cubicBezTo>
                  <a:cubicBezTo>
                    <a:pt x="1056" y="117"/>
                    <a:pt x="1056" y="115"/>
                    <a:pt x="1055" y="115"/>
                  </a:cubicBezTo>
                  <a:cubicBezTo>
                    <a:pt x="1050" y="115"/>
                    <a:pt x="1038" y="143"/>
                    <a:pt x="1031" y="143"/>
                  </a:cubicBezTo>
                  <a:cubicBezTo>
                    <a:pt x="1028" y="143"/>
                    <a:pt x="1026" y="137"/>
                    <a:pt x="1026" y="122"/>
                  </a:cubicBezTo>
                  <a:cubicBezTo>
                    <a:pt x="1026" y="152"/>
                    <a:pt x="996" y="152"/>
                    <a:pt x="996" y="182"/>
                  </a:cubicBezTo>
                  <a:cubicBezTo>
                    <a:pt x="976" y="182"/>
                    <a:pt x="969" y="195"/>
                    <a:pt x="958" y="195"/>
                  </a:cubicBezTo>
                  <a:cubicBezTo>
                    <a:pt x="952" y="195"/>
                    <a:pt x="946" y="192"/>
                    <a:pt x="936" y="182"/>
                  </a:cubicBezTo>
                  <a:cubicBezTo>
                    <a:pt x="936" y="200"/>
                    <a:pt x="933" y="205"/>
                    <a:pt x="929" y="205"/>
                  </a:cubicBezTo>
                  <a:cubicBezTo>
                    <a:pt x="925" y="205"/>
                    <a:pt x="920" y="199"/>
                    <a:pt x="916" y="199"/>
                  </a:cubicBezTo>
                  <a:cubicBezTo>
                    <a:pt x="910" y="199"/>
                    <a:pt x="905" y="207"/>
                    <a:pt x="905" y="242"/>
                  </a:cubicBezTo>
                  <a:cubicBezTo>
                    <a:pt x="905" y="222"/>
                    <a:pt x="899" y="216"/>
                    <a:pt x="890" y="216"/>
                  </a:cubicBezTo>
                  <a:cubicBezTo>
                    <a:pt x="872" y="216"/>
                    <a:pt x="845" y="242"/>
                    <a:pt x="845" y="242"/>
                  </a:cubicBezTo>
                  <a:cubicBezTo>
                    <a:pt x="845" y="212"/>
                    <a:pt x="875" y="182"/>
                    <a:pt x="845" y="182"/>
                  </a:cubicBezTo>
                  <a:cubicBezTo>
                    <a:pt x="815" y="182"/>
                    <a:pt x="815" y="212"/>
                    <a:pt x="815" y="242"/>
                  </a:cubicBezTo>
                  <a:cubicBezTo>
                    <a:pt x="807" y="220"/>
                    <a:pt x="802" y="212"/>
                    <a:pt x="797" y="212"/>
                  </a:cubicBezTo>
                  <a:cubicBezTo>
                    <a:pt x="788" y="212"/>
                    <a:pt x="782" y="242"/>
                    <a:pt x="772" y="242"/>
                  </a:cubicBezTo>
                  <a:cubicBezTo>
                    <a:pt x="768" y="242"/>
                    <a:pt x="762" y="235"/>
                    <a:pt x="755" y="212"/>
                  </a:cubicBezTo>
                  <a:cubicBezTo>
                    <a:pt x="724" y="242"/>
                    <a:pt x="664" y="303"/>
                    <a:pt x="634" y="333"/>
                  </a:cubicBezTo>
                  <a:cubicBezTo>
                    <a:pt x="634" y="242"/>
                    <a:pt x="664" y="303"/>
                    <a:pt x="664" y="242"/>
                  </a:cubicBezTo>
                  <a:lnTo>
                    <a:pt x="664" y="242"/>
                  </a:lnTo>
                  <a:cubicBezTo>
                    <a:pt x="634" y="273"/>
                    <a:pt x="574" y="333"/>
                    <a:pt x="574" y="333"/>
                  </a:cubicBezTo>
                  <a:cubicBezTo>
                    <a:pt x="574" y="333"/>
                    <a:pt x="596" y="266"/>
                    <a:pt x="583" y="266"/>
                  </a:cubicBezTo>
                  <a:cubicBezTo>
                    <a:pt x="581" y="266"/>
                    <a:pt x="578" y="268"/>
                    <a:pt x="574" y="273"/>
                  </a:cubicBezTo>
                  <a:cubicBezTo>
                    <a:pt x="543" y="333"/>
                    <a:pt x="513" y="303"/>
                    <a:pt x="483" y="333"/>
                  </a:cubicBezTo>
                  <a:lnTo>
                    <a:pt x="483" y="363"/>
                  </a:lnTo>
                  <a:cubicBezTo>
                    <a:pt x="513" y="393"/>
                    <a:pt x="483" y="454"/>
                    <a:pt x="483" y="484"/>
                  </a:cubicBezTo>
                  <a:cubicBezTo>
                    <a:pt x="483" y="409"/>
                    <a:pt x="442" y="437"/>
                    <a:pt x="428" y="382"/>
                  </a:cubicBezTo>
                  <a:lnTo>
                    <a:pt x="428" y="382"/>
                  </a:lnTo>
                  <a:cubicBezTo>
                    <a:pt x="433" y="371"/>
                    <a:pt x="439" y="355"/>
                    <a:pt x="434" y="355"/>
                  </a:cubicBezTo>
                  <a:cubicBezTo>
                    <a:pt x="432" y="355"/>
                    <a:pt x="429" y="357"/>
                    <a:pt x="424" y="362"/>
                  </a:cubicBezTo>
                  <a:lnTo>
                    <a:pt x="424" y="362"/>
                  </a:lnTo>
                  <a:cubicBezTo>
                    <a:pt x="423" y="353"/>
                    <a:pt x="423" y="344"/>
                    <a:pt x="423" y="333"/>
                  </a:cubicBezTo>
                  <a:cubicBezTo>
                    <a:pt x="423" y="343"/>
                    <a:pt x="423" y="354"/>
                    <a:pt x="423" y="363"/>
                  </a:cubicBezTo>
                  <a:cubicBezTo>
                    <a:pt x="392" y="363"/>
                    <a:pt x="423" y="423"/>
                    <a:pt x="392" y="423"/>
                  </a:cubicBezTo>
                  <a:cubicBezTo>
                    <a:pt x="392" y="393"/>
                    <a:pt x="392" y="393"/>
                    <a:pt x="392" y="363"/>
                  </a:cubicBezTo>
                  <a:cubicBezTo>
                    <a:pt x="392" y="423"/>
                    <a:pt x="362" y="454"/>
                    <a:pt x="362" y="454"/>
                  </a:cubicBezTo>
                  <a:cubicBezTo>
                    <a:pt x="362" y="432"/>
                    <a:pt x="377" y="411"/>
                    <a:pt x="376" y="411"/>
                  </a:cubicBezTo>
                  <a:lnTo>
                    <a:pt x="376" y="411"/>
                  </a:lnTo>
                  <a:cubicBezTo>
                    <a:pt x="375" y="411"/>
                    <a:pt x="371" y="415"/>
                    <a:pt x="362" y="423"/>
                  </a:cubicBezTo>
                  <a:cubicBezTo>
                    <a:pt x="332" y="454"/>
                    <a:pt x="332" y="544"/>
                    <a:pt x="302" y="544"/>
                  </a:cubicBezTo>
                  <a:cubicBezTo>
                    <a:pt x="272" y="484"/>
                    <a:pt x="242" y="514"/>
                    <a:pt x="242" y="484"/>
                  </a:cubicBezTo>
                  <a:lnTo>
                    <a:pt x="242" y="514"/>
                  </a:lnTo>
                  <a:cubicBezTo>
                    <a:pt x="242" y="514"/>
                    <a:pt x="242" y="574"/>
                    <a:pt x="211" y="574"/>
                  </a:cubicBezTo>
                  <a:lnTo>
                    <a:pt x="211" y="665"/>
                  </a:lnTo>
                  <a:lnTo>
                    <a:pt x="181" y="665"/>
                  </a:lnTo>
                  <a:cubicBezTo>
                    <a:pt x="181" y="665"/>
                    <a:pt x="181" y="684"/>
                    <a:pt x="181" y="695"/>
                  </a:cubicBezTo>
                  <a:cubicBezTo>
                    <a:pt x="181" y="695"/>
                    <a:pt x="164" y="644"/>
                    <a:pt x="156" y="644"/>
                  </a:cubicBezTo>
                  <a:cubicBezTo>
                    <a:pt x="153" y="644"/>
                    <a:pt x="151" y="650"/>
                    <a:pt x="151" y="665"/>
                  </a:cubicBezTo>
                  <a:cubicBezTo>
                    <a:pt x="151" y="695"/>
                    <a:pt x="121" y="725"/>
                    <a:pt x="151" y="755"/>
                  </a:cubicBezTo>
                  <a:cubicBezTo>
                    <a:pt x="151" y="755"/>
                    <a:pt x="151" y="755"/>
                    <a:pt x="121" y="725"/>
                  </a:cubicBezTo>
                  <a:lnTo>
                    <a:pt x="121" y="786"/>
                  </a:lnTo>
                  <a:cubicBezTo>
                    <a:pt x="101" y="786"/>
                    <a:pt x="107" y="759"/>
                    <a:pt x="105" y="759"/>
                  </a:cubicBezTo>
                  <a:lnTo>
                    <a:pt x="105" y="759"/>
                  </a:lnTo>
                  <a:cubicBezTo>
                    <a:pt x="104" y="759"/>
                    <a:pt x="101" y="765"/>
                    <a:pt x="91" y="786"/>
                  </a:cubicBezTo>
                  <a:cubicBezTo>
                    <a:pt x="61" y="816"/>
                    <a:pt x="91" y="816"/>
                    <a:pt x="91" y="816"/>
                  </a:cubicBezTo>
                  <a:cubicBezTo>
                    <a:pt x="61" y="846"/>
                    <a:pt x="91" y="967"/>
                    <a:pt x="61" y="967"/>
                  </a:cubicBezTo>
                  <a:cubicBezTo>
                    <a:pt x="30" y="967"/>
                    <a:pt x="61" y="906"/>
                    <a:pt x="30" y="906"/>
                  </a:cubicBezTo>
                  <a:lnTo>
                    <a:pt x="30" y="1117"/>
                  </a:lnTo>
                  <a:cubicBezTo>
                    <a:pt x="91" y="1148"/>
                    <a:pt x="30" y="1208"/>
                    <a:pt x="30" y="1208"/>
                  </a:cubicBezTo>
                  <a:lnTo>
                    <a:pt x="0" y="1208"/>
                  </a:lnTo>
                  <a:cubicBezTo>
                    <a:pt x="0" y="1268"/>
                    <a:pt x="30" y="1329"/>
                    <a:pt x="61" y="1359"/>
                  </a:cubicBezTo>
                  <a:cubicBezTo>
                    <a:pt x="30" y="1389"/>
                    <a:pt x="30" y="1449"/>
                    <a:pt x="61" y="1480"/>
                  </a:cubicBezTo>
                  <a:lnTo>
                    <a:pt x="91" y="1480"/>
                  </a:lnTo>
                  <a:cubicBezTo>
                    <a:pt x="30" y="1600"/>
                    <a:pt x="151" y="1600"/>
                    <a:pt x="121" y="1691"/>
                  </a:cubicBezTo>
                  <a:lnTo>
                    <a:pt x="121" y="1751"/>
                  </a:lnTo>
                  <a:cubicBezTo>
                    <a:pt x="151" y="1721"/>
                    <a:pt x="151" y="1721"/>
                    <a:pt x="151" y="1691"/>
                  </a:cubicBezTo>
                  <a:lnTo>
                    <a:pt x="181" y="1691"/>
                  </a:lnTo>
                  <a:cubicBezTo>
                    <a:pt x="155" y="1691"/>
                    <a:pt x="129" y="1757"/>
                    <a:pt x="142" y="1757"/>
                  </a:cubicBezTo>
                  <a:cubicBezTo>
                    <a:pt x="144" y="1757"/>
                    <a:pt x="147" y="1756"/>
                    <a:pt x="151" y="1751"/>
                  </a:cubicBezTo>
                  <a:lnTo>
                    <a:pt x="181" y="1751"/>
                  </a:lnTo>
                  <a:cubicBezTo>
                    <a:pt x="175" y="1764"/>
                    <a:pt x="173" y="1769"/>
                    <a:pt x="173" y="1769"/>
                  </a:cubicBezTo>
                  <a:cubicBezTo>
                    <a:pt x="174" y="1769"/>
                    <a:pt x="194" y="1734"/>
                    <a:pt x="205" y="1734"/>
                  </a:cubicBezTo>
                  <a:cubicBezTo>
                    <a:pt x="209" y="1734"/>
                    <a:pt x="211" y="1738"/>
                    <a:pt x="211" y="1751"/>
                  </a:cubicBezTo>
                  <a:cubicBezTo>
                    <a:pt x="211" y="1781"/>
                    <a:pt x="272" y="1781"/>
                    <a:pt x="242" y="1781"/>
                  </a:cubicBezTo>
                  <a:cubicBezTo>
                    <a:pt x="226" y="1796"/>
                    <a:pt x="211" y="1796"/>
                    <a:pt x="204" y="1796"/>
                  </a:cubicBezTo>
                  <a:cubicBezTo>
                    <a:pt x="196" y="1796"/>
                    <a:pt x="196" y="1796"/>
                    <a:pt x="211" y="1812"/>
                  </a:cubicBezTo>
                  <a:cubicBezTo>
                    <a:pt x="211" y="1818"/>
                    <a:pt x="213" y="1821"/>
                    <a:pt x="215" y="1821"/>
                  </a:cubicBezTo>
                  <a:cubicBezTo>
                    <a:pt x="220" y="1821"/>
                    <a:pt x="227" y="1814"/>
                    <a:pt x="232" y="1814"/>
                  </a:cubicBezTo>
                  <a:cubicBezTo>
                    <a:pt x="237" y="1814"/>
                    <a:pt x="242" y="1819"/>
                    <a:pt x="242" y="1842"/>
                  </a:cubicBezTo>
                  <a:lnTo>
                    <a:pt x="211" y="1842"/>
                  </a:lnTo>
                  <a:cubicBezTo>
                    <a:pt x="211" y="1872"/>
                    <a:pt x="211" y="1872"/>
                    <a:pt x="211" y="1902"/>
                  </a:cubicBezTo>
                  <a:lnTo>
                    <a:pt x="211" y="1962"/>
                  </a:lnTo>
                  <a:cubicBezTo>
                    <a:pt x="227" y="1947"/>
                    <a:pt x="237" y="1941"/>
                    <a:pt x="243" y="1941"/>
                  </a:cubicBezTo>
                  <a:cubicBezTo>
                    <a:pt x="258" y="1941"/>
                    <a:pt x="258" y="1969"/>
                    <a:pt x="280" y="1969"/>
                  </a:cubicBezTo>
                  <a:cubicBezTo>
                    <a:pt x="281" y="1969"/>
                    <a:pt x="282" y="1969"/>
                    <a:pt x="283" y="1969"/>
                  </a:cubicBezTo>
                  <a:lnTo>
                    <a:pt x="283" y="1969"/>
                  </a:lnTo>
                  <a:cubicBezTo>
                    <a:pt x="272" y="1979"/>
                    <a:pt x="272" y="2001"/>
                    <a:pt x="272" y="2023"/>
                  </a:cubicBezTo>
                  <a:cubicBezTo>
                    <a:pt x="272" y="2023"/>
                    <a:pt x="252" y="2061"/>
                    <a:pt x="260" y="2061"/>
                  </a:cubicBezTo>
                  <a:cubicBezTo>
                    <a:pt x="262" y="2061"/>
                    <a:pt x="266" y="2059"/>
                    <a:pt x="272" y="2053"/>
                  </a:cubicBezTo>
                  <a:cubicBezTo>
                    <a:pt x="282" y="2043"/>
                    <a:pt x="289" y="2040"/>
                    <a:pt x="293" y="2040"/>
                  </a:cubicBezTo>
                  <a:cubicBezTo>
                    <a:pt x="302" y="2040"/>
                    <a:pt x="302" y="2053"/>
                    <a:pt x="302" y="2053"/>
                  </a:cubicBezTo>
                  <a:cubicBezTo>
                    <a:pt x="354" y="2053"/>
                    <a:pt x="361" y="2119"/>
                    <a:pt x="381" y="2119"/>
                  </a:cubicBezTo>
                  <a:cubicBezTo>
                    <a:pt x="384" y="2119"/>
                    <a:pt x="388" y="2118"/>
                    <a:pt x="392" y="2113"/>
                  </a:cubicBezTo>
                  <a:cubicBezTo>
                    <a:pt x="423" y="2113"/>
                    <a:pt x="453" y="2083"/>
                    <a:pt x="483" y="2053"/>
                  </a:cubicBezTo>
                  <a:cubicBezTo>
                    <a:pt x="483" y="2083"/>
                    <a:pt x="483" y="2083"/>
                    <a:pt x="483" y="2113"/>
                  </a:cubicBezTo>
                  <a:lnTo>
                    <a:pt x="513" y="2113"/>
                  </a:lnTo>
                  <a:cubicBezTo>
                    <a:pt x="513" y="2113"/>
                    <a:pt x="513" y="2143"/>
                    <a:pt x="513" y="2143"/>
                  </a:cubicBezTo>
                  <a:cubicBezTo>
                    <a:pt x="537" y="2143"/>
                    <a:pt x="542" y="2105"/>
                    <a:pt x="543" y="2105"/>
                  </a:cubicBezTo>
                  <a:cubicBezTo>
                    <a:pt x="543" y="2105"/>
                    <a:pt x="543" y="2107"/>
                    <a:pt x="543" y="2113"/>
                  </a:cubicBezTo>
                  <a:lnTo>
                    <a:pt x="543" y="2053"/>
                  </a:lnTo>
                  <a:cubicBezTo>
                    <a:pt x="574" y="2068"/>
                    <a:pt x="596" y="2076"/>
                    <a:pt x="619" y="2076"/>
                  </a:cubicBezTo>
                  <a:cubicBezTo>
                    <a:pt x="641" y="2076"/>
                    <a:pt x="664" y="2068"/>
                    <a:pt x="694" y="2053"/>
                  </a:cubicBezTo>
                  <a:cubicBezTo>
                    <a:pt x="694" y="2083"/>
                    <a:pt x="694" y="2113"/>
                    <a:pt x="694" y="2143"/>
                  </a:cubicBezTo>
                  <a:lnTo>
                    <a:pt x="694" y="2174"/>
                  </a:lnTo>
                  <a:cubicBezTo>
                    <a:pt x="694" y="2204"/>
                    <a:pt x="694" y="2234"/>
                    <a:pt x="724" y="2264"/>
                  </a:cubicBezTo>
                  <a:lnTo>
                    <a:pt x="724" y="2234"/>
                  </a:lnTo>
                  <a:cubicBezTo>
                    <a:pt x="724" y="2210"/>
                    <a:pt x="705" y="2165"/>
                    <a:pt x="713" y="2165"/>
                  </a:cubicBezTo>
                  <a:cubicBezTo>
                    <a:pt x="715" y="2165"/>
                    <a:pt x="719" y="2168"/>
                    <a:pt x="724" y="2174"/>
                  </a:cubicBezTo>
                  <a:cubicBezTo>
                    <a:pt x="745" y="2174"/>
                    <a:pt x="751" y="2187"/>
                    <a:pt x="753" y="2187"/>
                  </a:cubicBezTo>
                  <a:cubicBezTo>
                    <a:pt x="755" y="2187"/>
                    <a:pt x="755" y="2184"/>
                    <a:pt x="755" y="2174"/>
                  </a:cubicBezTo>
                  <a:cubicBezTo>
                    <a:pt x="761" y="2181"/>
                    <a:pt x="768" y="2183"/>
                    <a:pt x="775" y="2183"/>
                  </a:cubicBezTo>
                  <a:cubicBezTo>
                    <a:pt x="786" y="2183"/>
                    <a:pt x="797" y="2176"/>
                    <a:pt x="804" y="2176"/>
                  </a:cubicBezTo>
                  <a:cubicBezTo>
                    <a:pt x="811" y="2176"/>
                    <a:pt x="815" y="2182"/>
                    <a:pt x="815" y="2204"/>
                  </a:cubicBezTo>
                  <a:cubicBezTo>
                    <a:pt x="815" y="2204"/>
                    <a:pt x="815" y="2174"/>
                    <a:pt x="815" y="2143"/>
                  </a:cubicBezTo>
                  <a:cubicBezTo>
                    <a:pt x="815" y="2189"/>
                    <a:pt x="830" y="2189"/>
                    <a:pt x="845" y="2189"/>
                  </a:cubicBezTo>
                  <a:cubicBezTo>
                    <a:pt x="860" y="2189"/>
                    <a:pt x="875" y="2189"/>
                    <a:pt x="875" y="2234"/>
                  </a:cubicBezTo>
                  <a:cubicBezTo>
                    <a:pt x="875" y="2143"/>
                    <a:pt x="936" y="2143"/>
                    <a:pt x="936" y="2143"/>
                  </a:cubicBezTo>
                  <a:cubicBezTo>
                    <a:pt x="966" y="2143"/>
                    <a:pt x="966" y="2174"/>
                    <a:pt x="966" y="2174"/>
                  </a:cubicBezTo>
                  <a:cubicBezTo>
                    <a:pt x="966" y="2143"/>
                    <a:pt x="966" y="2113"/>
                    <a:pt x="996" y="2053"/>
                  </a:cubicBezTo>
                  <a:lnTo>
                    <a:pt x="996" y="2113"/>
                  </a:lnTo>
                  <a:cubicBezTo>
                    <a:pt x="1003" y="2121"/>
                    <a:pt x="1009" y="2128"/>
                    <a:pt x="1013" y="2134"/>
                  </a:cubicBezTo>
                  <a:lnTo>
                    <a:pt x="1013" y="2134"/>
                  </a:lnTo>
                  <a:cubicBezTo>
                    <a:pt x="1013" y="2129"/>
                    <a:pt x="1017" y="2122"/>
                    <a:pt x="1026" y="2113"/>
                  </a:cubicBezTo>
                  <a:cubicBezTo>
                    <a:pt x="1030" y="2109"/>
                    <a:pt x="1034" y="2107"/>
                    <a:pt x="1036" y="2107"/>
                  </a:cubicBezTo>
                  <a:cubicBezTo>
                    <a:pt x="1049" y="2107"/>
                    <a:pt x="1030" y="2174"/>
                    <a:pt x="1056" y="2174"/>
                  </a:cubicBezTo>
                  <a:cubicBezTo>
                    <a:pt x="1087" y="2143"/>
                    <a:pt x="1087" y="2113"/>
                    <a:pt x="1087" y="2113"/>
                  </a:cubicBezTo>
                  <a:cubicBezTo>
                    <a:pt x="1087" y="2083"/>
                    <a:pt x="1147" y="2113"/>
                    <a:pt x="1147" y="2053"/>
                  </a:cubicBezTo>
                  <a:cubicBezTo>
                    <a:pt x="1147" y="2023"/>
                    <a:pt x="1117" y="1993"/>
                    <a:pt x="1147" y="1993"/>
                  </a:cubicBezTo>
                  <a:lnTo>
                    <a:pt x="1177" y="1993"/>
                  </a:lnTo>
                  <a:lnTo>
                    <a:pt x="1177" y="2023"/>
                  </a:lnTo>
                  <a:cubicBezTo>
                    <a:pt x="1177" y="2053"/>
                    <a:pt x="1177" y="2053"/>
                    <a:pt x="1177" y="2053"/>
                  </a:cubicBezTo>
                  <a:cubicBezTo>
                    <a:pt x="1177" y="2053"/>
                    <a:pt x="1177" y="2053"/>
                    <a:pt x="1177" y="2083"/>
                  </a:cubicBezTo>
                  <a:cubicBezTo>
                    <a:pt x="1177" y="2061"/>
                    <a:pt x="1193" y="1990"/>
                    <a:pt x="1202" y="1990"/>
                  </a:cubicBezTo>
                  <a:cubicBezTo>
                    <a:pt x="1205" y="1990"/>
                    <a:pt x="1207" y="1999"/>
                    <a:pt x="1207" y="2023"/>
                  </a:cubicBezTo>
                  <a:cubicBezTo>
                    <a:pt x="1207" y="2083"/>
                    <a:pt x="1207" y="2053"/>
                    <a:pt x="1207" y="2083"/>
                  </a:cubicBezTo>
                  <a:lnTo>
                    <a:pt x="1207" y="2143"/>
                  </a:lnTo>
                  <a:cubicBezTo>
                    <a:pt x="1207" y="2143"/>
                    <a:pt x="1237" y="2143"/>
                    <a:pt x="1237" y="2113"/>
                  </a:cubicBezTo>
                  <a:cubicBezTo>
                    <a:pt x="1237" y="2083"/>
                    <a:pt x="1207" y="2113"/>
                    <a:pt x="1237" y="2053"/>
                  </a:cubicBezTo>
                  <a:cubicBezTo>
                    <a:pt x="1248" y="2043"/>
                    <a:pt x="1256" y="2039"/>
                    <a:pt x="1263" y="2039"/>
                  </a:cubicBezTo>
                  <a:cubicBezTo>
                    <a:pt x="1295" y="2039"/>
                    <a:pt x="1302" y="2117"/>
                    <a:pt x="1320" y="2117"/>
                  </a:cubicBezTo>
                  <a:cubicBezTo>
                    <a:pt x="1323" y="2117"/>
                    <a:pt x="1325" y="2116"/>
                    <a:pt x="1328" y="2113"/>
                  </a:cubicBezTo>
                  <a:cubicBezTo>
                    <a:pt x="1328" y="2106"/>
                    <a:pt x="1328" y="2095"/>
                    <a:pt x="1328" y="2083"/>
                  </a:cubicBezTo>
                  <a:cubicBezTo>
                    <a:pt x="1337" y="2088"/>
                    <a:pt x="1344" y="2089"/>
                    <a:pt x="1351" y="2089"/>
                  </a:cubicBezTo>
                  <a:cubicBezTo>
                    <a:pt x="1366" y="2089"/>
                    <a:pt x="1375" y="2079"/>
                    <a:pt x="1381" y="2068"/>
                  </a:cubicBezTo>
                  <a:lnTo>
                    <a:pt x="1381" y="2068"/>
                  </a:lnTo>
                  <a:cubicBezTo>
                    <a:pt x="1383" y="2072"/>
                    <a:pt x="1385" y="2077"/>
                    <a:pt x="1388" y="2083"/>
                  </a:cubicBezTo>
                  <a:cubicBezTo>
                    <a:pt x="1393" y="2087"/>
                    <a:pt x="1396" y="2089"/>
                    <a:pt x="1399" y="2089"/>
                  </a:cubicBezTo>
                  <a:cubicBezTo>
                    <a:pt x="1418" y="2089"/>
                    <a:pt x="1418" y="2023"/>
                    <a:pt x="1418" y="2023"/>
                  </a:cubicBezTo>
                  <a:lnTo>
                    <a:pt x="1418" y="2083"/>
                  </a:lnTo>
                  <a:cubicBezTo>
                    <a:pt x="1449" y="2083"/>
                    <a:pt x="1479" y="2023"/>
                    <a:pt x="1509" y="2023"/>
                  </a:cubicBezTo>
                  <a:cubicBezTo>
                    <a:pt x="1509" y="2023"/>
                    <a:pt x="1509" y="2053"/>
                    <a:pt x="1509" y="2053"/>
                  </a:cubicBezTo>
                  <a:cubicBezTo>
                    <a:pt x="1519" y="2043"/>
                    <a:pt x="1529" y="2040"/>
                    <a:pt x="1540" y="2040"/>
                  </a:cubicBezTo>
                  <a:cubicBezTo>
                    <a:pt x="1563" y="2040"/>
                    <a:pt x="1589" y="2053"/>
                    <a:pt x="1630" y="2053"/>
                  </a:cubicBezTo>
                  <a:lnTo>
                    <a:pt x="1630" y="2023"/>
                  </a:lnTo>
                  <a:cubicBezTo>
                    <a:pt x="1652" y="1979"/>
                    <a:pt x="1674" y="1951"/>
                    <a:pt x="1708" y="1951"/>
                  </a:cubicBezTo>
                  <a:cubicBezTo>
                    <a:pt x="1720" y="1951"/>
                    <a:pt x="1734" y="1954"/>
                    <a:pt x="1750" y="1962"/>
                  </a:cubicBezTo>
                  <a:cubicBezTo>
                    <a:pt x="1754" y="1966"/>
                    <a:pt x="1756" y="1967"/>
                    <a:pt x="1758" y="1967"/>
                  </a:cubicBezTo>
                  <a:cubicBezTo>
                    <a:pt x="1773" y="1967"/>
                    <a:pt x="1758" y="1897"/>
                    <a:pt x="1773" y="1897"/>
                  </a:cubicBezTo>
                  <a:cubicBezTo>
                    <a:pt x="1775" y="1897"/>
                    <a:pt x="1777" y="1899"/>
                    <a:pt x="1781" y="1902"/>
                  </a:cubicBezTo>
                  <a:cubicBezTo>
                    <a:pt x="1841" y="1872"/>
                    <a:pt x="1871" y="1781"/>
                    <a:pt x="1931" y="1781"/>
                  </a:cubicBezTo>
                  <a:cubicBezTo>
                    <a:pt x="1901" y="1721"/>
                    <a:pt x="1992" y="1721"/>
                    <a:pt x="1931" y="1661"/>
                  </a:cubicBezTo>
                  <a:cubicBezTo>
                    <a:pt x="1992" y="1661"/>
                    <a:pt x="1992" y="1630"/>
                    <a:pt x="2022" y="1630"/>
                  </a:cubicBezTo>
                  <a:cubicBezTo>
                    <a:pt x="2052" y="1600"/>
                    <a:pt x="2022" y="1570"/>
                    <a:pt x="2022" y="1540"/>
                  </a:cubicBezTo>
                  <a:lnTo>
                    <a:pt x="2022" y="1540"/>
                  </a:lnTo>
                  <a:lnTo>
                    <a:pt x="2052" y="1570"/>
                  </a:lnTo>
                  <a:lnTo>
                    <a:pt x="2052" y="1510"/>
                  </a:lnTo>
                  <a:lnTo>
                    <a:pt x="2082" y="1510"/>
                  </a:lnTo>
                  <a:lnTo>
                    <a:pt x="2082" y="1480"/>
                  </a:lnTo>
                  <a:cubicBezTo>
                    <a:pt x="2082" y="1480"/>
                    <a:pt x="2069" y="1506"/>
                    <a:pt x="2060" y="1506"/>
                  </a:cubicBezTo>
                  <a:cubicBezTo>
                    <a:pt x="2056" y="1506"/>
                    <a:pt x="2052" y="1500"/>
                    <a:pt x="2052" y="1480"/>
                  </a:cubicBezTo>
                  <a:cubicBezTo>
                    <a:pt x="2052" y="1449"/>
                    <a:pt x="2113" y="1419"/>
                    <a:pt x="2113" y="1419"/>
                  </a:cubicBezTo>
                  <a:lnTo>
                    <a:pt x="2113" y="1359"/>
                  </a:lnTo>
                  <a:cubicBezTo>
                    <a:pt x="2082" y="1329"/>
                    <a:pt x="2113" y="1329"/>
                    <a:pt x="2113" y="1329"/>
                  </a:cubicBezTo>
                  <a:cubicBezTo>
                    <a:pt x="2143" y="1299"/>
                    <a:pt x="2143" y="1268"/>
                    <a:pt x="2143" y="1208"/>
                  </a:cubicBezTo>
                  <a:cubicBezTo>
                    <a:pt x="2143" y="1148"/>
                    <a:pt x="2143" y="1057"/>
                    <a:pt x="2143" y="997"/>
                  </a:cubicBezTo>
                  <a:cubicBezTo>
                    <a:pt x="2143" y="1012"/>
                    <a:pt x="2128" y="1019"/>
                    <a:pt x="2113" y="1019"/>
                  </a:cubicBezTo>
                  <a:cubicBezTo>
                    <a:pt x="2097" y="1019"/>
                    <a:pt x="2082" y="1012"/>
                    <a:pt x="2082" y="997"/>
                  </a:cubicBezTo>
                  <a:lnTo>
                    <a:pt x="2082" y="997"/>
                  </a:lnTo>
                  <a:cubicBezTo>
                    <a:pt x="2092" y="1007"/>
                    <a:pt x="2096" y="1010"/>
                    <a:pt x="2097" y="1010"/>
                  </a:cubicBezTo>
                  <a:cubicBezTo>
                    <a:pt x="2099" y="1010"/>
                    <a:pt x="2092" y="997"/>
                    <a:pt x="2113" y="997"/>
                  </a:cubicBezTo>
                  <a:lnTo>
                    <a:pt x="2082" y="997"/>
                  </a:lnTo>
                  <a:cubicBezTo>
                    <a:pt x="2082" y="982"/>
                    <a:pt x="2090" y="974"/>
                    <a:pt x="2101" y="974"/>
                  </a:cubicBezTo>
                  <a:cubicBezTo>
                    <a:pt x="2113" y="974"/>
                    <a:pt x="2128" y="982"/>
                    <a:pt x="2143" y="997"/>
                  </a:cubicBezTo>
                  <a:lnTo>
                    <a:pt x="2143" y="967"/>
                  </a:lnTo>
                  <a:cubicBezTo>
                    <a:pt x="2143" y="967"/>
                    <a:pt x="2173" y="906"/>
                    <a:pt x="2233" y="816"/>
                  </a:cubicBezTo>
                  <a:cubicBezTo>
                    <a:pt x="2233" y="755"/>
                    <a:pt x="2203" y="695"/>
                    <a:pt x="2173" y="635"/>
                  </a:cubicBezTo>
                  <a:cubicBezTo>
                    <a:pt x="2173" y="645"/>
                    <a:pt x="2173" y="648"/>
                    <a:pt x="2172" y="648"/>
                  </a:cubicBezTo>
                  <a:cubicBezTo>
                    <a:pt x="2170" y="648"/>
                    <a:pt x="2163" y="635"/>
                    <a:pt x="2143" y="635"/>
                  </a:cubicBezTo>
                  <a:cubicBezTo>
                    <a:pt x="2143" y="604"/>
                    <a:pt x="2143" y="544"/>
                    <a:pt x="2113" y="484"/>
                  </a:cubicBezTo>
                  <a:cubicBezTo>
                    <a:pt x="2106" y="477"/>
                    <a:pt x="2100" y="475"/>
                    <a:pt x="2094" y="475"/>
                  </a:cubicBezTo>
                  <a:cubicBezTo>
                    <a:pt x="2092" y="475"/>
                    <a:pt x="2091" y="475"/>
                    <a:pt x="2089" y="476"/>
                  </a:cubicBezTo>
                  <a:lnTo>
                    <a:pt x="2089" y="476"/>
                  </a:lnTo>
                  <a:cubicBezTo>
                    <a:pt x="2108" y="448"/>
                    <a:pt x="2085" y="423"/>
                    <a:pt x="2113" y="423"/>
                  </a:cubicBezTo>
                  <a:cubicBezTo>
                    <a:pt x="2082" y="393"/>
                    <a:pt x="2052" y="363"/>
                    <a:pt x="2022" y="333"/>
                  </a:cubicBezTo>
                  <a:lnTo>
                    <a:pt x="2022" y="303"/>
                  </a:lnTo>
                  <a:cubicBezTo>
                    <a:pt x="1969" y="303"/>
                    <a:pt x="1939" y="141"/>
                    <a:pt x="1892" y="141"/>
                  </a:cubicBezTo>
                  <a:cubicBezTo>
                    <a:pt x="1886" y="141"/>
                    <a:pt x="1879" y="144"/>
                    <a:pt x="1871" y="152"/>
                  </a:cubicBezTo>
                  <a:lnTo>
                    <a:pt x="1841" y="152"/>
                  </a:lnTo>
                  <a:cubicBezTo>
                    <a:pt x="1811" y="122"/>
                    <a:pt x="1841" y="122"/>
                    <a:pt x="1841" y="91"/>
                  </a:cubicBezTo>
                  <a:lnTo>
                    <a:pt x="1841" y="91"/>
                  </a:lnTo>
                  <a:cubicBezTo>
                    <a:pt x="1828" y="98"/>
                    <a:pt x="1817" y="100"/>
                    <a:pt x="1806" y="100"/>
                  </a:cubicBezTo>
                  <a:cubicBezTo>
                    <a:pt x="1778" y="100"/>
                    <a:pt x="1758" y="83"/>
                    <a:pt x="1740" y="83"/>
                  </a:cubicBezTo>
                  <a:cubicBezTo>
                    <a:pt x="1733" y="83"/>
                    <a:pt x="1727" y="85"/>
                    <a:pt x="1720" y="91"/>
                  </a:cubicBezTo>
                  <a:cubicBezTo>
                    <a:pt x="1708" y="43"/>
                    <a:pt x="1686" y="34"/>
                    <a:pt x="1663" y="34"/>
                  </a:cubicBezTo>
                  <a:cubicBezTo>
                    <a:pt x="1647" y="34"/>
                    <a:pt x="1630" y="38"/>
                    <a:pt x="1615" y="38"/>
                  </a:cubicBezTo>
                  <a:cubicBezTo>
                    <a:pt x="1596" y="38"/>
                    <a:pt x="1579" y="31"/>
                    <a:pt x="1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3954825" y="28914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21" y="1"/>
                    <a:pt x="27" y="14"/>
                    <a:pt x="30" y="14"/>
                  </a:cubicBezTo>
                  <a:cubicBezTo>
                    <a:pt x="31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3913325" y="2878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3913325" y="2859975"/>
              <a:ext cx="43800" cy="49150"/>
            </a:xfrm>
            <a:custGeom>
              <a:avLst/>
              <a:gdLst/>
              <a:ahLst/>
              <a:cxnLst/>
              <a:rect l="l" t="t" r="r" b="b"/>
              <a:pathLst>
                <a:path w="1752" h="1966" extrusionOk="0">
                  <a:moveTo>
                    <a:pt x="1691" y="927"/>
                  </a:moveTo>
                  <a:cubicBezTo>
                    <a:pt x="1708" y="927"/>
                    <a:pt x="1705" y="946"/>
                    <a:pt x="1706" y="958"/>
                  </a:cubicBezTo>
                  <a:lnTo>
                    <a:pt x="1706" y="958"/>
                  </a:lnTo>
                  <a:cubicBezTo>
                    <a:pt x="1690" y="940"/>
                    <a:pt x="1671" y="927"/>
                    <a:pt x="1691" y="927"/>
                  </a:cubicBezTo>
                  <a:close/>
                  <a:moveTo>
                    <a:pt x="1578" y="1646"/>
                  </a:moveTo>
                  <a:cubicBezTo>
                    <a:pt x="1582" y="1659"/>
                    <a:pt x="1589" y="1670"/>
                    <a:pt x="1600" y="1681"/>
                  </a:cubicBezTo>
                  <a:cubicBezTo>
                    <a:pt x="1600" y="1681"/>
                    <a:pt x="1591" y="1663"/>
                    <a:pt x="1578" y="1646"/>
                  </a:cubicBezTo>
                  <a:close/>
                  <a:moveTo>
                    <a:pt x="333" y="1802"/>
                  </a:moveTo>
                  <a:lnTo>
                    <a:pt x="363" y="1832"/>
                  </a:lnTo>
                  <a:lnTo>
                    <a:pt x="363" y="1802"/>
                  </a:lnTo>
                  <a:close/>
                  <a:moveTo>
                    <a:pt x="1239" y="1762"/>
                  </a:moveTo>
                  <a:cubicBezTo>
                    <a:pt x="1221" y="1762"/>
                    <a:pt x="1208" y="1802"/>
                    <a:pt x="1208" y="1802"/>
                  </a:cubicBezTo>
                  <a:cubicBezTo>
                    <a:pt x="1208" y="1832"/>
                    <a:pt x="1208" y="1832"/>
                    <a:pt x="1208" y="1863"/>
                  </a:cubicBezTo>
                  <a:cubicBezTo>
                    <a:pt x="1238" y="1832"/>
                    <a:pt x="1238" y="1832"/>
                    <a:pt x="1238" y="1802"/>
                  </a:cubicBezTo>
                  <a:cubicBezTo>
                    <a:pt x="1238" y="1802"/>
                    <a:pt x="1238" y="1832"/>
                    <a:pt x="1238" y="1863"/>
                  </a:cubicBezTo>
                  <a:cubicBezTo>
                    <a:pt x="1268" y="1832"/>
                    <a:pt x="1268" y="1832"/>
                    <a:pt x="1268" y="1802"/>
                  </a:cubicBezTo>
                  <a:cubicBezTo>
                    <a:pt x="1258" y="1772"/>
                    <a:pt x="1248" y="1762"/>
                    <a:pt x="1239" y="1762"/>
                  </a:cubicBezTo>
                  <a:close/>
                  <a:moveTo>
                    <a:pt x="394" y="1892"/>
                  </a:moveTo>
                  <a:cubicBezTo>
                    <a:pt x="394" y="1892"/>
                    <a:pt x="393" y="1892"/>
                    <a:pt x="393" y="1893"/>
                  </a:cubicBezTo>
                  <a:cubicBezTo>
                    <a:pt x="393" y="1897"/>
                    <a:pt x="393" y="1899"/>
                    <a:pt x="393" y="1899"/>
                  </a:cubicBezTo>
                  <a:cubicBezTo>
                    <a:pt x="393" y="1899"/>
                    <a:pt x="393" y="1896"/>
                    <a:pt x="394" y="1892"/>
                  </a:cubicBezTo>
                  <a:close/>
                  <a:moveTo>
                    <a:pt x="972" y="0"/>
                  </a:moveTo>
                  <a:cubicBezTo>
                    <a:pt x="968" y="0"/>
                    <a:pt x="966" y="6"/>
                    <a:pt x="966" y="22"/>
                  </a:cubicBezTo>
                  <a:cubicBezTo>
                    <a:pt x="936" y="22"/>
                    <a:pt x="906" y="22"/>
                    <a:pt x="906" y="52"/>
                  </a:cubicBezTo>
                  <a:cubicBezTo>
                    <a:pt x="906" y="101"/>
                    <a:pt x="926" y="150"/>
                    <a:pt x="917" y="150"/>
                  </a:cubicBezTo>
                  <a:cubicBezTo>
                    <a:pt x="915" y="150"/>
                    <a:pt x="912" y="148"/>
                    <a:pt x="906" y="142"/>
                  </a:cubicBezTo>
                  <a:cubicBezTo>
                    <a:pt x="906" y="121"/>
                    <a:pt x="876" y="100"/>
                    <a:pt x="858" y="100"/>
                  </a:cubicBezTo>
                  <a:cubicBezTo>
                    <a:pt x="851" y="100"/>
                    <a:pt x="846" y="103"/>
                    <a:pt x="846" y="112"/>
                  </a:cubicBezTo>
                  <a:cubicBezTo>
                    <a:pt x="816" y="112"/>
                    <a:pt x="816" y="142"/>
                    <a:pt x="785" y="142"/>
                  </a:cubicBezTo>
                  <a:cubicBezTo>
                    <a:pt x="780" y="153"/>
                    <a:pt x="775" y="157"/>
                    <a:pt x="770" y="157"/>
                  </a:cubicBezTo>
                  <a:cubicBezTo>
                    <a:pt x="750" y="157"/>
                    <a:pt x="730" y="98"/>
                    <a:pt x="710" y="98"/>
                  </a:cubicBezTo>
                  <a:cubicBezTo>
                    <a:pt x="705" y="98"/>
                    <a:pt x="700" y="102"/>
                    <a:pt x="695" y="112"/>
                  </a:cubicBezTo>
                  <a:lnTo>
                    <a:pt x="665" y="173"/>
                  </a:lnTo>
                  <a:lnTo>
                    <a:pt x="665" y="112"/>
                  </a:lnTo>
                  <a:cubicBezTo>
                    <a:pt x="654" y="135"/>
                    <a:pt x="642" y="140"/>
                    <a:pt x="633" y="140"/>
                  </a:cubicBezTo>
                  <a:cubicBezTo>
                    <a:pt x="622" y="140"/>
                    <a:pt x="614" y="133"/>
                    <a:pt x="609" y="133"/>
                  </a:cubicBezTo>
                  <a:cubicBezTo>
                    <a:pt x="606" y="133"/>
                    <a:pt x="604" y="136"/>
                    <a:pt x="604" y="142"/>
                  </a:cubicBezTo>
                  <a:cubicBezTo>
                    <a:pt x="574" y="112"/>
                    <a:pt x="574" y="112"/>
                    <a:pt x="544" y="112"/>
                  </a:cubicBezTo>
                  <a:cubicBezTo>
                    <a:pt x="524" y="112"/>
                    <a:pt x="504" y="126"/>
                    <a:pt x="484" y="126"/>
                  </a:cubicBezTo>
                  <a:cubicBezTo>
                    <a:pt x="474" y="126"/>
                    <a:pt x="463" y="122"/>
                    <a:pt x="453" y="112"/>
                  </a:cubicBezTo>
                  <a:lnTo>
                    <a:pt x="453" y="142"/>
                  </a:lnTo>
                  <a:lnTo>
                    <a:pt x="453" y="173"/>
                  </a:lnTo>
                  <a:cubicBezTo>
                    <a:pt x="363" y="233"/>
                    <a:pt x="212" y="263"/>
                    <a:pt x="212" y="263"/>
                  </a:cubicBezTo>
                  <a:cubicBezTo>
                    <a:pt x="212" y="293"/>
                    <a:pt x="272" y="384"/>
                    <a:pt x="212" y="384"/>
                  </a:cubicBezTo>
                  <a:lnTo>
                    <a:pt x="212" y="323"/>
                  </a:lnTo>
                  <a:cubicBezTo>
                    <a:pt x="185" y="431"/>
                    <a:pt x="134" y="467"/>
                    <a:pt x="124" y="537"/>
                  </a:cubicBezTo>
                  <a:lnTo>
                    <a:pt x="124" y="537"/>
                  </a:lnTo>
                  <a:cubicBezTo>
                    <a:pt x="123" y="536"/>
                    <a:pt x="122" y="535"/>
                    <a:pt x="121" y="535"/>
                  </a:cubicBezTo>
                  <a:cubicBezTo>
                    <a:pt x="91" y="535"/>
                    <a:pt x="152" y="595"/>
                    <a:pt x="121" y="625"/>
                  </a:cubicBezTo>
                  <a:cubicBezTo>
                    <a:pt x="111" y="635"/>
                    <a:pt x="105" y="639"/>
                    <a:pt x="100" y="639"/>
                  </a:cubicBezTo>
                  <a:cubicBezTo>
                    <a:pt x="91" y="639"/>
                    <a:pt x="91" y="625"/>
                    <a:pt x="91" y="625"/>
                  </a:cubicBezTo>
                  <a:lnTo>
                    <a:pt x="91" y="686"/>
                  </a:lnTo>
                  <a:cubicBezTo>
                    <a:pt x="91" y="716"/>
                    <a:pt x="121" y="716"/>
                    <a:pt x="91" y="746"/>
                  </a:cubicBezTo>
                  <a:cubicBezTo>
                    <a:pt x="61" y="776"/>
                    <a:pt x="61" y="806"/>
                    <a:pt x="61" y="836"/>
                  </a:cubicBezTo>
                  <a:cubicBezTo>
                    <a:pt x="61" y="867"/>
                    <a:pt x="31" y="897"/>
                    <a:pt x="61" y="897"/>
                  </a:cubicBezTo>
                  <a:cubicBezTo>
                    <a:pt x="61" y="897"/>
                    <a:pt x="61" y="987"/>
                    <a:pt x="61" y="987"/>
                  </a:cubicBezTo>
                  <a:cubicBezTo>
                    <a:pt x="41" y="987"/>
                    <a:pt x="34" y="974"/>
                    <a:pt x="32" y="974"/>
                  </a:cubicBezTo>
                  <a:cubicBezTo>
                    <a:pt x="31" y="974"/>
                    <a:pt x="31" y="977"/>
                    <a:pt x="31" y="987"/>
                  </a:cubicBezTo>
                  <a:cubicBezTo>
                    <a:pt x="31" y="1018"/>
                    <a:pt x="31" y="1018"/>
                    <a:pt x="31" y="1018"/>
                  </a:cubicBezTo>
                  <a:cubicBezTo>
                    <a:pt x="1" y="1078"/>
                    <a:pt x="91" y="1138"/>
                    <a:pt x="31" y="1168"/>
                  </a:cubicBezTo>
                  <a:cubicBezTo>
                    <a:pt x="31" y="1229"/>
                    <a:pt x="121" y="1319"/>
                    <a:pt x="91" y="1350"/>
                  </a:cubicBezTo>
                  <a:cubicBezTo>
                    <a:pt x="31" y="1350"/>
                    <a:pt x="61" y="1289"/>
                    <a:pt x="31" y="1289"/>
                  </a:cubicBezTo>
                  <a:cubicBezTo>
                    <a:pt x="61" y="1350"/>
                    <a:pt x="91" y="1410"/>
                    <a:pt x="91" y="1440"/>
                  </a:cubicBezTo>
                  <a:cubicBezTo>
                    <a:pt x="91" y="1440"/>
                    <a:pt x="64" y="1413"/>
                    <a:pt x="56" y="1413"/>
                  </a:cubicBezTo>
                  <a:cubicBezTo>
                    <a:pt x="51" y="1413"/>
                    <a:pt x="51" y="1420"/>
                    <a:pt x="61" y="1440"/>
                  </a:cubicBezTo>
                  <a:cubicBezTo>
                    <a:pt x="91" y="1470"/>
                    <a:pt x="91" y="1531"/>
                    <a:pt x="121" y="1561"/>
                  </a:cubicBezTo>
                  <a:cubicBezTo>
                    <a:pt x="142" y="1561"/>
                    <a:pt x="148" y="1574"/>
                    <a:pt x="151" y="1574"/>
                  </a:cubicBezTo>
                  <a:cubicBezTo>
                    <a:pt x="152" y="1574"/>
                    <a:pt x="152" y="1571"/>
                    <a:pt x="152" y="1561"/>
                  </a:cubicBezTo>
                  <a:lnTo>
                    <a:pt x="212" y="1561"/>
                  </a:lnTo>
                  <a:cubicBezTo>
                    <a:pt x="152" y="1591"/>
                    <a:pt x="212" y="1591"/>
                    <a:pt x="152" y="1651"/>
                  </a:cubicBezTo>
                  <a:lnTo>
                    <a:pt x="182" y="1651"/>
                  </a:lnTo>
                  <a:cubicBezTo>
                    <a:pt x="182" y="1651"/>
                    <a:pt x="182" y="1681"/>
                    <a:pt x="152" y="1681"/>
                  </a:cubicBezTo>
                  <a:lnTo>
                    <a:pt x="182" y="1681"/>
                  </a:lnTo>
                  <a:cubicBezTo>
                    <a:pt x="192" y="1671"/>
                    <a:pt x="202" y="1668"/>
                    <a:pt x="211" y="1668"/>
                  </a:cubicBezTo>
                  <a:cubicBezTo>
                    <a:pt x="229" y="1668"/>
                    <a:pt x="242" y="1681"/>
                    <a:pt x="242" y="1681"/>
                  </a:cubicBezTo>
                  <a:cubicBezTo>
                    <a:pt x="242" y="1712"/>
                    <a:pt x="303" y="1712"/>
                    <a:pt x="303" y="1742"/>
                  </a:cubicBezTo>
                  <a:lnTo>
                    <a:pt x="303" y="1802"/>
                  </a:lnTo>
                  <a:cubicBezTo>
                    <a:pt x="323" y="1802"/>
                    <a:pt x="343" y="1789"/>
                    <a:pt x="354" y="1789"/>
                  </a:cubicBezTo>
                  <a:cubicBezTo>
                    <a:pt x="360" y="1789"/>
                    <a:pt x="363" y="1792"/>
                    <a:pt x="363" y="1802"/>
                  </a:cubicBezTo>
                  <a:cubicBezTo>
                    <a:pt x="393" y="1772"/>
                    <a:pt x="393" y="1772"/>
                    <a:pt x="393" y="1772"/>
                  </a:cubicBezTo>
                  <a:lnTo>
                    <a:pt x="393" y="1802"/>
                  </a:lnTo>
                  <a:lnTo>
                    <a:pt x="423" y="1802"/>
                  </a:lnTo>
                  <a:cubicBezTo>
                    <a:pt x="402" y="1823"/>
                    <a:pt x="396" y="1873"/>
                    <a:pt x="394" y="1892"/>
                  </a:cubicBezTo>
                  <a:lnTo>
                    <a:pt x="394" y="1892"/>
                  </a:lnTo>
                  <a:cubicBezTo>
                    <a:pt x="408" y="1878"/>
                    <a:pt x="416" y="1878"/>
                    <a:pt x="423" y="1878"/>
                  </a:cubicBezTo>
                  <a:cubicBezTo>
                    <a:pt x="431" y="1878"/>
                    <a:pt x="438" y="1878"/>
                    <a:pt x="453" y="1863"/>
                  </a:cubicBezTo>
                  <a:cubicBezTo>
                    <a:pt x="453" y="1863"/>
                    <a:pt x="453" y="1893"/>
                    <a:pt x="453" y="1893"/>
                  </a:cubicBezTo>
                  <a:cubicBezTo>
                    <a:pt x="458" y="1897"/>
                    <a:pt x="462" y="1899"/>
                    <a:pt x="465" y="1899"/>
                  </a:cubicBezTo>
                  <a:cubicBezTo>
                    <a:pt x="480" y="1899"/>
                    <a:pt x="483" y="1856"/>
                    <a:pt x="484" y="1856"/>
                  </a:cubicBezTo>
                  <a:cubicBezTo>
                    <a:pt x="484" y="1856"/>
                    <a:pt x="484" y="1858"/>
                    <a:pt x="484" y="1863"/>
                  </a:cubicBezTo>
                  <a:cubicBezTo>
                    <a:pt x="490" y="1869"/>
                    <a:pt x="497" y="1872"/>
                    <a:pt x="504" y="1872"/>
                  </a:cubicBezTo>
                  <a:cubicBezTo>
                    <a:pt x="515" y="1872"/>
                    <a:pt x="526" y="1865"/>
                    <a:pt x="533" y="1865"/>
                  </a:cubicBezTo>
                  <a:cubicBezTo>
                    <a:pt x="540" y="1865"/>
                    <a:pt x="544" y="1870"/>
                    <a:pt x="544" y="1893"/>
                  </a:cubicBezTo>
                  <a:cubicBezTo>
                    <a:pt x="544" y="1953"/>
                    <a:pt x="484" y="1953"/>
                    <a:pt x="514" y="1953"/>
                  </a:cubicBezTo>
                  <a:cubicBezTo>
                    <a:pt x="574" y="1953"/>
                    <a:pt x="604" y="1923"/>
                    <a:pt x="634" y="1923"/>
                  </a:cubicBezTo>
                  <a:cubicBezTo>
                    <a:pt x="634" y="1897"/>
                    <a:pt x="637" y="1889"/>
                    <a:pt x="640" y="1889"/>
                  </a:cubicBezTo>
                  <a:cubicBezTo>
                    <a:pt x="648" y="1889"/>
                    <a:pt x="660" y="1928"/>
                    <a:pt x="664" y="1928"/>
                  </a:cubicBezTo>
                  <a:cubicBezTo>
                    <a:pt x="664" y="1928"/>
                    <a:pt x="665" y="1926"/>
                    <a:pt x="665" y="1923"/>
                  </a:cubicBezTo>
                  <a:cubicBezTo>
                    <a:pt x="665" y="1923"/>
                    <a:pt x="665" y="1953"/>
                    <a:pt x="665" y="1953"/>
                  </a:cubicBezTo>
                  <a:cubicBezTo>
                    <a:pt x="665" y="1962"/>
                    <a:pt x="667" y="1966"/>
                    <a:pt x="672" y="1966"/>
                  </a:cubicBezTo>
                  <a:cubicBezTo>
                    <a:pt x="682" y="1966"/>
                    <a:pt x="704" y="1944"/>
                    <a:pt x="725" y="1923"/>
                  </a:cubicBezTo>
                  <a:cubicBezTo>
                    <a:pt x="725" y="1944"/>
                    <a:pt x="740" y="1966"/>
                    <a:pt x="749" y="1966"/>
                  </a:cubicBezTo>
                  <a:cubicBezTo>
                    <a:pt x="753" y="1966"/>
                    <a:pt x="755" y="1962"/>
                    <a:pt x="755" y="1953"/>
                  </a:cubicBezTo>
                  <a:lnTo>
                    <a:pt x="755" y="1893"/>
                  </a:lnTo>
                  <a:cubicBezTo>
                    <a:pt x="771" y="1925"/>
                    <a:pt x="785" y="1936"/>
                    <a:pt x="798" y="1936"/>
                  </a:cubicBezTo>
                  <a:cubicBezTo>
                    <a:pt x="822" y="1936"/>
                    <a:pt x="840" y="1896"/>
                    <a:pt x="856" y="1896"/>
                  </a:cubicBezTo>
                  <a:cubicBezTo>
                    <a:pt x="863" y="1896"/>
                    <a:pt x="869" y="1903"/>
                    <a:pt x="876" y="1923"/>
                  </a:cubicBezTo>
                  <a:lnTo>
                    <a:pt x="876" y="1953"/>
                  </a:lnTo>
                  <a:lnTo>
                    <a:pt x="906" y="1923"/>
                  </a:lnTo>
                  <a:lnTo>
                    <a:pt x="906" y="1907"/>
                  </a:lnTo>
                  <a:cubicBezTo>
                    <a:pt x="906" y="1907"/>
                    <a:pt x="906" y="1880"/>
                    <a:pt x="906" y="1863"/>
                  </a:cubicBezTo>
                  <a:cubicBezTo>
                    <a:pt x="927" y="1842"/>
                    <a:pt x="933" y="1807"/>
                    <a:pt x="935" y="1807"/>
                  </a:cubicBezTo>
                  <a:cubicBezTo>
                    <a:pt x="936" y="1807"/>
                    <a:pt x="936" y="1814"/>
                    <a:pt x="936" y="1832"/>
                  </a:cubicBezTo>
                  <a:cubicBezTo>
                    <a:pt x="936" y="1863"/>
                    <a:pt x="936" y="1863"/>
                    <a:pt x="936" y="1863"/>
                  </a:cubicBezTo>
                  <a:cubicBezTo>
                    <a:pt x="936" y="1863"/>
                    <a:pt x="956" y="1824"/>
                    <a:pt x="963" y="1824"/>
                  </a:cubicBezTo>
                  <a:cubicBezTo>
                    <a:pt x="965" y="1824"/>
                    <a:pt x="966" y="1826"/>
                    <a:pt x="966" y="1832"/>
                  </a:cubicBezTo>
                  <a:cubicBezTo>
                    <a:pt x="966" y="1847"/>
                    <a:pt x="959" y="1847"/>
                    <a:pt x="955" y="1847"/>
                  </a:cubicBezTo>
                  <a:cubicBezTo>
                    <a:pt x="951" y="1847"/>
                    <a:pt x="951" y="1847"/>
                    <a:pt x="966" y="1863"/>
                  </a:cubicBezTo>
                  <a:lnTo>
                    <a:pt x="997" y="1893"/>
                  </a:lnTo>
                  <a:lnTo>
                    <a:pt x="1027" y="1893"/>
                  </a:lnTo>
                  <a:cubicBezTo>
                    <a:pt x="1027" y="1802"/>
                    <a:pt x="1057" y="1863"/>
                    <a:pt x="1057" y="1802"/>
                  </a:cubicBezTo>
                  <a:lnTo>
                    <a:pt x="1057" y="1893"/>
                  </a:lnTo>
                  <a:cubicBezTo>
                    <a:pt x="1057" y="1893"/>
                    <a:pt x="1057" y="1912"/>
                    <a:pt x="1057" y="1923"/>
                  </a:cubicBezTo>
                  <a:cubicBezTo>
                    <a:pt x="1057" y="1916"/>
                    <a:pt x="1059" y="1914"/>
                    <a:pt x="1061" y="1914"/>
                  </a:cubicBezTo>
                  <a:cubicBezTo>
                    <a:pt x="1065" y="1914"/>
                    <a:pt x="1072" y="1921"/>
                    <a:pt x="1078" y="1921"/>
                  </a:cubicBezTo>
                  <a:cubicBezTo>
                    <a:pt x="1083" y="1921"/>
                    <a:pt x="1087" y="1915"/>
                    <a:pt x="1087" y="1893"/>
                  </a:cubicBezTo>
                  <a:cubicBezTo>
                    <a:pt x="1087" y="1870"/>
                    <a:pt x="1095" y="1865"/>
                    <a:pt x="1106" y="1865"/>
                  </a:cubicBezTo>
                  <a:cubicBezTo>
                    <a:pt x="1117" y="1865"/>
                    <a:pt x="1131" y="1872"/>
                    <a:pt x="1140" y="1872"/>
                  </a:cubicBezTo>
                  <a:cubicBezTo>
                    <a:pt x="1144" y="1872"/>
                    <a:pt x="1147" y="1869"/>
                    <a:pt x="1147" y="1863"/>
                  </a:cubicBezTo>
                  <a:cubicBezTo>
                    <a:pt x="1178" y="1832"/>
                    <a:pt x="1178" y="1772"/>
                    <a:pt x="1178" y="1742"/>
                  </a:cubicBezTo>
                  <a:cubicBezTo>
                    <a:pt x="1178" y="1772"/>
                    <a:pt x="1178" y="1772"/>
                    <a:pt x="1178" y="1802"/>
                  </a:cubicBezTo>
                  <a:cubicBezTo>
                    <a:pt x="1193" y="1817"/>
                    <a:pt x="1200" y="1825"/>
                    <a:pt x="1204" y="1825"/>
                  </a:cubicBezTo>
                  <a:cubicBezTo>
                    <a:pt x="1208" y="1825"/>
                    <a:pt x="1208" y="1817"/>
                    <a:pt x="1208" y="1802"/>
                  </a:cubicBezTo>
                  <a:lnTo>
                    <a:pt x="1208" y="1772"/>
                  </a:lnTo>
                  <a:lnTo>
                    <a:pt x="1329" y="1712"/>
                  </a:lnTo>
                  <a:lnTo>
                    <a:pt x="1329" y="1802"/>
                  </a:lnTo>
                  <a:lnTo>
                    <a:pt x="1329" y="1863"/>
                  </a:lnTo>
                  <a:cubicBezTo>
                    <a:pt x="1329" y="1863"/>
                    <a:pt x="1359" y="1893"/>
                    <a:pt x="1359" y="1923"/>
                  </a:cubicBezTo>
                  <a:lnTo>
                    <a:pt x="1359" y="1893"/>
                  </a:lnTo>
                  <a:lnTo>
                    <a:pt x="1359" y="1832"/>
                  </a:lnTo>
                  <a:cubicBezTo>
                    <a:pt x="1383" y="1857"/>
                    <a:pt x="1388" y="1901"/>
                    <a:pt x="1389" y="1901"/>
                  </a:cubicBezTo>
                  <a:cubicBezTo>
                    <a:pt x="1389" y="1901"/>
                    <a:pt x="1389" y="1898"/>
                    <a:pt x="1389" y="1893"/>
                  </a:cubicBezTo>
                  <a:cubicBezTo>
                    <a:pt x="1389" y="1863"/>
                    <a:pt x="1359" y="1802"/>
                    <a:pt x="1389" y="1802"/>
                  </a:cubicBezTo>
                  <a:cubicBezTo>
                    <a:pt x="1409" y="1802"/>
                    <a:pt x="1416" y="1816"/>
                    <a:pt x="1418" y="1816"/>
                  </a:cubicBezTo>
                  <a:cubicBezTo>
                    <a:pt x="1419" y="1816"/>
                    <a:pt x="1419" y="1812"/>
                    <a:pt x="1419" y="1802"/>
                  </a:cubicBezTo>
                  <a:cubicBezTo>
                    <a:pt x="1419" y="1794"/>
                    <a:pt x="1419" y="1784"/>
                    <a:pt x="1419" y="1772"/>
                  </a:cubicBezTo>
                  <a:cubicBezTo>
                    <a:pt x="1426" y="1779"/>
                    <a:pt x="1431" y="1781"/>
                    <a:pt x="1436" y="1781"/>
                  </a:cubicBezTo>
                  <a:cubicBezTo>
                    <a:pt x="1444" y="1781"/>
                    <a:pt x="1449" y="1774"/>
                    <a:pt x="1455" y="1774"/>
                  </a:cubicBezTo>
                  <a:cubicBezTo>
                    <a:pt x="1461" y="1774"/>
                    <a:pt x="1468" y="1780"/>
                    <a:pt x="1479" y="1802"/>
                  </a:cubicBezTo>
                  <a:cubicBezTo>
                    <a:pt x="1479" y="1772"/>
                    <a:pt x="1479" y="1742"/>
                    <a:pt x="1479" y="1742"/>
                  </a:cubicBezTo>
                  <a:cubicBezTo>
                    <a:pt x="1479" y="1758"/>
                    <a:pt x="1482" y="1764"/>
                    <a:pt x="1486" y="1764"/>
                  </a:cubicBezTo>
                  <a:cubicBezTo>
                    <a:pt x="1492" y="1764"/>
                    <a:pt x="1503" y="1750"/>
                    <a:pt x="1515" y="1750"/>
                  </a:cubicBezTo>
                  <a:cubicBezTo>
                    <a:pt x="1523" y="1750"/>
                    <a:pt x="1531" y="1755"/>
                    <a:pt x="1540" y="1772"/>
                  </a:cubicBezTo>
                  <a:cubicBezTo>
                    <a:pt x="1510" y="1712"/>
                    <a:pt x="1540" y="1681"/>
                    <a:pt x="1540" y="1621"/>
                  </a:cubicBezTo>
                  <a:cubicBezTo>
                    <a:pt x="1553" y="1621"/>
                    <a:pt x="1567" y="1633"/>
                    <a:pt x="1578" y="1646"/>
                  </a:cubicBezTo>
                  <a:lnTo>
                    <a:pt x="1578" y="1646"/>
                  </a:lnTo>
                  <a:cubicBezTo>
                    <a:pt x="1574" y="1636"/>
                    <a:pt x="1572" y="1625"/>
                    <a:pt x="1571" y="1612"/>
                  </a:cubicBezTo>
                  <a:lnTo>
                    <a:pt x="1571" y="1612"/>
                  </a:lnTo>
                  <a:cubicBezTo>
                    <a:pt x="1579" y="1627"/>
                    <a:pt x="1590" y="1641"/>
                    <a:pt x="1600" y="1651"/>
                  </a:cubicBezTo>
                  <a:cubicBezTo>
                    <a:pt x="1604" y="1655"/>
                    <a:pt x="1607" y="1657"/>
                    <a:pt x="1609" y="1657"/>
                  </a:cubicBezTo>
                  <a:cubicBezTo>
                    <a:pt x="1622" y="1657"/>
                    <a:pt x="1596" y="1587"/>
                    <a:pt x="1570" y="1561"/>
                  </a:cubicBezTo>
                  <a:lnTo>
                    <a:pt x="1570" y="1561"/>
                  </a:lnTo>
                  <a:cubicBezTo>
                    <a:pt x="1570" y="1581"/>
                    <a:pt x="1570" y="1598"/>
                    <a:pt x="1571" y="1612"/>
                  </a:cubicBezTo>
                  <a:lnTo>
                    <a:pt x="1571" y="1612"/>
                  </a:lnTo>
                  <a:cubicBezTo>
                    <a:pt x="1556" y="1586"/>
                    <a:pt x="1550" y="1561"/>
                    <a:pt x="1570" y="1561"/>
                  </a:cubicBezTo>
                  <a:cubicBezTo>
                    <a:pt x="1570" y="1561"/>
                    <a:pt x="1570" y="1561"/>
                    <a:pt x="1570" y="1561"/>
                  </a:cubicBezTo>
                  <a:lnTo>
                    <a:pt x="1570" y="1561"/>
                  </a:lnTo>
                  <a:cubicBezTo>
                    <a:pt x="1600" y="1576"/>
                    <a:pt x="1608" y="1576"/>
                    <a:pt x="1611" y="1576"/>
                  </a:cubicBezTo>
                  <a:cubicBezTo>
                    <a:pt x="1615" y="1576"/>
                    <a:pt x="1615" y="1576"/>
                    <a:pt x="1630" y="1591"/>
                  </a:cubicBezTo>
                  <a:cubicBezTo>
                    <a:pt x="1630" y="1531"/>
                    <a:pt x="1600" y="1531"/>
                    <a:pt x="1630" y="1531"/>
                  </a:cubicBezTo>
                  <a:lnTo>
                    <a:pt x="1661" y="1531"/>
                  </a:lnTo>
                  <a:cubicBezTo>
                    <a:pt x="1661" y="1500"/>
                    <a:pt x="1630" y="1500"/>
                    <a:pt x="1630" y="1470"/>
                  </a:cubicBezTo>
                  <a:cubicBezTo>
                    <a:pt x="1630" y="1464"/>
                    <a:pt x="1632" y="1462"/>
                    <a:pt x="1634" y="1462"/>
                  </a:cubicBezTo>
                  <a:cubicBezTo>
                    <a:pt x="1640" y="1462"/>
                    <a:pt x="1651" y="1479"/>
                    <a:pt x="1657" y="1479"/>
                  </a:cubicBezTo>
                  <a:cubicBezTo>
                    <a:pt x="1659" y="1479"/>
                    <a:pt x="1661" y="1477"/>
                    <a:pt x="1661" y="1470"/>
                  </a:cubicBezTo>
                  <a:cubicBezTo>
                    <a:pt x="1661" y="1440"/>
                    <a:pt x="1661" y="1380"/>
                    <a:pt x="1661" y="1380"/>
                  </a:cubicBezTo>
                  <a:cubicBezTo>
                    <a:pt x="1661" y="1350"/>
                    <a:pt x="1691" y="1319"/>
                    <a:pt x="1661" y="1289"/>
                  </a:cubicBezTo>
                  <a:cubicBezTo>
                    <a:pt x="1630" y="1289"/>
                    <a:pt x="1630" y="1259"/>
                    <a:pt x="1600" y="1259"/>
                  </a:cubicBezTo>
                  <a:lnTo>
                    <a:pt x="1600" y="1229"/>
                  </a:lnTo>
                  <a:cubicBezTo>
                    <a:pt x="1624" y="1229"/>
                    <a:pt x="1629" y="1267"/>
                    <a:pt x="1630" y="1267"/>
                  </a:cubicBezTo>
                  <a:cubicBezTo>
                    <a:pt x="1630" y="1267"/>
                    <a:pt x="1630" y="1265"/>
                    <a:pt x="1630" y="1259"/>
                  </a:cubicBezTo>
                  <a:cubicBezTo>
                    <a:pt x="1630" y="1229"/>
                    <a:pt x="1600" y="1168"/>
                    <a:pt x="1630" y="1168"/>
                  </a:cubicBezTo>
                  <a:cubicBezTo>
                    <a:pt x="1661" y="1199"/>
                    <a:pt x="1630" y="1199"/>
                    <a:pt x="1661" y="1199"/>
                  </a:cubicBezTo>
                  <a:lnTo>
                    <a:pt x="1661" y="1229"/>
                  </a:lnTo>
                  <a:cubicBezTo>
                    <a:pt x="1709" y="1229"/>
                    <a:pt x="1718" y="1267"/>
                    <a:pt x="1720" y="1267"/>
                  </a:cubicBezTo>
                  <a:cubicBezTo>
                    <a:pt x="1721" y="1267"/>
                    <a:pt x="1721" y="1265"/>
                    <a:pt x="1721" y="1259"/>
                  </a:cubicBezTo>
                  <a:cubicBezTo>
                    <a:pt x="1721" y="1229"/>
                    <a:pt x="1721" y="1199"/>
                    <a:pt x="1721" y="1168"/>
                  </a:cubicBezTo>
                  <a:cubicBezTo>
                    <a:pt x="1714" y="1162"/>
                    <a:pt x="1709" y="1159"/>
                    <a:pt x="1705" y="1159"/>
                  </a:cubicBezTo>
                  <a:cubicBezTo>
                    <a:pt x="1697" y="1159"/>
                    <a:pt x="1694" y="1166"/>
                    <a:pt x="1692" y="1166"/>
                  </a:cubicBezTo>
                  <a:cubicBezTo>
                    <a:pt x="1691" y="1166"/>
                    <a:pt x="1691" y="1161"/>
                    <a:pt x="1691" y="1138"/>
                  </a:cubicBezTo>
                  <a:cubicBezTo>
                    <a:pt x="1661" y="1078"/>
                    <a:pt x="1751" y="1078"/>
                    <a:pt x="1721" y="1048"/>
                  </a:cubicBezTo>
                  <a:cubicBezTo>
                    <a:pt x="1691" y="1048"/>
                    <a:pt x="1661" y="1018"/>
                    <a:pt x="1691" y="987"/>
                  </a:cubicBezTo>
                  <a:lnTo>
                    <a:pt x="1721" y="987"/>
                  </a:lnTo>
                  <a:cubicBezTo>
                    <a:pt x="1721" y="980"/>
                    <a:pt x="1717" y="972"/>
                    <a:pt x="1712" y="965"/>
                  </a:cubicBezTo>
                  <a:lnTo>
                    <a:pt x="1712" y="965"/>
                  </a:lnTo>
                  <a:cubicBezTo>
                    <a:pt x="1714" y="964"/>
                    <a:pt x="1717" y="961"/>
                    <a:pt x="1721" y="957"/>
                  </a:cubicBezTo>
                  <a:cubicBezTo>
                    <a:pt x="1751" y="897"/>
                    <a:pt x="1691" y="927"/>
                    <a:pt x="1691" y="897"/>
                  </a:cubicBezTo>
                  <a:lnTo>
                    <a:pt x="1721" y="897"/>
                  </a:lnTo>
                  <a:cubicBezTo>
                    <a:pt x="1721" y="867"/>
                    <a:pt x="1691" y="806"/>
                    <a:pt x="1661" y="776"/>
                  </a:cubicBezTo>
                  <a:lnTo>
                    <a:pt x="1691" y="776"/>
                  </a:lnTo>
                  <a:cubicBezTo>
                    <a:pt x="1691" y="686"/>
                    <a:pt x="1661" y="625"/>
                    <a:pt x="1691" y="565"/>
                  </a:cubicBezTo>
                  <a:lnTo>
                    <a:pt x="1661" y="565"/>
                  </a:lnTo>
                  <a:lnTo>
                    <a:pt x="1661" y="535"/>
                  </a:lnTo>
                  <a:cubicBezTo>
                    <a:pt x="1661" y="525"/>
                    <a:pt x="1657" y="521"/>
                    <a:pt x="1653" y="521"/>
                  </a:cubicBezTo>
                  <a:cubicBezTo>
                    <a:pt x="1644" y="521"/>
                    <a:pt x="1630" y="535"/>
                    <a:pt x="1630" y="535"/>
                  </a:cubicBezTo>
                  <a:cubicBezTo>
                    <a:pt x="1600" y="535"/>
                    <a:pt x="1600" y="535"/>
                    <a:pt x="1630" y="505"/>
                  </a:cubicBezTo>
                  <a:cubicBezTo>
                    <a:pt x="1570" y="474"/>
                    <a:pt x="1540" y="444"/>
                    <a:pt x="1540" y="384"/>
                  </a:cubicBezTo>
                  <a:cubicBezTo>
                    <a:pt x="1540" y="379"/>
                    <a:pt x="1539" y="377"/>
                    <a:pt x="1538" y="377"/>
                  </a:cubicBezTo>
                  <a:cubicBezTo>
                    <a:pt x="1533" y="377"/>
                    <a:pt x="1522" y="405"/>
                    <a:pt x="1515" y="405"/>
                  </a:cubicBezTo>
                  <a:cubicBezTo>
                    <a:pt x="1512" y="405"/>
                    <a:pt x="1510" y="400"/>
                    <a:pt x="1510" y="384"/>
                  </a:cubicBezTo>
                  <a:cubicBezTo>
                    <a:pt x="1479" y="323"/>
                    <a:pt x="1419" y="293"/>
                    <a:pt x="1419" y="203"/>
                  </a:cubicBezTo>
                  <a:cubicBezTo>
                    <a:pt x="1413" y="216"/>
                    <a:pt x="1408" y="220"/>
                    <a:pt x="1403" y="220"/>
                  </a:cubicBezTo>
                  <a:cubicBezTo>
                    <a:pt x="1392" y="220"/>
                    <a:pt x="1386" y="185"/>
                    <a:pt x="1374" y="185"/>
                  </a:cubicBezTo>
                  <a:cubicBezTo>
                    <a:pt x="1370" y="185"/>
                    <a:pt x="1365" y="190"/>
                    <a:pt x="1359" y="203"/>
                  </a:cubicBezTo>
                  <a:cubicBezTo>
                    <a:pt x="1329" y="142"/>
                    <a:pt x="1329" y="112"/>
                    <a:pt x="1329" y="82"/>
                  </a:cubicBezTo>
                  <a:cubicBezTo>
                    <a:pt x="1329" y="82"/>
                    <a:pt x="1298" y="142"/>
                    <a:pt x="1298" y="142"/>
                  </a:cubicBezTo>
                  <a:lnTo>
                    <a:pt x="1298" y="82"/>
                  </a:lnTo>
                  <a:lnTo>
                    <a:pt x="1268" y="142"/>
                  </a:lnTo>
                  <a:lnTo>
                    <a:pt x="1268" y="112"/>
                  </a:lnTo>
                  <a:cubicBezTo>
                    <a:pt x="1238" y="112"/>
                    <a:pt x="1238" y="52"/>
                    <a:pt x="1238" y="22"/>
                  </a:cubicBezTo>
                  <a:lnTo>
                    <a:pt x="1178" y="52"/>
                  </a:lnTo>
                  <a:cubicBezTo>
                    <a:pt x="1178" y="69"/>
                    <a:pt x="1178" y="82"/>
                    <a:pt x="1178" y="82"/>
                  </a:cubicBezTo>
                  <a:cubicBezTo>
                    <a:pt x="1147" y="52"/>
                    <a:pt x="1117" y="52"/>
                    <a:pt x="1117" y="52"/>
                  </a:cubicBezTo>
                  <a:lnTo>
                    <a:pt x="1117" y="22"/>
                  </a:lnTo>
                  <a:cubicBezTo>
                    <a:pt x="1107" y="12"/>
                    <a:pt x="1094" y="8"/>
                    <a:pt x="1080" y="8"/>
                  </a:cubicBezTo>
                  <a:cubicBezTo>
                    <a:pt x="1054" y="8"/>
                    <a:pt x="1027" y="22"/>
                    <a:pt x="1027" y="22"/>
                  </a:cubicBezTo>
                  <a:cubicBezTo>
                    <a:pt x="1022" y="26"/>
                    <a:pt x="1018" y="28"/>
                    <a:pt x="1013" y="28"/>
                  </a:cubicBezTo>
                  <a:cubicBezTo>
                    <a:pt x="996" y="28"/>
                    <a:pt x="980" y="0"/>
                    <a:pt x="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954825" y="2897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946525" y="28612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916350" y="289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3913325" y="288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3960850" y="2596250"/>
              <a:ext cx="1550" cy="2500"/>
            </a:xfrm>
            <a:custGeom>
              <a:avLst/>
              <a:gdLst/>
              <a:ahLst/>
              <a:cxnLst/>
              <a:rect l="l" t="t" r="r" b="b"/>
              <a:pathLst>
                <a:path w="62" h="100" extrusionOk="0">
                  <a:moveTo>
                    <a:pt x="28" y="0"/>
                  </a:moveTo>
                  <a:cubicBezTo>
                    <a:pt x="24" y="0"/>
                    <a:pt x="16" y="19"/>
                    <a:pt x="18" y="39"/>
                  </a:cubicBezTo>
                  <a:lnTo>
                    <a:pt x="31" y="39"/>
                  </a:lnTo>
                  <a:cubicBezTo>
                    <a:pt x="61" y="39"/>
                    <a:pt x="31" y="39"/>
                    <a:pt x="31" y="9"/>
                  </a:cubicBezTo>
                  <a:cubicBezTo>
                    <a:pt x="31" y="3"/>
                    <a:pt x="30" y="0"/>
                    <a:pt x="28" y="0"/>
                  </a:cubicBezTo>
                  <a:close/>
                  <a:moveTo>
                    <a:pt x="1" y="39"/>
                  </a:moveTo>
                  <a:cubicBezTo>
                    <a:pt x="16" y="54"/>
                    <a:pt x="24" y="62"/>
                    <a:pt x="31" y="69"/>
                  </a:cubicBezTo>
                  <a:cubicBezTo>
                    <a:pt x="23" y="61"/>
                    <a:pt x="19" y="50"/>
                    <a:pt x="18" y="39"/>
                  </a:cubicBezTo>
                  <a:close/>
                  <a:moveTo>
                    <a:pt x="1" y="69"/>
                  </a:moveTo>
                  <a:cubicBezTo>
                    <a:pt x="31" y="69"/>
                    <a:pt x="31" y="99"/>
                    <a:pt x="61" y="99"/>
                  </a:cubicBezTo>
                  <a:cubicBezTo>
                    <a:pt x="46" y="84"/>
                    <a:pt x="39" y="77"/>
                    <a:pt x="31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3961625" y="260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3954825" y="2574575"/>
              <a:ext cx="1150" cy="775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31" y="1"/>
                  </a:moveTo>
                  <a:cubicBezTo>
                    <a:pt x="1" y="1"/>
                    <a:pt x="31" y="31"/>
                    <a:pt x="31" y="31"/>
                  </a:cubicBezTo>
                  <a:cubicBezTo>
                    <a:pt x="31" y="16"/>
                    <a:pt x="38" y="16"/>
                    <a:pt x="42" y="16"/>
                  </a:cubicBezTo>
                  <a:cubicBezTo>
                    <a:pt x="46" y="16"/>
                    <a:pt x="46" y="16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3961625" y="260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3922375" y="26168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396162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3960850" y="25987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3935200" y="257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958600" y="26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3933700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941250" y="261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3924650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396237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3962375" y="25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960850" y="2603250"/>
              <a:ext cx="1550" cy="1525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cubicBezTo>
                    <a:pt x="31" y="0"/>
                    <a:pt x="1" y="30"/>
                    <a:pt x="31" y="61"/>
                  </a:cubicBezTo>
                  <a:cubicBezTo>
                    <a:pt x="61" y="61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944275" y="2617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4000100" y="2608625"/>
              <a:ext cx="775" cy="1425"/>
            </a:xfrm>
            <a:custGeom>
              <a:avLst/>
              <a:gdLst/>
              <a:ahLst/>
              <a:cxnLst/>
              <a:rect l="l" t="t" r="r" b="b"/>
              <a:pathLst>
                <a:path w="31" h="57" extrusionOk="0">
                  <a:moveTo>
                    <a:pt x="7" y="1"/>
                  </a:moveTo>
                  <a:cubicBezTo>
                    <a:pt x="3" y="1"/>
                    <a:pt x="0" y="8"/>
                    <a:pt x="0" y="27"/>
                  </a:cubicBezTo>
                  <a:cubicBezTo>
                    <a:pt x="7" y="20"/>
                    <a:pt x="13" y="14"/>
                    <a:pt x="17" y="10"/>
                  </a:cubicBezTo>
                  <a:lnTo>
                    <a:pt x="17" y="10"/>
                  </a:lnTo>
                  <a:cubicBezTo>
                    <a:pt x="24" y="22"/>
                    <a:pt x="30" y="43"/>
                    <a:pt x="30" y="57"/>
                  </a:cubicBezTo>
                  <a:lnTo>
                    <a:pt x="30" y="27"/>
                  </a:lnTo>
                  <a:cubicBezTo>
                    <a:pt x="30" y="12"/>
                    <a:pt x="30" y="4"/>
                    <a:pt x="27" y="4"/>
                  </a:cubicBezTo>
                  <a:cubicBezTo>
                    <a:pt x="25" y="4"/>
                    <a:pt x="21" y="6"/>
                    <a:pt x="17" y="10"/>
                  </a:cubicBezTo>
                  <a:lnTo>
                    <a:pt x="17" y="10"/>
                  </a:lnTo>
                  <a:cubicBezTo>
                    <a:pt x="13" y="5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3998575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4012925" y="26017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0" y="14"/>
                    <a:pt x="9" y="14"/>
                  </a:cubicBezTo>
                  <a:cubicBezTo>
                    <a:pt x="14" y="14"/>
                    <a:pt x="20" y="1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3998575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3975200" y="257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4011400" y="2607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4000100" y="2609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4000100" y="261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4009900" y="256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3994050" y="2610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3973675" y="259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3978200" y="26055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3973675" y="257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4000100" y="261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4000100" y="26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3997825" y="2611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4" y="1"/>
                  </a:moveTo>
                  <a:cubicBezTo>
                    <a:pt x="2" y="1"/>
                    <a:pt x="1" y="3"/>
                    <a:pt x="1" y="9"/>
                  </a:cubicBezTo>
                  <a:cubicBezTo>
                    <a:pt x="1" y="24"/>
                    <a:pt x="1" y="32"/>
                    <a:pt x="4" y="32"/>
                  </a:cubicBezTo>
                  <a:cubicBezTo>
                    <a:pt x="7" y="32"/>
                    <a:pt x="13" y="27"/>
                    <a:pt x="24" y="16"/>
                  </a:cubicBezTo>
                  <a:lnTo>
                    <a:pt x="24" y="16"/>
                  </a:lnTo>
                  <a:cubicBezTo>
                    <a:pt x="25" y="17"/>
                    <a:pt x="26" y="18"/>
                    <a:pt x="27" y="18"/>
                  </a:cubicBezTo>
                  <a:cubicBezTo>
                    <a:pt x="29" y="18"/>
                    <a:pt x="31" y="16"/>
                    <a:pt x="31" y="9"/>
                  </a:cubicBezTo>
                  <a:lnTo>
                    <a:pt x="31" y="9"/>
                  </a:lnTo>
                  <a:cubicBezTo>
                    <a:pt x="28" y="12"/>
                    <a:pt x="26" y="14"/>
                    <a:pt x="24" y="16"/>
                  </a:cubicBezTo>
                  <a:lnTo>
                    <a:pt x="24" y="16"/>
                  </a:lnTo>
                  <a:cubicBezTo>
                    <a:pt x="17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3980475" y="26085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3907300" y="2596450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31" y="1"/>
                  </a:moveTo>
                  <a:cubicBezTo>
                    <a:pt x="31" y="1"/>
                    <a:pt x="0" y="31"/>
                    <a:pt x="31" y="61"/>
                  </a:cubicBezTo>
                  <a:cubicBezTo>
                    <a:pt x="61" y="61"/>
                    <a:pt x="91" y="91"/>
                    <a:pt x="121" y="91"/>
                  </a:cubicBezTo>
                  <a:cubicBezTo>
                    <a:pt x="49" y="43"/>
                    <a:pt x="53" y="33"/>
                    <a:pt x="43" y="31"/>
                  </a:cubicBezTo>
                  <a:lnTo>
                    <a:pt x="43" y="31"/>
                  </a:lnTo>
                  <a:cubicBezTo>
                    <a:pt x="40" y="20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3908800" y="26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3904275" y="2576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3908800" y="26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3875600" y="26145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3908050" y="2597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3869575" y="2567775"/>
              <a:ext cx="42275" cy="49825"/>
            </a:xfrm>
            <a:custGeom>
              <a:avLst/>
              <a:gdLst/>
              <a:ahLst/>
              <a:cxnLst/>
              <a:rect l="l" t="t" r="r" b="b"/>
              <a:pathLst>
                <a:path w="1691" h="1993" extrusionOk="0">
                  <a:moveTo>
                    <a:pt x="664" y="1"/>
                  </a:moveTo>
                  <a:lnTo>
                    <a:pt x="664" y="1"/>
                  </a:lnTo>
                  <a:cubicBezTo>
                    <a:pt x="664" y="1"/>
                    <a:pt x="673" y="18"/>
                    <a:pt x="685" y="38"/>
                  </a:cubicBezTo>
                  <a:lnTo>
                    <a:pt x="685" y="38"/>
                  </a:lnTo>
                  <a:cubicBezTo>
                    <a:pt x="691" y="27"/>
                    <a:pt x="684" y="20"/>
                    <a:pt x="664" y="1"/>
                  </a:cubicBezTo>
                  <a:close/>
                  <a:moveTo>
                    <a:pt x="91" y="605"/>
                  </a:moveTo>
                  <a:cubicBezTo>
                    <a:pt x="91" y="605"/>
                    <a:pt x="91" y="614"/>
                    <a:pt x="97" y="623"/>
                  </a:cubicBezTo>
                  <a:lnTo>
                    <a:pt x="97" y="623"/>
                  </a:lnTo>
                  <a:cubicBezTo>
                    <a:pt x="95" y="617"/>
                    <a:pt x="93" y="611"/>
                    <a:pt x="91" y="605"/>
                  </a:cubicBezTo>
                  <a:close/>
                  <a:moveTo>
                    <a:pt x="1660" y="967"/>
                  </a:moveTo>
                  <a:lnTo>
                    <a:pt x="1660" y="997"/>
                  </a:lnTo>
                  <a:cubicBezTo>
                    <a:pt x="1690" y="967"/>
                    <a:pt x="1660" y="967"/>
                    <a:pt x="1660" y="967"/>
                  </a:cubicBezTo>
                  <a:close/>
                  <a:moveTo>
                    <a:pt x="1600" y="1118"/>
                  </a:moveTo>
                  <a:cubicBezTo>
                    <a:pt x="1600" y="1148"/>
                    <a:pt x="1570" y="1148"/>
                    <a:pt x="1570" y="1148"/>
                  </a:cubicBezTo>
                  <a:cubicBezTo>
                    <a:pt x="1600" y="1148"/>
                    <a:pt x="1600" y="1178"/>
                    <a:pt x="1600" y="1178"/>
                  </a:cubicBezTo>
                  <a:cubicBezTo>
                    <a:pt x="1600" y="1148"/>
                    <a:pt x="1600" y="1148"/>
                    <a:pt x="1600" y="1118"/>
                  </a:cubicBezTo>
                  <a:close/>
                  <a:moveTo>
                    <a:pt x="1509" y="1299"/>
                  </a:moveTo>
                  <a:lnTo>
                    <a:pt x="1509" y="1329"/>
                  </a:lnTo>
                  <a:lnTo>
                    <a:pt x="1479" y="1329"/>
                  </a:lnTo>
                  <a:cubicBezTo>
                    <a:pt x="1479" y="1299"/>
                    <a:pt x="1479" y="1299"/>
                    <a:pt x="1509" y="1299"/>
                  </a:cubicBezTo>
                  <a:close/>
                  <a:moveTo>
                    <a:pt x="1479" y="1419"/>
                  </a:moveTo>
                  <a:cubicBezTo>
                    <a:pt x="1479" y="1419"/>
                    <a:pt x="1479" y="1449"/>
                    <a:pt x="1479" y="1449"/>
                  </a:cubicBezTo>
                  <a:lnTo>
                    <a:pt x="1449" y="1449"/>
                  </a:lnTo>
                  <a:lnTo>
                    <a:pt x="1479" y="1419"/>
                  </a:lnTo>
                  <a:close/>
                  <a:moveTo>
                    <a:pt x="544" y="1"/>
                  </a:moveTo>
                  <a:cubicBezTo>
                    <a:pt x="514" y="1"/>
                    <a:pt x="453" y="31"/>
                    <a:pt x="453" y="61"/>
                  </a:cubicBezTo>
                  <a:cubicBezTo>
                    <a:pt x="453" y="61"/>
                    <a:pt x="440" y="35"/>
                    <a:pt x="431" y="35"/>
                  </a:cubicBezTo>
                  <a:cubicBezTo>
                    <a:pt x="426" y="35"/>
                    <a:pt x="423" y="41"/>
                    <a:pt x="423" y="61"/>
                  </a:cubicBezTo>
                  <a:cubicBezTo>
                    <a:pt x="393" y="92"/>
                    <a:pt x="363" y="92"/>
                    <a:pt x="363" y="152"/>
                  </a:cubicBezTo>
                  <a:cubicBezTo>
                    <a:pt x="363" y="182"/>
                    <a:pt x="363" y="212"/>
                    <a:pt x="363" y="212"/>
                  </a:cubicBezTo>
                  <a:cubicBezTo>
                    <a:pt x="332" y="212"/>
                    <a:pt x="302" y="212"/>
                    <a:pt x="302" y="242"/>
                  </a:cubicBezTo>
                  <a:cubicBezTo>
                    <a:pt x="272" y="273"/>
                    <a:pt x="302" y="273"/>
                    <a:pt x="302" y="303"/>
                  </a:cubicBezTo>
                  <a:cubicBezTo>
                    <a:pt x="287" y="288"/>
                    <a:pt x="272" y="288"/>
                    <a:pt x="261" y="288"/>
                  </a:cubicBezTo>
                  <a:cubicBezTo>
                    <a:pt x="249" y="288"/>
                    <a:pt x="242" y="288"/>
                    <a:pt x="242" y="273"/>
                  </a:cubicBezTo>
                  <a:cubicBezTo>
                    <a:pt x="242" y="303"/>
                    <a:pt x="212" y="333"/>
                    <a:pt x="212" y="393"/>
                  </a:cubicBezTo>
                  <a:lnTo>
                    <a:pt x="242" y="393"/>
                  </a:lnTo>
                  <a:cubicBezTo>
                    <a:pt x="242" y="403"/>
                    <a:pt x="239" y="407"/>
                    <a:pt x="234" y="407"/>
                  </a:cubicBezTo>
                  <a:cubicBezTo>
                    <a:pt x="225" y="407"/>
                    <a:pt x="212" y="393"/>
                    <a:pt x="212" y="393"/>
                  </a:cubicBezTo>
                  <a:cubicBezTo>
                    <a:pt x="212" y="484"/>
                    <a:pt x="91" y="454"/>
                    <a:pt x="121" y="544"/>
                  </a:cubicBezTo>
                  <a:cubicBezTo>
                    <a:pt x="121" y="574"/>
                    <a:pt x="151" y="605"/>
                    <a:pt x="121" y="635"/>
                  </a:cubicBezTo>
                  <a:cubicBezTo>
                    <a:pt x="108" y="635"/>
                    <a:pt x="101" y="629"/>
                    <a:pt x="97" y="623"/>
                  </a:cubicBezTo>
                  <a:lnTo>
                    <a:pt x="97" y="623"/>
                  </a:lnTo>
                  <a:cubicBezTo>
                    <a:pt x="117" y="695"/>
                    <a:pt x="91" y="699"/>
                    <a:pt x="91" y="755"/>
                  </a:cubicBezTo>
                  <a:cubicBezTo>
                    <a:pt x="31" y="755"/>
                    <a:pt x="91" y="906"/>
                    <a:pt x="31" y="936"/>
                  </a:cubicBezTo>
                  <a:cubicBezTo>
                    <a:pt x="61" y="967"/>
                    <a:pt x="0" y="967"/>
                    <a:pt x="31" y="967"/>
                  </a:cubicBezTo>
                  <a:lnTo>
                    <a:pt x="61" y="967"/>
                  </a:lnTo>
                  <a:lnTo>
                    <a:pt x="61" y="1359"/>
                  </a:lnTo>
                  <a:cubicBezTo>
                    <a:pt x="61" y="1366"/>
                    <a:pt x="65" y="1368"/>
                    <a:pt x="72" y="1368"/>
                  </a:cubicBezTo>
                  <a:cubicBezTo>
                    <a:pt x="85" y="1368"/>
                    <a:pt x="104" y="1361"/>
                    <a:pt x="116" y="1361"/>
                  </a:cubicBezTo>
                  <a:cubicBezTo>
                    <a:pt x="127" y="1361"/>
                    <a:pt x="132" y="1367"/>
                    <a:pt x="121" y="1389"/>
                  </a:cubicBezTo>
                  <a:lnTo>
                    <a:pt x="91" y="1389"/>
                  </a:lnTo>
                  <a:cubicBezTo>
                    <a:pt x="151" y="1449"/>
                    <a:pt x="151" y="1570"/>
                    <a:pt x="182" y="1600"/>
                  </a:cubicBezTo>
                  <a:cubicBezTo>
                    <a:pt x="151" y="1631"/>
                    <a:pt x="212" y="1631"/>
                    <a:pt x="212" y="1631"/>
                  </a:cubicBezTo>
                  <a:cubicBezTo>
                    <a:pt x="212" y="1661"/>
                    <a:pt x="212" y="1661"/>
                    <a:pt x="212" y="1691"/>
                  </a:cubicBezTo>
                  <a:cubicBezTo>
                    <a:pt x="212" y="1721"/>
                    <a:pt x="242" y="1721"/>
                    <a:pt x="242" y="1721"/>
                  </a:cubicBezTo>
                  <a:cubicBezTo>
                    <a:pt x="242" y="1721"/>
                    <a:pt x="255" y="1734"/>
                    <a:pt x="264" y="1734"/>
                  </a:cubicBezTo>
                  <a:cubicBezTo>
                    <a:pt x="269" y="1734"/>
                    <a:pt x="272" y="1731"/>
                    <a:pt x="272" y="1721"/>
                  </a:cubicBezTo>
                  <a:cubicBezTo>
                    <a:pt x="272" y="1751"/>
                    <a:pt x="302" y="1751"/>
                    <a:pt x="302" y="1781"/>
                  </a:cubicBezTo>
                  <a:cubicBezTo>
                    <a:pt x="307" y="1777"/>
                    <a:pt x="311" y="1775"/>
                    <a:pt x="314" y="1775"/>
                  </a:cubicBezTo>
                  <a:cubicBezTo>
                    <a:pt x="327" y="1775"/>
                    <a:pt x="333" y="1803"/>
                    <a:pt x="344" y="1803"/>
                  </a:cubicBezTo>
                  <a:cubicBezTo>
                    <a:pt x="349" y="1803"/>
                    <a:pt x="355" y="1797"/>
                    <a:pt x="363" y="1781"/>
                  </a:cubicBezTo>
                  <a:lnTo>
                    <a:pt x="363" y="1781"/>
                  </a:lnTo>
                  <a:cubicBezTo>
                    <a:pt x="332" y="1842"/>
                    <a:pt x="393" y="1812"/>
                    <a:pt x="393" y="1842"/>
                  </a:cubicBezTo>
                  <a:cubicBezTo>
                    <a:pt x="393" y="1842"/>
                    <a:pt x="363" y="1872"/>
                    <a:pt x="393" y="1902"/>
                  </a:cubicBezTo>
                  <a:cubicBezTo>
                    <a:pt x="393" y="1902"/>
                    <a:pt x="423" y="1902"/>
                    <a:pt x="423" y="1872"/>
                  </a:cubicBezTo>
                  <a:cubicBezTo>
                    <a:pt x="423" y="1890"/>
                    <a:pt x="428" y="1895"/>
                    <a:pt x="436" y="1895"/>
                  </a:cubicBezTo>
                  <a:cubicBezTo>
                    <a:pt x="444" y="1895"/>
                    <a:pt x="454" y="1889"/>
                    <a:pt x="463" y="1889"/>
                  </a:cubicBezTo>
                  <a:cubicBezTo>
                    <a:pt x="474" y="1889"/>
                    <a:pt x="483" y="1897"/>
                    <a:pt x="483" y="1932"/>
                  </a:cubicBezTo>
                  <a:lnTo>
                    <a:pt x="604" y="1902"/>
                  </a:lnTo>
                  <a:lnTo>
                    <a:pt x="604" y="1902"/>
                  </a:lnTo>
                  <a:cubicBezTo>
                    <a:pt x="604" y="1947"/>
                    <a:pt x="589" y="1947"/>
                    <a:pt x="574" y="1947"/>
                  </a:cubicBezTo>
                  <a:cubicBezTo>
                    <a:pt x="559" y="1947"/>
                    <a:pt x="544" y="1947"/>
                    <a:pt x="544" y="1993"/>
                  </a:cubicBezTo>
                  <a:cubicBezTo>
                    <a:pt x="593" y="1968"/>
                    <a:pt x="641" y="1924"/>
                    <a:pt x="658" y="1924"/>
                  </a:cubicBezTo>
                  <a:cubicBezTo>
                    <a:pt x="662" y="1924"/>
                    <a:pt x="664" y="1927"/>
                    <a:pt x="664" y="1932"/>
                  </a:cubicBezTo>
                  <a:cubicBezTo>
                    <a:pt x="664" y="1932"/>
                    <a:pt x="626" y="1971"/>
                    <a:pt x="641" y="1971"/>
                  </a:cubicBezTo>
                  <a:cubicBezTo>
                    <a:pt x="645" y="1971"/>
                    <a:pt x="652" y="1969"/>
                    <a:pt x="664" y="1962"/>
                  </a:cubicBezTo>
                  <a:cubicBezTo>
                    <a:pt x="686" y="1941"/>
                    <a:pt x="707" y="1920"/>
                    <a:pt x="718" y="1920"/>
                  </a:cubicBezTo>
                  <a:cubicBezTo>
                    <a:pt x="722" y="1920"/>
                    <a:pt x="725" y="1923"/>
                    <a:pt x="725" y="1932"/>
                  </a:cubicBezTo>
                  <a:cubicBezTo>
                    <a:pt x="725" y="1898"/>
                    <a:pt x="734" y="1874"/>
                    <a:pt x="743" y="1854"/>
                  </a:cubicBezTo>
                  <a:lnTo>
                    <a:pt x="743" y="1854"/>
                  </a:lnTo>
                  <a:cubicBezTo>
                    <a:pt x="738" y="1876"/>
                    <a:pt x="747" y="1874"/>
                    <a:pt x="752" y="1909"/>
                  </a:cubicBezTo>
                  <a:lnTo>
                    <a:pt x="752" y="1909"/>
                  </a:lnTo>
                  <a:cubicBezTo>
                    <a:pt x="745" y="1924"/>
                    <a:pt x="731" y="1962"/>
                    <a:pt x="755" y="1962"/>
                  </a:cubicBezTo>
                  <a:cubicBezTo>
                    <a:pt x="779" y="1938"/>
                    <a:pt x="784" y="1894"/>
                    <a:pt x="785" y="1894"/>
                  </a:cubicBezTo>
                  <a:cubicBezTo>
                    <a:pt x="785" y="1894"/>
                    <a:pt x="785" y="1896"/>
                    <a:pt x="785" y="1902"/>
                  </a:cubicBezTo>
                  <a:cubicBezTo>
                    <a:pt x="785" y="1902"/>
                    <a:pt x="785" y="1918"/>
                    <a:pt x="785" y="1932"/>
                  </a:cubicBezTo>
                  <a:cubicBezTo>
                    <a:pt x="785" y="1911"/>
                    <a:pt x="800" y="1890"/>
                    <a:pt x="809" y="1890"/>
                  </a:cubicBezTo>
                  <a:cubicBezTo>
                    <a:pt x="813" y="1890"/>
                    <a:pt x="815" y="1893"/>
                    <a:pt x="815" y="1902"/>
                  </a:cubicBezTo>
                  <a:cubicBezTo>
                    <a:pt x="837" y="1902"/>
                    <a:pt x="859" y="1838"/>
                    <a:pt x="870" y="1838"/>
                  </a:cubicBezTo>
                  <a:cubicBezTo>
                    <a:pt x="873" y="1838"/>
                    <a:pt x="876" y="1847"/>
                    <a:pt x="876" y="1872"/>
                  </a:cubicBezTo>
                  <a:lnTo>
                    <a:pt x="876" y="1902"/>
                  </a:lnTo>
                  <a:cubicBezTo>
                    <a:pt x="896" y="1902"/>
                    <a:pt x="902" y="1889"/>
                    <a:pt x="905" y="1889"/>
                  </a:cubicBezTo>
                  <a:cubicBezTo>
                    <a:pt x="906" y="1889"/>
                    <a:pt x="906" y="1892"/>
                    <a:pt x="906" y="1902"/>
                  </a:cubicBezTo>
                  <a:lnTo>
                    <a:pt x="936" y="1902"/>
                  </a:lnTo>
                  <a:lnTo>
                    <a:pt x="936" y="1872"/>
                  </a:lnTo>
                  <a:lnTo>
                    <a:pt x="966" y="1842"/>
                  </a:lnTo>
                  <a:cubicBezTo>
                    <a:pt x="966" y="1872"/>
                    <a:pt x="966" y="1902"/>
                    <a:pt x="966" y="1932"/>
                  </a:cubicBezTo>
                  <a:cubicBezTo>
                    <a:pt x="966" y="1872"/>
                    <a:pt x="996" y="1902"/>
                    <a:pt x="996" y="1872"/>
                  </a:cubicBezTo>
                  <a:cubicBezTo>
                    <a:pt x="1001" y="1877"/>
                    <a:pt x="1005" y="1878"/>
                    <a:pt x="1010" y="1878"/>
                  </a:cubicBezTo>
                  <a:cubicBezTo>
                    <a:pt x="1027" y="1878"/>
                    <a:pt x="1043" y="1851"/>
                    <a:pt x="1051" y="1851"/>
                  </a:cubicBezTo>
                  <a:cubicBezTo>
                    <a:pt x="1055" y="1851"/>
                    <a:pt x="1057" y="1856"/>
                    <a:pt x="1057" y="1872"/>
                  </a:cubicBezTo>
                  <a:lnTo>
                    <a:pt x="1057" y="1932"/>
                  </a:lnTo>
                  <a:cubicBezTo>
                    <a:pt x="1087" y="1932"/>
                    <a:pt x="1117" y="1872"/>
                    <a:pt x="1147" y="1872"/>
                  </a:cubicBezTo>
                  <a:cubicBezTo>
                    <a:pt x="1147" y="1856"/>
                    <a:pt x="1149" y="1851"/>
                    <a:pt x="1152" y="1851"/>
                  </a:cubicBezTo>
                  <a:cubicBezTo>
                    <a:pt x="1159" y="1851"/>
                    <a:pt x="1171" y="1878"/>
                    <a:pt x="1176" y="1878"/>
                  </a:cubicBezTo>
                  <a:cubicBezTo>
                    <a:pt x="1177" y="1878"/>
                    <a:pt x="1177" y="1877"/>
                    <a:pt x="1177" y="1872"/>
                  </a:cubicBezTo>
                  <a:cubicBezTo>
                    <a:pt x="1177" y="1872"/>
                    <a:pt x="1177" y="1902"/>
                    <a:pt x="1177" y="1902"/>
                  </a:cubicBezTo>
                  <a:cubicBezTo>
                    <a:pt x="1183" y="1908"/>
                    <a:pt x="1188" y="1910"/>
                    <a:pt x="1192" y="1910"/>
                  </a:cubicBezTo>
                  <a:cubicBezTo>
                    <a:pt x="1209" y="1910"/>
                    <a:pt x="1213" y="1866"/>
                    <a:pt x="1238" y="1842"/>
                  </a:cubicBezTo>
                  <a:lnTo>
                    <a:pt x="1238" y="1872"/>
                  </a:lnTo>
                  <a:lnTo>
                    <a:pt x="1268" y="1872"/>
                  </a:lnTo>
                  <a:lnTo>
                    <a:pt x="1268" y="1812"/>
                  </a:lnTo>
                  <a:cubicBezTo>
                    <a:pt x="1284" y="1828"/>
                    <a:pt x="1297" y="1835"/>
                    <a:pt x="1307" y="1835"/>
                  </a:cubicBezTo>
                  <a:cubicBezTo>
                    <a:pt x="1344" y="1835"/>
                    <a:pt x="1341" y="1740"/>
                    <a:pt x="1369" y="1740"/>
                  </a:cubicBezTo>
                  <a:cubicBezTo>
                    <a:pt x="1375" y="1740"/>
                    <a:pt x="1381" y="1744"/>
                    <a:pt x="1389" y="1751"/>
                  </a:cubicBezTo>
                  <a:lnTo>
                    <a:pt x="1389" y="1721"/>
                  </a:lnTo>
                  <a:cubicBezTo>
                    <a:pt x="1374" y="1706"/>
                    <a:pt x="1366" y="1706"/>
                    <a:pt x="1362" y="1706"/>
                  </a:cubicBezTo>
                  <a:cubicBezTo>
                    <a:pt x="1358" y="1706"/>
                    <a:pt x="1358" y="1706"/>
                    <a:pt x="1358" y="1691"/>
                  </a:cubicBezTo>
                  <a:lnTo>
                    <a:pt x="1358" y="1661"/>
                  </a:lnTo>
                  <a:cubicBezTo>
                    <a:pt x="1358" y="1691"/>
                    <a:pt x="1358" y="1691"/>
                    <a:pt x="1389" y="1721"/>
                  </a:cubicBezTo>
                  <a:lnTo>
                    <a:pt x="1389" y="1691"/>
                  </a:lnTo>
                  <a:cubicBezTo>
                    <a:pt x="1393" y="1695"/>
                    <a:pt x="1395" y="1697"/>
                    <a:pt x="1397" y="1697"/>
                  </a:cubicBezTo>
                  <a:cubicBezTo>
                    <a:pt x="1403" y="1697"/>
                    <a:pt x="1363" y="1631"/>
                    <a:pt x="1389" y="1631"/>
                  </a:cubicBezTo>
                  <a:lnTo>
                    <a:pt x="1389" y="1600"/>
                  </a:lnTo>
                  <a:lnTo>
                    <a:pt x="1449" y="1600"/>
                  </a:lnTo>
                  <a:cubicBezTo>
                    <a:pt x="1419" y="1510"/>
                    <a:pt x="1479" y="1570"/>
                    <a:pt x="1449" y="1480"/>
                  </a:cubicBezTo>
                  <a:lnTo>
                    <a:pt x="1449" y="1480"/>
                  </a:lnTo>
                  <a:cubicBezTo>
                    <a:pt x="1479" y="1540"/>
                    <a:pt x="1479" y="1540"/>
                    <a:pt x="1479" y="1540"/>
                  </a:cubicBezTo>
                  <a:cubicBezTo>
                    <a:pt x="1479" y="1540"/>
                    <a:pt x="1506" y="1553"/>
                    <a:pt x="1515" y="1553"/>
                  </a:cubicBezTo>
                  <a:cubicBezTo>
                    <a:pt x="1519" y="1553"/>
                    <a:pt x="1519" y="1550"/>
                    <a:pt x="1509" y="1540"/>
                  </a:cubicBezTo>
                  <a:cubicBezTo>
                    <a:pt x="1479" y="1510"/>
                    <a:pt x="1540" y="1540"/>
                    <a:pt x="1509" y="1480"/>
                  </a:cubicBezTo>
                  <a:lnTo>
                    <a:pt x="1509" y="1480"/>
                  </a:lnTo>
                  <a:cubicBezTo>
                    <a:pt x="1519" y="1490"/>
                    <a:pt x="1526" y="1493"/>
                    <a:pt x="1531" y="1493"/>
                  </a:cubicBezTo>
                  <a:cubicBezTo>
                    <a:pt x="1533" y="1493"/>
                    <a:pt x="1534" y="1492"/>
                    <a:pt x="1536" y="1491"/>
                  </a:cubicBezTo>
                  <a:lnTo>
                    <a:pt x="1536" y="1491"/>
                  </a:lnTo>
                  <a:cubicBezTo>
                    <a:pt x="1537" y="1492"/>
                    <a:pt x="1538" y="1493"/>
                    <a:pt x="1538" y="1493"/>
                  </a:cubicBezTo>
                  <a:cubicBezTo>
                    <a:pt x="1540" y="1493"/>
                    <a:pt x="1540" y="1490"/>
                    <a:pt x="1540" y="1480"/>
                  </a:cubicBezTo>
                  <a:lnTo>
                    <a:pt x="1540" y="1480"/>
                  </a:lnTo>
                  <a:cubicBezTo>
                    <a:pt x="1540" y="1480"/>
                    <a:pt x="1539" y="1487"/>
                    <a:pt x="1536" y="1491"/>
                  </a:cubicBezTo>
                  <a:lnTo>
                    <a:pt x="1536" y="1491"/>
                  </a:lnTo>
                  <a:cubicBezTo>
                    <a:pt x="1532" y="1487"/>
                    <a:pt x="1524" y="1480"/>
                    <a:pt x="1509" y="1480"/>
                  </a:cubicBezTo>
                  <a:cubicBezTo>
                    <a:pt x="1509" y="1419"/>
                    <a:pt x="1540" y="1419"/>
                    <a:pt x="1540" y="1359"/>
                  </a:cubicBezTo>
                  <a:cubicBezTo>
                    <a:pt x="1540" y="1299"/>
                    <a:pt x="1509" y="1268"/>
                    <a:pt x="1509" y="1238"/>
                  </a:cubicBezTo>
                  <a:cubicBezTo>
                    <a:pt x="1540" y="1238"/>
                    <a:pt x="1540" y="1268"/>
                    <a:pt x="1540" y="1268"/>
                  </a:cubicBezTo>
                  <a:cubicBezTo>
                    <a:pt x="1540" y="1268"/>
                    <a:pt x="1540" y="1238"/>
                    <a:pt x="1540" y="1238"/>
                  </a:cubicBezTo>
                  <a:lnTo>
                    <a:pt x="1540" y="1208"/>
                  </a:lnTo>
                  <a:lnTo>
                    <a:pt x="1570" y="1238"/>
                  </a:lnTo>
                  <a:cubicBezTo>
                    <a:pt x="1570" y="1225"/>
                    <a:pt x="1558" y="1206"/>
                    <a:pt x="1550" y="1188"/>
                  </a:cubicBezTo>
                  <a:lnTo>
                    <a:pt x="1550" y="1188"/>
                  </a:lnTo>
                  <a:cubicBezTo>
                    <a:pt x="1570" y="1208"/>
                    <a:pt x="1574" y="1208"/>
                    <a:pt x="1600" y="1208"/>
                  </a:cubicBezTo>
                  <a:cubicBezTo>
                    <a:pt x="1570" y="1178"/>
                    <a:pt x="1570" y="1178"/>
                    <a:pt x="1570" y="1148"/>
                  </a:cubicBezTo>
                  <a:cubicBezTo>
                    <a:pt x="1536" y="1148"/>
                    <a:pt x="1540" y="1166"/>
                    <a:pt x="1550" y="1188"/>
                  </a:cubicBezTo>
                  <a:lnTo>
                    <a:pt x="1550" y="1188"/>
                  </a:lnTo>
                  <a:cubicBezTo>
                    <a:pt x="1547" y="1185"/>
                    <a:pt x="1543" y="1182"/>
                    <a:pt x="1540" y="1178"/>
                  </a:cubicBezTo>
                  <a:cubicBezTo>
                    <a:pt x="1540" y="1128"/>
                    <a:pt x="1540" y="1077"/>
                    <a:pt x="1540" y="1027"/>
                  </a:cubicBezTo>
                  <a:lnTo>
                    <a:pt x="1630" y="1027"/>
                  </a:lnTo>
                  <a:cubicBezTo>
                    <a:pt x="1630" y="1027"/>
                    <a:pt x="1660" y="997"/>
                    <a:pt x="1660" y="997"/>
                  </a:cubicBezTo>
                  <a:lnTo>
                    <a:pt x="1630" y="967"/>
                  </a:lnTo>
                  <a:lnTo>
                    <a:pt x="1660" y="967"/>
                  </a:lnTo>
                  <a:lnTo>
                    <a:pt x="1690" y="936"/>
                  </a:lnTo>
                  <a:lnTo>
                    <a:pt x="1651" y="917"/>
                  </a:lnTo>
                  <a:lnTo>
                    <a:pt x="1651" y="917"/>
                  </a:lnTo>
                  <a:cubicBezTo>
                    <a:pt x="1646" y="919"/>
                    <a:pt x="1642" y="920"/>
                    <a:pt x="1639" y="920"/>
                  </a:cubicBezTo>
                  <a:cubicBezTo>
                    <a:pt x="1633" y="920"/>
                    <a:pt x="1630" y="916"/>
                    <a:pt x="1630" y="906"/>
                  </a:cubicBezTo>
                  <a:lnTo>
                    <a:pt x="1630" y="906"/>
                  </a:lnTo>
                  <a:lnTo>
                    <a:pt x="1651" y="917"/>
                  </a:lnTo>
                  <a:lnTo>
                    <a:pt x="1651" y="917"/>
                  </a:lnTo>
                  <a:cubicBezTo>
                    <a:pt x="1662" y="913"/>
                    <a:pt x="1676" y="906"/>
                    <a:pt x="1690" y="906"/>
                  </a:cubicBezTo>
                  <a:lnTo>
                    <a:pt x="1630" y="906"/>
                  </a:lnTo>
                  <a:cubicBezTo>
                    <a:pt x="1630" y="876"/>
                    <a:pt x="1630" y="876"/>
                    <a:pt x="1630" y="876"/>
                  </a:cubicBezTo>
                  <a:lnTo>
                    <a:pt x="1660" y="876"/>
                  </a:lnTo>
                  <a:cubicBezTo>
                    <a:pt x="1630" y="876"/>
                    <a:pt x="1600" y="876"/>
                    <a:pt x="1600" y="846"/>
                  </a:cubicBezTo>
                  <a:cubicBezTo>
                    <a:pt x="1630" y="816"/>
                    <a:pt x="1600" y="786"/>
                    <a:pt x="1630" y="786"/>
                  </a:cubicBezTo>
                  <a:cubicBezTo>
                    <a:pt x="1630" y="786"/>
                    <a:pt x="1600" y="755"/>
                    <a:pt x="1600" y="755"/>
                  </a:cubicBezTo>
                  <a:cubicBezTo>
                    <a:pt x="1630" y="755"/>
                    <a:pt x="1600" y="695"/>
                    <a:pt x="1630" y="665"/>
                  </a:cubicBezTo>
                  <a:lnTo>
                    <a:pt x="1630" y="665"/>
                  </a:lnTo>
                  <a:cubicBezTo>
                    <a:pt x="1626" y="669"/>
                    <a:pt x="1621" y="671"/>
                    <a:pt x="1617" y="671"/>
                  </a:cubicBezTo>
                  <a:cubicBezTo>
                    <a:pt x="1592" y="671"/>
                    <a:pt x="1570" y="605"/>
                    <a:pt x="1570" y="605"/>
                  </a:cubicBezTo>
                  <a:cubicBezTo>
                    <a:pt x="1570" y="605"/>
                    <a:pt x="1570" y="574"/>
                    <a:pt x="1570" y="544"/>
                  </a:cubicBezTo>
                  <a:lnTo>
                    <a:pt x="1509" y="544"/>
                  </a:lnTo>
                  <a:cubicBezTo>
                    <a:pt x="1540" y="484"/>
                    <a:pt x="1540" y="514"/>
                    <a:pt x="1570" y="484"/>
                  </a:cubicBezTo>
                  <a:lnTo>
                    <a:pt x="1570" y="484"/>
                  </a:lnTo>
                  <a:cubicBezTo>
                    <a:pt x="1555" y="499"/>
                    <a:pt x="1540" y="499"/>
                    <a:pt x="1528" y="499"/>
                  </a:cubicBezTo>
                  <a:cubicBezTo>
                    <a:pt x="1526" y="499"/>
                    <a:pt x="1523" y="499"/>
                    <a:pt x="1521" y="499"/>
                  </a:cubicBezTo>
                  <a:lnTo>
                    <a:pt x="1521" y="499"/>
                  </a:lnTo>
                  <a:cubicBezTo>
                    <a:pt x="1530" y="483"/>
                    <a:pt x="1516" y="478"/>
                    <a:pt x="1539" y="454"/>
                  </a:cubicBezTo>
                  <a:lnTo>
                    <a:pt x="1539" y="454"/>
                  </a:lnTo>
                  <a:cubicBezTo>
                    <a:pt x="1522" y="471"/>
                    <a:pt x="1515" y="488"/>
                    <a:pt x="1512" y="488"/>
                  </a:cubicBezTo>
                  <a:cubicBezTo>
                    <a:pt x="1509" y="488"/>
                    <a:pt x="1509" y="479"/>
                    <a:pt x="1509" y="454"/>
                  </a:cubicBezTo>
                  <a:cubicBezTo>
                    <a:pt x="1509" y="393"/>
                    <a:pt x="1509" y="393"/>
                    <a:pt x="1509" y="393"/>
                  </a:cubicBezTo>
                  <a:cubicBezTo>
                    <a:pt x="1509" y="393"/>
                    <a:pt x="1509" y="363"/>
                    <a:pt x="1509" y="363"/>
                  </a:cubicBezTo>
                  <a:cubicBezTo>
                    <a:pt x="1509" y="359"/>
                    <a:pt x="1509" y="357"/>
                    <a:pt x="1508" y="357"/>
                  </a:cubicBezTo>
                  <a:cubicBezTo>
                    <a:pt x="1501" y="357"/>
                    <a:pt x="1479" y="423"/>
                    <a:pt x="1479" y="423"/>
                  </a:cubicBezTo>
                  <a:cubicBezTo>
                    <a:pt x="1449" y="393"/>
                    <a:pt x="1509" y="333"/>
                    <a:pt x="1479" y="333"/>
                  </a:cubicBezTo>
                  <a:lnTo>
                    <a:pt x="1449" y="333"/>
                  </a:lnTo>
                  <a:cubicBezTo>
                    <a:pt x="1439" y="343"/>
                    <a:pt x="1429" y="346"/>
                    <a:pt x="1420" y="346"/>
                  </a:cubicBezTo>
                  <a:cubicBezTo>
                    <a:pt x="1402" y="346"/>
                    <a:pt x="1389" y="333"/>
                    <a:pt x="1389" y="333"/>
                  </a:cubicBezTo>
                  <a:lnTo>
                    <a:pt x="1373" y="365"/>
                  </a:lnTo>
                  <a:lnTo>
                    <a:pt x="1373" y="365"/>
                  </a:lnTo>
                  <a:cubicBezTo>
                    <a:pt x="1354" y="369"/>
                    <a:pt x="1332" y="377"/>
                    <a:pt x="1324" y="377"/>
                  </a:cubicBezTo>
                  <a:cubicBezTo>
                    <a:pt x="1318" y="377"/>
                    <a:pt x="1318" y="373"/>
                    <a:pt x="1328" y="363"/>
                  </a:cubicBezTo>
                  <a:cubicBezTo>
                    <a:pt x="1343" y="333"/>
                    <a:pt x="1351" y="333"/>
                    <a:pt x="1355" y="333"/>
                  </a:cubicBezTo>
                  <a:cubicBezTo>
                    <a:pt x="1358" y="333"/>
                    <a:pt x="1358" y="333"/>
                    <a:pt x="1358" y="303"/>
                  </a:cubicBezTo>
                  <a:lnTo>
                    <a:pt x="1358" y="333"/>
                  </a:lnTo>
                  <a:cubicBezTo>
                    <a:pt x="1374" y="303"/>
                    <a:pt x="1389" y="303"/>
                    <a:pt x="1396" y="303"/>
                  </a:cubicBezTo>
                  <a:cubicBezTo>
                    <a:pt x="1404" y="303"/>
                    <a:pt x="1404" y="303"/>
                    <a:pt x="1389" y="273"/>
                  </a:cubicBezTo>
                  <a:cubicBezTo>
                    <a:pt x="1389" y="251"/>
                    <a:pt x="1374" y="230"/>
                    <a:pt x="1354" y="230"/>
                  </a:cubicBezTo>
                  <a:cubicBezTo>
                    <a:pt x="1346" y="230"/>
                    <a:pt x="1337" y="234"/>
                    <a:pt x="1328" y="242"/>
                  </a:cubicBezTo>
                  <a:cubicBezTo>
                    <a:pt x="1328" y="242"/>
                    <a:pt x="1358" y="273"/>
                    <a:pt x="1328" y="303"/>
                  </a:cubicBezTo>
                  <a:cubicBezTo>
                    <a:pt x="1298" y="303"/>
                    <a:pt x="1298" y="182"/>
                    <a:pt x="1298" y="182"/>
                  </a:cubicBezTo>
                  <a:cubicBezTo>
                    <a:pt x="1274" y="206"/>
                    <a:pt x="1249" y="251"/>
                    <a:pt x="1241" y="251"/>
                  </a:cubicBezTo>
                  <a:cubicBezTo>
                    <a:pt x="1239" y="251"/>
                    <a:pt x="1238" y="248"/>
                    <a:pt x="1238" y="242"/>
                  </a:cubicBezTo>
                  <a:lnTo>
                    <a:pt x="1238" y="182"/>
                  </a:lnTo>
                  <a:cubicBezTo>
                    <a:pt x="1222" y="182"/>
                    <a:pt x="1206" y="190"/>
                    <a:pt x="1199" y="198"/>
                  </a:cubicBezTo>
                  <a:lnTo>
                    <a:pt x="1199" y="198"/>
                  </a:lnTo>
                  <a:cubicBezTo>
                    <a:pt x="1196" y="193"/>
                    <a:pt x="1193" y="191"/>
                    <a:pt x="1190" y="191"/>
                  </a:cubicBezTo>
                  <a:cubicBezTo>
                    <a:pt x="1177" y="191"/>
                    <a:pt x="1177" y="242"/>
                    <a:pt x="1177" y="242"/>
                  </a:cubicBezTo>
                  <a:lnTo>
                    <a:pt x="1177" y="182"/>
                  </a:lnTo>
                  <a:cubicBezTo>
                    <a:pt x="1147" y="182"/>
                    <a:pt x="1117" y="212"/>
                    <a:pt x="1087" y="212"/>
                  </a:cubicBezTo>
                  <a:cubicBezTo>
                    <a:pt x="1117" y="182"/>
                    <a:pt x="1117" y="182"/>
                    <a:pt x="1087" y="152"/>
                  </a:cubicBezTo>
                  <a:cubicBezTo>
                    <a:pt x="1078" y="161"/>
                    <a:pt x="1069" y="164"/>
                    <a:pt x="1060" y="164"/>
                  </a:cubicBezTo>
                  <a:cubicBezTo>
                    <a:pt x="1043" y="164"/>
                    <a:pt x="1026" y="151"/>
                    <a:pt x="1009" y="134"/>
                  </a:cubicBezTo>
                  <a:lnTo>
                    <a:pt x="1009" y="134"/>
                  </a:lnTo>
                  <a:cubicBezTo>
                    <a:pt x="1010" y="124"/>
                    <a:pt x="1010" y="116"/>
                    <a:pt x="1006" y="116"/>
                  </a:cubicBezTo>
                  <a:cubicBezTo>
                    <a:pt x="1004" y="116"/>
                    <a:pt x="1001" y="117"/>
                    <a:pt x="996" y="122"/>
                  </a:cubicBezTo>
                  <a:cubicBezTo>
                    <a:pt x="974" y="166"/>
                    <a:pt x="952" y="194"/>
                    <a:pt x="930" y="194"/>
                  </a:cubicBezTo>
                  <a:cubicBezTo>
                    <a:pt x="922" y="194"/>
                    <a:pt x="914" y="190"/>
                    <a:pt x="906" y="182"/>
                  </a:cubicBezTo>
                  <a:cubicBezTo>
                    <a:pt x="902" y="179"/>
                    <a:pt x="899" y="177"/>
                    <a:pt x="897" y="177"/>
                  </a:cubicBezTo>
                  <a:cubicBezTo>
                    <a:pt x="880" y="177"/>
                    <a:pt x="877" y="229"/>
                    <a:pt x="876" y="229"/>
                  </a:cubicBezTo>
                  <a:cubicBezTo>
                    <a:pt x="876" y="229"/>
                    <a:pt x="876" y="225"/>
                    <a:pt x="876" y="212"/>
                  </a:cubicBezTo>
                  <a:cubicBezTo>
                    <a:pt x="869" y="212"/>
                    <a:pt x="862" y="214"/>
                    <a:pt x="855" y="214"/>
                  </a:cubicBezTo>
                  <a:cubicBezTo>
                    <a:pt x="831" y="214"/>
                    <a:pt x="802" y="195"/>
                    <a:pt x="755" y="31"/>
                  </a:cubicBezTo>
                  <a:cubicBezTo>
                    <a:pt x="755" y="49"/>
                    <a:pt x="752" y="54"/>
                    <a:pt x="749" y="54"/>
                  </a:cubicBezTo>
                  <a:cubicBezTo>
                    <a:pt x="745" y="54"/>
                    <a:pt x="739" y="49"/>
                    <a:pt x="735" y="49"/>
                  </a:cubicBezTo>
                  <a:cubicBezTo>
                    <a:pt x="729" y="49"/>
                    <a:pt x="725" y="56"/>
                    <a:pt x="725" y="92"/>
                  </a:cubicBezTo>
                  <a:cubicBezTo>
                    <a:pt x="710" y="77"/>
                    <a:pt x="696" y="56"/>
                    <a:pt x="685" y="38"/>
                  </a:cubicBezTo>
                  <a:lnTo>
                    <a:pt x="685" y="38"/>
                  </a:lnTo>
                  <a:cubicBezTo>
                    <a:pt x="682" y="44"/>
                    <a:pt x="675" y="51"/>
                    <a:pt x="664" y="61"/>
                  </a:cubicBezTo>
                  <a:cubicBezTo>
                    <a:pt x="664" y="61"/>
                    <a:pt x="634" y="31"/>
                    <a:pt x="634" y="1"/>
                  </a:cubicBezTo>
                  <a:lnTo>
                    <a:pt x="604" y="31"/>
                  </a:lnTo>
                  <a:lnTo>
                    <a:pt x="544" y="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90805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886175" y="25715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906550" y="2609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885425" y="261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891450" y="261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877125" y="261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90880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908800" y="259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908050" y="26025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3894475" y="2617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3902775" y="2548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3901250" y="2547425"/>
              <a:ext cx="1550" cy="3025"/>
            </a:xfrm>
            <a:custGeom>
              <a:avLst/>
              <a:gdLst/>
              <a:ahLst/>
              <a:cxnLst/>
              <a:rect l="l" t="t" r="r" b="b"/>
              <a:pathLst>
                <a:path w="62" h="121" extrusionOk="0">
                  <a:moveTo>
                    <a:pt x="38" y="5"/>
                  </a:moveTo>
                  <a:cubicBezTo>
                    <a:pt x="34" y="5"/>
                    <a:pt x="31" y="12"/>
                    <a:pt x="31" y="30"/>
                  </a:cubicBezTo>
                  <a:cubicBezTo>
                    <a:pt x="31" y="17"/>
                    <a:pt x="37" y="10"/>
                    <a:pt x="44" y="8"/>
                  </a:cubicBezTo>
                  <a:lnTo>
                    <a:pt x="44" y="8"/>
                  </a:lnTo>
                  <a:cubicBezTo>
                    <a:pt x="52" y="17"/>
                    <a:pt x="61" y="44"/>
                    <a:pt x="61" y="61"/>
                  </a:cubicBezTo>
                  <a:lnTo>
                    <a:pt x="61" y="30"/>
                  </a:lnTo>
                  <a:cubicBezTo>
                    <a:pt x="61" y="15"/>
                    <a:pt x="54" y="8"/>
                    <a:pt x="46" y="8"/>
                  </a:cubicBezTo>
                  <a:cubicBezTo>
                    <a:pt x="45" y="8"/>
                    <a:pt x="44" y="8"/>
                    <a:pt x="44" y="8"/>
                  </a:cubicBezTo>
                  <a:lnTo>
                    <a:pt x="44" y="8"/>
                  </a:lnTo>
                  <a:cubicBezTo>
                    <a:pt x="42" y="6"/>
                    <a:pt x="40" y="5"/>
                    <a:pt x="38" y="5"/>
                  </a:cubicBezTo>
                  <a:close/>
                  <a:moveTo>
                    <a:pt x="31" y="0"/>
                  </a:moveTo>
                  <a:cubicBezTo>
                    <a:pt x="1" y="30"/>
                    <a:pt x="1" y="61"/>
                    <a:pt x="31" y="121"/>
                  </a:cubicBezTo>
                  <a:lnTo>
                    <a:pt x="31" y="30"/>
                  </a:ln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38997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3911825" y="25489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1"/>
                  </a:moveTo>
                  <a:cubicBezTo>
                    <a:pt x="0" y="31"/>
                    <a:pt x="0" y="61"/>
                    <a:pt x="31" y="6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38997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3899750" y="2502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3889950" y="2499125"/>
              <a:ext cx="41025" cy="52100"/>
            </a:xfrm>
            <a:custGeom>
              <a:avLst/>
              <a:gdLst/>
              <a:ahLst/>
              <a:cxnLst/>
              <a:rect l="l" t="t" r="r" b="b"/>
              <a:pathLst>
                <a:path w="1641" h="2084" extrusionOk="0">
                  <a:moveTo>
                    <a:pt x="1569" y="785"/>
                  </a:moveTo>
                  <a:cubicBezTo>
                    <a:pt x="1569" y="816"/>
                    <a:pt x="1539" y="816"/>
                    <a:pt x="1539" y="816"/>
                  </a:cubicBezTo>
                  <a:lnTo>
                    <a:pt x="1569" y="785"/>
                  </a:lnTo>
                  <a:close/>
                  <a:moveTo>
                    <a:pt x="1607" y="1049"/>
                  </a:moveTo>
                  <a:cubicBezTo>
                    <a:pt x="1605" y="1052"/>
                    <a:pt x="1602" y="1055"/>
                    <a:pt x="1600" y="1057"/>
                  </a:cubicBezTo>
                  <a:lnTo>
                    <a:pt x="1630" y="1057"/>
                  </a:lnTo>
                  <a:cubicBezTo>
                    <a:pt x="1641" y="1057"/>
                    <a:pt x="1628" y="1053"/>
                    <a:pt x="1607" y="1049"/>
                  </a:cubicBezTo>
                  <a:close/>
                  <a:moveTo>
                    <a:pt x="362" y="1993"/>
                  </a:moveTo>
                  <a:cubicBezTo>
                    <a:pt x="362" y="1993"/>
                    <a:pt x="362" y="1993"/>
                    <a:pt x="362" y="1993"/>
                  </a:cubicBezTo>
                  <a:lnTo>
                    <a:pt x="362" y="1993"/>
                  </a:lnTo>
                  <a:close/>
                  <a:moveTo>
                    <a:pt x="1086" y="2014"/>
                  </a:moveTo>
                  <a:cubicBezTo>
                    <a:pt x="1087" y="2014"/>
                    <a:pt x="1087" y="2017"/>
                    <a:pt x="1087" y="2023"/>
                  </a:cubicBezTo>
                  <a:cubicBezTo>
                    <a:pt x="1087" y="2030"/>
                    <a:pt x="1085" y="2032"/>
                    <a:pt x="1083" y="2032"/>
                  </a:cubicBezTo>
                  <a:cubicBezTo>
                    <a:pt x="1082" y="2032"/>
                    <a:pt x="1082" y="2032"/>
                    <a:pt x="1081" y="2031"/>
                  </a:cubicBezTo>
                  <a:lnTo>
                    <a:pt x="1081" y="2031"/>
                  </a:lnTo>
                  <a:cubicBezTo>
                    <a:pt x="1085" y="2022"/>
                    <a:pt x="1086" y="2014"/>
                    <a:pt x="1086" y="2014"/>
                  </a:cubicBezTo>
                  <a:close/>
                  <a:moveTo>
                    <a:pt x="362" y="1993"/>
                  </a:moveTo>
                  <a:cubicBezTo>
                    <a:pt x="332" y="2053"/>
                    <a:pt x="362" y="2053"/>
                    <a:pt x="362" y="2053"/>
                  </a:cubicBezTo>
                  <a:lnTo>
                    <a:pt x="362" y="1993"/>
                  </a:lnTo>
                  <a:close/>
                  <a:moveTo>
                    <a:pt x="558" y="1939"/>
                  </a:moveTo>
                  <a:cubicBezTo>
                    <a:pt x="540" y="1939"/>
                    <a:pt x="513" y="1993"/>
                    <a:pt x="513" y="1993"/>
                  </a:cubicBezTo>
                  <a:lnTo>
                    <a:pt x="513" y="2053"/>
                  </a:lnTo>
                  <a:cubicBezTo>
                    <a:pt x="513" y="2023"/>
                    <a:pt x="543" y="2023"/>
                    <a:pt x="543" y="1993"/>
                  </a:cubicBezTo>
                  <a:cubicBezTo>
                    <a:pt x="543" y="1993"/>
                    <a:pt x="543" y="2023"/>
                    <a:pt x="543" y="2053"/>
                  </a:cubicBezTo>
                  <a:cubicBezTo>
                    <a:pt x="574" y="2023"/>
                    <a:pt x="574" y="2023"/>
                    <a:pt x="574" y="2023"/>
                  </a:cubicBezTo>
                  <a:lnTo>
                    <a:pt x="574" y="1993"/>
                  </a:lnTo>
                  <a:cubicBezTo>
                    <a:pt x="574" y="1952"/>
                    <a:pt x="567" y="1939"/>
                    <a:pt x="558" y="1939"/>
                  </a:cubicBezTo>
                  <a:close/>
                  <a:moveTo>
                    <a:pt x="875" y="2023"/>
                  </a:moveTo>
                  <a:lnTo>
                    <a:pt x="875" y="2083"/>
                  </a:lnTo>
                  <a:cubicBezTo>
                    <a:pt x="875" y="2053"/>
                    <a:pt x="906" y="2053"/>
                    <a:pt x="875" y="2023"/>
                  </a:cubicBezTo>
                  <a:close/>
                  <a:moveTo>
                    <a:pt x="815" y="1"/>
                  </a:moveTo>
                  <a:cubicBezTo>
                    <a:pt x="790" y="1"/>
                    <a:pt x="807" y="106"/>
                    <a:pt x="795" y="106"/>
                  </a:cubicBezTo>
                  <a:cubicBezTo>
                    <a:pt x="793" y="106"/>
                    <a:pt x="790" y="101"/>
                    <a:pt x="785" y="91"/>
                  </a:cubicBezTo>
                  <a:lnTo>
                    <a:pt x="785" y="31"/>
                  </a:lnTo>
                  <a:cubicBezTo>
                    <a:pt x="755" y="122"/>
                    <a:pt x="694" y="61"/>
                    <a:pt x="634" y="122"/>
                  </a:cubicBezTo>
                  <a:cubicBezTo>
                    <a:pt x="634" y="106"/>
                    <a:pt x="642" y="106"/>
                    <a:pt x="645" y="106"/>
                  </a:cubicBezTo>
                  <a:cubicBezTo>
                    <a:pt x="649" y="106"/>
                    <a:pt x="649" y="106"/>
                    <a:pt x="634" y="91"/>
                  </a:cubicBezTo>
                  <a:cubicBezTo>
                    <a:pt x="634" y="85"/>
                    <a:pt x="633" y="83"/>
                    <a:pt x="631" y="83"/>
                  </a:cubicBezTo>
                  <a:cubicBezTo>
                    <a:pt x="623" y="83"/>
                    <a:pt x="604" y="122"/>
                    <a:pt x="604" y="122"/>
                  </a:cubicBezTo>
                  <a:cubicBezTo>
                    <a:pt x="604" y="122"/>
                    <a:pt x="604" y="122"/>
                    <a:pt x="604" y="61"/>
                  </a:cubicBezTo>
                  <a:cubicBezTo>
                    <a:pt x="574" y="91"/>
                    <a:pt x="574" y="61"/>
                    <a:pt x="574" y="122"/>
                  </a:cubicBezTo>
                  <a:cubicBezTo>
                    <a:pt x="567" y="115"/>
                    <a:pt x="561" y="113"/>
                    <a:pt x="555" y="113"/>
                  </a:cubicBezTo>
                  <a:cubicBezTo>
                    <a:pt x="538" y="113"/>
                    <a:pt x="524" y="130"/>
                    <a:pt x="517" y="130"/>
                  </a:cubicBezTo>
                  <a:cubicBezTo>
                    <a:pt x="515" y="130"/>
                    <a:pt x="513" y="128"/>
                    <a:pt x="513" y="122"/>
                  </a:cubicBezTo>
                  <a:cubicBezTo>
                    <a:pt x="513" y="140"/>
                    <a:pt x="513" y="144"/>
                    <a:pt x="513" y="144"/>
                  </a:cubicBezTo>
                  <a:cubicBezTo>
                    <a:pt x="513" y="150"/>
                    <a:pt x="513" y="161"/>
                    <a:pt x="513" y="182"/>
                  </a:cubicBezTo>
                  <a:cubicBezTo>
                    <a:pt x="513" y="137"/>
                    <a:pt x="498" y="122"/>
                    <a:pt x="483" y="122"/>
                  </a:cubicBezTo>
                  <a:cubicBezTo>
                    <a:pt x="468" y="122"/>
                    <a:pt x="453" y="137"/>
                    <a:pt x="453" y="152"/>
                  </a:cubicBezTo>
                  <a:cubicBezTo>
                    <a:pt x="453" y="122"/>
                    <a:pt x="483" y="91"/>
                    <a:pt x="453" y="91"/>
                  </a:cubicBezTo>
                  <a:cubicBezTo>
                    <a:pt x="423" y="122"/>
                    <a:pt x="423" y="122"/>
                    <a:pt x="423" y="152"/>
                  </a:cubicBezTo>
                  <a:cubicBezTo>
                    <a:pt x="417" y="141"/>
                    <a:pt x="413" y="137"/>
                    <a:pt x="409" y="137"/>
                  </a:cubicBezTo>
                  <a:cubicBezTo>
                    <a:pt x="397" y="137"/>
                    <a:pt x="391" y="181"/>
                    <a:pt x="380" y="181"/>
                  </a:cubicBezTo>
                  <a:cubicBezTo>
                    <a:pt x="375" y="181"/>
                    <a:pt x="370" y="174"/>
                    <a:pt x="362" y="152"/>
                  </a:cubicBezTo>
                  <a:lnTo>
                    <a:pt x="272" y="303"/>
                  </a:lnTo>
                  <a:cubicBezTo>
                    <a:pt x="242" y="242"/>
                    <a:pt x="272" y="272"/>
                    <a:pt x="272" y="212"/>
                  </a:cubicBezTo>
                  <a:lnTo>
                    <a:pt x="272" y="212"/>
                  </a:lnTo>
                  <a:cubicBezTo>
                    <a:pt x="242" y="272"/>
                    <a:pt x="212" y="333"/>
                    <a:pt x="212" y="333"/>
                  </a:cubicBezTo>
                  <a:lnTo>
                    <a:pt x="212" y="303"/>
                  </a:lnTo>
                  <a:cubicBezTo>
                    <a:pt x="181" y="363"/>
                    <a:pt x="121" y="363"/>
                    <a:pt x="121" y="423"/>
                  </a:cubicBezTo>
                  <a:lnTo>
                    <a:pt x="121" y="454"/>
                  </a:lnTo>
                  <a:cubicBezTo>
                    <a:pt x="181" y="454"/>
                    <a:pt x="181" y="544"/>
                    <a:pt x="181" y="544"/>
                  </a:cubicBezTo>
                  <a:cubicBezTo>
                    <a:pt x="172" y="526"/>
                    <a:pt x="166" y="522"/>
                    <a:pt x="160" y="522"/>
                  </a:cubicBezTo>
                  <a:cubicBezTo>
                    <a:pt x="154" y="522"/>
                    <a:pt x="148" y="527"/>
                    <a:pt x="139" y="527"/>
                  </a:cubicBezTo>
                  <a:cubicBezTo>
                    <a:pt x="129" y="527"/>
                    <a:pt x="114" y="519"/>
                    <a:pt x="91" y="484"/>
                  </a:cubicBezTo>
                  <a:lnTo>
                    <a:pt x="91" y="574"/>
                  </a:lnTo>
                  <a:lnTo>
                    <a:pt x="91" y="635"/>
                  </a:lnTo>
                  <a:cubicBezTo>
                    <a:pt x="91" y="665"/>
                    <a:pt x="121" y="725"/>
                    <a:pt x="91" y="755"/>
                  </a:cubicBezTo>
                  <a:cubicBezTo>
                    <a:pt x="84" y="749"/>
                    <a:pt x="81" y="747"/>
                    <a:pt x="79" y="747"/>
                  </a:cubicBezTo>
                  <a:cubicBezTo>
                    <a:pt x="73" y="747"/>
                    <a:pt x="79" y="764"/>
                    <a:pt x="73" y="764"/>
                  </a:cubicBezTo>
                  <a:cubicBezTo>
                    <a:pt x="71" y="764"/>
                    <a:pt x="67" y="762"/>
                    <a:pt x="61" y="755"/>
                  </a:cubicBezTo>
                  <a:cubicBezTo>
                    <a:pt x="61" y="785"/>
                    <a:pt x="61" y="785"/>
                    <a:pt x="61" y="785"/>
                  </a:cubicBezTo>
                  <a:lnTo>
                    <a:pt x="61" y="876"/>
                  </a:lnTo>
                  <a:cubicBezTo>
                    <a:pt x="91" y="936"/>
                    <a:pt x="91" y="936"/>
                    <a:pt x="91" y="936"/>
                  </a:cubicBezTo>
                  <a:cubicBezTo>
                    <a:pt x="91" y="936"/>
                    <a:pt x="61" y="967"/>
                    <a:pt x="61" y="967"/>
                  </a:cubicBezTo>
                  <a:cubicBezTo>
                    <a:pt x="61" y="967"/>
                    <a:pt x="61" y="997"/>
                    <a:pt x="61" y="997"/>
                  </a:cubicBezTo>
                  <a:lnTo>
                    <a:pt x="0" y="997"/>
                  </a:lnTo>
                  <a:cubicBezTo>
                    <a:pt x="30" y="1027"/>
                    <a:pt x="0" y="1057"/>
                    <a:pt x="30" y="1087"/>
                  </a:cubicBezTo>
                  <a:cubicBezTo>
                    <a:pt x="10" y="1087"/>
                    <a:pt x="17" y="1074"/>
                    <a:pt x="15" y="1074"/>
                  </a:cubicBezTo>
                  <a:lnTo>
                    <a:pt x="15" y="1074"/>
                  </a:lnTo>
                  <a:cubicBezTo>
                    <a:pt x="14" y="1074"/>
                    <a:pt x="10" y="1077"/>
                    <a:pt x="0" y="1087"/>
                  </a:cubicBezTo>
                  <a:cubicBezTo>
                    <a:pt x="0" y="1117"/>
                    <a:pt x="30" y="1117"/>
                    <a:pt x="30" y="1117"/>
                  </a:cubicBezTo>
                  <a:cubicBezTo>
                    <a:pt x="30" y="1148"/>
                    <a:pt x="61" y="1208"/>
                    <a:pt x="30" y="1238"/>
                  </a:cubicBezTo>
                  <a:cubicBezTo>
                    <a:pt x="26" y="1243"/>
                    <a:pt x="22" y="1244"/>
                    <a:pt x="19" y="1244"/>
                  </a:cubicBezTo>
                  <a:cubicBezTo>
                    <a:pt x="6" y="1244"/>
                    <a:pt x="2" y="1217"/>
                    <a:pt x="1" y="1217"/>
                  </a:cubicBezTo>
                  <a:cubicBezTo>
                    <a:pt x="0" y="1217"/>
                    <a:pt x="0" y="1222"/>
                    <a:pt x="0" y="1238"/>
                  </a:cubicBezTo>
                  <a:cubicBezTo>
                    <a:pt x="0" y="1298"/>
                    <a:pt x="61" y="1329"/>
                    <a:pt x="61" y="1389"/>
                  </a:cubicBezTo>
                  <a:cubicBezTo>
                    <a:pt x="65" y="1385"/>
                    <a:pt x="68" y="1383"/>
                    <a:pt x="70" y="1383"/>
                  </a:cubicBezTo>
                  <a:cubicBezTo>
                    <a:pt x="83" y="1383"/>
                    <a:pt x="61" y="1449"/>
                    <a:pt x="61" y="1449"/>
                  </a:cubicBezTo>
                  <a:cubicBezTo>
                    <a:pt x="41" y="1449"/>
                    <a:pt x="34" y="1436"/>
                    <a:pt x="32" y="1436"/>
                  </a:cubicBezTo>
                  <a:cubicBezTo>
                    <a:pt x="30" y="1436"/>
                    <a:pt x="30" y="1439"/>
                    <a:pt x="30" y="1449"/>
                  </a:cubicBezTo>
                  <a:cubicBezTo>
                    <a:pt x="30" y="1480"/>
                    <a:pt x="61" y="1510"/>
                    <a:pt x="91" y="1540"/>
                  </a:cubicBezTo>
                  <a:cubicBezTo>
                    <a:pt x="91" y="1570"/>
                    <a:pt x="61" y="1630"/>
                    <a:pt x="91" y="1630"/>
                  </a:cubicBezTo>
                  <a:lnTo>
                    <a:pt x="121" y="1630"/>
                  </a:lnTo>
                  <a:cubicBezTo>
                    <a:pt x="61" y="1751"/>
                    <a:pt x="181" y="1691"/>
                    <a:pt x="151" y="1781"/>
                  </a:cubicBezTo>
                  <a:lnTo>
                    <a:pt x="181" y="1811"/>
                  </a:lnTo>
                  <a:cubicBezTo>
                    <a:pt x="181" y="1781"/>
                    <a:pt x="151" y="1781"/>
                    <a:pt x="181" y="1781"/>
                  </a:cubicBezTo>
                  <a:lnTo>
                    <a:pt x="212" y="1781"/>
                  </a:lnTo>
                  <a:cubicBezTo>
                    <a:pt x="188" y="1781"/>
                    <a:pt x="183" y="1799"/>
                    <a:pt x="182" y="1821"/>
                  </a:cubicBezTo>
                  <a:lnTo>
                    <a:pt x="182" y="1821"/>
                  </a:lnTo>
                  <a:cubicBezTo>
                    <a:pt x="181" y="1819"/>
                    <a:pt x="181" y="1815"/>
                    <a:pt x="181" y="1811"/>
                  </a:cubicBezTo>
                  <a:lnTo>
                    <a:pt x="181" y="1842"/>
                  </a:lnTo>
                  <a:cubicBezTo>
                    <a:pt x="181" y="1835"/>
                    <a:pt x="181" y="1828"/>
                    <a:pt x="182" y="1821"/>
                  </a:cubicBezTo>
                  <a:lnTo>
                    <a:pt x="182" y="1821"/>
                  </a:lnTo>
                  <a:cubicBezTo>
                    <a:pt x="182" y="1827"/>
                    <a:pt x="183" y="1829"/>
                    <a:pt x="185" y="1829"/>
                  </a:cubicBezTo>
                  <a:cubicBezTo>
                    <a:pt x="191" y="1829"/>
                    <a:pt x="202" y="1794"/>
                    <a:pt x="208" y="1794"/>
                  </a:cubicBezTo>
                  <a:cubicBezTo>
                    <a:pt x="210" y="1794"/>
                    <a:pt x="212" y="1799"/>
                    <a:pt x="212" y="1811"/>
                  </a:cubicBezTo>
                  <a:cubicBezTo>
                    <a:pt x="232" y="1811"/>
                    <a:pt x="252" y="1798"/>
                    <a:pt x="254" y="1798"/>
                  </a:cubicBezTo>
                  <a:lnTo>
                    <a:pt x="254" y="1798"/>
                  </a:lnTo>
                  <a:cubicBezTo>
                    <a:pt x="255" y="1798"/>
                    <a:pt x="252" y="1801"/>
                    <a:pt x="242" y="1811"/>
                  </a:cubicBezTo>
                  <a:cubicBezTo>
                    <a:pt x="242" y="1842"/>
                    <a:pt x="212" y="1842"/>
                    <a:pt x="242" y="1842"/>
                  </a:cubicBezTo>
                  <a:lnTo>
                    <a:pt x="272" y="1842"/>
                  </a:lnTo>
                  <a:lnTo>
                    <a:pt x="272" y="1902"/>
                  </a:lnTo>
                  <a:lnTo>
                    <a:pt x="272" y="1932"/>
                  </a:lnTo>
                  <a:cubicBezTo>
                    <a:pt x="284" y="1897"/>
                    <a:pt x="291" y="1889"/>
                    <a:pt x="297" y="1889"/>
                  </a:cubicBezTo>
                  <a:cubicBezTo>
                    <a:pt x="302" y="1889"/>
                    <a:pt x="306" y="1894"/>
                    <a:pt x="312" y="1894"/>
                  </a:cubicBezTo>
                  <a:cubicBezTo>
                    <a:pt x="317" y="1894"/>
                    <a:pt x="323" y="1890"/>
                    <a:pt x="332" y="1872"/>
                  </a:cubicBezTo>
                  <a:lnTo>
                    <a:pt x="332" y="1872"/>
                  </a:lnTo>
                  <a:cubicBezTo>
                    <a:pt x="302" y="1932"/>
                    <a:pt x="302" y="1902"/>
                    <a:pt x="302" y="1962"/>
                  </a:cubicBezTo>
                  <a:cubicBezTo>
                    <a:pt x="302" y="1962"/>
                    <a:pt x="302" y="1993"/>
                    <a:pt x="302" y="1993"/>
                  </a:cubicBezTo>
                  <a:lnTo>
                    <a:pt x="362" y="1993"/>
                  </a:lnTo>
                  <a:cubicBezTo>
                    <a:pt x="362" y="1988"/>
                    <a:pt x="363" y="1986"/>
                    <a:pt x="364" y="1986"/>
                  </a:cubicBezTo>
                  <a:cubicBezTo>
                    <a:pt x="370" y="1986"/>
                    <a:pt x="389" y="2029"/>
                    <a:pt x="410" y="2029"/>
                  </a:cubicBezTo>
                  <a:cubicBezTo>
                    <a:pt x="414" y="2029"/>
                    <a:pt x="418" y="2027"/>
                    <a:pt x="423" y="2023"/>
                  </a:cubicBezTo>
                  <a:cubicBezTo>
                    <a:pt x="453" y="1993"/>
                    <a:pt x="453" y="1962"/>
                    <a:pt x="483" y="1932"/>
                  </a:cubicBezTo>
                  <a:cubicBezTo>
                    <a:pt x="483" y="1962"/>
                    <a:pt x="483" y="1962"/>
                    <a:pt x="483" y="1993"/>
                  </a:cubicBezTo>
                  <a:lnTo>
                    <a:pt x="513" y="1993"/>
                  </a:lnTo>
                  <a:lnTo>
                    <a:pt x="513" y="1872"/>
                  </a:lnTo>
                  <a:lnTo>
                    <a:pt x="634" y="1872"/>
                  </a:lnTo>
                  <a:cubicBezTo>
                    <a:pt x="634" y="1932"/>
                    <a:pt x="664" y="1993"/>
                    <a:pt x="664" y="2053"/>
                  </a:cubicBezTo>
                  <a:cubicBezTo>
                    <a:pt x="694" y="2023"/>
                    <a:pt x="694" y="2023"/>
                    <a:pt x="694" y="1993"/>
                  </a:cubicBezTo>
                  <a:cubicBezTo>
                    <a:pt x="694" y="2010"/>
                    <a:pt x="697" y="2015"/>
                    <a:pt x="701" y="2015"/>
                  </a:cubicBezTo>
                  <a:cubicBezTo>
                    <a:pt x="705" y="2015"/>
                    <a:pt x="710" y="2010"/>
                    <a:pt x="714" y="2010"/>
                  </a:cubicBezTo>
                  <a:cubicBezTo>
                    <a:pt x="720" y="2010"/>
                    <a:pt x="725" y="2018"/>
                    <a:pt x="725" y="2053"/>
                  </a:cubicBezTo>
                  <a:cubicBezTo>
                    <a:pt x="725" y="2023"/>
                    <a:pt x="725" y="1993"/>
                    <a:pt x="725" y="1993"/>
                  </a:cubicBezTo>
                  <a:cubicBezTo>
                    <a:pt x="725" y="2038"/>
                    <a:pt x="732" y="2038"/>
                    <a:pt x="740" y="2038"/>
                  </a:cubicBezTo>
                  <a:cubicBezTo>
                    <a:pt x="747" y="2038"/>
                    <a:pt x="755" y="2038"/>
                    <a:pt x="755" y="2083"/>
                  </a:cubicBezTo>
                  <a:cubicBezTo>
                    <a:pt x="755" y="1993"/>
                    <a:pt x="785" y="2023"/>
                    <a:pt x="815" y="1993"/>
                  </a:cubicBezTo>
                  <a:lnTo>
                    <a:pt x="815" y="2023"/>
                  </a:lnTo>
                  <a:cubicBezTo>
                    <a:pt x="830" y="1993"/>
                    <a:pt x="838" y="1993"/>
                    <a:pt x="841" y="1993"/>
                  </a:cubicBezTo>
                  <a:cubicBezTo>
                    <a:pt x="845" y="1993"/>
                    <a:pt x="845" y="1993"/>
                    <a:pt x="845" y="1962"/>
                  </a:cubicBezTo>
                  <a:cubicBezTo>
                    <a:pt x="875" y="2023"/>
                    <a:pt x="845" y="1993"/>
                    <a:pt x="875" y="2023"/>
                  </a:cubicBezTo>
                  <a:lnTo>
                    <a:pt x="875" y="1993"/>
                  </a:lnTo>
                  <a:cubicBezTo>
                    <a:pt x="875" y="1970"/>
                    <a:pt x="893" y="1912"/>
                    <a:pt x="901" y="1912"/>
                  </a:cubicBezTo>
                  <a:cubicBezTo>
                    <a:pt x="904" y="1912"/>
                    <a:pt x="906" y="1918"/>
                    <a:pt x="906" y="1932"/>
                  </a:cubicBezTo>
                  <a:lnTo>
                    <a:pt x="906" y="2023"/>
                  </a:lnTo>
                  <a:lnTo>
                    <a:pt x="906" y="2083"/>
                  </a:lnTo>
                  <a:lnTo>
                    <a:pt x="966" y="2083"/>
                  </a:lnTo>
                  <a:cubicBezTo>
                    <a:pt x="966" y="2053"/>
                    <a:pt x="966" y="2023"/>
                    <a:pt x="966" y="1993"/>
                  </a:cubicBezTo>
                  <a:cubicBezTo>
                    <a:pt x="971" y="1982"/>
                    <a:pt x="976" y="1978"/>
                    <a:pt x="981" y="1978"/>
                  </a:cubicBezTo>
                  <a:cubicBezTo>
                    <a:pt x="1003" y="1978"/>
                    <a:pt x="1022" y="2057"/>
                    <a:pt x="1026" y="2057"/>
                  </a:cubicBezTo>
                  <a:cubicBezTo>
                    <a:pt x="1026" y="2057"/>
                    <a:pt x="1026" y="2056"/>
                    <a:pt x="1026" y="2053"/>
                  </a:cubicBezTo>
                  <a:cubicBezTo>
                    <a:pt x="1026" y="2028"/>
                    <a:pt x="1026" y="1984"/>
                    <a:pt x="1042" y="1984"/>
                  </a:cubicBezTo>
                  <a:cubicBezTo>
                    <a:pt x="1046" y="1984"/>
                    <a:pt x="1051" y="1987"/>
                    <a:pt x="1056" y="1993"/>
                  </a:cubicBezTo>
                  <a:lnTo>
                    <a:pt x="1056" y="2053"/>
                  </a:lnTo>
                  <a:cubicBezTo>
                    <a:pt x="1067" y="2053"/>
                    <a:pt x="1074" y="2045"/>
                    <a:pt x="1079" y="2037"/>
                  </a:cubicBezTo>
                  <a:lnTo>
                    <a:pt x="1079" y="2037"/>
                  </a:lnTo>
                  <a:cubicBezTo>
                    <a:pt x="1081" y="2041"/>
                    <a:pt x="1083" y="2046"/>
                    <a:pt x="1087" y="2053"/>
                  </a:cubicBezTo>
                  <a:cubicBezTo>
                    <a:pt x="1091" y="2057"/>
                    <a:pt x="1095" y="2059"/>
                    <a:pt x="1098" y="2059"/>
                  </a:cubicBezTo>
                  <a:cubicBezTo>
                    <a:pt x="1117" y="2059"/>
                    <a:pt x="1117" y="1993"/>
                    <a:pt x="1117" y="1993"/>
                  </a:cubicBezTo>
                  <a:lnTo>
                    <a:pt x="1117" y="2053"/>
                  </a:lnTo>
                  <a:cubicBezTo>
                    <a:pt x="1147" y="2023"/>
                    <a:pt x="1147" y="1962"/>
                    <a:pt x="1177" y="1962"/>
                  </a:cubicBezTo>
                  <a:cubicBezTo>
                    <a:pt x="1177" y="1962"/>
                    <a:pt x="1177" y="1993"/>
                    <a:pt x="1177" y="1993"/>
                  </a:cubicBezTo>
                  <a:cubicBezTo>
                    <a:pt x="1207" y="1932"/>
                    <a:pt x="1268" y="1932"/>
                    <a:pt x="1298" y="1932"/>
                  </a:cubicBezTo>
                  <a:lnTo>
                    <a:pt x="1298" y="1902"/>
                  </a:lnTo>
                  <a:cubicBezTo>
                    <a:pt x="1313" y="1902"/>
                    <a:pt x="1305" y="1894"/>
                    <a:pt x="1298" y="1883"/>
                  </a:cubicBezTo>
                  <a:lnTo>
                    <a:pt x="1298" y="1883"/>
                  </a:lnTo>
                  <a:lnTo>
                    <a:pt x="1298" y="1872"/>
                  </a:lnTo>
                  <a:cubicBezTo>
                    <a:pt x="1298" y="1872"/>
                    <a:pt x="1296" y="1874"/>
                    <a:pt x="1294" y="1876"/>
                  </a:cubicBezTo>
                  <a:lnTo>
                    <a:pt x="1294" y="1876"/>
                  </a:lnTo>
                  <a:cubicBezTo>
                    <a:pt x="1288" y="1866"/>
                    <a:pt x="1286" y="1854"/>
                    <a:pt x="1298" y="1842"/>
                  </a:cubicBezTo>
                  <a:cubicBezTo>
                    <a:pt x="1328" y="1842"/>
                    <a:pt x="1328" y="1872"/>
                    <a:pt x="1328" y="1872"/>
                  </a:cubicBezTo>
                  <a:cubicBezTo>
                    <a:pt x="1328" y="1811"/>
                    <a:pt x="1358" y="1751"/>
                    <a:pt x="1388" y="1751"/>
                  </a:cubicBezTo>
                  <a:cubicBezTo>
                    <a:pt x="1388" y="1721"/>
                    <a:pt x="1358" y="1630"/>
                    <a:pt x="1388" y="1630"/>
                  </a:cubicBezTo>
                  <a:cubicBezTo>
                    <a:pt x="1419" y="1600"/>
                    <a:pt x="1419" y="1510"/>
                    <a:pt x="1479" y="1480"/>
                  </a:cubicBezTo>
                  <a:cubicBezTo>
                    <a:pt x="1449" y="1449"/>
                    <a:pt x="1509" y="1389"/>
                    <a:pt x="1449" y="1359"/>
                  </a:cubicBezTo>
                  <a:cubicBezTo>
                    <a:pt x="1479" y="1329"/>
                    <a:pt x="1509" y="1298"/>
                    <a:pt x="1509" y="1298"/>
                  </a:cubicBezTo>
                  <a:cubicBezTo>
                    <a:pt x="1509" y="1298"/>
                    <a:pt x="1479" y="1268"/>
                    <a:pt x="1479" y="1238"/>
                  </a:cubicBezTo>
                  <a:lnTo>
                    <a:pt x="1509" y="1238"/>
                  </a:lnTo>
                  <a:lnTo>
                    <a:pt x="1479" y="1208"/>
                  </a:lnTo>
                  <a:lnTo>
                    <a:pt x="1509" y="1208"/>
                  </a:lnTo>
                  <a:lnTo>
                    <a:pt x="1509" y="1178"/>
                  </a:lnTo>
                  <a:lnTo>
                    <a:pt x="1479" y="1178"/>
                  </a:lnTo>
                  <a:cubicBezTo>
                    <a:pt x="1479" y="1148"/>
                    <a:pt x="1509" y="1117"/>
                    <a:pt x="1509" y="1117"/>
                  </a:cubicBezTo>
                  <a:cubicBezTo>
                    <a:pt x="1509" y="1087"/>
                    <a:pt x="1509" y="1057"/>
                    <a:pt x="1509" y="1057"/>
                  </a:cubicBezTo>
                  <a:cubicBezTo>
                    <a:pt x="1509" y="1047"/>
                    <a:pt x="1526" y="1044"/>
                    <a:pt x="1547" y="1044"/>
                  </a:cubicBezTo>
                  <a:cubicBezTo>
                    <a:pt x="1566" y="1044"/>
                    <a:pt x="1589" y="1046"/>
                    <a:pt x="1607" y="1049"/>
                  </a:cubicBezTo>
                  <a:lnTo>
                    <a:pt x="1607" y="1049"/>
                  </a:lnTo>
                  <a:cubicBezTo>
                    <a:pt x="1630" y="1022"/>
                    <a:pt x="1627" y="994"/>
                    <a:pt x="1600" y="967"/>
                  </a:cubicBezTo>
                  <a:cubicBezTo>
                    <a:pt x="1600" y="906"/>
                    <a:pt x="1600" y="846"/>
                    <a:pt x="1569" y="785"/>
                  </a:cubicBezTo>
                  <a:lnTo>
                    <a:pt x="1539" y="785"/>
                  </a:lnTo>
                  <a:cubicBezTo>
                    <a:pt x="1539" y="785"/>
                    <a:pt x="1539" y="755"/>
                    <a:pt x="1569" y="755"/>
                  </a:cubicBezTo>
                  <a:lnTo>
                    <a:pt x="1600" y="755"/>
                  </a:lnTo>
                  <a:cubicBezTo>
                    <a:pt x="1600" y="755"/>
                    <a:pt x="1630" y="695"/>
                    <a:pt x="1600" y="695"/>
                  </a:cubicBezTo>
                  <a:cubicBezTo>
                    <a:pt x="1569" y="635"/>
                    <a:pt x="1569" y="604"/>
                    <a:pt x="1539" y="574"/>
                  </a:cubicBezTo>
                  <a:lnTo>
                    <a:pt x="1509" y="574"/>
                  </a:lnTo>
                  <a:cubicBezTo>
                    <a:pt x="1509" y="514"/>
                    <a:pt x="1479" y="484"/>
                    <a:pt x="1479" y="454"/>
                  </a:cubicBezTo>
                  <a:cubicBezTo>
                    <a:pt x="1470" y="454"/>
                    <a:pt x="1460" y="459"/>
                    <a:pt x="1453" y="466"/>
                  </a:cubicBezTo>
                  <a:lnTo>
                    <a:pt x="1453" y="466"/>
                  </a:lnTo>
                  <a:cubicBezTo>
                    <a:pt x="1460" y="452"/>
                    <a:pt x="1472" y="446"/>
                    <a:pt x="1449" y="423"/>
                  </a:cubicBezTo>
                  <a:cubicBezTo>
                    <a:pt x="1426" y="400"/>
                    <a:pt x="1403" y="343"/>
                    <a:pt x="1393" y="343"/>
                  </a:cubicBezTo>
                  <a:cubicBezTo>
                    <a:pt x="1390" y="343"/>
                    <a:pt x="1388" y="348"/>
                    <a:pt x="1388" y="363"/>
                  </a:cubicBezTo>
                  <a:lnTo>
                    <a:pt x="1388" y="333"/>
                  </a:lnTo>
                  <a:cubicBezTo>
                    <a:pt x="1384" y="335"/>
                    <a:pt x="1381" y="336"/>
                    <a:pt x="1377" y="336"/>
                  </a:cubicBezTo>
                  <a:cubicBezTo>
                    <a:pt x="1334" y="336"/>
                    <a:pt x="1326" y="201"/>
                    <a:pt x="1288" y="201"/>
                  </a:cubicBezTo>
                  <a:cubicBezTo>
                    <a:pt x="1282" y="201"/>
                    <a:pt x="1275" y="204"/>
                    <a:pt x="1268" y="212"/>
                  </a:cubicBezTo>
                  <a:lnTo>
                    <a:pt x="1207" y="242"/>
                  </a:lnTo>
                  <a:cubicBezTo>
                    <a:pt x="1207" y="212"/>
                    <a:pt x="1207" y="212"/>
                    <a:pt x="1207" y="182"/>
                  </a:cubicBezTo>
                  <a:cubicBezTo>
                    <a:pt x="1201" y="188"/>
                    <a:pt x="1196" y="191"/>
                    <a:pt x="1192" y="191"/>
                  </a:cubicBezTo>
                  <a:cubicBezTo>
                    <a:pt x="1180" y="191"/>
                    <a:pt x="1174" y="173"/>
                    <a:pt x="1163" y="173"/>
                  </a:cubicBezTo>
                  <a:cubicBezTo>
                    <a:pt x="1158" y="173"/>
                    <a:pt x="1153" y="176"/>
                    <a:pt x="1147" y="182"/>
                  </a:cubicBezTo>
                  <a:cubicBezTo>
                    <a:pt x="1135" y="134"/>
                    <a:pt x="1118" y="124"/>
                    <a:pt x="1100" y="124"/>
                  </a:cubicBezTo>
                  <a:cubicBezTo>
                    <a:pt x="1088" y="124"/>
                    <a:pt x="1076" y="128"/>
                    <a:pt x="1064" y="128"/>
                  </a:cubicBezTo>
                  <a:cubicBezTo>
                    <a:pt x="1050" y="128"/>
                    <a:pt x="1036" y="122"/>
                    <a:pt x="1026" y="91"/>
                  </a:cubicBezTo>
                  <a:lnTo>
                    <a:pt x="1026" y="61"/>
                  </a:lnTo>
                  <a:cubicBezTo>
                    <a:pt x="1018" y="66"/>
                    <a:pt x="1008" y="67"/>
                    <a:pt x="999" y="67"/>
                  </a:cubicBezTo>
                  <a:cubicBezTo>
                    <a:pt x="941" y="67"/>
                    <a:pt x="867" y="1"/>
                    <a:pt x="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3901250" y="254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3901250" y="2548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3911825" y="25496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31"/>
                    <a:pt x="0" y="31"/>
                    <a:pt x="0" y="6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39276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3894475" y="254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3890700" y="251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3887675" y="252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3898250" y="25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3901250" y="255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3901250" y="254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3898250" y="25504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0" y="31"/>
                    <a:pt x="3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3886925" y="2528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3983500" y="2527225"/>
              <a:ext cx="400" cy="6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2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15" y="9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39819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3995175" y="2524025"/>
              <a:ext cx="425" cy="1100"/>
            </a:xfrm>
            <a:custGeom>
              <a:avLst/>
              <a:gdLst/>
              <a:ahLst/>
              <a:cxnLst/>
              <a:rect l="l" t="t" r="r" b="b"/>
              <a:pathLst>
                <a:path w="17" h="44" extrusionOk="0">
                  <a:moveTo>
                    <a:pt x="16" y="1"/>
                  </a:moveTo>
                  <a:cubicBezTo>
                    <a:pt x="16" y="22"/>
                    <a:pt x="1" y="43"/>
                    <a:pt x="3" y="43"/>
                  </a:cubicBezTo>
                  <a:cubicBezTo>
                    <a:pt x="4" y="43"/>
                    <a:pt x="7" y="40"/>
                    <a:pt x="16" y="31"/>
                  </a:cubicBezTo>
                  <a:cubicBezTo>
                    <a:pt x="16" y="3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3981975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3977450" y="248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3993300" y="2527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3972175" y="2477550"/>
              <a:ext cx="33225" cy="55550"/>
            </a:xfrm>
            <a:custGeom>
              <a:avLst/>
              <a:gdLst/>
              <a:ahLst/>
              <a:cxnLst/>
              <a:rect l="l" t="t" r="r" b="b"/>
              <a:pathLst>
                <a:path w="1329" h="2222" extrusionOk="0">
                  <a:moveTo>
                    <a:pt x="1238" y="441"/>
                  </a:moveTo>
                  <a:cubicBezTo>
                    <a:pt x="1238" y="472"/>
                    <a:pt x="1208" y="472"/>
                    <a:pt x="1208" y="472"/>
                  </a:cubicBezTo>
                  <a:cubicBezTo>
                    <a:pt x="1177" y="441"/>
                    <a:pt x="1238" y="441"/>
                    <a:pt x="1238" y="441"/>
                  </a:cubicBezTo>
                  <a:close/>
                  <a:moveTo>
                    <a:pt x="1270" y="818"/>
                  </a:moveTo>
                  <a:cubicBezTo>
                    <a:pt x="1269" y="824"/>
                    <a:pt x="1268" y="829"/>
                    <a:pt x="1268" y="834"/>
                  </a:cubicBezTo>
                  <a:cubicBezTo>
                    <a:pt x="1277" y="843"/>
                    <a:pt x="1281" y="846"/>
                    <a:pt x="1281" y="846"/>
                  </a:cubicBezTo>
                  <a:cubicBezTo>
                    <a:pt x="1283" y="846"/>
                    <a:pt x="1274" y="833"/>
                    <a:pt x="1270" y="818"/>
                  </a:cubicBezTo>
                  <a:close/>
                  <a:moveTo>
                    <a:pt x="1" y="1256"/>
                  </a:moveTo>
                  <a:cubicBezTo>
                    <a:pt x="11" y="1267"/>
                    <a:pt x="18" y="1274"/>
                    <a:pt x="24" y="1277"/>
                  </a:cubicBezTo>
                  <a:lnTo>
                    <a:pt x="24" y="1277"/>
                  </a:lnTo>
                  <a:cubicBezTo>
                    <a:pt x="20" y="1269"/>
                    <a:pt x="13" y="1262"/>
                    <a:pt x="1" y="1256"/>
                  </a:cubicBezTo>
                  <a:close/>
                  <a:moveTo>
                    <a:pt x="18" y="1446"/>
                  </a:moveTo>
                  <a:cubicBezTo>
                    <a:pt x="17" y="1446"/>
                    <a:pt x="22" y="1455"/>
                    <a:pt x="29" y="1463"/>
                  </a:cubicBezTo>
                  <a:lnTo>
                    <a:pt x="29" y="1463"/>
                  </a:lnTo>
                  <a:cubicBezTo>
                    <a:pt x="22" y="1451"/>
                    <a:pt x="19" y="1446"/>
                    <a:pt x="18" y="1446"/>
                  </a:cubicBezTo>
                  <a:close/>
                  <a:moveTo>
                    <a:pt x="1177" y="1558"/>
                  </a:moveTo>
                  <a:lnTo>
                    <a:pt x="1147" y="1588"/>
                  </a:lnTo>
                  <a:cubicBezTo>
                    <a:pt x="1147" y="1558"/>
                    <a:pt x="1117" y="1558"/>
                    <a:pt x="1147" y="1558"/>
                  </a:cubicBezTo>
                  <a:close/>
                  <a:moveTo>
                    <a:pt x="566" y="2017"/>
                  </a:moveTo>
                  <a:cubicBezTo>
                    <a:pt x="557" y="2017"/>
                    <a:pt x="544" y="2071"/>
                    <a:pt x="544" y="2071"/>
                  </a:cubicBezTo>
                  <a:cubicBezTo>
                    <a:pt x="544" y="2101"/>
                    <a:pt x="544" y="2101"/>
                    <a:pt x="544" y="2131"/>
                  </a:cubicBezTo>
                  <a:lnTo>
                    <a:pt x="574" y="2101"/>
                  </a:lnTo>
                  <a:lnTo>
                    <a:pt x="574" y="2071"/>
                  </a:lnTo>
                  <a:cubicBezTo>
                    <a:pt x="574" y="2031"/>
                    <a:pt x="571" y="2017"/>
                    <a:pt x="566" y="2017"/>
                  </a:cubicBezTo>
                  <a:close/>
                  <a:moveTo>
                    <a:pt x="711" y="1"/>
                  </a:moveTo>
                  <a:cubicBezTo>
                    <a:pt x="696" y="1"/>
                    <a:pt x="673" y="34"/>
                    <a:pt x="653" y="34"/>
                  </a:cubicBezTo>
                  <a:cubicBezTo>
                    <a:pt x="646" y="34"/>
                    <a:pt x="640" y="30"/>
                    <a:pt x="634" y="19"/>
                  </a:cubicBezTo>
                  <a:lnTo>
                    <a:pt x="634" y="19"/>
                  </a:lnTo>
                  <a:cubicBezTo>
                    <a:pt x="634" y="49"/>
                    <a:pt x="649" y="49"/>
                    <a:pt x="657" y="49"/>
                  </a:cubicBezTo>
                  <a:cubicBezTo>
                    <a:pt x="664" y="49"/>
                    <a:pt x="664" y="49"/>
                    <a:pt x="634" y="79"/>
                  </a:cubicBezTo>
                  <a:cubicBezTo>
                    <a:pt x="574" y="109"/>
                    <a:pt x="423" y="109"/>
                    <a:pt x="423" y="109"/>
                  </a:cubicBezTo>
                  <a:cubicBezTo>
                    <a:pt x="423" y="136"/>
                    <a:pt x="447" y="235"/>
                    <a:pt x="431" y="235"/>
                  </a:cubicBezTo>
                  <a:cubicBezTo>
                    <a:pt x="429" y="235"/>
                    <a:pt x="426" y="233"/>
                    <a:pt x="423" y="230"/>
                  </a:cubicBezTo>
                  <a:lnTo>
                    <a:pt x="423" y="200"/>
                  </a:lnTo>
                  <a:lnTo>
                    <a:pt x="393" y="200"/>
                  </a:lnTo>
                  <a:cubicBezTo>
                    <a:pt x="393" y="234"/>
                    <a:pt x="422" y="259"/>
                    <a:pt x="453" y="268"/>
                  </a:cubicBezTo>
                  <a:lnTo>
                    <a:pt x="453" y="268"/>
                  </a:lnTo>
                  <a:cubicBezTo>
                    <a:pt x="452" y="291"/>
                    <a:pt x="445" y="291"/>
                    <a:pt x="438" y="291"/>
                  </a:cubicBezTo>
                  <a:cubicBezTo>
                    <a:pt x="431" y="291"/>
                    <a:pt x="423" y="291"/>
                    <a:pt x="423" y="321"/>
                  </a:cubicBezTo>
                  <a:cubicBezTo>
                    <a:pt x="423" y="295"/>
                    <a:pt x="412" y="286"/>
                    <a:pt x="400" y="286"/>
                  </a:cubicBezTo>
                  <a:cubicBezTo>
                    <a:pt x="383" y="286"/>
                    <a:pt x="363" y="303"/>
                    <a:pt x="363" y="321"/>
                  </a:cubicBezTo>
                  <a:cubicBezTo>
                    <a:pt x="363" y="321"/>
                    <a:pt x="363" y="321"/>
                    <a:pt x="363" y="291"/>
                  </a:cubicBezTo>
                  <a:cubicBezTo>
                    <a:pt x="333" y="321"/>
                    <a:pt x="333" y="321"/>
                    <a:pt x="363" y="351"/>
                  </a:cubicBezTo>
                  <a:cubicBezTo>
                    <a:pt x="352" y="340"/>
                    <a:pt x="344" y="336"/>
                    <a:pt x="338" y="336"/>
                  </a:cubicBezTo>
                  <a:cubicBezTo>
                    <a:pt x="318" y="336"/>
                    <a:pt x="318" y="381"/>
                    <a:pt x="303" y="381"/>
                  </a:cubicBezTo>
                  <a:cubicBezTo>
                    <a:pt x="296" y="381"/>
                    <a:pt x="287" y="373"/>
                    <a:pt x="272" y="351"/>
                  </a:cubicBezTo>
                  <a:lnTo>
                    <a:pt x="242" y="532"/>
                  </a:lnTo>
                  <a:cubicBezTo>
                    <a:pt x="212" y="472"/>
                    <a:pt x="242" y="472"/>
                    <a:pt x="242" y="441"/>
                  </a:cubicBezTo>
                  <a:lnTo>
                    <a:pt x="242" y="441"/>
                  </a:lnTo>
                  <a:cubicBezTo>
                    <a:pt x="182" y="502"/>
                    <a:pt x="182" y="592"/>
                    <a:pt x="182" y="592"/>
                  </a:cubicBezTo>
                  <a:lnTo>
                    <a:pt x="182" y="562"/>
                  </a:lnTo>
                  <a:cubicBezTo>
                    <a:pt x="182" y="622"/>
                    <a:pt x="151" y="622"/>
                    <a:pt x="151" y="683"/>
                  </a:cubicBezTo>
                  <a:cubicBezTo>
                    <a:pt x="151" y="713"/>
                    <a:pt x="121" y="713"/>
                    <a:pt x="151" y="713"/>
                  </a:cubicBezTo>
                  <a:cubicBezTo>
                    <a:pt x="182" y="743"/>
                    <a:pt x="212" y="804"/>
                    <a:pt x="212" y="804"/>
                  </a:cubicBezTo>
                  <a:cubicBezTo>
                    <a:pt x="198" y="797"/>
                    <a:pt x="189" y="794"/>
                    <a:pt x="183" y="794"/>
                  </a:cubicBezTo>
                  <a:cubicBezTo>
                    <a:pt x="171" y="794"/>
                    <a:pt x="168" y="801"/>
                    <a:pt x="160" y="801"/>
                  </a:cubicBezTo>
                  <a:cubicBezTo>
                    <a:pt x="154" y="801"/>
                    <a:pt x="144" y="796"/>
                    <a:pt x="121" y="773"/>
                  </a:cubicBezTo>
                  <a:cubicBezTo>
                    <a:pt x="121" y="773"/>
                    <a:pt x="121" y="804"/>
                    <a:pt x="121" y="804"/>
                  </a:cubicBezTo>
                  <a:cubicBezTo>
                    <a:pt x="115" y="810"/>
                    <a:pt x="110" y="812"/>
                    <a:pt x="106" y="812"/>
                  </a:cubicBezTo>
                  <a:cubicBezTo>
                    <a:pt x="95" y="812"/>
                    <a:pt x="92" y="795"/>
                    <a:pt x="91" y="795"/>
                  </a:cubicBezTo>
                  <a:cubicBezTo>
                    <a:pt x="91" y="795"/>
                    <a:pt x="91" y="797"/>
                    <a:pt x="91" y="804"/>
                  </a:cubicBezTo>
                  <a:cubicBezTo>
                    <a:pt x="91" y="834"/>
                    <a:pt x="121" y="864"/>
                    <a:pt x="91" y="864"/>
                  </a:cubicBezTo>
                  <a:lnTo>
                    <a:pt x="91" y="924"/>
                  </a:lnTo>
                  <a:cubicBezTo>
                    <a:pt x="91" y="954"/>
                    <a:pt x="121" y="1015"/>
                    <a:pt x="91" y="1045"/>
                  </a:cubicBezTo>
                  <a:cubicBezTo>
                    <a:pt x="71" y="1035"/>
                    <a:pt x="61" y="1032"/>
                    <a:pt x="55" y="1032"/>
                  </a:cubicBezTo>
                  <a:cubicBezTo>
                    <a:pt x="44" y="1032"/>
                    <a:pt x="51" y="1045"/>
                    <a:pt x="31" y="1045"/>
                  </a:cubicBezTo>
                  <a:lnTo>
                    <a:pt x="31" y="1075"/>
                  </a:lnTo>
                  <a:lnTo>
                    <a:pt x="31" y="1135"/>
                  </a:lnTo>
                  <a:lnTo>
                    <a:pt x="31" y="1166"/>
                  </a:lnTo>
                  <a:cubicBezTo>
                    <a:pt x="61" y="1196"/>
                    <a:pt x="91" y="1196"/>
                    <a:pt x="61" y="1196"/>
                  </a:cubicBezTo>
                  <a:cubicBezTo>
                    <a:pt x="61" y="1196"/>
                    <a:pt x="61" y="1226"/>
                    <a:pt x="61" y="1226"/>
                  </a:cubicBezTo>
                  <a:lnTo>
                    <a:pt x="61" y="1256"/>
                  </a:lnTo>
                  <a:cubicBezTo>
                    <a:pt x="46" y="1271"/>
                    <a:pt x="38" y="1279"/>
                    <a:pt x="31" y="1279"/>
                  </a:cubicBezTo>
                  <a:cubicBezTo>
                    <a:pt x="29" y="1279"/>
                    <a:pt x="26" y="1278"/>
                    <a:pt x="24" y="1277"/>
                  </a:cubicBezTo>
                  <a:lnTo>
                    <a:pt x="24" y="1277"/>
                  </a:lnTo>
                  <a:cubicBezTo>
                    <a:pt x="34" y="1294"/>
                    <a:pt x="29" y="1314"/>
                    <a:pt x="32" y="1328"/>
                  </a:cubicBezTo>
                  <a:lnTo>
                    <a:pt x="32" y="1328"/>
                  </a:lnTo>
                  <a:cubicBezTo>
                    <a:pt x="31" y="1332"/>
                    <a:pt x="31" y="1338"/>
                    <a:pt x="31" y="1347"/>
                  </a:cubicBezTo>
                  <a:cubicBezTo>
                    <a:pt x="31" y="1407"/>
                    <a:pt x="91" y="1437"/>
                    <a:pt x="61" y="1467"/>
                  </a:cubicBezTo>
                  <a:cubicBezTo>
                    <a:pt x="56" y="1472"/>
                    <a:pt x="52" y="1474"/>
                    <a:pt x="48" y="1474"/>
                  </a:cubicBezTo>
                  <a:cubicBezTo>
                    <a:pt x="40" y="1474"/>
                    <a:pt x="34" y="1469"/>
                    <a:pt x="29" y="1463"/>
                  </a:cubicBezTo>
                  <a:lnTo>
                    <a:pt x="29" y="1463"/>
                  </a:lnTo>
                  <a:cubicBezTo>
                    <a:pt x="29" y="1464"/>
                    <a:pt x="30" y="1466"/>
                    <a:pt x="31" y="1467"/>
                  </a:cubicBezTo>
                  <a:cubicBezTo>
                    <a:pt x="31" y="1528"/>
                    <a:pt x="91" y="1528"/>
                    <a:pt x="91" y="1588"/>
                  </a:cubicBezTo>
                  <a:cubicBezTo>
                    <a:pt x="95" y="1584"/>
                    <a:pt x="98" y="1582"/>
                    <a:pt x="99" y="1582"/>
                  </a:cubicBezTo>
                  <a:lnTo>
                    <a:pt x="99" y="1582"/>
                  </a:lnTo>
                  <a:cubicBezTo>
                    <a:pt x="106" y="1582"/>
                    <a:pt x="65" y="1648"/>
                    <a:pt x="91" y="1648"/>
                  </a:cubicBezTo>
                  <a:cubicBezTo>
                    <a:pt x="91" y="1679"/>
                    <a:pt x="121" y="1679"/>
                    <a:pt x="151" y="1709"/>
                  </a:cubicBezTo>
                  <a:cubicBezTo>
                    <a:pt x="123" y="1737"/>
                    <a:pt x="121" y="1766"/>
                    <a:pt x="146" y="1794"/>
                  </a:cubicBezTo>
                  <a:lnTo>
                    <a:pt x="146" y="1794"/>
                  </a:lnTo>
                  <a:cubicBezTo>
                    <a:pt x="135" y="1877"/>
                    <a:pt x="212" y="1809"/>
                    <a:pt x="212" y="1920"/>
                  </a:cubicBezTo>
                  <a:lnTo>
                    <a:pt x="242" y="1920"/>
                  </a:lnTo>
                  <a:cubicBezTo>
                    <a:pt x="242" y="1890"/>
                    <a:pt x="242" y="1890"/>
                    <a:pt x="242" y="1860"/>
                  </a:cubicBezTo>
                  <a:lnTo>
                    <a:pt x="272" y="1860"/>
                  </a:lnTo>
                  <a:cubicBezTo>
                    <a:pt x="248" y="1860"/>
                    <a:pt x="243" y="1898"/>
                    <a:pt x="242" y="1928"/>
                  </a:cubicBezTo>
                  <a:lnTo>
                    <a:pt x="242" y="1928"/>
                  </a:lnTo>
                  <a:cubicBezTo>
                    <a:pt x="242" y="1926"/>
                    <a:pt x="242" y="1923"/>
                    <a:pt x="242" y="1920"/>
                  </a:cubicBezTo>
                  <a:lnTo>
                    <a:pt x="242" y="1950"/>
                  </a:lnTo>
                  <a:cubicBezTo>
                    <a:pt x="242" y="1944"/>
                    <a:pt x="242" y="1936"/>
                    <a:pt x="242" y="1928"/>
                  </a:cubicBezTo>
                  <a:lnTo>
                    <a:pt x="242" y="1928"/>
                  </a:lnTo>
                  <a:cubicBezTo>
                    <a:pt x="243" y="1935"/>
                    <a:pt x="244" y="1937"/>
                    <a:pt x="245" y="1937"/>
                  </a:cubicBezTo>
                  <a:cubicBezTo>
                    <a:pt x="251" y="1937"/>
                    <a:pt x="263" y="1903"/>
                    <a:pt x="269" y="1903"/>
                  </a:cubicBezTo>
                  <a:cubicBezTo>
                    <a:pt x="271" y="1903"/>
                    <a:pt x="272" y="1907"/>
                    <a:pt x="272" y="1920"/>
                  </a:cubicBezTo>
                  <a:cubicBezTo>
                    <a:pt x="292" y="1920"/>
                    <a:pt x="312" y="1893"/>
                    <a:pt x="315" y="1893"/>
                  </a:cubicBezTo>
                  <a:lnTo>
                    <a:pt x="315" y="1893"/>
                  </a:lnTo>
                  <a:cubicBezTo>
                    <a:pt x="316" y="1893"/>
                    <a:pt x="312" y="1900"/>
                    <a:pt x="302" y="1920"/>
                  </a:cubicBezTo>
                  <a:cubicBezTo>
                    <a:pt x="272" y="1950"/>
                    <a:pt x="272" y="1950"/>
                    <a:pt x="272" y="1950"/>
                  </a:cubicBezTo>
                  <a:lnTo>
                    <a:pt x="302" y="1950"/>
                  </a:lnTo>
                  <a:lnTo>
                    <a:pt x="302" y="2011"/>
                  </a:lnTo>
                  <a:lnTo>
                    <a:pt x="302" y="2041"/>
                  </a:lnTo>
                  <a:cubicBezTo>
                    <a:pt x="311" y="2015"/>
                    <a:pt x="317" y="2004"/>
                    <a:pt x="322" y="2000"/>
                  </a:cubicBezTo>
                  <a:lnTo>
                    <a:pt x="322" y="2000"/>
                  </a:lnTo>
                  <a:cubicBezTo>
                    <a:pt x="325" y="2003"/>
                    <a:pt x="328" y="2007"/>
                    <a:pt x="333" y="2011"/>
                  </a:cubicBezTo>
                  <a:lnTo>
                    <a:pt x="333" y="1999"/>
                  </a:lnTo>
                  <a:lnTo>
                    <a:pt x="333" y="1999"/>
                  </a:lnTo>
                  <a:cubicBezTo>
                    <a:pt x="336" y="2001"/>
                    <a:pt x="339" y="2003"/>
                    <a:pt x="342" y="2003"/>
                  </a:cubicBezTo>
                  <a:cubicBezTo>
                    <a:pt x="347" y="2003"/>
                    <a:pt x="354" y="1998"/>
                    <a:pt x="363" y="1980"/>
                  </a:cubicBezTo>
                  <a:lnTo>
                    <a:pt x="363" y="1980"/>
                  </a:lnTo>
                  <a:cubicBezTo>
                    <a:pt x="333" y="2041"/>
                    <a:pt x="333" y="2011"/>
                    <a:pt x="333" y="2071"/>
                  </a:cubicBezTo>
                  <a:cubicBezTo>
                    <a:pt x="333" y="2071"/>
                    <a:pt x="333" y="2101"/>
                    <a:pt x="333" y="2101"/>
                  </a:cubicBezTo>
                  <a:cubicBezTo>
                    <a:pt x="353" y="2101"/>
                    <a:pt x="359" y="2128"/>
                    <a:pt x="362" y="2128"/>
                  </a:cubicBezTo>
                  <a:cubicBezTo>
                    <a:pt x="363" y="2128"/>
                    <a:pt x="363" y="2121"/>
                    <a:pt x="363" y="2101"/>
                  </a:cubicBezTo>
                  <a:cubicBezTo>
                    <a:pt x="371" y="2085"/>
                    <a:pt x="378" y="2080"/>
                    <a:pt x="386" y="2080"/>
                  </a:cubicBezTo>
                  <a:cubicBezTo>
                    <a:pt x="404" y="2080"/>
                    <a:pt x="422" y="2107"/>
                    <a:pt x="440" y="2107"/>
                  </a:cubicBezTo>
                  <a:cubicBezTo>
                    <a:pt x="444" y="2107"/>
                    <a:pt x="449" y="2106"/>
                    <a:pt x="453" y="2101"/>
                  </a:cubicBezTo>
                  <a:cubicBezTo>
                    <a:pt x="453" y="2071"/>
                    <a:pt x="483" y="2041"/>
                    <a:pt x="483" y="2011"/>
                  </a:cubicBezTo>
                  <a:cubicBezTo>
                    <a:pt x="483" y="2041"/>
                    <a:pt x="483" y="2041"/>
                    <a:pt x="483" y="2071"/>
                  </a:cubicBezTo>
                  <a:lnTo>
                    <a:pt x="514" y="2071"/>
                  </a:lnTo>
                  <a:cubicBezTo>
                    <a:pt x="514" y="2101"/>
                    <a:pt x="514" y="2101"/>
                    <a:pt x="514" y="2131"/>
                  </a:cubicBezTo>
                  <a:cubicBezTo>
                    <a:pt x="544" y="2101"/>
                    <a:pt x="544" y="2071"/>
                    <a:pt x="544" y="2071"/>
                  </a:cubicBezTo>
                  <a:lnTo>
                    <a:pt x="544" y="2011"/>
                  </a:lnTo>
                  <a:lnTo>
                    <a:pt x="634" y="2011"/>
                  </a:lnTo>
                  <a:lnTo>
                    <a:pt x="634" y="2071"/>
                  </a:lnTo>
                  <a:lnTo>
                    <a:pt x="634" y="2131"/>
                  </a:lnTo>
                  <a:cubicBezTo>
                    <a:pt x="634" y="2161"/>
                    <a:pt x="634" y="2192"/>
                    <a:pt x="664" y="2222"/>
                  </a:cubicBezTo>
                  <a:lnTo>
                    <a:pt x="664" y="2192"/>
                  </a:lnTo>
                  <a:cubicBezTo>
                    <a:pt x="664" y="2167"/>
                    <a:pt x="645" y="2123"/>
                    <a:pt x="653" y="2123"/>
                  </a:cubicBezTo>
                  <a:cubicBezTo>
                    <a:pt x="655" y="2123"/>
                    <a:pt x="659" y="2126"/>
                    <a:pt x="664" y="2131"/>
                  </a:cubicBezTo>
                  <a:cubicBezTo>
                    <a:pt x="671" y="2138"/>
                    <a:pt x="678" y="2140"/>
                    <a:pt x="685" y="2140"/>
                  </a:cubicBezTo>
                  <a:cubicBezTo>
                    <a:pt x="691" y="2140"/>
                    <a:pt x="698" y="2138"/>
                    <a:pt x="703" y="2136"/>
                  </a:cubicBezTo>
                  <a:lnTo>
                    <a:pt x="703" y="2136"/>
                  </a:lnTo>
                  <a:cubicBezTo>
                    <a:pt x="706" y="2142"/>
                    <a:pt x="713" y="2150"/>
                    <a:pt x="725" y="2161"/>
                  </a:cubicBezTo>
                  <a:cubicBezTo>
                    <a:pt x="725" y="2139"/>
                    <a:pt x="721" y="2133"/>
                    <a:pt x="714" y="2133"/>
                  </a:cubicBezTo>
                  <a:cubicBezTo>
                    <a:pt x="711" y="2133"/>
                    <a:pt x="707" y="2135"/>
                    <a:pt x="703" y="2136"/>
                  </a:cubicBezTo>
                  <a:lnTo>
                    <a:pt x="703" y="2136"/>
                  </a:lnTo>
                  <a:cubicBezTo>
                    <a:pt x="699" y="2127"/>
                    <a:pt x="707" y="2119"/>
                    <a:pt x="725" y="2101"/>
                  </a:cubicBezTo>
                  <a:cubicBezTo>
                    <a:pt x="725" y="2131"/>
                    <a:pt x="732" y="2131"/>
                    <a:pt x="740" y="2131"/>
                  </a:cubicBezTo>
                  <a:cubicBezTo>
                    <a:pt x="747" y="2131"/>
                    <a:pt x="755" y="2131"/>
                    <a:pt x="755" y="2161"/>
                  </a:cubicBezTo>
                  <a:cubicBezTo>
                    <a:pt x="755" y="2101"/>
                    <a:pt x="785" y="2131"/>
                    <a:pt x="785" y="2071"/>
                  </a:cubicBezTo>
                  <a:cubicBezTo>
                    <a:pt x="815" y="2071"/>
                    <a:pt x="815" y="2101"/>
                    <a:pt x="815" y="2101"/>
                  </a:cubicBezTo>
                  <a:cubicBezTo>
                    <a:pt x="815" y="2071"/>
                    <a:pt x="815" y="2041"/>
                    <a:pt x="815" y="1980"/>
                  </a:cubicBezTo>
                  <a:cubicBezTo>
                    <a:pt x="846" y="2041"/>
                    <a:pt x="846" y="2071"/>
                    <a:pt x="846" y="2101"/>
                  </a:cubicBezTo>
                  <a:lnTo>
                    <a:pt x="846" y="2011"/>
                  </a:lnTo>
                  <a:cubicBezTo>
                    <a:pt x="846" y="2041"/>
                    <a:pt x="846" y="2041"/>
                    <a:pt x="876" y="2071"/>
                  </a:cubicBezTo>
                  <a:cubicBezTo>
                    <a:pt x="846" y="2011"/>
                    <a:pt x="876" y="2041"/>
                    <a:pt x="876" y="2011"/>
                  </a:cubicBezTo>
                  <a:cubicBezTo>
                    <a:pt x="880" y="2006"/>
                    <a:pt x="884" y="2004"/>
                    <a:pt x="887" y="2004"/>
                  </a:cubicBezTo>
                  <a:cubicBezTo>
                    <a:pt x="903" y="2004"/>
                    <a:pt x="905" y="2047"/>
                    <a:pt x="906" y="2047"/>
                  </a:cubicBezTo>
                  <a:cubicBezTo>
                    <a:pt x="906" y="2047"/>
                    <a:pt x="906" y="2045"/>
                    <a:pt x="906" y="2041"/>
                  </a:cubicBezTo>
                  <a:lnTo>
                    <a:pt x="906" y="1980"/>
                  </a:lnTo>
                  <a:cubicBezTo>
                    <a:pt x="906" y="1943"/>
                    <a:pt x="917" y="1940"/>
                    <a:pt x="926" y="1930"/>
                  </a:cubicBezTo>
                  <a:lnTo>
                    <a:pt x="926" y="1930"/>
                  </a:lnTo>
                  <a:cubicBezTo>
                    <a:pt x="928" y="1934"/>
                    <a:pt x="931" y="1941"/>
                    <a:pt x="936" y="1950"/>
                  </a:cubicBezTo>
                  <a:cubicBezTo>
                    <a:pt x="996" y="1950"/>
                    <a:pt x="996" y="1950"/>
                    <a:pt x="996" y="1920"/>
                  </a:cubicBezTo>
                  <a:cubicBezTo>
                    <a:pt x="996" y="1890"/>
                    <a:pt x="966" y="1920"/>
                    <a:pt x="996" y="1860"/>
                  </a:cubicBezTo>
                  <a:cubicBezTo>
                    <a:pt x="996" y="1838"/>
                    <a:pt x="1000" y="1830"/>
                    <a:pt x="1005" y="1830"/>
                  </a:cubicBezTo>
                  <a:cubicBezTo>
                    <a:pt x="1018" y="1830"/>
                    <a:pt x="1042" y="1874"/>
                    <a:pt x="1052" y="1874"/>
                  </a:cubicBezTo>
                  <a:cubicBezTo>
                    <a:pt x="1055" y="1874"/>
                    <a:pt x="1057" y="1870"/>
                    <a:pt x="1057" y="1860"/>
                  </a:cubicBezTo>
                  <a:cubicBezTo>
                    <a:pt x="1057" y="1835"/>
                    <a:pt x="1037" y="1791"/>
                    <a:pt x="1045" y="1791"/>
                  </a:cubicBezTo>
                  <a:cubicBezTo>
                    <a:pt x="1047" y="1791"/>
                    <a:pt x="1051" y="1794"/>
                    <a:pt x="1057" y="1799"/>
                  </a:cubicBezTo>
                  <a:cubicBezTo>
                    <a:pt x="1057" y="1809"/>
                    <a:pt x="1057" y="1820"/>
                    <a:pt x="1057" y="1830"/>
                  </a:cubicBezTo>
                  <a:cubicBezTo>
                    <a:pt x="1087" y="1830"/>
                    <a:pt x="1057" y="1769"/>
                    <a:pt x="1057" y="1769"/>
                  </a:cubicBezTo>
                  <a:lnTo>
                    <a:pt x="1057" y="1769"/>
                  </a:lnTo>
                  <a:lnTo>
                    <a:pt x="1087" y="1799"/>
                  </a:lnTo>
                  <a:cubicBezTo>
                    <a:pt x="1117" y="1769"/>
                    <a:pt x="1117" y="1739"/>
                    <a:pt x="1117" y="1679"/>
                  </a:cubicBezTo>
                  <a:lnTo>
                    <a:pt x="1117" y="1709"/>
                  </a:lnTo>
                  <a:cubicBezTo>
                    <a:pt x="1147" y="1648"/>
                    <a:pt x="1177" y="1618"/>
                    <a:pt x="1238" y="1588"/>
                  </a:cubicBezTo>
                  <a:lnTo>
                    <a:pt x="1238" y="1528"/>
                  </a:lnTo>
                  <a:cubicBezTo>
                    <a:pt x="1268" y="1528"/>
                    <a:pt x="1238" y="1528"/>
                    <a:pt x="1238" y="1498"/>
                  </a:cubicBezTo>
                  <a:cubicBezTo>
                    <a:pt x="1238" y="1437"/>
                    <a:pt x="1238" y="1377"/>
                    <a:pt x="1268" y="1347"/>
                  </a:cubicBezTo>
                  <a:cubicBezTo>
                    <a:pt x="1298" y="1317"/>
                    <a:pt x="1238" y="1256"/>
                    <a:pt x="1268" y="1256"/>
                  </a:cubicBezTo>
                  <a:cubicBezTo>
                    <a:pt x="1298" y="1196"/>
                    <a:pt x="1268" y="1135"/>
                    <a:pt x="1328" y="1075"/>
                  </a:cubicBezTo>
                  <a:cubicBezTo>
                    <a:pt x="1298" y="1075"/>
                    <a:pt x="1328" y="1015"/>
                    <a:pt x="1298" y="1015"/>
                  </a:cubicBezTo>
                  <a:cubicBezTo>
                    <a:pt x="1328" y="954"/>
                    <a:pt x="1298" y="924"/>
                    <a:pt x="1298" y="894"/>
                  </a:cubicBezTo>
                  <a:cubicBezTo>
                    <a:pt x="1298" y="894"/>
                    <a:pt x="1238" y="864"/>
                    <a:pt x="1238" y="864"/>
                  </a:cubicBezTo>
                  <a:lnTo>
                    <a:pt x="1268" y="864"/>
                  </a:lnTo>
                  <a:lnTo>
                    <a:pt x="1238" y="834"/>
                  </a:lnTo>
                  <a:lnTo>
                    <a:pt x="1268" y="804"/>
                  </a:lnTo>
                  <a:cubicBezTo>
                    <a:pt x="1268" y="808"/>
                    <a:pt x="1269" y="813"/>
                    <a:pt x="1270" y="818"/>
                  </a:cubicBezTo>
                  <a:lnTo>
                    <a:pt x="1270" y="818"/>
                  </a:lnTo>
                  <a:cubicBezTo>
                    <a:pt x="1277" y="786"/>
                    <a:pt x="1298" y="743"/>
                    <a:pt x="1298" y="743"/>
                  </a:cubicBezTo>
                  <a:lnTo>
                    <a:pt x="1268" y="713"/>
                  </a:lnTo>
                  <a:cubicBezTo>
                    <a:pt x="1288" y="713"/>
                    <a:pt x="1308" y="726"/>
                    <a:pt x="1310" y="726"/>
                  </a:cubicBezTo>
                  <a:cubicBezTo>
                    <a:pt x="1312" y="726"/>
                    <a:pt x="1308" y="723"/>
                    <a:pt x="1298" y="713"/>
                  </a:cubicBezTo>
                  <a:cubicBezTo>
                    <a:pt x="1268" y="653"/>
                    <a:pt x="1298" y="653"/>
                    <a:pt x="1298" y="653"/>
                  </a:cubicBezTo>
                  <a:lnTo>
                    <a:pt x="1268" y="653"/>
                  </a:lnTo>
                  <a:cubicBezTo>
                    <a:pt x="1298" y="622"/>
                    <a:pt x="1298" y="592"/>
                    <a:pt x="1268" y="562"/>
                  </a:cubicBezTo>
                  <a:lnTo>
                    <a:pt x="1298" y="562"/>
                  </a:lnTo>
                  <a:cubicBezTo>
                    <a:pt x="1268" y="532"/>
                    <a:pt x="1268" y="472"/>
                    <a:pt x="1238" y="441"/>
                  </a:cubicBezTo>
                  <a:lnTo>
                    <a:pt x="1208" y="441"/>
                  </a:lnTo>
                  <a:cubicBezTo>
                    <a:pt x="1219" y="430"/>
                    <a:pt x="1230" y="419"/>
                    <a:pt x="1238" y="411"/>
                  </a:cubicBezTo>
                  <a:cubicBezTo>
                    <a:pt x="1208" y="411"/>
                    <a:pt x="1238" y="351"/>
                    <a:pt x="1208" y="351"/>
                  </a:cubicBezTo>
                  <a:cubicBezTo>
                    <a:pt x="1177" y="321"/>
                    <a:pt x="1177" y="291"/>
                    <a:pt x="1147" y="291"/>
                  </a:cubicBezTo>
                  <a:cubicBezTo>
                    <a:pt x="1126" y="312"/>
                    <a:pt x="1120" y="333"/>
                    <a:pt x="1118" y="333"/>
                  </a:cubicBezTo>
                  <a:cubicBezTo>
                    <a:pt x="1117" y="333"/>
                    <a:pt x="1117" y="330"/>
                    <a:pt x="1117" y="321"/>
                  </a:cubicBezTo>
                  <a:cubicBezTo>
                    <a:pt x="1087" y="291"/>
                    <a:pt x="1117" y="200"/>
                    <a:pt x="1087" y="200"/>
                  </a:cubicBezTo>
                  <a:cubicBezTo>
                    <a:pt x="1061" y="200"/>
                    <a:pt x="1057" y="266"/>
                    <a:pt x="1057" y="266"/>
                  </a:cubicBezTo>
                  <a:cubicBezTo>
                    <a:pt x="1057" y="266"/>
                    <a:pt x="1057" y="265"/>
                    <a:pt x="1057" y="260"/>
                  </a:cubicBezTo>
                  <a:cubicBezTo>
                    <a:pt x="1057" y="200"/>
                    <a:pt x="1027" y="170"/>
                    <a:pt x="1057" y="170"/>
                  </a:cubicBezTo>
                  <a:cubicBezTo>
                    <a:pt x="1037" y="170"/>
                    <a:pt x="1017" y="156"/>
                    <a:pt x="996" y="156"/>
                  </a:cubicBezTo>
                  <a:cubicBezTo>
                    <a:pt x="986" y="156"/>
                    <a:pt x="976" y="160"/>
                    <a:pt x="966" y="170"/>
                  </a:cubicBezTo>
                  <a:lnTo>
                    <a:pt x="966" y="140"/>
                  </a:lnTo>
                  <a:cubicBezTo>
                    <a:pt x="964" y="142"/>
                    <a:pt x="962" y="143"/>
                    <a:pt x="959" y="143"/>
                  </a:cubicBezTo>
                  <a:cubicBezTo>
                    <a:pt x="936" y="143"/>
                    <a:pt x="912" y="37"/>
                    <a:pt x="889" y="37"/>
                  </a:cubicBezTo>
                  <a:cubicBezTo>
                    <a:pt x="884" y="37"/>
                    <a:pt x="880" y="40"/>
                    <a:pt x="876" y="49"/>
                  </a:cubicBezTo>
                  <a:lnTo>
                    <a:pt x="815" y="79"/>
                  </a:lnTo>
                  <a:cubicBezTo>
                    <a:pt x="815" y="79"/>
                    <a:pt x="815" y="49"/>
                    <a:pt x="815" y="19"/>
                  </a:cubicBezTo>
                  <a:cubicBezTo>
                    <a:pt x="804" y="41"/>
                    <a:pt x="797" y="47"/>
                    <a:pt x="790" y="47"/>
                  </a:cubicBezTo>
                  <a:cubicBezTo>
                    <a:pt x="782" y="47"/>
                    <a:pt x="773" y="40"/>
                    <a:pt x="758" y="40"/>
                  </a:cubicBezTo>
                  <a:cubicBezTo>
                    <a:pt x="749" y="40"/>
                    <a:pt x="738" y="42"/>
                    <a:pt x="725" y="49"/>
                  </a:cubicBezTo>
                  <a:cubicBezTo>
                    <a:pt x="725" y="12"/>
                    <a:pt x="71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3983500" y="2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3983500" y="2527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4005375" y="249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3977450" y="2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3969925" y="2495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3969150" y="2505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3975950" y="248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3983500" y="25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3983500" y="2529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3980475" y="253007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" y="0"/>
                  </a:moveTo>
                  <a:cubicBezTo>
                    <a:pt x="1" y="0"/>
                    <a:pt x="1" y="14"/>
                    <a:pt x="9" y="14"/>
                  </a:cubicBezTo>
                  <a:cubicBezTo>
                    <a:pt x="13" y="14"/>
                    <a:pt x="17" y="12"/>
                    <a:pt x="23" y="7"/>
                  </a:cubicBezTo>
                  <a:lnTo>
                    <a:pt x="23" y="7"/>
                  </a:lnTo>
                  <a:cubicBezTo>
                    <a:pt x="26" y="11"/>
                    <a:pt x="29" y="14"/>
                    <a:pt x="30" y="14"/>
                  </a:cubicBezTo>
                  <a:cubicBezTo>
                    <a:pt x="31" y="14"/>
                    <a:pt x="31" y="10"/>
                    <a:pt x="31" y="0"/>
                  </a:cubicBezTo>
                  <a:lnTo>
                    <a:pt x="31" y="0"/>
                  </a:lnTo>
                  <a:cubicBezTo>
                    <a:pt x="28" y="3"/>
                    <a:pt x="25" y="6"/>
                    <a:pt x="23" y="7"/>
                  </a:cubicBezTo>
                  <a:lnTo>
                    <a:pt x="23" y="7"/>
                  </a:ln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3968400" y="25119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3862775" y="2551950"/>
              <a:ext cx="1550" cy="3025"/>
            </a:xfrm>
            <a:custGeom>
              <a:avLst/>
              <a:gdLst/>
              <a:ahLst/>
              <a:cxnLst/>
              <a:rect l="l" t="t" r="r" b="b"/>
              <a:pathLst>
                <a:path w="62" h="12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"/>
                    <a:pt x="12" y="12"/>
                    <a:pt x="15" y="18"/>
                  </a:cubicBezTo>
                  <a:lnTo>
                    <a:pt x="15" y="18"/>
                  </a:lnTo>
                  <a:cubicBezTo>
                    <a:pt x="16" y="18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29" y="28"/>
                    <a:pt x="45" y="44"/>
                    <a:pt x="61" y="61"/>
                  </a:cubicBezTo>
                  <a:lnTo>
                    <a:pt x="61" y="30"/>
                  </a:lnTo>
                  <a:cubicBezTo>
                    <a:pt x="61" y="15"/>
                    <a:pt x="54" y="8"/>
                    <a:pt x="42" y="8"/>
                  </a:cubicBezTo>
                  <a:cubicBezTo>
                    <a:pt x="35" y="8"/>
                    <a:pt x="27" y="11"/>
                    <a:pt x="17" y="17"/>
                  </a:cubicBezTo>
                  <a:lnTo>
                    <a:pt x="17" y="17"/>
                  </a:lnTo>
                  <a:cubicBezTo>
                    <a:pt x="8" y="7"/>
                    <a:pt x="1" y="1"/>
                    <a:pt x="1" y="0"/>
                  </a:cubicBezTo>
                  <a:close/>
                  <a:moveTo>
                    <a:pt x="15" y="18"/>
                  </a:moveTo>
                  <a:lnTo>
                    <a:pt x="15" y="18"/>
                  </a:lnTo>
                  <a:cubicBezTo>
                    <a:pt x="11" y="22"/>
                    <a:pt x="6" y="26"/>
                    <a:pt x="1" y="30"/>
                  </a:cubicBezTo>
                  <a:cubicBezTo>
                    <a:pt x="1" y="53"/>
                    <a:pt x="1" y="80"/>
                    <a:pt x="1" y="121"/>
                  </a:cubicBezTo>
                  <a:cubicBezTo>
                    <a:pt x="25" y="72"/>
                    <a:pt x="30" y="43"/>
                    <a:pt x="1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3861275" y="25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3874100" y="25376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1" y="1"/>
                  </a:moveTo>
                  <a:cubicBezTo>
                    <a:pt x="1" y="1"/>
                    <a:pt x="14" y="14"/>
                    <a:pt x="23" y="14"/>
                  </a:cubicBezTo>
                  <a:cubicBezTo>
                    <a:pt x="27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3861275" y="25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3828075" y="25270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3856000" y="2508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3862775" y="2552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3823550" y="2510025"/>
              <a:ext cx="47550" cy="47975"/>
            </a:xfrm>
            <a:custGeom>
              <a:avLst/>
              <a:gdLst/>
              <a:ahLst/>
              <a:cxnLst/>
              <a:rect l="l" t="t" r="r" b="b"/>
              <a:pathLst>
                <a:path w="1902" h="1919" extrusionOk="0">
                  <a:moveTo>
                    <a:pt x="1298" y="18"/>
                  </a:moveTo>
                  <a:lnTo>
                    <a:pt x="1298" y="48"/>
                  </a:lnTo>
                  <a:cubicBezTo>
                    <a:pt x="1328" y="48"/>
                    <a:pt x="1298" y="18"/>
                    <a:pt x="1298" y="18"/>
                  </a:cubicBezTo>
                  <a:close/>
                  <a:moveTo>
                    <a:pt x="121" y="470"/>
                  </a:moveTo>
                  <a:lnTo>
                    <a:pt x="121" y="500"/>
                  </a:lnTo>
                  <a:cubicBezTo>
                    <a:pt x="121" y="491"/>
                    <a:pt x="122" y="482"/>
                    <a:pt x="123" y="474"/>
                  </a:cubicBezTo>
                  <a:lnTo>
                    <a:pt x="123" y="474"/>
                  </a:lnTo>
                  <a:cubicBezTo>
                    <a:pt x="122" y="471"/>
                    <a:pt x="121" y="470"/>
                    <a:pt x="121" y="470"/>
                  </a:cubicBezTo>
                  <a:close/>
                  <a:moveTo>
                    <a:pt x="1781" y="1134"/>
                  </a:moveTo>
                  <a:cubicBezTo>
                    <a:pt x="1798" y="1134"/>
                    <a:pt x="1805" y="1153"/>
                    <a:pt x="1809" y="1164"/>
                  </a:cubicBezTo>
                  <a:lnTo>
                    <a:pt x="1781" y="1164"/>
                  </a:lnTo>
                  <a:lnTo>
                    <a:pt x="1781" y="1134"/>
                  </a:lnTo>
                  <a:close/>
                  <a:moveTo>
                    <a:pt x="1710" y="1499"/>
                  </a:moveTo>
                  <a:cubicBezTo>
                    <a:pt x="1703" y="1505"/>
                    <a:pt x="1717" y="1522"/>
                    <a:pt x="1735" y="1541"/>
                  </a:cubicBezTo>
                  <a:lnTo>
                    <a:pt x="1735" y="1541"/>
                  </a:lnTo>
                  <a:cubicBezTo>
                    <a:pt x="1732" y="1526"/>
                    <a:pt x="1731" y="1506"/>
                    <a:pt x="1710" y="1499"/>
                  </a:cubicBezTo>
                  <a:close/>
                  <a:moveTo>
                    <a:pt x="1735" y="1541"/>
                  </a:moveTo>
                  <a:cubicBezTo>
                    <a:pt x="1737" y="1550"/>
                    <a:pt x="1741" y="1557"/>
                    <a:pt x="1751" y="1557"/>
                  </a:cubicBezTo>
                  <a:cubicBezTo>
                    <a:pt x="1746" y="1551"/>
                    <a:pt x="1740" y="1546"/>
                    <a:pt x="1735" y="1541"/>
                  </a:cubicBezTo>
                  <a:close/>
                  <a:moveTo>
                    <a:pt x="1608" y="1741"/>
                  </a:moveTo>
                  <a:cubicBezTo>
                    <a:pt x="1610" y="1748"/>
                    <a:pt x="1617" y="1755"/>
                    <a:pt x="1630" y="1768"/>
                  </a:cubicBezTo>
                  <a:cubicBezTo>
                    <a:pt x="1620" y="1748"/>
                    <a:pt x="1614" y="1741"/>
                    <a:pt x="1608" y="1741"/>
                  </a:cubicBezTo>
                  <a:close/>
                  <a:moveTo>
                    <a:pt x="1359" y="1859"/>
                  </a:moveTo>
                  <a:lnTo>
                    <a:pt x="1359" y="1859"/>
                  </a:lnTo>
                  <a:cubicBezTo>
                    <a:pt x="1356" y="1864"/>
                    <a:pt x="1353" y="1869"/>
                    <a:pt x="1348" y="1873"/>
                  </a:cubicBezTo>
                  <a:lnTo>
                    <a:pt x="1348" y="1873"/>
                  </a:lnTo>
                  <a:cubicBezTo>
                    <a:pt x="1354" y="1873"/>
                    <a:pt x="1359" y="1871"/>
                    <a:pt x="1359" y="1859"/>
                  </a:cubicBezTo>
                  <a:close/>
                  <a:moveTo>
                    <a:pt x="1348" y="1873"/>
                  </a:moveTo>
                  <a:cubicBezTo>
                    <a:pt x="1346" y="1873"/>
                    <a:pt x="1345" y="1873"/>
                    <a:pt x="1344" y="1873"/>
                  </a:cubicBezTo>
                  <a:cubicBezTo>
                    <a:pt x="1337" y="1873"/>
                    <a:pt x="1330" y="1873"/>
                    <a:pt x="1329" y="1884"/>
                  </a:cubicBezTo>
                  <a:lnTo>
                    <a:pt x="1329" y="1884"/>
                  </a:lnTo>
                  <a:cubicBezTo>
                    <a:pt x="1337" y="1881"/>
                    <a:pt x="1343" y="1878"/>
                    <a:pt x="1348" y="1873"/>
                  </a:cubicBezTo>
                  <a:close/>
                  <a:moveTo>
                    <a:pt x="1400" y="1794"/>
                  </a:moveTo>
                  <a:cubicBezTo>
                    <a:pt x="1387" y="1794"/>
                    <a:pt x="1381" y="1858"/>
                    <a:pt x="1359" y="1858"/>
                  </a:cubicBezTo>
                  <a:lnTo>
                    <a:pt x="1359" y="1858"/>
                  </a:lnTo>
                  <a:cubicBezTo>
                    <a:pt x="1367" y="1841"/>
                    <a:pt x="1363" y="1822"/>
                    <a:pt x="1360" y="1822"/>
                  </a:cubicBezTo>
                  <a:lnTo>
                    <a:pt x="1360" y="1822"/>
                  </a:lnTo>
                  <a:cubicBezTo>
                    <a:pt x="1359" y="1822"/>
                    <a:pt x="1359" y="1824"/>
                    <a:pt x="1359" y="1828"/>
                  </a:cubicBezTo>
                  <a:lnTo>
                    <a:pt x="1359" y="1858"/>
                  </a:lnTo>
                  <a:cubicBezTo>
                    <a:pt x="1359" y="1858"/>
                    <a:pt x="1359" y="1858"/>
                    <a:pt x="1359" y="1858"/>
                  </a:cubicBezTo>
                  <a:lnTo>
                    <a:pt x="1359" y="1858"/>
                  </a:lnTo>
                  <a:cubicBezTo>
                    <a:pt x="1359" y="1858"/>
                    <a:pt x="1359" y="1858"/>
                    <a:pt x="1359" y="1859"/>
                  </a:cubicBezTo>
                  <a:lnTo>
                    <a:pt x="1359" y="1859"/>
                  </a:lnTo>
                  <a:lnTo>
                    <a:pt x="1359" y="1858"/>
                  </a:lnTo>
                  <a:cubicBezTo>
                    <a:pt x="1359" y="1858"/>
                    <a:pt x="1359" y="1858"/>
                    <a:pt x="1359" y="1859"/>
                  </a:cubicBezTo>
                  <a:lnTo>
                    <a:pt x="1359" y="1859"/>
                  </a:lnTo>
                  <a:cubicBezTo>
                    <a:pt x="1359" y="1859"/>
                    <a:pt x="1359" y="1859"/>
                    <a:pt x="1359" y="1859"/>
                  </a:cubicBezTo>
                  <a:lnTo>
                    <a:pt x="1359" y="1859"/>
                  </a:lnTo>
                  <a:lnTo>
                    <a:pt x="1359" y="1889"/>
                  </a:lnTo>
                  <a:cubicBezTo>
                    <a:pt x="1359" y="1858"/>
                    <a:pt x="1389" y="1858"/>
                    <a:pt x="1389" y="1828"/>
                  </a:cubicBezTo>
                  <a:cubicBezTo>
                    <a:pt x="1389" y="1858"/>
                    <a:pt x="1389" y="1858"/>
                    <a:pt x="1389" y="1889"/>
                  </a:cubicBezTo>
                  <a:cubicBezTo>
                    <a:pt x="1389" y="1858"/>
                    <a:pt x="1419" y="1858"/>
                    <a:pt x="1419" y="1828"/>
                  </a:cubicBezTo>
                  <a:cubicBezTo>
                    <a:pt x="1411" y="1803"/>
                    <a:pt x="1405" y="1794"/>
                    <a:pt x="1400" y="1794"/>
                  </a:cubicBezTo>
                  <a:close/>
                  <a:moveTo>
                    <a:pt x="1190" y="0"/>
                  </a:moveTo>
                  <a:cubicBezTo>
                    <a:pt x="1188" y="0"/>
                    <a:pt x="1184" y="5"/>
                    <a:pt x="1178" y="18"/>
                  </a:cubicBezTo>
                  <a:cubicBezTo>
                    <a:pt x="1178" y="18"/>
                    <a:pt x="1178" y="48"/>
                    <a:pt x="1178" y="48"/>
                  </a:cubicBezTo>
                  <a:cubicBezTo>
                    <a:pt x="1178" y="33"/>
                    <a:pt x="1163" y="25"/>
                    <a:pt x="1147" y="25"/>
                  </a:cubicBezTo>
                  <a:cubicBezTo>
                    <a:pt x="1132" y="25"/>
                    <a:pt x="1117" y="33"/>
                    <a:pt x="1117" y="48"/>
                  </a:cubicBezTo>
                  <a:lnTo>
                    <a:pt x="1117" y="18"/>
                  </a:lnTo>
                  <a:lnTo>
                    <a:pt x="1087" y="18"/>
                  </a:lnTo>
                  <a:cubicBezTo>
                    <a:pt x="1072" y="33"/>
                    <a:pt x="1057" y="33"/>
                    <a:pt x="1046" y="33"/>
                  </a:cubicBezTo>
                  <a:cubicBezTo>
                    <a:pt x="1034" y="33"/>
                    <a:pt x="1027" y="33"/>
                    <a:pt x="1027" y="48"/>
                  </a:cubicBezTo>
                  <a:cubicBezTo>
                    <a:pt x="1027" y="66"/>
                    <a:pt x="1027" y="94"/>
                    <a:pt x="1027" y="108"/>
                  </a:cubicBezTo>
                  <a:cubicBezTo>
                    <a:pt x="1003" y="108"/>
                    <a:pt x="978" y="69"/>
                    <a:pt x="970" y="69"/>
                  </a:cubicBezTo>
                  <a:cubicBezTo>
                    <a:pt x="968" y="69"/>
                    <a:pt x="966" y="72"/>
                    <a:pt x="966" y="78"/>
                  </a:cubicBezTo>
                  <a:cubicBezTo>
                    <a:pt x="936" y="78"/>
                    <a:pt x="906" y="78"/>
                    <a:pt x="876" y="108"/>
                  </a:cubicBezTo>
                  <a:cubicBezTo>
                    <a:pt x="906" y="108"/>
                    <a:pt x="906" y="138"/>
                    <a:pt x="876" y="138"/>
                  </a:cubicBezTo>
                  <a:lnTo>
                    <a:pt x="876" y="108"/>
                  </a:lnTo>
                  <a:cubicBezTo>
                    <a:pt x="871" y="117"/>
                    <a:pt x="866" y="121"/>
                    <a:pt x="861" y="121"/>
                  </a:cubicBezTo>
                  <a:cubicBezTo>
                    <a:pt x="836" y="121"/>
                    <a:pt x="803" y="52"/>
                    <a:pt x="777" y="52"/>
                  </a:cubicBezTo>
                  <a:cubicBezTo>
                    <a:pt x="769" y="52"/>
                    <a:pt x="761" y="59"/>
                    <a:pt x="755" y="78"/>
                  </a:cubicBezTo>
                  <a:lnTo>
                    <a:pt x="725" y="108"/>
                  </a:lnTo>
                  <a:lnTo>
                    <a:pt x="725" y="48"/>
                  </a:lnTo>
                  <a:cubicBezTo>
                    <a:pt x="714" y="70"/>
                    <a:pt x="703" y="76"/>
                    <a:pt x="692" y="76"/>
                  </a:cubicBezTo>
                  <a:cubicBezTo>
                    <a:pt x="679" y="76"/>
                    <a:pt x="667" y="69"/>
                    <a:pt x="655" y="69"/>
                  </a:cubicBezTo>
                  <a:cubicBezTo>
                    <a:pt x="648" y="69"/>
                    <a:pt x="641" y="71"/>
                    <a:pt x="634" y="78"/>
                  </a:cubicBezTo>
                  <a:cubicBezTo>
                    <a:pt x="634" y="33"/>
                    <a:pt x="626" y="22"/>
                    <a:pt x="613" y="22"/>
                  </a:cubicBezTo>
                  <a:cubicBezTo>
                    <a:pt x="598" y="22"/>
                    <a:pt x="577" y="36"/>
                    <a:pt x="554" y="36"/>
                  </a:cubicBezTo>
                  <a:cubicBezTo>
                    <a:pt x="541" y="36"/>
                    <a:pt x="527" y="31"/>
                    <a:pt x="514" y="18"/>
                  </a:cubicBezTo>
                  <a:lnTo>
                    <a:pt x="514" y="48"/>
                  </a:lnTo>
                  <a:cubicBezTo>
                    <a:pt x="507" y="54"/>
                    <a:pt x="502" y="56"/>
                    <a:pt x="498" y="56"/>
                  </a:cubicBezTo>
                  <a:cubicBezTo>
                    <a:pt x="487" y="56"/>
                    <a:pt x="485" y="39"/>
                    <a:pt x="484" y="39"/>
                  </a:cubicBezTo>
                  <a:cubicBezTo>
                    <a:pt x="484" y="39"/>
                    <a:pt x="484" y="41"/>
                    <a:pt x="484" y="48"/>
                  </a:cubicBezTo>
                  <a:lnTo>
                    <a:pt x="484" y="78"/>
                  </a:lnTo>
                  <a:cubicBezTo>
                    <a:pt x="423" y="138"/>
                    <a:pt x="242" y="138"/>
                    <a:pt x="242" y="168"/>
                  </a:cubicBezTo>
                  <a:cubicBezTo>
                    <a:pt x="242" y="199"/>
                    <a:pt x="302" y="289"/>
                    <a:pt x="242" y="289"/>
                  </a:cubicBezTo>
                  <a:lnTo>
                    <a:pt x="242" y="229"/>
                  </a:lnTo>
                  <a:cubicBezTo>
                    <a:pt x="214" y="340"/>
                    <a:pt x="135" y="374"/>
                    <a:pt x="123" y="474"/>
                  </a:cubicBezTo>
                  <a:lnTo>
                    <a:pt x="123" y="474"/>
                  </a:lnTo>
                  <a:cubicBezTo>
                    <a:pt x="129" y="487"/>
                    <a:pt x="147" y="535"/>
                    <a:pt x="121" y="561"/>
                  </a:cubicBezTo>
                  <a:lnTo>
                    <a:pt x="121" y="621"/>
                  </a:lnTo>
                  <a:cubicBezTo>
                    <a:pt x="121" y="621"/>
                    <a:pt x="121" y="651"/>
                    <a:pt x="121" y="681"/>
                  </a:cubicBezTo>
                  <a:cubicBezTo>
                    <a:pt x="91" y="712"/>
                    <a:pt x="91" y="742"/>
                    <a:pt x="91" y="772"/>
                  </a:cubicBezTo>
                  <a:cubicBezTo>
                    <a:pt x="91" y="802"/>
                    <a:pt x="31" y="832"/>
                    <a:pt x="91" y="862"/>
                  </a:cubicBezTo>
                  <a:cubicBezTo>
                    <a:pt x="85" y="859"/>
                    <a:pt x="79" y="858"/>
                    <a:pt x="74" y="858"/>
                  </a:cubicBezTo>
                  <a:cubicBezTo>
                    <a:pt x="37" y="858"/>
                    <a:pt x="61" y="953"/>
                    <a:pt x="61" y="953"/>
                  </a:cubicBezTo>
                  <a:cubicBezTo>
                    <a:pt x="61" y="953"/>
                    <a:pt x="48" y="940"/>
                    <a:pt x="39" y="940"/>
                  </a:cubicBezTo>
                  <a:cubicBezTo>
                    <a:pt x="34" y="940"/>
                    <a:pt x="31" y="943"/>
                    <a:pt x="31" y="953"/>
                  </a:cubicBezTo>
                  <a:cubicBezTo>
                    <a:pt x="31" y="983"/>
                    <a:pt x="31" y="983"/>
                    <a:pt x="61" y="983"/>
                  </a:cubicBezTo>
                  <a:cubicBezTo>
                    <a:pt x="1" y="1044"/>
                    <a:pt x="91" y="1074"/>
                    <a:pt x="31" y="1134"/>
                  </a:cubicBezTo>
                  <a:lnTo>
                    <a:pt x="121" y="1315"/>
                  </a:lnTo>
                  <a:cubicBezTo>
                    <a:pt x="113" y="1320"/>
                    <a:pt x="106" y="1321"/>
                    <a:pt x="100" y="1321"/>
                  </a:cubicBezTo>
                  <a:cubicBezTo>
                    <a:pt x="74" y="1321"/>
                    <a:pt x="82" y="1279"/>
                    <a:pt x="71" y="1279"/>
                  </a:cubicBezTo>
                  <a:cubicBezTo>
                    <a:pt x="69" y="1279"/>
                    <a:pt x="65" y="1281"/>
                    <a:pt x="61" y="1285"/>
                  </a:cubicBezTo>
                  <a:cubicBezTo>
                    <a:pt x="91" y="1345"/>
                    <a:pt x="121" y="1406"/>
                    <a:pt x="121" y="1406"/>
                  </a:cubicBezTo>
                  <a:cubicBezTo>
                    <a:pt x="121" y="1406"/>
                    <a:pt x="95" y="1392"/>
                    <a:pt x="86" y="1392"/>
                  </a:cubicBezTo>
                  <a:cubicBezTo>
                    <a:pt x="81" y="1392"/>
                    <a:pt x="81" y="1396"/>
                    <a:pt x="91" y="1406"/>
                  </a:cubicBezTo>
                  <a:cubicBezTo>
                    <a:pt x="121" y="1466"/>
                    <a:pt x="121" y="1526"/>
                    <a:pt x="182" y="1557"/>
                  </a:cubicBezTo>
                  <a:cubicBezTo>
                    <a:pt x="212" y="1526"/>
                    <a:pt x="272" y="1526"/>
                    <a:pt x="272" y="1526"/>
                  </a:cubicBezTo>
                  <a:lnTo>
                    <a:pt x="272" y="1526"/>
                  </a:lnTo>
                  <a:cubicBezTo>
                    <a:pt x="212" y="1587"/>
                    <a:pt x="272" y="1587"/>
                    <a:pt x="212" y="1647"/>
                  </a:cubicBezTo>
                  <a:cubicBezTo>
                    <a:pt x="232" y="1647"/>
                    <a:pt x="239" y="1634"/>
                    <a:pt x="241" y="1634"/>
                  </a:cubicBezTo>
                  <a:cubicBezTo>
                    <a:pt x="242" y="1634"/>
                    <a:pt x="242" y="1637"/>
                    <a:pt x="242" y="1647"/>
                  </a:cubicBezTo>
                  <a:cubicBezTo>
                    <a:pt x="242" y="1677"/>
                    <a:pt x="212" y="1677"/>
                    <a:pt x="242" y="1677"/>
                  </a:cubicBezTo>
                  <a:lnTo>
                    <a:pt x="272" y="1677"/>
                  </a:lnTo>
                  <a:cubicBezTo>
                    <a:pt x="282" y="1667"/>
                    <a:pt x="289" y="1664"/>
                    <a:pt x="294" y="1664"/>
                  </a:cubicBezTo>
                  <a:cubicBezTo>
                    <a:pt x="302" y="1664"/>
                    <a:pt x="302" y="1677"/>
                    <a:pt x="302" y="1677"/>
                  </a:cubicBezTo>
                  <a:cubicBezTo>
                    <a:pt x="318" y="1692"/>
                    <a:pt x="340" y="1692"/>
                    <a:pt x="359" y="1692"/>
                  </a:cubicBezTo>
                  <a:cubicBezTo>
                    <a:pt x="378" y="1692"/>
                    <a:pt x="393" y="1692"/>
                    <a:pt x="393" y="1707"/>
                  </a:cubicBezTo>
                  <a:lnTo>
                    <a:pt x="393" y="1798"/>
                  </a:lnTo>
                  <a:lnTo>
                    <a:pt x="423" y="1798"/>
                  </a:lnTo>
                  <a:lnTo>
                    <a:pt x="423" y="1768"/>
                  </a:lnTo>
                  <a:cubicBezTo>
                    <a:pt x="443" y="1768"/>
                    <a:pt x="463" y="1754"/>
                    <a:pt x="475" y="1754"/>
                  </a:cubicBezTo>
                  <a:cubicBezTo>
                    <a:pt x="480" y="1754"/>
                    <a:pt x="484" y="1758"/>
                    <a:pt x="484" y="1768"/>
                  </a:cubicBezTo>
                  <a:lnTo>
                    <a:pt x="514" y="1768"/>
                  </a:lnTo>
                  <a:lnTo>
                    <a:pt x="514" y="1738"/>
                  </a:lnTo>
                  <a:cubicBezTo>
                    <a:pt x="535" y="1716"/>
                    <a:pt x="541" y="1695"/>
                    <a:pt x="543" y="1695"/>
                  </a:cubicBezTo>
                  <a:cubicBezTo>
                    <a:pt x="544" y="1695"/>
                    <a:pt x="544" y="1699"/>
                    <a:pt x="544" y="1707"/>
                  </a:cubicBezTo>
                  <a:lnTo>
                    <a:pt x="544" y="1738"/>
                  </a:lnTo>
                  <a:lnTo>
                    <a:pt x="574" y="1738"/>
                  </a:lnTo>
                  <a:lnTo>
                    <a:pt x="574" y="1828"/>
                  </a:lnTo>
                  <a:cubicBezTo>
                    <a:pt x="574" y="1798"/>
                    <a:pt x="589" y="1798"/>
                    <a:pt x="604" y="1798"/>
                  </a:cubicBezTo>
                  <a:cubicBezTo>
                    <a:pt x="607" y="1798"/>
                    <a:pt x="609" y="1798"/>
                    <a:pt x="612" y="1798"/>
                  </a:cubicBezTo>
                  <a:lnTo>
                    <a:pt x="612" y="1798"/>
                  </a:lnTo>
                  <a:cubicBezTo>
                    <a:pt x="612" y="1805"/>
                    <a:pt x="619" y="1813"/>
                    <a:pt x="634" y="1828"/>
                  </a:cubicBezTo>
                  <a:cubicBezTo>
                    <a:pt x="634" y="1828"/>
                    <a:pt x="634" y="1798"/>
                    <a:pt x="634" y="1798"/>
                  </a:cubicBezTo>
                  <a:cubicBezTo>
                    <a:pt x="655" y="1798"/>
                    <a:pt x="675" y="1771"/>
                    <a:pt x="695" y="1771"/>
                  </a:cubicBezTo>
                  <a:cubicBezTo>
                    <a:pt x="705" y="1771"/>
                    <a:pt x="715" y="1778"/>
                    <a:pt x="725" y="1798"/>
                  </a:cubicBezTo>
                  <a:cubicBezTo>
                    <a:pt x="725" y="1858"/>
                    <a:pt x="695" y="1858"/>
                    <a:pt x="725" y="1858"/>
                  </a:cubicBezTo>
                  <a:cubicBezTo>
                    <a:pt x="755" y="1858"/>
                    <a:pt x="785" y="1798"/>
                    <a:pt x="815" y="1798"/>
                  </a:cubicBezTo>
                  <a:cubicBezTo>
                    <a:pt x="815" y="1768"/>
                    <a:pt x="819" y="1758"/>
                    <a:pt x="823" y="1758"/>
                  </a:cubicBezTo>
                  <a:cubicBezTo>
                    <a:pt x="832" y="1758"/>
                    <a:pt x="846" y="1798"/>
                    <a:pt x="846" y="1798"/>
                  </a:cubicBezTo>
                  <a:cubicBezTo>
                    <a:pt x="846" y="1798"/>
                    <a:pt x="815" y="1828"/>
                    <a:pt x="846" y="1828"/>
                  </a:cubicBezTo>
                  <a:cubicBezTo>
                    <a:pt x="854" y="1837"/>
                    <a:pt x="861" y="1841"/>
                    <a:pt x="867" y="1841"/>
                  </a:cubicBezTo>
                  <a:cubicBezTo>
                    <a:pt x="881" y="1841"/>
                    <a:pt x="894" y="1819"/>
                    <a:pt x="936" y="1798"/>
                  </a:cubicBezTo>
                  <a:lnTo>
                    <a:pt x="936" y="1828"/>
                  </a:lnTo>
                  <a:cubicBezTo>
                    <a:pt x="936" y="1828"/>
                    <a:pt x="950" y="1842"/>
                    <a:pt x="959" y="1842"/>
                  </a:cubicBezTo>
                  <a:cubicBezTo>
                    <a:pt x="963" y="1842"/>
                    <a:pt x="966" y="1838"/>
                    <a:pt x="966" y="1828"/>
                  </a:cubicBezTo>
                  <a:lnTo>
                    <a:pt x="966" y="1798"/>
                  </a:lnTo>
                  <a:cubicBezTo>
                    <a:pt x="974" y="1830"/>
                    <a:pt x="985" y="1841"/>
                    <a:pt x="996" y="1841"/>
                  </a:cubicBezTo>
                  <a:cubicBezTo>
                    <a:pt x="1018" y="1841"/>
                    <a:pt x="1043" y="1802"/>
                    <a:pt x="1064" y="1802"/>
                  </a:cubicBezTo>
                  <a:cubicBezTo>
                    <a:pt x="1073" y="1802"/>
                    <a:pt x="1081" y="1809"/>
                    <a:pt x="1087" y="1828"/>
                  </a:cubicBezTo>
                  <a:lnTo>
                    <a:pt x="1117" y="1828"/>
                  </a:lnTo>
                  <a:cubicBezTo>
                    <a:pt x="1117" y="1828"/>
                    <a:pt x="1117" y="1798"/>
                    <a:pt x="1117" y="1798"/>
                  </a:cubicBezTo>
                  <a:cubicBezTo>
                    <a:pt x="1117" y="1738"/>
                    <a:pt x="1147" y="1738"/>
                    <a:pt x="1147" y="1738"/>
                  </a:cubicBezTo>
                  <a:lnTo>
                    <a:pt x="1147" y="1738"/>
                  </a:lnTo>
                  <a:cubicBezTo>
                    <a:pt x="1117" y="1768"/>
                    <a:pt x="1147" y="1798"/>
                    <a:pt x="1147" y="1828"/>
                  </a:cubicBezTo>
                  <a:lnTo>
                    <a:pt x="1147" y="1798"/>
                  </a:lnTo>
                  <a:cubicBezTo>
                    <a:pt x="1153" y="1808"/>
                    <a:pt x="1156" y="1813"/>
                    <a:pt x="1158" y="1813"/>
                  </a:cubicBezTo>
                  <a:cubicBezTo>
                    <a:pt x="1167" y="1813"/>
                    <a:pt x="1158" y="1753"/>
                    <a:pt x="1167" y="1753"/>
                  </a:cubicBezTo>
                  <a:cubicBezTo>
                    <a:pt x="1169" y="1753"/>
                    <a:pt x="1172" y="1757"/>
                    <a:pt x="1178" y="1768"/>
                  </a:cubicBezTo>
                  <a:cubicBezTo>
                    <a:pt x="1178" y="1798"/>
                    <a:pt x="1178" y="1798"/>
                    <a:pt x="1178" y="1798"/>
                  </a:cubicBezTo>
                  <a:cubicBezTo>
                    <a:pt x="1208" y="1798"/>
                    <a:pt x="1208" y="1738"/>
                    <a:pt x="1208" y="1738"/>
                  </a:cubicBezTo>
                  <a:cubicBezTo>
                    <a:pt x="1208" y="1753"/>
                    <a:pt x="1208" y="1753"/>
                    <a:pt x="1208" y="1753"/>
                  </a:cubicBezTo>
                  <a:cubicBezTo>
                    <a:pt x="1208" y="1753"/>
                    <a:pt x="1208" y="1753"/>
                    <a:pt x="1208" y="1768"/>
                  </a:cubicBezTo>
                  <a:lnTo>
                    <a:pt x="1238" y="1828"/>
                  </a:lnTo>
                  <a:lnTo>
                    <a:pt x="1268" y="1828"/>
                  </a:lnTo>
                  <a:cubicBezTo>
                    <a:pt x="1268" y="1783"/>
                    <a:pt x="1283" y="1783"/>
                    <a:pt x="1298" y="1783"/>
                  </a:cubicBezTo>
                  <a:cubicBezTo>
                    <a:pt x="1313" y="1783"/>
                    <a:pt x="1328" y="1783"/>
                    <a:pt x="1328" y="1738"/>
                  </a:cubicBezTo>
                  <a:lnTo>
                    <a:pt x="1328" y="1768"/>
                  </a:lnTo>
                  <a:cubicBezTo>
                    <a:pt x="1328" y="1828"/>
                    <a:pt x="1298" y="1858"/>
                    <a:pt x="1298" y="1889"/>
                  </a:cubicBezTo>
                  <a:cubicBezTo>
                    <a:pt x="1310" y="1889"/>
                    <a:pt x="1320" y="1887"/>
                    <a:pt x="1328" y="1884"/>
                  </a:cubicBezTo>
                  <a:lnTo>
                    <a:pt x="1328" y="1884"/>
                  </a:lnTo>
                  <a:cubicBezTo>
                    <a:pt x="1328" y="1886"/>
                    <a:pt x="1328" y="1887"/>
                    <a:pt x="1328" y="1889"/>
                  </a:cubicBezTo>
                  <a:cubicBezTo>
                    <a:pt x="1328" y="1887"/>
                    <a:pt x="1329" y="1885"/>
                    <a:pt x="1329" y="1884"/>
                  </a:cubicBezTo>
                  <a:lnTo>
                    <a:pt x="1329" y="1884"/>
                  </a:lnTo>
                  <a:cubicBezTo>
                    <a:pt x="1329" y="1884"/>
                    <a:pt x="1329" y="1884"/>
                    <a:pt x="1328" y="1884"/>
                  </a:cubicBezTo>
                  <a:lnTo>
                    <a:pt x="1328" y="1884"/>
                  </a:lnTo>
                  <a:cubicBezTo>
                    <a:pt x="1328" y="1858"/>
                    <a:pt x="1328" y="1857"/>
                    <a:pt x="1328" y="1828"/>
                  </a:cubicBezTo>
                  <a:cubicBezTo>
                    <a:pt x="1344" y="1843"/>
                    <a:pt x="1351" y="1851"/>
                    <a:pt x="1355" y="1851"/>
                  </a:cubicBezTo>
                  <a:cubicBezTo>
                    <a:pt x="1359" y="1851"/>
                    <a:pt x="1359" y="1843"/>
                    <a:pt x="1359" y="1828"/>
                  </a:cubicBezTo>
                  <a:lnTo>
                    <a:pt x="1359" y="1798"/>
                  </a:lnTo>
                  <a:cubicBezTo>
                    <a:pt x="1419" y="1768"/>
                    <a:pt x="1449" y="1768"/>
                    <a:pt x="1479" y="1738"/>
                  </a:cubicBezTo>
                  <a:lnTo>
                    <a:pt x="1479" y="1798"/>
                  </a:lnTo>
                  <a:lnTo>
                    <a:pt x="1479" y="1858"/>
                  </a:lnTo>
                  <a:cubicBezTo>
                    <a:pt x="1479" y="1889"/>
                    <a:pt x="1510" y="1919"/>
                    <a:pt x="1510" y="1919"/>
                  </a:cubicBezTo>
                  <a:lnTo>
                    <a:pt x="1510" y="1828"/>
                  </a:lnTo>
                  <a:cubicBezTo>
                    <a:pt x="1534" y="1853"/>
                    <a:pt x="1539" y="1897"/>
                    <a:pt x="1540" y="1897"/>
                  </a:cubicBezTo>
                  <a:cubicBezTo>
                    <a:pt x="1540" y="1897"/>
                    <a:pt x="1540" y="1894"/>
                    <a:pt x="1540" y="1889"/>
                  </a:cubicBezTo>
                  <a:cubicBezTo>
                    <a:pt x="1540" y="1858"/>
                    <a:pt x="1510" y="1798"/>
                    <a:pt x="1540" y="1798"/>
                  </a:cubicBezTo>
                  <a:cubicBezTo>
                    <a:pt x="1560" y="1798"/>
                    <a:pt x="1567" y="1811"/>
                    <a:pt x="1569" y="1811"/>
                  </a:cubicBezTo>
                  <a:cubicBezTo>
                    <a:pt x="1570" y="1811"/>
                    <a:pt x="1570" y="1808"/>
                    <a:pt x="1570" y="1798"/>
                  </a:cubicBezTo>
                  <a:lnTo>
                    <a:pt x="1570" y="1768"/>
                  </a:lnTo>
                  <a:cubicBezTo>
                    <a:pt x="1590" y="1768"/>
                    <a:pt x="1597" y="1741"/>
                    <a:pt x="1608" y="1741"/>
                  </a:cubicBezTo>
                  <a:cubicBezTo>
                    <a:pt x="1608" y="1741"/>
                    <a:pt x="1608" y="1741"/>
                    <a:pt x="1608" y="1741"/>
                  </a:cubicBezTo>
                  <a:lnTo>
                    <a:pt x="1608" y="1741"/>
                  </a:lnTo>
                  <a:cubicBezTo>
                    <a:pt x="1606" y="1732"/>
                    <a:pt x="1613" y="1725"/>
                    <a:pt x="1630" y="1707"/>
                  </a:cubicBezTo>
                  <a:cubicBezTo>
                    <a:pt x="1630" y="1734"/>
                    <a:pt x="1630" y="1742"/>
                    <a:pt x="1632" y="1742"/>
                  </a:cubicBezTo>
                  <a:cubicBezTo>
                    <a:pt x="1634" y="1742"/>
                    <a:pt x="1641" y="1720"/>
                    <a:pt x="1659" y="1720"/>
                  </a:cubicBezTo>
                  <a:cubicBezTo>
                    <a:pt x="1667" y="1720"/>
                    <a:pt x="1677" y="1724"/>
                    <a:pt x="1691" y="1738"/>
                  </a:cubicBezTo>
                  <a:cubicBezTo>
                    <a:pt x="1660" y="1677"/>
                    <a:pt x="1691" y="1647"/>
                    <a:pt x="1691" y="1587"/>
                  </a:cubicBezTo>
                  <a:lnTo>
                    <a:pt x="1751" y="1587"/>
                  </a:lnTo>
                  <a:cubicBezTo>
                    <a:pt x="1721" y="1557"/>
                    <a:pt x="1721" y="1526"/>
                    <a:pt x="1691" y="1496"/>
                  </a:cubicBezTo>
                  <a:cubicBezTo>
                    <a:pt x="1698" y="1496"/>
                    <a:pt x="1705" y="1497"/>
                    <a:pt x="1710" y="1499"/>
                  </a:cubicBezTo>
                  <a:lnTo>
                    <a:pt x="1710" y="1499"/>
                  </a:lnTo>
                  <a:cubicBezTo>
                    <a:pt x="1712" y="1497"/>
                    <a:pt x="1715" y="1496"/>
                    <a:pt x="1721" y="1496"/>
                  </a:cubicBezTo>
                  <a:lnTo>
                    <a:pt x="1781" y="1496"/>
                  </a:lnTo>
                  <a:cubicBezTo>
                    <a:pt x="1751" y="1436"/>
                    <a:pt x="1751" y="1436"/>
                    <a:pt x="1781" y="1436"/>
                  </a:cubicBezTo>
                  <a:lnTo>
                    <a:pt x="1841" y="1436"/>
                  </a:lnTo>
                  <a:cubicBezTo>
                    <a:pt x="1811" y="1406"/>
                    <a:pt x="1811" y="1406"/>
                    <a:pt x="1781" y="1375"/>
                  </a:cubicBezTo>
                  <a:cubicBezTo>
                    <a:pt x="1781" y="1369"/>
                    <a:pt x="1784" y="1367"/>
                    <a:pt x="1788" y="1367"/>
                  </a:cubicBezTo>
                  <a:cubicBezTo>
                    <a:pt x="1800" y="1367"/>
                    <a:pt x="1823" y="1384"/>
                    <a:pt x="1835" y="1384"/>
                  </a:cubicBezTo>
                  <a:cubicBezTo>
                    <a:pt x="1839" y="1384"/>
                    <a:pt x="1841" y="1382"/>
                    <a:pt x="1841" y="1375"/>
                  </a:cubicBezTo>
                  <a:cubicBezTo>
                    <a:pt x="1841" y="1345"/>
                    <a:pt x="1811" y="1285"/>
                    <a:pt x="1811" y="1285"/>
                  </a:cubicBezTo>
                  <a:cubicBezTo>
                    <a:pt x="1811" y="1255"/>
                    <a:pt x="1841" y="1225"/>
                    <a:pt x="1811" y="1164"/>
                  </a:cubicBezTo>
                  <a:cubicBezTo>
                    <a:pt x="1811" y="1134"/>
                    <a:pt x="1781" y="1074"/>
                    <a:pt x="1811" y="1074"/>
                  </a:cubicBezTo>
                  <a:cubicBezTo>
                    <a:pt x="1835" y="1074"/>
                    <a:pt x="1821" y="1112"/>
                    <a:pt x="1830" y="1112"/>
                  </a:cubicBezTo>
                  <a:cubicBezTo>
                    <a:pt x="1832" y="1112"/>
                    <a:pt x="1835" y="1110"/>
                    <a:pt x="1841" y="1104"/>
                  </a:cubicBezTo>
                  <a:lnTo>
                    <a:pt x="1841" y="1134"/>
                  </a:lnTo>
                  <a:cubicBezTo>
                    <a:pt x="1851" y="1130"/>
                    <a:pt x="1858" y="1128"/>
                    <a:pt x="1865" y="1128"/>
                  </a:cubicBezTo>
                  <a:cubicBezTo>
                    <a:pt x="1890" y="1128"/>
                    <a:pt x="1898" y="1155"/>
                    <a:pt x="1901" y="1155"/>
                  </a:cubicBezTo>
                  <a:cubicBezTo>
                    <a:pt x="1902" y="1155"/>
                    <a:pt x="1902" y="1150"/>
                    <a:pt x="1902" y="1134"/>
                  </a:cubicBezTo>
                  <a:cubicBezTo>
                    <a:pt x="1902" y="1104"/>
                    <a:pt x="1902" y="1044"/>
                    <a:pt x="1902" y="1044"/>
                  </a:cubicBezTo>
                  <a:cubicBezTo>
                    <a:pt x="1882" y="1044"/>
                    <a:pt x="1875" y="1070"/>
                    <a:pt x="1864" y="1070"/>
                  </a:cubicBezTo>
                  <a:cubicBezTo>
                    <a:pt x="1858" y="1070"/>
                    <a:pt x="1852" y="1064"/>
                    <a:pt x="1841" y="1044"/>
                  </a:cubicBezTo>
                  <a:cubicBezTo>
                    <a:pt x="1811" y="953"/>
                    <a:pt x="1902" y="953"/>
                    <a:pt x="1872" y="923"/>
                  </a:cubicBezTo>
                  <a:cubicBezTo>
                    <a:pt x="1872" y="923"/>
                    <a:pt x="1841" y="923"/>
                    <a:pt x="1841" y="862"/>
                  </a:cubicBezTo>
                  <a:lnTo>
                    <a:pt x="1872" y="862"/>
                  </a:lnTo>
                  <a:cubicBezTo>
                    <a:pt x="1872" y="838"/>
                    <a:pt x="1851" y="854"/>
                    <a:pt x="1844" y="827"/>
                  </a:cubicBezTo>
                  <a:lnTo>
                    <a:pt x="1844" y="827"/>
                  </a:lnTo>
                  <a:cubicBezTo>
                    <a:pt x="1868" y="774"/>
                    <a:pt x="1811" y="801"/>
                    <a:pt x="1811" y="772"/>
                  </a:cubicBezTo>
                  <a:lnTo>
                    <a:pt x="1841" y="772"/>
                  </a:lnTo>
                  <a:cubicBezTo>
                    <a:pt x="1841" y="742"/>
                    <a:pt x="1811" y="681"/>
                    <a:pt x="1781" y="651"/>
                  </a:cubicBezTo>
                  <a:cubicBezTo>
                    <a:pt x="1781" y="636"/>
                    <a:pt x="1789" y="636"/>
                    <a:pt x="1796" y="636"/>
                  </a:cubicBezTo>
                  <a:cubicBezTo>
                    <a:pt x="1804" y="636"/>
                    <a:pt x="1811" y="636"/>
                    <a:pt x="1811" y="621"/>
                  </a:cubicBezTo>
                  <a:cubicBezTo>
                    <a:pt x="1781" y="561"/>
                    <a:pt x="1781" y="470"/>
                    <a:pt x="1751" y="410"/>
                  </a:cubicBezTo>
                  <a:lnTo>
                    <a:pt x="1721" y="410"/>
                  </a:lnTo>
                  <a:cubicBezTo>
                    <a:pt x="1721" y="410"/>
                    <a:pt x="1751" y="410"/>
                    <a:pt x="1721" y="380"/>
                  </a:cubicBezTo>
                  <a:cubicBezTo>
                    <a:pt x="1721" y="391"/>
                    <a:pt x="1721" y="410"/>
                    <a:pt x="1721" y="410"/>
                  </a:cubicBezTo>
                  <a:cubicBezTo>
                    <a:pt x="1691" y="380"/>
                    <a:pt x="1721" y="380"/>
                    <a:pt x="1721" y="380"/>
                  </a:cubicBezTo>
                  <a:cubicBezTo>
                    <a:pt x="1660" y="349"/>
                    <a:pt x="1630" y="319"/>
                    <a:pt x="1630" y="259"/>
                  </a:cubicBezTo>
                  <a:cubicBezTo>
                    <a:pt x="1626" y="254"/>
                    <a:pt x="1621" y="253"/>
                    <a:pt x="1617" y="253"/>
                  </a:cubicBezTo>
                  <a:cubicBezTo>
                    <a:pt x="1599" y="253"/>
                    <a:pt x="1584" y="280"/>
                    <a:pt x="1576" y="280"/>
                  </a:cubicBezTo>
                  <a:cubicBezTo>
                    <a:pt x="1572" y="280"/>
                    <a:pt x="1570" y="275"/>
                    <a:pt x="1570" y="259"/>
                  </a:cubicBezTo>
                  <a:cubicBezTo>
                    <a:pt x="1540" y="199"/>
                    <a:pt x="1479" y="199"/>
                    <a:pt x="1449" y="108"/>
                  </a:cubicBezTo>
                  <a:cubicBezTo>
                    <a:pt x="1449" y="121"/>
                    <a:pt x="1446" y="126"/>
                    <a:pt x="1442" y="126"/>
                  </a:cubicBezTo>
                  <a:cubicBezTo>
                    <a:pt x="1432" y="126"/>
                    <a:pt x="1414" y="103"/>
                    <a:pt x="1402" y="103"/>
                  </a:cubicBezTo>
                  <a:cubicBezTo>
                    <a:pt x="1394" y="103"/>
                    <a:pt x="1389" y="112"/>
                    <a:pt x="1389" y="138"/>
                  </a:cubicBezTo>
                  <a:cubicBezTo>
                    <a:pt x="1359" y="78"/>
                    <a:pt x="1359" y="18"/>
                    <a:pt x="1359" y="18"/>
                  </a:cubicBezTo>
                  <a:cubicBezTo>
                    <a:pt x="1328" y="18"/>
                    <a:pt x="1298" y="78"/>
                    <a:pt x="1298" y="78"/>
                  </a:cubicBezTo>
                  <a:lnTo>
                    <a:pt x="1298" y="48"/>
                  </a:lnTo>
                  <a:cubicBezTo>
                    <a:pt x="1298" y="54"/>
                    <a:pt x="1297" y="56"/>
                    <a:pt x="1295" y="56"/>
                  </a:cubicBezTo>
                  <a:cubicBezTo>
                    <a:pt x="1287" y="56"/>
                    <a:pt x="1268" y="18"/>
                    <a:pt x="1268" y="18"/>
                  </a:cubicBezTo>
                  <a:lnTo>
                    <a:pt x="1208" y="48"/>
                  </a:lnTo>
                  <a:cubicBezTo>
                    <a:pt x="1208" y="48"/>
                    <a:pt x="1208" y="18"/>
                    <a:pt x="1208" y="18"/>
                  </a:cubicBezTo>
                  <a:cubicBezTo>
                    <a:pt x="1201" y="30"/>
                    <a:pt x="1198" y="35"/>
                    <a:pt x="1196" y="35"/>
                  </a:cubicBezTo>
                  <a:cubicBezTo>
                    <a:pt x="1190" y="35"/>
                    <a:pt x="119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3874100" y="2543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3862775" y="255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3856750" y="25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3862775" y="250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3856000" y="255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3831100" y="254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3838650" y="2553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828075" y="253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3862775" y="255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3862775" y="2554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1"/>
                  </a:moveTo>
                  <a:lnTo>
                    <a:pt x="1" y="3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3859775" y="255550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15" y="1"/>
                  </a:moveTo>
                  <a:cubicBezTo>
                    <a:pt x="11" y="1"/>
                    <a:pt x="6" y="3"/>
                    <a:pt x="0" y="9"/>
                  </a:cubicBezTo>
                  <a:cubicBezTo>
                    <a:pt x="0" y="9"/>
                    <a:pt x="30" y="39"/>
                    <a:pt x="30" y="39"/>
                  </a:cubicBezTo>
                  <a:cubicBezTo>
                    <a:pt x="30" y="39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3841650" y="2554950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31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875600" y="2481025"/>
              <a:ext cx="1550" cy="3050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46" y="8"/>
                  </a:moveTo>
                  <a:cubicBezTo>
                    <a:pt x="43" y="8"/>
                    <a:pt x="41" y="9"/>
                    <a:pt x="38" y="11"/>
                  </a:cubicBezTo>
                  <a:lnTo>
                    <a:pt x="38" y="11"/>
                  </a:lnTo>
                  <a:cubicBezTo>
                    <a:pt x="37" y="10"/>
                    <a:pt x="37" y="10"/>
                    <a:pt x="36" y="10"/>
                  </a:cubicBezTo>
                  <a:cubicBezTo>
                    <a:pt x="33" y="10"/>
                    <a:pt x="31" y="16"/>
                    <a:pt x="31" y="31"/>
                  </a:cubicBezTo>
                  <a:cubicBezTo>
                    <a:pt x="31" y="21"/>
                    <a:pt x="34" y="15"/>
                    <a:pt x="38" y="11"/>
                  </a:cubicBezTo>
                  <a:lnTo>
                    <a:pt x="38" y="11"/>
                  </a:lnTo>
                  <a:cubicBezTo>
                    <a:pt x="47" y="19"/>
                    <a:pt x="61" y="61"/>
                    <a:pt x="61" y="61"/>
                  </a:cubicBezTo>
                  <a:lnTo>
                    <a:pt x="61" y="31"/>
                  </a:lnTo>
                  <a:cubicBezTo>
                    <a:pt x="61" y="16"/>
                    <a:pt x="54" y="8"/>
                    <a:pt x="46" y="8"/>
                  </a:cubicBezTo>
                  <a:close/>
                  <a:moveTo>
                    <a:pt x="31" y="1"/>
                  </a:moveTo>
                  <a:cubicBezTo>
                    <a:pt x="1" y="31"/>
                    <a:pt x="1" y="91"/>
                    <a:pt x="31" y="121"/>
                  </a:cubicBezTo>
                  <a:lnTo>
                    <a:pt x="31" y="31"/>
                  </a:ln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874850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3886925" y="2465175"/>
              <a:ext cx="775" cy="70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" y="1"/>
                  </a:moveTo>
                  <a:cubicBezTo>
                    <a:pt x="21" y="1"/>
                    <a:pt x="27" y="28"/>
                    <a:pt x="30" y="28"/>
                  </a:cubicBezTo>
                  <a:cubicBezTo>
                    <a:pt x="31" y="28"/>
                    <a:pt x="31" y="2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3874100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3837125" y="24621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cubicBezTo>
                    <a:pt x="31" y="0"/>
                    <a:pt x="31" y="0"/>
                    <a:pt x="31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3835625" y="2439525"/>
              <a:ext cx="52825" cy="49825"/>
            </a:xfrm>
            <a:custGeom>
              <a:avLst/>
              <a:gdLst/>
              <a:ahLst/>
              <a:cxnLst/>
              <a:rect l="l" t="t" r="r" b="b"/>
              <a:pathLst>
                <a:path w="2113" h="1993" extrusionOk="0">
                  <a:moveTo>
                    <a:pt x="1751" y="303"/>
                  </a:moveTo>
                  <a:cubicBezTo>
                    <a:pt x="1751" y="314"/>
                    <a:pt x="1751" y="333"/>
                    <a:pt x="1751" y="333"/>
                  </a:cubicBezTo>
                  <a:cubicBezTo>
                    <a:pt x="1736" y="318"/>
                    <a:pt x="1743" y="310"/>
                    <a:pt x="1751" y="303"/>
                  </a:cubicBezTo>
                  <a:close/>
                  <a:moveTo>
                    <a:pt x="2022" y="936"/>
                  </a:moveTo>
                  <a:cubicBezTo>
                    <a:pt x="2010" y="936"/>
                    <a:pt x="2013" y="946"/>
                    <a:pt x="2020" y="959"/>
                  </a:cubicBezTo>
                  <a:lnTo>
                    <a:pt x="2020" y="959"/>
                  </a:lnTo>
                  <a:cubicBezTo>
                    <a:pt x="2024" y="959"/>
                    <a:pt x="2029" y="959"/>
                    <a:pt x="2034" y="959"/>
                  </a:cubicBezTo>
                  <a:cubicBezTo>
                    <a:pt x="2044" y="959"/>
                    <a:pt x="2054" y="959"/>
                    <a:pt x="2063" y="961"/>
                  </a:cubicBezTo>
                  <a:lnTo>
                    <a:pt x="2063" y="961"/>
                  </a:lnTo>
                  <a:cubicBezTo>
                    <a:pt x="2059" y="950"/>
                    <a:pt x="2051" y="936"/>
                    <a:pt x="2022" y="936"/>
                  </a:cubicBezTo>
                  <a:close/>
                  <a:moveTo>
                    <a:pt x="2063" y="961"/>
                  </a:moveTo>
                  <a:cubicBezTo>
                    <a:pt x="2066" y="968"/>
                    <a:pt x="2067" y="975"/>
                    <a:pt x="2071" y="975"/>
                  </a:cubicBezTo>
                  <a:cubicBezTo>
                    <a:pt x="2073" y="975"/>
                    <a:pt x="2077" y="973"/>
                    <a:pt x="2083" y="967"/>
                  </a:cubicBezTo>
                  <a:lnTo>
                    <a:pt x="2083" y="997"/>
                  </a:lnTo>
                  <a:cubicBezTo>
                    <a:pt x="2089" y="990"/>
                    <a:pt x="2091" y="988"/>
                    <a:pt x="2092" y="988"/>
                  </a:cubicBezTo>
                  <a:lnTo>
                    <a:pt x="2092" y="988"/>
                  </a:lnTo>
                  <a:cubicBezTo>
                    <a:pt x="2093" y="988"/>
                    <a:pt x="2078" y="1005"/>
                    <a:pt x="2089" y="1005"/>
                  </a:cubicBezTo>
                  <a:cubicBezTo>
                    <a:pt x="2093" y="1005"/>
                    <a:pt x="2100" y="1003"/>
                    <a:pt x="2113" y="997"/>
                  </a:cubicBezTo>
                  <a:cubicBezTo>
                    <a:pt x="2113" y="974"/>
                    <a:pt x="2091" y="964"/>
                    <a:pt x="2063" y="961"/>
                  </a:cubicBezTo>
                  <a:close/>
                  <a:moveTo>
                    <a:pt x="2022" y="997"/>
                  </a:moveTo>
                  <a:cubicBezTo>
                    <a:pt x="2039" y="997"/>
                    <a:pt x="2047" y="1016"/>
                    <a:pt x="2050" y="1027"/>
                  </a:cubicBezTo>
                  <a:lnTo>
                    <a:pt x="2022" y="1027"/>
                  </a:lnTo>
                  <a:lnTo>
                    <a:pt x="2022" y="997"/>
                  </a:lnTo>
                  <a:close/>
                  <a:moveTo>
                    <a:pt x="2010" y="1399"/>
                  </a:moveTo>
                  <a:lnTo>
                    <a:pt x="2010" y="1399"/>
                  </a:lnTo>
                  <a:cubicBezTo>
                    <a:pt x="2011" y="1403"/>
                    <a:pt x="2015" y="1409"/>
                    <a:pt x="2021" y="1415"/>
                  </a:cubicBezTo>
                  <a:lnTo>
                    <a:pt x="2021" y="1415"/>
                  </a:lnTo>
                  <a:cubicBezTo>
                    <a:pt x="2017" y="1409"/>
                    <a:pt x="2014" y="1403"/>
                    <a:pt x="2010" y="1399"/>
                  </a:cubicBezTo>
                  <a:close/>
                  <a:moveTo>
                    <a:pt x="2021" y="1415"/>
                  </a:moveTo>
                  <a:lnTo>
                    <a:pt x="2021" y="1415"/>
                  </a:lnTo>
                  <a:cubicBezTo>
                    <a:pt x="2029" y="1432"/>
                    <a:pt x="2036" y="1449"/>
                    <a:pt x="2053" y="1449"/>
                  </a:cubicBezTo>
                  <a:cubicBezTo>
                    <a:pt x="2041" y="1437"/>
                    <a:pt x="2029" y="1426"/>
                    <a:pt x="2021" y="1415"/>
                  </a:cubicBezTo>
                  <a:close/>
                  <a:moveTo>
                    <a:pt x="1641" y="1687"/>
                  </a:moveTo>
                  <a:cubicBezTo>
                    <a:pt x="1628" y="1687"/>
                    <a:pt x="1622" y="1751"/>
                    <a:pt x="1600" y="1751"/>
                  </a:cubicBezTo>
                  <a:cubicBezTo>
                    <a:pt x="1600" y="1751"/>
                    <a:pt x="1600" y="1781"/>
                    <a:pt x="1600" y="1812"/>
                  </a:cubicBezTo>
                  <a:cubicBezTo>
                    <a:pt x="1600" y="1781"/>
                    <a:pt x="1630" y="1751"/>
                    <a:pt x="1630" y="1721"/>
                  </a:cubicBezTo>
                  <a:cubicBezTo>
                    <a:pt x="1630" y="1751"/>
                    <a:pt x="1630" y="1781"/>
                    <a:pt x="1630" y="1781"/>
                  </a:cubicBezTo>
                  <a:cubicBezTo>
                    <a:pt x="1630" y="1781"/>
                    <a:pt x="1630" y="1751"/>
                    <a:pt x="1660" y="1751"/>
                  </a:cubicBezTo>
                  <a:lnTo>
                    <a:pt x="1660" y="1721"/>
                  </a:lnTo>
                  <a:cubicBezTo>
                    <a:pt x="1652" y="1696"/>
                    <a:pt x="1646" y="1687"/>
                    <a:pt x="1641" y="1687"/>
                  </a:cubicBezTo>
                  <a:close/>
                  <a:moveTo>
                    <a:pt x="1449" y="1842"/>
                  </a:moveTo>
                  <a:lnTo>
                    <a:pt x="1449" y="1842"/>
                  </a:lnTo>
                  <a:cubicBezTo>
                    <a:pt x="1449" y="1852"/>
                    <a:pt x="1446" y="1861"/>
                    <a:pt x="1443" y="1869"/>
                  </a:cubicBezTo>
                  <a:lnTo>
                    <a:pt x="1443" y="1869"/>
                  </a:lnTo>
                  <a:cubicBezTo>
                    <a:pt x="1446" y="1867"/>
                    <a:pt x="1449" y="1860"/>
                    <a:pt x="1449" y="1842"/>
                  </a:cubicBezTo>
                  <a:close/>
                  <a:moveTo>
                    <a:pt x="1449" y="1872"/>
                  </a:moveTo>
                  <a:cubicBezTo>
                    <a:pt x="1447" y="1874"/>
                    <a:pt x="1445" y="1876"/>
                    <a:pt x="1443" y="1877"/>
                  </a:cubicBezTo>
                  <a:lnTo>
                    <a:pt x="1443" y="1877"/>
                  </a:lnTo>
                  <a:cubicBezTo>
                    <a:pt x="1442" y="1876"/>
                    <a:pt x="1441" y="1875"/>
                    <a:pt x="1441" y="1873"/>
                  </a:cubicBezTo>
                  <a:lnTo>
                    <a:pt x="1441" y="1873"/>
                  </a:lnTo>
                  <a:cubicBezTo>
                    <a:pt x="1438" y="1880"/>
                    <a:pt x="1435" y="1884"/>
                    <a:pt x="1436" y="1884"/>
                  </a:cubicBezTo>
                  <a:cubicBezTo>
                    <a:pt x="1436" y="1884"/>
                    <a:pt x="1439" y="1882"/>
                    <a:pt x="1443" y="1877"/>
                  </a:cubicBezTo>
                  <a:lnTo>
                    <a:pt x="1443" y="1877"/>
                  </a:lnTo>
                  <a:cubicBezTo>
                    <a:pt x="1445" y="1879"/>
                    <a:pt x="1447" y="1879"/>
                    <a:pt x="1449" y="1879"/>
                  </a:cubicBezTo>
                  <a:cubicBezTo>
                    <a:pt x="1457" y="1879"/>
                    <a:pt x="1464" y="1872"/>
                    <a:pt x="1449" y="1872"/>
                  </a:cubicBezTo>
                  <a:close/>
                  <a:moveTo>
                    <a:pt x="1298" y="1"/>
                  </a:moveTo>
                  <a:cubicBezTo>
                    <a:pt x="1298" y="1"/>
                    <a:pt x="1298" y="35"/>
                    <a:pt x="1298" y="61"/>
                  </a:cubicBezTo>
                  <a:cubicBezTo>
                    <a:pt x="1289" y="70"/>
                    <a:pt x="1280" y="74"/>
                    <a:pt x="1272" y="74"/>
                  </a:cubicBezTo>
                  <a:cubicBezTo>
                    <a:pt x="1253" y="74"/>
                    <a:pt x="1238" y="52"/>
                    <a:pt x="1238" y="31"/>
                  </a:cubicBezTo>
                  <a:cubicBezTo>
                    <a:pt x="1208" y="31"/>
                    <a:pt x="1208" y="61"/>
                    <a:pt x="1208" y="91"/>
                  </a:cubicBezTo>
                  <a:cubicBezTo>
                    <a:pt x="1187" y="71"/>
                    <a:pt x="1180" y="64"/>
                    <a:pt x="1188" y="52"/>
                  </a:cubicBezTo>
                  <a:lnTo>
                    <a:pt x="1188" y="52"/>
                  </a:lnTo>
                  <a:cubicBezTo>
                    <a:pt x="1189" y="52"/>
                    <a:pt x="1189" y="52"/>
                    <a:pt x="1190" y="52"/>
                  </a:cubicBezTo>
                  <a:cubicBezTo>
                    <a:pt x="1194" y="52"/>
                    <a:pt x="1200" y="47"/>
                    <a:pt x="1208" y="31"/>
                  </a:cubicBezTo>
                  <a:lnTo>
                    <a:pt x="1208" y="31"/>
                  </a:lnTo>
                  <a:cubicBezTo>
                    <a:pt x="1198" y="40"/>
                    <a:pt x="1192" y="47"/>
                    <a:pt x="1188" y="52"/>
                  </a:cubicBezTo>
                  <a:lnTo>
                    <a:pt x="1188" y="52"/>
                  </a:lnTo>
                  <a:cubicBezTo>
                    <a:pt x="1180" y="50"/>
                    <a:pt x="1178" y="25"/>
                    <a:pt x="1178" y="25"/>
                  </a:cubicBezTo>
                  <a:cubicBezTo>
                    <a:pt x="1177" y="25"/>
                    <a:pt x="1177" y="27"/>
                    <a:pt x="1177" y="31"/>
                  </a:cubicBezTo>
                  <a:cubicBezTo>
                    <a:pt x="1177" y="61"/>
                    <a:pt x="1177" y="61"/>
                    <a:pt x="1177" y="91"/>
                  </a:cubicBezTo>
                  <a:cubicBezTo>
                    <a:pt x="1162" y="76"/>
                    <a:pt x="1147" y="69"/>
                    <a:pt x="1136" y="69"/>
                  </a:cubicBezTo>
                  <a:cubicBezTo>
                    <a:pt x="1125" y="69"/>
                    <a:pt x="1117" y="76"/>
                    <a:pt x="1117" y="91"/>
                  </a:cubicBezTo>
                  <a:lnTo>
                    <a:pt x="1117" y="61"/>
                  </a:lnTo>
                  <a:cubicBezTo>
                    <a:pt x="1087" y="61"/>
                    <a:pt x="1057" y="91"/>
                    <a:pt x="1027" y="91"/>
                  </a:cubicBezTo>
                  <a:cubicBezTo>
                    <a:pt x="1057" y="122"/>
                    <a:pt x="1057" y="152"/>
                    <a:pt x="1027" y="182"/>
                  </a:cubicBezTo>
                  <a:lnTo>
                    <a:pt x="1027" y="91"/>
                  </a:lnTo>
                  <a:cubicBezTo>
                    <a:pt x="1027" y="91"/>
                    <a:pt x="1013" y="65"/>
                    <a:pt x="1004" y="65"/>
                  </a:cubicBezTo>
                  <a:cubicBezTo>
                    <a:pt x="1000" y="65"/>
                    <a:pt x="996" y="71"/>
                    <a:pt x="996" y="91"/>
                  </a:cubicBezTo>
                  <a:cubicBezTo>
                    <a:pt x="966" y="91"/>
                    <a:pt x="936" y="91"/>
                    <a:pt x="936" y="122"/>
                  </a:cubicBezTo>
                  <a:cubicBezTo>
                    <a:pt x="936" y="146"/>
                    <a:pt x="956" y="190"/>
                    <a:pt x="947" y="190"/>
                  </a:cubicBezTo>
                  <a:cubicBezTo>
                    <a:pt x="945" y="190"/>
                    <a:pt x="942" y="188"/>
                    <a:pt x="936" y="182"/>
                  </a:cubicBezTo>
                  <a:cubicBezTo>
                    <a:pt x="936" y="182"/>
                    <a:pt x="897" y="143"/>
                    <a:pt x="882" y="143"/>
                  </a:cubicBezTo>
                  <a:cubicBezTo>
                    <a:pt x="878" y="143"/>
                    <a:pt x="876" y="146"/>
                    <a:pt x="876" y="152"/>
                  </a:cubicBezTo>
                  <a:cubicBezTo>
                    <a:pt x="845" y="152"/>
                    <a:pt x="815" y="182"/>
                    <a:pt x="815" y="212"/>
                  </a:cubicBezTo>
                  <a:cubicBezTo>
                    <a:pt x="806" y="221"/>
                    <a:pt x="798" y="225"/>
                    <a:pt x="790" y="225"/>
                  </a:cubicBezTo>
                  <a:cubicBezTo>
                    <a:pt x="756" y="225"/>
                    <a:pt x="731" y="156"/>
                    <a:pt x="699" y="156"/>
                  </a:cubicBezTo>
                  <a:cubicBezTo>
                    <a:pt x="688" y="156"/>
                    <a:pt x="677" y="163"/>
                    <a:pt x="664" y="182"/>
                  </a:cubicBezTo>
                  <a:lnTo>
                    <a:pt x="634" y="212"/>
                  </a:lnTo>
                  <a:lnTo>
                    <a:pt x="634" y="152"/>
                  </a:lnTo>
                  <a:cubicBezTo>
                    <a:pt x="623" y="174"/>
                    <a:pt x="612" y="180"/>
                    <a:pt x="601" y="180"/>
                  </a:cubicBezTo>
                  <a:cubicBezTo>
                    <a:pt x="589" y="180"/>
                    <a:pt x="576" y="173"/>
                    <a:pt x="564" y="173"/>
                  </a:cubicBezTo>
                  <a:cubicBezTo>
                    <a:pt x="557" y="173"/>
                    <a:pt x="551" y="175"/>
                    <a:pt x="544" y="182"/>
                  </a:cubicBezTo>
                  <a:cubicBezTo>
                    <a:pt x="544" y="144"/>
                    <a:pt x="535" y="133"/>
                    <a:pt x="521" y="133"/>
                  </a:cubicBezTo>
                  <a:cubicBezTo>
                    <a:pt x="503" y="133"/>
                    <a:pt x="478" y="152"/>
                    <a:pt x="456" y="152"/>
                  </a:cubicBezTo>
                  <a:cubicBezTo>
                    <a:pt x="443" y="152"/>
                    <a:pt x="431" y="145"/>
                    <a:pt x="423" y="122"/>
                  </a:cubicBezTo>
                  <a:lnTo>
                    <a:pt x="423" y="152"/>
                  </a:lnTo>
                  <a:cubicBezTo>
                    <a:pt x="418" y="156"/>
                    <a:pt x="415" y="158"/>
                    <a:pt x="411" y="158"/>
                  </a:cubicBezTo>
                  <a:cubicBezTo>
                    <a:pt x="399" y="158"/>
                    <a:pt x="395" y="131"/>
                    <a:pt x="393" y="131"/>
                  </a:cubicBezTo>
                  <a:cubicBezTo>
                    <a:pt x="393" y="131"/>
                    <a:pt x="393" y="136"/>
                    <a:pt x="393" y="152"/>
                  </a:cubicBezTo>
                  <a:lnTo>
                    <a:pt x="393" y="182"/>
                  </a:lnTo>
                  <a:cubicBezTo>
                    <a:pt x="363" y="212"/>
                    <a:pt x="332" y="212"/>
                    <a:pt x="272" y="242"/>
                  </a:cubicBezTo>
                  <a:cubicBezTo>
                    <a:pt x="212" y="242"/>
                    <a:pt x="182" y="272"/>
                    <a:pt x="121" y="303"/>
                  </a:cubicBezTo>
                  <a:cubicBezTo>
                    <a:pt x="121" y="333"/>
                    <a:pt x="182" y="423"/>
                    <a:pt x="121" y="423"/>
                  </a:cubicBezTo>
                  <a:lnTo>
                    <a:pt x="121" y="393"/>
                  </a:lnTo>
                  <a:cubicBezTo>
                    <a:pt x="121" y="423"/>
                    <a:pt x="91" y="484"/>
                    <a:pt x="91" y="544"/>
                  </a:cubicBezTo>
                  <a:cubicBezTo>
                    <a:pt x="65" y="570"/>
                    <a:pt x="39" y="618"/>
                    <a:pt x="32" y="670"/>
                  </a:cubicBezTo>
                  <a:lnTo>
                    <a:pt x="32" y="670"/>
                  </a:lnTo>
                  <a:cubicBezTo>
                    <a:pt x="31" y="667"/>
                    <a:pt x="31" y="665"/>
                    <a:pt x="31" y="665"/>
                  </a:cubicBezTo>
                  <a:lnTo>
                    <a:pt x="31" y="695"/>
                  </a:lnTo>
                  <a:cubicBezTo>
                    <a:pt x="31" y="687"/>
                    <a:pt x="31" y="678"/>
                    <a:pt x="32" y="670"/>
                  </a:cubicBezTo>
                  <a:lnTo>
                    <a:pt x="32" y="670"/>
                  </a:lnTo>
                  <a:cubicBezTo>
                    <a:pt x="38" y="689"/>
                    <a:pt x="56" y="755"/>
                    <a:pt x="31" y="755"/>
                  </a:cubicBezTo>
                  <a:lnTo>
                    <a:pt x="31" y="816"/>
                  </a:lnTo>
                  <a:lnTo>
                    <a:pt x="31" y="876"/>
                  </a:lnTo>
                  <a:cubicBezTo>
                    <a:pt x="31" y="936"/>
                    <a:pt x="1" y="967"/>
                    <a:pt x="31" y="997"/>
                  </a:cubicBezTo>
                  <a:cubicBezTo>
                    <a:pt x="31" y="1027"/>
                    <a:pt x="1" y="1057"/>
                    <a:pt x="31" y="1057"/>
                  </a:cubicBezTo>
                  <a:cubicBezTo>
                    <a:pt x="4" y="1057"/>
                    <a:pt x="49" y="1152"/>
                    <a:pt x="38" y="1152"/>
                  </a:cubicBezTo>
                  <a:cubicBezTo>
                    <a:pt x="36" y="1152"/>
                    <a:pt x="34" y="1151"/>
                    <a:pt x="31" y="1148"/>
                  </a:cubicBezTo>
                  <a:cubicBezTo>
                    <a:pt x="31" y="1148"/>
                    <a:pt x="17" y="1134"/>
                    <a:pt x="8" y="1134"/>
                  </a:cubicBezTo>
                  <a:cubicBezTo>
                    <a:pt x="4" y="1134"/>
                    <a:pt x="1" y="1138"/>
                    <a:pt x="1" y="1148"/>
                  </a:cubicBezTo>
                  <a:cubicBezTo>
                    <a:pt x="1" y="1208"/>
                    <a:pt x="31" y="1208"/>
                    <a:pt x="31" y="1208"/>
                  </a:cubicBezTo>
                  <a:cubicBezTo>
                    <a:pt x="1" y="1268"/>
                    <a:pt x="91" y="1298"/>
                    <a:pt x="31" y="1329"/>
                  </a:cubicBezTo>
                  <a:cubicBezTo>
                    <a:pt x="61" y="1419"/>
                    <a:pt x="91" y="1480"/>
                    <a:pt x="121" y="1540"/>
                  </a:cubicBezTo>
                  <a:cubicBezTo>
                    <a:pt x="117" y="1544"/>
                    <a:pt x="114" y="1546"/>
                    <a:pt x="111" y="1546"/>
                  </a:cubicBezTo>
                  <a:cubicBezTo>
                    <a:pt x="100" y="1546"/>
                    <a:pt x="108" y="1503"/>
                    <a:pt x="82" y="1503"/>
                  </a:cubicBezTo>
                  <a:cubicBezTo>
                    <a:pt x="77" y="1503"/>
                    <a:pt x="70" y="1505"/>
                    <a:pt x="61" y="1510"/>
                  </a:cubicBezTo>
                  <a:cubicBezTo>
                    <a:pt x="91" y="1570"/>
                    <a:pt x="151" y="1630"/>
                    <a:pt x="151" y="1630"/>
                  </a:cubicBezTo>
                  <a:lnTo>
                    <a:pt x="151" y="1630"/>
                  </a:lnTo>
                  <a:cubicBezTo>
                    <a:pt x="151" y="1630"/>
                    <a:pt x="125" y="1617"/>
                    <a:pt x="116" y="1617"/>
                  </a:cubicBezTo>
                  <a:cubicBezTo>
                    <a:pt x="111" y="1617"/>
                    <a:pt x="111" y="1620"/>
                    <a:pt x="121" y="1630"/>
                  </a:cubicBezTo>
                  <a:cubicBezTo>
                    <a:pt x="182" y="1691"/>
                    <a:pt x="182" y="1751"/>
                    <a:pt x="212" y="1781"/>
                  </a:cubicBezTo>
                  <a:cubicBezTo>
                    <a:pt x="232" y="1781"/>
                    <a:pt x="239" y="1795"/>
                    <a:pt x="241" y="1795"/>
                  </a:cubicBezTo>
                  <a:cubicBezTo>
                    <a:pt x="242" y="1795"/>
                    <a:pt x="242" y="1791"/>
                    <a:pt x="242" y="1781"/>
                  </a:cubicBezTo>
                  <a:cubicBezTo>
                    <a:pt x="242" y="1721"/>
                    <a:pt x="302" y="1721"/>
                    <a:pt x="302" y="1721"/>
                  </a:cubicBezTo>
                  <a:lnTo>
                    <a:pt x="302" y="1721"/>
                  </a:lnTo>
                  <a:cubicBezTo>
                    <a:pt x="272" y="1781"/>
                    <a:pt x="332" y="1781"/>
                    <a:pt x="272" y="1842"/>
                  </a:cubicBezTo>
                  <a:cubicBezTo>
                    <a:pt x="302" y="1842"/>
                    <a:pt x="302" y="1842"/>
                    <a:pt x="302" y="1812"/>
                  </a:cubicBezTo>
                  <a:cubicBezTo>
                    <a:pt x="302" y="1842"/>
                    <a:pt x="302" y="1842"/>
                    <a:pt x="302" y="1872"/>
                  </a:cubicBezTo>
                  <a:cubicBezTo>
                    <a:pt x="322" y="1872"/>
                    <a:pt x="343" y="1858"/>
                    <a:pt x="354" y="1858"/>
                  </a:cubicBezTo>
                  <a:cubicBezTo>
                    <a:pt x="359" y="1858"/>
                    <a:pt x="363" y="1862"/>
                    <a:pt x="363" y="1872"/>
                  </a:cubicBezTo>
                  <a:cubicBezTo>
                    <a:pt x="363" y="1902"/>
                    <a:pt x="332" y="1902"/>
                    <a:pt x="363" y="1902"/>
                  </a:cubicBezTo>
                  <a:lnTo>
                    <a:pt x="393" y="1902"/>
                  </a:lnTo>
                  <a:cubicBezTo>
                    <a:pt x="413" y="1902"/>
                    <a:pt x="460" y="1875"/>
                    <a:pt x="489" y="1875"/>
                  </a:cubicBezTo>
                  <a:cubicBezTo>
                    <a:pt x="503" y="1875"/>
                    <a:pt x="514" y="1882"/>
                    <a:pt x="514" y="1902"/>
                  </a:cubicBezTo>
                  <a:cubicBezTo>
                    <a:pt x="483" y="1932"/>
                    <a:pt x="514" y="1932"/>
                    <a:pt x="514" y="1962"/>
                  </a:cubicBezTo>
                  <a:lnTo>
                    <a:pt x="514" y="1932"/>
                  </a:lnTo>
                  <a:lnTo>
                    <a:pt x="574" y="1932"/>
                  </a:lnTo>
                  <a:cubicBezTo>
                    <a:pt x="604" y="1902"/>
                    <a:pt x="604" y="1872"/>
                    <a:pt x="604" y="1872"/>
                  </a:cubicBezTo>
                  <a:cubicBezTo>
                    <a:pt x="604" y="1872"/>
                    <a:pt x="634" y="1872"/>
                    <a:pt x="634" y="1902"/>
                  </a:cubicBezTo>
                  <a:cubicBezTo>
                    <a:pt x="634" y="1902"/>
                    <a:pt x="648" y="1889"/>
                    <a:pt x="657" y="1889"/>
                  </a:cubicBezTo>
                  <a:cubicBezTo>
                    <a:pt x="661" y="1889"/>
                    <a:pt x="664" y="1892"/>
                    <a:pt x="664" y="1902"/>
                  </a:cubicBezTo>
                  <a:lnTo>
                    <a:pt x="664" y="1962"/>
                  </a:lnTo>
                  <a:cubicBezTo>
                    <a:pt x="664" y="1932"/>
                    <a:pt x="672" y="1932"/>
                    <a:pt x="680" y="1932"/>
                  </a:cubicBezTo>
                  <a:cubicBezTo>
                    <a:pt x="687" y="1932"/>
                    <a:pt x="695" y="1932"/>
                    <a:pt x="695" y="1902"/>
                  </a:cubicBezTo>
                  <a:cubicBezTo>
                    <a:pt x="699" y="1907"/>
                    <a:pt x="704" y="1908"/>
                    <a:pt x="710" y="1908"/>
                  </a:cubicBezTo>
                  <a:cubicBezTo>
                    <a:pt x="732" y="1908"/>
                    <a:pt x="759" y="1881"/>
                    <a:pt x="774" y="1881"/>
                  </a:cubicBezTo>
                  <a:cubicBezTo>
                    <a:pt x="781" y="1881"/>
                    <a:pt x="785" y="1886"/>
                    <a:pt x="785" y="1902"/>
                  </a:cubicBezTo>
                  <a:lnTo>
                    <a:pt x="785" y="1993"/>
                  </a:lnTo>
                  <a:cubicBezTo>
                    <a:pt x="815" y="1962"/>
                    <a:pt x="845" y="1932"/>
                    <a:pt x="876" y="1932"/>
                  </a:cubicBezTo>
                  <a:cubicBezTo>
                    <a:pt x="876" y="1907"/>
                    <a:pt x="880" y="1898"/>
                    <a:pt x="887" y="1898"/>
                  </a:cubicBezTo>
                  <a:cubicBezTo>
                    <a:pt x="899" y="1898"/>
                    <a:pt x="916" y="1922"/>
                    <a:pt x="927" y="1932"/>
                  </a:cubicBezTo>
                  <a:lnTo>
                    <a:pt x="927" y="1932"/>
                  </a:lnTo>
                  <a:cubicBezTo>
                    <a:pt x="906" y="1933"/>
                    <a:pt x="909" y="1936"/>
                    <a:pt x="936" y="1962"/>
                  </a:cubicBezTo>
                  <a:cubicBezTo>
                    <a:pt x="936" y="1962"/>
                    <a:pt x="966" y="1932"/>
                    <a:pt x="996" y="1902"/>
                  </a:cubicBezTo>
                  <a:lnTo>
                    <a:pt x="996" y="1932"/>
                  </a:lnTo>
                  <a:cubicBezTo>
                    <a:pt x="1016" y="1932"/>
                    <a:pt x="1037" y="1946"/>
                    <a:pt x="1048" y="1946"/>
                  </a:cubicBezTo>
                  <a:cubicBezTo>
                    <a:pt x="1053" y="1946"/>
                    <a:pt x="1057" y="1942"/>
                    <a:pt x="1057" y="1932"/>
                  </a:cubicBezTo>
                  <a:lnTo>
                    <a:pt x="1057" y="1902"/>
                  </a:lnTo>
                  <a:cubicBezTo>
                    <a:pt x="1063" y="1921"/>
                    <a:pt x="1071" y="1928"/>
                    <a:pt x="1079" y="1928"/>
                  </a:cubicBezTo>
                  <a:cubicBezTo>
                    <a:pt x="1103" y="1928"/>
                    <a:pt x="1132" y="1876"/>
                    <a:pt x="1155" y="1876"/>
                  </a:cubicBezTo>
                  <a:cubicBezTo>
                    <a:pt x="1163" y="1876"/>
                    <a:pt x="1171" y="1883"/>
                    <a:pt x="1177" y="1902"/>
                  </a:cubicBezTo>
                  <a:lnTo>
                    <a:pt x="1208" y="1902"/>
                  </a:lnTo>
                  <a:cubicBezTo>
                    <a:pt x="1208" y="1872"/>
                    <a:pt x="1208" y="1842"/>
                    <a:pt x="1208" y="1842"/>
                  </a:cubicBezTo>
                  <a:cubicBezTo>
                    <a:pt x="1215" y="1834"/>
                    <a:pt x="1221" y="1826"/>
                    <a:pt x="1226" y="1819"/>
                  </a:cubicBezTo>
                  <a:lnTo>
                    <a:pt x="1226" y="1819"/>
                  </a:lnTo>
                  <a:cubicBezTo>
                    <a:pt x="1220" y="1835"/>
                    <a:pt x="1238" y="1872"/>
                    <a:pt x="1238" y="1872"/>
                  </a:cubicBezTo>
                  <a:lnTo>
                    <a:pt x="1238" y="1859"/>
                  </a:lnTo>
                  <a:cubicBezTo>
                    <a:pt x="1238" y="1859"/>
                    <a:pt x="1238" y="1825"/>
                    <a:pt x="1238" y="1812"/>
                  </a:cubicBezTo>
                  <a:cubicBezTo>
                    <a:pt x="1233" y="1812"/>
                    <a:pt x="1230" y="1813"/>
                    <a:pt x="1228" y="1815"/>
                  </a:cubicBezTo>
                  <a:lnTo>
                    <a:pt x="1228" y="1815"/>
                  </a:lnTo>
                  <a:cubicBezTo>
                    <a:pt x="1234" y="1806"/>
                    <a:pt x="1236" y="1799"/>
                    <a:pt x="1237" y="1799"/>
                  </a:cubicBezTo>
                  <a:cubicBezTo>
                    <a:pt x="1238" y="1799"/>
                    <a:pt x="1238" y="1803"/>
                    <a:pt x="1238" y="1812"/>
                  </a:cubicBezTo>
                  <a:cubicBezTo>
                    <a:pt x="1260" y="1812"/>
                    <a:pt x="1266" y="1761"/>
                    <a:pt x="1267" y="1761"/>
                  </a:cubicBezTo>
                  <a:cubicBezTo>
                    <a:pt x="1268" y="1761"/>
                    <a:pt x="1268" y="1766"/>
                    <a:pt x="1268" y="1781"/>
                  </a:cubicBezTo>
                  <a:cubicBezTo>
                    <a:pt x="1268" y="1842"/>
                    <a:pt x="1268" y="1842"/>
                    <a:pt x="1268" y="1842"/>
                  </a:cubicBezTo>
                  <a:cubicBezTo>
                    <a:pt x="1294" y="1842"/>
                    <a:pt x="1298" y="1775"/>
                    <a:pt x="1298" y="1775"/>
                  </a:cubicBezTo>
                  <a:cubicBezTo>
                    <a:pt x="1298" y="1775"/>
                    <a:pt x="1298" y="1777"/>
                    <a:pt x="1298" y="1781"/>
                  </a:cubicBezTo>
                  <a:cubicBezTo>
                    <a:pt x="1298" y="1796"/>
                    <a:pt x="1298" y="1796"/>
                    <a:pt x="1298" y="1796"/>
                  </a:cubicBezTo>
                  <a:cubicBezTo>
                    <a:pt x="1298" y="1796"/>
                    <a:pt x="1298" y="1796"/>
                    <a:pt x="1298" y="1812"/>
                  </a:cubicBezTo>
                  <a:lnTo>
                    <a:pt x="1328" y="1842"/>
                  </a:lnTo>
                  <a:lnTo>
                    <a:pt x="1358" y="1842"/>
                  </a:lnTo>
                  <a:cubicBezTo>
                    <a:pt x="1358" y="1796"/>
                    <a:pt x="1374" y="1796"/>
                    <a:pt x="1389" y="1796"/>
                  </a:cubicBezTo>
                  <a:cubicBezTo>
                    <a:pt x="1404" y="1796"/>
                    <a:pt x="1419" y="1796"/>
                    <a:pt x="1419" y="1751"/>
                  </a:cubicBezTo>
                  <a:lnTo>
                    <a:pt x="1419" y="1842"/>
                  </a:lnTo>
                  <a:cubicBezTo>
                    <a:pt x="1419" y="1842"/>
                    <a:pt x="1419" y="1860"/>
                    <a:pt x="1419" y="1872"/>
                  </a:cubicBezTo>
                  <a:cubicBezTo>
                    <a:pt x="1419" y="1865"/>
                    <a:pt x="1420" y="1863"/>
                    <a:pt x="1423" y="1863"/>
                  </a:cubicBezTo>
                  <a:cubicBezTo>
                    <a:pt x="1427" y="1863"/>
                    <a:pt x="1434" y="1870"/>
                    <a:pt x="1440" y="1870"/>
                  </a:cubicBezTo>
                  <a:cubicBezTo>
                    <a:pt x="1440" y="1870"/>
                    <a:pt x="1440" y="1870"/>
                    <a:pt x="1440" y="1870"/>
                  </a:cubicBezTo>
                  <a:lnTo>
                    <a:pt x="1440" y="1870"/>
                  </a:lnTo>
                  <a:cubicBezTo>
                    <a:pt x="1440" y="1871"/>
                    <a:pt x="1441" y="1872"/>
                    <a:pt x="1441" y="1873"/>
                  </a:cubicBezTo>
                  <a:lnTo>
                    <a:pt x="1441" y="1873"/>
                  </a:lnTo>
                  <a:cubicBezTo>
                    <a:pt x="1441" y="1872"/>
                    <a:pt x="1442" y="1870"/>
                    <a:pt x="1443" y="1869"/>
                  </a:cubicBezTo>
                  <a:lnTo>
                    <a:pt x="1443" y="1869"/>
                  </a:lnTo>
                  <a:cubicBezTo>
                    <a:pt x="1442" y="1869"/>
                    <a:pt x="1441" y="1870"/>
                    <a:pt x="1440" y="1870"/>
                  </a:cubicBezTo>
                  <a:lnTo>
                    <a:pt x="1440" y="1870"/>
                  </a:lnTo>
                  <a:cubicBezTo>
                    <a:pt x="1440" y="1864"/>
                    <a:pt x="1442" y="1855"/>
                    <a:pt x="1449" y="1842"/>
                  </a:cubicBezTo>
                  <a:lnTo>
                    <a:pt x="1449" y="1842"/>
                  </a:lnTo>
                  <a:cubicBezTo>
                    <a:pt x="1449" y="1842"/>
                    <a:pt x="1449" y="1842"/>
                    <a:pt x="1449" y="1842"/>
                  </a:cubicBezTo>
                  <a:cubicBezTo>
                    <a:pt x="1460" y="1819"/>
                    <a:pt x="1467" y="1814"/>
                    <a:pt x="1475" y="1814"/>
                  </a:cubicBezTo>
                  <a:cubicBezTo>
                    <a:pt x="1483" y="1814"/>
                    <a:pt x="1492" y="1821"/>
                    <a:pt x="1507" y="1821"/>
                  </a:cubicBezTo>
                  <a:cubicBezTo>
                    <a:pt x="1515" y="1821"/>
                    <a:pt x="1526" y="1818"/>
                    <a:pt x="1540" y="1812"/>
                  </a:cubicBezTo>
                  <a:cubicBezTo>
                    <a:pt x="1570" y="1781"/>
                    <a:pt x="1570" y="1721"/>
                    <a:pt x="1570" y="1691"/>
                  </a:cubicBezTo>
                  <a:cubicBezTo>
                    <a:pt x="1570" y="1691"/>
                    <a:pt x="1570" y="1721"/>
                    <a:pt x="1570" y="1751"/>
                  </a:cubicBezTo>
                  <a:cubicBezTo>
                    <a:pt x="1570" y="1761"/>
                    <a:pt x="1573" y="1765"/>
                    <a:pt x="1578" y="1765"/>
                  </a:cubicBezTo>
                  <a:cubicBezTo>
                    <a:pt x="1586" y="1765"/>
                    <a:pt x="1600" y="1751"/>
                    <a:pt x="1600" y="1751"/>
                  </a:cubicBezTo>
                  <a:lnTo>
                    <a:pt x="1600" y="1691"/>
                  </a:lnTo>
                  <a:cubicBezTo>
                    <a:pt x="1630" y="1691"/>
                    <a:pt x="1690" y="1661"/>
                    <a:pt x="1721" y="1661"/>
                  </a:cubicBezTo>
                  <a:lnTo>
                    <a:pt x="1721" y="1721"/>
                  </a:lnTo>
                  <a:lnTo>
                    <a:pt x="1721" y="1781"/>
                  </a:lnTo>
                  <a:cubicBezTo>
                    <a:pt x="1721" y="1812"/>
                    <a:pt x="1751" y="1842"/>
                    <a:pt x="1781" y="1872"/>
                  </a:cubicBezTo>
                  <a:lnTo>
                    <a:pt x="1781" y="1842"/>
                  </a:lnTo>
                  <a:lnTo>
                    <a:pt x="1781" y="1751"/>
                  </a:lnTo>
                  <a:cubicBezTo>
                    <a:pt x="1805" y="1776"/>
                    <a:pt x="1810" y="1820"/>
                    <a:pt x="1811" y="1820"/>
                  </a:cubicBezTo>
                  <a:cubicBezTo>
                    <a:pt x="1811" y="1820"/>
                    <a:pt x="1811" y="1817"/>
                    <a:pt x="1811" y="1812"/>
                  </a:cubicBezTo>
                  <a:cubicBezTo>
                    <a:pt x="1811" y="1781"/>
                    <a:pt x="1781" y="1721"/>
                    <a:pt x="1811" y="1721"/>
                  </a:cubicBezTo>
                  <a:cubicBezTo>
                    <a:pt x="1831" y="1721"/>
                    <a:pt x="1838" y="1734"/>
                    <a:pt x="1840" y="1734"/>
                  </a:cubicBezTo>
                  <a:cubicBezTo>
                    <a:pt x="1841" y="1734"/>
                    <a:pt x="1841" y="1731"/>
                    <a:pt x="1841" y="1721"/>
                  </a:cubicBezTo>
                  <a:cubicBezTo>
                    <a:pt x="1841" y="1711"/>
                    <a:pt x="1841" y="1701"/>
                    <a:pt x="1841" y="1691"/>
                  </a:cubicBezTo>
                  <a:cubicBezTo>
                    <a:pt x="1861" y="1691"/>
                    <a:pt x="1868" y="1664"/>
                    <a:pt x="1879" y="1664"/>
                  </a:cubicBezTo>
                  <a:cubicBezTo>
                    <a:pt x="1885" y="1664"/>
                    <a:pt x="1892" y="1671"/>
                    <a:pt x="1902" y="1691"/>
                  </a:cubicBezTo>
                  <a:cubicBezTo>
                    <a:pt x="1902" y="1661"/>
                    <a:pt x="1902" y="1630"/>
                    <a:pt x="1902" y="1630"/>
                  </a:cubicBezTo>
                  <a:cubicBezTo>
                    <a:pt x="1909" y="1653"/>
                    <a:pt x="1915" y="1661"/>
                    <a:pt x="1920" y="1661"/>
                  </a:cubicBezTo>
                  <a:cubicBezTo>
                    <a:pt x="1929" y="1661"/>
                    <a:pt x="1935" y="1630"/>
                    <a:pt x="1944" y="1630"/>
                  </a:cubicBezTo>
                  <a:cubicBezTo>
                    <a:pt x="1949" y="1630"/>
                    <a:pt x="1954" y="1638"/>
                    <a:pt x="1962" y="1661"/>
                  </a:cubicBezTo>
                  <a:cubicBezTo>
                    <a:pt x="1962" y="1570"/>
                    <a:pt x="1992" y="1570"/>
                    <a:pt x="1992" y="1510"/>
                  </a:cubicBezTo>
                  <a:cubicBezTo>
                    <a:pt x="1992" y="1510"/>
                    <a:pt x="2032" y="1523"/>
                    <a:pt x="2041" y="1523"/>
                  </a:cubicBezTo>
                  <a:cubicBezTo>
                    <a:pt x="2046" y="1523"/>
                    <a:pt x="2043" y="1520"/>
                    <a:pt x="2022" y="1510"/>
                  </a:cubicBezTo>
                  <a:cubicBezTo>
                    <a:pt x="1992" y="1449"/>
                    <a:pt x="1992" y="1419"/>
                    <a:pt x="1992" y="1389"/>
                  </a:cubicBezTo>
                  <a:cubicBezTo>
                    <a:pt x="2000" y="1389"/>
                    <a:pt x="2005" y="1393"/>
                    <a:pt x="2010" y="1399"/>
                  </a:cubicBezTo>
                  <a:lnTo>
                    <a:pt x="2010" y="1399"/>
                  </a:lnTo>
                  <a:cubicBezTo>
                    <a:pt x="2009" y="1393"/>
                    <a:pt x="2012" y="1389"/>
                    <a:pt x="2022" y="1389"/>
                  </a:cubicBezTo>
                  <a:lnTo>
                    <a:pt x="2083" y="1389"/>
                  </a:lnTo>
                  <a:cubicBezTo>
                    <a:pt x="2053" y="1329"/>
                    <a:pt x="2022" y="1329"/>
                    <a:pt x="2083" y="1298"/>
                  </a:cubicBezTo>
                  <a:lnTo>
                    <a:pt x="2113" y="1298"/>
                  </a:lnTo>
                  <a:cubicBezTo>
                    <a:pt x="2083" y="1268"/>
                    <a:pt x="2083" y="1298"/>
                    <a:pt x="2083" y="1238"/>
                  </a:cubicBezTo>
                  <a:cubicBezTo>
                    <a:pt x="2083" y="1234"/>
                    <a:pt x="2083" y="1232"/>
                    <a:pt x="2085" y="1232"/>
                  </a:cubicBezTo>
                  <a:cubicBezTo>
                    <a:pt x="2089" y="1232"/>
                    <a:pt x="2101" y="1259"/>
                    <a:pt x="2108" y="1259"/>
                  </a:cubicBezTo>
                  <a:cubicBezTo>
                    <a:pt x="2111" y="1259"/>
                    <a:pt x="2113" y="1254"/>
                    <a:pt x="2113" y="1238"/>
                  </a:cubicBezTo>
                  <a:cubicBezTo>
                    <a:pt x="2113" y="1208"/>
                    <a:pt x="2083" y="1178"/>
                    <a:pt x="2083" y="1178"/>
                  </a:cubicBezTo>
                  <a:cubicBezTo>
                    <a:pt x="2083" y="1117"/>
                    <a:pt x="2113" y="1087"/>
                    <a:pt x="2083" y="1027"/>
                  </a:cubicBezTo>
                  <a:lnTo>
                    <a:pt x="2053" y="1027"/>
                  </a:lnTo>
                  <a:cubicBezTo>
                    <a:pt x="2053" y="1009"/>
                    <a:pt x="2031" y="980"/>
                    <a:pt x="2020" y="959"/>
                  </a:cubicBezTo>
                  <a:lnTo>
                    <a:pt x="2020" y="959"/>
                  </a:lnTo>
                  <a:cubicBezTo>
                    <a:pt x="1983" y="961"/>
                    <a:pt x="1945" y="967"/>
                    <a:pt x="1932" y="967"/>
                  </a:cubicBezTo>
                  <a:lnTo>
                    <a:pt x="1902" y="967"/>
                  </a:lnTo>
                  <a:cubicBezTo>
                    <a:pt x="1872" y="906"/>
                    <a:pt x="1932" y="876"/>
                    <a:pt x="1932" y="846"/>
                  </a:cubicBezTo>
                  <a:cubicBezTo>
                    <a:pt x="1902" y="846"/>
                    <a:pt x="1872" y="846"/>
                    <a:pt x="1872" y="816"/>
                  </a:cubicBezTo>
                  <a:lnTo>
                    <a:pt x="1902" y="816"/>
                  </a:lnTo>
                  <a:cubicBezTo>
                    <a:pt x="1902" y="785"/>
                    <a:pt x="1894" y="785"/>
                    <a:pt x="1887" y="785"/>
                  </a:cubicBezTo>
                  <a:cubicBezTo>
                    <a:pt x="1879" y="785"/>
                    <a:pt x="1872" y="785"/>
                    <a:pt x="1872" y="755"/>
                  </a:cubicBezTo>
                  <a:cubicBezTo>
                    <a:pt x="1892" y="755"/>
                    <a:pt x="1885" y="782"/>
                    <a:pt x="1887" y="782"/>
                  </a:cubicBezTo>
                  <a:cubicBezTo>
                    <a:pt x="1888" y="782"/>
                    <a:pt x="1892" y="775"/>
                    <a:pt x="1902" y="755"/>
                  </a:cubicBezTo>
                  <a:cubicBezTo>
                    <a:pt x="1917" y="740"/>
                    <a:pt x="1909" y="740"/>
                    <a:pt x="1898" y="740"/>
                  </a:cubicBezTo>
                  <a:cubicBezTo>
                    <a:pt x="1887" y="740"/>
                    <a:pt x="1872" y="740"/>
                    <a:pt x="1872" y="725"/>
                  </a:cubicBezTo>
                  <a:lnTo>
                    <a:pt x="1902" y="695"/>
                  </a:lnTo>
                  <a:cubicBezTo>
                    <a:pt x="1872" y="665"/>
                    <a:pt x="1811" y="574"/>
                    <a:pt x="1841" y="574"/>
                  </a:cubicBezTo>
                  <a:cubicBezTo>
                    <a:pt x="1841" y="574"/>
                    <a:pt x="1872" y="574"/>
                    <a:pt x="1872" y="544"/>
                  </a:cubicBezTo>
                  <a:cubicBezTo>
                    <a:pt x="1811" y="484"/>
                    <a:pt x="1811" y="393"/>
                    <a:pt x="1781" y="333"/>
                  </a:cubicBezTo>
                  <a:lnTo>
                    <a:pt x="1751" y="333"/>
                  </a:lnTo>
                  <a:cubicBezTo>
                    <a:pt x="1751" y="333"/>
                    <a:pt x="1781" y="333"/>
                    <a:pt x="1751" y="303"/>
                  </a:cubicBezTo>
                  <a:lnTo>
                    <a:pt x="1751" y="303"/>
                  </a:lnTo>
                  <a:cubicBezTo>
                    <a:pt x="1758" y="295"/>
                    <a:pt x="1766" y="288"/>
                    <a:pt x="1751" y="272"/>
                  </a:cubicBezTo>
                  <a:cubicBezTo>
                    <a:pt x="1690" y="272"/>
                    <a:pt x="1630" y="242"/>
                    <a:pt x="1630" y="182"/>
                  </a:cubicBezTo>
                  <a:cubicBezTo>
                    <a:pt x="1630" y="177"/>
                    <a:pt x="1629" y="176"/>
                    <a:pt x="1626" y="176"/>
                  </a:cubicBezTo>
                  <a:cubicBezTo>
                    <a:pt x="1617" y="176"/>
                    <a:pt x="1594" y="203"/>
                    <a:pt x="1580" y="203"/>
                  </a:cubicBezTo>
                  <a:cubicBezTo>
                    <a:pt x="1574" y="203"/>
                    <a:pt x="1570" y="198"/>
                    <a:pt x="1570" y="182"/>
                  </a:cubicBezTo>
                  <a:cubicBezTo>
                    <a:pt x="1540" y="122"/>
                    <a:pt x="1479" y="152"/>
                    <a:pt x="1449" y="61"/>
                  </a:cubicBezTo>
                  <a:cubicBezTo>
                    <a:pt x="1440" y="79"/>
                    <a:pt x="1431" y="84"/>
                    <a:pt x="1423" y="84"/>
                  </a:cubicBezTo>
                  <a:cubicBezTo>
                    <a:pt x="1414" y="84"/>
                    <a:pt x="1406" y="79"/>
                    <a:pt x="1401" y="79"/>
                  </a:cubicBezTo>
                  <a:cubicBezTo>
                    <a:pt x="1393" y="79"/>
                    <a:pt x="1389" y="86"/>
                    <a:pt x="1389" y="122"/>
                  </a:cubicBezTo>
                  <a:cubicBezTo>
                    <a:pt x="1358" y="61"/>
                    <a:pt x="1328" y="3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3887675" y="24719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3875600" y="24825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3875600" y="248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3873350" y="24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3868825" y="248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3841650" y="248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3849950" y="248630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3837125" y="246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3875600" y="248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3876375" y="248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3873350" y="2485325"/>
              <a:ext cx="775" cy="600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4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10"/>
                    <a:pt x="0" y="23"/>
                    <a:pt x="9" y="23"/>
                  </a:cubicBezTo>
                  <a:cubicBezTo>
                    <a:pt x="13" y="23"/>
                    <a:pt x="17" y="21"/>
                    <a:pt x="23" y="17"/>
                  </a:cubicBezTo>
                  <a:lnTo>
                    <a:pt x="23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29" y="18"/>
                    <a:pt x="31" y="16"/>
                    <a:pt x="31" y="10"/>
                  </a:cubicBezTo>
                  <a:lnTo>
                    <a:pt x="31" y="10"/>
                  </a:lnTo>
                  <a:cubicBezTo>
                    <a:pt x="28" y="12"/>
                    <a:pt x="25" y="15"/>
                    <a:pt x="23" y="17"/>
                  </a:cubicBezTo>
                  <a:lnTo>
                    <a:pt x="23" y="17"/>
                  </a:lnTo>
                  <a:cubicBezTo>
                    <a:pt x="17" y="12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3853725" y="24870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3918625" y="2485550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0" y="1"/>
                  </a:moveTo>
                  <a:cubicBezTo>
                    <a:pt x="0" y="61"/>
                    <a:pt x="0" y="91"/>
                    <a:pt x="30" y="121"/>
                  </a:cubicBezTo>
                  <a:lnTo>
                    <a:pt x="30" y="61"/>
                  </a:lnTo>
                  <a:cubicBezTo>
                    <a:pt x="30" y="48"/>
                    <a:pt x="31" y="40"/>
                    <a:pt x="34" y="34"/>
                  </a:cubicBezTo>
                  <a:lnTo>
                    <a:pt x="34" y="34"/>
                  </a:lnTo>
                  <a:cubicBezTo>
                    <a:pt x="41" y="42"/>
                    <a:pt x="60" y="61"/>
                    <a:pt x="60" y="61"/>
                  </a:cubicBezTo>
                  <a:cubicBezTo>
                    <a:pt x="60" y="44"/>
                    <a:pt x="50" y="26"/>
                    <a:pt x="42" y="26"/>
                  </a:cubicBezTo>
                  <a:cubicBezTo>
                    <a:pt x="39" y="26"/>
                    <a:pt x="36" y="29"/>
                    <a:pt x="34" y="34"/>
                  </a:cubicBezTo>
                  <a:lnTo>
                    <a:pt x="34" y="34"/>
                  </a:lnTo>
                  <a:cubicBezTo>
                    <a:pt x="31" y="32"/>
                    <a:pt x="30" y="31"/>
                    <a:pt x="30" y="31"/>
                  </a:cubicBezTo>
                  <a:cubicBezTo>
                    <a:pt x="30" y="23"/>
                    <a:pt x="30" y="1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917100" y="248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3930675" y="24870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31" y="30"/>
                    <a:pt x="1" y="60"/>
                    <a:pt x="31" y="60"/>
                  </a:cubicBezTo>
                  <a:cubicBezTo>
                    <a:pt x="3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391710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3915600" y="24425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cubicBezTo>
                    <a:pt x="0" y="1"/>
                    <a:pt x="0" y="1"/>
                    <a:pt x="30" y="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3908800" y="2437275"/>
              <a:ext cx="40775" cy="54350"/>
            </a:xfrm>
            <a:custGeom>
              <a:avLst/>
              <a:gdLst/>
              <a:ahLst/>
              <a:cxnLst/>
              <a:rect l="l" t="t" r="r" b="b"/>
              <a:pathLst>
                <a:path w="1631" h="2174" extrusionOk="0">
                  <a:moveTo>
                    <a:pt x="1570" y="513"/>
                  </a:moveTo>
                  <a:cubicBezTo>
                    <a:pt x="1570" y="544"/>
                    <a:pt x="1540" y="544"/>
                    <a:pt x="1540" y="544"/>
                  </a:cubicBezTo>
                  <a:lnTo>
                    <a:pt x="1540" y="517"/>
                  </a:lnTo>
                  <a:lnTo>
                    <a:pt x="1540" y="517"/>
                  </a:lnTo>
                  <a:cubicBezTo>
                    <a:pt x="1555" y="513"/>
                    <a:pt x="1570" y="513"/>
                    <a:pt x="1570" y="513"/>
                  </a:cubicBezTo>
                  <a:close/>
                  <a:moveTo>
                    <a:pt x="1535" y="518"/>
                  </a:moveTo>
                  <a:cubicBezTo>
                    <a:pt x="1520" y="538"/>
                    <a:pt x="1527" y="556"/>
                    <a:pt x="1524" y="556"/>
                  </a:cubicBezTo>
                  <a:cubicBezTo>
                    <a:pt x="1522" y="556"/>
                    <a:pt x="1518" y="552"/>
                    <a:pt x="1510" y="544"/>
                  </a:cubicBezTo>
                  <a:cubicBezTo>
                    <a:pt x="1510" y="530"/>
                    <a:pt x="1522" y="522"/>
                    <a:pt x="1535" y="518"/>
                  </a:cubicBezTo>
                  <a:close/>
                  <a:moveTo>
                    <a:pt x="1449" y="936"/>
                  </a:moveTo>
                  <a:lnTo>
                    <a:pt x="1447" y="945"/>
                  </a:lnTo>
                  <a:lnTo>
                    <a:pt x="1447" y="945"/>
                  </a:lnTo>
                  <a:cubicBezTo>
                    <a:pt x="1449" y="941"/>
                    <a:pt x="1449" y="936"/>
                    <a:pt x="1449" y="936"/>
                  </a:cubicBezTo>
                  <a:close/>
                  <a:moveTo>
                    <a:pt x="1" y="1690"/>
                  </a:moveTo>
                  <a:cubicBezTo>
                    <a:pt x="1" y="1720"/>
                    <a:pt x="31" y="1720"/>
                    <a:pt x="31" y="1720"/>
                  </a:cubicBezTo>
                  <a:cubicBezTo>
                    <a:pt x="31" y="1720"/>
                    <a:pt x="31" y="1720"/>
                    <a:pt x="31" y="1690"/>
                  </a:cubicBezTo>
                  <a:close/>
                  <a:moveTo>
                    <a:pt x="1298" y="1720"/>
                  </a:moveTo>
                  <a:cubicBezTo>
                    <a:pt x="1298" y="1720"/>
                    <a:pt x="1298" y="1728"/>
                    <a:pt x="1298" y="1736"/>
                  </a:cubicBezTo>
                  <a:lnTo>
                    <a:pt x="1298" y="1736"/>
                  </a:lnTo>
                  <a:cubicBezTo>
                    <a:pt x="1291" y="1728"/>
                    <a:pt x="1283" y="1720"/>
                    <a:pt x="1298" y="1720"/>
                  </a:cubicBezTo>
                  <a:close/>
                  <a:moveTo>
                    <a:pt x="1208" y="1781"/>
                  </a:moveTo>
                  <a:lnTo>
                    <a:pt x="1178" y="1811"/>
                  </a:lnTo>
                  <a:cubicBezTo>
                    <a:pt x="1178" y="1781"/>
                    <a:pt x="1178" y="1781"/>
                    <a:pt x="1178" y="1781"/>
                  </a:cubicBezTo>
                  <a:close/>
                  <a:moveTo>
                    <a:pt x="272" y="1811"/>
                  </a:moveTo>
                  <a:cubicBezTo>
                    <a:pt x="249" y="1811"/>
                    <a:pt x="244" y="1829"/>
                    <a:pt x="242" y="1851"/>
                  </a:cubicBezTo>
                  <a:lnTo>
                    <a:pt x="242" y="1851"/>
                  </a:lnTo>
                  <a:cubicBezTo>
                    <a:pt x="242" y="1848"/>
                    <a:pt x="242" y="1845"/>
                    <a:pt x="242" y="1841"/>
                  </a:cubicBezTo>
                  <a:cubicBezTo>
                    <a:pt x="242" y="1824"/>
                    <a:pt x="242" y="1811"/>
                    <a:pt x="242" y="1811"/>
                  </a:cubicBezTo>
                  <a:close/>
                  <a:moveTo>
                    <a:pt x="596" y="1969"/>
                  </a:moveTo>
                  <a:cubicBezTo>
                    <a:pt x="587" y="1969"/>
                    <a:pt x="574" y="2022"/>
                    <a:pt x="574" y="2022"/>
                  </a:cubicBezTo>
                  <a:cubicBezTo>
                    <a:pt x="574" y="2022"/>
                    <a:pt x="574" y="2052"/>
                    <a:pt x="574" y="2083"/>
                  </a:cubicBezTo>
                  <a:cubicBezTo>
                    <a:pt x="574" y="2052"/>
                    <a:pt x="604" y="2052"/>
                    <a:pt x="604" y="2052"/>
                  </a:cubicBezTo>
                  <a:lnTo>
                    <a:pt x="604" y="2022"/>
                  </a:lnTo>
                  <a:cubicBezTo>
                    <a:pt x="604" y="1982"/>
                    <a:pt x="601" y="1969"/>
                    <a:pt x="596" y="1969"/>
                  </a:cubicBezTo>
                  <a:close/>
                  <a:moveTo>
                    <a:pt x="846" y="1992"/>
                  </a:moveTo>
                  <a:cubicBezTo>
                    <a:pt x="870" y="2042"/>
                    <a:pt x="875" y="2071"/>
                    <a:pt x="859" y="2096"/>
                  </a:cubicBezTo>
                  <a:lnTo>
                    <a:pt x="859" y="2096"/>
                  </a:lnTo>
                  <a:cubicBezTo>
                    <a:pt x="856" y="2092"/>
                    <a:pt x="851" y="2088"/>
                    <a:pt x="846" y="2083"/>
                  </a:cubicBezTo>
                  <a:cubicBezTo>
                    <a:pt x="846" y="2052"/>
                    <a:pt x="846" y="2014"/>
                    <a:pt x="846" y="1992"/>
                  </a:cubicBezTo>
                  <a:close/>
                  <a:moveTo>
                    <a:pt x="864" y="2102"/>
                  </a:moveTo>
                  <a:cubicBezTo>
                    <a:pt x="860" y="2108"/>
                    <a:pt x="854" y="2113"/>
                    <a:pt x="846" y="2113"/>
                  </a:cubicBezTo>
                  <a:lnTo>
                    <a:pt x="846" y="2143"/>
                  </a:lnTo>
                  <a:cubicBezTo>
                    <a:pt x="867" y="2121"/>
                    <a:pt x="873" y="2115"/>
                    <a:pt x="864" y="2102"/>
                  </a:cubicBezTo>
                  <a:close/>
                  <a:moveTo>
                    <a:pt x="785" y="0"/>
                  </a:moveTo>
                  <a:cubicBezTo>
                    <a:pt x="760" y="0"/>
                    <a:pt x="777" y="105"/>
                    <a:pt x="766" y="105"/>
                  </a:cubicBezTo>
                  <a:cubicBezTo>
                    <a:pt x="764" y="105"/>
                    <a:pt x="760" y="101"/>
                    <a:pt x="755" y="91"/>
                  </a:cubicBezTo>
                  <a:lnTo>
                    <a:pt x="755" y="31"/>
                  </a:lnTo>
                  <a:cubicBezTo>
                    <a:pt x="695" y="121"/>
                    <a:pt x="665" y="61"/>
                    <a:pt x="604" y="121"/>
                  </a:cubicBezTo>
                  <a:cubicBezTo>
                    <a:pt x="604" y="106"/>
                    <a:pt x="612" y="106"/>
                    <a:pt x="616" y="106"/>
                  </a:cubicBezTo>
                  <a:cubicBezTo>
                    <a:pt x="619" y="106"/>
                    <a:pt x="619" y="106"/>
                    <a:pt x="604" y="91"/>
                  </a:cubicBezTo>
                  <a:cubicBezTo>
                    <a:pt x="604" y="85"/>
                    <a:pt x="603" y="83"/>
                    <a:pt x="601" y="83"/>
                  </a:cubicBezTo>
                  <a:cubicBezTo>
                    <a:pt x="594" y="83"/>
                    <a:pt x="574" y="127"/>
                    <a:pt x="574" y="151"/>
                  </a:cubicBezTo>
                  <a:cubicBezTo>
                    <a:pt x="574" y="121"/>
                    <a:pt x="574" y="121"/>
                    <a:pt x="574" y="91"/>
                  </a:cubicBezTo>
                  <a:cubicBezTo>
                    <a:pt x="564" y="81"/>
                    <a:pt x="557" y="77"/>
                    <a:pt x="553" y="77"/>
                  </a:cubicBezTo>
                  <a:cubicBezTo>
                    <a:pt x="544" y="77"/>
                    <a:pt x="544" y="91"/>
                    <a:pt x="544" y="91"/>
                  </a:cubicBezTo>
                  <a:cubicBezTo>
                    <a:pt x="544" y="121"/>
                    <a:pt x="574" y="151"/>
                    <a:pt x="544" y="151"/>
                  </a:cubicBezTo>
                  <a:cubicBezTo>
                    <a:pt x="544" y="141"/>
                    <a:pt x="541" y="138"/>
                    <a:pt x="536" y="138"/>
                  </a:cubicBezTo>
                  <a:cubicBezTo>
                    <a:pt x="527" y="138"/>
                    <a:pt x="514" y="151"/>
                    <a:pt x="514" y="151"/>
                  </a:cubicBezTo>
                  <a:cubicBezTo>
                    <a:pt x="514" y="158"/>
                    <a:pt x="512" y="160"/>
                    <a:pt x="510" y="160"/>
                  </a:cubicBezTo>
                  <a:cubicBezTo>
                    <a:pt x="505" y="160"/>
                    <a:pt x="499" y="153"/>
                    <a:pt x="493" y="153"/>
                  </a:cubicBezTo>
                  <a:cubicBezTo>
                    <a:pt x="488" y="153"/>
                    <a:pt x="484" y="159"/>
                    <a:pt x="484" y="181"/>
                  </a:cubicBezTo>
                  <a:cubicBezTo>
                    <a:pt x="484" y="156"/>
                    <a:pt x="478" y="147"/>
                    <a:pt x="472" y="147"/>
                  </a:cubicBezTo>
                  <a:cubicBezTo>
                    <a:pt x="463" y="147"/>
                    <a:pt x="453" y="164"/>
                    <a:pt x="453" y="181"/>
                  </a:cubicBezTo>
                  <a:cubicBezTo>
                    <a:pt x="443" y="171"/>
                    <a:pt x="434" y="167"/>
                    <a:pt x="427" y="167"/>
                  </a:cubicBezTo>
                  <a:cubicBezTo>
                    <a:pt x="402" y="167"/>
                    <a:pt x="393" y="211"/>
                    <a:pt x="381" y="211"/>
                  </a:cubicBezTo>
                  <a:cubicBezTo>
                    <a:pt x="376" y="211"/>
                    <a:pt x="370" y="203"/>
                    <a:pt x="363" y="181"/>
                  </a:cubicBezTo>
                  <a:cubicBezTo>
                    <a:pt x="333" y="272"/>
                    <a:pt x="302" y="302"/>
                    <a:pt x="272" y="362"/>
                  </a:cubicBezTo>
                  <a:cubicBezTo>
                    <a:pt x="242" y="302"/>
                    <a:pt x="302" y="302"/>
                    <a:pt x="272" y="242"/>
                  </a:cubicBezTo>
                  <a:lnTo>
                    <a:pt x="272" y="242"/>
                  </a:lnTo>
                  <a:cubicBezTo>
                    <a:pt x="242" y="302"/>
                    <a:pt x="212" y="393"/>
                    <a:pt x="212" y="423"/>
                  </a:cubicBezTo>
                  <a:lnTo>
                    <a:pt x="212" y="362"/>
                  </a:lnTo>
                  <a:cubicBezTo>
                    <a:pt x="212" y="423"/>
                    <a:pt x="152" y="453"/>
                    <a:pt x="152" y="513"/>
                  </a:cubicBezTo>
                  <a:lnTo>
                    <a:pt x="152" y="544"/>
                  </a:lnTo>
                  <a:cubicBezTo>
                    <a:pt x="212" y="574"/>
                    <a:pt x="212" y="634"/>
                    <a:pt x="212" y="634"/>
                  </a:cubicBezTo>
                  <a:cubicBezTo>
                    <a:pt x="203" y="616"/>
                    <a:pt x="197" y="612"/>
                    <a:pt x="191" y="612"/>
                  </a:cubicBezTo>
                  <a:cubicBezTo>
                    <a:pt x="184" y="612"/>
                    <a:pt x="178" y="617"/>
                    <a:pt x="170" y="617"/>
                  </a:cubicBezTo>
                  <a:cubicBezTo>
                    <a:pt x="159" y="617"/>
                    <a:pt x="145" y="609"/>
                    <a:pt x="121" y="574"/>
                  </a:cubicBezTo>
                  <a:lnTo>
                    <a:pt x="121" y="574"/>
                  </a:lnTo>
                  <a:cubicBezTo>
                    <a:pt x="121" y="604"/>
                    <a:pt x="152" y="604"/>
                    <a:pt x="152" y="634"/>
                  </a:cubicBezTo>
                  <a:cubicBezTo>
                    <a:pt x="121" y="634"/>
                    <a:pt x="121" y="634"/>
                    <a:pt x="121" y="604"/>
                  </a:cubicBezTo>
                  <a:lnTo>
                    <a:pt x="121" y="664"/>
                  </a:lnTo>
                  <a:lnTo>
                    <a:pt x="121" y="725"/>
                  </a:lnTo>
                  <a:cubicBezTo>
                    <a:pt x="121" y="755"/>
                    <a:pt x="152" y="815"/>
                    <a:pt x="121" y="845"/>
                  </a:cubicBezTo>
                  <a:cubicBezTo>
                    <a:pt x="111" y="835"/>
                    <a:pt x="108" y="832"/>
                    <a:pt x="107" y="832"/>
                  </a:cubicBezTo>
                  <a:lnTo>
                    <a:pt x="107" y="832"/>
                  </a:lnTo>
                  <a:cubicBezTo>
                    <a:pt x="105" y="832"/>
                    <a:pt x="111" y="845"/>
                    <a:pt x="91" y="845"/>
                  </a:cubicBezTo>
                  <a:lnTo>
                    <a:pt x="91" y="875"/>
                  </a:lnTo>
                  <a:lnTo>
                    <a:pt x="91" y="966"/>
                  </a:lnTo>
                  <a:cubicBezTo>
                    <a:pt x="109" y="984"/>
                    <a:pt x="116" y="1002"/>
                    <a:pt x="119" y="1007"/>
                  </a:cubicBezTo>
                  <a:lnTo>
                    <a:pt x="119" y="1007"/>
                  </a:lnTo>
                  <a:cubicBezTo>
                    <a:pt x="116" y="1016"/>
                    <a:pt x="109" y="1026"/>
                    <a:pt x="91" y="1026"/>
                  </a:cubicBezTo>
                  <a:cubicBezTo>
                    <a:pt x="91" y="1057"/>
                    <a:pt x="91" y="1087"/>
                    <a:pt x="91" y="1087"/>
                  </a:cubicBezTo>
                  <a:cubicBezTo>
                    <a:pt x="91" y="1087"/>
                    <a:pt x="51" y="1073"/>
                    <a:pt x="33" y="1073"/>
                  </a:cubicBezTo>
                  <a:cubicBezTo>
                    <a:pt x="24" y="1073"/>
                    <a:pt x="21" y="1077"/>
                    <a:pt x="31" y="1087"/>
                  </a:cubicBezTo>
                  <a:cubicBezTo>
                    <a:pt x="91" y="1087"/>
                    <a:pt x="91" y="1147"/>
                    <a:pt x="91" y="1147"/>
                  </a:cubicBezTo>
                  <a:lnTo>
                    <a:pt x="61" y="1147"/>
                  </a:lnTo>
                  <a:cubicBezTo>
                    <a:pt x="31" y="1177"/>
                    <a:pt x="61" y="1177"/>
                    <a:pt x="61" y="1177"/>
                  </a:cubicBezTo>
                  <a:cubicBezTo>
                    <a:pt x="61" y="1238"/>
                    <a:pt x="121" y="1268"/>
                    <a:pt x="61" y="1298"/>
                  </a:cubicBezTo>
                  <a:cubicBezTo>
                    <a:pt x="57" y="1302"/>
                    <a:pt x="53" y="1304"/>
                    <a:pt x="49" y="1304"/>
                  </a:cubicBezTo>
                  <a:cubicBezTo>
                    <a:pt x="37" y="1304"/>
                    <a:pt x="33" y="1277"/>
                    <a:pt x="31" y="1277"/>
                  </a:cubicBezTo>
                  <a:cubicBezTo>
                    <a:pt x="31" y="1277"/>
                    <a:pt x="31" y="1282"/>
                    <a:pt x="31" y="1298"/>
                  </a:cubicBezTo>
                  <a:cubicBezTo>
                    <a:pt x="61" y="1358"/>
                    <a:pt x="91" y="1388"/>
                    <a:pt x="91" y="1449"/>
                  </a:cubicBezTo>
                  <a:cubicBezTo>
                    <a:pt x="96" y="1445"/>
                    <a:pt x="99" y="1443"/>
                    <a:pt x="102" y="1443"/>
                  </a:cubicBezTo>
                  <a:cubicBezTo>
                    <a:pt x="121" y="1443"/>
                    <a:pt x="117" y="1509"/>
                    <a:pt x="91" y="1509"/>
                  </a:cubicBezTo>
                  <a:cubicBezTo>
                    <a:pt x="71" y="1509"/>
                    <a:pt x="64" y="1496"/>
                    <a:pt x="62" y="1496"/>
                  </a:cubicBezTo>
                  <a:cubicBezTo>
                    <a:pt x="61" y="1496"/>
                    <a:pt x="61" y="1499"/>
                    <a:pt x="61" y="1509"/>
                  </a:cubicBezTo>
                  <a:cubicBezTo>
                    <a:pt x="61" y="1539"/>
                    <a:pt x="91" y="1570"/>
                    <a:pt x="121" y="1600"/>
                  </a:cubicBezTo>
                  <a:cubicBezTo>
                    <a:pt x="121" y="1630"/>
                    <a:pt x="121" y="1630"/>
                    <a:pt x="121" y="1660"/>
                  </a:cubicBezTo>
                  <a:cubicBezTo>
                    <a:pt x="139" y="1660"/>
                    <a:pt x="146" y="1670"/>
                    <a:pt x="149" y="1673"/>
                  </a:cubicBezTo>
                  <a:lnTo>
                    <a:pt x="149" y="1673"/>
                  </a:lnTo>
                  <a:cubicBezTo>
                    <a:pt x="127" y="1806"/>
                    <a:pt x="212" y="1724"/>
                    <a:pt x="212" y="1841"/>
                  </a:cubicBezTo>
                  <a:lnTo>
                    <a:pt x="242" y="1871"/>
                  </a:lnTo>
                  <a:cubicBezTo>
                    <a:pt x="242" y="1864"/>
                    <a:pt x="242" y="1857"/>
                    <a:pt x="242" y="1851"/>
                  </a:cubicBezTo>
                  <a:lnTo>
                    <a:pt x="242" y="1851"/>
                  </a:lnTo>
                  <a:cubicBezTo>
                    <a:pt x="243" y="1856"/>
                    <a:pt x="244" y="1859"/>
                    <a:pt x="246" y="1859"/>
                  </a:cubicBezTo>
                  <a:cubicBezTo>
                    <a:pt x="251" y="1859"/>
                    <a:pt x="263" y="1824"/>
                    <a:pt x="269" y="1824"/>
                  </a:cubicBezTo>
                  <a:cubicBezTo>
                    <a:pt x="271" y="1824"/>
                    <a:pt x="272" y="1828"/>
                    <a:pt x="272" y="1841"/>
                  </a:cubicBezTo>
                  <a:cubicBezTo>
                    <a:pt x="272" y="1841"/>
                    <a:pt x="299" y="1828"/>
                    <a:pt x="308" y="1828"/>
                  </a:cubicBezTo>
                  <a:cubicBezTo>
                    <a:pt x="313" y="1828"/>
                    <a:pt x="313" y="1831"/>
                    <a:pt x="302" y="1841"/>
                  </a:cubicBezTo>
                  <a:cubicBezTo>
                    <a:pt x="272" y="1871"/>
                    <a:pt x="272" y="1871"/>
                    <a:pt x="272" y="1871"/>
                  </a:cubicBezTo>
                  <a:lnTo>
                    <a:pt x="302" y="1871"/>
                  </a:lnTo>
                  <a:lnTo>
                    <a:pt x="302" y="1932"/>
                  </a:lnTo>
                  <a:lnTo>
                    <a:pt x="302" y="1962"/>
                  </a:lnTo>
                  <a:cubicBezTo>
                    <a:pt x="311" y="1945"/>
                    <a:pt x="317" y="1940"/>
                    <a:pt x="322" y="1940"/>
                  </a:cubicBezTo>
                  <a:cubicBezTo>
                    <a:pt x="330" y="1940"/>
                    <a:pt x="335" y="1954"/>
                    <a:pt x="343" y="1954"/>
                  </a:cubicBezTo>
                  <a:cubicBezTo>
                    <a:pt x="344" y="1954"/>
                    <a:pt x="345" y="1953"/>
                    <a:pt x="346" y="1953"/>
                  </a:cubicBezTo>
                  <a:lnTo>
                    <a:pt x="346" y="1953"/>
                  </a:lnTo>
                  <a:cubicBezTo>
                    <a:pt x="333" y="1975"/>
                    <a:pt x="333" y="1992"/>
                    <a:pt x="333" y="1992"/>
                  </a:cubicBezTo>
                  <a:cubicBezTo>
                    <a:pt x="333" y="2016"/>
                    <a:pt x="313" y="2061"/>
                    <a:pt x="321" y="2061"/>
                  </a:cubicBezTo>
                  <a:cubicBezTo>
                    <a:pt x="323" y="2061"/>
                    <a:pt x="327" y="2058"/>
                    <a:pt x="333" y="2052"/>
                  </a:cubicBezTo>
                  <a:cubicBezTo>
                    <a:pt x="339" y="2046"/>
                    <a:pt x="343" y="2044"/>
                    <a:pt x="345" y="2044"/>
                  </a:cubicBezTo>
                  <a:cubicBezTo>
                    <a:pt x="351" y="2044"/>
                    <a:pt x="345" y="2061"/>
                    <a:pt x="351" y="2061"/>
                  </a:cubicBezTo>
                  <a:cubicBezTo>
                    <a:pt x="353" y="2061"/>
                    <a:pt x="356" y="2059"/>
                    <a:pt x="363" y="2052"/>
                  </a:cubicBezTo>
                  <a:lnTo>
                    <a:pt x="363" y="2052"/>
                  </a:lnTo>
                  <a:cubicBezTo>
                    <a:pt x="348" y="2083"/>
                    <a:pt x="348" y="2090"/>
                    <a:pt x="352" y="2090"/>
                  </a:cubicBezTo>
                  <a:cubicBezTo>
                    <a:pt x="355" y="2090"/>
                    <a:pt x="363" y="2083"/>
                    <a:pt x="363" y="2083"/>
                  </a:cubicBezTo>
                  <a:lnTo>
                    <a:pt x="363" y="2052"/>
                  </a:lnTo>
                  <a:cubicBezTo>
                    <a:pt x="371" y="2037"/>
                    <a:pt x="379" y="2031"/>
                    <a:pt x="387" y="2031"/>
                  </a:cubicBezTo>
                  <a:cubicBezTo>
                    <a:pt x="404" y="2031"/>
                    <a:pt x="422" y="2059"/>
                    <a:pt x="440" y="2059"/>
                  </a:cubicBezTo>
                  <a:cubicBezTo>
                    <a:pt x="444" y="2059"/>
                    <a:pt x="449" y="2057"/>
                    <a:pt x="453" y="2052"/>
                  </a:cubicBezTo>
                  <a:cubicBezTo>
                    <a:pt x="453" y="2022"/>
                    <a:pt x="484" y="1962"/>
                    <a:pt x="484" y="1962"/>
                  </a:cubicBezTo>
                  <a:cubicBezTo>
                    <a:pt x="514" y="1962"/>
                    <a:pt x="514" y="1992"/>
                    <a:pt x="484" y="1992"/>
                  </a:cubicBezTo>
                  <a:cubicBezTo>
                    <a:pt x="494" y="2002"/>
                    <a:pt x="500" y="2005"/>
                    <a:pt x="505" y="2005"/>
                  </a:cubicBezTo>
                  <a:cubicBezTo>
                    <a:pt x="514" y="2005"/>
                    <a:pt x="514" y="1992"/>
                    <a:pt x="514" y="1992"/>
                  </a:cubicBezTo>
                  <a:cubicBezTo>
                    <a:pt x="514" y="2022"/>
                    <a:pt x="514" y="2022"/>
                    <a:pt x="514" y="2052"/>
                  </a:cubicBezTo>
                  <a:cubicBezTo>
                    <a:pt x="538" y="2052"/>
                    <a:pt x="543" y="2014"/>
                    <a:pt x="544" y="2014"/>
                  </a:cubicBezTo>
                  <a:cubicBezTo>
                    <a:pt x="544" y="2014"/>
                    <a:pt x="544" y="2016"/>
                    <a:pt x="544" y="2022"/>
                  </a:cubicBezTo>
                  <a:cubicBezTo>
                    <a:pt x="544" y="2022"/>
                    <a:pt x="544" y="2052"/>
                    <a:pt x="544" y="2083"/>
                  </a:cubicBezTo>
                  <a:cubicBezTo>
                    <a:pt x="544" y="2052"/>
                    <a:pt x="574" y="2022"/>
                    <a:pt x="574" y="2022"/>
                  </a:cubicBezTo>
                  <a:lnTo>
                    <a:pt x="574" y="1962"/>
                  </a:lnTo>
                  <a:lnTo>
                    <a:pt x="665" y="1962"/>
                  </a:lnTo>
                  <a:lnTo>
                    <a:pt x="665" y="2022"/>
                  </a:lnTo>
                  <a:lnTo>
                    <a:pt x="665" y="2083"/>
                  </a:lnTo>
                  <a:cubicBezTo>
                    <a:pt x="665" y="2113"/>
                    <a:pt x="695" y="2143"/>
                    <a:pt x="695" y="2173"/>
                  </a:cubicBezTo>
                  <a:lnTo>
                    <a:pt x="695" y="2143"/>
                  </a:lnTo>
                  <a:cubicBezTo>
                    <a:pt x="725" y="2113"/>
                    <a:pt x="725" y="2113"/>
                    <a:pt x="725" y="2083"/>
                  </a:cubicBezTo>
                  <a:cubicBezTo>
                    <a:pt x="725" y="2100"/>
                    <a:pt x="728" y="2105"/>
                    <a:pt x="731" y="2105"/>
                  </a:cubicBezTo>
                  <a:cubicBezTo>
                    <a:pt x="735" y="2105"/>
                    <a:pt x="741" y="2100"/>
                    <a:pt x="745" y="2100"/>
                  </a:cubicBezTo>
                  <a:cubicBezTo>
                    <a:pt x="751" y="2100"/>
                    <a:pt x="755" y="2108"/>
                    <a:pt x="755" y="2143"/>
                  </a:cubicBezTo>
                  <a:lnTo>
                    <a:pt x="755" y="2083"/>
                  </a:lnTo>
                  <a:cubicBezTo>
                    <a:pt x="755" y="2128"/>
                    <a:pt x="763" y="2128"/>
                    <a:pt x="770" y="2128"/>
                  </a:cubicBezTo>
                  <a:cubicBezTo>
                    <a:pt x="778" y="2128"/>
                    <a:pt x="785" y="2128"/>
                    <a:pt x="785" y="2173"/>
                  </a:cubicBezTo>
                  <a:cubicBezTo>
                    <a:pt x="785" y="2083"/>
                    <a:pt x="815" y="2113"/>
                    <a:pt x="815" y="2083"/>
                  </a:cubicBezTo>
                  <a:cubicBezTo>
                    <a:pt x="846" y="2083"/>
                    <a:pt x="846" y="2113"/>
                    <a:pt x="846" y="2113"/>
                  </a:cubicBezTo>
                  <a:cubicBezTo>
                    <a:pt x="851" y="2107"/>
                    <a:pt x="856" y="2102"/>
                    <a:pt x="859" y="2096"/>
                  </a:cubicBezTo>
                  <a:lnTo>
                    <a:pt x="859" y="2096"/>
                  </a:lnTo>
                  <a:cubicBezTo>
                    <a:pt x="861" y="2098"/>
                    <a:pt x="863" y="2100"/>
                    <a:pt x="864" y="2102"/>
                  </a:cubicBezTo>
                  <a:lnTo>
                    <a:pt x="864" y="2102"/>
                  </a:lnTo>
                  <a:cubicBezTo>
                    <a:pt x="876" y="2085"/>
                    <a:pt x="876" y="2052"/>
                    <a:pt x="876" y="2052"/>
                  </a:cubicBezTo>
                  <a:lnTo>
                    <a:pt x="876" y="2083"/>
                  </a:lnTo>
                  <a:cubicBezTo>
                    <a:pt x="891" y="2052"/>
                    <a:pt x="906" y="2052"/>
                    <a:pt x="917" y="2052"/>
                  </a:cubicBezTo>
                  <a:cubicBezTo>
                    <a:pt x="928" y="2052"/>
                    <a:pt x="936" y="2052"/>
                    <a:pt x="936" y="2026"/>
                  </a:cubicBezTo>
                  <a:lnTo>
                    <a:pt x="936" y="2026"/>
                  </a:lnTo>
                  <a:cubicBezTo>
                    <a:pt x="933" y="2031"/>
                    <a:pt x="929" y="2034"/>
                    <a:pt x="928" y="2034"/>
                  </a:cubicBezTo>
                  <a:cubicBezTo>
                    <a:pt x="927" y="2034"/>
                    <a:pt x="928" y="2030"/>
                    <a:pt x="936" y="2022"/>
                  </a:cubicBezTo>
                  <a:lnTo>
                    <a:pt x="936" y="2022"/>
                  </a:lnTo>
                  <a:cubicBezTo>
                    <a:pt x="936" y="2024"/>
                    <a:pt x="936" y="2025"/>
                    <a:pt x="936" y="2026"/>
                  </a:cubicBezTo>
                  <a:lnTo>
                    <a:pt x="936" y="2026"/>
                  </a:lnTo>
                  <a:cubicBezTo>
                    <a:pt x="937" y="2025"/>
                    <a:pt x="938" y="2023"/>
                    <a:pt x="939" y="2022"/>
                  </a:cubicBezTo>
                  <a:lnTo>
                    <a:pt x="939" y="2022"/>
                  </a:lnTo>
                  <a:cubicBezTo>
                    <a:pt x="938" y="2022"/>
                    <a:pt x="937" y="2022"/>
                    <a:pt x="936" y="2022"/>
                  </a:cubicBezTo>
                  <a:cubicBezTo>
                    <a:pt x="936" y="1992"/>
                    <a:pt x="936" y="1962"/>
                    <a:pt x="936" y="1962"/>
                  </a:cubicBezTo>
                  <a:lnTo>
                    <a:pt x="936" y="1962"/>
                  </a:lnTo>
                  <a:cubicBezTo>
                    <a:pt x="950" y="1989"/>
                    <a:pt x="945" y="2010"/>
                    <a:pt x="939" y="2022"/>
                  </a:cubicBezTo>
                  <a:lnTo>
                    <a:pt x="939" y="2022"/>
                  </a:lnTo>
                  <a:cubicBezTo>
                    <a:pt x="960" y="2018"/>
                    <a:pt x="980" y="1958"/>
                    <a:pt x="990" y="1958"/>
                  </a:cubicBezTo>
                  <a:cubicBezTo>
                    <a:pt x="994" y="1958"/>
                    <a:pt x="997" y="1967"/>
                    <a:pt x="997" y="1992"/>
                  </a:cubicBezTo>
                  <a:lnTo>
                    <a:pt x="997" y="2052"/>
                  </a:lnTo>
                  <a:lnTo>
                    <a:pt x="966" y="2022"/>
                  </a:lnTo>
                  <a:cubicBezTo>
                    <a:pt x="966" y="2067"/>
                    <a:pt x="959" y="2067"/>
                    <a:pt x="955" y="2067"/>
                  </a:cubicBezTo>
                  <a:cubicBezTo>
                    <a:pt x="951" y="2067"/>
                    <a:pt x="951" y="2067"/>
                    <a:pt x="966" y="2113"/>
                  </a:cubicBezTo>
                  <a:cubicBezTo>
                    <a:pt x="997" y="2113"/>
                    <a:pt x="997" y="2083"/>
                    <a:pt x="1027" y="2083"/>
                  </a:cubicBezTo>
                  <a:cubicBezTo>
                    <a:pt x="1027" y="2052"/>
                    <a:pt x="1027" y="2052"/>
                    <a:pt x="1027" y="2022"/>
                  </a:cubicBezTo>
                  <a:cubicBezTo>
                    <a:pt x="1033" y="2010"/>
                    <a:pt x="1039" y="2005"/>
                    <a:pt x="1045" y="2005"/>
                  </a:cubicBezTo>
                  <a:cubicBezTo>
                    <a:pt x="1065" y="2005"/>
                    <a:pt x="1082" y="2057"/>
                    <a:pt x="1086" y="2057"/>
                  </a:cubicBezTo>
                  <a:cubicBezTo>
                    <a:pt x="1087" y="2057"/>
                    <a:pt x="1087" y="2056"/>
                    <a:pt x="1087" y="2052"/>
                  </a:cubicBezTo>
                  <a:cubicBezTo>
                    <a:pt x="1087" y="2022"/>
                    <a:pt x="1057" y="1962"/>
                    <a:pt x="1087" y="1962"/>
                  </a:cubicBezTo>
                  <a:lnTo>
                    <a:pt x="1087" y="2022"/>
                  </a:lnTo>
                  <a:cubicBezTo>
                    <a:pt x="1113" y="2022"/>
                    <a:pt x="1117" y="1956"/>
                    <a:pt x="1117" y="1956"/>
                  </a:cubicBezTo>
                  <a:cubicBezTo>
                    <a:pt x="1117" y="1956"/>
                    <a:pt x="1117" y="1958"/>
                    <a:pt x="1117" y="1962"/>
                  </a:cubicBezTo>
                  <a:lnTo>
                    <a:pt x="1147" y="1992"/>
                  </a:lnTo>
                  <a:cubicBezTo>
                    <a:pt x="1147" y="1965"/>
                    <a:pt x="1171" y="1867"/>
                    <a:pt x="1177" y="1867"/>
                  </a:cubicBezTo>
                  <a:cubicBezTo>
                    <a:pt x="1177" y="1867"/>
                    <a:pt x="1178" y="1868"/>
                    <a:pt x="1178" y="1871"/>
                  </a:cubicBezTo>
                  <a:lnTo>
                    <a:pt x="1178" y="1902"/>
                  </a:lnTo>
                  <a:cubicBezTo>
                    <a:pt x="1208" y="1871"/>
                    <a:pt x="1238" y="1841"/>
                    <a:pt x="1298" y="1811"/>
                  </a:cubicBezTo>
                  <a:lnTo>
                    <a:pt x="1298" y="1751"/>
                  </a:lnTo>
                  <a:cubicBezTo>
                    <a:pt x="1313" y="1751"/>
                    <a:pt x="1306" y="1743"/>
                    <a:pt x="1299" y="1736"/>
                  </a:cubicBezTo>
                  <a:lnTo>
                    <a:pt x="1299" y="1736"/>
                  </a:lnTo>
                  <a:cubicBezTo>
                    <a:pt x="1303" y="1677"/>
                    <a:pt x="1331" y="1600"/>
                    <a:pt x="1359" y="1600"/>
                  </a:cubicBezTo>
                  <a:cubicBezTo>
                    <a:pt x="1389" y="1570"/>
                    <a:pt x="1328" y="1509"/>
                    <a:pt x="1359" y="1509"/>
                  </a:cubicBezTo>
                  <a:cubicBezTo>
                    <a:pt x="1389" y="1449"/>
                    <a:pt x="1389" y="1358"/>
                    <a:pt x="1419" y="1328"/>
                  </a:cubicBezTo>
                  <a:cubicBezTo>
                    <a:pt x="1389" y="1298"/>
                    <a:pt x="1449" y="1238"/>
                    <a:pt x="1389" y="1238"/>
                  </a:cubicBezTo>
                  <a:cubicBezTo>
                    <a:pt x="1419" y="1177"/>
                    <a:pt x="1449" y="1147"/>
                    <a:pt x="1449" y="1147"/>
                  </a:cubicBezTo>
                  <a:cubicBezTo>
                    <a:pt x="1449" y="1117"/>
                    <a:pt x="1419" y="1087"/>
                    <a:pt x="1419" y="1087"/>
                  </a:cubicBezTo>
                  <a:lnTo>
                    <a:pt x="1449" y="1087"/>
                  </a:lnTo>
                  <a:lnTo>
                    <a:pt x="1419" y="1057"/>
                  </a:lnTo>
                  <a:lnTo>
                    <a:pt x="1447" y="945"/>
                  </a:lnTo>
                  <a:lnTo>
                    <a:pt x="1447" y="945"/>
                  </a:lnTo>
                  <a:cubicBezTo>
                    <a:pt x="1446" y="948"/>
                    <a:pt x="1443" y="949"/>
                    <a:pt x="1440" y="949"/>
                  </a:cubicBezTo>
                  <a:cubicBezTo>
                    <a:pt x="1436" y="949"/>
                    <a:pt x="1429" y="946"/>
                    <a:pt x="1419" y="936"/>
                  </a:cubicBezTo>
                  <a:cubicBezTo>
                    <a:pt x="1389" y="906"/>
                    <a:pt x="1449" y="845"/>
                    <a:pt x="1449" y="845"/>
                  </a:cubicBezTo>
                  <a:lnTo>
                    <a:pt x="1419" y="785"/>
                  </a:lnTo>
                  <a:cubicBezTo>
                    <a:pt x="1439" y="785"/>
                    <a:pt x="1459" y="812"/>
                    <a:pt x="1461" y="812"/>
                  </a:cubicBezTo>
                  <a:cubicBezTo>
                    <a:pt x="1463" y="812"/>
                    <a:pt x="1459" y="805"/>
                    <a:pt x="1449" y="785"/>
                  </a:cubicBezTo>
                  <a:cubicBezTo>
                    <a:pt x="1419" y="755"/>
                    <a:pt x="1449" y="755"/>
                    <a:pt x="1449" y="755"/>
                  </a:cubicBezTo>
                  <a:lnTo>
                    <a:pt x="1419" y="755"/>
                  </a:lnTo>
                  <a:cubicBezTo>
                    <a:pt x="1419" y="725"/>
                    <a:pt x="1419" y="694"/>
                    <a:pt x="1419" y="664"/>
                  </a:cubicBezTo>
                  <a:lnTo>
                    <a:pt x="1630" y="664"/>
                  </a:lnTo>
                  <a:cubicBezTo>
                    <a:pt x="1600" y="604"/>
                    <a:pt x="1600" y="574"/>
                    <a:pt x="1570" y="513"/>
                  </a:cubicBezTo>
                  <a:cubicBezTo>
                    <a:pt x="1570" y="513"/>
                    <a:pt x="1600" y="453"/>
                    <a:pt x="1570" y="453"/>
                  </a:cubicBezTo>
                  <a:cubicBezTo>
                    <a:pt x="1540" y="423"/>
                    <a:pt x="1540" y="393"/>
                    <a:pt x="1510" y="362"/>
                  </a:cubicBezTo>
                  <a:cubicBezTo>
                    <a:pt x="1479" y="393"/>
                    <a:pt x="1479" y="393"/>
                    <a:pt x="1449" y="393"/>
                  </a:cubicBezTo>
                  <a:cubicBezTo>
                    <a:pt x="1449" y="332"/>
                    <a:pt x="1449" y="302"/>
                    <a:pt x="1419" y="272"/>
                  </a:cubicBezTo>
                  <a:cubicBezTo>
                    <a:pt x="1395" y="272"/>
                    <a:pt x="1390" y="311"/>
                    <a:pt x="1389" y="311"/>
                  </a:cubicBezTo>
                  <a:cubicBezTo>
                    <a:pt x="1389" y="311"/>
                    <a:pt x="1389" y="308"/>
                    <a:pt x="1389" y="302"/>
                  </a:cubicBezTo>
                  <a:cubicBezTo>
                    <a:pt x="1389" y="272"/>
                    <a:pt x="1359" y="242"/>
                    <a:pt x="1389" y="242"/>
                  </a:cubicBezTo>
                  <a:cubicBezTo>
                    <a:pt x="1389" y="212"/>
                    <a:pt x="1359" y="212"/>
                    <a:pt x="1328" y="212"/>
                  </a:cubicBezTo>
                  <a:cubicBezTo>
                    <a:pt x="1277" y="212"/>
                    <a:pt x="1269" y="79"/>
                    <a:pt x="1230" y="79"/>
                  </a:cubicBezTo>
                  <a:cubicBezTo>
                    <a:pt x="1224" y="79"/>
                    <a:pt x="1216" y="82"/>
                    <a:pt x="1208" y="91"/>
                  </a:cubicBezTo>
                  <a:lnTo>
                    <a:pt x="1178" y="121"/>
                  </a:lnTo>
                  <a:cubicBezTo>
                    <a:pt x="1147" y="91"/>
                    <a:pt x="1178" y="91"/>
                    <a:pt x="1178" y="61"/>
                  </a:cubicBezTo>
                  <a:lnTo>
                    <a:pt x="1178" y="61"/>
                  </a:lnTo>
                  <a:cubicBezTo>
                    <a:pt x="1165" y="67"/>
                    <a:pt x="1155" y="69"/>
                    <a:pt x="1147" y="69"/>
                  </a:cubicBezTo>
                  <a:cubicBezTo>
                    <a:pt x="1124" y="69"/>
                    <a:pt x="1115" y="52"/>
                    <a:pt x="1103" y="52"/>
                  </a:cubicBezTo>
                  <a:cubicBezTo>
                    <a:pt x="1098" y="52"/>
                    <a:pt x="1093" y="54"/>
                    <a:pt x="1087" y="61"/>
                  </a:cubicBezTo>
                  <a:cubicBezTo>
                    <a:pt x="1076" y="16"/>
                    <a:pt x="1061" y="4"/>
                    <a:pt x="1044" y="4"/>
                  </a:cubicBezTo>
                  <a:cubicBezTo>
                    <a:pt x="1026" y="4"/>
                    <a:pt x="1007" y="18"/>
                    <a:pt x="991" y="18"/>
                  </a:cubicBezTo>
                  <a:cubicBezTo>
                    <a:pt x="982" y="18"/>
                    <a:pt x="973" y="14"/>
                    <a:pt x="966" y="0"/>
                  </a:cubicBezTo>
                  <a:lnTo>
                    <a:pt x="966" y="0"/>
                  </a:lnTo>
                  <a:cubicBezTo>
                    <a:pt x="966" y="31"/>
                    <a:pt x="1027" y="31"/>
                    <a:pt x="966" y="61"/>
                  </a:cubicBezTo>
                  <a:cubicBezTo>
                    <a:pt x="958" y="65"/>
                    <a:pt x="949" y="67"/>
                    <a:pt x="939" y="67"/>
                  </a:cubicBezTo>
                  <a:cubicBezTo>
                    <a:pt x="881" y="67"/>
                    <a:pt x="811" y="0"/>
                    <a:pt x="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3918625" y="24878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3918625" y="2486300"/>
              <a:ext cx="0" cy="1550"/>
            </a:xfrm>
            <a:custGeom>
              <a:avLst/>
              <a:gdLst/>
              <a:ahLst/>
              <a:cxnLst/>
              <a:rect l="l" t="t" r="r" b="b"/>
              <a:pathLst>
                <a:path h="62" extrusionOk="0">
                  <a:moveTo>
                    <a:pt x="0" y="1"/>
                  </a:moveTo>
                  <a:lnTo>
                    <a:pt x="0" y="61"/>
                  </a:lnTo>
                  <a:cubicBezTo>
                    <a:pt x="0" y="3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3944275" y="24644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3912575" y="2486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3906550" y="245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3905025" y="2462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3914075" y="244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3918625" y="2488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3918625" y="24885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3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3916350" y="24885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61"/>
                    <a:pt x="0" y="0"/>
                    <a:pt x="0" y="31"/>
                  </a:cubicBezTo>
                  <a:cubicBezTo>
                    <a:pt x="0" y="6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3904275" y="24682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006875" y="2445575"/>
              <a:ext cx="2300" cy="1525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31" y="20"/>
                    <a:pt x="31" y="10"/>
                    <a:pt x="31" y="0"/>
                  </a:cubicBezTo>
                  <a:close/>
                  <a:moveTo>
                    <a:pt x="31" y="30"/>
                  </a:moveTo>
                  <a:cubicBezTo>
                    <a:pt x="31" y="61"/>
                    <a:pt x="61" y="61"/>
                    <a:pt x="91" y="61"/>
                  </a:cubicBezTo>
                  <a:cubicBezTo>
                    <a:pt x="61" y="61"/>
                    <a:pt x="91" y="61"/>
                    <a:pt x="3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4008400" y="245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4001600" y="2423700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1" y="0"/>
                  </a:moveTo>
                  <a:cubicBezTo>
                    <a:pt x="0" y="0"/>
                    <a:pt x="31" y="30"/>
                    <a:pt x="31" y="61"/>
                  </a:cubicBezTo>
                  <a:cubicBezTo>
                    <a:pt x="31" y="30"/>
                    <a:pt x="61" y="3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4008400" y="245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3970675" y="24651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3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3962375" y="2419250"/>
              <a:ext cx="48675" cy="49725"/>
            </a:xfrm>
            <a:custGeom>
              <a:avLst/>
              <a:gdLst/>
              <a:ahLst/>
              <a:cxnLst/>
              <a:rect l="l" t="t" r="r" b="b"/>
              <a:pathLst>
                <a:path w="1947" h="1989" extrusionOk="0">
                  <a:moveTo>
                    <a:pt x="792" y="89"/>
                  </a:moveTo>
                  <a:cubicBezTo>
                    <a:pt x="798" y="91"/>
                    <a:pt x="805" y="97"/>
                    <a:pt x="787" y="116"/>
                  </a:cubicBezTo>
                  <a:lnTo>
                    <a:pt x="787" y="116"/>
                  </a:lnTo>
                  <a:cubicBezTo>
                    <a:pt x="788" y="107"/>
                    <a:pt x="789" y="97"/>
                    <a:pt x="792" y="89"/>
                  </a:cubicBezTo>
                  <a:close/>
                  <a:moveTo>
                    <a:pt x="1362" y="109"/>
                  </a:moveTo>
                  <a:cubicBezTo>
                    <a:pt x="1363" y="109"/>
                    <a:pt x="1364" y="109"/>
                    <a:pt x="1366" y="110"/>
                  </a:cubicBezTo>
                  <a:lnTo>
                    <a:pt x="1366" y="110"/>
                  </a:lnTo>
                  <a:cubicBezTo>
                    <a:pt x="1363" y="113"/>
                    <a:pt x="1360" y="116"/>
                    <a:pt x="1358" y="118"/>
                  </a:cubicBezTo>
                  <a:lnTo>
                    <a:pt x="1358" y="118"/>
                  </a:lnTo>
                  <a:cubicBezTo>
                    <a:pt x="1358" y="111"/>
                    <a:pt x="1360" y="109"/>
                    <a:pt x="1362" y="109"/>
                  </a:cubicBezTo>
                  <a:close/>
                  <a:moveTo>
                    <a:pt x="785" y="118"/>
                  </a:moveTo>
                  <a:cubicBezTo>
                    <a:pt x="785" y="118"/>
                    <a:pt x="785" y="118"/>
                    <a:pt x="785" y="118"/>
                  </a:cubicBezTo>
                  <a:lnTo>
                    <a:pt x="785" y="118"/>
                  </a:lnTo>
                  <a:close/>
                  <a:moveTo>
                    <a:pt x="1769" y="232"/>
                  </a:moveTo>
                  <a:cubicBezTo>
                    <a:pt x="1765" y="232"/>
                    <a:pt x="1762" y="235"/>
                    <a:pt x="1759" y="240"/>
                  </a:cubicBezTo>
                  <a:lnTo>
                    <a:pt x="1759" y="240"/>
                  </a:lnTo>
                  <a:cubicBezTo>
                    <a:pt x="1763" y="239"/>
                    <a:pt x="1770" y="239"/>
                    <a:pt x="1781" y="239"/>
                  </a:cubicBezTo>
                  <a:cubicBezTo>
                    <a:pt x="1776" y="234"/>
                    <a:pt x="1773" y="232"/>
                    <a:pt x="1769" y="232"/>
                  </a:cubicBezTo>
                  <a:close/>
                  <a:moveTo>
                    <a:pt x="1759" y="240"/>
                  </a:moveTo>
                  <a:lnTo>
                    <a:pt x="1759" y="240"/>
                  </a:lnTo>
                  <a:cubicBezTo>
                    <a:pt x="1752" y="242"/>
                    <a:pt x="1751" y="246"/>
                    <a:pt x="1751" y="257"/>
                  </a:cubicBezTo>
                  <a:lnTo>
                    <a:pt x="1751" y="257"/>
                  </a:lnTo>
                  <a:cubicBezTo>
                    <a:pt x="1753" y="250"/>
                    <a:pt x="1756" y="244"/>
                    <a:pt x="1759" y="240"/>
                  </a:cubicBezTo>
                  <a:close/>
                  <a:moveTo>
                    <a:pt x="1583" y="257"/>
                  </a:moveTo>
                  <a:lnTo>
                    <a:pt x="1569" y="299"/>
                  </a:lnTo>
                  <a:cubicBezTo>
                    <a:pt x="1569" y="279"/>
                    <a:pt x="1576" y="266"/>
                    <a:pt x="1583" y="257"/>
                  </a:cubicBezTo>
                  <a:close/>
                  <a:moveTo>
                    <a:pt x="1932" y="812"/>
                  </a:moveTo>
                  <a:cubicBezTo>
                    <a:pt x="1932" y="812"/>
                    <a:pt x="1930" y="814"/>
                    <a:pt x="1927" y="816"/>
                  </a:cubicBezTo>
                  <a:lnTo>
                    <a:pt x="1927" y="816"/>
                  </a:lnTo>
                  <a:cubicBezTo>
                    <a:pt x="1939" y="812"/>
                    <a:pt x="1947" y="812"/>
                    <a:pt x="1932" y="812"/>
                  </a:cubicBezTo>
                  <a:close/>
                  <a:moveTo>
                    <a:pt x="1927" y="816"/>
                  </a:moveTo>
                  <a:cubicBezTo>
                    <a:pt x="1921" y="818"/>
                    <a:pt x="1915" y="821"/>
                    <a:pt x="1910" y="825"/>
                  </a:cubicBezTo>
                  <a:lnTo>
                    <a:pt x="1910" y="825"/>
                  </a:lnTo>
                  <a:cubicBezTo>
                    <a:pt x="1915" y="825"/>
                    <a:pt x="1923" y="820"/>
                    <a:pt x="1927" y="816"/>
                  </a:cubicBezTo>
                  <a:close/>
                  <a:moveTo>
                    <a:pt x="1811" y="1114"/>
                  </a:moveTo>
                  <a:cubicBezTo>
                    <a:pt x="1811" y="1144"/>
                    <a:pt x="1781" y="1144"/>
                    <a:pt x="1781" y="1144"/>
                  </a:cubicBezTo>
                  <a:cubicBezTo>
                    <a:pt x="1811" y="1144"/>
                    <a:pt x="1811" y="1174"/>
                    <a:pt x="1811" y="1174"/>
                  </a:cubicBezTo>
                  <a:cubicBezTo>
                    <a:pt x="1811" y="1144"/>
                    <a:pt x="1811" y="1144"/>
                    <a:pt x="1811" y="1114"/>
                  </a:cubicBezTo>
                  <a:close/>
                  <a:moveTo>
                    <a:pt x="1781" y="1144"/>
                  </a:moveTo>
                  <a:cubicBezTo>
                    <a:pt x="1751" y="1144"/>
                    <a:pt x="1781" y="1204"/>
                    <a:pt x="1781" y="1234"/>
                  </a:cubicBezTo>
                  <a:lnTo>
                    <a:pt x="1781" y="1174"/>
                  </a:lnTo>
                  <a:lnTo>
                    <a:pt x="1811" y="1204"/>
                  </a:lnTo>
                  <a:lnTo>
                    <a:pt x="1781" y="1144"/>
                  </a:lnTo>
                  <a:close/>
                  <a:moveTo>
                    <a:pt x="492" y="0"/>
                  </a:moveTo>
                  <a:cubicBezTo>
                    <a:pt x="486" y="0"/>
                    <a:pt x="483" y="7"/>
                    <a:pt x="483" y="27"/>
                  </a:cubicBezTo>
                  <a:cubicBezTo>
                    <a:pt x="453" y="57"/>
                    <a:pt x="423" y="88"/>
                    <a:pt x="423" y="118"/>
                  </a:cubicBezTo>
                  <a:cubicBezTo>
                    <a:pt x="423" y="148"/>
                    <a:pt x="423" y="178"/>
                    <a:pt x="423" y="178"/>
                  </a:cubicBezTo>
                  <a:cubicBezTo>
                    <a:pt x="403" y="178"/>
                    <a:pt x="383" y="165"/>
                    <a:pt x="362" y="165"/>
                  </a:cubicBezTo>
                  <a:cubicBezTo>
                    <a:pt x="352" y="165"/>
                    <a:pt x="342" y="168"/>
                    <a:pt x="332" y="178"/>
                  </a:cubicBezTo>
                  <a:cubicBezTo>
                    <a:pt x="302" y="208"/>
                    <a:pt x="332" y="208"/>
                    <a:pt x="332" y="238"/>
                  </a:cubicBezTo>
                  <a:lnTo>
                    <a:pt x="332" y="238"/>
                  </a:lnTo>
                  <a:cubicBezTo>
                    <a:pt x="332" y="223"/>
                    <a:pt x="325" y="223"/>
                    <a:pt x="317" y="223"/>
                  </a:cubicBezTo>
                  <a:cubicBezTo>
                    <a:pt x="310" y="223"/>
                    <a:pt x="302" y="223"/>
                    <a:pt x="302" y="208"/>
                  </a:cubicBezTo>
                  <a:cubicBezTo>
                    <a:pt x="272" y="239"/>
                    <a:pt x="242" y="269"/>
                    <a:pt x="242" y="329"/>
                  </a:cubicBezTo>
                  <a:cubicBezTo>
                    <a:pt x="257" y="344"/>
                    <a:pt x="264" y="344"/>
                    <a:pt x="268" y="344"/>
                  </a:cubicBezTo>
                  <a:cubicBezTo>
                    <a:pt x="272" y="344"/>
                    <a:pt x="272" y="344"/>
                    <a:pt x="272" y="359"/>
                  </a:cubicBezTo>
                  <a:lnTo>
                    <a:pt x="242" y="359"/>
                  </a:lnTo>
                  <a:cubicBezTo>
                    <a:pt x="242" y="420"/>
                    <a:pt x="151" y="389"/>
                    <a:pt x="151" y="510"/>
                  </a:cubicBezTo>
                  <a:lnTo>
                    <a:pt x="151" y="570"/>
                  </a:lnTo>
                  <a:cubicBezTo>
                    <a:pt x="145" y="576"/>
                    <a:pt x="140" y="579"/>
                    <a:pt x="136" y="579"/>
                  </a:cubicBezTo>
                  <a:cubicBezTo>
                    <a:pt x="121" y="579"/>
                    <a:pt x="121" y="540"/>
                    <a:pt x="121" y="540"/>
                  </a:cubicBezTo>
                  <a:cubicBezTo>
                    <a:pt x="121" y="661"/>
                    <a:pt x="91" y="661"/>
                    <a:pt x="91" y="721"/>
                  </a:cubicBezTo>
                  <a:cubicBezTo>
                    <a:pt x="30" y="721"/>
                    <a:pt x="61" y="872"/>
                    <a:pt x="30" y="933"/>
                  </a:cubicBezTo>
                  <a:cubicBezTo>
                    <a:pt x="61" y="963"/>
                    <a:pt x="0" y="963"/>
                    <a:pt x="30" y="963"/>
                  </a:cubicBezTo>
                  <a:lnTo>
                    <a:pt x="61" y="963"/>
                  </a:lnTo>
                  <a:cubicBezTo>
                    <a:pt x="61" y="1083"/>
                    <a:pt x="30" y="1234"/>
                    <a:pt x="61" y="1385"/>
                  </a:cubicBezTo>
                  <a:cubicBezTo>
                    <a:pt x="61" y="1403"/>
                    <a:pt x="66" y="1408"/>
                    <a:pt x="73" y="1408"/>
                  </a:cubicBezTo>
                  <a:cubicBezTo>
                    <a:pt x="81" y="1408"/>
                    <a:pt x="92" y="1403"/>
                    <a:pt x="101" y="1403"/>
                  </a:cubicBezTo>
                  <a:cubicBezTo>
                    <a:pt x="112" y="1403"/>
                    <a:pt x="121" y="1410"/>
                    <a:pt x="121" y="1446"/>
                  </a:cubicBezTo>
                  <a:lnTo>
                    <a:pt x="91" y="1446"/>
                  </a:lnTo>
                  <a:cubicBezTo>
                    <a:pt x="121" y="1506"/>
                    <a:pt x="151" y="1627"/>
                    <a:pt x="212" y="1657"/>
                  </a:cubicBezTo>
                  <a:cubicBezTo>
                    <a:pt x="191" y="1657"/>
                    <a:pt x="185" y="1643"/>
                    <a:pt x="182" y="1643"/>
                  </a:cubicBezTo>
                  <a:cubicBezTo>
                    <a:pt x="181" y="1643"/>
                    <a:pt x="181" y="1647"/>
                    <a:pt x="181" y="1657"/>
                  </a:cubicBezTo>
                  <a:cubicBezTo>
                    <a:pt x="181" y="1687"/>
                    <a:pt x="212" y="1687"/>
                    <a:pt x="212" y="1687"/>
                  </a:cubicBezTo>
                  <a:lnTo>
                    <a:pt x="212" y="1747"/>
                  </a:lnTo>
                  <a:cubicBezTo>
                    <a:pt x="212" y="1762"/>
                    <a:pt x="219" y="1762"/>
                    <a:pt x="227" y="1762"/>
                  </a:cubicBezTo>
                  <a:cubicBezTo>
                    <a:pt x="234" y="1762"/>
                    <a:pt x="242" y="1762"/>
                    <a:pt x="242" y="1778"/>
                  </a:cubicBezTo>
                  <a:cubicBezTo>
                    <a:pt x="262" y="1778"/>
                    <a:pt x="282" y="1791"/>
                    <a:pt x="293" y="1791"/>
                  </a:cubicBezTo>
                  <a:cubicBezTo>
                    <a:pt x="299" y="1791"/>
                    <a:pt x="302" y="1788"/>
                    <a:pt x="302" y="1778"/>
                  </a:cubicBezTo>
                  <a:cubicBezTo>
                    <a:pt x="302" y="1808"/>
                    <a:pt x="332" y="1808"/>
                    <a:pt x="332" y="1838"/>
                  </a:cubicBezTo>
                  <a:cubicBezTo>
                    <a:pt x="337" y="1833"/>
                    <a:pt x="341" y="1832"/>
                    <a:pt x="344" y="1832"/>
                  </a:cubicBezTo>
                  <a:cubicBezTo>
                    <a:pt x="357" y="1832"/>
                    <a:pt x="363" y="1859"/>
                    <a:pt x="374" y="1859"/>
                  </a:cubicBezTo>
                  <a:cubicBezTo>
                    <a:pt x="379" y="1859"/>
                    <a:pt x="385" y="1854"/>
                    <a:pt x="393" y="1838"/>
                  </a:cubicBezTo>
                  <a:lnTo>
                    <a:pt x="393" y="1838"/>
                  </a:lnTo>
                  <a:cubicBezTo>
                    <a:pt x="362" y="1898"/>
                    <a:pt x="423" y="1868"/>
                    <a:pt x="423" y="1898"/>
                  </a:cubicBezTo>
                  <a:cubicBezTo>
                    <a:pt x="423" y="1898"/>
                    <a:pt x="423" y="1928"/>
                    <a:pt x="423" y="1928"/>
                  </a:cubicBezTo>
                  <a:cubicBezTo>
                    <a:pt x="432" y="1937"/>
                    <a:pt x="438" y="1941"/>
                    <a:pt x="442" y="1941"/>
                  </a:cubicBezTo>
                  <a:cubicBezTo>
                    <a:pt x="453" y="1941"/>
                    <a:pt x="453" y="1920"/>
                    <a:pt x="453" y="1898"/>
                  </a:cubicBezTo>
                  <a:cubicBezTo>
                    <a:pt x="463" y="1928"/>
                    <a:pt x="473" y="1935"/>
                    <a:pt x="482" y="1935"/>
                  </a:cubicBezTo>
                  <a:cubicBezTo>
                    <a:pt x="489" y="1935"/>
                    <a:pt x="496" y="1931"/>
                    <a:pt x="501" y="1931"/>
                  </a:cubicBezTo>
                  <a:cubicBezTo>
                    <a:pt x="508" y="1931"/>
                    <a:pt x="513" y="1940"/>
                    <a:pt x="513" y="1989"/>
                  </a:cubicBezTo>
                  <a:lnTo>
                    <a:pt x="664" y="1928"/>
                  </a:lnTo>
                  <a:lnTo>
                    <a:pt x="664" y="1928"/>
                  </a:lnTo>
                  <a:cubicBezTo>
                    <a:pt x="664" y="1959"/>
                    <a:pt x="649" y="1959"/>
                    <a:pt x="634" y="1959"/>
                  </a:cubicBezTo>
                  <a:cubicBezTo>
                    <a:pt x="619" y="1959"/>
                    <a:pt x="604" y="1959"/>
                    <a:pt x="604" y="1989"/>
                  </a:cubicBezTo>
                  <a:cubicBezTo>
                    <a:pt x="664" y="1959"/>
                    <a:pt x="694" y="1928"/>
                    <a:pt x="694" y="1928"/>
                  </a:cubicBezTo>
                  <a:lnTo>
                    <a:pt x="694" y="1928"/>
                  </a:lnTo>
                  <a:cubicBezTo>
                    <a:pt x="694" y="1928"/>
                    <a:pt x="675" y="1967"/>
                    <a:pt x="683" y="1967"/>
                  </a:cubicBezTo>
                  <a:cubicBezTo>
                    <a:pt x="685" y="1967"/>
                    <a:pt x="688" y="1965"/>
                    <a:pt x="694" y="1959"/>
                  </a:cubicBezTo>
                  <a:cubicBezTo>
                    <a:pt x="709" y="1944"/>
                    <a:pt x="725" y="1944"/>
                    <a:pt x="740" y="1944"/>
                  </a:cubicBezTo>
                  <a:cubicBezTo>
                    <a:pt x="755" y="1944"/>
                    <a:pt x="770" y="1944"/>
                    <a:pt x="785" y="1928"/>
                  </a:cubicBezTo>
                  <a:cubicBezTo>
                    <a:pt x="785" y="1912"/>
                    <a:pt x="794" y="1887"/>
                    <a:pt x="802" y="1863"/>
                  </a:cubicBezTo>
                  <a:lnTo>
                    <a:pt x="802" y="1863"/>
                  </a:lnTo>
                  <a:cubicBezTo>
                    <a:pt x="803" y="1878"/>
                    <a:pt x="815" y="1882"/>
                    <a:pt x="815" y="1959"/>
                  </a:cubicBezTo>
                  <a:cubicBezTo>
                    <a:pt x="845" y="1928"/>
                    <a:pt x="845" y="1898"/>
                    <a:pt x="845" y="1898"/>
                  </a:cubicBezTo>
                  <a:cubicBezTo>
                    <a:pt x="845" y="1909"/>
                    <a:pt x="845" y="1920"/>
                    <a:pt x="845" y="1928"/>
                  </a:cubicBezTo>
                  <a:cubicBezTo>
                    <a:pt x="845" y="1907"/>
                    <a:pt x="860" y="1886"/>
                    <a:pt x="869" y="1886"/>
                  </a:cubicBezTo>
                  <a:cubicBezTo>
                    <a:pt x="873" y="1886"/>
                    <a:pt x="875" y="1889"/>
                    <a:pt x="875" y="1898"/>
                  </a:cubicBezTo>
                  <a:cubicBezTo>
                    <a:pt x="875" y="1928"/>
                    <a:pt x="845" y="1928"/>
                    <a:pt x="875" y="1928"/>
                  </a:cubicBezTo>
                  <a:cubicBezTo>
                    <a:pt x="898" y="1906"/>
                    <a:pt x="936" y="1835"/>
                    <a:pt x="943" y="1835"/>
                  </a:cubicBezTo>
                  <a:lnTo>
                    <a:pt x="943" y="1835"/>
                  </a:lnTo>
                  <a:cubicBezTo>
                    <a:pt x="945" y="1835"/>
                    <a:pt x="944" y="1844"/>
                    <a:pt x="936" y="1868"/>
                  </a:cubicBezTo>
                  <a:cubicBezTo>
                    <a:pt x="936" y="1959"/>
                    <a:pt x="936" y="1898"/>
                    <a:pt x="936" y="1959"/>
                  </a:cubicBezTo>
                  <a:lnTo>
                    <a:pt x="966" y="1959"/>
                  </a:lnTo>
                  <a:lnTo>
                    <a:pt x="966" y="1928"/>
                  </a:lnTo>
                  <a:cubicBezTo>
                    <a:pt x="990" y="1928"/>
                    <a:pt x="995" y="1890"/>
                    <a:pt x="996" y="1890"/>
                  </a:cubicBezTo>
                  <a:cubicBezTo>
                    <a:pt x="996" y="1890"/>
                    <a:pt x="996" y="1892"/>
                    <a:pt x="996" y="1898"/>
                  </a:cubicBezTo>
                  <a:lnTo>
                    <a:pt x="996" y="1928"/>
                  </a:lnTo>
                  <a:lnTo>
                    <a:pt x="1026" y="1928"/>
                  </a:lnTo>
                  <a:lnTo>
                    <a:pt x="1026" y="1898"/>
                  </a:lnTo>
                  <a:cubicBezTo>
                    <a:pt x="1026" y="1868"/>
                    <a:pt x="1026" y="1838"/>
                    <a:pt x="1026" y="1838"/>
                  </a:cubicBezTo>
                  <a:cubicBezTo>
                    <a:pt x="1026" y="1838"/>
                    <a:pt x="1056" y="1838"/>
                    <a:pt x="1056" y="1868"/>
                  </a:cubicBezTo>
                  <a:lnTo>
                    <a:pt x="1087" y="1838"/>
                  </a:lnTo>
                  <a:cubicBezTo>
                    <a:pt x="1087" y="1868"/>
                    <a:pt x="1087" y="1898"/>
                    <a:pt x="1087" y="1928"/>
                  </a:cubicBezTo>
                  <a:cubicBezTo>
                    <a:pt x="1087" y="1898"/>
                    <a:pt x="1094" y="1898"/>
                    <a:pt x="1102" y="1898"/>
                  </a:cubicBezTo>
                  <a:cubicBezTo>
                    <a:pt x="1109" y="1898"/>
                    <a:pt x="1117" y="1898"/>
                    <a:pt x="1117" y="1868"/>
                  </a:cubicBezTo>
                  <a:cubicBezTo>
                    <a:pt x="1137" y="1868"/>
                    <a:pt x="1157" y="1841"/>
                    <a:pt x="1168" y="1841"/>
                  </a:cubicBezTo>
                  <a:cubicBezTo>
                    <a:pt x="1174" y="1841"/>
                    <a:pt x="1177" y="1848"/>
                    <a:pt x="1177" y="1868"/>
                  </a:cubicBezTo>
                  <a:lnTo>
                    <a:pt x="1177" y="1928"/>
                  </a:lnTo>
                  <a:cubicBezTo>
                    <a:pt x="1207" y="1928"/>
                    <a:pt x="1238" y="1868"/>
                    <a:pt x="1268" y="1868"/>
                  </a:cubicBezTo>
                  <a:cubicBezTo>
                    <a:pt x="1268" y="1855"/>
                    <a:pt x="1269" y="1851"/>
                    <a:pt x="1271" y="1851"/>
                  </a:cubicBezTo>
                  <a:cubicBezTo>
                    <a:pt x="1277" y="1851"/>
                    <a:pt x="1289" y="1885"/>
                    <a:pt x="1294" y="1885"/>
                  </a:cubicBezTo>
                  <a:cubicBezTo>
                    <a:pt x="1297" y="1885"/>
                    <a:pt x="1298" y="1881"/>
                    <a:pt x="1298" y="1868"/>
                  </a:cubicBezTo>
                  <a:cubicBezTo>
                    <a:pt x="1298" y="1898"/>
                    <a:pt x="1298" y="1898"/>
                    <a:pt x="1298" y="1928"/>
                  </a:cubicBezTo>
                  <a:cubicBezTo>
                    <a:pt x="1328" y="1928"/>
                    <a:pt x="1358" y="1898"/>
                    <a:pt x="1388" y="1868"/>
                  </a:cubicBezTo>
                  <a:cubicBezTo>
                    <a:pt x="1388" y="1868"/>
                    <a:pt x="1415" y="1881"/>
                    <a:pt x="1433" y="1881"/>
                  </a:cubicBezTo>
                  <a:cubicBezTo>
                    <a:pt x="1442" y="1881"/>
                    <a:pt x="1449" y="1878"/>
                    <a:pt x="1449" y="1868"/>
                  </a:cubicBezTo>
                  <a:lnTo>
                    <a:pt x="1449" y="1838"/>
                  </a:lnTo>
                  <a:cubicBezTo>
                    <a:pt x="1460" y="1855"/>
                    <a:pt x="1469" y="1861"/>
                    <a:pt x="1477" y="1861"/>
                  </a:cubicBezTo>
                  <a:cubicBezTo>
                    <a:pt x="1503" y="1861"/>
                    <a:pt x="1515" y="1785"/>
                    <a:pt x="1542" y="1785"/>
                  </a:cubicBezTo>
                  <a:cubicBezTo>
                    <a:pt x="1549" y="1785"/>
                    <a:pt x="1558" y="1791"/>
                    <a:pt x="1569" y="1808"/>
                  </a:cubicBezTo>
                  <a:lnTo>
                    <a:pt x="1569" y="1778"/>
                  </a:lnTo>
                  <a:cubicBezTo>
                    <a:pt x="1569" y="1747"/>
                    <a:pt x="1569" y="1747"/>
                    <a:pt x="1569" y="1747"/>
                  </a:cubicBezTo>
                  <a:cubicBezTo>
                    <a:pt x="1539" y="1717"/>
                    <a:pt x="1539" y="1717"/>
                    <a:pt x="1569" y="1687"/>
                  </a:cubicBezTo>
                  <a:lnTo>
                    <a:pt x="1569" y="1687"/>
                  </a:lnTo>
                  <a:cubicBezTo>
                    <a:pt x="1539" y="1717"/>
                    <a:pt x="1569" y="1747"/>
                    <a:pt x="1600" y="1747"/>
                  </a:cubicBezTo>
                  <a:cubicBezTo>
                    <a:pt x="1600" y="1747"/>
                    <a:pt x="1582" y="1712"/>
                    <a:pt x="1587" y="1709"/>
                  </a:cubicBezTo>
                  <a:lnTo>
                    <a:pt x="1587" y="1709"/>
                  </a:lnTo>
                  <a:cubicBezTo>
                    <a:pt x="1589" y="1718"/>
                    <a:pt x="1594" y="1726"/>
                    <a:pt x="1597" y="1726"/>
                  </a:cubicBezTo>
                  <a:cubicBezTo>
                    <a:pt x="1598" y="1726"/>
                    <a:pt x="1600" y="1723"/>
                    <a:pt x="1600" y="1717"/>
                  </a:cubicBezTo>
                  <a:cubicBezTo>
                    <a:pt x="1594" y="1711"/>
                    <a:pt x="1590" y="1709"/>
                    <a:pt x="1588" y="1709"/>
                  </a:cubicBezTo>
                  <a:cubicBezTo>
                    <a:pt x="1588" y="1709"/>
                    <a:pt x="1587" y="1709"/>
                    <a:pt x="1587" y="1709"/>
                  </a:cubicBezTo>
                  <a:lnTo>
                    <a:pt x="1587" y="1709"/>
                  </a:lnTo>
                  <a:cubicBezTo>
                    <a:pt x="1585" y="1699"/>
                    <a:pt x="1586" y="1687"/>
                    <a:pt x="1600" y="1687"/>
                  </a:cubicBezTo>
                  <a:lnTo>
                    <a:pt x="1600" y="1657"/>
                  </a:lnTo>
                  <a:lnTo>
                    <a:pt x="1660" y="1657"/>
                  </a:lnTo>
                  <a:cubicBezTo>
                    <a:pt x="1630" y="1566"/>
                    <a:pt x="1660" y="1596"/>
                    <a:pt x="1660" y="1506"/>
                  </a:cubicBezTo>
                  <a:cubicBezTo>
                    <a:pt x="1660" y="1596"/>
                    <a:pt x="1660" y="1596"/>
                    <a:pt x="1690" y="1596"/>
                  </a:cubicBezTo>
                  <a:cubicBezTo>
                    <a:pt x="1710" y="1596"/>
                    <a:pt x="1717" y="1610"/>
                    <a:pt x="1719" y="1610"/>
                  </a:cubicBezTo>
                  <a:cubicBezTo>
                    <a:pt x="1720" y="1610"/>
                    <a:pt x="1720" y="1607"/>
                    <a:pt x="1720" y="1596"/>
                  </a:cubicBezTo>
                  <a:cubicBezTo>
                    <a:pt x="1690" y="1536"/>
                    <a:pt x="1720" y="1566"/>
                    <a:pt x="1720" y="1536"/>
                  </a:cubicBezTo>
                  <a:cubicBezTo>
                    <a:pt x="1722" y="1535"/>
                    <a:pt x="1723" y="1533"/>
                    <a:pt x="1725" y="1532"/>
                  </a:cubicBezTo>
                  <a:lnTo>
                    <a:pt x="1725" y="1532"/>
                  </a:lnTo>
                  <a:cubicBezTo>
                    <a:pt x="1726" y="1533"/>
                    <a:pt x="1727" y="1534"/>
                    <a:pt x="1728" y="1534"/>
                  </a:cubicBezTo>
                  <a:cubicBezTo>
                    <a:pt x="1732" y="1534"/>
                    <a:pt x="1736" y="1527"/>
                    <a:pt x="1733" y="1527"/>
                  </a:cubicBezTo>
                  <a:lnTo>
                    <a:pt x="1733" y="1527"/>
                  </a:lnTo>
                  <a:cubicBezTo>
                    <a:pt x="1731" y="1527"/>
                    <a:pt x="1729" y="1528"/>
                    <a:pt x="1725" y="1532"/>
                  </a:cubicBezTo>
                  <a:lnTo>
                    <a:pt x="1725" y="1532"/>
                  </a:lnTo>
                  <a:cubicBezTo>
                    <a:pt x="1722" y="1529"/>
                    <a:pt x="1720" y="1521"/>
                    <a:pt x="1720" y="1506"/>
                  </a:cubicBezTo>
                  <a:cubicBezTo>
                    <a:pt x="1690" y="1446"/>
                    <a:pt x="1781" y="1446"/>
                    <a:pt x="1751" y="1385"/>
                  </a:cubicBezTo>
                  <a:cubicBezTo>
                    <a:pt x="1751" y="1325"/>
                    <a:pt x="1720" y="1295"/>
                    <a:pt x="1720" y="1265"/>
                  </a:cubicBezTo>
                  <a:cubicBezTo>
                    <a:pt x="1750" y="1265"/>
                    <a:pt x="1751" y="1295"/>
                    <a:pt x="1751" y="1295"/>
                  </a:cubicBezTo>
                  <a:lnTo>
                    <a:pt x="1751" y="1295"/>
                  </a:lnTo>
                  <a:cubicBezTo>
                    <a:pt x="1751" y="1265"/>
                    <a:pt x="1720" y="1234"/>
                    <a:pt x="1751" y="1234"/>
                  </a:cubicBezTo>
                  <a:lnTo>
                    <a:pt x="1751" y="1265"/>
                  </a:lnTo>
                  <a:lnTo>
                    <a:pt x="1781" y="1265"/>
                  </a:lnTo>
                  <a:lnTo>
                    <a:pt x="1751" y="1234"/>
                  </a:lnTo>
                  <a:lnTo>
                    <a:pt x="1781" y="1234"/>
                  </a:lnTo>
                  <a:lnTo>
                    <a:pt x="1751" y="1204"/>
                  </a:lnTo>
                  <a:cubicBezTo>
                    <a:pt x="1751" y="1144"/>
                    <a:pt x="1751" y="1083"/>
                    <a:pt x="1751" y="1023"/>
                  </a:cubicBezTo>
                  <a:lnTo>
                    <a:pt x="1841" y="1023"/>
                  </a:lnTo>
                  <a:lnTo>
                    <a:pt x="1841" y="993"/>
                  </a:lnTo>
                  <a:cubicBezTo>
                    <a:pt x="1841" y="993"/>
                    <a:pt x="1871" y="963"/>
                    <a:pt x="1871" y="963"/>
                  </a:cubicBezTo>
                  <a:lnTo>
                    <a:pt x="1841" y="933"/>
                  </a:lnTo>
                  <a:lnTo>
                    <a:pt x="1871" y="933"/>
                  </a:lnTo>
                  <a:lnTo>
                    <a:pt x="1871" y="963"/>
                  </a:lnTo>
                  <a:cubicBezTo>
                    <a:pt x="1901" y="902"/>
                    <a:pt x="1841" y="933"/>
                    <a:pt x="1871" y="902"/>
                  </a:cubicBezTo>
                  <a:lnTo>
                    <a:pt x="1901" y="902"/>
                  </a:lnTo>
                  <a:lnTo>
                    <a:pt x="1901" y="842"/>
                  </a:lnTo>
                  <a:cubicBezTo>
                    <a:pt x="1901" y="835"/>
                    <a:pt x="1905" y="829"/>
                    <a:pt x="1910" y="825"/>
                  </a:cubicBezTo>
                  <a:lnTo>
                    <a:pt x="1910" y="825"/>
                  </a:lnTo>
                  <a:cubicBezTo>
                    <a:pt x="1909" y="825"/>
                    <a:pt x="1909" y="825"/>
                    <a:pt x="1909" y="825"/>
                  </a:cubicBezTo>
                  <a:cubicBezTo>
                    <a:pt x="1905" y="825"/>
                    <a:pt x="1901" y="822"/>
                    <a:pt x="1901" y="812"/>
                  </a:cubicBezTo>
                  <a:cubicBezTo>
                    <a:pt x="1901" y="782"/>
                    <a:pt x="1871" y="782"/>
                    <a:pt x="1901" y="782"/>
                  </a:cubicBezTo>
                  <a:lnTo>
                    <a:pt x="1932" y="782"/>
                  </a:lnTo>
                  <a:cubicBezTo>
                    <a:pt x="1901" y="752"/>
                    <a:pt x="1841" y="752"/>
                    <a:pt x="1871" y="721"/>
                  </a:cubicBezTo>
                  <a:cubicBezTo>
                    <a:pt x="1901" y="691"/>
                    <a:pt x="1901" y="661"/>
                    <a:pt x="1901" y="661"/>
                  </a:cubicBezTo>
                  <a:cubicBezTo>
                    <a:pt x="1901" y="661"/>
                    <a:pt x="1811" y="631"/>
                    <a:pt x="1871" y="631"/>
                  </a:cubicBezTo>
                  <a:cubicBezTo>
                    <a:pt x="1901" y="631"/>
                    <a:pt x="1841" y="570"/>
                    <a:pt x="1901" y="540"/>
                  </a:cubicBezTo>
                  <a:lnTo>
                    <a:pt x="1901" y="540"/>
                  </a:lnTo>
                  <a:cubicBezTo>
                    <a:pt x="1893" y="545"/>
                    <a:pt x="1886" y="546"/>
                    <a:pt x="1881" y="546"/>
                  </a:cubicBezTo>
                  <a:cubicBezTo>
                    <a:pt x="1848" y="546"/>
                    <a:pt x="1867" y="480"/>
                    <a:pt x="1841" y="480"/>
                  </a:cubicBezTo>
                  <a:cubicBezTo>
                    <a:pt x="1811" y="450"/>
                    <a:pt x="1811" y="450"/>
                    <a:pt x="1841" y="420"/>
                  </a:cubicBezTo>
                  <a:lnTo>
                    <a:pt x="1841" y="420"/>
                  </a:lnTo>
                  <a:cubicBezTo>
                    <a:pt x="1781" y="450"/>
                    <a:pt x="1781" y="450"/>
                    <a:pt x="1751" y="450"/>
                  </a:cubicBezTo>
                  <a:cubicBezTo>
                    <a:pt x="1781" y="359"/>
                    <a:pt x="1781" y="420"/>
                    <a:pt x="1811" y="359"/>
                  </a:cubicBezTo>
                  <a:lnTo>
                    <a:pt x="1811" y="359"/>
                  </a:lnTo>
                  <a:cubicBezTo>
                    <a:pt x="1796" y="374"/>
                    <a:pt x="1781" y="374"/>
                    <a:pt x="1769" y="374"/>
                  </a:cubicBezTo>
                  <a:cubicBezTo>
                    <a:pt x="1758" y="374"/>
                    <a:pt x="1751" y="374"/>
                    <a:pt x="1751" y="389"/>
                  </a:cubicBezTo>
                  <a:lnTo>
                    <a:pt x="1751" y="389"/>
                  </a:lnTo>
                  <a:cubicBezTo>
                    <a:pt x="1751" y="359"/>
                    <a:pt x="1781" y="359"/>
                    <a:pt x="1781" y="329"/>
                  </a:cubicBezTo>
                  <a:lnTo>
                    <a:pt x="1781" y="329"/>
                  </a:lnTo>
                  <a:cubicBezTo>
                    <a:pt x="1774" y="335"/>
                    <a:pt x="1771" y="338"/>
                    <a:pt x="1769" y="338"/>
                  </a:cubicBezTo>
                  <a:cubicBezTo>
                    <a:pt x="1763" y="338"/>
                    <a:pt x="1769" y="320"/>
                    <a:pt x="1763" y="320"/>
                  </a:cubicBezTo>
                  <a:cubicBezTo>
                    <a:pt x="1761" y="320"/>
                    <a:pt x="1757" y="323"/>
                    <a:pt x="1751" y="329"/>
                  </a:cubicBezTo>
                  <a:cubicBezTo>
                    <a:pt x="1751" y="269"/>
                    <a:pt x="1751" y="269"/>
                    <a:pt x="1751" y="269"/>
                  </a:cubicBezTo>
                  <a:cubicBezTo>
                    <a:pt x="1751" y="264"/>
                    <a:pt x="1751" y="260"/>
                    <a:pt x="1751" y="257"/>
                  </a:cubicBezTo>
                  <a:lnTo>
                    <a:pt x="1751" y="257"/>
                  </a:lnTo>
                  <a:cubicBezTo>
                    <a:pt x="1743" y="276"/>
                    <a:pt x="1736" y="299"/>
                    <a:pt x="1720" y="299"/>
                  </a:cubicBezTo>
                  <a:cubicBezTo>
                    <a:pt x="1690" y="269"/>
                    <a:pt x="1720" y="208"/>
                    <a:pt x="1720" y="208"/>
                  </a:cubicBezTo>
                  <a:lnTo>
                    <a:pt x="1660" y="208"/>
                  </a:lnTo>
                  <a:cubicBezTo>
                    <a:pt x="1654" y="215"/>
                    <a:pt x="1649" y="217"/>
                    <a:pt x="1644" y="217"/>
                  </a:cubicBezTo>
                  <a:cubicBezTo>
                    <a:pt x="1633" y="217"/>
                    <a:pt x="1627" y="200"/>
                    <a:pt x="1615" y="200"/>
                  </a:cubicBezTo>
                  <a:cubicBezTo>
                    <a:pt x="1611" y="200"/>
                    <a:pt x="1606" y="202"/>
                    <a:pt x="1600" y="208"/>
                  </a:cubicBezTo>
                  <a:lnTo>
                    <a:pt x="1589" y="241"/>
                  </a:lnTo>
                  <a:lnTo>
                    <a:pt x="1589" y="241"/>
                  </a:lnTo>
                  <a:cubicBezTo>
                    <a:pt x="1573" y="247"/>
                    <a:pt x="1557" y="265"/>
                    <a:pt x="1548" y="265"/>
                  </a:cubicBezTo>
                  <a:cubicBezTo>
                    <a:pt x="1543" y="265"/>
                    <a:pt x="1539" y="259"/>
                    <a:pt x="1539" y="239"/>
                  </a:cubicBezTo>
                  <a:cubicBezTo>
                    <a:pt x="1539" y="232"/>
                    <a:pt x="1541" y="229"/>
                    <a:pt x="1543" y="229"/>
                  </a:cubicBezTo>
                  <a:cubicBezTo>
                    <a:pt x="1548" y="229"/>
                    <a:pt x="1554" y="236"/>
                    <a:pt x="1560" y="236"/>
                  </a:cubicBezTo>
                  <a:cubicBezTo>
                    <a:pt x="1565" y="236"/>
                    <a:pt x="1569" y="231"/>
                    <a:pt x="1569" y="208"/>
                  </a:cubicBezTo>
                  <a:lnTo>
                    <a:pt x="1569" y="239"/>
                  </a:lnTo>
                  <a:cubicBezTo>
                    <a:pt x="1569" y="148"/>
                    <a:pt x="1600" y="208"/>
                    <a:pt x="1569" y="148"/>
                  </a:cubicBezTo>
                  <a:cubicBezTo>
                    <a:pt x="1554" y="133"/>
                    <a:pt x="1547" y="133"/>
                    <a:pt x="1539" y="133"/>
                  </a:cubicBezTo>
                  <a:cubicBezTo>
                    <a:pt x="1532" y="133"/>
                    <a:pt x="1524" y="133"/>
                    <a:pt x="1509" y="118"/>
                  </a:cubicBezTo>
                  <a:lnTo>
                    <a:pt x="1509" y="118"/>
                  </a:lnTo>
                  <a:cubicBezTo>
                    <a:pt x="1479" y="148"/>
                    <a:pt x="1539" y="148"/>
                    <a:pt x="1479" y="178"/>
                  </a:cubicBezTo>
                  <a:cubicBezTo>
                    <a:pt x="1476" y="181"/>
                    <a:pt x="1474" y="182"/>
                    <a:pt x="1471" y="182"/>
                  </a:cubicBezTo>
                  <a:cubicBezTo>
                    <a:pt x="1451" y="182"/>
                    <a:pt x="1449" y="84"/>
                    <a:pt x="1449" y="84"/>
                  </a:cubicBezTo>
                  <a:cubicBezTo>
                    <a:pt x="1449" y="84"/>
                    <a:pt x="1449" y="85"/>
                    <a:pt x="1449" y="88"/>
                  </a:cubicBezTo>
                  <a:cubicBezTo>
                    <a:pt x="1427" y="132"/>
                    <a:pt x="1405" y="160"/>
                    <a:pt x="1394" y="160"/>
                  </a:cubicBezTo>
                  <a:cubicBezTo>
                    <a:pt x="1391" y="160"/>
                    <a:pt x="1388" y="156"/>
                    <a:pt x="1388" y="148"/>
                  </a:cubicBezTo>
                  <a:lnTo>
                    <a:pt x="1388" y="88"/>
                  </a:lnTo>
                  <a:cubicBezTo>
                    <a:pt x="1388" y="88"/>
                    <a:pt x="1378" y="98"/>
                    <a:pt x="1368" y="108"/>
                  </a:cubicBezTo>
                  <a:lnTo>
                    <a:pt x="1368" y="108"/>
                  </a:lnTo>
                  <a:cubicBezTo>
                    <a:pt x="1366" y="103"/>
                    <a:pt x="1363" y="97"/>
                    <a:pt x="1358" y="88"/>
                  </a:cubicBezTo>
                  <a:cubicBezTo>
                    <a:pt x="1352" y="82"/>
                    <a:pt x="1347" y="79"/>
                    <a:pt x="1344" y="79"/>
                  </a:cubicBezTo>
                  <a:cubicBezTo>
                    <a:pt x="1328" y="79"/>
                    <a:pt x="1328" y="118"/>
                    <a:pt x="1328" y="118"/>
                  </a:cubicBezTo>
                  <a:lnTo>
                    <a:pt x="1328" y="88"/>
                  </a:lnTo>
                  <a:cubicBezTo>
                    <a:pt x="1298" y="88"/>
                    <a:pt x="1268" y="118"/>
                    <a:pt x="1238" y="118"/>
                  </a:cubicBezTo>
                  <a:cubicBezTo>
                    <a:pt x="1268" y="118"/>
                    <a:pt x="1268" y="88"/>
                    <a:pt x="1238" y="88"/>
                  </a:cubicBezTo>
                  <a:cubicBezTo>
                    <a:pt x="1232" y="93"/>
                    <a:pt x="1226" y="96"/>
                    <a:pt x="1220" y="96"/>
                  </a:cubicBezTo>
                  <a:cubicBezTo>
                    <a:pt x="1196" y="96"/>
                    <a:pt x="1171" y="52"/>
                    <a:pt x="1147" y="27"/>
                  </a:cubicBezTo>
                  <a:lnTo>
                    <a:pt x="1147" y="57"/>
                  </a:lnTo>
                  <a:cubicBezTo>
                    <a:pt x="1126" y="78"/>
                    <a:pt x="1105" y="113"/>
                    <a:pt x="1085" y="113"/>
                  </a:cubicBezTo>
                  <a:cubicBezTo>
                    <a:pt x="1075" y="113"/>
                    <a:pt x="1066" y="106"/>
                    <a:pt x="1056" y="88"/>
                  </a:cubicBezTo>
                  <a:cubicBezTo>
                    <a:pt x="1031" y="88"/>
                    <a:pt x="1027" y="154"/>
                    <a:pt x="1026" y="154"/>
                  </a:cubicBezTo>
                  <a:cubicBezTo>
                    <a:pt x="1026" y="154"/>
                    <a:pt x="1026" y="152"/>
                    <a:pt x="1026" y="148"/>
                  </a:cubicBezTo>
                  <a:cubicBezTo>
                    <a:pt x="1019" y="140"/>
                    <a:pt x="1009" y="139"/>
                    <a:pt x="999" y="139"/>
                  </a:cubicBezTo>
                  <a:cubicBezTo>
                    <a:pt x="989" y="139"/>
                    <a:pt x="977" y="140"/>
                    <a:pt x="966" y="140"/>
                  </a:cubicBezTo>
                  <a:cubicBezTo>
                    <a:pt x="943" y="140"/>
                    <a:pt x="921" y="133"/>
                    <a:pt x="906" y="88"/>
                  </a:cubicBezTo>
                  <a:cubicBezTo>
                    <a:pt x="906" y="133"/>
                    <a:pt x="898" y="133"/>
                    <a:pt x="890" y="133"/>
                  </a:cubicBezTo>
                  <a:cubicBezTo>
                    <a:pt x="883" y="133"/>
                    <a:pt x="875" y="133"/>
                    <a:pt x="875" y="178"/>
                  </a:cubicBezTo>
                  <a:cubicBezTo>
                    <a:pt x="845" y="118"/>
                    <a:pt x="845" y="88"/>
                    <a:pt x="815" y="57"/>
                  </a:cubicBezTo>
                  <a:cubicBezTo>
                    <a:pt x="803" y="57"/>
                    <a:pt x="796" y="72"/>
                    <a:pt x="792" y="89"/>
                  </a:cubicBezTo>
                  <a:lnTo>
                    <a:pt x="792" y="89"/>
                  </a:lnTo>
                  <a:cubicBezTo>
                    <a:pt x="788" y="88"/>
                    <a:pt x="785" y="88"/>
                    <a:pt x="785" y="88"/>
                  </a:cubicBezTo>
                  <a:lnTo>
                    <a:pt x="785" y="118"/>
                  </a:lnTo>
                  <a:cubicBezTo>
                    <a:pt x="786" y="117"/>
                    <a:pt x="786" y="116"/>
                    <a:pt x="787" y="116"/>
                  </a:cubicBezTo>
                  <a:lnTo>
                    <a:pt x="787" y="116"/>
                  </a:lnTo>
                  <a:cubicBezTo>
                    <a:pt x="785" y="133"/>
                    <a:pt x="785" y="148"/>
                    <a:pt x="785" y="148"/>
                  </a:cubicBezTo>
                  <a:lnTo>
                    <a:pt x="785" y="118"/>
                  </a:lnTo>
                  <a:cubicBezTo>
                    <a:pt x="785" y="124"/>
                    <a:pt x="784" y="126"/>
                    <a:pt x="782" y="126"/>
                  </a:cubicBezTo>
                  <a:cubicBezTo>
                    <a:pt x="774" y="126"/>
                    <a:pt x="755" y="82"/>
                    <a:pt x="755" y="57"/>
                  </a:cubicBezTo>
                  <a:lnTo>
                    <a:pt x="725" y="88"/>
                  </a:lnTo>
                  <a:lnTo>
                    <a:pt x="725" y="57"/>
                  </a:lnTo>
                  <a:cubicBezTo>
                    <a:pt x="717" y="73"/>
                    <a:pt x="713" y="79"/>
                    <a:pt x="711" y="79"/>
                  </a:cubicBezTo>
                  <a:cubicBezTo>
                    <a:pt x="707" y="79"/>
                    <a:pt x="713" y="51"/>
                    <a:pt x="704" y="51"/>
                  </a:cubicBezTo>
                  <a:cubicBezTo>
                    <a:pt x="702" y="51"/>
                    <a:pt x="699" y="53"/>
                    <a:pt x="694" y="57"/>
                  </a:cubicBezTo>
                  <a:cubicBezTo>
                    <a:pt x="694" y="57"/>
                    <a:pt x="694" y="88"/>
                    <a:pt x="694" y="88"/>
                  </a:cubicBezTo>
                  <a:lnTo>
                    <a:pt x="664" y="88"/>
                  </a:lnTo>
                  <a:lnTo>
                    <a:pt x="664" y="57"/>
                  </a:lnTo>
                  <a:lnTo>
                    <a:pt x="543" y="57"/>
                  </a:lnTo>
                  <a:cubicBezTo>
                    <a:pt x="574" y="57"/>
                    <a:pt x="574" y="88"/>
                    <a:pt x="543" y="118"/>
                  </a:cubicBezTo>
                  <a:lnTo>
                    <a:pt x="543" y="88"/>
                  </a:lnTo>
                  <a:cubicBezTo>
                    <a:pt x="543" y="57"/>
                    <a:pt x="543" y="27"/>
                    <a:pt x="543" y="27"/>
                  </a:cubicBezTo>
                  <a:cubicBezTo>
                    <a:pt x="523" y="27"/>
                    <a:pt x="503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4007625" y="24470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1"/>
                  </a:moveTo>
                  <a:lnTo>
                    <a:pt x="1" y="31"/>
                  </a:lnTo>
                  <a:cubicBezTo>
                    <a:pt x="31" y="3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4007625" y="244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3982750" y="2419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4005375" y="245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3981975" y="24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3988775" y="24651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3972925" y="24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008400" y="244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4008400" y="24470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4007625" y="24523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31"/>
                    <a:pt x="3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3991800" y="24659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4012925" y="2679325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42" y="1"/>
                  </a:moveTo>
                  <a:cubicBezTo>
                    <a:pt x="36" y="1"/>
                    <a:pt x="30" y="10"/>
                    <a:pt x="30" y="35"/>
                  </a:cubicBezTo>
                  <a:cubicBezTo>
                    <a:pt x="30" y="35"/>
                    <a:pt x="60" y="35"/>
                    <a:pt x="60" y="66"/>
                  </a:cubicBezTo>
                  <a:lnTo>
                    <a:pt x="60" y="35"/>
                  </a:lnTo>
                  <a:cubicBezTo>
                    <a:pt x="60" y="18"/>
                    <a:pt x="50" y="1"/>
                    <a:pt x="42" y="1"/>
                  </a:cubicBezTo>
                  <a:close/>
                  <a:moveTo>
                    <a:pt x="30" y="5"/>
                  </a:moveTo>
                  <a:cubicBezTo>
                    <a:pt x="0" y="35"/>
                    <a:pt x="0" y="66"/>
                    <a:pt x="30" y="96"/>
                  </a:cubicBezTo>
                  <a:cubicBezTo>
                    <a:pt x="30" y="66"/>
                    <a:pt x="30" y="35"/>
                    <a:pt x="30" y="35"/>
                  </a:cubicBezTo>
                  <a:cubicBezTo>
                    <a:pt x="30" y="5"/>
                    <a:pt x="30" y="5"/>
                    <a:pt x="30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4012150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4024975" y="26787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4012150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3998575" y="26394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31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012925" y="26794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lnTo>
                    <a:pt x="0" y="6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4012925" y="268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4022725" y="26824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3991800" y="2631600"/>
              <a:ext cx="43025" cy="51950"/>
            </a:xfrm>
            <a:custGeom>
              <a:avLst/>
              <a:gdLst/>
              <a:ahLst/>
              <a:cxnLst/>
              <a:rect l="l" t="t" r="r" b="b"/>
              <a:pathLst>
                <a:path w="1721" h="2078" extrusionOk="0">
                  <a:moveTo>
                    <a:pt x="1418" y="121"/>
                  </a:moveTo>
                  <a:cubicBezTo>
                    <a:pt x="1418" y="121"/>
                    <a:pt x="1418" y="121"/>
                    <a:pt x="1418" y="121"/>
                  </a:cubicBezTo>
                  <a:lnTo>
                    <a:pt x="1418" y="121"/>
                  </a:lnTo>
                  <a:cubicBezTo>
                    <a:pt x="1419" y="128"/>
                    <a:pt x="1419" y="134"/>
                    <a:pt x="1419" y="134"/>
                  </a:cubicBezTo>
                  <a:cubicBezTo>
                    <a:pt x="1419" y="125"/>
                    <a:pt x="1419" y="121"/>
                    <a:pt x="1418" y="121"/>
                  </a:cubicBezTo>
                  <a:close/>
                  <a:moveTo>
                    <a:pt x="181" y="345"/>
                  </a:moveTo>
                  <a:cubicBezTo>
                    <a:pt x="181" y="345"/>
                    <a:pt x="181" y="345"/>
                    <a:pt x="181" y="345"/>
                  </a:cubicBezTo>
                  <a:cubicBezTo>
                    <a:pt x="181" y="345"/>
                    <a:pt x="181" y="345"/>
                    <a:pt x="181" y="345"/>
                  </a:cubicBezTo>
                  <a:close/>
                  <a:moveTo>
                    <a:pt x="61" y="586"/>
                  </a:moveTo>
                  <a:cubicBezTo>
                    <a:pt x="61" y="600"/>
                    <a:pt x="61" y="616"/>
                    <a:pt x="61" y="632"/>
                  </a:cubicBezTo>
                  <a:lnTo>
                    <a:pt x="61" y="632"/>
                  </a:lnTo>
                  <a:cubicBezTo>
                    <a:pt x="68" y="617"/>
                    <a:pt x="76" y="601"/>
                    <a:pt x="61" y="586"/>
                  </a:cubicBezTo>
                  <a:close/>
                  <a:moveTo>
                    <a:pt x="61" y="632"/>
                  </a:moveTo>
                  <a:lnTo>
                    <a:pt x="61" y="632"/>
                  </a:lnTo>
                  <a:cubicBezTo>
                    <a:pt x="53" y="647"/>
                    <a:pt x="45" y="662"/>
                    <a:pt x="61" y="677"/>
                  </a:cubicBezTo>
                  <a:cubicBezTo>
                    <a:pt x="61" y="662"/>
                    <a:pt x="61" y="647"/>
                    <a:pt x="61" y="632"/>
                  </a:cubicBezTo>
                  <a:close/>
                  <a:moveTo>
                    <a:pt x="49" y="990"/>
                  </a:moveTo>
                  <a:lnTo>
                    <a:pt x="49" y="990"/>
                  </a:lnTo>
                  <a:cubicBezTo>
                    <a:pt x="34" y="1005"/>
                    <a:pt x="23" y="1016"/>
                    <a:pt x="16" y="1023"/>
                  </a:cubicBezTo>
                  <a:lnTo>
                    <a:pt x="16" y="1023"/>
                  </a:lnTo>
                  <a:cubicBezTo>
                    <a:pt x="12" y="1020"/>
                    <a:pt x="6" y="1015"/>
                    <a:pt x="0" y="1009"/>
                  </a:cubicBezTo>
                  <a:cubicBezTo>
                    <a:pt x="0" y="1009"/>
                    <a:pt x="0" y="1039"/>
                    <a:pt x="0" y="1039"/>
                  </a:cubicBezTo>
                  <a:cubicBezTo>
                    <a:pt x="0" y="1039"/>
                    <a:pt x="0" y="1039"/>
                    <a:pt x="16" y="1023"/>
                  </a:cubicBezTo>
                  <a:lnTo>
                    <a:pt x="16" y="1023"/>
                  </a:lnTo>
                  <a:cubicBezTo>
                    <a:pt x="23" y="1028"/>
                    <a:pt x="28" y="1030"/>
                    <a:pt x="32" y="1030"/>
                  </a:cubicBezTo>
                  <a:cubicBezTo>
                    <a:pt x="45" y="1030"/>
                    <a:pt x="41" y="1003"/>
                    <a:pt x="50" y="1003"/>
                  </a:cubicBezTo>
                  <a:cubicBezTo>
                    <a:pt x="53" y="1003"/>
                    <a:pt x="56" y="1004"/>
                    <a:pt x="61" y="1009"/>
                  </a:cubicBezTo>
                  <a:cubicBezTo>
                    <a:pt x="61" y="1009"/>
                    <a:pt x="56" y="1000"/>
                    <a:pt x="49" y="990"/>
                  </a:cubicBezTo>
                  <a:close/>
                  <a:moveTo>
                    <a:pt x="160" y="1568"/>
                  </a:moveTo>
                  <a:cubicBezTo>
                    <a:pt x="155" y="1568"/>
                    <a:pt x="151" y="1572"/>
                    <a:pt x="151" y="1582"/>
                  </a:cubicBezTo>
                  <a:cubicBezTo>
                    <a:pt x="151" y="1582"/>
                    <a:pt x="155" y="1575"/>
                    <a:pt x="160" y="1568"/>
                  </a:cubicBezTo>
                  <a:close/>
                  <a:moveTo>
                    <a:pt x="170" y="1664"/>
                  </a:moveTo>
                  <a:cubicBezTo>
                    <a:pt x="166" y="1664"/>
                    <a:pt x="174" y="1676"/>
                    <a:pt x="185" y="1680"/>
                  </a:cubicBezTo>
                  <a:lnTo>
                    <a:pt x="185" y="1680"/>
                  </a:lnTo>
                  <a:cubicBezTo>
                    <a:pt x="184" y="1678"/>
                    <a:pt x="183" y="1675"/>
                    <a:pt x="181" y="1673"/>
                  </a:cubicBezTo>
                  <a:cubicBezTo>
                    <a:pt x="175" y="1666"/>
                    <a:pt x="171" y="1664"/>
                    <a:pt x="170" y="1664"/>
                  </a:cubicBezTo>
                  <a:close/>
                  <a:moveTo>
                    <a:pt x="1254" y="1856"/>
                  </a:moveTo>
                  <a:cubicBezTo>
                    <a:pt x="1255" y="1858"/>
                    <a:pt x="1258" y="1866"/>
                    <a:pt x="1268" y="1884"/>
                  </a:cubicBezTo>
                  <a:cubicBezTo>
                    <a:pt x="1268" y="1870"/>
                    <a:pt x="1261" y="1863"/>
                    <a:pt x="1254" y="1856"/>
                  </a:cubicBezTo>
                  <a:close/>
                  <a:moveTo>
                    <a:pt x="1237" y="1824"/>
                  </a:moveTo>
                  <a:cubicBezTo>
                    <a:pt x="1237" y="1854"/>
                    <a:pt x="1207" y="1884"/>
                    <a:pt x="1237" y="1914"/>
                  </a:cubicBezTo>
                  <a:lnTo>
                    <a:pt x="1237" y="1824"/>
                  </a:lnTo>
                  <a:close/>
                  <a:moveTo>
                    <a:pt x="942" y="1911"/>
                  </a:moveTo>
                  <a:cubicBezTo>
                    <a:pt x="921" y="1911"/>
                    <a:pt x="905" y="1975"/>
                    <a:pt x="905" y="1975"/>
                  </a:cubicBezTo>
                  <a:cubicBezTo>
                    <a:pt x="905" y="1992"/>
                    <a:pt x="905" y="2005"/>
                    <a:pt x="905" y="2005"/>
                  </a:cubicBezTo>
                  <a:cubicBezTo>
                    <a:pt x="905" y="2005"/>
                    <a:pt x="936" y="1975"/>
                    <a:pt x="936" y="1944"/>
                  </a:cubicBezTo>
                  <a:cubicBezTo>
                    <a:pt x="936" y="1975"/>
                    <a:pt x="936" y="2005"/>
                    <a:pt x="936" y="2005"/>
                  </a:cubicBezTo>
                  <a:cubicBezTo>
                    <a:pt x="936" y="2005"/>
                    <a:pt x="966" y="1975"/>
                    <a:pt x="966" y="1975"/>
                  </a:cubicBezTo>
                  <a:lnTo>
                    <a:pt x="966" y="1944"/>
                  </a:lnTo>
                  <a:cubicBezTo>
                    <a:pt x="958" y="1920"/>
                    <a:pt x="949" y="1911"/>
                    <a:pt x="942" y="1911"/>
                  </a:cubicBezTo>
                  <a:close/>
                  <a:moveTo>
                    <a:pt x="785" y="2035"/>
                  </a:moveTo>
                  <a:lnTo>
                    <a:pt x="785" y="2035"/>
                  </a:lnTo>
                  <a:cubicBezTo>
                    <a:pt x="785" y="2045"/>
                    <a:pt x="782" y="2055"/>
                    <a:pt x="778" y="2062"/>
                  </a:cubicBezTo>
                  <a:lnTo>
                    <a:pt x="778" y="2062"/>
                  </a:lnTo>
                  <a:cubicBezTo>
                    <a:pt x="782" y="2060"/>
                    <a:pt x="785" y="2053"/>
                    <a:pt x="785" y="2035"/>
                  </a:cubicBezTo>
                  <a:close/>
                  <a:moveTo>
                    <a:pt x="1181" y="1"/>
                  </a:moveTo>
                  <a:cubicBezTo>
                    <a:pt x="1159" y="1"/>
                    <a:pt x="1138" y="22"/>
                    <a:pt x="1117" y="43"/>
                  </a:cubicBezTo>
                  <a:cubicBezTo>
                    <a:pt x="1111" y="54"/>
                    <a:pt x="1105" y="58"/>
                    <a:pt x="1098" y="58"/>
                  </a:cubicBezTo>
                  <a:cubicBezTo>
                    <a:pt x="1076" y="58"/>
                    <a:pt x="1046" y="13"/>
                    <a:pt x="1022" y="13"/>
                  </a:cubicBezTo>
                  <a:cubicBezTo>
                    <a:pt x="1012" y="13"/>
                    <a:pt x="1003" y="21"/>
                    <a:pt x="996" y="43"/>
                  </a:cubicBezTo>
                  <a:lnTo>
                    <a:pt x="966" y="73"/>
                  </a:lnTo>
                  <a:lnTo>
                    <a:pt x="966" y="43"/>
                  </a:lnTo>
                  <a:cubicBezTo>
                    <a:pt x="955" y="66"/>
                    <a:pt x="948" y="71"/>
                    <a:pt x="942" y="71"/>
                  </a:cubicBezTo>
                  <a:cubicBezTo>
                    <a:pt x="935" y="71"/>
                    <a:pt x="930" y="64"/>
                    <a:pt x="922" y="64"/>
                  </a:cubicBezTo>
                  <a:cubicBezTo>
                    <a:pt x="918" y="64"/>
                    <a:pt x="912" y="67"/>
                    <a:pt x="905" y="73"/>
                  </a:cubicBezTo>
                  <a:cubicBezTo>
                    <a:pt x="897" y="47"/>
                    <a:pt x="885" y="38"/>
                    <a:pt x="872" y="38"/>
                  </a:cubicBezTo>
                  <a:cubicBezTo>
                    <a:pt x="852" y="38"/>
                    <a:pt x="828" y="61"/>
                    <a:pt x="808" y="61"/>
                  </a:cubicBezTo>
                  <a:cubicBezTo>
                    <a:pt x="799" y="61"/>
                    <a:pt x="791" y="56"/>
                    <a:pt x="785" y="43"/>
                  </a:cubicBezTo>
                  <a:lnTo>
                    <a:pt x="785" y="73"/>
                  </a:lnTo>
                  <a:lnTo>
                    <a:pt x="785" y="104"/>
                  </a:lnTo>
                  <a:cubicBezTo>
                    <a:pt x="765" y="124"/>
                    <a:pt x="741" y="130"/>
                    <a:pt x="718" y="130"/>
                  </a:cubicBezTo>
                  <a:cubicBezTo>
                    <a:pt x="671" y="130"/>
                    <a:pt x="624" y="104"/>
                    <a:pt x="604" y="104"/>
                  </a:cubicBezTo>
                  <a:cubicBezTo>
                    <a:pt x="579" y="104"/>
                    <a:pt x="595" y="208"/>
                    <a:pt x="584" y="208"/>
                  </a:cubicBezTo>
                  <a:cubicBezTo>
                    <a:pt x="582" y="208"/>
                    <a:pt x="579" y="204"/>
                    <a:pt x="574" y="194"/>
                  </a:cubicBezTo>
                  <a:lnTo>
                    <a:pt x="574" y="134"/>
                  </a:lnTo>
                  <a:cubicBezTo>
                    <a:pt x="543" y="164"/>
                    <a:pt x="513" y="164"/>
                    <a:pt x="483" y="164"/>
                  </a:cubicBezTo>
                  <a:cubicBezTo>
                    <a:pt x="453" y="164"/>
                    <a:pt x="423" y="194"/>
                    <a:pt x="423" y="224"/>
                  </a:cubicBezTo>
                  <a:cubicBezTo>
                    <a:pt x="423" y="224"/>
                    <a:pt x="423" y="194"/>
                    <a:pt x="423" y="194"/>
                  </a:cubicBezTo>
                  <a:cubicBezTo>
                    <a:pt x="417" y="188"/>
                    <a:pt x="412" y="186"/>
                    <a:pt x="408" y="186"/>
                  </a:cubicBezTo>
                  <a:cubicBezTo>
                    <a:pt x="392" y="186"/>
                    <a:pt x="392" y="224"/>
                    <a:pt x="392" y="224"/>
                  </a:cubicBezTo>
                  <a:cubicBezTo>
                    <a:pt x="392" y="224"/>
                    <a:pt x="392" y="224"/>
                    <a:pt x="392" y="194"/>
                  </a:cubicBezTo>
                  <a:cubicBezTo>
                    <a:pt x="368" y="194"/>
                    <a:pt x="364" y="233"/>
                    <a:pt x="363" y="233"/>
                  </a:cubicBezTo>
                  <a:cubicBezTo>
                    <a:pt x="362" y="233"/>
                    <a:pt x="362" y="230"/>
                    <a:pt x="362" y="224"/>
                  </a:cubicBezTo>
                  <a:cubicBezTo>
                    <a:pt x="332" y="254"/>
                    <a:pt x="362" y="285"/>
                    <a:pt x="332" y="285"/>
                  </a:cubicBezTo>
                  <a:cubicBezTo>
                    <a:pt x="317" y="285"/>
                    <a:pt x="302" y="277"/>
                    <a:pt x="291" y="277"/>
                  </a:cubicBezTo>
                  <a:cubicBezTo>
                    <a:pt x="279" y="277"/>
                    <a:pt x="272" y="285"/>
                    <a:pt x="272" y="315"/>
                  </a:cubicBezTo>
                  <a:cubicBezTo>
                    <a:pt x="272" y="345"/>
                    <a:pt x="264" y="345"/>
                    <a:pt x="257" y="345"/>
                  </a:cubicBezTo>
                  <a:cubicBezTo>
                    <a:pt x="249" y="345"/>
                    <a:pt x="242" y="345"/>
                    <a:pt x="242" y="375"/>
                  </a:cubicBezTo>
                  <a:cubicBezTo>
                    <a:pt x="242" y="352"/>
                    <a:pt x="237" y="342"/>
                    <a:pt x="232" y="342"/>
                  </a:cubicBezTo>
                  <a:cubicBezTo>
                    <a:pt x="223" y="342"/>
                    <a:pt x="211" y="368"/>
                    <a:pt x="211" y="405"/>
                  </a:cubicBezTo>
                  <a:cubicBezTo>
                    <a:pt x="211" y="345"/>
                    <a:pt x="181" y="375"/>
                    <a:pt x="181" y="345"/>
                  </a:cubicBezTo>
                  <a:cubicBezTo>
                    <a:pt x="181" y="375"/>
                    <a:pt x="181" y="405"/>
                    <a:pt x="181" y="436"/>
                  </a:cubicBezTo>
                  <a:cubicBezTo>
                    <a:pt x="171" y="425"/>
                    <a:pt x="164" y="421"/>
                    <a:pt x="160" y="421"/>
                  </a:cubicBezTo>
                  <a:cubicBezTo>
                    <a:pt x="143" y="421"/>
                    <a:pt x="160" y="480"/>
                    <a:pt x="143" y="480"/>
                  </a:cubicBezTo>
                  <a:cubicBezTo>
                    <a:pt x="138" y="480"/>
                    <a:pt x="131" y="476"/>
                    <a:pt x="121" y="466"/>
                  </a:cubicBezTo>
                  <a:cubicBezTo>
                    <a:pt x="91" y="556"/>
                    <a:pt x="61" y="617"/>
                    <a:pt x="61" y="677"/>
                  </a:cubicBezTo>
                  <a:cubicBezTo>
                    <a:pt x="61" y="715"/>
                    <a:pt x="61" y="751"/>
                    <a:pt x="61" y="767"/>
                  </a:cubicBezTo>
                  <a:cubicBezTo>
                    <a:pt x="30" y="767"/>
                    <a:pt x="30" y="737"/>
                    <a:pt x="30" y="737"/>
                  </a:cubicBezTo>
                  <a:cubicBezTo>
                    <a:pt x="30" y="798"/>
                    <a:pt x="0" y="828"/>
                    <a:pt x="0" y="918"/>
                  </a:cubicBezTo>
                  <a:cubicBezTo>
                    <a:pt x="0" y="949"/>
                    <a:pt x="0" y="949"/>
                    <a:pt x="0" y="949"/>
                  </a:cubicBezTo>
                  <a:cubicBezTo>
                    <a:pt x="19" y="949"/>
                    <a:pt x="38" y="972"/>
                    <a:pt x="49" y="990"/>
                  </a:cubicBezTo>
                  <a:lnTo>
                    <a:pt x="49" y="990"/>
                  </a:lnTo>
                  <a:cubicBezTo>
                    <a:pt x="53" y="986"/>
                    <a:pt x="57" y="983"/>
                    <a:pt x="61" y="979"/>
                  </a:cubicBezTo>
                  <a:cubicBezTo>
                    <a:pt x="91" y="1039"/>
                    <a:pt x="121" y="1069"/>
                    <a:pt x="91" y="1069"/>
                  </a:cubicBezTo>
                  <a:cubicBezTo>
                    <a:pt x="91" y="1069"/>
                    <a:pt x="91" y="1130"/>
                    <a:pt x="91" y="1130"/>
                  </a:cubicBezTo>
                  <a:cubicBezTo>
                    <a:pt x="91" y="1190"/>
                    <a:pt x="151" y="1190"/>
                    <a:pt x="151" y="1250"/>
                  </a:cubicBezTo>
                  <a:cubicBezTo>
                    <a:pt x="91" y="1250"/>
                    <a:pt x="121" y="1280"/>
                    <a:pt x="91" y="1280"/>
                  </a:cubicBezTo>
                  <a:lnTo>
                    <a:pt x="91" y="1311"/>
                  </a:lnTo>
                  <a:cubicBezTo>
                    <a:pt x="91" y="1341"/>
                    <a:pt x="121" y="1341"/>
                    <a:pt x="121" y="1371"/>
                  </a:cubicBezTo>
                  <a:lnTo>
                    <a:pt x="151" y="1371"/>
                  </a:lnTo>
                  <a:lnTo>
                    <a:pt x="151" y="1431"/>
                  </a:lnTo>
                  <a:cubicBezTo>
                    <a:pt x="181" y="1431"/>
                    <a:pt x="181" y="1431"/>
                    <a:pt x="181" y="1462"/>
                  </a:cubicBezTo>
                  <a:cubicBezTo>
                    <a:pt x="151" y="1462"/>
                    <a:pt x="91" y="1492"/>
                    <a:pt x="121" y="1492"/>
                  </a:cubicBezTo>
                  <a:cubicBezTo>
                    <a:pt x="127" y="1486"/>
                    <a:pt x="132" y="1483"/>
                    <a:pt x="136" y="1483"/>
                  </a:cubicBezTo>
                  <a:cubicBezTo>
                    <a:pt x="152" y="1483"/>
                    <a:pt x="157" y="1522"/>
                    <a:pt x="181" y="1522"/>
                  </a:cubicBezTo>
                  <a:lnTo>
                    <a:pt x="151" y="1552"/>
                  </a:lnTo>
                  <a:lnTo>
                    <a:pt x="181" y="1552"/>
                  </a:lnTo>
                  <a:cubicBezTo>
                    <a:pt x="181" y="1557"/>
                    <a:pt x="181" y="1560"/>
                    <a:pt x="179" y="1562"/>
                  </a:cubicBezTo>
                  <a:lnTo>
                    <a:pt x="179" y="1562"/>
                  </a:lnTo>
                  <a:cubicBezTo>
                    <a:pt x="178" y="1557"/>
                    <a:pt x="176" y="1555"/>
                    <a:pt x="173" y="1555"/>
                  </a:cubicBezTo>
                  <a:cubicBezTo>
                    <a:pt x="169" y="1555"/>
                    <a:pt x="164" y="1561"/>
                    <a:pt x="160" y="1568"/>
                  </a:cubicBezTo>
                  <a:lnTo>
                    <a:pt x="160" y="1568"/>
                  </a:lnTo>
                  <a:cubicBezTo>
                    <a:pt x="162" y="1567"/>
                    <a:pt x="164" y="1567"/>
                    <a:pt x="166" y="1567"/>
                  </a:cubicBezTo>
                  <a:cubicBezTo>
                    <a:pt x="171" y="1567"/>
                    <a:pt x="177" y="1567"/>
                    <a:pt x="179" y="1562"/>
                  </a:cubicBezTo>
                  <a:lnTo>
                    <a:pt x="179" y="1562"/>
                  </a:lnTo>
                  <a:cubicBezTo>
                    <a:pt x="181" y="1566"/>
                    <a:pt x="181" y="1573"/>
                    <a:pt x="181" y="1582"/>
                  </a:cubicBezTo>
                  <a:cubicBezTo>
                    <a:pt x="181" y="1612"/>
                    <a:pt x="272" y="1612"/>
                    <a:pt x="211" y="1673"/>
                  </a:cubicBezTo>
                  <a:cubicBezTo>
                    <a:pt x="205" y="1679"/>
                    <a:pt x="199" y="1681"/>
                    <a:pt x="193" y="1681"/>
                  </a:cubicBezTo>
                  <a:cubicBezTo>
                    <a:pt x="190" y="1681"/>
                    <a:pt x="188" y="1681"/>
                    <a:pt x="185" y="1680"/>
                  </a:cubicBezTo>
                  <a:lnTo>
                    <a:pt x="185" y="1680"/>
                  </a:lnTo>
                  <a:cubicBezTo>
                    <a:pt x="216" y="1733"/>
                    <a:pt x="272" y="1736"/>
                    <a:pt x="272" y="1793"/>
                  </a:cubicBezTo>
                  <a:cubicBezTo>
                    <a:pt x="279" y="1778"/>
                    <a:pt x="287" y="1773"/>
                    <a:pt x="293" y="1773"/>
                  </a:cubicBezTo>
                  <a:cubicBezTo>
                    <a:pt x="313" y="1773"/>
                    <a:pt x="325" y="1824"/>
                    <a:pt x="302" y="1824"/>
                  </a:cubicBezTo>
                  <a:cubicBezTo>
                    <a:pt x="287" y="1824"/>
                    <a:pt x="279" y="1816"/>
                    <a:pt x="276" y="1816"/>
                  </a:cubicBezTo>
                  <a:cubicBezTo>
                    <a:pt x="272" y="1816"/>
                    <a:pt x="272" y="1824"/>
                    <a:pt x="272" y="1854"/>
                  </a:cubicBezTo>
                  <a:cubicBezTo>
                    <a:pt x="302" y="1884"/>
                    <a:pt x="332" y="1884"/>
                    <a:pt x="362" y="1884"/>
                  </a:cubicBezTo>
                  <a:cubicBezTo>
                    <a:pt x="362" y="1914"/>
                    <a:pt x="362" y="1975"/>
                    <a:pt x="392" y="1975"/>
                  </a:cubicBezTo>
                  <a:cubicBezTo>
                    <a:pt x="423" y="1944"/>
                    <a:pt x="423" y="1944"/>
                    <a:pt x="423" y="1914"/>
                  </a:cubicBezTo>
                  <a:cubicBezTo>
                    <a:pt x="423" y="1976"/>
                    <a:pt x="433" y="1987"/>
                    <a:pt x="447" y="1987"/>
                  </a:cubicBezTo>
                  <a:cubicBezTo>
                    <a:pt x="455" y="1987"/>
                    <a:pt x="464" y="1983"/>
                    <a:pt x="474" y="1983"/>
                  </a:cubicBezTo>
                  <a:cubicBezTo>
                    <a:pt x="488" y="1983"/>
                    <a:pt x="502" y="1992"/>
                    <a:pt x="513" y="2035"/>
                  </a:cubicBezTo>
                  <a:lnTo>
                    <a:pt x="543" y="2035"/>
                  </a:lnTo>
                  <a:cubicBezTo>
                    <a:pt x="543" y="1975"/>
                    <a:pt x="543" y="2005"/>
                    <a:pt x="543" y="1975"/>
                  </a:cubicBezTo>
                  <a:cubicBezTo>
                    <a:pt x="543" y="1953"/>
                    <a:pt x="558" y="1932"/>
                    <a:pt x="567" y="1932"/>
                  </a:cubicBezTo>
                  <a:cubicBezTo>
                    <a:pt x="571" y="1932"/>
                    <a:pt x="574" y="1936"/>
                    <a:pt x="574" y="1944"/>
                  </a:cubicBezTo>
                  <a:lnTo>
                    <a:pt x="574" y="1975"/>
                  </a:lnTo>
                  <a:cubicBezTo>
                    <a:pt x="581" y="1996"/>
                    <a:pt x="584" y="2004"/>
                    <a:pt x="586" y="2004"/>
                  </a:cubicBezTo>
                  <a:cubicBezTo>
                    <a:pt x="592" y="2004"/>
                    <a:pt x="583" y="1940"/>
                    <a:pt x="597" y="1940"/>
                  </a:cubicBezTo>
                  <a:cubicBezTo>
                    <a:pt x="599" y="1940"/>
                    <a:pt x="601" y="1942"/>
                    <a:pt x="604" y="1944"/>
                  </a:cubicBezTo>
                  <a:lnTo>
                    <a:pt x="604" y="1975"/>
                  </a:lnTo>
                  <a:cubicBezTo>
                    <a:pt x="626" y="1975"/>
                    <a:pt x="632" y="1924"/>
                    <a:pt x="633" y="1924"/>
                  </a:cubicBezTo>
                  <a:cubicBezTo>
                    <a:pt x="634" y="1924"/>
                    <a:pt x="634" y="1929"/>
                    <a:pt x="634" y="1944"/>
                  </a:cubicBezTo>
                  <a:cubicBezTo>
                    <a:pt x="634" y="2005"/>
                    <a:pt x="574" y="2005"/>
                    <a:pt x="634" y="2005"/>
                  </a:cubicBezTo>
                  <a:cubicBezTo>
                    <a:pt x="658" y="2005"/>
                    <a:pt x="663" y="1966"/>
                    <a:pt x="664" y="1966"/>
                  </a:cubicBezTo>
                  <a:cubicBezTo>
                    <a:pt x="664" y="1966"/>
                    <a:pt x="664" y="1969"/>
                    <a:pt x="664" y="1975"/>
                  </a:cubicBezTo>
                  <a:lnTo>
                    <a:pt x="664" y="2035"/>
                  </a:lnTo>
                  <a:lnTo>
                    <a:pt x="694" y="2035"/>
                  </a:lnTo>
                  <a:cubicBezTo>
                    <a:pt x="694" y="1944"/>
                    <a:pt x="755" y="2005"/>
                    <a:pt x="755" y="1944"/>
                  </a:cubicBezTo>
                  <a:lnTo>
                    <a:pt x="755" y="2035"/>
                  </a:lnTo>
                  <a:cubicBezTo>
                    <a:pt x="755" y="2035"/>
                    <a:pt x="755" y="2065"/>
                    <a:pt x="755" y="2065"/>
                  </a:cubicBezTo>
                  <a:cubicBezTo>
                    <a:pt x="755" y="2058"/>
                    <a:pt x="756" y="2056"/>
                    <a:pt x="759" y="2056"/>
                  </a:cubicBezTo>
                  <a:cubicBezTo>
                    <a:pt x="762" y="2056"/>
                    <a:pt x="768" y="2061"/>
                    <a:pt x="773" y="2063"/>
                  </a:cubicBezTo>
                  <a:lnTo>
                    <a:pt x="773" y="2063"/>
                  </a:lnTo>
                  <a:cubicBezTo>
                    <a:pt x="775" y="2057"/>
                    <a:pt x="778" y="2048"/>
                    <a:pt x="785" y="2035"/>
                  </a:cubicBezTo>
                  <a:lnTo>
                    <a:pt x="785" y="2035"/>
                  </a:lnTo>
                  <a:cubicBezTo>
                    <a:pt x="785" y="2035"/>
                    <a:pt x="785" y="2035"/>
                    <a:pt x="785" y="2035"/>
                  </a:cubicBezTo>
                  <a:cubicBezTo>
                    <a:pt x="785" y="2013"/>
                    <a:pt x="789" y="2007"/>
                    <a:pt x="796" y="2007"/>
                  </a:cubicBezTo>
                  <a:cubicBezTo>
                    <a:pt x="803" y="2007"/>
                    <a:pt x="813" y="2014"/>
                    <a:pt x="825" y="2014"/>
                  </a:cubicBezTo>
                  <a:cubicBezTo>
                    <a:pt x="831" y="2014"/>
                    <a:pt x="838" y="2012"/>
                    <a:pt x="845" y="2005"/>
                  </a:cubicBezTo>
                  <a:cubicBezTo>
                    <a:pt x="875" y="1975"/>
                    <a:pt x="875" y="1914"/>
                    <a:pt x="875" y="1884"/>
                  </a:cubicBezTo>
                  <a:cubicBezTo>
                    <a:pt x="875" y="1914"/>
                    <a:pt x="875" y="1944"/>
                    <a:pt x="875" y="1944"/>
                  </a:cubicBezTo>
                  <a:cubicBezTo>
                    <a:pt x="885" y="1954"/>
                    <a:pt x="892" y="1958"/>
                    <a:pt x="897" y="1958"/>
                  </a:cubicBezTo>
                  <a:cubicBezTo>
                    <a:pt x="905" y="1958"/>
                    <a:pt x="905" y="1944"/>
                    <a:pt x="905" y="1944"/>
                  </a:cubicBezTo>
                  <a:lnTo>
                    <a:pt x="905" y="1733"/>
                  </a:lnTo>
                  <a:lnTo>
                    <a:pt x="1026" y="1703"/>
                  </a:lnTo>
                  <a:lnTo>
                    <a:pt x="1026" y="1793"/>
                  </a:lnTo>
                  <a:lnTo>
                    <a:pt x="1026" y="1824"/>
                  </a:lnTo>
                  <a:cubicBezTo>
                    <a:pt x="1026" y="1854"/>
                    <a:pt x="1056" y="1884"/>
                    <a:pt x="1056" y="1914"/>
                  </a:cubicBezTo>
                  <a:cubicBezTo>
                    <a:pt x="1066" y="1924"/>
                    <a:pt x="1073" y="1928"/>
                    <a:pt x="1078" y="1928"/>
                  </a:cubicBezTo>
                  <a:cubicBezTo>
                    <a:pt x="1087" y="1928"/>
                    <a:pt x="1087" y="1914"/>
                    <a:pt x="1087" y="1914"/>
                  </a:cubicBezTo>
                  <a:cubicBezTo>
                    <a:pt x="1117" y="1884"/>
                    <a:pt x="1117" y="1914"/>
                    <a:pt x="1117" y="1854"/>
                  </a:cubicBezTo>
                  <a:cubicBezTo>
                    <a:pt x="1117" y="1884"/>
                    <a:pt x="1124" y="1884"/>
                    <a:pt x="1132" y="1884"/>
                  </a:cubicBezTo>
                  <a:cubicBezTo>
                    <a:pt x="1139" y="1884"/>
                    <a:pt x="1147" y="1884"/>
                    <a:pt x="1147" y="1914"/>
                  </a:cubicBezTo>
                  <a:lnTo>
                    <a:pt x="1147" y="1944"/>
                  </a:lnTo>
                  <a:cubicBezTo>
                    <a:pt x="1147" y="1854"/>
                    <a:pt x="1207" y="1854"/>
                    <a:pt x="1207" y="1854"/>
                  </a:cubicBezTo>
                  <a:cubicBezTo>
                    <a:pt x="1207" y="1884"/>
                    <a:pt x="1207" y="1914"/>
                    <a:pt x="1207" y="1914"/>
                  </a:cubicBezTo>
                  <a:cubicBezTo>
                    <a:pt x="1207" y="1854"/>
                    <a:pt x="1207" y="1824"/>
                    <a:pt x="1237" y="1793"/>
                  </a:cubicBezTo>
                  <a:lnTo>
                    <a:pt x="1237" y="1824"/>
                  </a:lnTo>
                  <a:cubicBezTo>
                    <a:pt x="1237" y="1840"/>
                    <a:pt x="1246" y="1847"/>
                    <a:pt x="1254" y="1856"/>
                  </a:cubicBezTo>
                  <a:lnTo>
                    <a:pt x="1254" y="1856"/>
                  </a:lnTo>
                  <a:cubicBezTo>
                    <a:pt x="1254" y="1854"/>
                    <a:pt x="1255" y="1854"/>
                    <a:pt x="1256" y="1854"/>
                  </a:cubicBezTo>
                  <a:cubicBezTo>
                    <a:pt x="1260" y="1854"/>
                    <a:pt x="1268" y="1854"/>
                    <a:pt x="1268" y="1824"/>
                  </a:cubicBezTo>
                  <a:cubicBezTo>
                    <a:pt x="1289" y="1845"/>
                    <a:pt x="1295" y="1866"/>
                    <a:pt x="1297" y="1866"/>
                  </a:cubicBezTo>
                  <a:cubicBezTo>
                    <a:pt x="1298" y="1866"/>
                    <a:pt x="1298" y="1863"/>
                    <a:pt x="1298" y="1854"/>
                  </a:cubicBezTo>
                  <a:cubicBezTo>
                    <a:pt x="1298" y="1845"/>
                    <a:pt x="1298" y="1834"/>
                    <a:pt x="1298" y="1824"/>
                  </a:cubicBezTo>
                  <a:cubicBezTo>
                    <a:pt x="1301" y="1820"/>
                    <a:pt x="1304" y="1819"/>
                    <a:pt x="1306" y="1819"/>
                  </a:cubicBezTo>
                  <a:cubicBezTo>
                    <a:pt x="1320" y="1819"/>
                    <a:pt x="1306" y="1889"/>
                    <a:pt x="1320" y="1889"/>
                  </a:cubicBezTo>
                  <a:cubicBezTo>
                    <a:pt x="1322" y="1889"/>
                    <a:pt x="1325" y="1887"/>
                    <a:pt x="1328" y="1884"/>
                  </a:cubicBezTo>
                  <a:cubicBezTo>
                    <a:pt x="1328" y="1884"/>
                    <a:pt x="1328" y="1850"/>
                    <a:pt x="1328" y="1824"/>
                  </a:cubicBezTo>
                  <a:cubicBezTo>
                    <a:pt x="1328" y="1793"/>
                    <a:pt x="1388" y="1793"/>
                    <a:pt x="1388" y="1733"/>
                  </a:cubicBezTo>
                  <a:cubicBezTo>
                    <a:pt x="1388" y="1710"/>
                    <a:pt x="1406" y="1652"/>
                    <a:pt x="1414" y="1652"/>
                  </a:cubicBezTo>
                  <a:cubicBezTo>
                    <a:pt x="1417" y="1652"/>
                    <a:pt x="1419" y="1658"/>
                    <a:pt x="1419" y="1673"/>
                  </a:cubicBezTo>
                  <a:cubicBezTo>
                    <a:pt x="1419" y="1703"/>
                    <a:pt x="1388" y="1703"/>
                    <a:pt x="1419" y="1733"/>
                  </a:cubicBezTo>
                  <a:lnTo>
                    <a:pt x="1388" y="1733"/>
                  </a:lnTo>
                  <a:cubicBezTo>
                    <a:pt x="1403" y="1763"/>
                    <a:pt x="1403" y="1763"/>
                    <a:pt x="1403" y="1763"/>
                  </a:cubicBezTo>
                  <a:cubicBezTo>
                    <a:pt x="1403" y="1763"/>
                    <a:pt x="1403" y="1763"/>
                    <a:pt x="1419" y="1793"/>
                  </a:cubicBezTo>
                  <a:cubicBezTo>
                    <a:pt x="1449" y="1793"/>
                    <a:pt x="1449" y="1793"/>
                    <a:pt x="1449" y="1763"/>
                  </a:cubicBezTo>
                  <a:cubicBezTo>
                    <a:pt x="1449" y="1703"/>
                    <a:pt x="1449" y="1763"/>
                    <a:pt x="1449" y="1673"/>
                  </a:cubicBezTo>
                  <a:cubicBezTo>
                    <a:pt x="1455" y="1660"/>
                    <a:pt x="1463" y="1655"/>
                    <a:pt x="1471" y="1655"/>
                  </a:cubicBezTo>
                  <a:cubicBezTo>
                    <a:pt x="1493" y="1655"/>
                    <a:pt x="1520" y="1690"/>
                    <a:pt x="1532" y="1690"/>
                  </a:cubicBezTo>
                  <a:cubicBezTo>
                    <a:pt x="1537" y="1690"/>
                    <a:pt x="1539" y="1686"/>
                    <a:pt x="1539" y="1673"/>
                  </a:cubicBezTo>
                  <a:cubicBezTo>
                    <a:pt x="1539" y="1643"/>
                    <a:pt x="1509" y="1612"/>
                    <a:pt x="1539" y="1612"/>
                  </a:cubicBezTo>
                  <a:cubicBezTo>
                    <a:pt x="1569" y="1612"/>
                    <a:pt x="1539" y="1552"/>
                    <a:pt x="1539" y="1552"/>
                  </a:cubicBezTo>
                  <a:lnTo>
                    <a:pt x="1539" y="1552"/>
                  </a:lnTo>
                  <a:lnTo>
                    <a:pt x="1569" y="1582"/>
                  </a:lnTo>
                  <a:cubicBezTo>
                    <a:pt x="1600" y="1552"/>
                    <a:pt x="1600" y="1492"/>
                    <a:pt x="1600" y="1431"/>
                  </a:cubicBezTo>
                  <a:cubicBezTo>
                    <a:pt x="1630" y="1462"/>
                    <a:pt x="1630" y="1462"/>
                    <a:pt x="1630" y="1462"/>
                  </a:cubicBezTo>
                  <a:cubicBezTo>
                    <a:pt x="1660" y="1401"/>
                    <a:pt x="1660" y="1341"/>
                    <a:pt x="1720" y="1311"/>
                  </a:cubicBezTo>
                  <a:lnTo>
                    <a:pt x="1690" y="1250"/>
                  </a:lnTo>
                  <a:lnTo>
                    <a:pt x="1720" y="1250"/>
                  </a:lnTo>
                  <a:cubicBezTo>
                    <a:pt x="1720" y="1235"/>
                    <a:pt x="1713" y="1235"/>
                    <a:pt x="1705" y="1235"/>
                  </a:cubicBezTo>
                  <a:cubicBezTo>
                    <a:pt x="1698" y="1235"/>
                    <a:pt x="1690" y="1235"/>
                    <a:pt x="1690" y="1220"/>
                  </a:cubicBezTo>
                  <a:lnTo>
                    <a:pt x="1720" y="1220"/>
                  </a:lnTo>
                  <a:cubicBezTo>
                    <a:pt x="1720" y="1160"/>
                    <a:pt x="1690" y="1069"/>
                    <a:pt x="1720" y="1039"/>
                  </a:cubicBezTo>
                  <a:cubicBezTo>
                    <a:pt x="1720" y="1009"/>
                    <a:pt x="1660" y="979"/>
                    <a:pt x="1690" y="949"/>
                  </a:cubicBezTo>
                  <a:cubicBezTo>
                    <a:pt x="1690" y="888"/>
                    <a:pt x="1660" y="798"/>
                    <a:pt x="1690" y="737"/>
                  </a:cubicBezTo>
                  <a:cubicBezTo>
                    <a:pt x="1638" y="737"/>
                    <a:pt x="1675" y="671"/>
                    <a:pt x="1649" y="671"/>
                  </a:cubicBezTo>
                  <a:cubicBezTo>
                    <a:pt x="1645" y="671"/>
                    <a:pt x="1638" y="673"/>
                    <a:pt x="1630" y="677"/>
                  </a:cubicBezTo>
                  <a:cubicBezTo>
                    <a:pt x="1660" y="647"/>
                    <a:pt x="1660" y="586"/>
                    <a:pt x="1660" y="556"/>
                  </a:cubicBezTo>
                  <a:cubicBezTo>
                    <a:pt x="1660" y="526"/>
                    <a:pt x="1630" y="526"/>
                    <a:pt x="1630" y="526"/>
                  </a:cubicBezTo>
                  <a:lnTo>
                    <a:pt x="1647" y="509"/>
                  </a:lnTo>
                  <a:lnTo>
                    <a:pt x="1647" y="509"/>
                  </a:lnTo>
                  <a:cubicBezTo>
                    <a:pt x="1648" y="519"/>
                    <a:pt x="1652" y="526"/>
                    <a:pt x="1660" y="526"/>
                  </a:cubicBezTo>
                  <a:cubicBezTo>
                    <a:pt x="1660" y="526"/>
                    <a:pt x="1660" y="496"/>
                    <a:pt x="1660" y="496"/>
                  </a:cubicBezTo>
                  <a:lnTo>
                    <a:pt x="1647" y="509"/>
                  </a:lnTo>
                  <a:lnTo>
                    <a:pt x="1647" y="509"/>
                  </a:lnTo>
                  <a:cubicBezTo>
                    <a:pt x="1644" y="483"/>
                    <a:pt x="1660" y="436"/>
                    <a:pt x="1660" y="436"/>
                  </a:cubicBezTo>
                  <a:cubicBezTo>
                    <a:pt x="1630" y="405"/>
                    <a:pt x="1630" y="405"/>
                    <a:pt x="1600" y="405"/>
                  </a:cubicBezTo>
                  <a:lnTo>
                    <a:pt x="1630" y="405"/>
                  </a:lnTo>
                  <a:cubicBezTo>
                    <a:pt x="1600" y="405"/>
                    <a:pt x="1660" y="345"/>
                    <a:pt x="1630" y="345"/>
                  </a:cubicBezTo>
                  <a:lnTo>
                    <a:pt x="1630" y="345"/>
                  </a:lnTo>
                  <a:lnTo>
                    <a:pt x="1600" y="375"/>
                  </a:lnTo>
                  <a:cubicBezTo>
                    <a:pt x="1630" y="345"/>
                    <a:pt x="1600" y="315"/>
                    <a:pt x="1600" y="285"/>
                  </a:cubicBezTo>
                  <a:cubicBezTo>
                    <a:pt x="1569" y="224"/>
                    <a:pt x="1539" y="194"/>
                    <a:pt x="1509" y="164"/>
                  </a:cubicBezTo>
                  <a:lnTo>
                    <a:pt x="1509" y="164"/>
                  </a:lnTo>
                  <a:cubicBezTo>
                    <a:pt x="1539" y="194"/>
                    <a:pt x="1479" y="224"/>
                    <a:pt x="1479" y="224"/>
                  </a:cubicBezTo>
                  <a:cubicBezTo>
                    <a:pt x="1449" y="194"/>
                    <a:pt x="1509" y="164"/>
                    <a:pt x="1509" y="164"/>
                  </a:cubicBezTo>
                  <a:lnTo>
                    <a:pt x="1509" y="164"/>
                  </a:lnTo>
                  <a:cubicBezTo>
                    <a:pt x="1509" y="164"/>
                    <a:pt x="1509" y="164"/>
                    <a:pt x="1509" y="164"/>
                  </a:cubicBezTo>
                  <a:lnTo>
                    <a:pt x="1388" y="164"/>
                  </a:lnTo>
                  <a:cubicBezTo>
                    <a:pt x="1409" y="143"/>
                    <a:pt x="1416" y="122"/>
                    <a:pt x="1418" y="121"/>
                  </a:cubicBezTo>
                  <a:lnTo>
                    <a:pt x="1418" y="121"/>
                  </a:lnTo>
                  <a:cubicBezTo>
                    <a:pt x="1416" y="110"/>
                    <a:pt x="1413" y="95"/>
                    <a:pt x="1403" y="95"/>
                  </a:cubicBezTo>
                  <a:cubicBezTo>
                    <a:pt x="1399" y="95"/>
                    <a:pt x="1394" y="98"/>
                    <a:pt x="1388" y="104"/>
                  </a:cubicBezTo>
                  <a:cubicBezTo>
                    <a:pt x="1358" y="43"/>
                    <a:pt x="1328" y="73"/>
                    <a:pt x="1298" y="43"/>
                  </a:cubicBezTo>
                  <a:cubicBezTo>
                    <a:pt x="1298" y="104"/>
                    <a:pt x="1268" y="104"/>
                    <a:pt x="1268" y="104"/>
                  </a:cubicBezTo>
                  <a:cubicBezTo>
                    <a:pt x="1242" y="78"/>
                    <a:pt x="1216" y="7"/>
                    <a:pt x="1209" y="7"/>
                  </a:cubicBezTo>
                  <a:cubicBezTo>
                    <a:pt x="1208" y="7"/>
                    <a:pt x="1207" y="9"/>
                    <a:pt x="1207" y="13"/>
                  </a:cubicBezTo>
                  <a:cubicBezTo>
                    <a:pt x="1198" y="4"/>
                    <a:pt x="1190" y="1"/>
                    <a:pt x="1181" y="1"/>
                  </a:cubicBezTo>
                  <a:close/>
                  <a:moveTo>
                    <a:pt x="778" y="2062"/>
                  </a:moveTo>
                  <a:lnTo>
                    <a:pt x="778" y="2062"/>
                  </a:lnTo>
                  <a:cubicBezTo>
                    <a:pt x="777" y="2063"/>
                    <a:pt x="776" y="2063"/>
                    <a:pt x="775" y="2063"/>
                  </a:cubicBezTo>
                  <a:cubicBezTo>
                    <a:pt x="775" y="2063"/>
                    <a:pt x="774" y="2063"/>
                    <a:pt x="773" y="2063"/>
                  </a:cubicBezTo>
                  <a:lnTo>
                    <a:pt x="773" y="2063"/>
                  </a:lnTo>
                  <a:cubicBezTo>
                    <a:pt x="770" y="2070"/>
                    <a:pt x="771" y="2073"/>
                    <a:pt x="773" y="2073"/>
                  </a:cubicBezTo>
                  <a:cubicBezTo>
                    <a:pt x="775" y="2070"/>
                    <a:pt x="777" y="2066"/>
                    <a:pt x="778" y="2062"/>
                  </a:cubicBezTo>
                  <a:close/>
                  <a:moveTo>
                    <a:pt x="785" y="2065"/>
                  </a:moveTo>
                  <a:cubicBezTo>
                    <a:pt x="785" y="2065"/>
                    <a:pt x="777" y="2073"/>
                    <a:pt x="773" y="2073"/>
                  </a:cubicBezTo>
                  <a:cubicBezTo>
                    <a:pt x="772" y="2076"/>
                    <a:pt x="771" y="2078"/>
                    <a:pt x="772" y="2078"/>
                  </a:cubicBezTo>
                  <a:cubicBezTo>
                    <a:pt x="772" y="2078"/>
                    <a:pt x="776" y="2074"/>
                    <a:pt x="785" y="2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4033275" y="264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4006875" y="268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3991800" y="265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3993300" y="2667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3997075" y="264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4012925" y="268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4013675" y="26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4010650" y="268225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4" y="0"/>
                  </a:moveTo>
                  <a:cubicBezTo>
                    <a:pt x="2" y="0"/>
                    <a:pt x="1" y="3"/>
                    <a:pt x="1" y="9"/>
                  </a:cubicBezTo>
                  <a:cubicBezTo>
                    <a:pt x="1" y="39"/>
                    <a:pt x="1" y="39"/>
                    <a:pt x="31" y="39"/>
                  </a:cubicBezTo>
                  <a:lnTo>
                    <a:pt x="31" y="9"/>
                  </a:lnTo>
                  <a:cubicBezTo>
                    <a:pt x="31" y="15"/>
                    <a:pt x="29" y="18"/>
                    <a:pt x="27" y="18"/>
                  </a:cubicBezTo>
                  <a:cubicBezTo>
                    <a:pt x="22" y="1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3994050" y="26734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3975200" y="2406975"/>
              <a:ext cx="775" cy="1650"/>
            </a:xfrm>
            <a:custGeom>
              <a:avLst/>
              <a:gdLst/>
              <a:ahLst/>
              <a:cxnLst/>
              <a:rect l="l" t="t" r="r" b="b"/>
              <a:pathLst>
                <a:path w="31" h="66" extrusionOk="0">
                  <a:moveTo>
                    <a:pt x="7" y="10"/>
                  </a:moveTo>
                  <a:cubicBezTo>
                    <a:pt x="3" y="10"/>
                    <a:pt x="0" y="17"/>
                    <a:pt x="0" y="35"/>
                  </a:cubicBezTo>
                  <a:cubicBezTo>
                    <a:pt x="0" y="26"/>
                    <a:pt x="3" y="16"/>
                    <a:pt x="7" y="10"/>
                  </a:cubicBezTo>
                  <a:lnTo>
                    <a:pt x="7" y="10"/>
                  </a:ln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19" y="1"/>
                  </a:moveTo>
                  <a:cubicBezTo>
                    <a:pt x="15" y="1"/>
                    <a:pt x="11" y="4"/>
                    <a:pt x="7" y="10"/>
                  </a:cubicBezTo>
                  <a:lnTo>
                    <a:pt x="7" y="10"/>
                  </a:lnTo>
                  <a:cubicBezTo>
                    <a:pt x="16" y="10"/>
                    <a:pt x="30" y="45"/>
                    <a:pt x="30" y="66"/>
                  </a:cubicBezTo>
                  <a:lnTo>
                    <a:pt x="30" y="35"/>
                  </a:lnTo>
                  <a:cubicBezTo>
                    <a:pt x="30" y="10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39736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3983500" y="238445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18" y="18"/>
                    <a:pt x="25" y="36"/>
                    <a:pt x="28" y="36"/>
                  </a:cubicBezTo>
                  <a:cubicBezTo>
                    <a:pt x="30" y="36"/>
                    <a:pt x="30" y="2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39736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3929175" y="23972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31"/>
                    <a:pt x="0" y="3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3926150" y="2365825"/>
              <a:ext cx="59250" cy="51325"/>
            </a:xfrm>
            <a:custGeom>
              <a:avLst/>
              <a:gdLst/>
              <a:ahLst/>
              <a:cxnLst/>
              <a:rect l="l" t="t" r="r" b="b"/>
              <a:pathLst>
                <a:path w="2370" h="2053" extrusionOk="0">
                  <a:moveTo>
                    <a:pt x="2249" y="707"/>
                  </a:moveTo>
                  <a:cubicBezTo>
                    <a:pt x="2256" y="707"/>
                    <a:pt x="2259" y="713"/>
                    <a:pt x="2261" y="718"/>
                  </a:cubicBezTo>
                  <a:lnTo>
                    <a:pt x="2261" y="718"/>
                  </a:lnTo>
                  <a:cubicBezTo>
                    <a:pt x="2254" y="726"/>
                    <a:pt x="2234" y="746"/>
                    <a:pt x="2234" y="746"/>
                  </a:cubicBezTo>
                  <a:lnTo>
                    <a:pt x="2234" y="716"/>
                  </a:lnTo>
                  <a:cubicBezTo>
                    <a:pt x="2240" y="709"/>
                    <a:pt x="2245" y="707"/>
                    <a:pt x="2249" y="707"/>
                  </a:cubicBezTo>
                  <a:close/>
                  <a:moveTo>
                    <a:pt x="2336" y="951"/>
                  </a:moveTo>
                  <a:cubicBezTo>
                    <a:pt x="2333" y="951"/>
                    <a:pt x="2329" y="953"/>
                    <a:pt x="2324" y="957"/>
                  </a:cubicBezTo>
                  <a:cubicBezTo>
                    <a:pt x="2324" y="972"/>
                    <a:pt x="2339" y="972"/>
                    <a:pt x="2351" y="972"/>
                  </a:cubicBezTo>
                  <a:lnTo>
                    <a:pt x="2351" y="972"/>
                  </a:lnTo>
                  <a:cubicBezTo>
                    <a:pt x="2348" y="962"/>
                    <a:pt x="2344" y="951"/>
                    <a:pt x="2336" y="951"/>
                  </a:cubicBezTo>
                  <a:close/>
                  <a:moveTo>
                    <a:pt x="2351" y="972"/>
                  </a:moveTo>
                  <a:lnTo>
                    <a:pt x="2351" y="972"/>
                  </a:lnTo>
                  <a:cubicBezTo>
                    <a:pt x="2353" y="983"/>
                    <a:pt x="2354" y="994"/>
                    <a:pt x="2354" y="994"/>
                  </a:cubicBezTo>
                  <a:cubicBezTo>
                    <a:pt x="2355" y="994"/>
                    <a:pt x="2355" y="992"/>
                    <a:pt x="2355" y="987"/>
                  </a:cubicBezTo>
                  <a:cubicBezTo>
                    <a:pt x="2370" y="972"/>
                    <a:pt x="2362" y="972"/>
                    <a:pt x="2351" y="972"/>
                  </a:cubicBezTo>
                  <a:close/>
                  <a:moveTo>
                    <a:pt x="2174" y="1531"/>
                  </a:moveTo>
                  <a:cubicBezTo>
                    <a:pt x="2174" y="1541"/>
                    <a:pt x="2174" y="1544"/>
                    <a:pt x="2172" y="1544"/>
                  </a:cubicBezTo>
                  <a:cubicBezTo>
                    <a:pt x="2172" y="1544"/>
                    <a:pt x="2172" y="1544"/>
                    <a:pt x="2172" y="1544"/>
                  </a:cubicBezTo>
                  <a:lnTo>
                    <a:pt x="2172" y="1544"/>
                  </a:lnTo>
                  <a:cubicBezTo>
                    <a:pt x="2173" y="1550"/>
                    <a:pt x="2174" y="1556"/>
                    <a:pt x="2174" y="1561"/>
                  </a:cubicBezTo>
                  <a:cubicBezTo>
                    <a:pt x="2174" y="1561"/>
                    <a:pt x="2174" y="1531"/>
                    <a:pt x="2174" y="1531"/>
                  </a:cubicBezTo>
                  <a:close/>
                  <a:moveTo>
                    <a:pt x="1992" y="1651"/>
                  </a:moveTo>
                  <a:lnTo>
                    <a:pt x="1992" y="1651"/>
                  </a:lnTo>
                  <a:cubicBezTo>
                    <a:pt x="1992" y="1651"/>
                    <a:pt x="1992" y="1655"/>
                    <a:pt x="1991" y="1660"/>
                  </a:cubicBezTo>
                  <a:lnTo>
                    <a:pt x="1991" y="1660"/>
                  </a:lnTo>
                  <a:cubicBezTo>
                    <a:pt x="1992" y="1658"/>
                    <a:pt x="1992" y="1655"/>
                    <a:pt x="1992" y="1651"/>
                  </a:cubicBezTo>
                  <a:close/>
                  <a:moveTo>
                    <a:pt x="1962" y="1621"/>
                  </a:moveTo>
                  <a:cubicBezTo>
                    <a:pt x="1962" y="1631"/>
                    <a:pt x="1962" y="1641"/>
                    <a:pt x="1962" y="1651"/>
                  </a:cubicBezTo>
                  <a:cubicBezTo>
                    <a:pt x="1962" y="1651"/>
                    <a:pt x="1976" y="1665"/>
                    <a:pt x="1985" y="1665"/>
                  </a:cubicBezTo>
                  <a:cubicBezTo>
                    <a:pt x="1985" y="1665"/>
                    <a:pt x="1985" y="1665"/>
                    <a:pt x="1985" y="1665"/>
                  </a:cubicBezTo>
                  <a:lnTo>
                    <a:pt x="1985" y="1665"/>
                  </a:lnTo>
                  <a:cubicBezTo>
                    <a:pt x="1986" y="1653"/>
                    <a:pt x="1978" y="1637"/>
                    <a:pt x="1962" y="1621"/>
                  </a:cubicBezTo>
                  <a:close/>
                  <a:moveTo>
                    <a:pt x="1932" y="1672"/>
                  </a:moveTo>
                  <a:lnTo>
                    <a:pt x="1932" y="1681"/>
                  </a:lnTo>
                  <a:cubicBezTo>
                    <a:pt x="1932" y="1681"/>
                    <a:pt x="1932" y="1678"/>
                    <a:pt x="1932" y="1672"/>
                  </a:cubicBezTo>
                  <a:lnTo>
                    <a:pt x="1932" y="1672"/>
                  </a:lnTo>
                  <a:cubicBezTo>
                    <a:pt x="1932" y="1672"/>
                    <a:pt x="1932" y="1672"/>
                    <a:pt x="1932" y="1672"/>
                  </a:cubicBezTo>
                  <a:close/>
                  <a:moveTo>
                    <a:pt x="1991" y="1660"/>
                  </a:moveTo>
                  <a:cubicBezTo>
                    <a:pt x="1990" y="1663"/>
                    <a:pt x="1987" y="1665"/>
                    <a:pt x="1985" y="1665"/>
                  </a:cubicBezTo>
                  <a:lnTo>
                    <a:pt x="1985" y="1665"/>
                  </a:lnTo>
                  <a:cubicBezTo>
                    <a:pt x="1984" y="1675"/>
                    <a:pt x="1976" y="1681"/>
                    <a:pt x="1962" y="1681"/>
                  </a:cubicBezTo>
                  <a:cubicBezTo>
                    <a:pt x="1982" y="1681"/>
                    <a:pt x="1989" y="1669"/>
                    <a:pt x="1991" y="1660"/>
                  </a:cubicBezTo>
                  <a:close/>
                  <a:moveTo>
                    <a:pt x="1944" y="1618"/>
                  </a:moveTo>
                  <a:cubicBezTo>
                    <a:pt x="1935" y="1618"/>
                    <a:pt x="1933" y="1654"/>
                    <a:pt x="1932" y="1672"/>
                  </a:cubicBezTo>
                  <a:lnTo>
                    <a:pt x="1932" y="1672"/>
                  </a:lnTo>
                  <a:cubicBezTo>
                    <a:pt x="1936" y="1673"/>
                    <a:pt x="1940" y="1674"/>
                    <a:pt x="1943" y="1674"/>
                  </a:cubicBezTo>
                  <a:cubicBezTo>
                    <a:pt x="1949" y="1674"/>
                    <a:pt x="1954" y="1672"/>
                    <a:pt x="1957" y="1668"/>
                  </a:cubicBezTo>
                  <a:lnTo>
                    <a:pt x="1957" y="1668"/>
                  </a:lnTo>
                  <a:cubicBezTo>
                    <a:pt x="1951" y="1688"/>
                    <a:pt x="1944" y="1718"/>
                    <a:pt x="1953" y="1718"/>
                  </a:cubicBezTo>
                  <a:cubicBezTo>
                    <a:pt x="1955" y="1718"/>
                    <a:pt x="1958" y="1716"/>
                    <a:pt x="1962" y="1712"/>
                  </a:cubicBezTo>
                  <a:cubicBezTo>
                    <a:pt x="1962" y="1691"/>
                    <a:pt x="1962" y="1671"/>
                    <a:pt x="1962" y="1651"/>
                  </a:cubicBezTo>
                  <a:cubicBezTo>
                    <a:pt x="1954" y="1627"/>
                    <a:pt x="1948" y="1618"/>
                    <a:pt x="1944" y="1618"/>
                  </a:cubicBezTo>
                  <a:close/>
                  <a:moveTo>
                    <a:pt x="1657" y="1734"/>
                  </a:moveTo>
                  <a:cubicBezTo>
                    <a:pt x="1659" y="1734"/>
                    <a:pt x="1661" y="1736"/>
                    <a:pt x="1661" y="1742"/>
                  </a:cubicBezTo>
                  <a:cubicBezTo>
                    <a:pt x="1652" y="1750"/>
                    <a:pt x="1644" y="1754"/>
                    <a:pt x="1637" y="1755"/>
                  </a:cubicBezTo>
                  <a:lnTo>
                    <a:pt x="1637" y="1755"/>
                  </a:lnTo>
                  <a:cubicBezTo>
                    <a:pt x="1646" y="1743"/>
                    <a:pt x="1654" y="1734"/>
                    <a:pt x="1657" y="1734"/>
                  </a:cubicBezTo>
                  <a:close/>
                  <a:moveTo>
                    <a:pt x="1781" y="1772"/>
                  </a:moveTo>
                  <a:cubicBezTo>
                    <a:pt x="1781" y="1832"/>
                    <a:pt x="1781" y="1832"/>
                    <a:pt x="1781" y="1832"/>
                  </a:cubicBezTo>
                  <a:cubicBezTo>
                    <a:pt x="1811" y="1802"/>
                    <a:pt x="1781" y="1832"/>
                    <a:pt x="1781" y="1772"/>
                  </a:cubicBezTo>
                  <a:close/>
                  <a:moveTo>
                    <a:pt x="1915" y="1"/>
                  </a:moveTo>
                  <a:cubicBezTo>
                    <a:pt x="1913" y="1"/>
                    <a:pt x="1909" y="7"/>
                    <a:pt x="1902" y="22"/>
                  </a:cubicBezTo>
                  <a:cubicBezTo>
                    <a:pt x="1887" y="37"/>
                    <a:pt x="1864" y="44"/>
                    <a:pt x="1842" y="44"/>
                  </a:cubicBezTo>
                  <a:cubicBezTo>
                    <a:pt x="1819" y="44"/>
                    <a:pt x="1796" y="37"/>
                    <a:pt x="1781" y="22"/>
                  </a:cubicBezTo>
                  <a:cubicBezTo>
                    <a:pt x="1778" y="18"/>
                    <a:pt x="1775" y="17"/>
                    <a:pt x="1772" y="17"/>
                  </a:cubicBezTo>
                  <a:cubicBezTo>
                    <a:pt x="1756" y="17"/>
                    <a:pt x="1750" y="69"/>
                    <a:pt x="1736" y="69"/>
                  </a:cubicBezTo>
                  <a:cubicBezTo>
                    <a:pt x="1732" y="69"/>
                    <a:pt x="1727" y="64"/>
                    <a:pt x="1721" y="52"/>
                  </a:cubicBezTo>
                  <a:cubicBezTo>
                    <a:pt x="1681" y="52"/>
                    <a:pt x="1640" y="79"/>
                    <a:pt x="1600" y="79"/>
                  </a:cubicBezTo>
                  <a:cubicBezTo>
                    <a:pt x="1580" y="79"/>
                    <a:pt x="1560" y="72"/>
                    <a:pt x="1540" y="52"/>
                  </a:cubicBezTo>
                  <a:lnTo>
                    <a:pt x="1540" y="52"/>
                  </a:lnTo>
                  <a:cubicBezTo>
                    <a:pt x="1570" y="112"/>
                    <a:pt x="1479" y="52"/>
                    <a:pt x="1510" y="142"/>
                  </a:cubicBezTo>
                  <a:cubicBezTo>
                    <a:pt x="1479" y="142"/>
                    <a:pt x="1419" y="112"/>
                    <a:pt x="1419" y="112"/>
                  </a:cubicBezTo>
                  <a:lnTo>
                    <a:pt x="1419" y="173"/>
                  </a:lnTo>
                  <a:lnTo>
                    <a:pt x="1419" y="233"/>
                  </a:lnTo>
                  <a:cubicBezTo>
                    <a:pt x="1413" y="239"/>
                    <a:pt x="1408" y="241"/>
                    <a:pt x="1402" y="241"/>
                  </a:cubicBezTo>
                  <a:cubicBezTo>
                    <a:pt x="1378" y="241"/>
                    <a:pt x="1359" y="197"/>
                    <a:pt x="1359" y="173"/>
                  </a:cubicBezTo>
                  <a:lnTo>
                    <a:pt x="1329" y="233"/>
                  </a:lnTo>
                  <a:cubicBezTo>
                    <a:pt x="1329" y="233"/>
                    <a:pt x="1329" y="203"/>
                    <a:pt x="1329" y="203"/>
                  </a:cubicBezTo>
                  <a:cubicBezTo>
                    <a:pt x="1322" y="216"/>
                    <a:pt x="1317" y="220"/>
                    <a:pt x="1313" y="220"/>
                  </a:cubicBezTo>
                  <a:cubicBezTo>
                    <a:pt x="1302" y="220"/>
                    <a:pt x="1299" y="185"/>
                    <a:pt x="1299" y="185"/>
                  </a:cubicBezTo>
                  <a:cubicBezTo>
                    <a:pt x="1298" y="185"/>
                    <a:pt x="1298" y="190"/>
                    <a:pt x="1298" y="203"/>
                  </a:cubicBezTo>
                  <a:cubicBezTo>
                    <a:pt x="1298" y="203"/>
                    <a:pt x="1298" y="203"/>
                    <a:pt x="1298" y="233"/>
                  </a:cubicBezTo>
                  <a:cubicBezTo>
                    <a:pt x="1298" y="223"/>
                    <a:pt x="1295" y="220"/>
                    <a:pt x="1291" y="220"/>
                  </a:cubicBezTo>
                  <a:cubicBezTo>
                    <a:pt x="1282" y="220"/>
                    <a:pt x="1268" y="233"/>
                    <a:pt x="1268" y="233"/>
                  </a:cubicBezTo>
                  <a:lnTo>
                    <a:pt x="1268" y="203"/>
                  </a:lnTo>
                  <a:cubicBezTo>
                    <a:pt x="1238" y="203"/>
                    <a:pt x="1208" y="233"/>
                    <a:pt x="1178" y="233"/>
                  </a:cubicBezTo>
                  <a:lnTo>
                    <a:pt x="1148" y="233"/>
                  </a:lnTo>
                  <a:cubicBezTo>
                    <a:pt x="1148" y="222"/>
                    <a:pt x="1148" y="211"/>
                    <a:pt x="1148" y="203"/>
                  </a:cubicBezTo>
                  <a:cubicBezTo>
                    <a:pt x="1148" y="207"/>
                    <a:pt x="1147" y="209"/>
                    <a:pt x="1146" y="209"/>
                  </a:cubicBezTo>
                  <a:cubicBezTo>
                    <a:pt x="1141" y="209"/>
                    <a:pt x="1129" y="182"/>
                    <a:pt x="1122" y="182"/>
                  </a:cubicBezTo>
                  <a:cubicBezTo>
                    <a:pt x="1119" y="182"/>
                    <a:pt x="1117" y="187"/>
                    <a:pt x="1117" y="203"/>
                  </a:cubicBezTo>
                  <a:cubicBezTo>
                    <a:pt x="1097" y="203"/>
                    <a:pt x="1077" y="176"/>
                    <a:pt x="1057" y="176"/>
                  </a:cubicBezTo>
                  <a:cubicBezTo>
                    <a:pt x="1047" y="176"/>
                    <a:pt x="1037" y="183"/>
                    <a:pt x="1027" y="203"/>
                  </a:cubicBezTo>
                  <a:cubicBezTo>
                    <a:pt x="1027" y="233"/>
                    <a:pt x="1027" y="263"/>
                    <a:pt x="1027" y="263"/>
                  </a:cubicBezTo>
                  <a:cubicBezTo>
                    <a:pt x="1002" y="239"/>
                    <a:pt x="978" y="195"/>
                    <a:pt x="954" y="195"/>
                  </a:cubicBezTo>
                  <a:cubicBezTo>
                    <a:pt x="948" y="195"/>
                    <a:pt x="942" y="197"/>
                    <a:pt x="936" y="203"/>
                  </a:cubicBezTo>
                  <a:cubicBezTo>
                    <a:pt x="906" y="203"/>
                    <a:pt x="876" y="203"/>
                    <a:pt x="846" y="233"/>
                  </a:cubicBezTo>
                  <a:cubicBezTo>
                    <a:pt x="841" y="235"/>
                    <a:pt x="836" y="236"/>
                    <a:pt x="832" y="236"/>
                  </a:cubicBezTo>
                  <a:cubicBezTo>
                    <a:pt x="792" y="236"/>
                    <a:pt x="765" y="147"/>
                    <a:pt x="728" y="147"/>
                  </a:cubicBezTo>
                  <a:cubicBezTo>
                    <a:pt x="718" y="147"/>
                    <a:pt x="707" y="154"/>
                    <a:pt x="695" y="173"/>
                  </a:cubicBezTo>
                  <a:lnTo>
                    <a:pt x="665" y="203"/>
                  </a:lnTo>
                  <a:lnTo>
                    <a:pt x="665" y="142"/>
                  </a:lnTo>
                  <a:cubicBezTo>
                    <a:pt x="650" y="173"/>
                    <a:pt x="634" y="173"/>
                    <a:pt x="616" y="173"/>
                  </a:cubicBezTo>
                  <a:cubicBezTo>
                    <a:pt x="597" y="173"/>
                    <a:pt x="574" y="173"/>
                    <a:pt x="544" y="203"/>
                  </a:cubicBezTo>
                  <a:cubicBezTo>
                    <a:pt x="535" y="167"/>
                    <a:pt x="524" y="155"/>
                    <a:pt x="510" y="155"/>
                  </a:cubicBezTo>
                  <a:cubicBezTo>
                    <a:pt x="483" y="155"/>
                    <a:pt x="447" y="207"/>
                    <a:pt x="410" y="207"/>
                  </a:cubicBezTo>
                  <a:cubicBezTo>
                    <a:pt x="404" y="207"/>
                    <a:pt x="399" y="206"/>
                    <a:pt x="393" y="203"/>
                  </a:cubicBezTo>
                  <a:cubicBezTo>
                    <a:pt x="393" y="219"/>
                    <a:pt x="391" y="224"/>
                    <a:pt x="388" y="224"/>
                  </a:cubicBezTo>
                  <a:cubicBezTo>
                    <a:pt x="381" y="224"/>
                    <a:pt x="369" y="196"/>
                    <a:pt x="365" y="196"/>
                  </a:cubicBezTo>
                  <a:cubicBezTo>
                    <a:pt x="364" y="196"/>
                    <a:pt x="363" y="198"/>
                    <a:pt x="363" y="203"/>
                  </a:cubicBezTo>
                  <a:lnTo>
                    <a:pt x="363" y="263"/>
                  </a:lnTo>
                  <a:cubicBezTo>
                    <a:pt x="303" y="354"/>
                    <a:pt x="182" y="384"/>
                    <a:pt x="121" y="535"/>
                  </a:cubicBezTo>
                  <a:cubicBezTo>
                    <a:pt x="91" y="595"/>
                    <a:pt x="182" y="625"/>
                    <a:pt x="121" y="686"/>
                  </a:cubicBezTo>
                  <a:lnTo>
                    <a:pt x="91" y="625"/>
                  </a:lnTo>
                  <a:cubicBezTo>
                    <a:pt x="63" y="738"/>
                    <a:pt x="61" y="850"/>
                    <a:pt x="61" y="987"/>
                  </a:cubicBezTo>
                  <a:lnTo>
                    <a:pt x="61" y="987"/>
                  </a:lnTo>
                  <a:cubicBezTo>
                    <a:pt x="61" y="987"/>
                    <a:pt x="61" y="987"/>
                    <a:pt x="61" y="987"/>
                  </a:cubicBezTo>
                  <a:cubicBezTo>
                    <a:pt x="39" y="1009"/>
                    <a:pt x="49" y="1046"/>
                    <a:pt x="56" y="1065"/>
                  </a:cubicBezTo>
                  <a:lnTo>
                    <a:pt x="56" y="1065"/>
                  </a:lnTo>
                  <a:cubicBezTo>
                    <a:pt x="55" y="1065"/>
                    <a:pt x="54" y="1064"/>
                    <a:pt x="52" y="1064"/>
                  </a:cubicBezTo>
                  <a:cubicBezTo>
                    <a:pt x="48" y="1064"/>
                    <a:pt x="41" y="1068"/>
                    <a:pt x="31" y="1078"/>
                  </a:cubicBezTo>
                  <a:cubicBezTo>
                    <a:pt x="1" y="1108"/>
                    <a:pt x="61" y="1138"/>
                    <a:pt x="31" y="1138"/>
                  </a:cubicBezTo>
                  <a:cubicBezTo>
                    <a:pt x="61" y="1168"/>
                    <a:pt x="31" y="1199"/>
                    <a:pt x="61" y="1199"/>
                  </a:cubicBezTo>
                  <a:cubicBezTo>
                    <a:pt x="61" y="1259"/>
                    <a:pt x="31" y="1319"/>
                    <a:pt x="61" y="1319"/>
                  </a:cubicBezTo>
                  <a:cubicBezTo>
                    <a:pt x="91" y="1349"/>
                    <a:pt x="61" y="1380"/>
                    <a:pt x="91" y="1380"/>
                  </a:cubicBezTo>
                  <a:cubicBezTo>
                    <a:pt x="61" y="1410"/>
                    <a:pt x="121" y="1500"/>
                    <a:pt x="91" y="1500"/>
                  </a:cubicBezTo>
                  <a:cubicBezTo>
                    <a:pt x="61" y="1500"/>
                    <a:pt x="61" y="1500"/>
                    <a:pt x="61" y="1531"/>
                  </a:cubicBezTo>
                  <a:cubicBezTo>
                    <a:pt x="91" y="1561"/>
                    <a:pt x="91" y="1561"/>
                    <a:pt x="121" y="1561"/>
                  </a:cubicBezTo>
                  <a:cubicBezTo>
                    <a:pt x="91" y="1651"/>
                    <a:pt x="182" y="1621"/>
                    <a:pt x="152" y="1712"/>
                  </a:cubicBezTo>
                  <a:cubicBezTo>
                    <a:pt x="182" y="1742"/>
                    <a:pt x="212" y="1802"/>
                    <a:pt x="272" y="1862"/>
                  </a:cubicBezTo>
                  <a:cubicBezTo>
                    <a:pt x="268" y="1867"/>
                    <a:pt x="264" y="1869"/>
                    <a:pt x="261" y="1869"/>
                  </a:cubicBezTo>
                  <a:cubicBezTo>
                    <a:pt x="247" y="1869"/>
                    <a:pt x="241" y="1841"/>
                    <a:pt x="231" y="1841"/>
                  </a:cubicBezTo>
                  <a:cubicBezTo>
                    <a:pt x="226" y="1841"/>
                    <a:pt x="220" y="1847"/>
                    <a:pt x="212" y="1862"/>
                  </a:cubicBezTo>
                  <a:cubicBezTo>
                    <a:pt x="242" y="1893"/>
                    <a:pt x="333" y="1893"/>
                    <a:pt x="333" y="1923"/>
                  </a:cubicBezTo>
                  <a:cubicBezTo>
                    <a:pt x="333" y="1938"/>
                    <a:pt x="318" y="1938"/>
                    <a:pt x="306" y="1938"/>
                  </a:cubicBezTo>
                  <a:cubicBezTo>
                    <a:pt x="295" y="1938"/>
                    <a:pt x="287" y="1938"/>
                    <a:pt x="303" y="1953"/>
                  </a:cubicBezTo>
                  <a:cubicBezTo>
                    <a:pt x="363" y="1953"/>
                    <a:pt x="393" y="2013"/>
                    <a:pt x="423" y="2013"/>
                  </a:cubicBezTo>
                  <a:cubicBezTo>
                    <a:pt x="443" y="2013"/>
                    <a:pt x="450" y="2027"/>
                    <a:pt x="452" y="2027"/>
                  </a:cubicBezTo>
                  <a:cubicBezTo>
                    <a:pt x="453" y="2027"/>
                    <a:pt x="453" y="2023"/>
                    <a:pt x="453" y="2013"/>
                  </a:cubicBezTo>
                  <a:cubicBezTo>
                    <a:pt x="453" y="1953"/>
                    <a:pt x="514" y="1923"/>
                    <a:pt x="514" y="1923"/>
                  </a:cubicBezTo>
                  <a:lnTo>
                    <a:pt x="514" y="1923"/>
                  </a:lnTo>
                  <a:cubicBezTo>
                    <a:pt x="484" y="1983"/>
                    <a:pt x="544" y="1953"/>
                    <a:pt x="514" y="2044"/>
                  </a:cubicBezTo>
                  <a:cubicBezTo>
                    <a:pt x="544" y="2044"/>
                    <a:pt x="544" y="2013"/>
                    <a:pt x="544" y="2013"/>
                  </a:cubicBezTo>
                  <a:cubicBezTo>
                    <a:pt x="544" y="2022"/>
                    <a:pt x="544" y="2033"/>
                    <a:pt x="544" y="2044"/>
                  </a:cubicBezTo>
                  <a:cubicBezTo>
                    <a:pt x="574" y="2013"/>
                    <a:pt x="604" y="2013"/>
                    <a:pt x="604" y="2013"/>
                  </a:cubicBezTo>
                  <a:cubicBezTo>
                    <a:pt x="626" y="2013"/>
                    <a:pt x="680" y="1950"/>
                    <a:pt x="696" y="1950"/>
                  </a:cubicBezTo>
                  <a:cubicBezTo>
                    <a:pt x="702" y="1950"/>
                    <a:pt x="703" y="1959"/>
                    <a:pt x="695" y="1983"/>
                  </a:cubicBezTo>
                  <a:cubicBezTo>
                    <a:pt x="680" y="2013"/>
                    <a:pt x="680" y="2013"/>
                    <a:pt x="684" y="2013"/>
                  </a:cubicBezTo>
                  <a:cubicBezTo>
                    <a:pt x="687" y="2013"/>
                    <a:pt x="695" y="2013"/>
                    <a:pt x="695" y="2044"/>
                  </a:cubicBezTo>
                  <a:lnTo>
                    <a:pt x="725" y="2044"/>
                  </a:lnTo>
                  <a:lnTo>
                    <a:pt x="725" y="2013"/>
                  </a:lnTo>
                  <a:cubicBezTo>
                    <a:pt x="725" y="2013"/>
                    <a:pt x="738" y="2000"/>
                    <a:pt x="747" y="2000"/>
                  </a:cubicBezTo>
                  <a:cubicBezTo>
                    <a:pt x="752" y="2000"/>
                    <a:pt x="755" y="2003"/>
                    <a:pt x="755" y="2013"/>
                  </a:cubicBezTo>
                  <a:cubicBezTo>
                    <a:pt x="780" y="1989"/>
                    <a:pt x="784" y="1945"/>
                    <a:pt x="785" y="1945"/>
                  </a:cubicBezTo>
                  <a:cubicBezTo>
                    <a:pt x="785" y="1945"/>
                    <a:pt x="785" y="1947"/>
                    <a:pt x="785" y="1953"/>
                  </a:cubicBezTo>
                  <a:cubicBezTo>
                    <a:pt x="785" y="1953"/>
                    <a:pt x="816" y="1953"/>
                    <a:pt x="816" y="1983"/>
                  </a:cubicBezTo>
                  <a:cubicBezTo>
                    <a:pt x="816" y="1953"/>
                    <a:pt x="846" y="1953"/>
                    <a:pt x="846" y="1953"/>
                  </a:cubicBezTo>
                  <a:cubicBezTo>
                    <a:pt x="846" y="1983"/>
                    <a:pt x="846" y="2013"/>
                    <a:pt x="846" y="2044"/>
                  </a:cubicBezTo>
                  <a:cubicBezTo>
                    <a:pt x="846" y="2000"/>
                    <a:pt x="878" y="2004"/>
                    <a:pt x="895" y="1997"/>
                  </a:cubicBezTo>
                  <a:lnTo>
                    <a:pt x="895" y="1997"/>
                  </a:lnTo>
                  <a:cubicBezTo>
                    <a:pt x="891" y="2005"/>
                    <a:pt x="890" y="2013"/>
                    <a:pt x="906" y="2013"/>
                  </a:cubicBezTo>
                  <a:cubicBezTo>
                    <a:pt x="906" y="2002"/>
                    <a:pt x="906" y="1983"/>
                    <a:pt x="906" y="1983"/>
                  </a:cubicBezTo>
                  <a:cubicBezTo>
                    <a:pt x="911" y="1988"/>
                    <a:pt x="915" y="1990"/>
                    <a:pt x="920" y="1990"/>
                  </a:cubicBezTo>
                  <a:cubicBezTo>
                    <a:pt x="937" y="1990"/>
                    <a:pt x="955" y="1962"/>
                    <a:pt x="973" y="1962"/>
                  </a:cubicBezTo>
                  <a:cubicBezTo>
                    <a:pt x="981" y="1962"/>
                    <a:pt x="989" y="1967"/>
                    <a:pt x="997" y="1983"/>
                  </a:cubicBezTo>
                  <a:cubicBezTo>
                    <a:pt x="1027" y="2044"/>
                    <a:pt x="966" y="2044"/>
                    <a:pt x="997" y="2044"/>
                  </a:cubicBezTo>
                  <a:cubicBezTo>
                    <a:pt x="1027" y="2044"/>
                    <a:pt x="1087" y="1983"/>
                    <a:pt x="1117" y="1983"/>
                  </a:cubicBezTo>
                  <a:cubicBezTo>
                    <a:pt x="1117" y="1970"/>
                    <a:pt x="1119" y="1966"/>
                    <a:pt x="1121" y="1966"/>
                  </a:cubicBezTo>
                  <a:cubicBezTo>
                    <a:pt x="1127" y="1966"/>
                    <a:pt x="1138" y="2001"/>
                    <a:pt x="1144" y="2001"/>
                  </a:cubicBezTo>
                  <a:cubicBezTo>
                    <a:pt x="1146" y="2001"/>
                    <a:pt x="1148" y="1996"/>
                    <a:pt x="1148" y="1983"/>
                  </a:cubicBezTo>
                  <a:cubicBezTo>
                    <a:pt x="1148" y="2013"/>
                    <a:pt x="1148" y="2013"/>
                    <a:pt x="1148" y="2044"/>
                  </a:cubicBezTo>
                  <a:cubicBezTo>
                    <a:pt x="1178" y="2044"/>
                    <a:pt x="1208" y="2013"/>
                    <a:pt x="1238" y="1983"/>
                  </a:cubicBezTo>
                  <a:lnTo>
                    <a:pt x="1238" y="2013"/>
                  </a:lnTo>
                  <a:lnTo>
                    <a:pt x="1298" y="2013"/>
                  </a:lnTo>
                  <a:lnTo>
                    <a:pt x="1298" y="1953"/>
                  </a:lnTo>
                  <a:cubicBezTo>
                    <a:pt x="1306" y="1985"/>
                    <a:pt x="1317" y="1996"/>
                    <a:pt x="1328" y="1996"/>
                  </a:cubicBezTo>
                  <a:cubicBezTo>
                    <a:pt x="1350" y="1996"/>
                    <a:pt x="1375" y="1957"/>
                    <a:pt x="1396" y="1957"/>
                  </a:cubicBezTo>
                  <a:cubicBezTo>
                    <a:pt x="1405" y="1957"/>
                    <a:pt x="1413" y="1964"/>
                    <a:pt x="1419" y="1983"/>
                  </a:cubicBezTo>
                  <a:lnTo>
                    <a:pt x="1449" y="1953"/>
                  </a:lnTo>
                  <a:cubicBezTo>
                    <a:pt x="1449" y="1953"/>
                    <a:pt x="1449" y="1923"/>
                    <a:pt x="1449" y="1923"/>
                  </a:cubicBezTo>
                  <a:lnTo>
                    <a:pt x="1479" y="1862"/>
                  </a:lnTo>
                  <a:cubicBezTo>
                    <a:pt x="1479" y="1883"/>
                    <a:pt x="1479" y="1903"/>
                    <a:pt x="1479" y="1923"/>
                  </a:cubicBezTo>
                  <a:cubicBezTo>
                    <a:pt x="1484" y="1932"/>
                    <a:pt x="1488" y="1937"/>
                    <a:pt x="1490" y="1937"/>
                  </a:cubicBezTo>
                  <a:cubicBezTo>
                    <a:pt x="1504" y="1937"/>
                    <a:pt x="1499" y="1818"/>
                    <a:pt x="1600" y="1742"/>
                  </a:cubicBezTo>
                  <a:cubicBezTo>
                    <a:pt x="1600" y="1802"/>
                    <a:pt x="1600" y="1802"/>
                    <a:pt x="1600" y="1802"/>
                  </a:cubicBezTo>
                  <a:cubicBezTo>
                    <a:pt x="1610" y="1793"/>
                    <a:pt x="1619" y="1781"/>
                    <a:pt x="1627" y="1769"/>
                  </a:cubicBezTo>
                  <a:lnTo>
                    <a:pt x="1627" y="1769"/>
                  </a:lnTo>
                  <a:cubicBezTo>
                    <a:pt x="1628" y="1770"/>
                    <a:pt x="1629" y="1771"/>
                    <a:pt x="1630" y="1772"/>
                  </a:cubicBezTo>
                  <a:lnTo>
                    <a:pt x="1661" y="1802"/>
                  </a:lnTo>
                  <a:lnTo>
                    <a:pt x="1691" y="1802"/>
                  </a:lnTo>
                  <a:cubicBezTo>
                    <a:pt x="1691" y="1712"/>
                    <a:pt x="1721" y="1772"/>
                    <a:pt x="1751" y="1712"/>
                  </a:cubicBezTo>
                  <a:lnTo>
                    <a:pt x="1751" y="1712"/>
                  </a:lnTo>
                  <a:cubicBezTo>
                    <a:pt x="1721" y="1802"/>
                    <a:pt x="1721" y="1772"/>
                    <a:pt x="1751" y="1802"/>
                  </a:cubicBezTo>
                  <a:cubicBezTo>
                    <a:pt x="1751" y="1802"/>
                    <a:pt x="1751" y="1821"/>
                    <a:pt x="1751" y="1832"/>
                  </a:cubicBezTo>
                  <a:cubicBezTo>
                    <a:pt x="1751" y="1802"/>
                    <a:pt x="1759" y="1802"/>
                    <a:pt x="1766" y="1802"/>
                  </a:cubicBezTo>
                  <a:cubicBezTo>
                    <a:pt x="1774" y="1802"/>
                    <a:pt x="1781" y="1802"/>
                    <a:pt x="1781" y="1772"/>
                  </a:cubicBezTo>
                  <a:cubicBezTo>
                    <a:pt x="1796" y="1757"/>
                    <a:pt x="1811" y="1757"/>
                    <a:pt x="1826" y="1757"/>
                  </a:cubicBezTo>
                  <a:cubicBezTo>
                    <a:pt x="1834" y="1757"/>
                    <a:pt x="1842" y="1757"/>
                    <a:pt x="1849" y="1755"/>
                  </a:cubicBezTo>
                  <a:lnTo>
                    <a:pt x="1849" y="1755"/>
                  </a:lnTo>
                  <a:cubicBezTo>
                    <a:pt x="1848" y="1763"/>
                    <a:pt x="1855" y="1772"/>
                    <a:pt x="1872" y="1772"/>
                  </a:cubicBezTo>
                  <a:lnTo>
                    <a:pt x="1872" y="1742"/>
                  </a:lnTo>
                  <a:cubicBezTo>
                    <a:pt x="1864" y="1749"/>
                    <a:pt x="1857" y="1753"/>
                    <a:pt x="1849" y="1755"/>
                  </a:cubicBezTo>
                  <a:lnTo>
                    <a:pt x="1849" y="1755"/>
                  </a:lnTo>
                  <a:cubicBezTo>
                    <a:pt x="1850" y="1748"/>
                    <a:pt x="1858" y="1742"/>
                    <a:pt x="1872" y="1742"/>
                  </a:cubicBezTo>
                  <a:cubicBezTo>
                    <a:pt x="1902" y="1681"/>
                    <a:pt x="1902" y="1651"/>
                    <a:pt x="1902" y="1621"/>
                  </a:cubicBezTo>
                  <a:cubicBezTo>
                    <a:pt x="1932" y="1621"/>
                    <a:pt x="1932" y="1651"/>
                    <a:pt x="1902" y="1651"/>
                  </a:cubicBezTo>
                  <a:cubicBezTo>
                    <a:pt x="1912" y="1662"/>
                    <a:pt x="1923" y="1669"/>
                    <a:pt x="1932" y="1672"/>
                  </a:cubicBezTo>
                  <a:lnTo>
                    <a:pt x="1932" y="1672"/>
                  </a:lnTo>
                  <a:lnTo>
                    <a:pt x="1932" y="1621"/>
                  </a:lnTo>
                  <a:cubicBezTo>
                    <a:pt x="1962" y="1591"/>
                    <a:pt x="2023" y="1561"/>
                    <a:pt x="2053" y="1531"/>
                  </a:cubicBezTo>
                  <a:cubicBezTo>
                    <a:pt x="2053" y="1561"/>
                    <a:pt x="2053" y="1591"/>
                    <a:pt x="2083" y="1591"/>
                  </a:cubicBezTo>
                  <a:lnTo>
                    <a:pt x="2083" y="1621"/>
                  </a:lnTo>
                  <a:cubicBezTo>
                    <a:pt x="2083" y="1651"/>
                    <a:pt x="2083" y="1681"/>
                    <a:pt x="2113" y="1681"/>
                  </a:cubicBezTo>
                  <a:lnTo>
                    <a:pt x="2113" y="1651"/>
                  </a:lnTo>
                  <a:cubicBezTo>
                    <a:pt x="2113" y="1657"/>
                    <a:pt x="2112" y="1660"/>
                    <a:pt x="2110" y="1660"/>
                  </a:cubicBezTo>
                  <a:cubicBezTo>
                    <a:pt x="2104" y="1660"/>
                    <a:pt x="2089" y="1621"/>
                    <a:pt x="2113" y="1621"/>
                  </a:cubicBezTo>
                  <a:lnTo>
                    <a:pt x="2143" y="1621"/>
                  </a:lnTo>
                  <a:lnTo>
                    <a:pt x="2143" y="1561"/>
                  </a:lnTo>
                  <a:cubicBezTo>
                    <a:pt x="2167" y="1561"/>
                    <a:pt x="2172" y="1599"/>
                    <a:pt x="2173" y="1599"/>
                  </a:cubicBezTo>
                  <a:cubicBezTo>
                    <a:pt x="2174" y="1599"/>
                    <a:pt x="2174" y="1597"/>
                    <a:pt x="2174" y="1591"/>
                  </a:cubicBezTo>
                  <a:cubicBezTo>
                    <a:pt x="2174" y="1561"/>
                    <a:pt x="2113" y="1531"/>
                    <a:pt x="2143" y="1531"/>
                  </a:cubicBezTo>
                  <a:cubicBezTo>
                    <a:pt x="2162" y="1531"/>
                    <a:pt x="2169" y="1542"/>
                    <a:pt x="2172" y="1544"/>
                  </a:cubicBezTo>
                  <a:lnTo>
                    <a:pt x="2172" y="1544"/>
                  </a:lnTo>
                  <a:cubicBezTo>
                    <a:pt x="2167" y="1512"/>
                    <a:pt x="2153" y="1464"/>
                    <a:pt x="2164" y="1464"/>
                  </a:cubicBezTo>
                  <a:cubicBezTo>
                    <a:pt x="2166" y="1464"/>
                    <a:pt x="2169" y="1466"/>
                    <a:pt x="2174" y="1470"/>
                  </a:cubicBezTo>
                  <a:cubicBezTo>
                    <a:pt x="2180" y="1477"/>
                    <a:pt x="2185" y="1479"/>
                    <a:pt x="2189" y="1479"/>
                  </a:cubicBezTo>
                  <a:cubicBezTo>
                    <a:pt x="2201" y="1479"/>
                    <a:pt x="2207" y="1461"/>
                    <a:pt x="2218" y="1461"/>
                  </a:cubicBezTo>
                  <a:cubicBezTo>
                    <a:pt x="2222" y="1461"/>
                    <a:pt x="2228" y="1464"/>
                    <a:pt x="2234" y="1470"/>
                  </a:cubicBezTo>
                  <a:cubicBezTo>
                    <a:pt x="2234" y="1440"/>
                    <a:pt x="2234" y="1410"/>
                    <a:pt x="2234" y="1410"/>
                  </a:cubicBezTo>
                  <a:cubicBezTo>
                    <a:pt x="2240" y="1423"/>
                    <a:pt x="2245" y="1427"/>
                    <a:pt x="2250" y="1427"/>
                  </a:cubicBezTo>
                  <a:cubicBezTo>
                    <a:pt x="2261" y="1427"/>
                    <a:pt x="2267" y="1392"/>
                    <a:pt x="2279" y="1392"/>
                  </a:cubicBezTo>
                  <a:cubicBezTo>
                    <a:pt x="2283" y="1392"/>
                    <a:pt x="2288" y="1397"/>
                    <a:pt x="2294" y="1410"/>
                  </a:cubicBezTo>
                  <a:cubicBezTo>
                    <a:pt x="2264" y="1319"/>
                    <a:pt x="2294" y="1289"/>
                    <a:pt x="2294" y="1229"/>
                  </a:cubicBezTo>
                  <a:cubicBezTo>
                    <a:pt x="2294" y="1229"/>
                    <a:pt x="2294" y="1229"/>
                    <a:pt x="2294" y="1259"/>
                  </a:cubicBezTo>
                  <a:cubicBezTo>
                    <a:pt x="2294" y="1199"/>
                    <a:pt x="2355" y="1229"/>
                    <a:pt x="2324" y="1199"/>
                  </a:cubicBezTo>
                  <a:cubicBezTo>
                    <a:pt x="2294" y="1168"/>
                    <a:pt x="2294" y="1138"/>
                    <a:pt x="2264" y="1108"/>
                  </a:cubicBezTo>
                  <a:cubicBezTo>
                    <a:pt x="2273" y="1104"/>
                    <a:pt x="2280" y="1101"/>
                    <a:pt x="2287" y="1100"/>
                  </a:cubicBezTo>
                  <a:lnTo>
                    <a:pt x="2287" y="1100"/>
                  </a:lnTo>
                  <a:cubicBezTo>
                    <a:pt x="2293" y="1121"/>
                    <a:pt x="2332" y="1138"/>
                    <a:pt x="2355" y="1138"/>
                  </a:cubicBezTo>
                  <a:cubicBezTo>
                    <a:pt x="2330" y="1138"/>
                    <a:pt x="2326" y="1100"/>
                    <a:pt x="2294" y="1100"/>
                  </a:cubicBezTo>
                  <a:cubicBezTo>
                    <a:pt x="2292" y="1100"/>
                    <a:pt x="2289" y="1100"/>
                    <a:pt x="2287" y="1100"/>
                  </a:cubicBezTo>
                  <a:lnTo>
                    <a:pt x="2287" y="1100"/>
                  </a:lnTo>
                  <a:cubicBezTo>
                    <a:pt x="2285" y="1093"/>
                    <a:pt x="2287" y="1085"/>
                    <a:pt x="2294" y="1078"/>
                  </a:cubicBezTo>
                  <a:cubicBezTo>
                    <a:pt x="2324" y="1048"/>
                    <a:pt x="2324" y="1048"/>
                    <a:pt x="2355" y="1048"/>
                  </a:cubicBezTo>
                  <a:cubicBezTo>
                    <a:pt x="2294" y="1048"/>
                    <a:pt x="2264" y="1048"/>
                    <a:pt x="2294" y="1018"/>
                  </a:cubicBezTo>
                  <a:cubicBezTo>
                    <a:pt x="2324" y="957"/>
                    <a:pt x="2294" y="987"/>
                    <a:pt x="2324" y="957"/>
                  </a:cubicBezTo>
                  <a:cubicBezTo>
                    <a:pt x="2294" y="897"/>
                    <a:pt x="2355" y="927"/>
                    <a:pt x="2355" y="897"/>
                  </a:cubicBezTo>
                  <a:cubicBezTo>
                    <a:pt x="2355" y="867"/>
                    <a:pt x="2324" y="836"/>
                    <a:pt x="2324" y="836"/>
                  </a:cubicBezTo>
                  <a:cubicBezTo>
                    <a:pt x="2294" y="806"/>
                    <a:pt x="2294" y="746"/>
                    <a:pt x="2264" y="716"/>
                  </a:cubicBezTo>
                  <a:cubicBezTo>
                    <a:pt x="2234" y="686"/>
                    <a:pt x="2174" y="655"/>
                    <a:pt x="2204" y="625"/>
                  </a:cubicBezTo>
                  <a:cubicBezTo>
                    <a:pt x="2213" y="621"/>
                    <a:pt x="2220" y="619"/>
                    <a:pt x="2225" y="619"/>
                  </a:cubicBezTo>
                  <a:cubicBezTo>
                    <a:pt x="2247" y="619"/>
                    <a:pt x="2245" y="646"/>
                    <a:pt x="2250" y="646"/>
                  </a:cubicBezTo>
                  <a:cubicBezTo>
                    <a:pt x="2252" y="646"/>
                    <a:pt x="2256" y="641"/>
                    <a:pt x="2264" y="625"/>
                  </a:cubicBezTo>
                  <a:lnTo>
                    <a:pt x="2264" y="686"/>
                  </a:lnTo>
                  <a:cubicBezTo>
                    <a:pt x="2272" y="669"/>
                    <a:pt x="2278" y="664"/>
                    <a:pt x="2283" y="664"/>
                  </a:cubicBezTo>
                  <a:cubicBezTo>
                    <a:pt x="2290" y="664"/>
                    <a:pt x="2293" y="677"/>
                    <a:pt x="2294" y="677"/>
                  </a:cubicBezTo>
                  <a:cubicBezTo>
                    <a:pt x="2294" y="677"/>
                    <a:pt x="2294" y="672"/>
                    <a:pt x="2294" y="655"/>
                  </a:cubicBezTo>
                  <a:cubicBezTo>
                    <a:pt x="2294" y="595"/>
                    <a:pt x="2264" y="595"/>
                    <a:pt x="2264" y="535"/>
                  </a:cubicBezTo>
                  <a:cubicBezTo>
                    <a:pt x="2264" y="535"/>
                    <a:pt x="2264" y="573"/>
                    <a:pt x="2249" y="573"/>
                  </a:cubicBezTo>
                  <a:cubicBezTo>
                    <a:pt x="2245" y="573"/>
                    <a:pt x="2240" y="571"/>
                    <a:pt x="2234" y="565"/>
                  </a:cubicBezTo>
                  <a:cubicBezTo>
                    <a:pt x="2174" y="505"/>
                    <a:pt x="2264" y="414"/>
                    <a:pt x="2234" y="414"/>
                  </a:cubicBezTo>
                  <a:cubicBezTo>
                    <a:pt x="2216" y="431"/>
                    <a:pt x="2199" y="449"/>
                    <a:pt x="2187" y="449"/>
                  </a:cubicBezTo>
                  <a:cubicBezTo>
                    <a:pt x="2179" y="449"/>
                    <a:pt x="2174" y="440"/>
                    <a:pt x="2174" y="414"/>
                  </a:cubicBezTo>
                  <a:lnTo>
                    <a:pt x="2204" y="414"/>
                  </a:lnTo>
                  <a:cubicBezTo>
                    <a:pt x="2204" y="407"/>
                    <a:pt x="2201" y="405"/>
                    <a:pt x="2196" y="405"/>
                  </a:cubicBezTo>
                  <a:cubicBezTo>
                    <a:pt x="2187" y="405"/>
                    <a:pt x="2173" y="412"/>
                    <a:pt x="2162" y="412"/>
                  </a:cubicBezTo>
                  <a:cubicBezTo>
                    <a:pt x="2152" y="412"/>
                    <a:pt x="2143" y="406"/>
                    <a:pt x="2143" y="384"/>
                  </a:cubicBezTo>
                  <a:cubicBezTo>
                    <a:pt x="2148" y="379"/>
                    <a:pt x="2152" y="377"/>
                    <a:pt x="2155" y="377"/>
                  </a:cubicBezTo>
                  <a:cubicBezTo>
                    <a:pt x="2168" y="377"/>
                    <a:pt x="2172" y="405"/>
                    <a:pt x="2173" y="405"/>
                  </a:cubicBezTo>
                  <a:cubicBezTo>
                    <a:pt x="2174" y="405"/>
                    <a:pt x="2174" y="400"/>
                    <a:pt x="2174" y="384"/>
                  </a:cubicBezTo>
                  <a:cubicBezTo>
                    <a:pt x="2189" y="354"/>
                    <a:pt x="2181" y="346"/>
                    <a:pt x="2170" y="346"/>
                  </a:cubicBezTo>
                  <a:cubicBezTo>
                    <a:pt x="2158" y="346"/>
                    <a:pt x="2143" y="354"/>
                    <a:pt x="2143" y="354"/>
                  </a:cubicBezTo>
                  <a:lnTo>
                    <a:pt x="2174" y="323"/>
                  </a:lnTo>
                  <a:cubicBezTo>
                    <a:pt x="2143" y="293"/>
                    <a:pt x="2113" y="263"/>
                    <a:pt x="2083" y="233"/>
                  </a:cubicBezTo>
                  <a:lnTo>
                    <a:pt x="2083" y="203"/>
                  </a:lnTo>
                  <a:cubicBezTo>
                    <a:pt x="2023" y="142"/>
                    <a:pt x="1992" y="82"/>
                    <a:pt x="1962" y="22"/>
                  </a:cubicBezTo>
                  <a:lnTo>
                    <a:pt x="1932" y="52"/>
                  </a:lnTo>
                  <a:cubicBezTo>
                    <a:pt x="1932" y="52"/>
                    <a:pt x="1932" y="52"/>
                    <a:pt x="1932" y="22"/>
                  </a:cubicBezTo>
                  <a:cubicBezTo>
                    <a:pt x="1926" y="16"/>
                    <a:pt x="1921" y="13"/>
                    <a:pt x="1917" y="13"/>
                  </a:cubicBezTo>
                  <a:cubicBezTo>
                    <a:pt x="1916" y="13"/>
                    <a:pt x="1914" y="14"/>
                    <a:pt x="1913" y="14"/>
                  </a:cubicBezTo>
                  <a:lnTo>
                    <a:pt x="1913" y="14"/>
                  </a:lnTo>
                  <a:cubicBezTo>
                    <a:pt x="1915" y="7"/>
                    <a:pt x="1916" y="1"/>
                    <a:pt x="1915" y="1"/>
                  </a:cubicBezTo>
                  <a:close/>
                  <a:moveTo>
                    <a:pt x="514" y="2013"/>
                  </a:moveTo>
                  <a:cubicBezTo>
                    <a:pt x="514" y="2013"/>
                    <a:pt x="494" y="2052"/>
                    <a:pt x="502" y="2052"/>
                  </a:cubicBezTo>
                  <a:cubicBezTo>
                    <a:pt x="504" y="2052"/>
                    <a:pt x="508" y="2050"/>
                    <a:pt x="514" y="2044"/>
                  </a:cubicBezTo>
                  <a:cubicBezTo>
                    <a:pt x="514" y="2044"/>
                    <a:pt x="514" y="2013"/>
                    <a:pt x="514" y="2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3974450" y="2408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3975200" y="240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3963125" y="23686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3967650" y="241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3938225" y="241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3947275" y="24138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3929925" y="240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3975200" y="241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3972925" y="2412150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1" y="1"/>
                  </a:moveTo>
                  <a:cubicBezTo>
                    <a:pt x="1" y="1"/>
                    <a:pt x="1" y="3"/>
                    <a:pt x="1" y="9"/>
                  </a:cubicBezTo>
                  <a:cubicBezTo>
                    <a:pt x="1" y="9"/>
                    <a:pt x="1" y="23"/>
                    <a:pt x="10" y="23"/>
                  </a:cubicBezTo>
                  <a:cubicBezTo>
                    <a:pt x="14" y="23"/>
                    <a:pt x="21" y="20"/>
                    <a:pt x="31" y="10"/>
                  </a:cubicBezTo>
                  <a:lnTo>
                    <a:pt x="31" y="10"/>
                  </a:lnTo>
                  <a:cubicBezTo>
                    <a:pt x="25" y="16"/>
                    <a:pt x="20" y="18"/>
                    <a:pt x="16" y="18"/>
                  </a:cubicBezTo>
                  <a:cubicBezTo>
                    <a:pt x="5" y="1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3951050" y="2415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3894475" y="2410100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31" y="1"/>
                  </a:moveTo>
                  <a:cubicBezTo>
                    <a:pt x="31" y="1"/>
                    <a:pt x="28" y="6"/>
                    <a:pt x="24" y="13"/>
                  </a:cubicBezTo>
                  <a:lnTo>
                    <a:pt x="24" y="13"/>
                  </a:lnTo>
                  <a:cubicBezTo>
                    <a:pt x="22" y="10"/>
                    <a:pt x="19" y="9"/>
                    <a:pt x="15" y="9"/>
                  </a:cubicBezTo>
                  <a:cubicBezTo>
                    <a:pt x="8" y="9"/>
                    <a:pt x="0" y="16"/>
                    <a:pt x="0" y="31"/>
                  </a:cubicBezTo>
                  <a:cubicBezTo>
                    <a:pt x="0" y="37"/>
                    <a:pt x="2" y="40"/>
                    <a:pt x="3" y="40"/>
                  </a:cubicBezTo>
                  <a:cubicBezTo>
                    <a:pt x="8" y="40"/>
                    <a:pt x="18" y="24"/>
                    <a:pt x="24" y="13"/>
                  </a:cubicBezTo>
                  <a:lnTo>
                    <a:pt x="24" y="13"/>
                  </a:lnTo>
                  <a:cubicBezTo>
                    <a:pt x="28" y="16"/>
                    <a:pt x="31" y="22"/>
                    <a:pt x="31" y="31"/>
                  </a:cubicBezTo>
                  <a:cubicBezTo>
                    <a:pt x="31" y="20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3893725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3906550" y="24093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30" y="31"/>
                    <a:pt x="0" y="31"/>
                    <a:pt x="3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3892950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3890700" y="23656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3894475" y="24108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3885175" y="2360325"/>
              <a:ext cx="42525" cy="54350"/>
            </a:xfrm>
            <a:custGeom>
              <a:avLst/>
              <a:gdLst/>
              <a:ahLst/>
              <a:cxnLst/>
              <a:rect l="l" t="t" r="r" b="b"/>
              <a:pathLst>
                <a:path w="1701" h="2174" extrusionOk="0">
                  <a:moveTo>
                    <a:pt x="553" y="210"/>
                  </a:moveTo>
                  <a:cubicBezTo>
                    <a:pt x="553" y="211"/>
                    <a:pt x="553" y="211"/>
                    <a:pt x="553" y="212"/>
                  </a:cubicBezTo>
                  <a:lnTo>
                    <a:pt x="553" y="212"/>
                  </a:lnTo>
                  <a:cubicBezTo>
                    <a:pt x="553" y="211"/>
                    <a:pt x="553" y="210"/>
                    <a:pt x="553" y="210"/>
                  </a:cubicBezTo>
                  <a:close/>
                  <a:moveTo>
                    <a:pt x="624" y="196"/>
                  </a:moveTo>
                  <a:lnTo>
                    <a:pt x="624" y="196"/>
                  </a:lnTo>
                  <a:cubicBezTo>
                    <a:pt x="620" y="200"/>
                    <a:pt x="617" y="205"/>
                    <a:pt x="614" y="212"/>
                  </a:cubicBezTo>
                  <a:cubicBezTo>
                    <a:pt x="614" y="198"/>
                    <a:pt x="620" y="197"/>
                    <a:pt x="624" y="196"/>
                  </a:cubicBezTo>
                  <a:close/>
                  <a:moveTo>
                    <a:pt x="1610" y="513"/>
                  </a:moveTo>
                  <a:cubicBezTo>
                    <a:pt x="1610" y="513"/>
                    <a:pt x="1610" y="513"/>
                    <a:pt x="1610" y="513"/>
                  </a:cubicBezTo>
                  <a:cubicBezTo>
                    <a:pt x="1610" y="513"/>
                    <a:pt x="1610" y="513"/>
                    <a:pt x="1610" y="513"/>
                  </a:cubicBezTo>
                  <a:close/>
                  <a:moveTo>
                    <a:pt x="131" y="664"/>
                  </a:moveTo>
                  <a:cubicBezTo>
                    <a:pt x="131" y="675"/>
                    <a:pt x="131" y="682"/>
                    <a:pt x="132" y="686"/>
                  </a:cubicBezTo>
                  <a:lnTo>
                    <a:pt x="132" y="686"/>
                  </a:lnTo>
                  <a:cubicBezTo>
                    <a:pt x="131" y="679"/>
                    <a:pt x="131" y="672"/>
                    <a:pt x="131" y="664"/>
                  </a:cubicBezTo>
                  <a:close/>
                  <a:moveTo>
                    <a:pt x="1157" y="1690"/>
                  </a:moveTo>
                  <a:lnTo>
                    <a:pt x="1127" y="1720"/>
                  </a:lnTo>
                  <a:lnTo>
                    <a:pt x="1127" y="1690"/>
                  </a:lnTo>
                  <a:close/>
                  <a:moveTo>
                    <a:pt x="696" y="2112"/>
                  </a:moveTo>
                  <a:cubicBezTo>
                    <a:pt x="698" y="2113"/>
                    <a:pt x="699" y="2113"/>
                    <a:pt x="701" y="2113"/>
                  </a:cubicBezTo>
                  <a:cubicBezTo>
                    <a:pt x="704" y="2113"/>
                    <a:pt x="704" y="2113"/>
                    <a:pt x="704" y="2128"/>
                  </a:cubicBezTo>
                  <a:lnTo>
                    <a:pt x="704" y="2128"/>
                  </a:lnTo>
                  <a:cubicBezTo>
                    <a:pt x="698" y="2127"/>
                    <a:pt x="694" y="2125"/>
                    <a:pt x="696" y="2112"/>
                  </a:cubicBezTo>
                  <a:close/>
                  <a:moveTo>
                    <a:pt x="524" y="2042"/>
                  </a:moveTo>
                  <a:cubicBezTo>
                    <a:pt x="506" y="2042"/>
                    <a:pt x="493" y="2082"/>
                    <a:pt x="493" y="2082"/>
                  </a:cubicBezTo>
                  <a:cubicBezTo>
                    <a:pt x="493" y="2098"/>
                    <a:pt x="501" y="2105"/>
                    <a:pt x="508" y="2105"/>
                  </a:cubicBezTo>
                  <a:cubicBezTo>
                    <a:pt x="516" y="2105"/>
                    <a:pt x="523" y="2098"/>
                    <a:pt x="523" y="2082"/>
                  </a:cubicBezTo>
                  <a:cubicBezTo>
                    <a:pt x="523" y="2113"/>
                    <a:pt x="523" y="2143"/>
                    <a:pt x="523" y="2143"/>
                  </a:cubicBezTo>
                  <a:cubicBezTo>
                    <a:pt x="523" y="2143"/>
                    <a:pt x="523" y="2113"/>
                    <a:pt x="553" y="2082"/>
                  </a:cubicBezTo>
                  <a:cubicBezTo>
                    <a:pt x="543" y="2052"/>
                    <a:pt x="533" y="2042"/>
                    <a:pt x="524" y="2042"/>
                  </a:cubicBezTo>
                  <a:close/>
                  <a:moveTo>
                    <a:pt x="553" y="2082"/>
                  </a:moveTo>
                  <a:cubicBezTo>
                    <a:pt x="553" y="2113"/>
                    <a:pt x="553" y="2143"/>
                    <a:pt x="553" y="2143"/>
                  </a:cubicBezTo>
                  <a:cubicBezTo>
                    <a:pt x="553" y="2143"/>
                    <a:pt x="553" y="2128"/>
                    <a:pt x="564" y="2119"/>
                  </a:cubicBezTo>
                  <a:lnTo>
                    <a:pt x="564" y="2119"/>
                  </a:lnTo>
                  <a:cubicBezTo>
                    <a:pt x="565" y="2120"/>
                    <a:pt x="567" y="2121"/>
                    <a:pt x="569" y="2121"/>
                  </a:cubicBezTo>
                  <a:cubicBezTo>
                    <a:pt x="573" y="2121"/>
                    <a:pt x="578" y="2119"/>
                    <a:pt x="584" y="2113"/>
                  </a:cubicBezTo>
                  <a:cubicBezTo>
                    <a:pt x="574" y="2113"/>
                    <a:pt x="568" y="2115"/>
                    <a:pt x="564" y="2119"/>
                  </a:cubicBezTo>
                  <a:lnTo>
                    <a:pt x="564" y="2119"/>
                  </a:lnTo>
                  <a:cubicBezTo>
                    <a:pt x="553" y="2112"/>
                    <a:pt x="553" y="2082"/>
                    <a:pt x="553" y="2082"/>
                  </a:cubicBezTo>
                  <a:close/>
                  <a:moveTo>
                    <a:pt x="946" y="0"/>
                  </a:moveTo>
                  <a:lnTo>
                    <a:pt x="946" y="30"/>
                  </a:lnTo>
                  <a:cubicBezTo>
                    <a:pt x="946" y="46"/>
                    <a:pt x="953" y="46"/>
                    <a:pt x="957" y="46"/>
                  </a:cubicBezTo>
                  <a:cubicBezTo>
                    <a:pt x="961" y="46"/>
                    <a:pt x="961" y="46"/>
                    <a:pt x="946" y="61"/>
                  </a:cubicBezTo>
                  <a:cubicBezTo>
                    <a:pt x="885" y="121"/>
                    <a:pt x="885" y="121"/>
                    <a:pt x="855" y="121"/>
                  </a:cubicBezTo>
                  <a:cubicBezTo>
                    <a:pt x="825" y="121"/>
                    <a:pt x="795" y="91"/>
                    <a:pt x="765" y="91"/>
                  </a:cubicBezTo>
                  <a:cubicBezTo>
                    <a:pt x="739" y="91"/>
                    <a:pt x="756" y="196"/>
                    <a:pt x="745" y="196"/>
                  </a:cubicBezTo>
                  <a:cubicBezTo>
                    <a:pt x="743" y="196"/>
                    <a:pt x="739" y="191"/>
                    <a:pt x="734" y="181"/>
                  </a:cubicBezTo>
                  <a:lnTo>
                    <a:pt x="734" y="121"/>
                  </a:lnTo>
                  <a:cubicBezTo>
                    <a:pt x="708" y="200"/>
                    <a:pt x="658" y="164"/>
                    <a:pt x="626" y="194"/>
                  </a:cubicBezTo>
                  <a:lnTo>
                    <a:pt x="626" y="194"/>
                  </a:lnTo>
                  <a:cubicBezTo>
                    <a:pt x="625" y="192"/>
                    <a:pt x="621" y="188"/>
                    <a:pt x="614" y="181"/>
                  </a:cubicBezTo>
                  <a:cubicBezTo>
                    <a:pt x="614" y="175"/>
                    <a:pt x="613" y="173"/>
                    <a:pt x="611" y="173"/>
                  </a:cubicBezTo>
                  <a:cubicBezTo>
                    <a:pt x="607" y="173"/>
                    <a:pt x="599" y="183"/>
                    <a:pt x="594" y="193"/>
                  </a:cubicBezTo>
                  <a:lnTo>
                    <a:pt x="594" y="193"/>
                  </a:lnTo>
                  <a:cubicBezTo>
                    <a:pt x="591" y="190"/>
                    <a:pt x="588" y="186"/>
                    <a:pt x="584" y="181"/>
                  </a:cubicBezTo>
                  <a:cubicBezTo>
                    <a:pt x="578" y="175"/>
                    <a:pt x="573" y="173"/>
                    <a:pt x="569" y="173"/>
                  </a:cubicBezTo>
                  <a:cubicBezTo>
                    <a:pt x="567" y="173"/>
                    <a:pt x="566" y="173"/>
                    <a:pt x="565" y="174"/>
                  </a:cubicBezTo>
                  <a:lnTo>
                    <a:pt x="565" y="174"/>
                  </a:lnTo>
                  <a:cubicBezTo>
                    <a:pt x="566" y="171"/>
                    <a:pt x="567" y="169"/>
                    <a:pt x="567" y="169"/>
                  </a:cubicBezTo>
                  <a:lnTo>
                    <a:pt x="567" y="169"/>
                  </a:lnTo>
                  <a:cubicBezTo>
                    <a:pt x="566" y="169"/>
                    <a:pt x="562" y="172"/>
                    <a:pt x="553" y="181"/>
                  </a:cubicBezTo>
                  <a:cubicBezTo>
                    <a:pt x="553" y="192"/>
                    <a:pt x="553" y="203"/>
                    <a:pt x="553" y="212"/>
                  </a:cubicBezTo>
                  <a:cubicBezTo>
                    <a:pt x="533" y="212"/>
                    <a:pt x="513" y="225"/>
                    <a:pt x="502" y="225"/>
                  </a:cubicBezTo>
                  <a:cubicBezTo>
                    <a:pt x="496" y="225"/>
                    <a:pt x="493" y="222"/>
                    <a:pt x="493" y="212"/>
                  </a:cubicBezTo>
                  <a:cubicBezTo>
                    <a:pt x="493" y="242"/>
                    <a:pt x="486" y="242"/>
                    <a:pt x="478" y="242"/>
                  </a:cubicBezTo>
                  <a:cubicBezTo>
                    <a:pt x="470" y="242"/>
                    <a:pt x="463" y="242"/>
                    <a:pt x="463" y="272"/>
                  </a:cubicBezTo>
                  <a:cubicBezTo>
                    <a:pt x="463" y="246"/>
                    <a:pt x="457" y="237"/>
                    <a:pt x="451" y="237"/>
                  </a:cubicBezTo>
                  <a:cubicBezTo>
                    <a:pt x="443" y="237"/>
                    <a:pt x="433" y="254"/>
                    <a:pt x="433" y="272"/>
                  </a:cubicBezTo>
                  <a:lnTo>
                    <a:pt x="433" y="242"/>
                  </a:lnTo>
                  <a:cubicBezTo>
                    <a:pt x="403" y="242"/>
                    <a:pt x="403" y="272"/>
                    <a:pt x="433" y="302"/>
                  </a:cubicBezTo>
                  <a:cubicBezTo>
                    <a:pt x="422" y="291"/>
                    <a:pt x="414" y="287"/>
                    <a:pt x="408" y="287"/>
                  </a:cubicBezTo>
                  <a:cubicBezTo>
                    <a:pt x="388" y="287"/>
                    <a:pt x="388" y="332"/>
                    <a:pt x="373" y="332"/>
                  </a:cubicBezTo>
                  <a:cubicBezTo>
                    <a:pt x="366" y="332"/>
                    <a:pt x="357" y="324"/>
                    <a:pt x="342" y="302"/>
                  </a:cubicBezTo>
                  <a:lnTo>
                    <a:pt x="282" y="453"/>
                  </a:lnTo>
                  <a:cubicBezTo>
                    <a:pt x="252" y="423"/>
                    <a:pt x="312" y="423"/>
                    <a:pt x="282" y="362"/>
                  </a:cubicBezTo>
                  <a:lnTo>
                    <a:pt x="282" y="362"/>
                  </a:lnTo>
                  <a:cubicBezTo>
                    <a:pt x="252" y="423"/>
                    <a:pt x="252" y="513"/>
                    <a:pt x="252" y="513"/>
                  </a:cubicBezTo>
                  <a:lnTo>
                    <a:pt x="252" y="483"/>
                  </a:lnTo>
                  <a:cubicBezTo>
                    <a:pt x="221" y="543"/>
                    <a:pt x="191" y="543"/>
                    <a:pt x="191" y="604"/>
                  </a:cubicBezTo>
                  <a:lnTo>
                    <a:pt x="191" y="634"/>
                  </a:lnTo>
                  <a:cubicBezTo>
                    <a:pt x="221" y="634"/>
                    <a:pt x="221" y="725"/>
                    <a:pt x="221" y="725"/>
                  </a:cubicBezTo>
                  <a:cubicBezTo>
                    <a:pt x="212" y="707"/>
                    <a:pt x="206" y="702"/>
                    <a:pt x="201" y="702"/>
                  </a:cubicBezTo>
                  <a:cubicBezTo>
                    <a:pt x="195" y="702"/>
                    <a:pt x="191" y="707"/>
                    <a:pt x="186" y="707"/>
                  </a:cubicBezTo>
                  <a:cubicBezTo>
                    <a:pt x="180" y="707"/>
                    <a:pt x="173" y="699"/>
                    <a:pt x="161" y="664"/>
                  </a:cubicBezTo>
                  <a:cubicBezTo>
                    <a:pt x="161" y="664"/>
                    <a:pt x="161" y="694"/>
                    <a:pt x="161" y="694"/>
                  </a:cubicBezTo>
                  <a:cubicBezTo>
                    <a:pt x="142" y="694"/>
                    <a:pt x="135" y="694"/>
                    <a:pt x="132" y="686"/>
                  </a:cubicBezTo>
                  <a:lnTo>
                    <a:pt x="132" y="686"/>
                  </a:lnTo>
                  <a:cubicBezTo>
                    <a:pt x="138" y="732"/>
                    <a:pt x="157" y="755"/>
                    <a:pt x="131" y="755"/>
                  </a:cubicBezTo>
                  <a:cubicBezTo>
                    <a:pt x="110" y="733"/>
                    <a:pt x="103" y="712"/>
                    <a:pt x="102" y="712"/>
                  </a:cubicBezTo>
                  <a:cubicBezTo>
                    <a:pt x="101" y="712"/>
                    <a:pt x="101" y="716"/>
                    <a:pt x="101" y="725"/>
                  </a:cubicBezTo>
                  <a:lnTo>
                    <a:pt x="101" y="785"/>
                  </a:lnTo>
                  <a:cubicBezTo>
                    <a:pt x="101" y="845"/>
                    <a:pt x="131" y="906"/>
                    <a:pt x="101" y="936"/>
                  </a:cubicBezTo>
                  <a:cubicBezTo>
                    <a:pt x="91" y="926"/>
                    <a:pt x="87" y="922"/>
                    <a:pt x="86" y="922"/>
                  </a:cubicBezTo>
                  <a:lnTo>
                    <a:pt x="86" y="922"/>
                  </a:lnTo>
                  <a:cubicBezTo>
                    <a:pt x="84" y="922"/>
                    <a:pt x="91" y="936"/>
                    <a:pt x="71" y="936"/>
                  </a:cubicBezTo>
                  <a:lnTo>
                    <a:pt x="71" y="966"/>
                  </a:lnTo>
                  <a:lnTo>
                    <a:pt x="71" y="1026"/>
                  </a:lnTo>
                  <a:lnTo>
                    <a:pt x="71" y="1056"/>
                  </a:lnTo>
                  <a:cubicBezTo>
                    <a:pt x="101" y="1087"/>
                    <a:pt x="101" y="1087"/>
                    <a:pt x="101" y="1087"/>
                  </a:cubicBezTo>
                  <a:cubicBezTo>
                    <a:pt x="101" y="1087"/>
                    <a:pt x="101" y="1117"/>
                    <a:pt x="71" y="1117"/>
                  </a:cubicBezTo>
                  <a:cubicBezTo>
                    <a:pt x="71" y="1147"/>
                    <a:pt x="71" y="1177"/>
                    <a:pt x="71" y="1177"/>
                  </a:cubicBezTo>
                  <a:cubicBezTo>
                    <a:pt x="50" y="1177"/>
                    <a:pt x="17" y="1164"/>
                    <a:pt x="6" y="1164"/>
                  </a:cubicBezTo>
                  <a:cubicBezTo>
                    <a:pt x="0" y="1164"/>
                    <a:pt x="0" y="1167"/>
                    <a:pt x="10" y="1177"/>
                  </a:cubicBezTo>
                  <a:cubicBezTo>
                    <a:pt x="71" y="1177"/>
                    <a:pt x="10" y="1238"/>
                    <a:pt x="71" y="1238"/>
                  </a:cubicBezTo>
                  <a:lnTo>
                    <a:pt x="40" y="1238"/>
                  </a:lnTo>
                  <a:cubicBezTo>
                    <a:pt x="25" y="1253"/>
                    <a:pt x="33" y="1253"/>
                    <a:pt x="40" y="1253"/>
                  </a:cubicBezTo>
                  <a:cubicBezTo>
                    <a:pt x="48" y="1253"/>
                    <a:pt x="55" y="1253"/>
                    <a:pt x="40" y="1268"/>
                  </a:cubicBezTo>
                  <a:cubicBezTo>
                    <a:pt x="40" y="1298"/>
                    <a:pt x="101" y="1358"/>
                    <a:pt x="40" y="1388"/>
                  </a:cubicBezTo>
                  <a:cubicBezTo>
                    <a:pt x="36" y="1393"/>
                    <a:pt x="32" y="1395"/>
                    <a:pt x="29" y="1395"/>
                  </a:cubicBezTo>
                  <a:cubicBezTo>
                    <a:pt x="16" y="1395"/>
                    <a:pt x="12" y="1367"/>
                    <a:pt x="11" y="1367"/>
                  </a:cubicBezTo>
                  <a:cubicBezTo>
                    <a:pt x="10" y="1367"/>
                    <a:pt x="10" y="1373"/>
                    <a:pt x="10" y="1388"/>
                  </a:cubicBezTo>
                  <a:cubicBezTo>
                    <a:pt x="10" y="1419"/>
                    <a:pt x="71" y="1479"/>
                    <a:pt x="71" y="1509"/>
                  </a:cubicBezTo>
                  <a:cubicBezTo>
                    <a:pt x="75" y="1505"/>
                    <a:pt x="79" y="1503"/>
                    <a:pt x="82" y="1503"/>
                  </a:cubicBezTo>
                  <a:cubicBezTo>
                    <a:pt x="100" y="1503"/>
                    <a:pt x="96" y="1569"/>
                    <a:pt x="71" y="1569"/>
                  </a:cubicBezTo>
                  <a:cubicBezTo>
                    <a:pt x="50" y="1569"/>
                    <a:pt x="44" y="1556"/>
                    <a:pt x="42" y="1556"/>
                  </a:cubicBezTo>
                  <a:cubicBezTo>
                    <a:pt x="40" y="1556"/>
                    <a:pt x="40" y="1559"/>
                    <a:pt x="40" y="1569"/>
                  </a:cubicBezTo>
                  <a:cubicBezTo>
                    <a:pt x="40" y="1600"/>
                    <a:pt x="71" y="1630"/>
                    <a:pt x="101" y="1660"/>
                  </a:cubicBezTo>
                  <a:cubicBezTo>
                    <a:pt x="101" y="1690"/>
                    <a:pt x="101" y="1720"/>
                    <a:pt x="101" y="1751"/>
                  </a:cubicBezTo>
                  <a:cubicBezTo>
                    <a:pt x="116" y="1735"/>
                    <a:pt x="123" y="1735"/>
                    <a:pt x="127" y="1735"/>
                  </a:cubicBezTo>
                  <a:cubicBezTo>
                    <a:pt x="127" y="1735"/>
                    <a:pt x="127" y="1735"/>
                    <a:pt x="128" y="1735"/>
                  </a:cubicBezTo>
                  <a:lnTo>
                    <a:pt x="128" y="1735"/>
                  </a:lnTo>
                  <a:cubicBezTo>
                    <a:pt x="109" y="1836"/>
                    <a:pt x="191" y="1785"/>
                    <a:pt x="191" y="1871"/>
                  </a:cubicBezTo>
                  <a:lnTo>
                    <a:pt x="221" y="1901"/>
                  </a:lnTo>
                  <a:cubicBezTo>
                    <a:pt x="221" y="1841"/>
                    <a:pt x="191" y="1841"/>
                    <a:pt x="221" y="1841"/>
                  </a:cubicBezTo>
                  <a:lnTo>
                    <a:pt x="252" y="1841"/>
                  </a:lnTo>
                  <a:cubicBezTo>
                    <a:pt x="228" y="1864"/>
                    <a:pt x="223" y="1888"/>
                    <a:pt x="222" y="1911"/>
                  </a:cubicBezTo>
                  <a:lnTo>
                    <a:pt x="222" y="1911"/>
                  </a:lnTo>
                  <a:cubicBezTo>
                    <a:pt x="222" y="1908"/>
                    <a:pt x="221" y="1905"/>
                    <a:pt x="221" y="1901"/>
                  </a:cubicBezTo>
                  <a:cubicBezTo>
                    <a:pt x="221" y="1901"/>
                    <a:pt x="221" y="1901"/>
                    <a:pt x="221" y="1932"/>
                  </a:cubicBezTo>
                  <a:cubicBezTo>
                    <a:pt x="221" y="1925"/>
                    <a:pt x="221" y="1918"/>
                    <a:pt x="222" y="1911"/>
                  </a:cubicBezTo>
                  <a:lnTo>
                    <a:pt x="222" y="1911"/>
                  </a:lnTo>
                  <a:cubicBezTo>
                    <a:pt x="222" y="1917"/>
                    <a:pt x="223" y="1919"/>
                    <a:pt x="225" y="1919"/>
                  </a:cubicBezTo>
                  <a:cubicBezTo>
                    <a:pt x="231" y="1919"/>
                    <a:pt x="242" y="1884"/>
                    <a:pt x="248" y="1884"/>
                  </a:cubicBezTo>
                  <a:cubicBezTo>
                    <a:pt x="250" y="1884"/>
                    <a:pt x="252" y="1889"/>
                    <a:pt x="252" y="1901"/>
                  </a:cubicBezTo>
                  <a:cubicBezTo>
                    <a:pt x="272" y="1901"/>
                    <a:pt x="292" y="1888"/>
                    <a:pt x="294" y="1888"/>
                  </a:cubicBezTo>
                  <a:lnTo>
                    <a:pt x="294" y="1888"/>
                  </a:lnTo>
                  <a:cubicBezTo>
                    <a:pt x="295" y="1888"/>
                    <a:pt x="292" y="1891"/>
                    <a:pt x="282" y="1901"/>
                  </a:cubicBezTo>
                  <a:cubicBezTo>
                    <a:pt x="252" y="1932"/>
                    <a:pt x="252" y="1932"/>
                    <a:pt x="252" y="1932"/>
                  </a:cubicBezTo>
                  <a:lnTo>
                    <a:pt x="282" y="1932"/>
                  </a:lnTo>
                  <a:lnTo>
                    <a:pt x="282" y="1992"/>
                  </a:lnTo>
                  <a:lnTo>
                    <a:pt x="282" y="2022"/>
                  </a:lnTo>
                  <a:cubicBezTo>
                    <a:pt x="293" y="1990"/>
                    <a:pt x="299" y="1981"/>
                    <a:pt x="305" y="1981"/>
                  </a:cubicBezTo>
                  <a:cubicBezTo>
                    <a:pt x="313" y="1981"/>
                    <a:pt x="319" y="1998"/>
                    <a:pt x="330" y="1998"/>
                  </a:cubicBezTo>
                  <a:cubicBezTo>
                    <a:pt x="334" y="1998"/>
                    <a:pt x="337" y="1997"/>
                    <a:pt x="342" y="1992"/>
                  </a:cubicBezTo>
                  <a:lnTo>
                    <a:pt x="342" y="1992"/>
                  </a:lnTo>
                  <a:cubicBezTo>
                    <a:pt x="312" y="2022"/>
                    <a:pt x="312" y="2022"/>
                    <a:pt x="312" y="2052"/>
                  </a:cubicBezTo>
                  <a:cubicBezTo>
                    <a:pt x="312" y="2082"/>
                    <a:pt x="312" y="2082"/>
                    <a:pt x="312" y="2113"/>
                  </a:cubicBezTo>
                  <a:cubicBezTo>
                    <a:pt x="318" y="2106"/>
                    <a:pt x="322" y="2104"/>
                    <a:pt x="324" y="2104"/>
                  </a:cubicBezTo>
                  <a:cubicBezTo>
                    <a:pt x="330" y="2104"/>
                    <a:pt x="324" y="2121"/>
                    <a:pt x="330" y="2121"/>
                  </a:cubicBezTo>
                  <a:cubicBezTo>
                    <a:pt x="332" y="2121"/>
                    <a:pt x="336" y="2119"/>
                    <a:pt x="342" y="2113"/>
                  </a:cubicBezTo>
                  <a:lnTo>
                    <a:pt x="342" y="2113"/>
                  </a:lnTo>
                  <a:cubicBezTo>
                    <a:pt x="312" y="2143"/>
                    <a:pt x="342" y="2143"/>
                    <a:pt x="342" y="2143"/>
                  </a:cubicBezTo>
                  <a:lnTo>
                    <a:pt x="342" y="2113"/>
                  </a:lnTo>
                  <a:cubicBezTo>
                    <a:pt x="350" y="2097"/>
                    <a:pt x="358" y="2091"/>
                    <a:pt x="366" y="2091"/>
                  </a:cubicBezTo>
                  <a:cubicBezTo>
                    <a:pt x="384" y="2091"/>
                    <a:pt x="401" y="2119"/>
                    <a:pt x="419" y="2119"/>
                  </a:cubicBezTo>
                  <a:cubicBezTo>
                    <a:pt x="424" y="2119"/>
                    <a:pt x="428" y="2117"/>
                    <a:pt x="433" y="2113"/>
                  </a:cubicBezTo>
                  <a:cubicBezTo>
                    <a:pt x="463" y="2113"/>
                    <a:pt x="493" y="2052"/>
                    <a:pt x="493" y="2022"/>
                  </a:cubicBezTo>
                  <a:cubicBezTo>
                    <a:pt x="553" y="2022"/>
                    <a:pt x="584" y="2022"/>
                    <a:pt x="614" y="1992"/>
                  </a:cubicBezTo>
                  <a:cubicBezTo>
                    <a:pt x="614" y="2022"/>
                    <a:pt x="614" y="2052"/>
                    <a:pt x="614" y="2052"/>
                  </a:cubicBezTo>
                  <a:lnTo>
                    <a:pt x="614" y="2113"/>
                  </a:lnTo>
                  <a:cubicBezTo>
                    <a:pt x="614" y="2143"/>
                    <a:pt x="614" y="2143"/>
                    <a:pt x="644" y="2173"/>
                  </a:cubicBezTo>
                  <a:lnTo>
                    <a:pt x="644" y="2143"/>
                  </a:lnTo>
                  <a:cubicBezTo>
                    <a:pt x="674" y="2113"/>
                    <a:pt x="674" y="2143"/>
                    <a:pt x="674" y="2082"/>
                  </a:cubicBezTo>
                  <a:cubicBezTo>
                    <a:pt x="679" y="2092"/>
                    <a:pt x="683" y="2098"/>
                    <a:pt x="686" y="2102"/>
                  </a:cubicBezTo>
                  <a:lnTo>
                    <a:pt x="686" y="2102"/>
                  </a:lnTo>
                  <a:cubicBezTo>
                    <a:pt x="689" y="2097"/>
                    <a:pt x="696" y="2091"/>
                    <a:pt x="704" y="2082"/>
                  </a:cubicBezTo>
                  <a:lnTo>
                    <a:pt x="704" y="2082"/>
                  </a:lnTo>
                  <a:cubicBezTo>
                    <a:pt x="700" y="2096"/>
                    <a:pt x="697" y="2105"/>
                    <a:pt x="696" y="2112"/>
                  </a:cubicBezTo>
                  <a:lnTo>
                    <a:pt x="696" y="2112"/>
                  </a:lnTo>
                  <a:cubicBezTo>
                    <a:pt x="694" y="2111"/>
                    <a:pt x="690" y="2109"/>
                    <a:pt x="686" y="2102"/>
                  </a:cubicBezTo>
                  <a:lnTo>
                    <a:pt x="686" y="2102"/>
                  </a:lnTo>
                  <a:cubicBezTo>
                    <a:pt x="677" y="2115"/>
                    <a:pt x="683" y="2121"/>
                    <a:pt x="704" y="2143"/>
                  </a:cubicBezTo>
                  <a:cubicBezTo>
                    <a:pt x="704" y="2137"/>
                    <a:pt x="704" y="2132"/>
                    <a:pt x="704" y="2128"/>
                  </a:cubicBezTo>
                  <a:lnTo>
                    <a:pt x="704" y="2128"/>
                  </a:lnTo>
                  <a:cubicBezTo>
                    <a:pt x="705" y="2128"/>
                    <a:pt x="707" y="2128"/>
                    <a:pt x="708" y="2128"/>
                  </a:cubicBezTo>
                  <a:cubicBezTo>
                    <a:pt x="719" y="2128"/>
                    <a:pt x="734" y="2128"/>
                    <a:pt x="734" y="2173"/>
                  </a:cubicBezTo>
                  <a:cubicBezTo>
                    <a:pt x="734" y="2082"/>
                    <a:pt x="765" y="2113"/>
                    <a:pt x="765" y="2082"/>
                  </a:cubicBezTo>
                  <a:cubicBezTo>
                    <a:pt x="795" y="2082"/>
                    <a:pt x="795" y="2113"/>
                    <a:pt x="795" y="2113"/>
                  </a:cubicBezTo>
                  <a:lnTo>
                    <a:pt x="795" y="2022"/>
                  </a:lnTo>
                  <a:cubicBezTo>
                    <a:pt x="795" y="2052"/>
                    <a:pt x="795" y="2082"/>
                    <a:pt x="825" y="2082"/>
                  </a:cubicBezTo>
                  <a:cubicBezTo>
                    <a:pt x="825" y="2062"/>
                    <a:pt x="825" y="2042"/>
                    <a:pt x="825" y="2022"/>
                  </a:cubicBezTo>
                  <a:cubicBezTo>
                    <a:pt x="855" y="2022"/>
                    <a:pt x="825" y="2113"/>
                    <a:pt x="855" y="2113"/>
                  </a:cubicBezTo>
                  <a:cubicBezTo>
                    <a:pt x="881" y="2087"/>
                    <a:pt x="885" y="2016"/>
                    <a:pt x="885" y="2016"/>
                  </a:cubicBezTo>
                  <a:cubicBezTo>
                    <a:pt x="885" y="2016"/>
                    <a:pt x="885" y="2018"/>
                    <a:pt x="885" y="2022"/>
                  </a:cubicBezTo>
                  <a:lnTo>
                    <a:pt x="885" y="2052"/>
                  </a:lnTo>
                  <a:cubicBezTo>
                    <a:pt x="885" y="1992"/>
                    <a:pt x="916" y="2022"/>
                    <a:pt x="916" y="1962"/>
                  </a:cubicBezTo>
                  <a:lnTo>
                    <a:pt x="916" y="1992"/>
                  </a:lnTo>
                  <a:cubicBezTo>
                    <a:pt x="941" y="1966"/>
                    <a:pt x="945" y="1895"/>
                    <a:pt x="946" y="1895"/>
                  </a:cubicBezTo>
                  <a:cubicBezTo>
                    <a:pt x="946" y="1895"/>
                    <a:pt x="946" y="1897"/>
                    <a:pt x="946" y="1901"/>
                  </a:cubicBezTo>
                  <a:cubicBezTo>
                    <a:pt x="946" y="1962"/>
                    <a:pt x="946" y="1962"/>
                    <a:pt x="946" y="1992"/>
                  </a:cubicBezTo>
                  <a:cubicBezTo>
                    <a:pt x="946" y="2022"/>
                    <a:pt x="938" y="2022"/>
                    <a:pt x="934" y="2022"/>
                  </a:cubicBezTo>
                  <a:cubicBezTo>
                    <a:pt x="931" y="2022"/>
                    <a:pt x="931" y="2022"/>
                    <a:pt x="946" y="2052"/>
                  </a:cubicBezTo>
                  <a:cubicBezTo>
                    <a:pt x="976" y="2052"/>
                    <a:pt x="1006" y="2052"/>
                    <a:pt x="1006" y="2022"/>
                  </a:cubicBezTo>
                  <a:cubicBezTo>
                    <a:pt x="1006" y="1992"/>
                    <a:pt x="976" y="2022"/>
                    <a:pt x="1006" y="1962"/>
                  </a:cubicBezTo>
                  <a:cubicBezTo>
                    <a:pt x="1013" y="1940"/>
                    <a:pt x="1020" y="1932"/>
                    <a:pt x="1027" y="1932"/>
                  </a:cubicBezTo>
                  <a:cubicBezTo>
                    <a:pt x="1046" y="1932"/>
                    <a:pt x="1062" y="1996"/>
                    <a:pt x="1066" y="1996"/>
                  </a:cubicBezTo>
                  <a:cubicBezTo>
                    <a:pt x="1066" y="1996"/>
                    <a:pt x="1066" y="1995"/>
                    <a:pt x="1066" y="1992"/>
                  </a:cubicBezTo>
                  <a:cubicBezTo>
                    <a:pt x="1066" y="1943"/>
                    <a:pt x="1046" y="1893"/>
                    <a:pt x="1055" y="1893"/>
                  </a:cubicBezTo>
                  <a:cubicBezTo>
                    <a:pt x="1057" y="1893"/>
                    <a:pt x="1061" y="1896"/>
                    <a:pt x="1066" y="1901"/>
                  </a:cubicBezTo>
                  <a:lnTo>
                    <a:pt x="1066" y="1962"/>
                  </a:lnTo>
                  <a:cubicBezTo>
                    <a:pt x="1089" y="1939"/>
                    <a:pt x="1095" y="1881"/>
                    <a:pt x="1096" y="1881"/>
                  </a:cubicBezTo>
                  <a:cubicBezTo>
                    <a:pt x="1097" y="1881"/>
                    <a:pt x="1097" y="1887"/>
                    <a:pt x="1097" y="1901"/>
                  </a:cubicBezTo>
                  <a:lnTo>
                    <a:pt x="1097" y="1932"/>
                  </a:lnTo>
                  <a:cubicBezTo>
                    <a:pt x="1123" y="1905"/>
                    <a:pt x="1150" y="1806"/>
                    <a:pt x="1156" y="1806"/>
                  </a:cubicBezTo>
                  <a:cubicBezTo>
                    <a:pt x="1157" y="1806"/>
                    <a:pt x="1157" y="1808"/>
                    <a:pt x="1157" y="1811"/>
                  </a:cubicBezTo>
                  <a:lnTo>
                    <a:pt x="1157" y="1841"/>
                  </a:lnTo>
                  <a:cubicBezTo>
                    <a:pt x="1157" y="1781"/>
                    <a:pt x="1217" y="1781"/>
                    <a:pt x="1247" y="1751"/>
                  </a:cubicBezTo>
                  <a:lnTo>
                    <a:pt x="1247" y="1690"/>
                  </a:lnTo>
                  <a:cubicBezTo>
                    <a:pt x="1278" y="1690"/>
                    <a:pt x="1217" y="1690"/>
                    <a:pt x="1247" y="1660"/>
                  </a:cubicBezTo>
                  <a:cubicBezTo>
                    <a:pt x="1247" y="1600"/>
                    <a:pt x="1247" y="1509"/>
                    <a:pt x="1308" y="1509"/>
                  </a:cubicBezTo>
                  <a:cubicBezTo>
                    <a:pt x="1308" y="1479"/>
                    <a:pt x="1278" y="1419"/>
                    <a:pt x="1308" y="1419"/>
                  </a:cubicBezTo>
                  <a:cubicBezTo>
                    <a:pt x="1308" y="1358"/>
                    <a:pt x="1308" y="1268"/>
                    <a:pt x="1368" y="1238"/>
                  </a:cubicBezTo>
                  <a:cubicBezTo>
                    <a:pt x="1338" y="1207"/>
                    <a:pt x="1368" y="1147"/>
                    <a:pt x="1338" y="1147"/>
                  </a:cubicBezTo>
                  <a:cubicBezTo>
                    <a:pt x="1368" y="1117"/>
                    <a:pt x="1670" y="1056"/>
                    <a:pt x="1670" y="1026"/>
                  </a:cubicBezTo>
                  <a:cubicBezTo>
                    <a:pt x="1670" y="1026"/>
                    <a:pt x="1640" y="996"/>
                    <a:pt x="1640" y="996"/>
                  </a:cubicBezTo>
                  <a:lnTo>
                    <a:pt x="1670" y="996"/>
                  </a:lnTo>
                  <a:lnTo>
                    <a:pt x="1640" y="966"/>
                  </a:lnTo>
                  <a:lnTo>
                    <a:pt x="1670" y="936"/>
                  </a:lnTo>
                  <a:lnTo>
                    <a:pt x="1640" y="936"/>
                  </a:lnTo>
                  <a:cubicBezTo>
                    <a:pt x="1640" y="906"/>
                    <a:pt x="1670" y="875"/>
                    <a:pt x="1670" y="875"/>
                  </a:cubicBezTo>
                  <a:cubicBezTo>
                    <a:pt x="1670" y="845"/>
                    <a:pt x="1670" y="815"/>
                    <a:pt x="1640" y="785"/>
                  </a:cubicBezTo>
                  <a:cubicBezTo>
                    <a:pt x="1660" y="785"/>
                    <a:pt x="1680" y="798"/>
                    <a:pt x="1682" y="798"/>
                  </a:cubicBezTo>
                  <a:cubicBezTo>
                    <a:pt x="1683" y="798"/>
                    <a:pt x="1680" y="795"/>
                    <a:pt x="1670" y="785"/>
                  </a:cubicBezTo>
                  <a:cubicBezTo>
                    <a:pt x="1640" y="755"/>
                    <a:pt x="1700" y="755"/>
                    <a:pt x="1670" y="755"/>
                  </a:cubicBezTo>
                  <a:lnTo>
                    <a:pt x="1640" y="755"/>
                  </a:lnTo>
                  <a:cubicBezTo>
                    <a:pt x="1670" y="725"/>
                    <a:pt x="1670" y="694"/>
                    <a:pt x="1640" y="664"/>
                  </a:cubicBezTo>
                  <a:cubicBezTo>
                    <a:pt x="1640" y="604"/>
                    <a:pt x="1610" y="574"/>
                    <a:pt x="1610" y="513"/>
                  </a:cubicBezTo>
                  <a:cubicBezTo>
                    <a:pt x="1610" y="535"/>
                    <a:pt x="1578" y="541"/>
                    <a:pt x="1560" y="543"/>
                  </a:cubicBezTo>
                  <a:lnTo>
                    <a:pt x="1560" y="543"/>
                  </a:lnTo>
                  <a:cubicBezTo>
                    <a:pt x="1565" y="533"/>
                    <a:pt x="1571" y="522"/>
                    <a:pt x="1579" y="513"/>
                  </a:cubicBezTo>
                  <a:lnTo>
                    <a:pt x="1579" y="513"/>
                  </a:lnTo>
                  <a:lnTo>
                    <a:pt x="1549" y="543"/>
                  </a:lnTo>
                  <a:cubicBezTo>
                    <a:pt x="1549" y="543"/>
                    <a:pt x="1554" y="543"/>
                    <a:pt x="1560" y="543"/>
                  </a:cubicBezTo>
                  <a:lnTo>
                    <a:pt x="1560" y="543"/>
                  </a:lnTo>
                  <a:cubicBezTo>
                    <a:pt x="1554" y="557"/>
                    <a:pt x="1551" y="569"/>
                    <a:pt x="1550" y="569"/>
                  </a:cubicBezTo>
                  <a:cubicBezTo>
                    <a:pt x="1549" y="569"/>
                    <a:pt x="1549" y="562"/>
                    <a:pt x="1549" y="543"/>
                  </a:cubicBezTo>
                  <a:cubicBezTo>
                    <a:pt x="1549" y="513"/>
                    <a:pt x="1579" y="513"/>
                    <a:pt x="1579" y="513"/>
                  </a:cubicBezTo>
                  <a:lnTo>
                    <a:pt x="1579" y="513"/>
                  </a:lnTo>
                  <a:cubicBezTo>
                    <a:pt x="1579" y="513"/>
                    <a:pt x="1579" y="513"/>
                    <a:pt x="1579" y="513"/>
                  </a:cubicBezTo>
                  <a:cubicBezTo>
                    <a:pt x="1579" y="483"/>
                    <a:pt x="1610" y="483"/>
                    <a:pt x="1579" y="483"/>
                  </a:cubicBezTo>
                  <a:cubicBezTo>
                    <a:pt x="1579" y="483"/>
                    <a:pt x="1599" y="444"/>
                    <a:pt x="1591" y="444"/>
                  </a:cubicBezTo>
                  <a:cubicBezTo>
                    <a:pt x="1589" y="444"/>
                    <a:pt x="1585" y="447"/>
                    <a:pt x="1579" y="453"/>
                  </a:cubicBezTo>
                  <a:cubicBezTo>
                    <a:pt x="1549" y="393"/>
                    <a:pt x="1549" y="362"/>
                    <a:pt x="1519" y="362"/>
                  </a:cubicBezTo>
                  <a:cubicBezTo>
                    <a:pt x="1499" y="362"/>
                    <a:pt x="1492" y="389"/>
                    <a:pt x="1481" y="389"/>
                  </a:cubicBezTo>
                  <a:cubicBezTo>
                    <a:pt x="1475" y="389"/>
                    <a:pt x="1469" y="383"/>
                    <a:pt x="1459" y="362"/>
                  </a:cubicBezTo>
                  <a:cubicBezTo>
                    <a:pt x="1459" y="332"/>
                    <a:pt x="1489" y="272"/>
                    <a:pt x="1429" y="272"/>
                  </a:cubicBezTo>
                  <a:cubicBezTo>
                    <a:pt x="1404" y="272"/>
                    <a:pt x="1400" y="310"/>
                    <a:pt x="1399" y="310"/>
                  </a:cubicBezTo>
                  <a:cubicBezTo>
                    <a:pt x="1398" y="310"/>
                    <a:pt x="1398" y="308"/>
                    <a:pt x="1398" y="302"/>
                  </a:cubicBezTo>
                  <a:cubicBezTo>
                    <a:pt x="1398" y="272"/>
                    <a:pt x="1398" y="242"/>
                    <a:pt x="1398" y="242"/>
                  </a:cubicBezTo>
                  <a:cubicBezTo>
                    <a:pt x="1398" y="212"/>
                    <a:pt x="1368" y="212"/>
                    <a:pt x="1338" y="212"/>
                  </a:cubicBezTo>
                  <a:lnTo>
                    <a:pt x="1338" y="181"/>
                  </a:lnTo>
                  <a:cubicBezTo>
                    <a:pt x="1333" y="184"/>
                    <a:pt x="1329" y="185"/>
                    <a:pt x="1325" y="185"/>
                  </a:cubicBezTo>
                  <a:cubicBezTo>
                    <a:pt x="1285" y="185"/>
                    <a:pt x="1275" y="78"/>
                    <a:pt x="1240" y="78"/>
                  </a:cubicBezTo>
                  <a:cubicBezTo>
                    <a:pt x="1233" y="78"/>
                    <a:pt x="1226" y="82"/>
                    <a:pt x="1217" y="91"/>
                  </a:cubicBezTo>
                  <a:lnTo>
                    <a:pt x="1187" y="91"/>
                  </a:lnTo>
                  <a:cubicBezTo>
                    <a:pt x="1157" y="91"/>
                    <a:pt x="1187" y="91"/>
                    <a:pt x="1187" y="61"/>
                  </a:cubicBezTo>
                  <a:lnTo>
                    <a:pt x="1187" y="61"/>
                  </a:lnTo>
                  <a:cubicBezTo>
                    <a:pt x="1178" y="65"/>
                    <a:pt x="1170" y="67"/>
                    <a:pt x="1164" y="67"/>
                  </a:cubicBezTo>
                  <a:cubicBezTo>
                    <a:pt x="1138" y="67"/>
                    <a:pt x="1128" y="39"/>
                    <a:pt x="1116" y="39"/>
                  </a:cubicBezTo>
                  <a:cubicBezTo>
                    <a:pt x="1110" y="39"/>
                    <a:pt x="1104" y="45"/>
                    <a:pt x="1097" y="61"/>
                  </a:cubicBezTo>
                  <a:cubicBezTo>
                    <a:pt x="1085" y="16"/>
                    <a:pt x="1070" y="4"/>
                    <a:pt x="1052" y="4"/>
                  </a:cubicBezTo>
                  <a:cubicBezTo>
                    <a:pt x="1033" y="4"/>
                    <a:pt x="1010" y="18"/>
                    <a:pt x="986" y="18"/>
                  </a:cubicBezTo>
                  <a:cubicBezTo>
                    <a:pt x="973" y="18"/>
                    <a:pt x="959" y="14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3905025" y="24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3894475" y="241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3919375" y="23859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3887675" y="241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3882400" y="237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3880125" y="23874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31"/>
                  </a:moveTo>
                  <a:lnTo>
                    <a:pt x="31" y="31"/>
                  </a:lnTo>
                  <a:cubicBezTo>
                    <a:pt x="31" y="31"/>
                    <a:pt x="1" y="1"/>
                    <a:pt x="3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3889200" y="23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3895225" y="24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3895225" y="2412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31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3892200" y="24129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cubicBezTo>
                    <a:pt x="1" y="0"/>
                    <a:pt x="1" y="3"/>
                    <a:pt x="1" y="9"/>
                  </a:cubicBezTo>
                  <a:cubicBezTo>
                    <a:pt x="1" y="9"/>
                    <a:pt x="1" y="39"/>
                    <a:pt x="31" y="39"/>
                  </a:cubicBezTo>
                  <a:cubicBezTo>
                    <a:pt x="7" y="3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3880125" y="23927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3929175" y="234522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1" y="1"/>
                  </a:moveTo>
                  <a:cubicBezTo>
                    <a:pt x="17" y="1"/>
                    <a:pt x="10" y="7"/>
                    <a:pt x="6" y="13"/>
                  </a:cubicBezTo>
                  <a:lnTo>
                    <a:pt x="6" y="13"/>
                  </a:lnTo>
                  <a:cubicBezTo>
                    <a:pt x="8" y="10"/>
                    <a:pt x="12" y="8"/>
                    <a:pt x="16" y="8"/>
                  </a:cubicBezTo>
                  <a:cubicBezTo>
                    <a:pt x="18" y="8"/>
                    <a:pt x="20" y="9"/>
                    <a:pt x="23" y="11"/>
                  </a:cubicBezTo>
                  <a:lnTo>
                    <a:pt x="23" y="11"/>
                  </a:lnTo>
                  <a:cubicBezTo>
                    <a:pt x="25" y="7"/>
                    <a:pt x="28" y="4"/>
                    <a:pt x="31" y="1"/>
                  </a:cubicBezTo>
                  <a:close/>
                  <a:moveTo>
                    <a:pt x="6" y="13"/>
                  </a:moveTo>
                  <a:lnTo>
                    <a:pt x="6" y="13"/>
                  </a:lnTo>
                  <a:cubicBezTo>
                    <a:pt x="3" y="17"/>
                    <a:pt x="0" y="23"/>
                    <a:pt x="0" y="31"/>
                  </a:cubicBezTo>
                  <a:lnTo>
                    <a:pt x="0" y="31"/>
                  </a:lnTo>
                  <a:cubicBezTo>
                    <a:pt x="0" y="31"/>
                    <a:pt x="0" y="22"/>
                    <a:pt x="6" y="13"/>
                  </a:cubicBezTo>
                  <a:close/>
                  <a:moveTo>
                    <a:pt x="23" y="11"/>
                  </a:moveTo>
                  <a:lnTo>
                    <a:pt x="23" y="11"/>
                  </a:lnTo>
                  <a:cubicBezTo>
                    <a:pt x="1" y="43"/>
                    <a:pt x="3" y="94"/>
                    <a:pt x="31" y="121"/>
                  </a:cubicBezTo>
                  <a:lnTo>
                    <a:pt x="31" y="31"/>
                  </a:lnTo>
                  <a:cubicBezTo>
                    <a:pt x="31" y="21"/>
                    <a:pt x="27" y="14"/>
                    <a:pt x="23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39276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3940500" y="233165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18" y="18"/>
                    <a:pt x="25" y="35"/>
                    <a:pt x="28" y="35"/>
                  </a:cubicBezTo>
                  <a:cubicBezTo>
                    <a:pt x="30" y="35"/>
                    <a:pt x="30" y="26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39276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3895225" y="2322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cubicBezTo>
                    <a:pt x="1" y="0"/>
                    <a:pt x="31" y="0"/>
                    <a:pt x="31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3929175" y="234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3929175" y="234597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lnTo>
                    <a:pt x="0" y="6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3905775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3893725" y="2302225"/>
              <a:ext cx="48300" cy="48300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1849" y="1119"/>
                  </a:moveTo>
                  <a:lnTo>
                    <a:pt x="1849" y="1119"/>
                  </a:lnTo>
                  <a:cubicBezTo>
                    <a:pt x="1853" y="1125"/>
                    <a:pt x="1857" y="1131"/>
                    <a:pt x="1861" y="1137"/>
                  </a:cubicBezTo>
                  <a:lnTo>
                    <a:pt x="1861" y="1137"/>
                  </a:lnTo>
                  <a:cubicBezTo>
                    <a:pt x="1858" y="1129"/>
                    <a:pt x="1854" y="1123"/>
                    <a:pt x="1849" y="1119"/>
                  </a:cubicBezTo>
                  <a:close/>
                  <a:moveTo>
                    <a:pt x="1769" y="1470"/>
                  </a:moveTo>
                  <a:cubicBezTo>
                    <a:pt x="1773" y="1491"/>
                    <a:pt x="1792" y="1521"/>
                    <a:pt x="1811" y="1540"/>
                  </a:cubicBezTo>
                  <a:cubicBezTo>
                    <a:pt x="1815" y="1544"/>
                    <a:pt x="1817" y="1546"/>
                    <a:pt x="1818" y="1546"/>
                  </a:cubicBezTo>
                  <a:cubicBezTo>
                    <a:pt x="1823" y="1546"/>
                    <a:pt x="1794" y="1502"/>
                    <a:pt x="1769" y="1470"/>
                  </a:cubicBezTo>
                  <a:close/>
                  <a:moveTo>
                    <a:pt x="242" y="1751"/>
                  </a:moveTo>
                  <a:cubicBezTo>
                    <a:pt x="242" y="1761"/>
                    <a:pt x="242" y="1764"/>
                    <a:pt x="243" y="1764"/>
                  </a:cubicBezTo>
                  <a:cubicBezTo>
                    <a:pt x="245" y="1764"/>
                    <a:pt x="252" y="1751"/>
                    <a:pt x="272" y="1751"/>
                  </a:cubicBezTo>
                  <a:close/>
                  <a:moveTo>
                    <a:pt x="1455" y="1717"/>
                  </a:moveTo>
                  <a:cubicBezTo>
                    <a:pt x="1434" y="1717"/>
                    <a:pt x="1418" y="1781"/>
                    <a:pt x="1418" y="1781"/>
                  </a:cubicBezTo>
                  <a:cubicBezTo>
                    <a:pt x="1418" y="1781"/>
                    <a:pt x="1418" y="1811"/>
                    <a:pt x="1418" y="1841"/>
                  </a:cubicBezTo>
                  <a:cubicBezTo>
                    <a:pt x="1449" y="1811"/>
                    <a:pt x="1449" y="1781"/>
                    <a:pt x="1449" y="1781"/>
                  </a:cubicBezTo>
                  <a:cubicBezTo>
                    <a:pt x="1479" y="1781"/>
                    <a:pt x="1479" y="1811"/>
                    <a:pt x="1449" y="1841"/>
                  </a:cubicBezTo>
                  <a:cubicBezTo>
                    <a:pt x="1479" y="1811"/>
                    <a:pt x="1479" y="1811"/>
                    <a:pt x="1479" y="1781"/>
                  </a:cubicBezTo>
                  <a:cubicBezTo>
                    <a:pt x="1479" y="1770"/>
                    <a:pt x="1479" y="1751"/>
                    <a:pt x="1479" y="1751"/>
                  </a:cubicBezTo>
                  <a:cubicBezTo>
                    <a:pt x="1471" y="1726"/>
                    <a:pt x="1462" y="1717"/>
                    <a:pt x="1455" y="1717"/>
                  </a:cubicBezTo>
                  <a:close/>
                  <a:moveTo>
                    <a:pt x="1564" y="1871"/>
                  </a:moveTo>
                  <a:cubicBezTo>
                    <a:pt x="1564" y="1871"/>
                    <a:pt x="1564" y="1872"/>
                    <a:pt x="1564" y="1872"/>
                  </a:cubicBezTo>
                  <a:lnTo>
                    <a:pt x="1569" y="1872"/>
                  </a:lnTo>
                  <a:cubicBezTo>
                    <a:pt x="1568" y="1872"/>
                    <a:pt x="1566" y="1872"/>
                    <a:pt x="1564" y="1871"/>
                  </a:cubicBezTo>
                  <a:close/>
                  <a:moveTo>
                    <a:pt x="1539" y="1872"/>
                  </a:moveTo>
                  <a:cubicBezTo>
                    <a:pt x="1545" y="1878"/>
                    <a:pt x="1550" y="1880"/>
                    <a:pt x="1554" y="1880"/>
                  </a:cubicBezTo>
                  <a:cubicBezTo>
                    <a:pt x="1559" y="1880"/>
                    <a:pt x="1562" y="1877"/>
                    <a:pt x="1564" y="1872"/>
                  </a:cubicBezTo>
                  <a:close/>
                  <a:moveTo>
                    <a:pt x="1388" y="1"/>
                  </a:moveTo>
                  <a:lnTo>
                    <a:pt x="1358" y="61"/>
                  </a:lnTo>
                  <a:cubicBezTo>
                    <a:pt x="1358" y="61"/>
                    <a:pt x="1388" y="61"/>
                    <a:pt x="1358" y="91"/>
                  </a:cubicBezTo>
                  <a:cubicBezTo>
                    <a:pt x="1358" y="91"/>
                    <a:pt x="1328" y="31"/>
                    <a:pt x="1328" y="31"/>
                  </a:cubicBezTo>
                  <a:lnTo>
                    <a:pt x="1268" y="61"/>
                  </a:lnTo>
                  <a:cubicBezTo>
                    <a:pt x="1253" y="46"/>
                    <a:pt x="1237" y="38"/>
                    <a:pt x="1226" y="38"/>
                  </a:cubicBezTo>
                  <a:cubicBezTo>
                    <a:pt x="1215" y="38"/>
                    <a:pt x="1207" y="46"/>
                    <a:pt x="1207" y="61"/>
                  </a:cubicBezTo>
                  <a:lnTo>
                    <a:pt x="1207" y="31"/>
                  </a:lnTo>
                  <a:lnTo>
                    <a:pt x="1117" y="31"/>
                  </a:lnTo>
                  <a:cubicBezTo>
                    <a:pt x="1117" y="37"/>
                    <a:pt x="1115" y="40"/>
                    <a:pt x="1113" y="40"/>
                  </a:cubicBezTo>
                  <a:cubicBezTo>
                    <a:pt x="1107" y="40"/>
                    <a:pt x="1096" y="22"/>
                    <a:pt x="1090" y="22"/>
                  </a:cubicBezTo>
                  <a:cubicBezTo>
                    <a:pt x="1088" y="22"/>
                    <a:pt x="1087" y="24"/>
                    <a:pt x="1087" y="31"/>
                  </a:cubicBezTo>
                  <a:cubicBezTo>
                    <a:pt x="1087" y="31"/>
                    <a:pt x="1071" y="23"/>
                    <a:pt x="1056" y="23"/>
                  </a:cubicBezTo>
                  <a:cubicBezTo>
                    <a:pt x="1041" y="23"/>
                    <a:pt x="1026" y="31"/>
                    <a:pt x="1026" y="61"/>
                  </a:cubicBezTo>
                  <a:cubicBezTo>
                    <a:pt x="1026" y="91"/>
                    <a:pt x="1056" y="121"/>
                    <a:pt x="1026" y="121"/>
                  </a:cubicBezTo>
                  <a:cubicBezTo>
                    <a:pt x="1026" y="121"/>
                    <a:pt x="988" y="83"/>
                    <a:pt x="972" y="83"/>
                  </a:cubicBezTo>
                  <a:cubicBezTo>
                    <a:pt x="968" y="83"/>
                    <a:pt x="966" y="85"/>
                    <a:pt x="966" y="91"/>
                  </a:cubicBezTo>
                  <a:lnTo>
                    <a:pt x="966" y="152"/>
                  </a:lnTo>
                  <a:cubicBezTo>
                    <a:pt x="966" y="121"/>
                    <a:pt x="905" y="91"/>
                    <a:pt x="875" y="91"/>
                  </a:cubicBezTo>
                  <a:cubicBezTo>
                    <a:pt x="845" y="121"/>
                    <a:pt x="815" y="121"/>
                    <a:pt x="815" y="152"/>
                  </a:cubicBezTo>
                  <a:cubicBezTo>
                    <a:pt x="810" y="160"/>
                    <a:pt x="805" y="164"/>
                    <a:pt x="800" y="164"/>
                  </a:cubicBezTo>
                  <a:cubicBezTo>
                    <a:pt x="775" y="164"/>
                    <a:pt x="742" y="95"/>
                    <a:pt x="716" y="95"/>
                  </a:cubicBezTo>
                  <a:cubicBezTo>
                    <a:pt x="708" y="95"/>
                    <a:pt x="700" y="103"/>
                    <a:pt x="694" y="121"/>
                  </a:cubicBezTo>
                  <a:lnTo>
                    <a:pt x="664" y="152"/>
                  </a:lnTo>
                  <a:lnTo>
                    <a:pt x="664" y="121"/>
                  </a:lnTo>
                  <a:cubicBezTo>
                    <a:pt x="656" y="138"/>
                    <a:pt x="647" y="143"/>
                    <a:pt x="639" y="143"/>
                  </a:cubicBezTo>
                  <a:cubicBezTo>
                    <a:pt x="626" y="143"/>
                    <a:pt x="612" y="130"/>
                    <a:pt x="599" y="130"/>
                  </a:cubicBezTo>
                  <a:cubicBezTo>
                    <a:pt x="590" y="130"/>
                    <a:pt x="582" y="135"/>
                    <a:pt x="574" y="152"/>
                  </a:cubicBezTo>
                  <a:cubicBezTo>
                    <a:pt x="574" y="107"/>
                    <a:pt x="561" y="95"/>
                    <a:pt x="544" y="95"/>
                  </a:cubicBezTo>
                  <a:cubicBezTo>
                    <a:pt x="525" y="95"/>
                    <a:pt x="501" y="109"/>
                    <a:pt x="481" y="109"/>
                  </a:cubicBezTo>
                  <a:cubicBezTo>
                    <a:pt x="470" y="109"/>
                    <a:pt x="460" y="105"/>
                    <a:pt x="453" y="91"/>
                  </a:cubicBezTo>
                  <a:lnTo>
                    <a:pt x="453" y="121"/>
                  </a:lnTo>
                  <a:cubicBezTo>
                    <a:pt x="445" y="137"/>
                    <a:pt x="439" y="143"/>
                    <a:pt x="435" y="143"/>
                  </a:cubicBezTo>
                  <a:cubicBezTo>
                    <a:pt x="425" y="143"/>
                    <a:pt x="423" y="115"/>
                    <a:pt x="423" y="115"/>
                  </a:cubicBezTo>
                  <a:cubicBezTo>
                    <a:pt x="423" y="115"/>
                    <a:pt x="423" y="117"/>
                    <a:pt x="423" y="121"/>
                  </a:cubicBezTo>
                  <a:lnTo>
                    <a:pt x="423" y="152"/>
                  </a:lnTo>
                  <a:cubicBezTo>
                    <a:pt x="362" y="212"/>
                    <a:pt x="272" y="212"/>
                    <a:pt x="181" y="272"/>
                  </a:cubicBezTo>
                  <a:cubicBezTo>
                    <a:pt x="181" y="302"/>
                    <a:pt x="242" y="393"/>
                    <a:pt x="181" y="393"/>
                  </a:cubicBezTo>
                  <a:lnTo>
                    <a:pt x="181" y="333"/>
                  </a:lnTo>
                  <a:cubicBezTo>
                    <a:pt x="181" y="453"/>
                    <a:pt x="91" y="483"/>
                    <a:pt x="91" y="604"/>
                  </a:cubicBezTo>
                  <a:cubicBezTo>
                    <a:pt x="91" y="624"/>
                    <a:pt x="91" y="648"/>
                    <a:pt x="91" y="665"/>
                  </a:cubicBezTo>
                  <a:cubicBezTo>
                    <a:pt x="91" y="665"/>
                    <a:pt x="77" y="651"/>
                    <a:pt x="68" y="651"/>
                  </a:cubicBezTo>
                  <a:cubicBezTo>
                    <a:pt x="64" y="651"/>
                    <a:pt x="61" y="654"/>
                    <a:pt x="61" y="665"/>
                  </a:cubicBezTo>
                  <a:lnTo>
                    <a:pt x="61" y="725"/>
                  </a:lnTo>
                  <a:cubicBezTo>
                    <a:pt x="61" y="725"/>
                    <a:pt x="91" y="755"/>
                    <a:pt x="61" y="785"/>
                  </a:cubicBezTo>
                  <a:cubicBezTo>
                    <a:pt x="30" y="815"/>
                    <a:pt x="30" y="846"/>
                    <a:pt x="30" y="876"/>
                  </a:cubicBezTo>
                  <a:cubicBezTo>
                    <a:pt x="30" y="906"/>
                    <a:pt x="0" y="966"/>
                    <a:pt x="30" y="966"/>
                  </a:cubicBezTo>
                  <a:cubicBezTo>
                    <a:pt x="30" y="962"/>
                    <a:pt x="31" y="960"/>
                    <a:pt x="32" y="960"/>
                  </a:cubicBezTo>
                  <a:lnTo>
                    <a:pt x="32" y="960"/>
                  </a:lnTo>
                  <a:cubicBezTo>
                    <a:pt x="38" y="960"/>
                    <a:pt x="56" y="1027"/>
                    <a:pt x="30" y="1027"/>
                  </a:cubicBezTo>
                  <a:cubicBezTo>
                    <a:pt x="30" y="1027"/>
                    <a:pt x="17" y="1013"/>
                    <a:pt x="8" y="1013"/>
                  </a:cubicBezTo>
                  <a:cubicBezTo>
                    <a:pt x="4" y="1013"/>
                    <a:pt x="0" y="1017"/>
                    <a:pt x="0" y="1027"/>
                  </a:cubicBezTo>
                  <a:cubicBezTo>
                    <a:pt x="0" y="1057"/>
                    <a:pt x="30" y="1087"/>
                    <a:pt x="30" y="1087"/>
                  </a:cubicBezTo>
                  <a:cubicBezTo>
                    <a:pt x="0" y="1147"/>
                    <a:pt x="91" y="1178"/>
                    <a:pt x="30" y="1208"/>
                  </a:cubicBezTo>
                  <a:cubicBezTo>
                    <a:pt x="61" y="1298"/>
                    <a:pt x="151" y="1389"/>
                    <a:pt x="91" y="1419"/>
                  </a:cubicBezTo>
                  <a:cubicBezTo>
                    <a:pt x="39" y="1419"/>
                    <a:pt x="76" y="1352"/>
                    <a:pt x="50" y="1352"/>
                  </a:cubicBezTo>
                  <a:cubicBezTo>
                    <a:pt x="45" y="1352"/>
                    <a:pt x="39" y="1354"/>
                    <a:pt x="30" y="1359"/>
                  </a:cubicBezTo>
                  <a:cubicBezTo>
                    <a:pt x="61" y="1419"/>
                    <a:pt x="121" y="1509"/>
                    <a:pt x="121" y="1509"/>
                  </a:cubicBezTo>
                  <a:cubicBezTo>
                    <a:pt x="121" y="1509"/>
                    <a:pt x="94" y="1483"/>
                    <a:pt x="85" y="1483"/>
                  </a:cubicBezTo>
                  <a:cubicBezTo>
                    <a:pt x="81" y="1483"/>
                    <a:pt x="81" y="1489"/>
                    <a:pt x="91" y="1509"/>
                  </a:cubicBezTo>
                  <a:cubicBezTo>
                    <a:pt x="121" y="1540"/>
                    <a:pt x="121" y="1630"/>
                    <a:pt x="151" y="1630"/>
                  </a:cubicBezTo>
                  <a:lnTo>
                    <a:pt x="181" y="1630"/>
                  </a:lnTo>
                  <a:cubicBezTo>
                    <a:pt x="181" y="1600"/>
                    <a:pt x="242" y="1600"/>
                    <a:pt x="242" y="1600"/>
                  </a:cubicBezTo>
                  <a:lnTo>
                    <a:pt x="242" y="1600"/>
                  </a:lnTo>
                  <a:cubicBezTo>
                    <a:pt x="211" y="1660"/>
                    <a:pt x="272" y="1660"/>
                    <a:pt x="211" y="1721"/>
                  </a:cubicBezTo>
                  <a:cubicBezTo>
                    <a:pt x="242" y="1721"/>
                    <a:pt x="242" y="1721"/>
                    <a:pt x="211" y="1751"/>
                  </a:cubicBezTo>
                  <a:cubicBezTo>
                    <a:pt x="232" y="1751"/>
                    <a:pt x="265" y="1737"/>
                    <a:pt x="276" y="1737"/>
                  </a:cubicBezTo>
                  <a:cubicBezTo>
                    <a:pt x="282" y="1737"/>
                    <a:pt x="282" y="1741"/>
                    <a:pt x="272" y="1751"/>
                  </a:cubicBezTo>
                  <a:lnTo>
                    <a:pt x="302" y="1751"/>
                  </a:lnTo>
                  <a:cubicBezTo>
                    <a:pt x="317" y="1781"/>
                    <a:pt x="340" y="1781"/>
                    <a:pt x="359" y="1781"/>
                  </a:cubicBezTo>
                  <a:cubicBezTo>
                    <a:pt x="377" y="1781"/>
                    <a:pt x="392" y="1781"/>
                    <a:pt x="392" y="1811"/>
                  </a:cubicBezTo>
                  <a:lnTo>
                    <a:pt x="392" y="1902"/>
                  </a:lnTo>
                  <a:lnTo>
                    <a:pt x="423" y="1902"/>
                  </a:lnTo>
                  <a:lnTo>
                    <a:pt x="423" y="1872"/>
                  </a:lnTo>
                  <a:cubicBezTo>
                    <a:pt x="423" y="1872"/>
                    <a:pt x="436" y="1858"/>
                    <a:pt x="445" y="1858"/>
                  </a:cubicBezTo>
                  <a:cubicBezTo>
                    <a:pt x="449" y="1858"/>
                    <a:pt x="453" y="1862"/>
                    <a:pt x="453" y="1872"/>
                  </a:cubicBezTo>
                  <a:cubicBezTo>
                    <a:pt x="453" y="1841"/>
                    <a:pt x="453" y="1841"/>
                    <a:pt x="453" y="1841"/>
                  </a:cubicBezTo>
                  <a:cubicBezTo>
                    <a:pt x="459" y="1836"/>
                    <a:pt x="464" y="1830"/>
                    <a:pt x="470" y="1824"/>
                  </a:cubicBezTo>
                  <a:lnTo>
                    <a:pt x="470" y="1824"/>
                  </a:lnTo>
                  <a:cubicBezTo>
                    <a:pt x="469" y="1834"/>
                    <a:pt x="472" y="1841"/>
                    <a:pt x="483" y="1841"/>
                  </a:cubicBezTo>
                  <a:cubicBezTo>
                    <a:pt x="503" y="1841"/>
                    <a:pt x="510" y="1828"/>
                    <a:pt x="512" y="1828"/>
                  </a:cubicBezTo>
                  <a:cubicBezTo>
                    <a:pt x="513" y="1828"/>
                    <a:pt x="513" y="1831"/>
                    <a:pt x="513" y="1841"/>
                  </a:cubicBezTo>
                  <a:lnTo>
                    <a:pt x="513" y="1902"/>
                  </a:lnTo>
                  <a:cubicBezTo>
                    <a:pt x="528" y="1887"/>
                    <a:pt x="543" y="1887"/>
                    <a:pt x="555" y="1887"/>
                  </a:cubicBezTo>
                  <a:cubicBezTo>
                    <a:pt x="566" y="1887"/>
                    <a:pt x="574" y="1887"/>
                    <a:pt x="574" y="1872"/>
                  </a:cubicBezTo>
                  <a:cubicBezTo>
                    <a:pt x="604" y="1872"/>
                    <a:pt x="604" y="1902"/>
                    <a:pt x="574" y="1932"/>
                  </a:cubicBezTo>
                  <a:cubicBezTo>
                    <a:pt x="604" y="1932"/>
                    <a:pt x="604" y="1872"/>
                    <a:pt x="604" y="1872"/>
                  </a:cubicBezTo>
                  <a:cubicBezTo>
                    <a:pt x="608" y="1876"/>
                    <a:pt x="613" y="1878"/>
                    <a:pt x="617" y="1878"/>
                  </a:cubicBezTo>
                  <a:cubicBezTo>
                    <a:pt x="635" y="1878"/>
                    <a:pt x="650" y="1850"/>
                    <a:pt x="658" y="1850"/>
                  </a:cubicBezTo>
                  <a:cubicBezTo>
                    <a:pt x="662" y="1850"/>
                    <a:pt x="664" y="1856"/>
                    <a:pt x="664" y="1872"/>
                  </a:cubicBezTo>
                  <a:lnTo>
                    <a:pt x="664" y="1932"/>
                  </a:lnTo>
                  <a:cubicBezTo>
                    <a:pt x="724" y="1932"/>
                    <a:pt x="755" y="1902"/>
                    <a:pt x="785" y="1902"/>
                  </a:cubicBezTo>
                  <a:cubicBezTo>
                    <a:pt x="785" y="1876"/>
                    <a:pt x="787" y="1867"/>
                    <a:pt x="791" y="1867"/>
                  </a:cubicBezTo>
                  <a:cubicBezTo>
                    <a:pt x="798" y="1867"/>
                    <a:pt x="810" y="1907"/>
                    <a:pt x="814" y="1907"/>
                  </a:cubicBezTo>
                  <a:cubicBezTo>
                    <a:pt x="815" y="1907"/>
                    <a:pt x="815" y="1905"/>
                    <a:pt x="815" y="1902"/>
                  </a:cubicBezTo>
                  <a:cubicBezTo>
                    <a:pt x="815" y="1902"/>
                    <a:pt x="815" y="1902"/>
                    <a:pt x="815" y="1932"/>
                  </a:cubicBezTo>
                  <a:cubicBezTo>
                    <a:pt x="845" y="1932"/>
                    <a:pt x="845" y="1902"/>
                    <a:pt x="875" y="1872"/>
                  </a:cubicBezTo>
                  <a:lnTo>
                    <a:pt x="875" y="1902"/>
                  </a:lnTo>
                  <a:cubicBezTo>
                    <a:pt x="895" y="1902"/>
                    <a:pt x="916" y="1915"/>
                    <a:pt x="927" y="1915"/>
                  </a:cubicBezTo>
                  <a:cubicBezTo>
                    <a:pt x="932" y="1915"/>
                    <a:pt x="936" y="1912"/>
                    <a:pt x="936" y="1902"/>
                  </a:cubicBezTo>
                  <a:lnTo>
                    <a:pt x="936" y="1841"/>
                  </a:lnTo>
                  <a:cubicBezTo>
                    <a:pt x="944" y="1874"/>
                    <a:pt x="952" y="1885"/>
                    <a:pt x="960" y="1885"/>
                  </a:cubicBezTo>
                  <a:cubicBezTo>
                    <a:pt x="976" y="1885"/>
                    <a:pt x="991" y="1845"/>
                    <a:pt x="1007" y="1845"/>
                  </a:cubicBezTo>
                  <a:cubicBezTo>
                    <a:pt x="1013" y="1845"/>
                    <a:pt x="1020" y="1852"/>
                    <a:pt x="1026" y="1872"/>
                  </a:cubicBezTo>
                  <a:lnTo>
                    <a:pt x="1026" y="1902"/>
                  </a:lnTo>
                  <a:lnTo>
                    <a:pt x="1056" y="1872"/>
                  </a:lnTo>
                  <a:cubicBezTo>
                    <a:pt x="1056" y="1857"/>
                    <a:pt x="1056" y="1857"/>
                    <a:pt x="1056" y="1857"/>
                  </a:cubicBezTo>
                  <a:cubicBezTo>
                    <a:pt x="1056" y="1857"/>
                    <a:pt x="1056" y="1857"/>
                    <a:pt x="1056" y="1841"/>
                  </a:cubicBezTo>
                  <a:lnTo>
                    <a:pt x="1087" y="1781"/>
                  </a:lnTo>
                  <a:cubicBezTo>
                    <a:pt x="1087" y="1801"/>
                    <a:pt x="1087" y="1821"/>
                    <a:pt x="1087" y="1841"/>
                  </a:cubicBezTo>
                  <a:cubicBezTo>
                    <a:pt x="1092" y="1852"/>
                    <a:pt x="1095" y="1856"/>
                    <a:pt x="1097" y="1856"/>
                  </a:cubicBezTo>
                  <a:cubicBezTo>
                    <a:pt x="1106" y="1856"/>
                    <a:pt x="1097" y="1797"/>
                    <a:pt x="1106" y="1797"/>
                  </a:cubicBezTo>
                  <a:cubicBezTo>
                    <a:pt x="1108" y="1797"/>
                    <a:pt x="1112" y="1801"/>
                    <a:pt x="1117" y="1811"/>
                  </a:cubicBezTo>
                  <a:cubicBezTo>
                    <a:pt x="1138" y="1790"/>
                    <a:pt x="1144" y="1755"/>
                    <a:pt x="1146" y="1755"/>
                  </a:cubicBezTo>
                  <a:cubicBezTo>
                    <a:pt x="1147" y="1755"/>
                    <a:pt x="1147" y="1762"/>
                    <a:pt x="1147" y="1781"/>
                  </a:cubicBezTo>
                  <a:cubicBezTo>
                    <a:pt x="1147" y="1811"/>
                    <a:pt x="1117" y="1811"/>
                    <a:pt x="1147" y="1811"/>
                  </a:cubicBezTo>
                  <a:cubicBezTo>
                    <a:pt x="1147" y="1811"/>
                    <a:pt x="1166" y="1773"/>
                    <a:pt x="1174" y="1773"/>
                  </a:cubicBezTo>
                  <a:cubicBezTo>
                    <a:pt x="1176" y="1773"/>
                    <a:pt x="1177" y="1775"/>
                    <a:pt x="1177" y="1781"/>
                  </a:cubicBezTo>
                  <a:cubicBezTo>
                    <a:pt x="1177" y="1796"/>
                    <a:pt x="1170" y="1796"/>
                    <a:pt x="1166" y="1796"/>
                  </a:cubicBezTo>
                  <a:cubicBezTo>
                    <a:pt x="1162" y="1796"/>
                    <a:pt x="1162" y="1796"/>
                    <a:pt x="1177" y="1811"/>
                  </a:cubicBezTo>
                  <a:lnTo>
                    <a:pt x="1177" y="1841"/>
                  </a:lnTo>
                  <a:lnTo>
                    <a:pt x="1207" y="1872"/>
                  </a:lnTo>
                  <a:cubicBezTo>
                    <a:pt x="1207" y="1751"/>
                    <a:pt x="1237" y="1841"/>
                    <a:pt x="1268" y="1751"/>
                  </a:cubicBezTo>
                  <a:lnTo>
                    <a:pt x="1268" y="1751"/>
                  </a:lnTo>
                  <a:cubicBezTo>
                    <a:pt x="1237" y="1841"/>
                    <a:pt x="1268" y="1841"/>
                    <a:pt x="1268" y="1841"/>
                  </a:cubicBezTo>
                  <a:cubicBezTo>
                    <a:pt x="1268" y="1866"/>
                    <a:pt x="1248" y="1910"/>
                    <a:pt x="1256" y="1910"/>
                  </a:cubicBezTo>
                  <a:cubicBezTo>
                    <a:pt x="1258" y="1910"/>
                    <a:pt x="1262" y="1908"/>
                    <a:pt x="1268" y="1902"/>
                  </a:cubicBezTo>
                  <a:cubicBezTo>
                    <a:pt x="1268" y="1887"/>
                    <a:pt x="1275" y="1887"/>
                    <a:pt x="1283" y="1887"/>
                  </a:cubicBezTo>
                  <a:cubicBezTo>
                    <a:pt x="1285" y="1887"/>
                    <a:pt x="1288" y="1887"/>
                    <a:pt x="1291" y="1886"/>
                  </a:cubicBezTo>
                  <a:lnTo>
                    <a:pt x="1291" y="1886"/>
                  </a:lnTo>
                  <a:cubicBezTo>
                    <a:pt x="1294" y="1888"/>
                    <a:pt x="1298" y="1891"/>
                    <a:pt x="1298" y="1902"/>
                  </a:cubicBezTo>
                  <a:lnTo>
                    <a:pt x="1298" y="1872"/>
                  </a:lnTo>
                  <a:cubicBezTo>
                    <a:pt x="1298" y="1881"/>
                    <a:pt x="1295" y="1885"/>
                    <a:pt x="1291" y="1886"/>
                  </a:cubicBezTo>
                  <a:lnTo>
                    <a:pt x="1291" y="1886"/>
                  </a:lnTo>
                  <a:cubicBezTo>
                    <a:pt x="1284" y="1882"/>
                    <a:pt x="1278" y="1881"/>
                    <a:pt x="1298" y="1841"/>
                  </a:cubicBezTo>
                  <a:cubicBezTo>
                    <a:pt x="1298" y="1835"/>
                    <a:pt x="1300" y="1833"/>
                    <a:pt x="1305" y="1833"/>
                  </a:cubicBezTo>
                  <a:cubicBezTo>
                    <a:pt x="1316" y="1833"/>
                    <a:pt x="1340" y="1850"/>
                    <a:pt x="1351" y="1850"/>
                  </a:cubicBezTo>
                  <a:cubicBezTo>
                    <a:pt x="1355" y="1850"/>
                    <a:pt x="1358" y="1848"/>
                    <a:pt x="1358" y="1841"/>
                  </a:cubicBezTo>
                  <a:cubicBezTo>
                    <a:pt x="1388" y="1781"/>
                    <a:pt x="1388" y="1751"/>
                    <a:pt x="1388" y="1721"/>
                  </a:cubicBezTo>
                  <a:cubicBezTo>
                    <a:pt x="1418" y="1721"/>
                    <a:pt x="1418" y="1751"/>
                    <a:pt x="1388" y="1781"/>
                  </a:cubicBezTo>
                  <a:cubicBezTo>
                    <a:pt x="1398" y="1791"/>
                    <a:pt x="1405" y="1794"/>
                    <a:pt x="1410" y="1794"/>
                  </a:cubicBezTo>
                  <a:cubicBezTo>
                    <a:pt x="1418" y="1794"/>
                    <a:pt x="1418" y="1781"/>
                    <a:pt x="1418" y="1781"/>
                  </a:cubicBezTo>
                  <a:lnTo>
                    <a:pt x="1418" y="1721"/>
                  </a:lnTo>
                  <a:lnTo>
                    <a:pt x="1539" y="1691"/>
                  </a:lnTo>
                  <a:lnTo>
                    <a:pt x="1539" y="1751"/>
                  </a:lnTo>
                  <a:lnTo>
                    <a:pt x="1539" y="1811"/>
                  </a:lnTo>
                  <a:cubicBezTo>
                    <a:pt x="1539" y="1840"/>
                    <a:pt x="1539" y="1868"/>
                    <a:pt x="1564" y="1871"/>
                  </a:cubicBezTo>
                  <a:lnTo>
                    <a:pt x="1564" y="1871"/>
                  </a:lnTo>
                  <a:cubicBezTo>
                    <a:pt x="1569" y="1860"/>
                    <a:pt x="1569" y="1841"/>
                    <a:pt x="1569" y="1841"/>
                  </a:cubicBezTo>
                  <a:lnTo>
                    <a:pt x="1569" y="1781"/>
                  </a:lnTo>
                  <a:cubicBezTo>
                    <a:pt x="1594" y="1805"/>
                    <a:pt x="1579" y="1850"/>
                    <a:pt x="1588" y="1850"/>
                  </a:cubicBezTo>
                  <a:cubicBezTo>
                    <a:pt x="1590" y="1850"/>
                    <a:pt x="1594" y="1847"/>
                    <a:pt x="1600" y="1841"/>
                  </a:cubicBezTo>
                  <a:cubicBezTo>
                    <a:pt x="1630" y="1811"/>
                    <a:pt x="1569" y="1781"/>
                    <a:pt x="1600" y="1781"/>
                  </a:cubicBezTo>
                  <a:lnTo>
                    <a:pt x="1600" y="1781"/>
                  </a:lnTo>
                  <a:cubicBezTo>
                    <a:pt x="1620" y="1781"/>
                    <a:pt x="1626" y="1794"/>
                    <a:pt x="1629" y="1794"/>
                  </a:cubicBezTo>
                  <a:cubicBezTo>
                    <a:pt x="1630" y="1794"/>
                    <a:pt x="1630" y="1791"/>
                    <a:pt x="1630" y="1781"/>
                  </a:cubicBezTo>
                  <a:lnTo>
                    <a:pt x="1630" y="1751"/>
                  </a:lnTo>
                  <a:cubicBezTo>
                    <a:pt x="1650" y="1751"/>
                    <a:pt x="1657" y="1724"/>
                    <a:pt x="1659" y="1724"/>
                  </a:cubicBezTo>
                  <a:cubicBezTo>
                    <a:pt x="1660" y="1724"/>
                    <a:pt x="1660" y="1731"/>
                    <a:pt x="1660" y="1751"/>
                  </a:cubicBezTo>
                  <a:cubicBezTo>
                    <a:pt x="1660" y="1721"/>
                    <a:pt x="1660" y="1691"/>
                    <a:pt x="1660" y="1660"/>
                  </a:cubicBezTo>
                  <a:cubicBezTo>
                    <a:pt x="1669" y="1687"/>
                    <a:pt x="1675" y="1695"/>
                    <a:pt x="1680" y="1695"/>
                  </a:cubicBezTo>
                  <a:cubicBezTo>
                    <a:pt x="1689" y="1695"/>
                    <a:pt x="1695" y="1673"/>
                    <a:pt x="1704" y="1673"/>
                  </a:cubicBezTo>
                  <a:cubicBezTo>
                    <a:pt x="1709" y="1673"/>
                    <a:pt x="1714" y="1677"/>
                    <a:pt x="1720" y="1691"/>
                  </a:cubicBezTo>
                  <a:cubicBezTo>
                    <a:pt x="1720" y="1630"/>
                    <a:pt x="1750" y="1630"/>
                    <a:pt x="1750" y="1570"/>
                  </a:cubicBezTo>
                  <a:lnTo>
                    <a:pt x="1781" y="1570"/>
                  </a:lnTo>
                  <a:cubicBezTo>
                    <a:pt x="1781" y="1540"/>
                    <a:pt x="1750" y="1509"/>
                    <a:pt x="1750" y="1449"/>
                  </a:cubicBezTo>
                  <a:lnTo>
                    <a:pt x="1750" y="1449"/>
                  </a:lnTo>
                  <a:cubicBezTo>
                    <a:pt x="1756" y="1455"/>
                    <a:pt x="1762" y="1462"/>
                    <a:pt x="1769" y="1470"/>
                  </a:cubicBezTo>
                  <a:lnTo>
                    <a:pt x="1769" y="1470"/>
                  </a:lnTo>
                  <a:cubicBezTo>
                    <a:pt x="1766" y="1458"/>
                    <a:pt x="1769" y="1449"/>
                    <a:pt x="1781" y="1449"/>
                  </a:cubicBezTo>
                  <a:lnTo>
                    <a:pt x="1841" y="1449"/>
                  </a:lnTo>
                  <a:cubicBezTo>
                    <a:pt x="1811" y="1419"/>
                    <a:pt x="1781" y="1389"/>
                    <a:pt x="1841" y="1389"/>
                  </a:cubicBezTo>
                  <a:lnTo>
                    <a:pt x="1871" y="1389"/>
                  </a:lnTo>
                  <a:cubicBezTo>
                    <a:pt x="1871" y="1389"/>
                    <a:pt x="1871" y="1359"/>
                    <a:pt x="1841" y="1359"/>
                  </a:cubicBezTo>
                  <a:cubicBezTo>
                    <a:pt x="1841" y="1352"/>
                    <a:pt x="1844" y="1350"/>
                    <a:pt x="1848" y="1350"/>
                  </a:cubicBezTo>
                  <a:cubicBezTo>
                    <a:pt x="1860" y="1350"/>
                    <a:pt x="1883" y="1367"/>
                    <a:pt x="1894" y="1367"/>
                  </a:cubicBezTo>
                  <a:cubicBezTo>
                    <a:pt x="1899" y="1367"/>
                    <a:pt x="1901" y="1365"/>
                    <a:pt x="1901" y="1359"/>
                  </a:cubicBezTo>
                  <a:cubicBezTo>
                    <a:pt x="1901" y="1328"/>
                    <a:pt x="1871" y="1268"/>
                    <a:pt x="1871" y="1268"/>
                  </a:cubicBezTo>
                  <a:cubicBezTo>
                    <a:pt x="1871" y="1238"/>
                    <a:pt x="1901" y="1208"/>
                    <a:pt x="1871" y="1147"/>
                  </a:cubicBezTo>
                  <a:cubicBezTo>
                    <a:pt x="1868" y="1144"/>
                    <a:pt x="1865" y="1141"/>
                    <a:pt x="1861" y="1137"/>
                  </a:cubicBezTo>
                  <a:lnTo>
                    <a:pt x="1861" y="1137"/>
                  </a:lnTo>
                  <a:cubicBezTo>
                    <a:pt x="1863" y="1140"/>
                    <a:pt x="1864" y="1144"/>
                    <a:pt x="1865" y="1147"/>
                  </a:cubicBezTo>
                  <a:lnTo>
                    <a:pt x="1841" y="1147"/>
                  </a:lnTo>
                  <a:lnTo>
                    <a:pt x="1841" y="1117"/>
                  </a:lnTo>
                  <a:cubicBezTo>
                    <a:pt x="1844" y="1117"/>
                    <a:pt x="1846" y="1118"/>
                    <a:pt x="1849" y="1119"/>
                  </a:cubicBezTo>
                  <a:lnTo>
                    <a:pt x="1849" y="1119"/>
                  </a:lnTo>
                  <a:cubicBezTo>
                    <a:pt x="1829" y="1090"/>
                    <a:pt x="1819" y="1057"/>
                    <a:pt x="1841" y="1057"/>
                  </a:cubicBezTo>
                  <a:cubicBezTo>
                    <a:pt x="1865" y="1057"/>
                    <a:pt x="1851" y="1095"/>
                    <a:pt x="1859" y="1095"/>
                  </a:cubicBezTo>
                  <a:cubicBezTo>
                    <a:pt x="1861" y="1095"/>
                    <a:pt x="1865" y="1093"/>
                    <a:pt x="1871" y="1087"/>
                  </a:cubicBezTo>
                  <a:lnTo>
                    <a:pt x="1871" y="1117"/>
                  </a:lnTo>
                  <a:cubicBezTo>
                    <a:pt x="1911" y="1117"/>
                    <a:pt x="1925" y="1144"/>
                    <a:pt x="1929" y="1144"/>
                  </a:cubicBezTo>
                  <a:cubicBezTo>
                    <a:pt x="1931" y="1144"/>
                    <a:pt x="1931" y="1137"/>
                    <a:pt x="1931" y="1117"/>
                  </a:cubicBezTo>
                  <a:cubicBezTo>
                    <a:pt x="1931" y="1087"/>
                    <a:pt x="1931" y="1027"/>
                    <a:pt x="1931" y="1027"/>
                  </a:cubicBezTo>
                  <a:cubicBezTo>
                    <a:pt x="1911" y="1027"/>
                    <a:pt x="1905" y="1053"/>
                    <a:pt x="1893" y="1053"/>
                  </a:cubicBezTo>
                  <a:cubicBezTo>
                    <a:pt x="1888" y="1053"/>
                    <a:pt x="1881" y="1047"/>
                    <a:pt x="1871" y="1027"/>
                  </a:cubicBezTo>
                  <a:cubicBezTo>
                    <a:pt x="1841" y="966"/>
                    <a:pt x="1931" y="936"/>
                    <a:pt x="1931" y="906"/>
                  </a:cubicBezTo>
                  <a:cubicBezTo>
                    <a:pt x="1901" y="906"/>
                    <a:pt x="1871" y="906"/>
                    <a:pt x="1871" y="876"/>
                  </a:cubicBezTo>
                  <a:lnTo>
                    <a:pt x="1901" y="876"/>
                  </a:lnTo>
                  <a:cubicBezTo>
                    <a:pt x="1914" y="850"/>
                    <a:pt x="1911" y="829"/>
                    <a:pt x="1902" y="815"/>
                  </a:cubicBezTo>
                  <a:lnTo>
                    <a:pt x="1902" y="815"/>
                  </a:lnTo>
                  <a:cubicBezTo>
                    <a:pt x="1916" y="800"/>
                    <a:pt x="1909" y="800"/>
                    <a:pt x="1898" y="800"/>
                  </a:cubicBezTo>
                  <a:cubicBezTo>
                    <a:pt x="1895" y="800"/>
                    <a:pt x="1893" y="800"/>
                    <a:pt x="1891" y="800"/>
                  </a:cubicBezTo>
                  <a:lnTo>
                    <a:pt x="1891" y="800"/>
                  </a:lnTo>
                  <a:cubicBezTo>
                    <a:pt x="1888" y="797"/>
                    <a:pt x="1885" y="795"/>
                    <a:pt x="1882" y="792"/>
                  </a:cubicBezTo>
                  <a:lnTo>
                    <a:pt x="1882" y="792"/>
                  </a:lnTo>
                  <a:cubicBezTo>
                    <a:pt x="1883" y="795"/>
                    <a:pt x="1884" y="797"/>
                    <a:pt x="1885" y="800"/>
                  </a:cubicBezTo>
                  <a:lnTo>
                    <a:pt x="1885" y="800"/>
                  </a:lnTo>
                  <a:cubicBezTo>
                    <a:pt x="1877" y="798"/>
                    <a:pt x="1871" y="795"/>
                    <a:pt x="1871" y="785"/>
                  </a:cubicBezTo>
                  <a:lnTo>
                    <a:pt x="1871" y="785"/>
                  </a:lnTo>
                  <a:cubicBezTo>
                    <a:pt x="1871" y="785"/>
                    <a:pt x="1876" y="788"/>
                    <a:pt x="1882" y="792"/>
                  </a:cubicBezTo>
                  <a:lnTo>
                    <a:pt x="1882" y="792"/>
                  </a:lnTo>
                  <a:cubicBezTo>
                    <a:pt x="1880" y="788"/>
                    <a:pt x="1877" y="785"/>
                    <a:pt x="1871" y="785"/>
                  </a:cubicBezTo>
                  <a:lnTo>
                    <a:pt x="1901" y="785"/>
                  </a:lnTo>
                  <a:cubicBezTo>
                    <a:pt x="1901" y="725"/>
                    <a:pt x="1841" y="665"/>
                    <a:pt x="1841" y="634"/>
                  </a:cubicBezTo>
                  <a:lnTo>
                    <a:pt x="1871" y="634"/>
                  </a:lnTo>
                  <a:cubicBezTo>
                    <a:pt x="1841" y="544"/>
                    <a:pt x="1841" y="483"/>
                    <a:pt x="1841" y="393"/>
                  </a:cubicBezTo>
                  <a:lnTo>
                    <a:pt x="1811" y="393"/>
                  </a:lnTo>
                  <a:cubicBezTo>
                    <a:pt x="1811" y="373"/>
                    <a:pt x="1807" y="366"/>
                    <a:pt x="1803" y="366"/>
                  </a:cubicBezTo>
                  <a:cubicBezTo>
                    <a:pt x="1794" y="366"/>
                    <a:pt x="1781" y="393"/>
                    <a:pt x="1781" y="393"/>
                  </a:cubicBezTo>
                  <a:cubicBezTo>
                    <a:pt x="1750" y="363"/>
                    <a:pt x="1781" y="363"/>
                    <a:pt x="1781" y="363"/>
                  </a:cubicBezTo>
                  <a:cubicBezTo>
                    <a:pt x="1720" y="333"/>
                    <a:pt x="1690" y="302"/>
                    <a:pt x="1690" y="242"/>
                  </a:cubicBezTo>
                  <a:cubicBezTo>
                    <a:pt x="1690" y="238"/>
                    <a:pt x="1689" y="236"/>
                    <a:pt x="1686" y="236"/>
                  </a:cubicBezTo>
                  <a:cubicBezTo>
                    <a:pt x="1677" y="236"/>
                    <a:pt x="1654" y="263"/>
                    <a:pt x="1640" y="263"/>
                  </a:cubicBezTo>
                  <a:cubicBezTo>
                    <a:pt x="1634" y="263"/>
                    <a:pt x="1630" y="258"/>
                    <a:pt x="1630" y="242"/>
                  </a:cubicBezTo>
                  <a:cubicBezTo>
                    <a:pt x="1600" y="182"/>
                    <a:pt x="1539" y="182"/>
                    <a:pt x="1539" y="91"/>
                  </a:cubicBezTo>
                  <a:cubicBezTo>
                    <a:pt x="1533" y="104"/>
                    <a:pt x="1526" y="109"/>
                    <a:pt x="1520" y="109"/>
                  </a:cubicBezTo>
                  <a:cubicBezTo>
                    <a:pt x="1506" y="109"/>
                    <a:pt x="1493" y="86"/>
                    <a:pt x="1486" y="86"/>
                  </a:cubicBezTo>
                  <a:cubicBezTo>
                    <a:pt x="1481" y="86"/>
                    <a:pt x="1479" y="95"/>
                    <a:pt x="1479" y="121"/>
                  </a:cubicBezTo>
                  <a:cubicBezTo>
                    <a:pt x="1449" y="61"/>
                    <a:pt x="1418" y="1"/>
                    <a:pt x="1418" y="1"/>
                  </a:cubicBezTo>
                  <a:cubicBezTo>
                    <a:pt x="1418" y="1"/>
                    <a:pt x="1388" y="61"/>
                    <a:pt x="1388" y="61"/>
                  </a:cubicBezTo>
                  <a:lnTo>
                    <a:pt x="13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3940500" y="2337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3929925" y="23022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3922375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3898250" y="234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3905775" y="2348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3895225" y="232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39291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3929175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3926900" y="23482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0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3908800" y="2349750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1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3975950" y="234662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25" y="0"/>
                  </a:moveTo>
                  <a:cubicBezTo>
                    <a:pt x="21" y="0"/>
                    <a:pt x="13" y="10"/>
                    <a:pt x="0" y="35"/>
                  </a:cubicBezTo>
                  <a:lnTo>
                    <a:pt x="29" y="7"/>
                  </a:lnTo>
                  <a:lnTo>
                    <a:pt x="29" y="7"/>
                  </a:lnTo>
                  <a:cubicBezTo>
                    <a:pt x="31" y="13"/>
                    <a:pt x="31" y="24"/>
                    <a:pt x="31" y="35"/>
                  </a:cubicBezTo>
                  <a:cubicBezTo>
                    <a:pt x="31" y="25"/>
                    <a:pt x="31" y="15"/>
                    <a:pt x="31" y="5"/>
                  </a:cubicBezTo>
                  <a:lnTo>
                    <a:pt x="29" y="7"/>
                  </a:lnTo>
                  <a:lnTo>
                    <a:pt x="29" y="7"/>
                  </a:lnTo>
                  <a:cubicBezTo>
                    <a:pt x="28" y="3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39744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3988775" y="2346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cubicBezTo>
                    <a:pt x="31" y="0"/>
                    <a:pt x="0" y="30"/>
                    <a:pt x="3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39744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3975950" y="23014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3987275" y="234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3965375" y="2298450"/>
              <a:ext cx="41525" cy="53600"/>
            </a:xfrm>
            <a:custGeom>
              <a:avLst/>
              <a:gdLst/>
              <a:ahLst/>
              <a:cxnLst/>
              <a:rect l="l" t="t" r="r" b="b"/>
              <a:pathLst>
                <a:path w="1661" h="2144" extrusionOk="0">
                  <a:moveTo>
                    <a:pt x="484" y="121"/>
                  </a:move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lose/>
                  <a:moveTo>
                    <a:pt x="1178" y="1956"/>
                  </a:moveTo>
                  <a:cubicBezTo>
                    <a:pt x="1178" y="1956"/>
                    <a:pt x="1178" y="1958"/>
                    <a:pt x="1178" y="1962"/>
                  </a:cubicBezTo>
                  <a:cubicBezTo>
                    <a:pt x="1178" y="1971"/>
                    <a:pt x="1175" y="1975"/>
                    <a:pt x="1172" y="1976"/>
                  </a:cubicBezTo>
                  <a:lnTo>
                    <a:pt x="1172" y="1976"/>
                  </a:lnTo>
                  <a:cubicBezTo>
                    <a:pt x="1176" y="1965"/>
                    <a:pt x="1177" y="1956"/>
                    <a:pt x="1178" y="1956"/>
                  </a:cubicBezTo>
                  <a:close/>
                  <a:moveTo>
                    <a:pt x="545" y="1939"/>
                  </a:moveTo>
                  <a:cubicBezTo>
                    <a:pt x="527" y="1939"/>
                    <a:pt x="514" y="1992"/>
                    <a:pt x="514" y="1992"/>
                  </a:cubicBezTo>
                  <a:cubicBezTo>
                    <a:pt x="514" y="1992"/>
                    <a:pt x="514" y="2023"/>
                    <a:pt x="514" y="2053"/>
                  </a:cubicBezTo>
                  <a:cubicBezTo>
                    <a:pt x="544" y="2023"/>
                    <a:pt x="544" y="2023"/>
                    <a:pt x="544" y="1992"/>
                  </a:cubicBezTo>
                  <a:cubicBezTo>
                    <a:pt x="574" y="2023"/>
                    <a:pt x="574" y="2023"/>
                    <a:pt x="544" y="2053"/>
                  </a:cubicBezTo>
                  <a:cubicBezTo>
                    <a:pt x="574" y="2053"/>
                    <a:pt x="574" y="2023"/>
                    <a:pt x="574" y="2023"/>
                  </a:cubicBezTo>
                  <a:cubicBezTo>
                    <a:pt x="574" y="2023"/>
                    <a:pt x="574" y="1992"/>
                    <a:pt x="574" y="1992"/>
                  </a:cubicBezTo>
                  <a:cubicBezTo>
                    <a:pt x="564" y="1952"/>
                    <a:pt x="554" y="1939"/>
                    <a:pt x="545" y="1939"/>
                  </a:cubicBezTo>
                  <a:close/>
                  <a:moveTo>
                    <a:pt x="967" y="1"/>
                  </a:moveTo>
                  <a:lnTo>
                    <a:pt x="967" y="31"/>
                  </a:lnTo>
                  <a:lnTo>
                    <a:pt x="967" y="61"/>
                  </a:lnTo>
                  <a:cubicBezTo>
                    <a:pt x="949" y="67"/>
                    <a:pt x="930" y="70"/>
                    <a:pt x="913" y="70"/>
                  </a:cubicBezTo>
                  <a:cubicBezTo>
                    <a:pt x="842" y="70"/>
                    <a:pt x="780" y="31"/>
                    <a:pt x="755" y="31"/>
                  </a:cubicBezTo>
                  <a:cubicBezTo>
                    <a:pt x="707" y="31"/>
                    <a:pt x="736" y="108"/>
                    <a:pt x="719" y="108"/>
                  </a:cubicBezTo>
                  <a:cubicBezTo>
                    <a:pt x="714" y="108"/>
                    <a:pt x="707" y="103"/>
                    <a:pt x="695" y="91"/>
                  </a:cubicBezTo>
                  <a:lnTo>
                    <a:pt x="695" y="61"/>
                  </a:lnTo>
                  <a:cubicBezTo>
                    <a:pt x="680" y="106"/>
                    <a:pt x="657" y="106"/>
                    <a:pt x="635" y="106"/>
                  </a:cubicBezTo>
                  <a:cubicBezTo>
                    <a:pt x="612" y="106"/>
                    <a:pt x="589" y="106"/>
                    <a:pt x="574" y="152"/>
                  </a:cubicBezTo>
                  <a:cubicBezTo>
                    <a:pt x="574" y="121"/>
                    <a:pt x="574" y="121"/>
                    <a:pt x="544" y="91"/>
                  </a:cubicBezTo>
                  <a:cubicBezTo>
                    <a:pt x="538" y="85"/>
                    <a:pt x="533" y="83"/>
                    <a:pt x="529" y="83"/>
                  </a:cubicBezTo>
                  <a:cubicBezTo>
                    <a:pt x="524" y="83"/>
                    <a:pt x="520" y="88"/>
                    <a:pt x="518" y="95"/>
                  </a:cubicBezTo>
                  <a:lnTo>
                    <a:pt x="518" y="95"/>
                  </a:lnTo>
                  <a:cubicBezTo>
                    <a:pt x="517" y="94"/>
                    <a:pt x="515" y="93"/>
                    <a:pt x="514" y="91"/>
                  </a:cubicBezTo>
                  <a:cubicBezTo>
                    <a:pt x="510" y="87"/>
                    <a:pt x="506" y="85"/>
                    <a:pt x="503" y="85"/>
                  </a:cubicBezTo>
                  <a:cubicBezTo>
                    <a:pt x="487" y="85"/>
                    <a:pt x="484" y="128"/>
                    <a:pt x="484" y="128"/>
                  </a:cubicBezTo>
                  <a:cubicBezTo>
                    <a:pt x="484" y="128"/>
                    <a:pt x="484" y="126"/>
                    <a:pt x="484" y="121"/>
                  </a:cubicBezTo>
                  <a:cubicBezTo>
                    <a:pt x="484" y="121"/>
                    <a:pt x="484" y="140"/>
                    <a:pt x="484" y="152"/>
                  </a:cubicBezTo>
                  <a:cubicBezTo>
                    <a:pt x="477" y="145"/>
                    <a:pt x="471" y="143"/>
                    <a:pt x="465" y="143"/>
                  </a:cubicBezTo>
                  <a:cubicBezTo>
                    <a:pt x="448" y="143"/>
                    <a:pt x="434" y="160"/>
                    <a:pt x="427" y="160"/>
                  </a:cubicBezTo>
                  <a:cubicBezTo>
                    <a:pt x="425" y="160"/>
                    <a:pt x="423" y="158"/>
                    <a:pt x="423" y="152"/>
                  </a:cubicBezTo>
                  <a:cubicBezTo>
                    <a:pt x="423" y="182"/>
                    <a:pt x="416" y="182"/>
                    <a:pt x="408" y="182"/>
                  </a:cubicBezTo>
                  <a:cubicBezTo>
                    <a:pt x="401" y="182"/>
                    <a:pt x="393" y="182"/>
                    <a:pt x="393" y="212"/>
                  </a:cubicBezTo>
                  <a:cubicBezTo>
                    <a:pt x="393" y="186"/>
                    <a:pt x="388" y="177"/>
                    <a:pt x="382" y="177"/>
                  </a:cubicBezTo>
                  <a:cubicBezTo>
                    <a:pt x="373" y="177"/>
                    <a:pt x="363" y="195"/>
                    <a:pt x="363" y="212"/>
                  </a:cubicBezTo>
                  <a:cubicBezTo>
                    <a:pt x="358" y="201"/>
                    <a:pt x="352" y="197"/>
                    <a:pt x="347" y="197"/>
                  </a:cubicBezTo>
                  <a:cubicBezTo>
                    <a:pt x="330" y="197"/>
                    <a:pt x="315" y="242"/>
                    <a:pt x="308" y="242"/>
                  </a:cubicBezTo>
                  <a:cubicBezTo>
                    <a:pt x="305" y="242"/>
                    <a:pt x="304" y="237"/>
                    <a:pt x="303" y="226"/>
                  </a:cubicBezTo>
                  <a:lnTo>
                    <a:pt x="303" y="226"/>
                  </a:lnTo>
                  <a:cubicBezTo>
                    <a:pt x="307" y="159"/>
                    <a:pt x="333" y="206"/>
                    <a:pt x="333" y="121"/>
                  </a:cubicBezTo>
                  <a:lnTo>
                    <a:pt x="333" y="121"/>
                  </a:lnTo>
                  <a:cubicBezTo>
                    <a:pt x="303" y="182"/>
                    <a:pt x="273" y="272"/>
                    <a:pt x="273" y="272"/>
                  </a:cubicBezTo>
                  <a:lnTo>
                    <a:pt x="273" y="212"/>
                  </a:lnTo>
                  <a:cubicBezTo>
                    <a:pt x="242" y="272"/>
                    <a:pt x="182" y="272"/>
                    <a:pt x="182" y="363"/>
                  </a:cubicBezTo>
                  <a:cubicBezTo>
                    <a:pt x="212" y="393"/>
                    <a:pt x="212" y="453"/>
                    <a:pt x="212" y="484"/>
                  </a:cubicBezTo>
                  <a:cubicBezTo>
                    <a:pt x="197" y="438"/>
                    <a:pt x="190" y="438"/>
                    <a:pt x="178" y="438"/>
                  </a:cubicBezTo>
                  <a:cubicBezTo>
                    <a:pt x="167" y="438"/>
                    <a:pt x="152" y="438"/>
                    <a:pt x="122" y="393"/>
                  </a:cubicBezTo>
                  <a:cubicBezTo>
                    <a:pt x="122" y="423"/>
                    <a:pt x="122" y="423"/>
                    <a:pt x="122" y="423"/>
                  </a:cubicBezTo>
                  <a:lnTo>
                    <a:pt x="122" y="484"/>
                  </a:lnTo>
                  <a:lnTo>
                    <a:pt x="122" y="514"/>
                  </a:lnTo>
                  <a:cubicBezTo>
                    <a:pt x="92" y="574"/>
                    <a:pt x="122" y="634"/>
                    <a:pt x="92" y="665"/>
                  </a:cubicBezTo>
                  <a:cubicBezTo>
                    <a:pt x="85" y="658"/>
                    <a:pt x="81" y="656"/>
                    <a:pt x="79" y="656"/>
                  </a:cubicBezTo>
                  <a:cubicBezTo>
                    <a:pt x="74" y="656"/>
                    <a:pt x="79" y="673"/>
                    <a:pt x="74" y="673"/>
                  </a:cubicBezTo>
                  <a:cubicBezTo>
                    <a:pt x="71" y="673"/>
                    <a:pt x="68" y="671"/>
                    <a:pt x="61" y="665"/>
                  </a:cubicBezTo>
                  <a:lnTo>
                    <a:pt x="61" y="695"/>
                  </a:lnTo>
                  <a:lnTo>
                    <a:pt x="61" y="785"/>
                  </a:lnTo>
                  <a:cubicBezTo>
                    <a:pt x="92" y="846"/>
                    <a:pt x="92" y="846"/>
                    <a:pt x="92" y="846"/>
                  </a:cubicBezTo>
                  <a:cubicBezTo>
                    <a:pt x="92" y="846"/>
                    <a:pt x="61" y="876"/>
                    <a:pt x="61" y="876"/>
                  </a:cubicBezTo>
                  <a:cubicBezTo>
                    <a:pt x="61" y="876"/>
                    <a:pt x="92" y="906"/>
                    <a:pt x="61" y="906"/>
                  </a:cubicBezTo>
                  <a:cubicBezTo>
                    <a:pt x="61" y="906"/>
                    <a:pt x="35" y="893"/>
                    <a:pt x="26" y="893"/>
                  </a:cubicBezTo>
                  <a:cubicBezTo>
                    <a:pt x="21" y="893"/>
                    <a:pt x="21" y="896"/>
                    <a:pt x="31" y="906"/>
                  </a:cubicBezTo>
                  <a:cubicBezTo>
                    <a:pt x="61" y="906"/>
                    <a:pt x="31" y="966"/>
                    <a:pt x="61" y="966"/>
                  </a:cubicBezTo>
                  <a:lnTo>
                    <a:pt x="31" y="966"/>
                  </a:lnTo>
                  <a:lnTo>
                    <a:pt x="61" y="997"/>
                  </a:lnTo>
                  <a:cubicBezTo>
                    <a:pt x="41" y="997"/>
                    <a:pt x="35" y="983"/>
                    <a:pt x="32" y="983"/>
                  </a:cubicBezTo>
                  <a:cubicBezTo>
                    <a:pt x="31" y="983"/>
                    <a:pt x="31" y="987"/>
                    <a:pt x="31" y="997"/>
                  </a:cubicBezTo>
                  <a:cubicBezTo>
                    <a:pt x="16" y="1012"/>
                    <a:pt x="24" y="1012"/>
                    <a:pt x="31" y="1012"/>
                  </a:cubicBezTo>
                  <a:cubicBezTo>
                    <a:pt x="39" y="1012"/>
                    <a:pt x="46" y="1012"/>
                    <a:pt x="31" y="1027"/>
                  </a:cubicBezTo>
                  <a:cubicBezTo>
                    <a:pt x="31" y="1087"/>
                    <a:pt x="92" y="1117"/>
                    <a:pt x="31" y="1147"/>
                  </a:cubicBezTo>
                  <a:cubicBezTo>
                    <a:pt x="27" y="1152"/>
                    <a:pt x="23" y="1154"/>
                    <a:pt x="19" y="1154"/>
                  </a:cubicBezTo>
                  <a:cubicBezTo>
                    <a:pt x="7" y="1154"/>
                    <a:pt x="3" y="1126"/>
                    <a:pt x="2" y="1126"/>
                  </a:cubicBezTo>
                  <a:cubicBezTo>
                    <a:pt x="1" y="1126"/>
                    <a:pt x="1" y="1132"/>
                    <a:pt x="1" y="1147"/>
                  </a:cubicBezTo>
                  <a:cubicBezTo>
                    <a:pt x="1" y="1208"/>
                    <a:pt x="61" y="1268"/>
                    <a:pt x="61" y="1329"/>
                  </a:cubicBezTo>
                  <a:cubicBezTo>
                    <a:pt x="66" y="1324"/>
                    <a:pt x="69" y="1322"/>
                    <a:pt x="71" y="1322"/>
                  </a:cubicBezTo>
                  <a:cubicBezTo>
                    <a:pt x="84" y="1322"/>
                    <a:pt x="61" y="1389"/>
                    <a:pt x="61" y="1389"/>
                  </a:cubicBezTo>
                  <a:cubicBezTo>
                    <a:pt x="41" y="1389"/>
                    <a:pt x="35" y="1375"/>
                    <a:pt x="32" y="1375"/>
                  </a:cubicBezTo>
                  <a:cubicBezTo>
                    <a:pt x="31" y="1375"/>
                    <a:pt x="31" y="1379"/>
                    <a:pt x="31" y="1389"/>
                  </a:cubicBezTo>
                  <a:cubicBezTo>
                    <a:pt x="31" y="1419"/>
                    <a:pt x="61" y="1449"/>
                    <a:pt x="92" y="1510"/>
                  </a:cubicBezTo>
                  <a:cubicBezTo>
                    <a:pt x="61" y="1540"/>
                    <a:pt x="61" y="1540"/>
                    <a:pt x="92" y="1570"/>
                  </a:cubicBezTo>
                  <a:cubicBezTo>
                    <a:pt x="106" y="1570"/>
                    <a:pt x="114" y="1577"/>
                    <a:pt x="118" y="1581"/>
                  </a:cubicBezTo>
                  <a:lnTo>
                    <a:pt x="118" y="1581"/>
                  </a:lnTo>
                  <a:cubicBezTo>
                    <a:pt x="67" y="1718"/>
                    <a:pt x="181" y="1663"/>
                    <a:pt x="152" y="1751"/>
                  </a:cubicBezTo>
                  <a:lnTo>
                    <a:pt x="182" y="1781"/>
                  </a:lnTo>
                  <a:cubicBezTo>
                    <a:pt x="182" y="1751"/>
                    <a:pt x="152" y="1751"/>
                    <a:pt x="182" y="1751"/>
                  </a:cubicBezTo>
                  <a:cubicBezTo>
                    <a:pt x="202" y="1751"/>
                    <a:pt x="222" y="1738"/>
                    <a:pt x="225" y="1738"/>
                  </a:cubicBezTo>
                  <a:lnTo>
                    <a:pt x="225" y="1738"/>
                  </a:lnTo>
                  <a:cubicBezTo>
                    <a:pt x="226" y="1738"/>
                    <a:pt x="222" y="1741"/>
                    <a:pt x="212" y="1751"/>
                  </a:cubicBezTo>
                  <a:cubicBezTo>
                    <a:pt x="189" y="1751"/>
                    <a:pt x="184" y="1769"/>
                    <a:pt x="182" y="1791"/>
                  </a:cubicBezTo>
                  <a:lnTo>
                    <a:pt x="182" y="1791"/>
                  </a:lnTo>
                  <a:cubicBezTo>
                    <a:pt x="182" y="1788"/>
                    <a:pt x="182" y="1785"/>
                    <a:pt x="182" y="1781"/>
                  </a:cubicBezTo>
                  <a:lnTo>
                    <a:pt x="182" y="1811"/>
                  </a:lnTo>
                  <a:cubicBezTo>
                    <a:pt x="182" y="1804"/>
                    <a:pt x="182" y="1797"/>
                    <a:pt x="182" y="1791"/>
                  </a:cubicBezTo>
                  <a:lnTo>
                    <a:pt x="182" y="1791"/>
                  </a:lnTo>
                  <a:cubicBezTo>
                    <a:pt x="183" y="1796"/>
                    <a:pt x="184" y="1799"/>
                    <a:pt x="186" y="1799"/>
                  </a:cubicBezTo>
                  <a:cubicBezTo>
                    <a:pt x="191" y="1799"/>
                    <a:pt x="203" y="1764"/>
                    <a:pt x="209" y="1764"/>
                  </a:cubicBezTo>
                  <a:cubicBezTo>
                    <a:pt x="211" y="1764"/>
                    <a:pt x="212" y="1768"/>
                    <a:pt x="212" y="1781"/>
                  </a:cubicBezTo>
                  <a:cubicBezTo>
                    <a:pt x="232" y="1781"/>
                    <a:pt x="252" y="1768"/>
                    <a:pt x="255" y="1768"/>
                  </a:cubicBezTo>
                  <a:lnTo>
                    <a:pt x="255" y="1768"/>
                  </a:lnTo>
                  <a:cubicBezTo>
                    <a:pt x="256" y="1768"/>
                    <a:pt x="252" y="1771"/>
                    <a:pt x="242" y="1781"/>
                  </a:cubicBezTo>
                  <a:cubicBezTo>
                    <a:pt x="242" y="1811"/>
                    <a:pt x="212" y="1811"/>
                    <a:pt x="242" y="1811"/>
                  </a:cubicBezTo>
                  <a:lnTo>
                    <a:pt x="242" y="1872"/>
                  </a:lnTo>
                  <a:lnTo>
                    <a:pt x="242" y="1902"/>
                  </a:lnTo>
                  <a:cubicBezTo>
                    <a:pt x="265" y="1880"/>
                    <a:pt x="275" y="1874"/>
                    <a:pt x="281" y="1874"/>
                  </a:cubicBezTo>
                  <a:cubicBezTo>
                    <a:pt x="289" y="1874"/>
                    <a:pt x="292" y="1881"/>
                    <a:pt x="304" y="1881"/>
                  </a:cubicBezTo>
                  <a:cubicBezTo>
                    <a:pt x="310" y="1881"/>
                    <a:pt x="319" y="1879"/>
                    <a:pt x="333" y="1872"/>
                  </a:cubicBezTo>
                  <a:lnTo>
                    <a:pt x="333" y="1872"/>
                  </a:lnTo>
                  <a:cubicBezTo>
                    <a:pt x="303" y="1902"/>
                    <a:pt x="303" y="1932"/>
                    <a:pt x="303" y="1932"/>
                  </a:cubicBezTo>
                  <a:cubicBezTo>
                    <a:pt x="303" y="1956"/>
                    <a:pt x="283" y="2001"/>
                    <a:pt x="291" y="2001"/>
                  </a:cubicBezTo>
                  <a:cubicBezTo>
                    <a:pt x="293" y="2001"/>
                    <a:pt x="297" y="1998"/>
                    <a:pt x="303" y="1992"/>
                  </a:cubicBezTo>
                  <a:cubicBezTo>
                    <a:pt x="303" y="1986"/>
                    <a:pt x="303" y="1984"/>
                    <a:pt x="303" y="1984"/>
                  </a:cubicBezTo>
                  <a:cubicBezTo>
                    <a:pt x="304" y="1984"/>
                    <a:pt x="307" y="2001"/>
                    <a:pt x="318" y="2001"/>
                  </a:cubicBezTo>
                  <a:cubicBezTo>
                    <a:pt x="322" y="2001"/>
                    <a:pt x="327" y="1999"/>
                    <a:pt x="333" y="1992"/>
                  </a:cubicBezTo>
                  <a:lnTo>
                    <a:pt x="333" y="1992"/>
                  </a:lnTo>
                  <a:cubicBezTo>
                    <a:pt x="303" y="2023"/>
                    <a:pt x="333" y="2023"/>
                    <a:pt x="333" y="2023"/>
                  </a:cubicBezTo>
                  <a:lnTo>
                    <a:pt x="333" y="1992"/>
                  </a:lnTo>
                  <a:cubicBezTo>
                    <a:pt x="339" y="1986"/>
                    <a:pt x="345" y="1984"/>
                    <a:pt x="351" y="1984"/>
                  </a:cubicBezTo>
                  <a:cubicBezTo>
                    <a:pt x="375" y="1984"/>
                    <a:pt x="399" y="2023"/>
                    <a:pt x="423" y="2023"/>
                  </a:cubicBezTo>
                  <a:cubicBezTo>
                    <a:pt x="454" y="1992"/>
                    <a:pt x="454" y="1962"/>
                    <a:pt x="484" y="1932"/>
                  </a:cubicBezTo>
                  <a:cubicBezTo>
                    <a:pt x="484" y="1932"/>
                    <a:pt x="484" y="1962"/>
                    <a:pt x="484" y="1962"/>
                  </a:cubicBezTo>
                  <a:lnTo>
                    <a:pt x="514" y="1962"/>
                  </a:lnTo>
                  <a:lnTo>
                    <a:pt x="514" y="1932"/>
                  </a:lnTo>
                  <a:lnTo>
                    <a:pt x="635" y="1932"/>
                  </a:lnTo>
                  <a:cubicBezTo>
                    <a:pt x="635" y="1962"/>
                    <a:pt x="635" y="1962"/>
                    <a:pt x="635" y="1992"/>
                  </a:cubicBezTo>
                  <a:lnTo>
                    <a:pt x="635" y="2053"/>
                  </a:lnTo>
                  <a:cubicBezTo>
                    <a:pt x="635" y="2083"/>
                    <a:pt x="635" y="2113"/>
                    <a:pt x="665" y="2143"/>
                  </a:cubicBezTo>
                  <a:lnTo>
                    <a:pt x="665" y="2113"/>
                  </a:lnTo>
                  <a:cubicBezTo>
                    <a:pt x="665" y="2089"/>
                    <a:pt x="645" y="2045"/>
                    <a:pt x="654" y="2045"/>
                  </a:cubicBezTo>
                  <a:cubicBezTo>
                    <a:pt x="656" y="2045"/>
                    <a:pt x="659" y="2047"/>
                    <a:pt x="665" y="2053"/>
                  </a:cubicBezTo>
                  <a:lnTo>
                    <a:pt x="665" y="2083"/>
                  </a:lnTo>
                  <a:cubicBezTo>
                    <a:pt x="694" y="2083"/>
                    <a:pt x="695" y="2083"/>
                    <a:pt x="667" y="2111"/>
                  </a:cubicBezTo>
                  <a:lnTo>
                    <a:pt x="667" y="2111"/>
                  </a:lnTo>
                  <a:cubicBezTo>
                    <a:pt x="695" y="2083"/>
                    <a:pt x="695" y="2082"/>
                    <a:pt x="695" y="2053"/>
                  </a:cubicBezTo>
                  <a:cubicBezTo>
                    <a:pt x="704" y="2071"/>
                    <a:pt x="710" y="2075"/>
                    <a:pt x="715" y="2075"/>
                  </a:cubicBezTo>
                  <a:cubicBezTo>
                    <a:pt x="719" y="2075"/>
                    <a:pt x="722" y="2070"/>
                    <a:pt x="723" y="2070"/>
                  </a:cubicBezTo>
                  <a:cubicBezTo>
                    <a:pt x="725" y="2070"/>
                    <a:pt x="725" y="2078"/>
                    <a:pt x="725" y="2113"/>
                  </a:cubicBezTo>
                  <a:lnTo>
                    <a:pt x="725" y="2053"/>
                  </a:lnTo>
                  <a:cubicBezTo>
                    <a:pt x="725" y="2071"/>
                    <a:pt x="728" y="2075"/>
                    <a:pt x="732" y="2075"/>
                  </a:cubicBezTo>
                  <a:cubicBezTo>
                    <a:pt x="736" y="2075"/>
                    <a:pt x="741" y="2070"/>
                    <a:pt x="745" y="2070"/>
                  </a:cubicBezTo>
                  <a:cubicBezTo>
                    <a:pt x="751" y="2070"/>
                    <a:pt x="755" y="2078"/>
                    <a:pt x="755" y="2113"/>
                  </a:cubicBezTo>
                  <a:cubicBezTo>
                    <a:pt x="755" y="2023"/>
                    <a:pt x="816" y="2023"/>
                    <a:pt x="816" y="2023"/>
                  </a:cubicBezTo>
                  <a:cubicBezTo>
                    <a:pt x="846" y="2023"/>
                    <a:pt x="846" y="2083"/>
                    <a:pt x="846" y="2083"/>
                  </a:cubicBezTo>
                  <a:lnTo>
                    <a:pt x="846" y="1992"/>
                  </a:lnTo>
                  <a:cubicBezTo>
                    <a:pt x="855" y="2001"/>
                    <a:pt x="861" y="2010"/>
                    <a:pt x="866" y="2018"/>
                  </a:cubicBezTo>
                  <a:lnTo>
                    <a:pt x="866" y="2018"/>
                  </a:lnTo>
                  <a:cubicBezTo>
                    <a:pt x="862" y="2037"/>
                    <a:pt x="861" y="2058"/>
                    <a:pt x="868" y="2058"/>
                  </a:cubicBezTo>
                  <a:cubicBezTo>
                    <a:pt x="870" y="2058"/>
                    <a:pt x="873" y="2056"/>
                    <a:pt x="876" y="2053"/>
                  </a:cubicBezTo>
                  <a:cubicBezTo>
                    <a:pt x="902" y="2053"/>
                    <a:pt x="906" y="1986"/>
                    <a:pt x="906" y="1986"/>
                  </a:cubicBezTo>
                  <a:cubicBezTo>
                    <a:pt x="906" y="1986"/>
                    <a:pt x="906" y="1988"/>
                    <a:pt x="906" y="1992"/>
                  </a:cubicBezTo>
                  <a:lnTo>
                    <a:pt x="906" y="2023"/>
                  </a:lnTo>
                  <a:cubicBezTo>
                    <a:pt x="906" y="1992"/>
                    <a:pt x="914" y="1992"/>
                    <a:pt x="921" y="1992"/>
                  </a:cubicBezTo>
                  <a:cubicBezTo>
                    <a:pt x="929" y="1992"/>
                    <a:pt x="936" y="1992"/>
                    <a:pt x="936" y="1962"/>
                  </a:cubicBezTo>
                  <a:cubicBezTo>
                    <a:pt x="959" y="1939"/>
                    <a:pt x="982" y="1882"/>
                    <a:pt x="992" y="1882"/>
                  </a:cubicBezTo>
                  <a:cubicBezTo>
                    <a:pt x="995" y="1882"/>
                    <a:pt x="997" y="1887"/>
                    <a:pt x="997" y="1902"/>
                  </a:cubicBezTo>
                  <a:lnTo>
                    <a:pt x="997" y="1992"/>
                  </a:lnTo>
                  <a:lnTo>
                    <a:pt x="997" y="2053"/>
                  </a:lnTo>
                  <a:lnTo>
                    <a:pt x="1027" y="2053"/>
                  </a:lnTo>
                  <a:cubicBezTo>
                    <a:pt x="1027" y="2023"/>
                    <a:pt x="1027" y="1992"/>
                    <a:pt x="1027" y="1962"/>
                  </a:cubicBezTo>
                  <a:cubicBezTo>
                    <a:pt x="1037" y="1952"/>
                    <a:pt x="1046" y="1948"/>
                    <a:pt x="1053" y="1948"/>
                  </a:cubicBezTo>
                  <a:cubicBezTo>
                    <a:pt x="1084" y="1948"/>
                    <a:pt x="1087" y="2027"/>
                    <a:pt x="1087" y="2027"/>
                  </a:cubicBezTo>
                  <a:cubicBezTo>
                    <a:pt x="1087" y="2027"/>
                    <a:pt x="1087" y="2025"/>
                    <a:pt x="1087" y="2023"/>
                  </a:cubicBezTo>
                  <a:cubicBezTo>
                    <a:pt x="1112" y="1998"/>
                    <a:pt x="1097" y="1954"/>
                    <a:pt x="1106" y="1954"/>
                  </a:cubicBezTo>
                  <a:cubicBezTo>
                    <a:pt x="1108" y="1954"/>
                    <a:pt x="1112" y="1956"/>
                    <a:pt x="1118" y="1962"/>
                  </a:cubicBezTo>
                  <a:lnTo>
                    <a:pt x="1118" y="2023"/>
                  </a:lnTo>
                  <a:cubicBezTo>
                    <a:pt x="1146" y="2023"/>
                    <a:pt x="1161" y="2002"/>
                    <a:pt x="1169" y="1984"/>
                  </a:cubicBezTo>
                  <a:lnTo>
                    <a:pt x="1169" y="1984"/>
                  </a:lnTo>
                  <a:cubicBezTo>
                    <a:pt x="1171" y="1986"/>
                    <a:pt x="1174" y="1989"/>
                    <a:pt x="1178" y="1992"/>
                  </a:cubicBezTo>
                  <a:cubicBezTo>
                    <a:pt x="1204" y="1966"/>
                    <a:pt x="1252" y="1896"/>
                    <a:pt x="1265" y="1896"/>
                  </a:cubicBezTo>
                  <a:cubicBezTo>
                    <a:pt x="1267" y="1896"/>
                    <a:pt x="1268" y="1898"/>
                    <a:pt x="1268" y="1902"/>
                  </a:cubicBezTo>
                  <a:lnTo>
                    <a:pt x="1268" y="1932"/>
                  </a:lnTo>
                  <a:cubicBezTo>
                    <a:pt x="1299" y="1872"/>
                    <a:pt x="1329" y="1872"/>
                    <a:pt x="1389" y="1872"/>
                  </a:cubicBezTo>
                  <a:lnTo>
                    <a:pt x="1389" y="1842"/>
                  </a:lnTo>
                  <a:cubicBezTo>
                    <a:pt x="1404" y="1842"/>
                    <a:pt x="1397" y="1826"/>
                    <a:pt x="1389" y="1811"/>
                  </a:cubicBezTo>
                  <a:lnTo>
                    <a:pt x="1389" y="1811"/>
                  </a:lnTo>
                  <a:lnTo>
                    <a:pt x="1389" y="1811"/>
                  </a:lnTo>
                  <a:cubicBezTo>
                    <a:pt x="1382" y="1796"/>
                    <a:pt x="1374" y="1781"/>
                    <a:pt x="1389" y="1781"/>
                  </a:cubicBezTo>
                  <a:cubicBezTo>
                    <a:pt x="1389" y="1781"/>
                    <a:pt x="1389" y="1811"/>
                    <a:pt x="1389" y="1811"/>
                  </a:cubicBezTo>
                  <a:cubicBezTo>
                    <a:pt x="1419" y="1751"/>
                    <a:pt x="1419" y="1660"/>
                    <a:pt x="1480" y="1660"/>
                  </a:cubicBezTo>
                  <a:cubicBezTo>
                    <a:pt x="1480" y="1630"/>
                    <a:pt x="1419" y="1570"/>
                    <a:pt x="1480" y="1570"/>
                  </a:cubicBezTo>
                  <a:cubicBezTo>
                    <a:pt x="1510" y="1540"/>
                    <a:pt x="1510" y="1419"/>
                    <a:pt x="1570" y="1389"/>
                  </a:cubicBezTo>
                  <a:cubicBezTo>
                    <a:pt x="1540" y="1359"/>
                    <a:pt x="1600" y="1329"/>
                    <a:pt x="1570" y="1298"/>
                  </a:cubicBezTo>
                  <a:cubicBezTo>
                    <a:pt x="1600" y="1268"/>
                    <a:pt x="1631" y="1238"/>
                    <a:pt x="1631" y="1238"/>
                  </a:cubicBezTo>
                  <a:cubicBezTo>
                    <a:pt x="1631" y="1208"/>
                    <a:pt x="1600" y="1178"/>
                    <a:pt x="1600" y="1178"/>
                  </a:cubicBezTo>
                  <a:lnTo>
                    <a:pt x="1631" y="1178"/>
                  </a:lnTo>
                  <a:lnTo>
                    <a:pt x="1600" y="1117"/>
                  </a:lnTo>
                  <a:cubicBezTo>
                    <a:pt x="1600" y="1087"/>
                    <a:pt x="1600" y="1057"/>
                    <a:pt x="1631" y="1027"/>
                  </a:cubicBezTo>
                  <a:lnTo>
                    <a:pt x="1600" y="966"/>
                  </a:lnTo>
                  <a:cubicBezTo>
                    <a:pt x="1620" y="966"/>
                    <a:pt x="1641" y="980"/>
                    <a:pt x="1643" y="980"/>
                  </a:cubicBezTo>
                  <a:cubicBezTo>
                    <a:pt x="1644" y="980"/>
                    <a:pt x="1641" y="976"/>
                    <a:pt x="1631" y="966"/>
                  </a:cubicBezTo>
                  <a:cubicBezTo>
                    <a:pt x="1600" y="906"/>
                    <a:pt x="1661" y="906"/>
                    <a:pt x="1631" y="906"/>
                  </a:cubicBezTo>
                  <a:lnTo>
                    <a:pt x="1600" y="906"/>
                  </a:lnTo>
                  <a:cubicBezTo>
                    <a:pt x="1631" y="876"/>
                    <a:pt x="1631" y="846"/>
                    <a:pt x="1600" y="816"/>
                  </a:cubicBezTo>
                  <a:lnTo>
                    <a:pt x="1631" y="816"/>
                  </a:lnTo>
                  <a:cubicBezTo>
                    <a:pt x="1631" y="755"/>
                    <a:pt x="1600" y="695"/>
                    <a:pt x="1600" y="665"/>
                  </a:cubicBezTo>
                  <a:cubicBezTo>
                    <a:pt x="1570" y="695"/>
                    <a:pt x="1540" y="695"/>
                    <a:pt x="1540" y="695"/>
                  </a:cubicBezTo>
                  <a:lnTo>
                    <a:pt x="1570" y="665"/>
                  </a:lnTo>
                  <a:lnTo>
                    <a:pt x="1540" y="665"/>
                  </a:lnTo>
                  <a:cubicBezTo>
                    <a:pt x="1540" y="634"/>
                    <a:pt x="1570" y="634"/>
                    <a:pt x="1570" y="634"/>
                  </a:cubicBezTo>
                  <a:lnTo>
                    <a:pt x="1600" y="634"/>
                  </a:lnTo>
                  <a:cubicBezTo>
                    <a:pt x="1570" y="634"/>
                    <a:pt x="1600" y="574"/>
                    <a:pt x="1570" y="574"/>
                  </a:cubicBezTo>
                  <a:cubicBezTo>
                    <a:pt x="1540" y="514"/>
                    <a:pt x="1540" y="484"/>
                    <a:pt x="1510" y="453"/>
                  </a:cubicBezTo>
                  <a:lnTo>
                    <a:pt x="1480" y="453"/>
                  </a:lnTo>
                  <a:cubicBezTo>
                    <a:pt x="1480" y="393"/>
                    <a:pt x="1449" y="363"/>
                    <a:pt x="1449" y="333"/>
                  </a:cubicBezTo>
                  <a:cubicBezTo>
                    <a:pt x="1401" y="333"/>
                    <a:pt x="1392" y="371"/>
                    <a:pt x="1390" y="371"/>
                  </a:cubicBezTo>
                  <a:cubicBezTo>
                    <a:pt x="1389" y="371"/>
                    <a:pt x="1389" y="369"/>
                    <a:pt x="1389" y="363"/>
                  </a:cubicBezTo>
                  <a:cubicBezTo>
                    <a:pt x="1389" y="333"/>
                    <a:pt x="1389" y="303"/>
                    <a:pt x="1389" y="303"/>
                  </a:cubicBezTo>
                  <a:cubicBezTo>
                    <a:pt x="1389" y="272"/>
                    <a:pt x="1359" y="242"/>
                    <a:pt x="1329" y="242"/>
                  </a:cubicBezTo>
                  <a:cubicBezTo>
                    <a:pt x="1277" y="242"/>
                    <a:pt x="1270" y="109"/>
                    <a:pt x="1231" y="109"/>
                  </a:cubicBezTo>
                  <a:cubicBezTo>
                    <a:pt x="1224" y="109"/>
                    <a:pt x="1217" y="113"/>
                    <a:pt x="1208" y="121"/>
                  </a:cubicBezTo>
                  <a:lnTo>
                    <a:pt x="1178" y="121"/>
                  </a:lnTo>
                  <a:cubicBezTo>
                    <a:pt x="1148" y="121"/>
                    <a:pt x="1178" y="121"/>
                    <a:pt x="1178" y="91"/>
                  </a:cubicBezTo>
                  <a:lnTo>
                    <a:pt x="1178" y="91"/>
                  </a:lnTo>
                  <a:cubicBezTo>
                    <a:pt x="1169" y="96"/>
                    <a:pt x="1161" y="98"/>
                    <a:pt x="1154" y="98"/>
                  </a:cubicBezTo>
                  <a:cubicBezTo>
                    <a:pt x="1128" y="98"/>
                    <a:pt x="1116" y="70"/>
                    <a:pt x="1094" y="70"/>
                  </a:cubicBezTo>
                  <a:cubicBezTo>
                    <a:pt x="1085" y="70"/>
                    <a:pt x="1073" y="75"/>
                    <a:pt x="1057" y="91"/>
                  </a:cubicBezTo>
                  <a:cubicBezTo>
                    <a:pt x="1045" y="43"/>
                    <a:pt x="1033" y="33"/>
                    <a:pt x="1021" y="33"/>
                  </a:cubicBezTo>
                  <a:cubicBezTo>
                    <a:pt x="1013" y="33"/>
                    <a:pt x="1005" y="38"/>
                    <a:pt x="997" y="38"/>
                  </a:cubicBezTo>
                  <a:cubicBezTo>
                    <a:pt x="987" y="38"/>
                    <a:pt x="977" y="3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3975950" y="234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3975950" y="2347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3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4005375" y="232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3969150" y="234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3966150" y="2308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0"/>
                    <a:pt x="0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3962375" y="2320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cubicBezTo>
                    <a:pt x="30" y="1"/>
                    <a:pt x="0" y="31"/>
                    <a:pt x="30" y="31"/>
                  </a:cubicBezTo>
                  <a:cubicBezTo>
                    <a:pt x="30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3974450" y="230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3975950" y="234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3975950" y="2349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1"/>
                  </a:moveTo>
                  <a:lnTo>
                    <a:pt x="3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3972925" y="2348850"/>
              <a:ext cx="775" cy="1100"/>
            </a:xfrm>
            <a:custGeom>
              <a:avLst/>
              <a:gdLst/>
              <a:ahLst/>
              <a:cxnLst/>
              <a:rect l="l" t="t" r="r" b="b"/>
              <a:pathLst>
                <a:path w="31" h="44" extrusionOk="0">
                  <a:moveTo>
                    <a:pt x="12" y="0"/>
                  </a:moveTo>
                  <a:cubicBezTo>
                    <a:pt x="9" y="0"/>
                    <a:pt x="5" y="2"/>
                    <a:pt x="1" y="7"/>
                  </a:cubicBezTo>
                  <a:cubicBezTo>
                    <a:pt x="1" y="7"/>
                    <a:pt x="1" y="36"/>
                    <a:pt x="30" y="37"/>
                  </a:cubicBezTo>
                  <a:lnTo>
                    <a:pt x="30" y="37"/>
                  </a:lnTo>
                  <a:cubicBezTo>
                    <a:pt x="28" y="25"/>
                    <a:pt x="24" y="0"/>
                    <a:pt x="12" y="0"/>
                  </a:cubicBezTo>
                  <a:close/>
                  <a:moveTo>
                    <a:pt x="30" y="37"/>
                  </a:moveTo>
                  <a:cubicBezTo>
                    <a:pt x="30" y="41"/>
                    <a:pt x="31" y="43"/>
                    <a:pt x="31" y="43"/>
                  </a:cubicBezTo>
                  <a:cubicBezTo>
                    <a:pt x="31" y="43"/>
                    <a:pt x="31" y="41"/>
                    <a:pt x="31" y="37"/>
                  </a:cubicBezTo>
                  <a:cubicBezTo>
                    <a:pt x="31" y="37"/>
                    <a:pt x="30" y="37"/>
                    <a:pt x="3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3961625" y="23263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4035550" y="2391250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1" y="31"/>
                    <a:pt x="1" y="31"/>
                  </a:cubicBezTo>
                  <a:lnTo>
                    <a:pt x="1" y="31"/>
                  </a:lnTo>
                  <a:cubicBezTo>
                    <a:pt x="1" y="72"/>
                    <a:pt x="6" y="97"/>
                    <a:pt x="31" y="121"/>
                  </a:cubicBezTo>
                  <a:cubicBezTo>
                    <a:pt x="31" y="91"/>
                    <a:pt x="31" y="61"/>
                    <a:pt x="31" y="31"/>
                  </a:cubicBezTo>
                  <a:cubicBezTo>
                    <a:pt x="31" y="21"/>
                    <a:pt x="27" y="17"/>
                    <a:pt x="23" y="17"/>
                  </a:cubicBezTo>
                  <a:cubicBezTo>
                    <a:pt x="14" y="17"/>
                    <a:pt x="2" y="29"/>
                    <a:pt x="1" y="31"/>
                  </a:cubicBezTo>
                  <a:lnTo>
                    <a:pt x="1" y="31"/>
                  </a:lnTo>
                  <a:cubicBezTo>
                    <a:pt x="0" y="21"/>
                    <a:pt x="0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4034050" y="239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4043850" y="2371625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14" y="14"/>
                    <a:pt x="23" y="14"/>
                  </a:cubicBezTo>
                  <a:cubicBezTo>
                    <a:pt x="27" y="14"/>
                    <a:pt x="31" y="1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4034050" y="23957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3994800" y="23761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4034800" y="239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4035550" y="23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4045350" y="237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3993300" y="2349750"/>
              <a:ext cx="49075" cy="49825"/>
            </a:xfrm>
            <a:custGeom>
              <a:avLst/>
              <a:gdLst/>
              <a:ahLst/>
              <a:cxnLst/>
              <a:rect l="l" t="t" r="r" b="b"/>
              <a:pathLst>
                <a:path w="1963" h="1993" extrusionOk="0">
                  <a:moveTo>
                    <a:pt x="1834" y="440"/>
                  </a:moveTo>
                  <a:cubicBezTo>
                    <a:pt x="1825" y="440"/>
                    <a:pt x="1811" y="453"/>
                    <a:pt x="1811" y="453"/>
                  </a:cubicBezTo>
                  <a:cubicBezTo>
                    <a:pt x="1831" y="453"/>
                    <a:pt x="1825" y="480"/>
                    <a:pt x="1827" y="480"/>
                  </a:cubicBezTo>
                  <a:cubicBezTo>
                    <a:pt x="1828" y="480"/>
                    <a:pt x="1831" y="474"/>
                    <a:pt x="1841" y="453"/>
                  </a:cubicBezTo>
                  <a:cubicBezTo>
                    <a:pt x="1841" y="443"/>
                    <a:pt x="1838" y="440"/>
                    <a:pt x="1834" y="440"/>
                  </a:cubicBezTo>
                  <a:close/>
                  <a:moveTo>
                    <a:pt x="1874" y="820"/>
                  </a:moveTo>
                  <a:cubicBezTo>
                    <a:pt x="1880" y="832"/>
                    <a:pt x="1883" y="837"/>
                    <a:pt x="1884" y="837"/>
                  </a:cubicBezTo>
                  <a:cubicBezTo>
                    <a:pt x="1885" y="837"/>
                    <a:pt x="1881" y="828"/>
                    <a:pt x="1874" y="820"/>
                  </a:cubicBezTo>
                  <a:close/>
                  <a:moveTo>
                    <a:pt x="1899" y="1213"/>
                  </a:moveTo>
                  <a:cubicBezTo>
                    <a:pt x="1907" y="1227"/>
                    <a:pt x="1922" y="1243"/>
                    <a:pt x="1941" y="1256"/>
                  </a:cubicBezTo>
                  <a:lnTo>
                    <a:pt x="1941" y="1256"/>
                  </a:lnTo>
                  <a:cubicBezTo>
                    <a:pt x="1930" y="1243"/>
                    <a:pt x="1921" y="1222"/>
                    <a:pt x="1899" y="1213"/>
                  </a:cubicBezTo>
                  <a:close/>
                  <a:moveTo>
                    <a:pt x="1941" y="1256"/>
                  </a:moveTo>
                  <a:cubicBezTo>
                    <a:pt x="1947" y="1263"/>
                    <a:pt x="1953" y="1268"/>
                    <a:pt x="1962" y="1268"/>
                  </a:cubicBezTo>
                  <a:cubicBezTo>
                    <a:pt x="1955" y="1265"/>
                    <a:pt x="1948" y="1260"/>
                    <a:pt x="1941" y="1256"/>
                  </a:cubicBezTo>
                  <a:close/>
                  <a:moveTo>
                    <a:pt x="1781" y="1600"/>
                  </a:moveTo>
                  <a:cubicBezTo>
                    <a:pt x="1781" y="1610"/>
                    <a:pt x="1781" y="1614"/>
                    <a:pt x="1780" y="1614"/>
                  </a:cubicBezTo>
                  <a:cubicBezTo>
                    <a:pt x="1780" y="1614"/>
                    <a:pt x="1779" y="1613"/>
                    <a:pt x="1779" y="1613"/>
                  </a:cubicBezTo>
                  <a:lnTo>
                    <a:pt x="1779" y="1613"/>
                  </a:lnTo>
                  <a:cubicBezTo>
                    <a:pt x="1780" y="1619"/>
                    <a:pt x="1781" y="1625"/>
                    <a:pt x="1781" y="1630"/>
                  </a:cubicBezTo>
                  <a:cubicBezTo>
                    <a:pt x="1781" y="1630"/>
                    <a:pt x="1781" y="1630"/>
                    <a:pt x="1781" y="1600"/>
                  </a:cubicBezTo>
                  <a:close/>
                  <a:moveTo>
                    <a:pt x="1563" y="1687"/>
                  </a:moveTo>
                  <a:cubicBezTo>
                    <a:pt x="1540" y="1687"/>
                    <a:pt x="1540" y="1751"/>
                    <a:pt x="1540" y="1751"/>
                  </a:cubicBezTo>
                  <a:cubicBezTo>
                    <a:pt x="1570" y="1751"/>
                    <a:pt x="1570" y="1751"/>
                    <a:pt x="1570" y="1721"/>
                  </a:cubicBezTo>
                  <a:cubicBezTo>
                    <a:pt x="1570" y="1721"/>
                    <a:pt x="1570" y="1765"/>
                    <a:pt x="1570" y="1781"/>
                  </a:cubicBezTo>
                  <a:cubicBezTo>
                    <a:pt x="1587" y="1764"/>
                    <a:pt x="1594" y="1737"/>
                    <a:pt x="1597" y="1717"/>
                  </a:cubicBezTo>
                  <a:lnTo>
                    <a:pt x="1597" y="1717"/>
                  </a:lnTo>
                  <a:cubicBezTo>
                    <a:pt x="1598" y="1718"/>
                    <a:pt x="1599" y="1720"/>
                    <a:pt x="1600" y="1721"/>
                  </a:cubicBezTo>
                  <a:cubicBezTo>
                    <a:pt x="1600" y="1712"/>
                    <a:pt x="1600" y="1701"/>
                    <a:pt x="1600" y="1691"/>
                  </a:cubicBezTo>
                  <a:cubicBezTo>
                    <a:pt x="1600" y="1691"/>
                    <a:pt x="1600" y="1702"/>
                    <a:pt x="1597" y="1717"/>
                  </a:cubicBezTo>
                  <a:lnTo>
                    <a:pt x="1597" y="1717"/>
                  </a:lnTo>
                  <a:cubicBezTo>
                    <a:pt x="1582" y="1695"/>
                    <a:pt x="1571" y="1687"/>
                    <a:pt x="1563" y="1687"/>
                  </a:cubicBezTo>
                  <a:close/>
                  <a:moveTo>
                    <a:pt x="1177" y="1"/>
                  </a:moveTo>
                  <a:cubicBezTo>
                    <a:pt x="1147" y="1"/>
                    <a:pt x="1147" y="61"/>
                    <a:pt x="1147" y="91"/>
                  </a:cubicBezTo>
                  <a:lnTo>
                    <a:pt x="1117" y="61"/>
                  </a:lnTo>
                  <a:lnTo>
                    <a:pt x="1057" y="61"/>
                  </a:lnTo>
                  <a:lnTo>
                    <a:pt x="1057" y="31"/>
                  </a:lnTo>
                  <a:cubicBezTo>
                    <a:pt x="1057" y="61"/>
                    <a:pt x="1027" y="61"/>
                    <a:pt x="1027" y="61"/>
                  </a:cubicBezTo>
                  <a:cubicBezTo>
                    <a:pt x="1027" y="66"/>
                    <a:pt x="1026" y="67"/>
                    <a:pt x="1025" y="67"/>
                  </a:cubicBezTo>
                  <a:cubicBezTo>
                    <a:pt x="1020" y="67"/>
                    <a:pt x="1008" y="40"/>
                    <a:pt x="1001" y="40"/>
                  </a:cubicBezTo>
                  <a:cubicBezTo>
                    <a:pt x="998" y="40"/>
                    <a:pt x="996" y="45"/>
                    <a:pt x="996" y="61"/>
                  </a:cubicBezTo>
                  <a:cubicBezTo>
                    <a:pt x="981" y="61"/>
                    <a:pt x="966" y="54"/>
                    <a:pt x="955" y="54"/>
                  </a:cubicBezTo>
                  <a:cubicBezTo>
                    <a:pt x="944" y="54"/>
                    <a:pt x="936" y="61"/>
                    <a:pt x="936" y="91"/>
                  </a:cubicBezTo>
                  <a:cubicBezTo>
                    <a:pt x="936" y="116"/>
                    <a:pt x="936" y="160"/>
                    <a:pt x="920" y="160"/>
                  </a:cubicBezTo>
                  <a:cubicBezTo>
                    <a:pt x="916" y="160"/>
                    <a:pt x="912" y="157"/>
                    <a:pt x="906" y="152"/>
                  </a:cubicBezTo>
                  <a:cubicBezTo>
                    <a:pt x="882" y="152"/>
                    <a:pt x="858" y="113"/>
                    <a:pt x="849" y="113"/>
                  </a:cubicBezTo>
                  <a:cubicBezTo>
                    <a:pt x="847" y="113"/>
                    <a:pt x="845" y="115"/>
                    <a:pt x="845" y="122"/>
                  </a:cubicBezTo>
                  <a:lnTo>
                    <a:pt x="845" y="91"/>
                  </a:lnTo>
                  <a:cubicBezTo>
                    <a:pt x="815" y="122"/>
                    <a:pt x="785" y="122"/>
                    <a:pt x="755" y="152"/>
                  </a:cubicBezTo>
                  <a:cubicBezTo>
                    <a:pt x="753" y="154"/>
                    <a:pt x="750" y="155"/>
                    <a:pt x="747" y="155"/>
                  </a:cubicBezTo>
                  <a:cubicBezTo>
                    <a:pt x="723" y="155"/>
                    <a:pt x="685" y="66"/>
                    <a:pt x="656" y="66"/>
                  </a:cubicBezTo>
                  <a:cubicBezTo>
                    <a:pt x="648" y="66"/>
                    <a:pt x="640" y="73"/>
                    <a:pt x="634" y="91"/>
                  </a:cubicBezTo>
                  <a:lnTo>
                    <a:pt x="604" y="122"/>
                  </a:lnTo>
                  <a:lnTo>
                    <a:pt x="604" y="91"/>
                  </a:lnTo>
                  <a:cubicBezTo>
                    <a:pt x="596" y="108"/>
                    <a:pt x="587" y="113"/>
                    <a:pt x="579" y="113"/>
                  </a:cubicBezTo>
                  <a:cubicBezTo>
                    <a:pt x="566" y="113"/>
                    <a:pt x="552" y="100"/>
                    <a:pt x="539" y="100"/>
                  </a:cubicBezTo>
                  <a:cubicBezTo>
                    <a:pt x="530" y="100"/>
                    <a:pt x="522" y="105"/>
                    <a:pt x="514" y="122"/>
                  </a:cubicBezTo>
                  <a:cubicBezTo>
                    <a:pt x="503" y="79"/>
                    <a:pt x="489" y="67"/>
                    <a:pt x="472" y="67"/>
                  </a:cubicBezTo>
                  <a:cubicBezTo>
                    <a:pt x="447" y="67"/>
                    <a:pt x="416" y="96"/>
                    <a:pt x="384" y="96"/>
                  </a:cubicBezTo>
                  <a:cubicBezTo>
                    <a:pt x="377" y="96"/>
                    <a:pt x="370" y="95"/>
                    <a:pt x="363" y="91"/>
                  </a:cubicBezTo>
                  <a:cubicBezTo>
                    <a:pt x="363" y="107"/>
                    <a:pt x="361" y="113"/>
                    <a:pt x="358" y="113"/>
                  </a:cubicBezTo>
                  <a:cubicBezTo>
                    <a:pt x="351" y="113"/>
                    <a:pt x="339" y="85"/>
                    <a:pt x="334" y="85"/>
                  </a:cubicBezTo>
                  <a:cubicBezTo>
                    <a:pt x="333" y="85"/>
                    <a:pt x="332" y="87"/>
                    <a:pt x="332" y="91"/>
                  </a:cubicBezTo>
                  <a:lnTo>
                    <a:pt x="332" y="152"/>
                  </a:lnTo>
                  <a:cubicBezTo>
                    <a:pt x="242" y="182"/>
                    <a:pt x="151" y="272"/>
                    <a:pt x="91" y="333"/>
                  </a:cubicBezTo>
                  <a:cubicBezTo>
                    <a:pt x="61" y="393"/>
                    <a:pt x="151" y="453"/>
                    <a:pt x="91" y="453"/>
                  </a:cubicBezTo>
                  <a:lnTo>
                    <a:pt x="91" y="423"/>
                  </a:lnTo>
                  <a:cubicBezTo>
                    <a:pt x="64" y="533"/>
                    <a:pt x="36" y="619"/>
                    <a:pt x="31" y="724"/>
                  </a:cubicBezTo>
                  <a:lnTo>
                    <a:pt x="31" y="724"/>
                  </a:lnTo>
                  <a:cubicBezTo>
                    <a:pt x="31" y="725"/>
                    <a:pt x="31" y="725"/>
                    <a:pt x="31" y="725"/>
                  </a:cubicBezTo>
                  <a:cubicBezTo>
                    <a:pt x="1" y="725"/>
                    <a:pt x="31" y="816"/>
                    <a:pt x="31" y="816"/>
                  </a:cubicBezTo>
                  <a:cubicBezTo>
                    <a:pt x="31" y="816"/>
                    <a:pt x="17" y="802"/>
                    <a:pt x="8" y="802"/>
                  </a:cubicBezTo>
                  <a:cubicBezTo>
                    <a:pt x="4" y="802"/>
                    <a:pt x="1" y="806"/>
                    <a:pt x="1" y="816"/>
                  </a:cubicBezTo>
                  <a:lnTo>
                    <a:pt x="1" y="876"/>
                  </a:lnTo>
                  <a:cubicBezTo>
                    <a:pt x="31" y="906"/>
                    <a:pt x="31" y="906"/>
                    <a:pt x="31" y="936"/>
                  </a:cubicBezTo>
                  <a:cubicBezTo>
                    <a:pt x="31" y="966"/>
                    <a:pt x="1" y="1027"/>
                    <a:pt x="31" y="1057"/>
                  </a:cubicBezTo>
                  <a:cubicBezTo>
                    <a:pt x="61" y="1057"/>
                    <a:pt x="1" y="1117"/>
                    <a:pt x="61" y="1117"/>
                  </a:cubicBezTo>
                  <a:cubicBezTo>
                    <a:pt x="1" y="1117"/>
                    <a:pt x="91" y="1208"/>
                    <a:pt x="61" y="1208"/>
                  </a:cubicBezTo>
                  <a:cubicBezTo>
                    <a:pt x="46" y="1208"/>
                    <a:pt x="31" y="1200"/>
                    <a:pt x="23" y="1200"/>
                  </a:cubicBezTo>
                  <a:cubicBezTo>
                    <a:pt x="16" y="1200"/>
                    <a:pt x="16" y="1208"/>
                    <a:pt x="31" y="1238"/>
                  </a:cubicBezTo>
                  <a:cubicBezTo>
                    <a:pt x="31" y="1268"/>
                    <a:pt x="31" y="1268"/>
                    <a:pt x="61" y="1268"/>
                  </a:cubicBezTo>
                  <a:cubicBezTo>
                    <a:pt x="1" y="1359"/>
                    <a:pt x="91" y="1359"/>
                    <a:pt x="61" y="1419"/>
                  </a:cubicBezTo>
                  <a:cubicBezTo>
                    <a:pt x="91" y="1479"/>
                    <a:pt x="121" y="1540"/>
                    <a:pt x="151" y="1600"/>
                  </a:cubicBezTo>
                  <a:cubicBezTo>
                    <a:pt x="147" y="1605"/>
                    <a:pt x="143" y="1606"/>
                    <a:pt x="140" y="1606"/>
                  </a:cubicBezTo>
                  <a:cubicBezTo>
                    <a:pt x="124" y="1606"/>
                    <a:pt x="119" y="1564"/>
                    <a:pt x="103" y="1564"/>
                  </a:cubicBezTo>
                  <a:cubicBezTo>
                    <a:pt x="99" y="1564"/>
                    <a:pt x="95" y="1566"/>
                    <a:pt x="91" y="1570"/>
                  </a:cubicBezTo>
                  <a:cubicBezTo>
                    <a:pt x="121" y="1630"/>
                    <a:pt x="182" y="1691"/>
                    <a:pt x="182" y="1691"/>
                  </a:cubicBezTo>
                  <a:cubicBezTo>
                    <a:pt x="182" y="1691"/>
                    <a:pt x="155" y="1664"/>
                    <a:pt x="146" y="1664"/>
                  </a:cubicBezTo>
                  <a:cubicBezTo>
                    <a:pt x="141" y="1664"/>
                    <a:pt x="141" y="1671"/>
                    <a:pt x="151" y="1691"/>
                  </a:cubicBezTo>
                  <a:cubicBezTo>
                    <a:pt x="212" y="1721"/>
                    <a:pt x="212" y="1811"/>
                    <a:pt x="272" y="1811"/>
                  </a:cubicBezTo>
                  <a:lnTo>
                    <a:pt x="302" y="1811"/>
                  </a:lnTo>
                  <a:cubicBezTo>
                    <a:pt x="302" y="1764"/>
                    <a:pt x="339" y="1754"/>
                    <a:pt x="355" y="1737"/>
                  </a:cubicBezTo>
                  <a:lnTo>
                    <a:pt x="355" y="1737"/>
                  </a:lnTo>
                  <a:cubicBezTo>
                    <a:pt x="340" y="1776"/>
                    <a:pt x="355" y="1787"/>
                    <a:pt x="341" y="1843"/>
                  </a:cubicBezTo>
                  <a:lnTo>
                    <a:pt x="341" y="1843"/>
                  </a:lnTo>
                  <a:cubicBezTo>
                    <a:pt x="339" y="1842"/>
                    <a:pt x="336" y="1842"/>
                    <a:pt x="332" y="1842"/>
                  </a:cubicBezTo>
                  <a:cubicBezTo>
                    <a:pt x="332" y="1842"/>
                    <a:pt x="332" y="1872"/>
                    <a:pt x="332" y="1872"/>
                  </a:cubicBezTo>
                  <a:cubicBezTo>
                    <a:pt x="336" y="1861"/>
                    <a:pt x="339" y="1851"/>
                    <a:pt x="341" y="1843"/>
                  </a:cubicBezTo>
                  <a:lnTo>
                    <a:pt x="341" y="1843"/>
                  </a:lnTo>
                  <a:cubicBezTo>
                    <a:pt x="362" y="1848"/>
                    <a:pt x="359" y="1872"/>
                    <a:pt x="332" y="1872"/>
                  </a:cubicBezTo>
                  <a:cubicBezTo>
                    <a:pt x="343" y="1882"/>
                    <a:pt x="349" y="1885"/>
                    <a:pt x="355" y="1885"/>
                  </a:cubicBezTo>
                  <a:cubicBezTo>
                    <a:pt x="366" y="1885"/>
                    <a:pt x="373" y="1872"/>
                    <a:pt x="393" y="1872"/>
                  </a:cubicBezTo>
                  <a:cubicBezTo>
                    <a:pt x="393" y="1872"/>
                    <a:pt x="393" y="1902"/>
                    <a:pt x="393" y="1902"/>
                  </a:cubicBezTo>
                  <a:cubicBezTo>
                    <a:pt x="423" y="1872"/>
                    <a:pt x="453" y="1872"/>
                    <a:pt x="453" y="1872"/>
                  </a:cubicBezTo>
                  <a:lnTo>
                    <a:pt x="453" y="1872"/>
                  </a:lnTo>
                  <a:cubicBezTo>
                    <a:pt x="453" y="1887"/>
                    <a:pt x="446" y="1887"/>
                    <a:pt x="442" y="1887"/>
                  </a:cubicBezTo>
                  <a:cubicBezTo>
                    <a:pt x="438" y="1887"/>
                    <a:pt x="438" y="1887"/>
                    <a:pt x="453" y="1902"/>
                  </a:cubicBezTo>
                  <a:cubicBezTo>
                    <a:pt x="457" y="1905"/>
                    <a:pt x="461" y="1907"/>
                    <a:pt x="466" y="1907"/>
                  </a:cubicBezTo>
                  <a:cubicBezTo>
                    <a:pt x="491" y="1907"/>
                    <a:pt x="530" y="1868"/>
                    <a:pt x="544" y="1868"/>
                  </a:cubicBezTo>
                  <a:cubicBezTo>
                    <a:pt x="551" y="1868"/>
                    <a:pt x="552" y="1876"/>
                    <a:pt x="544" y="1902"/>
                  </a:cubicBezTo>
                  <a:cubicBezTo>
                    <a:pt x="514" y="1992"/>
                    <a:pt x="544" y="1932"/>
                    <a:pt x="544" y="1992"/>
                  </a:cubicBezTo>
                  <a:lnTo>
                    <a:pt x="574" y="1992"/>
                  </a:lnTo>
                  <a:lnTo>
                    <a:pt x="574" y="1962"/>
                  </a:lnTo>
                  <a:cubicBezTo>
                    <a:pt x="574" y="1962"/>
                    <a:pt x="587" y="1949"/>
                    <a:pt x="596" y="1949"/>
                  </a:cubicBezTo>
                  <a:cubicBezTo>
                    <a:pt x="601" y="1949"/>
                    <a:pt x="604" y="1952"/>
                    <a:pt x="604" y="1962"/>
                  </a:cubicBezTo>
                  <a:lnTo>
                    <a:pt x="634" y="1962"/>
                  </a:lnTo>
                  <a:lnTo>
                    <a:pt x="634" y="1932"/>
                  </a:lnTo>
                  <a:cubicBezTo>
                    <a:pt x="651" y="1916"/>
                    <a:pt x="658" y="1899"/>
                    <a:pt x="662" y="1887"/>
                  </a:cubicBezTo>
                  <a:lnTo>
                    <a:pt x="662" y="1887"/>
                  </a:lnTo>
                  <a:cubicBezTo>
                    <a:pt x="663" y="1891"/>
                    <a:pt x="664" y="1896"/>
                    <a:pt x="664" y="1902"/>
                  </a:cubicBezTo>
                  <a:cubicBezTo>
                    <a:pt x="685" y="1902"/>
                    <a:pt x="691" y="1889"/>
                    <a:pt x="693" y="1889"/>
                  </a:cubicBezTo>
                  <a:cubicBezTo>
                    <a:pt x="695" y="1889"/>
                    <a:pt x="695" y="1892"/>
                    <a:pt x="695" y="1902"/>
                  </a:cubicBezTo>
                  <a:lnTo>
                    <a:pt x="695" y="1962"/>
                  </a:lnTo>
                  <a:cubicBezTo>
                    <a:pt x="695" y="1932"/>
                    <a:pt x="710" y="1932"/>
                    <a:pt x="725" y="1932"/>
                  </a:cubicBezTo>
                  <a:cubicBezTo>
                    <a:pt x="730" y="1932"/>
                    <a:pt x="735" y="1932"/>
                    <a:pt x="739" y="1931"/>
                  </a:cubicBezTo>
                  <a:lnTo>
                    <a:pt x="739" y="1931"/>
                  </a:lnTo>
                  <a:cubicBezTo>
                    <a:pt x="747" y="1946"/>
                    <a:pt x="755" y="1962"/>
                    <a:pt x="755" y="1962"/>
                  </a:cubicBezTo>
                  <a:lnTo>
                    <a:pt x="755" y="1902"/>
                  </a:lnTo>
                  <a:cubicBezTo>
                    <a:pt x="755" y="1922"/>
                    <a:pt x="748" y="1929"/>
                    <a:pt x="739" y="1931"/>
                  </a:cubicBezTo>
                  <a:lnTo>
                    <a:pt x="739" y="1931"/>
                  </a:lnTo>
                  <a:cubicBezTo>
                    <a:pt x="732" y="1916"/>
                    <a:pt x="725" y="1902"/>
                    <a:pt x="725" y="1902"/>
                  </a:cubicBezTo>
                  <a:cubicBezTo>
                    <a:pt x="745" y="1902"/>
                    <a:pt x="765" y="1875"/>
                    <a:pt x="776" y="1875"/>
                  </a:cubicBezTo>
                  <a:cubicBezTo>
                    <a:pt x="782" y="1875"/>
                    <a:pt x="785" y="1882"/>
                    <a:pt x="785" y="1902"/>
                  </a:cubicBezTo>
                  <a:lnTo>
                    <a:pt x="785" y="1962"/>
                  </a:lnTo>
                  <a:cubicBezTo>
                    <a:pt x="845" y="1962"/>
                    <a:pt x="876" y="1932"/>
                    <a:pt x="906" y="1932"/>
                  </a:cubicBezTo>
                  <a:cubicBezTo>
                    <a:pt x="906" y="1897"/>
                    <a:pt x="910" y="1884"/>
                    <a:pt x="916" y="1884"/>
                  </a:cubicBezTo>
                  <a:cubicBezTo>
                    <a:pt x="925" y="1884"/>
                    <a:pt x="936" y="1914"/>
                    <a:pt x="936" y="1932"/>
                  </a:cubicBezTo>
                  <a:cubicBezTo>
                    <a:pt x="936" y="1932"/>
                    <a:pt x="906" y="1932"/>
                    <a:pt x="936" y="1962"/>
                  </a:cubicBezTo>
                  <a:cubicBezTo>
                    <a:pt x="966" y="1962"/>
                    <a:pt x="996" y="1932"/>
                    <a:pt x="1027" y="1932"/>
                  </a:cubicBezTo>
                  <a:cubicBezTo>
                    <a:pt x="1027" y="1932"/>
                    <a:pt x="1040" y="1946"/>
                    <a:pt x="1049" y="1946"/>
                  </a:cubicBezTo>
                  <a:cubicBezTo>
                    <a:pt x="1053" y="1946"/>
                    <a:pt x="1057" y="1942"/>
                    <a:pt x="1057" y="1932"/>
                  </a:cubicBezTo>
                  <a:lnTo>
                    <a:pt x="1057" y="1902"/>
                  </a:lnTo>
                  <a:cubicBezTo>
                    <a:pt x="1073" y="1934"/>
                    <a:pt x="1087" y="1945"/>
                    <a:pt x="1100" y="1945"/>
                  </a:cubicBezTo>
                  <a:cubicBezTo>
                    <a:pt x="1125" y="1945"/>
                    <a:pt x="1146" y="1906"/>
                    <a:pt x="1172" y="1906"/>
                  </a:cubicBezTo>
                  <a:cubicBezTo>
                    <a:pt x="1183" y="1906"/>
                    <a:pt x="1195" y="1913"/>
                    <a:pt x="1208" y="1932"/>
                  </a:cubicBezTo>
                  <a:lnTo>
                    <a:pt x="1238" y="1902"/>
                  </a:lnTo>
                  <a:lnTo>
                    <a:pt x="1238" y="1886"/>
                  </a:lnTo>
                  <a:cubicBezTo>
                    <a:pt x="1238" y="1886"/>
                    <a:pt x="1238" y="1859"/>
                    <a:pt x="1238" y="1842"/>
                  </a:cubicBezTo>
                  <a:cubicBezTo>
                    <a:pt x="1259" y="1821"/>
                    <a:pt x="1265" y="1786"/>
                    <a:pt x="1267" y="1786"/>
                  </a:cubicBezTo>
                  <a:cubicBezTo>
                    <a:pt x="1268" y="1786"/>
                    <a:pt x="1268" y="1793"/>
                    <a:pt x="1268" y="1811"/>
                  </a:cubicBezTo>
                  <a:cubicBezTo>
                    <a:pt x="1268" y="1842"/>
                    <a:pt x="1268" y="1842"/>
                    <a:pt x="1268" y="1842"/>
                  </a:cubicBezTo>
                  <a:cubicBezTo>
                    <a:pt x="1275" y="1842"/>
                    <a:pt x="1283" y="1838"/>
                    <a:pt x="1289" y="1833"/>
                  </a:cubicBezTo>
                  <a:lnTo>
                    <a:pt x="1289" y="1833"/>
                  </a:lnTo>
                  <a:cubicBezTo>
                    <a:pt x="1291" y="1835"/>
                    <a:pt x="1294" y="1838"/>
                    <a:pt x="1298" y="1842"/>
                  </a:cubicBezTo>
                  <a:lnTo>
                    <a:pt x="1328" y="1872"/>
                  </a:lnTo>
                  <a:cubicBezTo>
                    <a:pt x="1359" y="1781"/>
                    <a:pt x="1389" y="1842"/>
                    <a:pt x="1389" y="1781"/>
                  </a:cubicBezTo>
                  <a:lnTo>
                    <a:pt x="1389" y="1872"/>
                  </a:lnTo>
                  <a:cubicBezTo>
                    <a:pt x="1389" y="1872"/>
                    <a:pt x="1389" y="1891"/>
                    <a:pt x="1389" y="1902"/>
                  </a:cubicBezTo>
                  <a:cubicBezTo>
                    <a:pt x="1389" y="1895"/>
                    <a:pt x="1390" y="1893"/>
                    <a:pt x="1393" y="1893"/>
                  </a:cubicBezTo>
                  <a:cubicBezTo>
                    <a:pt x="1397" y="1893"/>
                    <a:pt x="1403" y="1899"/>
                    <a:pt x="1409" y="1900"/>
                  </a:cubicBezTo>
                  <a:lnTo>
                    <a:pt x="1409" y="1900"/>
                  </a:lnTo>
                  <a:cubicBezTo>
                    <a:pt x="1411" y="1901"/>
                    <a:pt x="1414" y="1902"/>
                    <a:pt x="1419" y="1902"/>
                  </a:cubicBezTo>
                  <a:cubicBezTo>
                    <a:pt x="1449" y="1872"/>
                    <a:pt x="1419" y="1902"/>
                    <a:pt x="1419" y="1842"/>
                  </a:cubicBezTo>
                  <a:cubicBezTo>
                    <a:pt x="1434" y="1827"/>
                    <a:pt x="1449" y="1827"/>
                    <a:pt x="1464" y="1827"/>
                  </a:cubicBezTo>
                  <a:cubicBezTo>
                    <a:pt x="1479" y="1827"/>
                    <a:pt x="1494" y="1827"/>
                    <a:pt x="1509" y="1811"/>
                  </a:cubicBezTo>
                  <a:cubicBezTo>
                    <a:pt x="1540" y="1781"/>
                    <a:pt x="1540" y="1721"/>
                    <a:pt x="1540" y="1691"/>
                  </a:cubicBezTo>
                  <a:cubicBezTo>
                    <a:pt x="1570" y="1691"/>
                    <a:pt x="1630" y="1661"/>
                    <a:pt x="1660" y="1600"/>
                  </a:cubicBezTo>
                  <a:cubicBezTo>
                    <a:pt x="1690" y="1630"/>
                    <a:pt x="1690" y="1691"/>
                    <a:pt x="1690" y="1691"/>
                  </a:cubicBezTo>
                  <a:cubicBezTo>
                    <a:pt x="1690" y="1721"/>
                    <a:pt x="1690" y="1751"/>
                    <a:pt x="1721" y="1751"/>
                  </a:cubicBezTo>
                  <a:lnTo>
                    <a:pt x="1721" y="1691"/>
                  </a:lnTo>
                  <a:cubicBezTo>
                    <a:pt x="1721" y="1691"/>
                    <a:pt x="1751" y="1691"/>
                    <a:pt x="1751" y="1721"/>
                  </a:cubicBezTo>
                  <a:lnTo>
                    <a:pt x="1751" y="1630"/>
                  </a:lnTo>
                  <a:cubicBezTo>
                    <a:pt x="1751" y="1655"/>
                    <a:pt x="1771" y="1699"/>
                    <a:pt x="1778" y="1699"/>
                  </a:cubicBezTo>
                  <a:cubicBezTo>
                    <a:pt x="1780" y="1699"/>
                    <a:pt x="1781" y="1696"/>
                    <a:pt x="1781" y="1691"/>
                  </a:cubicBezTo>
                  <a:cubicBezTo>
                    <a:pt x="1781" y="1630"/>
                    <a:pt x="1721" y="1600"/>
                    <a:pt x="1751" y="1600"/>
                  </a:cubicBezTo>
                  <a:cubicBezTo>
                    <a:pt x="1768" y="1600"/>
                    <a:pt x="1776" y="1611"/>
                    <a:pt x="1779" y="1613"/>
                  </a:cubicBezTo>
                  <a:lnTo>
                    <a:pt x="1779" y="1613"/>
                  </a:lnTo>
                  <a:cubicBezTo>
                    <a:pt x="1774" y="1589"/>
                    <a:pt x="1763" y="1562"/>
                    <a:pt x="1770" y="1562"/>
                  </a:cubicBezTo>
                  <a:cubicBezTo>
                    <a:pt x="1772" y="1562"/>
                    <a:pt x="1775" y="1564"/>
                    <a:pt x="1781" y="1570"/>
                  </a:cubicBezTo>
                  <a:cubicBezTo>
                    <a:pt x="1786" y="1575"/>
                    <a:pt x="1789" y="1576"/>
                    <a:pt x="1793" y="1576"/>
                  </a:cubicBezTo>
                  <a:cubicBezTo>
                    <a:pt x="1806" y="1576"/>
                    <a:pt x="1812" y="1549"/>
                    <a:pt x="1823" y="1549"/>
                  </a:cubicBezTo>
                  <a:cubicBezTo>
                    <a:pt x="1828" y="1549"/>
                    <a:pt x="1833" y="1554"/>
                    <a:pt x="1841" y="1570"/>
                  </a:cubicBezTo>
                  <a:cubicBezTo>
                    <a:pt x="1841" y="1540"/>
                    <a:pt x="1841" y="1510"/>
                    <a:pt x="1841" y="1479"/>
                  </a:cubicBezTo>
                  <a:cubicBezTo>
                    <a:pt x="1849" y="1501"/>
                    <a:pt x="1854" y="1509"/>
                    <a:pt x="1859" y="1509"/>
                  </a:cubicBezTo>
                  <a:cubicBezTo>
                    <a:pt x="1870" y="1509"/>
                    <a:pt x="1876" y="1465"/>
                    <a:pt x="1888" y="1465"/>
                  </a:cubicBezTo>
                  <a:cubicBezTo>
                    <a:pt x="1892" y="1465"/>
                    <a:pt x="1896" y="1469"/>
                    <a:pt x="1902" y="1479"/>
                  </a:cubicBezTo>
                  <a:cubicBezTo>
                    <a:pt x="1872" y="1419"/>
                    <a:pt x="1902" y="1389"/>
                    <a:pt x="1902" y="1329"/>
                  </a:cubicBezTo>
                  <a:cubicBezTo>
                    <a:pt x="1902" y="1313"/>
                    <a:pt x="1917" y="1313"/>
                    <a:pt x="1928" y="1313"/>
                  </a:cubicBezTo>
                  <a:cubicBezTo>
                    <a:pt x="1939" y="1313"/>
                    <a:pt x="1947" y="1313"/>
                    <a:pt x="1932" y="1298"/>
                  </a:cubicBezTo>
                  <a:cubicBezTo>
                    <a:pt x="1902" y="1268"/>
                    <a:pt x="1902" y="1238"/>
                    <a:pt x="1872" y="1208"/>
                  </a:cubicBezTo>
                  <a:cubicBezTo>
                    <a:pt x="1882" y="1208"/>
                    <a:pt x="1891" y="1210"/>
                    <a:pt x="1899" y="1213"/>
                  </a:cubicBezTo>
                  <a:lnTo>
                    <a:pt x="1899" y="1213"/>
                  </a:lnTo>
                  <a:cubicBezTo>
                    <a:pt x="1887" y="1194"/>
                    <a:pt x="1886" y="1178"/>
                    <a:pt x="1902" y="1178"/>
                  </a:cubicBezTo>
                  <a:lnTo>
                    <a:pt x="1962" y="1178"/>
                  </a:lnTo>
                  <a:cubicBezTo>
                    <a:pt x="1932" y="1178"/>
                    <a:pt x="1902" y="1178"/>
                    <a:pt x="1932" y="1148"/>
                  </a:cubicBezTo>
                  <a:lnTo>
                    <a:pt x="1962" y="1117"/>
                  </a:lnTo>
                  <a:cubicBezTo>
                    <a:pt x="1962" y="1102"/>
                    <a:pt x="1954" y="1102"/>
                    <a:pt x="1947" y="1102"/>
                  </a:cubicBezTo>
                  <a:cubicBezTo>
                    <a:pt x="1939" y="1102"/>
                    <a:pt x="1932" y="1102"/>
                    <a:pt x="1932" y="1087"/>
                  </a:cubicBezTo>
                  <a:cubicBezTo>
                    <a:pt x="1917" y="1072"/>
                    <a:pt x="1924" y="1072"/>
                    <a:pt x="1936" y="1072"/>
                  </a:cubicBezTo>
                  <a:cubicBezTo>
                    <a:pt x="1947" y="1072"/>
                    <a:pt x="1962" y="1072"/>
                    <a:pt x="1962" y="1057"/>
                  </a:cubicBezTo>
                  <a:cubicBezTo>
                    <a:pt x="1962" y="1027"/>
                    <a:pt x="1932" y="997"/>
                    <a:pt x="1932" y="966"/>
                  </a:cubicBezTo>
                  <a:cubicBezTo>
                    <a:pt x="1902" y="936"/>
                    <a:pt x="1932" y="906"/>
                    <a:pt x="1902" y="876"/>
                  </a:cubicBezTo>
                  <a:lnTo>
                    <a:pt x="1841" y="876"/>
                  </a:lnTo>
                  <a:lnTo>
                    <a:pt x="1841" y="816"/>
                  </a:lnTo>
                  <a:cubicBezTo>
                    <a:pt x="1846" y="811"/>
                    <a:pt x="1850" y="809"/>
                    <a:pt x="1855" y="809"/>
                  </a:cubicBezTo>
                  <a:cubicBezTo>
                    <a:pt x="1862" y="809"/>
                    <a:pt x="1869" y="814"/>
                    <a:pt x="1874" y="820"/>
                  </a:cubicBezTo>
                  <a:lnTo>
                    <a:pt x="1874" y="820"/>
                  </a:lnTo>
                  <a:cubicBezTo>
                    <a:pt x="1873" y="819"/>
                    <a:pt x="1872" y="817"/>
                    <a:pt x="1872" y="816"/>
                  </a:cubicBezTo>
                  <a:cubicBezTo>
                    <a:pt x="1872" y="785"/>
                    <a:pt x="1811" y="755"/>
                    <a:pt x="1841" y="755"/>
                  </a:cubicBezTo>
                  <a:cubicBezTo>
                    <a:pt x="1848" y="749"/>
                    <a:pt x="1853" y="747"/>
                    <a:pt x="1857" y="747"/>
                  </a:cubicBezTo>
                  <a:cubicBezTo>
                    <a:pt x="1868" y="747"/>
                    <a:pt x="1870" y="764"/>
                    <a:pt x="1871" y="764"/>
                  </a:cubicBezTo>
                  <a:cubicBezTo>
                    <a:pt x="1872" y="764"/>
                    <a:pt x="1872" y="762"/>
                    <a:pt x="1872" y="755"/>
                  </a:cubicBezTo>
                  <a:lnTo>
                    <a:pt x="1872" y="785"/>
                  </a:lnTo>
                  <a:cubicBezTo>
                    <a:pt x="1881" y="781"/>
                    <a:pt x="1888" y="779"/>
                    <a:pt x="1895" y="779"/>
                  </a:cubicBezTo>
                  <a:cubicBezTo>
                    <a:pt x="1920" y="779"/>
                    <a:pt x="1928" y="807"/>
                    <a:pt x="1931" y="807"/>
                  </a:cubicBezTo>
                  <a:cubicBezTo>
                    <a:pt x="1932" y="807"/>
                    <a:pt x="1932" y="801"/>
                    <a:pt x="1932" y="785"/>
                  </a:cubicBezTo>
                  <a:cubicBezTo>
                    <a:pt x="1932" y="725"/>
                    <a:pt x="1932" y="665"/>
                    <a:pt x="1902" y="665"/>
                  </a:cubicBezTo>
                  <a:cubicBezTo>
                    <a:pt x="1902" y="665"/>
                    <a:pt x="1915" y="692"/>
                    <a:pt x="1906" y="692"/>
                  </a:cubicBezTo>
                  <a:cubicBezTo>
                    <a:pt x="1902" y="692"/>
                    <a:pt x="1892" y="685"/>
                    <a:pt x="1872" y="665"/>
                  </a:cubicBezTo>
                  <a:cubicBezTo>
                    <a:pt x="1811" y="635"/>
                    <a:pt x="1902" y="544"/>
                    <a:pt x="1872" y="544"/>
                  </a:cubicBezTo>
                  <a:cubicBezTo>
                    <a:pt x="1856" y="544"/>
                    <a:pt x="1841" y="552"/>
                    <a:pt x="1830" y="552"/>
                  </a:cubicBezTo>
                  <a:cubicBezTo>
                    <a:pt x="1819" y="552"/>
                    <a:pt x="1811" y="544"/>
                    <a:pt x="1811" y="514"/>
                  </a:cubicBezTo>
                  <a:lnTo>
                    <a:pt x="1841" y="514"/>
                  </a:lnTo>
                  <a:cubicBezTo>
                    <a:pt x="1841" y="496"/>
                    <a:pt x="1839" y="491"/>
                    <a:pt x="1835" y="491"/>
                  </a:cubicBezTo>
                  <a:cubicBezTo>
                    <a:pt x="1831" y="491"/>
                    <a:pt x="1826" y="496"/>
                    <a:pt x="1821" y="496"/>
                  </a:cubicBezTo>
                  <a:cubicBezTo>
                    <a:pt x="1816" y="496"/>
                    <a:pt x="1811" y="489"/>
                    <a:pt x="1811" y="453"/>
                  </a:cubicBezTo>
                  <a:lnTo>
                    <a:pt x="1811" y="423"/>
                  </a:lnTo>
                  <a:cubicBezTo>
                    <a:pt x="1811" y="363"/>
                    <a:pt x="1781" y="333"/>
                    <a:pt x="1721" y="303"/>
                  </a:cubicBezTo>
                  <a:cubicBezTo>
                    <a:pt x="1751" y="303"/>
                    <a:pt x="1751" y="272"/>
                    <a:pt x="1751" y="272"/>
                  </a:cubicBezTo>
                  <a:cubicBezTo>
                    <a:pt x="1721" y="212"/>
                    <a:pt x="1690" y="152"/>
                    <a:pt x="1660" y="91"/>
                  </a:cubicBezTo>
                  <a:lnTo>
                    <a:pt x="1630" y="122"/>
                  </a:lnTo>
                  <a:cubicBezTo>
                    <a:pt x="1630" y="106"/>
                    <a:pt x="1638" y="106"/>
                    <a:pt x="1641" y="106"/>
                  </a:cubicBezTo>
                  <a:cubicBezTo>
                    <a:pt x="1645" y="106"/>
                    <a:pt x="1645" y="106"/>
                    <a:pt x="1630" y="91"/>
                  </a:cubicBezTo>
                  <a:cubicBezTo>
                    <a:pt x="1628" y="89"/>
                    <a:pt x="1626" y="88"/>
                    <a:pt x="1625" y="87"/>
                  </a:cubicBezTo>
                  <a:lnTo>
                    <a:pt x="1625" y="87"/>
                  </a:lnTo>
                  <a:cubicBezTo>
                    <a:pt x="1630" y="73"/>
                    <a:pt x="1627" y="61"/>
                    <a:pt x="1600" y="61"/>
                  </a:cubicBezTo>
                  <a:cubicBezTo>
                    <a:pt x="1587" y="74"/>
                    <a:pt x="1570" y="81"/>
                    <a:pt x="1551" y="81"/>
                  </a:cubicBezTo>
                  <a:cubicBezTo>
                    <a:pt x="1525" y="81"/>
                    <a:pt x="1497" y="66"/>
                    <a:pt x="1479" y="31"/>
                  </a:cubicBezTo>
                  <a:cubicBezTo>
                    <a:pt x="1479" y="28"/>
                    <a:pt x="1479" y="26"/>
                    <a:pt x="1478" y="26"/>
                  </a:cubicBezTo>
                  <a:cubicBezTo>
                    <a:pt x="1474" y="26"/>
                    <a:pt x="1459" y="78"/>
                    <a:pt x="1452" y="78"/>
                  </a:cubicBezTo>
                  <a:cubicBezTo>
                    <a:pt x="1450" y="78"/>
                    <a:pt x="1449" y="74"/>
                    <a:pt x="1449" y="61"/>
                  </a:cubicBezTo>
                  <a:cubicBezTo>
                    <a:pt x="1389" y="31"/>
                    <a:pt x="1328" y="61"/>
                    <a:pt x="1298" y="1"/>
                  </a:cubicBezTo>
                  <a:cubicBezTo>
                    <a:pt x="1298" y="19"/>
                    <a:pt x="1293" y="23"/>
                    <a:pt x="1285" y="23"/>
                  </a:cubicBezTo>
                  <a:cubicBezTo>
                    <a:pt x="1277" y="23"/>
                    <a:pt x="1267" y="18"/>
                    <a:pt x="1258" y="18"/>
                  </a:cubicBezTo>
                  <a:cubicBezTo>
                    <a:pt x="1247" y="18"/>
                    <a:pt x="1238" y="26"/>
                    <a:pt x="1238" y="61"/>
                  </a:cubicBezTo>
                  <a:cubicBezTo>
                    <a:pt x="1208" y="31"/>
                    <a:pt x="1177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4024975" y="235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4026500" y="23512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4028000" y="2398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4000850" y="2395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31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4010650" y="239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3995575" y="238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4035550" y="2395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4032525" y="23963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3" y="0"/>
                  </a:moveTo>
                  <a:cubicBezTo>
                    <a:pt x="1" y="0"/>
                    <a:pt x="1" y="2"/>
                    <a:pt x="1" y="7"/>
                  </a:cubicBezTo>
                  <a:cubicBezTo>
                    <a:pt x="1" y="7"/>
                    <a:pt x="8" y="14"/>
                    <a:pt x="16" y="18"/>
                  </a:cubicBezTo>
                  <a:lnTo>
                    <a:pt x="16" y="18"/>
                  </a:lnTo>
                  <a:cubicBezTo>
                    <a:pt x="11" y="10"/>
                    <a:pt x="5" y="0"/>
                    <a:pt x="3" y="0"/>
                  </a:cubicBezTo>
                  <a:close/>
                  <a:moveTo>
                    <a:pt x="31" y="7"/>
                  </a:moveTo>
                  <a:cubicBezTo>
                    <a:pt x="31" y="17"/>
                    <a:pt x="28" y="20"/>
                    <a:pt x="23" y="20"/>
                  </a:cubicBezTo>
                  <a:cubicBezTo>
                    <a:pt x="21" y="20"/>
                    <a:pt x="18" y="19"/>
                    <a:pt x="16" y="18"/>
                  </a:cubicBezTo>
                  <a:lnTo>
                    <a:pt x="16" y="18"/>
                  </a:lnTo>
                  <a:cubicBezTo>
                    <a:pt x="19" y="23"/>
                    <a:pt x="23" y="28"/>
                    <a:pt x="26" y="28"/>
                  </a:cubicBezTo>
                  <a:cubicBezTo>
                    <a:pt x="29" y="28"/>
                    <a:pt x="31" y="23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4012925" y="239805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4043100" y="2500525"/>
              <a:ext cx="375" cy="900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3" y="1"/>
                  </a:moveTo>
                  <a:cubicBezTo>
                    <a:pt x="10" y="1"/>
                    <a:pt x="0" y="18"/>
                    <a:pt x="0" y="35"/>
                  </a:cubicBezTo>
                  <a:cubicBezTo>
                    <a:pt x="13" y="10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4041575" y="250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8"/>
            <p:cNvSpPr/>
            <p:nvPr/>
          </p:nvSpPr>
          <p:spPr>
            <a:xfrm>
              <a:off x="4053650" y="248782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0"/>
                  </a:moveTo>
                  <a:cubicBezTo>
                    <a:pt x="18" y="18"/>
                    <a:pt x="25" y="35"/>
                    <a:pt x="29" y="35"/>
                  </a:cubicBezTo>
                  <a:cubicBezTo>
                    <a:pt x="31" y="35"/>
                    <a:pt x="31" y="26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>
              <a:off x="4041575" y="250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4012925" y="247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>
              <a:off x="4043100" y="2501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cubicBezTo>
                    <a:pt x="0" y="31"/>
                    <a:pt x="0" y="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>
              <a:off x="4014425" y="2458400"/>
              <a:ext cx="43775" cy="50575"/>
            </a:xfrm>
            <a:custGeom>
              <a:avLst/>
              <a:gdLst/>
              <a:ahLst/>
              <a:cxnLst/>
              <a:rect l="l" t="t" r="r" b="b"/>
              <a:pathLst>
                <a:path w="1751" h="2023" extrusionOk="0">
                  <a:moveTo>
                    <a:pt x="1721" y="875"/>
                  </a:moveTo>
                  <a:cubicBezTo>
                    <a:pt x="1720" y="877"/>
                    <a:pt x="1719" y="878"/>
                    <a:pt x="1718" y="880"/>
                  </a:cubicBezTo>
                  <a:lnTo>
                    <a:pt x="1718" y="880"/>
                  </a:lnTo>
                  <a:cubicBezTo>
                    <a:pt x="1719" y="880"/>
                    <a:pt x="1720" y="880"/>
                    <a:pt x="1720" y="881"/>
                  </a:cubicBezTo>
                  <a:lnTo>
                    <a:pt x="1720" y="881"/>
                  </a:lnTo>
                  <a:cubicBezTo>
                    <a:pt x="1720" y="879"/>
                    <a:pt x="1721" y="877"/>
                    <a:pt x="1721" y="875"/>
                  </a:cubicBezTo>
                  <a:close/>
                  <a:moveTo>
                    <a:pt x="1540" y="1147"/>
                  </a:moveTo>
                  <a:cubicBezTo>
                    <a:pt x="1555" y="1147"/>
                    <a:pt x="1562" y="1162"/>
                    <a:pt x="1566" y="1173"/>
                  </a:cubicBezTo>
                  <a:lnTo>
                    <a:pt x="1566" y="1173"/>
                  </a:lnTo>
                  <a:lnTo>
                    <a:pt x="1540" y="1147"/>
                  </a:lnTo>
                  <a:close/>
                  <a:moveTo>
                    <a:pt x="1510" y="1489"/>
                  </a:moveTo>
                  <a:cubicBezTo>
                    <a:pt x="1511" y="1507"/>
                    <a:pt x="1517" y="1547"/>
                    <a:pt x="1540" y="1570"/>
                  </a:cubicBezTo>
                  <a:cubicBezTo>
                    <a:pt x="1517" y="1547"/>
                    <a:pt x="1528" y="1507"/>
                    <a:pt x="1510" y="1489"/>
                  </a:cubicBezTo>
                  <a:close/>
                  <a:moveTo>
                    <a:pt x="171" y="1707"/>
                  </a:moveTo>
                  <a:cubicBezTo>
                    <a:pt x="162" y="1710"/>
                    <a:pt x="151" y="1720"/>
                    <a:pt x="151" y="1720"/>
                  </a:cubicBezTo>
                  <a:cubicBezTo>
                    <a:pt x="160" y="1716"/>
                    <a:pt x="166" y="1712"/>
                    <a:pt x="171" y="1707"/>
                  </a:cubicBezTo>
                  <a:close/>
                  <a:moveTo>
                    <a:pt x="206" y="1738"/>
                  </a:moveTo>
                  <a:lnTo>
                    <a:pt x="206" y="1738"/>
                  </a:lnTo>
                  <a:cubicBezTo>
                    <a:pt x="198" y="1739"/>
                    <a:pt x="190" y="1742"/>
                    <a:pt x="182" y="1751"/>
                  </a:cubicBezTo>
                  <a:lnTo>
                    <a:pt x="212" y="1751"/>
                  </a:lnTo>
                  <a:cubicBezTo>
                    <a:pt x="212" y="1742"/>
                    <a:pt x="209" y="1739"/>
                    <a:pt x="206" y="1738"/>
                  </a:cubicBezTo>
                  <a:close/>
                  <a:moveTo>
                    <a:pt x="1087" y="1690"/>
                  </a:moveTo>
                  <a:lnTo>
                    <a:pt x="1087" y="1751"/>
                  </a:lnTo>
                  <a:cubicBezTo>
                    <a:pt x="1057" y="1720"/>
                    <a:pt x="1057" y="1720"/>
                    <a:pt x="1087" y="1690"/>
                  </a:cubicBezTo>
                  <a:close/>
                  <a:moveTo>
                    <a:pt x="1203" y="1700"/>
                  </a:moveTo>
                  <a:cubicBezTo>
                    <a:pt x="1194" y="1700"/>
                    <a:pt x="1177" y="1751"/>
                    <a:pt x="1177" y="1751"/>
                  </a:cubicBezTo>
                  <a:cubicBezTo>
                    <a:pt x="1181" y="1754"/>
                    <a:pt x="1184" y="1757"/>
                    <a:pt x="1187" y="1760"/>
                  </a:cubicBezTo>
                  <a:lnTo>
                    <a:pt x="1187" y="1760"/>
                  </a:lnTo>
                  <a:cubicBezTo>
                    <a:pt x="1181" y="1769"/>
                    <a:pt x="1188" y="1781"/>
                    <a:pt x="1208" y="1781"/>
                  </a:cubicBezTo>
                  <a:cubicBezTo>
                    <a:pt x="1208" y="1790"/>
                    <a:pt x="1208" y="1800"/>
                    <a:pt x="1208" y="1811"/>
                  </a:cubicBezTo>
                  <a:cubicBezTo>
                    <a:pt x="1238" y="1781"/>
                    <a:pt x="1238" y="1781"/>
                    <a:pt x="1238" y="1751"/>
                  </a:cubicBezTo>
                  <a:lnTo>
                    <a:pt x="1238" y="1751"/>
                  </a:lnTo>
                  <a:cubicBezTo>
                    <a:pt x="1232" y="1757"/>
                    <a:pt x="1227" y="1759"/>
                    <a:pt x="1223" y="1759"/>
                  </a:cubicBezTo>
                  <a:cubicBezTo>
                    <a:pt x="1208" y="1759"/>
                    <a:pt x="1208" y="1720"/>
                    <a:pt x="1208" y="1720"/>
                  </a:cubicBezTo>
                  <a:cubicBezTo>
                    <a:pt x="1208" y="1705"/>
                    <a:pt x="1206" y="1700"/>
                    <a:pt x="1203" y="1700"/>
                  </a:cubicBezTo>
                  <a:close/>
                  <a:moveTo>
                    <a:pt x="1057" y="1841"/>
                  </a:moveTo>
                  <a:cubicBezTo>
                    <a:pt x="1057" y="1852"/>
                    <a:pt x="1057" y="1863"/>
                    <a:pt x="1057" y="1871"/>
                  </a:cubicBezTo>
                  <a:cubicBezTo>
                    <a:pt x="1058" y="1871"/>
                    <a:pt x="1060" y="1871"/>
                    <a:pt x="1061" y="1872"/>
                  </a:cubicBezTo>
                  <a:lnTo>
                    <a:pt x="1061" y="1872"/>
                  </a:lnTo>
                  <a:cubicBezTo>
                    <a:pt x="1059" y="1866"/>
                    <a:pt x="1057" y="1856"/>
                    <a:pt x="1057" y="1841"/>
                  </a:cubicBezTo>
                  <a:close/>
                  <a:moveTo>
                    <a:pt x="1061" y="1872"/>
                  </a:moveTo>
                  <a:cubicBezTo>
                    <a:pt x="1063" y="1877"/>
                    <a:pt x="1066" y="1879"/>
                    <a:pt x="1068" y="1879"/>
                  </a:cubicBezTo>
                  <a:cubicBezTo>
                    <a:pt x="1071" y="1879"/>
                    <a:pt x="1072" y="1873"/>
                    <a:pt x="1061" y="1872"/>
                  </a:cubicBezTo>
                  <a:close/>
                  <a:moveTo>
                    <a:pt x="394" y="1961"/>
                  </a:moveTo>
                  <a:cubicBezTo>
                    <a:pt x="393" y="1961"/>
                    <a:pt x="393" y="1962"/>
                    <a:pt x="393" y="1962"/>
                  </a:cubicBezTo>
                  <a:cubicBezTo>
                    <a:pt x="393" y="1966"/>
                    <a:pt x="393" y="1968"/>
                    <a:pt x="393" y="1968"/>
                  </a:cubicBezTo>
                  <a:cubicBezTo>
                    <a:pt x="393" y="1968"/>
                    <a:pt x="393" y="1965"/>
                    <a:pt x="394" y="1961"/>
                  </a:cubicBezTo>
                  <a:close/>
                  <a:moveTo>
                    <a:pt x="1117" y="0"/>
                  </a:moveTo>
                  <a:cubicBezTo>
                    <a:pt x="1087" y="0"/>
                    <a:pt x="1057" y="30"/>
                    <a:pt x="1027" y="30"/>
                  </a:cubicBezTo>
                  <a:cubicBezTo>
                    <a:pt x="1027" y="30"/>
                    <a:pt x="1000" y="17"/>
                    <a:pt x="982" y="17"/>
                  </a:cubicBezTo>
                  <a:cubicBezTo>
                    <a:pt x="973" y="17"/>
                    <a:pt x="966" y="20"/>
                    <a:pt x="966" y="30"/>
                  </a:cubicBezTo>
                  <a:cubicBezTo>
                    <a:pt x="936" y="61"/>
                    <a:pt x="906" y="61"/>
                    <a:pt x="906" y="91"/>
                  </a:cubicBezTo>
                  <a:cubicBezTo>
                    <a:pt x="906" y="115"/>
                    <a:pt x="926" y="159"/>
                    <a:pt x="917" y="159"/>
                  </a:cubicBezTo>
                  <a:cubicBezTo>
                    <a:pt x="915" y="159"/>
                    <a:pt x="912" y="157"/>
                    <a:pt x="906" y="151"/>
                  </a:cubicBezTo>
                  <a:cubicBezTo>
                    <a:pt x="906" y="151"/>
                    <a:pt x="879" y="138"/>
                    <a:pt x="861" y="138"/>
                  </a:cubicBezTo>
                  <a:cubicBezTo>
                    <a:pt x="852" y="138"/>
                    <a:pt x="845" y="141"/>
                    <a:pt x="845" y="151"/>
                  </a:cubicBezTo>
                  <a:cubicBezTo>
                    <a:pt x="815" y="151"/>
                    <a:pt x="785" y="181"/>
                    <a:pt x="785" y="212"/>
                  </a:cubicBezTo>
                  <a:cubicBezTo>
                    <a:pt x="779" y="231"/>
                    <a:pt x="771" y="238"/>
                    <a:pt x="762" y="238"/>
                  </a:cubicBezTo>
                  <a:cubicBezTo>
                    <a:pt x="739" y="238"/>
                    <a:pt x="710" y="185"/>
                    <a:pt x="687" y="185"/>
                  </a:cubicBezTo>
                  <a:cubicBezTo>
                    <a:pt x="678" y="185"/>
                    <a:pt x="671" y="192"/>
                    <a:pt x="664" y="212"/>
                  </a:cubicBezTo>
                  <a:lnTo>
                    <a:pt x="664" y="181"/>
                  </a:lnTo>
                  <a:cubicBezTo>
                    <a:pt x="653" y="216"/>
                    <a:pt x="646" y="224"/>
                    <a:pt x="639" y="224"/>
                  </a:cubicBezTo>
                  <a:cubicBezTo>
                    <a:pt x="634" y="224"/>
                    <a:pt x="630" y="219"/>
                    <a:pt x="625" y="219"/>
                  </a:cubicBezTo>
                  <a:cubicBezTo>
                    <a:pt x="619" y="219"/>
                    <a:pt x="613" y="224"/>
                    <a:pt x="604" y="242"/>
                  </a:cubicBezTo>
                  <a:lnTo>
                    <a:pt x="604" y="302"/>
                  </a:lnTo>
                  <a:cubicBezTo>
                    <a:pt x="574" y="272"/>
                    <a:pt x="574" y="272"/>
                    <a:pt x="604" y="242"/>
                  </a:cubicBezTo>
                  <a:cubicBezTo>
                    <a:pt x="604" y="212"/>
                    <a:pt x="574" y="212"/>
                    <a:pt x="574" y="212"/>
                  </a:cubicBezTo>
                  <a:cubicBezTo>
                    <a:pt x="574" y="196"/>
                    <a:pt x="566" y="189"/>
                    <a:pt x="559" y="189"/>
                  </a:cubicBezTo>
                  <a:cubicBezTo>
                    <a:pt x="551" y="189"/>
                    <a:pt x="544" y="196"/>
                    <a:pt x="544" y="212"/>
                  </a:cubicBezTo>
                  <a:cubicBezTo>
                    <a:pt x="524" y="212"/>
                    <a:pt x="517" y="225"/>
                    <a:pt x="506" y="225"/>
                  </a:cubicBezTo>
                  <a:cubicBezTo>
                    <a:pt x="500" y="225"/>
                    <a:pt x="493" y="222"/>
                    <a:pt x="483" y="212"/>
                  </a:cubicBezTo>
                  <a:cubicBezTo>
                    <a:pt x="475" y="227"/>
                    <a:pt x="470" y="233"/>
                    <a:pt x="465" y="233"/>
                  </a:cubicBezTo>
                  <a:cubicBezTo>
                    <a:pt x="456" y="233"/>
                    <a:pt x="454" y="205"/>
                    <a:pt x="453" y="205"/>
                  </a:cubicBezTo>
                  <a:cubicBezTo>
                    <a:pt x="453" y="205"/>
                    <a:pt x="453" y="207"/>
                    <a:pt x="453" y="212"/>
                  </a:cubicBezTo>
                  <a:lnTo>
                    <a:pt x="453" y="272"/>
                  </a:lnTo>
                  <a:cubicBezTo>
                    <a:pt x="393" y="332"/>
                    <a:pt x="242" y="332"/>
                    <a:pt x="242" y="362"/>
                  </a:cubicBezTo>
                  <a:cubicBezTo>
                    <a:pt x="242" y="393"/>
                    <a:pt x="272" y="483"/>
                    <a:pt x="242" y="483"/>
                  </a:cubicBezTo>
                  <a:lnTo>
                    <a:pt x="242" y="423"/>
                  </a:lnTo>
                  <a:cubicBezTo>
                    <a:pt x="212" y="513"/>
                    <a:pt x="151" y="543"/>
                    <a:pt x="151" y="664"/>
                  </a:cubicBezTo>
                  <a:cubicBezTo>
                    <a:pt x="151" y="679"/>
                    <a:pt x="151" y="694"/>
                    <a:pt x="151" y="694"/>
                  </a:cubicBezTo>
                  <a:cubicBezTo>
                    <a:pt x="141" y="704"/>
                    <a:pt x="135" y="708"/>
                    <a:pt x="130" y="708"/>
                  </a:cubicBezTo>
                  <a:cubicBezTo>
                    <a:pt x="121" y="708"/>
                    <a:pt x="121" y="694"/>
                    <a:pt x="121" y="694"/>
                  </a:cubicBezTo>
                  <a:lnTo>
                    <a:pt x="121" y="755"/>
                  </a:lnTo>
                  <a:cubicBezTo>
                    <a:pt x="121" y="785"/>
                    <a:pt x="151" y="815"/>
                    <a:pt x="121" y="815"/>
                  </a:cubicBezTo>
                  <a:cubicBezTo>
                    <a:pt x="91" y="845"/>
                    <a:pt x="91" y="875"/>
                    <a:pt x="91" y="906"/>
                  </a:cubicBezTo>
                  <a:cubicBezTo>
                    <a:pt x="91" y="936"/>
                    <a:pt x="61" y="966"/>
                    <a:pt x="91" y="996"/>
                  </a:cubicBezTo>
                  <a:cubicBezTo>
                    <a:pt x="87" y="992"/>
                    <a:pt x="83" y="990"/>
                    <a:pt x="80" y="990"/>
                  </a:cubicBezTo>
                  <a:cubicBezTo>
                    <a:pt x="61" y="990"/>
                    <a:pt x="61" y="1057"/>
                    <a:pt x="61" y="1057"/>
                  </a:cubicBezTo>
                  <a:lnTo>
                    <a:pt x="31" y="1057"/>
                  </a:lnTo>
                  <a:cubicBezTo>
                    <a:pt x="31" y="1087"/>
                    <a:pt x="31" y="1117"/>
                    <a:pt x="61" y="1117"/>
                  </a:cubicBezTo>
                  <a:cubicBezTo>
                    <a:pt x="0" y="1177"/>
                    <a:pt x="91" y="1207"/>
                    <a:pt x="31" y="1238"/>
                  </a:cubicBezTo>
                  <a:lnTo>
                    <a:pt x="91" y="1419"/>
                  </a:lnTo>
                  <a:cubicBezTo>
                    <a:pt x="85" y="1425"/>
                    <a:pt x="81" y="1427"/>
                    <a:pt x="79" y="1427"/>
                  </a:cubicBezTo>
                  <a:cubicBezTo>
                    <a:pt x="71" y="1427"/>
                    <a:pt x="85" y="1388"/>
                    <a:pt x="61" y="1388"/>
                  </a:cubicBezTo>
                  <a:cubicBezTo>
                    <a:pt x="61" y="1449"/>
                    <a:pt x="121" y="1509"/>
                    <a:pt x="121" y="1509"/>
                  </a:cubicBezTo>
                  <a:cubicBezTo>
                    <a:pt x="121" y="1509"/>
                    <a:pt x="94" y="1496"/>
                    <a:pt x="85" y="1496"/>
                  </a:cubicBezTo>
                  <a:cubicBezTo>
                    <a:pt x="81" y="1496"/>
                    <a:pt x="81" y="1499"/>
                    <a:pt x="91" y="1509"/>
                  </a:cubicBezTo>
                  <a:cubicBezTo>
                    <a:pt x="121" y="1570"/>
                    <a:pt x="151" y="1660"/>
                    <a:pt x="151" y="1660"/>
                  </a:cubicBezTo>
                  <a:cubicBezTo>
                    <a:pt x="151" y="1630"/>
                    <a:pt x="212" y="1630"/>
                    <a:pt x="212" y="1630"/>
                  </a:cubicBezTo>
                  <a:lnTo>
                    <a:pt x="212" y="1630"/>
                  </a:lnTo>
                  <a:cubicBezTo>
                    <a:pt x="160" y="1656"/>
                    <a:pt x="197" y="1682"/>
                    <a:pt x="171" y="1707"/>
                  </a:cubicBezTo>
                  <a:lnTo>
                    <a:pt x="171" y="1707"/>
                  </a:lnTo>
                  <a:cubicBezTo>
                    <a:pt x="172" y="1707"/>
                    <a:pt x="173" y="1707"/>
                    <a:pt x="174" y="1707"/>
                  </a:cubicBezTo>
                  <a:cubicBezTo>
                    <a:pt x="178" y="1707"/>
                    <a:pt x="182" y="1710"/>
                    <a:pt x="182" y="1720"/>
                  </a:cubicBezTo>
                  <a:cubicBezTo>
                    <a:pt x="182" y="1751"/>
                    <a:pt x="151" y="1751"/>
                    <a:pt x="151" y="1751"/>
                  </a:cubicBezTo>
                  <a:cubicBezTo>
                    <a:pt x="171" y="1751"/>
                    <a:pt x="192" y="1737"/>
                    <a:pt x="203" y="1737"/>
                  </a:cubicBezTo>
                  <a:cubicBezTo>
                    <a:pt x="204" y="1737"/>
                    <a:pt x="205" y="1737"/>
                    <a:pt x="206" y="1738"/>
                  </a:cubicBezTo>
                  <a:lnTo>
                    <a:pt x="206" y="1738"/>
                  </a:lnTo>
                  <a:cubicBezTo>
                    <a:pt x="207" y="1737"/>
                    <a:pt x="209" y="1737"/>
                    <a:pt x="211" y="1737"/>
                  </a:cubicBezTo>
                  <a:cubicBezTo>
                    <a:pt x="228" y="1737"/>
                    <a:pt x="242" y="1751"/>
                    <a:pt x="242" y="1751"/>
                  </a:cubicBezTo>
                  <a:cubicBezTo>
                    <a:pt x="242" y="1781"/>
                    <a:pt x="332" y="1781"/>
                    <a:pt x="302" y="1811"/>
                  </a:cubicBezTo>
                  <a:cubicBezTo>
                    <a:pt x="272" y="1841"/>
                    <a:pt x="302" y="1841"/>
                    <a:pt x="272" y="1901"/>
                  </a:cubicBezTo>
                  <a:lnTo>
                    <a:pt x="302" y="1901"/>
                  </a:lnTo>
                  <a:lnTo>
                    <a:pt x="302" y="1871"/>
                  </a:lnTo>
                  <a:lnTo>
                    <a:pt x="332" y="1871"/>
                  </a:lnTo>
                  <a:lnTo>
                    <a:pt x="363" y="1901"/>
                  </a:lnTo>
                  <a:lnTo>
                    <a:pt x="363" y="1871"/>
                  </a:lnTo>
                  <a:cubicBezTo>
                    <a:pt x="393" y="1871"/>
                    <a:pt x="393" y="1841"/>
                    <a:pt x="393" y="1841"/>
                  </a:cubicBezTo>
                  <a:lnTo>
                    <a:pt x="393" y="1871"/>
                  </a:lnTo>
                  <a:lnTo>
                    <a:pt x="423" y="1871"/>
                  </a:lnTo>
                  <a:cubicBezTo>
                    <a:pt x="402" y="1892"/>
                    <a:pt x="396" y="1943"/>
                    <a:pt x="394" y="1961"/>
                  </a:cubicBezTo>
                  <a:lnTo>
                    <a:pt x="394" y="1961"/>
                  </a:lnTo>
                  <a:cubicBezTo>
                    <a:pt x="408" y="1947"/>
                    <a:pt x="423" y="1947"/>
                    <a:pt x="434" y="1947"/>
                  </a:cubicBezTo>
                  <a:cubicBezTo>
                    <a:pt x="446" y="1947"/>
                    <a:pt x="453" y="1947"/>
                    <a:pt x="453" y="1932"/>
                  </a:cubicBezTo>
                  <a:cubicBezTo>
                    <a:pt x="453" y="1932"/>
                    <a:pt x="453" y="1962"/>
                    <a:pt x="453" y="1962"/>
                  </a:cubicBezTo>
                  <a:cubicBezTo>
                    <a:pt x="458" y="1966"/>
                    <a:pt x="462" y="1968"/>
                    <a:pt x="465" y="1968"/>
                  </a:cubicBezTo>
                  <a:cubicBezTo>
                    <a:pt x="478" y="1968"/>
                    <a:pt x="482" y="1941"/>
                    <a:pt x="483" y="1941"/>
                  </a:cubicBezTo>
                  <a:cubicBezTo>
                    <a:pt x="483" y="1941"/>
                    <a:pt x="483" y="1946"/>
                    <a:pt x="483" y="1962"/>
                  </a:cubicBezTo>
                  <a:cubicBezTo>
                    <a:pt x="483" y="1962"/>
                    <a:pt x="510" y="1935"/>
                    <a:pt x="528" y="1935"/>
                  </a:cubicBezTo>
                  <a:cubicBezTo>
                    <a:pt x="537" y="1935"/>
                    <a:pt x="544" y="1942"/>
                    <a:pt x="544" y="1962"/>
                  </a:cubicBezTo>
                  <a:cubicBezTo>
                    <a:pt x="544" y="2022"/>
                    <a:pt x="483" y="2022"/>
                    <a:pt x="514" y="2022"/>
                  </a:cubicBezTo>
                  <a:cubicBezTo>
                    <a:pt x="544" y="2022"/>
                    <a:pt x="604" y="1962"/>
                    <a:pt x="634" y="1962"/>
                  </a:cubicBezTo>
                  <a:cubicBezTo>
                    <a:pt x="634" y="1936"/>
                    <a:pt x="637" y="1928"/>
                    <a:pt x="640" y="1928"/>
                  </a:cubicBezTo>
                  <a:cubicBezTo>
                    <a:pt x="647" y="1928"/>
                    <a:pt x="660" y="1967"/>
                    <a:pt x="663" y="1967"/>
                  </a:cubicBezTo>
                  <a:cubicBezTo>
                    <a:pt x="664" y="1967"/>
                    <a:pt x="664" y="1965"/>
                    <a:pt x="664" y="1962"/>
                  </a:cubicBezTo>
                  <a:cubicBezTo>
                    <a:pt x="664" y="1962"/>
                    <a:pt x="664" y="1992"/>
                    <a:pt x="664" y="1992"/>
                  </a:cubicBezTo>
                  <a:cubicBezTo>
                    <a:pt x="670" y="1998"/>
                    <a:pt x="675" y="2000"/>
                    <a:pt x="679" y="2000"/>
                  </a:cubicBezTo>
                  <a:cubicBezTo>
                    <a:pt x="696" y="2000"/>
                    <a:pt x="700" y="1956"/>
                    <a:pt x="725" y="1932"/>
                  </a:cubicBezTo>
                  <a:lnTo>
                    <a:pt x="725" y="1962"/>
                  </a:lnTo>
                  <a:cubicBezTo>
                    <a:pt x="745" y="1962"/>
                    <a:pt x="765" y="1975"/>
                    <a:pt x="776" y="1975"/>
                  </a:cubicBezTo>
                  <a:cubicBezTo>
                    <a:pt x="782" y="1975"/>
                    <a:pt x="785" y="1972"/>
                    <a:pt x="785" y="1962"/>
                  </a:cubicBezTo>
                  <a:lnTo>
                    <a:pt x="785" y="1901"/>
                  </a:lnTo>
                  <a:cubicBezTo>
                    <a:pt x="792" y="1930"/>
                    <a:pt x="799" y="1940"/>
                    <a:pt x="806" y="1940"/>
                  </a:cubicBezTo>
                  <a:cubicBezTo>
                    <a:pt x="824" y="1940"/>
                    <a:pt x="841" y="1878"/>
                    <a:pt x="859" y="1878"/>
                  </a:cubicBezTo>
                  <a:cubicBezTo>
                    <a:pt x="864" y="1878"/>
                    <a:pt x="870" y="1885"/>
                    <a:pt x="876" y="1901"/>
                  </a:cubicBezTo>
                  <a:lnTo>
                    <a:pt x="876" y="1932"/>
                  </a:lnTo>
                  <a:lnTo>
                    <a:pt x="906" y="1901"/>
                  </a:lnTo>
                  <a:cubicBezTo>
                    <a:pt x="906" y="1891"/>
                    <a:pt x="906" y="1881"/>
                    <a:pt x="906" y="1871"/>
                  </a:cubicBezTo>
                  <a:cubicBezTo>
                    <a:pt x="906" y="1882"/>
                    <a:pt x="905" y="1886"/>
                    <a:pt x="904" y="1886"/>
                  </a:cubicBezTo>
                  <a:cubicBezTo>
                    <a:pt x="899" y="1886"/>
                    <a:pt x="887" y="1827"/>
                    <a:pt x="895" y="1827"/>
                  </a:cubicBezTo>
                  <a:lnTo>
                    <a:pt x="895" y="1827"/>
                  </a:lnTo>
                  <a:cubicBezTo>
                    <a:pt x="897" y="1827"/>
                    <a:pt x="901" y="1831"/>
                    <a:pt x="906" y="1841"/>
                  </a:cubicBezTo>
                  <a:cubicBezTo>
                    <a:pt x="930" y="1817"/>
                    <a:pt x="935" y="1773"/>
                    <a:pt x="936" y="1773"/>
                  </a:cubicBezTo>
                  <a:cubicBezTo>
                    <a:pt x="936" y="1773"/>
                    <a:pt x="936" y="1775"/>
                    <a:pt x="936" y="1781"/>
                  </a:cubicBezTo>
                  <a:cubicBezTo>
                    <a:pt x="936" y="1841"/>
                    <a:pt x="906" y="1841"/>
                    <a:pt x="936" y="1841"/>
                  </a:cubicBezTo>
                  <a:cubicBezTo>
                    <a:pt x="936" y="1841"/>
                    <a:pt x="955" y="1802"/>
                    <a:pt x="963" y="1802"/>
                  </a:cubicBezTo>
                  <a:cubicBezTo>
                    <a:pt x="965" y="1802"/>
                    <a:pt x="966" y="1805"/>
                    <a:pt x="966" y="1811"/>
                  </a:cubicBezTo>
                  <a:cubicBezTo>
                    <a:pt x="966" y="1818"/>
                    <a:pt x="965" y="1820"/>
                    <a:pt x="963" y="1820"/>
                  </a:cubicBezTo>
                  <a:cubicBezTo>
                    <a:pt x="959" y="1820"/>
                    <a:pt x="954" y="1813"/>
                    <a:pt x="953" y="1813"/>
                  </a:cubicBezTo>
                  <a:lnTo>
                    <a:pt x="953" y="1813"/>
                  </a:lnTo>
                  <a:cubicBezTo>
                    <a:pt x="952" y="1813"/>
                    <a:pt x="955" y="1819"/>
                    <a:pt x="966" y="1841"/>
                  </a:cubicBezTo>
                  <a:lnTo>
                    <a:pt x="996" y="1871"/>
                  </a:lnTo>
                  <a:cubicBezTo>
                    <a:pt x="996" y="1751"/>
                    <a:pt x="1027" y="1841"/>
                    <a:pt x="1027" y="1751"/>
                  </a:cubicBezTo>
                  <a:lnTo>
                    <a:pt x="1027" y="1841"/>
                  </a:lnTo>
                  <a:cubicBezTo>
                    <a:pt x="1027" y="1871"/>
                    <a:pt x="1027" y="1871"/>
                    <a:pt x="1027" y="1871"/>
                  </a:cubicBezTo>
                  <a:cubicBezTo>
                    <a:pt x="1033" y="1864"/>
                    <a:pt x="1039" y="1862"/>
                    <a:pt x="1043" y="1862"/>
                  </a:cubicBezTo>
                  <a:cubicBezTo>
                    <a:pt x="1050" y="1862"/>
                    <a:pt x="1054" y="1869"/>
                    <a:pt x="1055" y="1869"/>
                  </a:cubicBezTo>
                  <a:cubicBezTo>
                    <a:pt x="1057" y="1869"/>
                    <a:pt x="1057" y="1863"/>
                    <a:pt x="1057" y="1841"/>
                  </a:cubicBezTo>
                  <a:cubicBezTo>
                    <a:pt x="1068" y="1819"/>
                    <a:pt x="1079" y="1813"/>
                    <a:pt x="1090" y="1813"/>
                  </a:cubicBezTo>
                  <a:cubicBezTo>
                    <a:pt x="1102" y="1813"/>
                    <a:pt x="1115" y="1820"/>
                    <a:pt x="1127" y="1820"/>
                  </a:cubicBezTo>
                  <a:cubicBezTo>
                    <a:pt x="1134" y="1820"/>
                    <a:pt x="1140" y="1818"/>
                    <a:pt x="1147" y="1811"/>
                  </a:cubicBezTo>
                  <a:cubicBezTo>
                    <a:pt x="1177" y="1781"/>
                    <a:pt x="1177" y="1720"/>
                    <a:pt x="1177" y="1690"/>
                  </a:cubicBezTo>
                  <a:lnTo>
                    <a:pt x="1298" y="1660"/>
                  </a:lnTo>
                  <a:lnTo>
                    <a:pt x="1298" y="1720"/>
                  </a:lnTo>
                  <a:lnTo>
                    <a:pt x="1298" y="1841"/>
                  </a:lnTo>
                  <a:cubicBezTo>
                    <a:pt x="1298" y="1841"/>
                    <a:pt x="1298" y="1871"/>
                    <a:pt x="1328" y="1901"/>
                  </a:cubicBezTo>
                  <a:lnTo>
                    <a:pt x="1328" y="1871"/>
                  </a:lnTo>
                  <a:cubicBezTo>
                    <a:pt x="1328" y="1811"/>
                    <a:pt x="1328" y="1781"/>
                    <a:pt x="1328" y="1781"/>
                  </a:cubicBezTo>
                  <a:cubicBezTo>
                    <a:pt x="1348" y="1781"/>
                    <a:pt x="1355" y="1794"/>
                    <a:pt x="1357" y="1794"/>
                  </a:cubicBezTo>
                  <a:cubicBezTo>
                    <a:pt x="1358" y="1794"/>
                    <a:pt x="1358" y="1791"/>
                    <a:pt x="1358" y="1781"/>
                  </a:cubicBezTo>
                  <a:lnTo>
                    <a:pt x="1358" y="1751"/>
                  </a:lnTo>
                  <a:cubicBezTo>
                    <a:pt x="1374" y="1751"/>
                    <a:pt x="1390" y="1734"/>
                    <a:pt x="1401" y="1727"/>
                  </a:cubicBezTo>
                  <a:lnTo>
                    <a:pt x="1401" y="1727"/>
                  </a:lnTo>
                  <a:cubicBezTo>
                    <a:pt x="1405" y="1735"/>
                    <a:pt x="1411" y="1743"/>
                    <a:pt x="1419" y="1751"/>
                  </a:cubicBezTo>
                  <a:cubicBezTo>
                    <a:pt x="1419" y="1730"/>
                    <a:pt x="1415" y="1724"/>
                    <a:pt x="1410" y="1724"/>
                  </a:cubicBezTo>
                  <a:cubicBezTo>
                    <a:pt x="1407" y="1724"/>
                    <a:pt x="1404" y="1725"/>
                    <a:pt x="1401" y="1727"/>
                  </a:cubicBezTo>
                  <a:lnTo>
                    <a:pt x="1401" y="1727"/>
                  </a:lnTo>
                  <a:cubicBezTo>
                    <a:pt x="1391" y="1707"/>
                    <a:pt x="1397" y="1690"/>
                    <a:pt x="1419" y="1690"/>
                  </a:cubicBezTo>
                  <a:cubicBezTo>
                    <a:pt x="1419" y="1707"/>
                    <a:pt x="1421" y="1712"/>
                    <a:pt x="1425" y="1712"/>
                  </a:cubicBezTo>
                  <a:cubicBezTo>
                    <a:pt x="1432" y="1712"/>
                    <a:pt x="1442" y="1699"/>
                    <a:pt x="1455" y="1699"/>
                  </a:cubicBezTo>
                  <a:cubicBezTo>
                    <a:pt x="1462" y="1699"/>
                    <a:pt x="1471" y="1704"/>
                    <a:pt x="1479" y="1720"/>
                  </a:cubicBezTo>
                  <a:cubicBezTo>
                    <a:pt x="1449" y="1660"/>
                    <a:pt x="1479" y="1660"/>
                    <a:pt x="1479" y="1600"/>
                  </a:cubicBezTo>
                  <a:lnTo>
                    <a:pt x="1509" y="1600"/>
                  </a:lnTo>
                  <a:cubicBezTo>
                    <a:pt x="1509" y="1539"/>
                    <a:pt x="1509" y="1509"/>
                    <a:pt x="1479" y="1479"/>
                  </a:cubicBezTo>
                  <a:cubicBezTo>
                    <a:pt x="1494" y="1479"/>
                    <a:pt x="1504" y="1483"/>
                    <a:pt x="1510" y="1489"/>
                  </a:cubicBezTo>
                  <a:cubicBezTo>
                    <a:pt x="1509" y="1483"/>
                    <a:pt x="1509" y="1479"/>
                    <a:pt x="1509" y="1479"/>
                  </a:cubicBezTo>
                  <a:cubicBezTo>
                    <a:pt x="1529" y="1479"/>
                    <a:pt x="1536" y="1466"/>
                    <a:pt x="1547" y="1466"/>
                  </a:cubicBezTo>
                  <a:cubicBezTo>
                    <a:pt x="1553" y="1466"/>
                    <a:pt x="1560" y="1469"/>
                    <a:pt x="1570" y="1479"/>
                  </a:cubicBezTo>
                  <a:cubicBezTo>
                    <a:pt x="1540" y="1419"/>
                    <a:pt x="1509" y="1419"/>
                    <a:pt x="1540" y="1419"/>
                  </a:cubicBezTo>
                  <a:lnTo>
                    <a:pt x="1570" y="1419"/>
                  </a:lnTo>
                  <a:lnTo>
                    <a:pt x="1540" y="1388"/>
                  </a:lnTo>
                  <a:cubicBezTo>
                    <a:pt x="1547" y="1373"/>
                    <a:pt x="1555" y="1367"/>
                    <a:pt x="1563" y="1367"/>
                  </a:cubicBezTo>
                  <a:cubicBezTo>
                    <a:pt x="1579" y="1367"/>
                    <a:pt x="1593" y="1395"/>
                    <a:pt x="1598" y="1395"/>
                  </a:cubicBezTo>
                  <a:cubicBezTo>
                    <a:pt x="1599" y="1395"/>
                    <a:pt x="1600" y="1393"/>
                    <a:pt x="1600" y="1388"/>
                  </a:cubicBezTo>
                  <a:cubicBezTo>
                    <a:pt x="1600" y="1358"/>
                    <a:pt x="1570" y="1298"/>
                    <a:pt x="1570" y="1298"/>
                  </a:cubicBezTo>
                  <a:cubicBezTo>
                    <a:pt x="1570" y="1268"/>
                    <a:pt x="1600" y="1238"/>
                    <a:pt x="1570" y="1177"/>
                  </a:cubicBezTo>
                  <a:cubicBezTo>
                    <a:pt x="1570" y="1151"/>
                    <a:pt x="1547" y="1081"/>
                    <a:pt x="1560" y="1081"/>
                  </a:cubicBezTo>
                  <a:cubicBezTo>
                    <a:pt x="1562" y="1081"/>
                    <a:pt x="1565" y="1082"/>
                    <a:pt x="1570" y="1087"/>
                  </a:cubicBezTo>
                  <a:cubicBezTo>
                    <a:pt x="1600" y="1087"/>
                    <a:pt x="1570" y="1117"/>
                    <a:pt x="1600" y="1117"/>
                  </a:cubicBezTo>
                  <a:lnTo>
                    <a:pt x="1600" y="1147"/>
                  </a:lnTo>
                  <a:cubicBezTo>
                    <a:pt x="1624" y="1147"/>
                    <a:pt x="1629" y="1186"/>
                    <a:pt x="1630" y="1186"/>
                  </a:cubicBezTo>
                  <a:cubicBezTo>
                    <a:pt x="1630" y="1186"/>
                    <a:pt x="1630" y="1183"/>
                    <a:pt x="1630" y="1177"/>
                  </a:cubicBezTo>
                  <a:cubicBezTo>
                    <a:pt x="1630" y="1117"/>
                    <a:pt x="1660" y="1057"/>
                    <a:pt x="1630" y="1057"/>
                  </a:cubicBezTo>
                  <a:cubicBezTo>
                    <a:pt x="1630" y="1057"/>
                    <a:pt x="1630" y="1083"/>
                    <a:pt x="1621" y="1083"/>
                  </a:cubicBezTo>
                  <a:cubicBezTo>
                    <a:pt x="1617" y="1083"/>
                    <a:pt x="1610" y="1077"/>
                    <a:pt x="1600" y="1057"/>
                  </a:cubicBezTo>
                  <a:cubicBezTo>
                    <a:pt x="1570" y="996"/>
                    <a:pt x="1690" y="1026"/>
                    <a:pt x="1630" y="966"/>
                  </a:cubicBezTo>
                  <a:cubicBezTo>
                    <a:pt x="1630" y="951"/>
                    <a:pt x="1615" y="943"/>
                    <a:pt x="1615" y="943"/>
                  </a:cubicBezTo>
                  <a:lnTo>
                    <a:pt x="1615" y="943"/>
                  </a:lnTo>
                  <a:cubicBezTo>
                    <a:pt x="1615" y="943"/>
                    <a:pt x="1630" y="951"/>
                    <a:pt x="1690" y="966"/>
                  </a:cubicBezTo>
                  <a:lnTo>
                    <a:pt x="1751" y="966"/>
                  </a:lnTo>
                  <a:cubicBezTo>
                    <a:pt x="1751" y="925"/>
                    <a:pt x="1723" y="926"/>
                    <a:pt x="1715" y="912"/>
                  </a:cubicBezTo>
                  <a:lnTo>
                    <a:pt x="1715" y="912"/>
                  </a:lnTo>
                  <a:cubicBezTo>
                    <a:pt x="1716" y="910"/>
                    <a:pt x="1718" y="908"/>
                    <a:pt x="1721" y="906"/>
                  </a:cubicBezTo>
                  <a:cubicBezTo>
                    <a:pt x="1734" y="892"/>
                    <a:pt x="1729" y="885"/>
                    <a:pt x="1720" y="881"/>
                  </a:cubicBezTo>
                  <a:lnTo>
                    <a:pt x="1720" y="881"/>
                  </a:lnTo>
                  <a:cubicBezTo>
                    <a:pt x="1719" y="890"/>
                    <a:pt x="1716" y="899"/>
                    <a:pt x="1713" y="906"/>
                  </a:cubicBezTo>
                  <a:lnTo>
                    <a:pt x="1713" y="906"/>
                  </a:lnTo>
                  <a:cubicBezTo>
                    <a:pt x="1711" y="900"/>
                    <a:pt x="1713" y="892"/>
                    <a:pt x="1718" y="880"/>
                  </a:cubicBezTo>
                  <a:lnTo>
                    <a:pt x="1718" y="880"/>
                  </a:lnTo>
                  <a:cubicBezTo>
                    <a:pt x="1707" y="875"/>
                    <a:pt x="1690" y="875"/>
                    <a:pt x="1690" y="875"/>
                  </a:cubicBezTo>
                  <a:lnTo>
                    <a:pt x="1721" y="875"/>
                  </a:lnTo>
                  <a:cubicBezTo>
                    <a:pt x="1721" y="815"/>
                    <a:pt x="1660" y="725"/>
                    <a:pt x="1660" y="725"/>
                  </a:cubicBezTo>
                  <a:lnTo>
                    <a:pt x="1690" y="725"/>
                  </a:lnTo>
                  <a:cubicBezTo>
                    <a:pt x="1660" y="664"/>
                    <a:pt x="1660" y="574"/>
                    <a:pt x="1660" y="513"/>
                  </a:cubicBezTo>
                  <a:lnTo>
                    <a:pt x="1630" y="513"/>
                  </a:lnTo>
                  <a:cubicBezTo>
                    <a:pt x="1600" y="513"/>
                    <a:pt x="1630" y="483"/>
                    <a:pt x="1630" y="483"/>
                  </a:cubicBezTo>
                  <a:cubicBezTo>
                    <a:pt x="1570" y="453"/>
                    <a:pt x="1540" y="423"/>
                    <a:pt x="1540" y="362"/>
                  </a:cubicBezTo>
                  <a:cubicBezTo>
                    <a:pt x="1540" y="362"/>
                    <a:pt x="1526" y="389"/>
                    <a:pt x="1517" y="389"/>
                  </a:cubicBezTo>
                  <a:cubicBezTo>
                    <a:pt x="1513" y="389"/>
                    <a:pt x="1509" y="383"/>
                    <a:pt x="1509" y="362"/>
                  </a:cubicBezTo>
                  <a:cubicBezTo>
                    <a:pt x="1479" y="302"/>
                    <a:pt x="1419" y="272"/>
                    <a:pt x="1419" y="212"/>
                  </a:cubicBezTo>
                  <a:cubicBezTo>
                    <a:pt x="1415" y="215"/>
                    <a:pt x="1412" y="217"/>
                    <a:pt x="1409" y="217"/>
                  </a:cubicBezTo>
                  <a:cubicBezTo>
                    <a:pt x="1395" y="217"/>
                    <a:pt x="1389" y="177"/>
                    <a:pt x="1378" y="177"/>
                  </a:cubicBezTo>
                  <a:cubicBezTo>
                    <a:pt x="1373" y="177"/>
                    <a:pt x="1367" y="186"/>
                    <a:pt x="1358" y="212"/>
                  </a:cubicBezTo>
                  <a:cubicBezTo>
                    <a:pt x="1358" y="151"/>
                    <a:pt x="1328" y="91"/>
                    <a:pt x="1328" y="61"/>
                  </a:cubicBezTo>
                  <a:cubicBezTo>
                    <a:pt x="1328" y="61"/>
                    <a:pt x="1298" y="121"/>
                    <a:pt x="1298" y="121"/>
                  </a:cubicBezTo>
                  <a:lnTo>
                    <a:pt x="1298" y="61"/>
                  </a:lnTo>
                  <a:lnTo>
                    <a:pt x="1268" y="121"/>
                  </a:lnTo>
                  <a:lnTo>
                    <a:pt x="1268" y="91"/>
                  </a:lnTo>
                  <a:cubicBezTo>
                    <a:pt x="1238" y="91"/>
                    <a:pt x="1238" y="30"/>
                    <a:pt x="1238" y="30"/>
                  </a:cubicBezTo>
                  <a:lnTo>
                    <a:pt x="1177" y="61"/>
                  </a:lnTo>
                  <a:cubicBezTo>
                    <a:pt x="1177" y="43"/>
                    <a:pt x="1177" y="35"/>
                    <a:pt x="1184" y="26"/>
                  </a:cubicBezTo>
                  <a:lnTo>
                    <a:pt x="1184" y="26"/>
                  </a:lnTo>
                  <a:cubicBezTo>
                    <a:pt x="1184" y="27"/>
                    <a:pt x="1185" y="27"/>
                    <a:pt x="1186" y="27"/>
                  </a:cubicBezTo>
                  <a:cubicBezTo>
                    <a:pt x="1191" y="27"/>
                    <a:pt x="1198" y="20"/>
                    <a:pt x="1208" y="0"/>
                  </a:cubicBezTo>
                  <a:lnTo>
                    <a:pt x="1208" y="0"/>
                  </a:lnTo>
                  <a:cubicBezTo>
                    <a:pt x="1195" y="13"/>
                    <a:pt x="1188" y="20"/>
                    <a:pt x="1184" y="26"/>
                  </a:cubicBezTo>
                  <a:lnTo>
                    <a:pt x="1184" y="26"/>
                  </a:lnTo>
                  <a:cubicBezTo>
                    <a:pt x="1177" y="22"/>
                    <a:pt x="1177" y="0"/>
                    <a:pt x="1177" y="0"/>
                  </a:cubicBezTo>
                  <a:cubicBezTo>
                    <a:pt x="1177" y="30"/>
                    <a:pt x="1177" y="61"/>
                    <a:pt x="1177" y="61"/>
                  </a:cubicBezTo>
                  <a:cubicBezTo>
                    <a:pt x="1177" y="30"/>
                    <a:pt x="1147" y="30"/>
                    <a:pt x="1117" y="30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>
              <a:off x="4053650" y="24938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4043100" y="25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4045350" y="24576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4037050" y="250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4014425" y="249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4020450" y="25044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4012150" y="248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4043100" y="250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4043100" y="25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8"/>
            <p:cNvSpPr/>
            <p:nvPr/>
          </p:nvSpPr>
          <p:spPr>
            <a:xfrm>
              <a:off x="4040825" y="25036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31"/>
                  </a:moveTo>
                  <a:cubicBezTo>
                    <a:pt x="1" y="31"/>
                    <a:pt x="1" y="61"/>
                    <a:pt x="1" y="31"/>
                  </a:cubicBez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8"/>
            <p:cNvSpPr/>
            <p:nvPr/>
          </p:nvSpPr>
          <p:spPr>
            <a:xfrm>
              <a:off x="4023475" y="2506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31"/>
                  </a:moveTo>
                  <a:lnTo>
                    <a:pt x="3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4048375" y="2558925"/>
              <a:ext cx="775" cy="2850"/>
            </a:xfrm>
            <a:custGeom>
              <a:avLst/>
              <a:gdLst/>
              <a:ahLst/>
              <a:cxnLst/>
              <a:rect l="l" t="t" r="r" b="b"/>
              <a:pathLst>
                <a:path w="31" h="114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46"/>
                    <a:pt x="0" y="73"/>
                    <a:pt x="0" y="114"/>
                  </a:cubicBezTo>
                  <a:cubicBezTo>
                    <a:pt x="31" y="53"/>
                    <a:pt x="31" y="8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8"/>
            <p:cNvSpPr/>
            <p:nvPr/>
          </p:nvSpPr>
          <p:spPr>
            <a:xfrm>
              <a:off x="4046875" y="256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4059700" y="25459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0" y="1"/>
                  </a:moveTo>
                  <a:cubicBezTo>
                    <a:pt x="0" y="1"/>
                    <a:pt x="0" y="14"/>
                    <a:pt x="9" y="14"/>
                  </a:cubicBezTo>
                  <a:cubicBezTo>
                    <a:pt x="14" y="14"/>
                    <a:pt x="20" y="1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8"/>
            <p:cNvSpPr/>
            <p:nvPr/>
          </p:nvSpPr>
          <p:spPr>
            <a:xfrm>
              <a:off x="4046875" y="256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8"/>
            <p:cNvSpPr/>
            <p:nvPr/>
          </p:nvSpPr>
          <p:spPr>
            <a:xfrm>
              <a:off x="4015925" y="25353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/>
            <p:nvPr/>
          </p:nvSpPr>
          <p:spPr>
            <a:xfrm>
              <a:off x="4048375" y="256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3911825" y="2513300"/>
              <a:ext cx="155425" cy="108825"/>
            </a:xfrm>
            <a:custGeom>
              <a:avLst/>
              <a:gdLst/>
              <a:ahLst/>
              <a:cxnLst/>
              <a:rect l="l" t="t" r="r" b="b"/>
              <a:pathLst>
                <a:path w="6217" h="4353" extrusionOk="0">
                  <a:moveTo>
                    <a:pt x="4104" y="581"/>
                  </a:moveTo>
                  <a:lnTo>
                    <a:pt x="4104" y="611"/>
                  </a:lnTo>
                  <a:cubicBezTo>
                    <a:pt x="4104" y="603"/>
                    <a:pt x="4105" y="595"/>
                    <a:pt x="4107" y="587"/>
                  </a:cubicBezTo>
                  <a:lnTo>
                    <a:pt x="4107" y="587"/>
                  </a:lnTo>
                  <a:cubicBezTo>
                    <a:pt x="4105" y="583"/>
                    <a:pt x="4104" y="581"/>
                    <a:pt x="4104" y="581"/>
                  </a:cubicBezTo>
                  <a:close/>
                  <a:moveTo>
                    <a:pt x="5855" y="701"/>
                  </a:moveTo>
                  <a:lnTo>
                    <a:pt x="5855" y="731"/>
                  </a:lnTo>
                  <a:lnTo>
                    <a:pt x="5855" y="762"/>
                  </a:lnTo>
                  <a:cubicBezTo>
                    <a:pt x="5885" y="762"/>
                    <a:pt x="5855" y="701"/>
                    <a:pt x="5855" y="701"/>
                  </a:cubicBezTo>
                  <a:close/>
                  <a:moveTo>
                    <a:pt x="5855" y="1244"/>
                  </a:moveTo>
                  <a:cubicBezTo>
                    <a:pt x="5867" y="1244"/>
                    <a:pt x="5874" y="1259"/>
                    <a:pt x="5878" y="1275"/>
                  </a:cubicBezTo>
                  <a:lnTo>
                    <a:pt x="5855" y="1275"/>
                  </a:lnTo>
                  <a:lnTo>
                    <a:pt x="5855" y="1244"/>
                  </a:lnTo>
                  <a:close/>
                  <a:moveTo>
                    <a:pt x="5801" y="1584"/>
                  </a:moveTo>
                  <a:cubicBezTo>
                    <a:pt x="5788" y="1601"/>
                    <a:pt x="5831" y="1643"/>
                    <a:pt x="5855" y="1667"/>
                  </a:cubicBezTo>
                  <a:cubicBezTo>
                    <a:pt x="5827" y="1639"/>
                    <a:pt x="5825" y="1611"/>
                    <a:pt x="5801" y="1584"/>
                  </a:cubicBezTo>
                  <a:close/>
                  <a:moveTo>
                    <a:pt x="4305" y="1805"/>
                  </a:moveTo>
                  <a:lnTo>
                    <a:pt x="4305" y="1805"/>
                  </a:lnTo>
                  <a:cubicBezTo>
                    <a:pt x="4296" y="1807"/>
                    <a:pt x="4286" y="1818"/>
                    <a:pt x="4286" y="1818"/>
                  </a:cubicBezTo>
                  <a:cubicBezTo>
                    <a:pt x="4294" y="1814"/>
                    <a:pt x="4300" y="1809"/>
                    <a:pt x="4305" y="1805"/>
                  </a:cubicBezTo>
                  <a:close/>
                  <a:moveTo>
                    <a:pt x="4329" y="1868"/>
                  </a:moveTo>
                  <a:cubicBezTo>
                    <a:pt x="4325" y="1870"/>
                    <a:pt x="4320" y="1874"/>
                    <a:pt x="4316" y="1878"/>
                  </a:cubicBezTo>
                  <a:cubicBezTo>
                    <a:pt x="4316" y="1887"/>
                    <a:pt x="4316" y="1891"/>
                    <a:pt x="4316" y="1891"/>
                  </a:cubicBezTo>
                  <a:cubicBezTo>
                    <a:pt x="4318" y="1891"/>
                    <a:pt x="4321" y="1881"/>
                    <a:pt x="4329" y="1868"/>
                  </a:cubicBezTo>
                  <a:close/>
                  <a:moveTo>
                    <a:pt x="5010" y="1908"/>
                  </a:moveTo>
                  <a:cubicBezTo>
                    <a:pt x="5010" y="1939"/>
                    <a:pt x="5010" y="1939"/>
                    <a:pt x="4980" y="1939"/>
                  </a:cubicBezTo>
                  <a:lnTo>
                    <a:pt x="4980" y="1908"/>
                  </a:lnTo>
                  <a:close/>
                  <a:moveTo>
                    <a:pt x="5487" y="1905"/>
                  </a:moveTo>
                  <a:cubicBezTo>
                    <a:pt x="5482" y="1905"/>
                    <a:pt x="5474" y="1927"/>
                    <a:pt x="5469" y="1945"/>
                  </a:cubicBezTo>
                  <a:lnTo>
                    <a:pt x="5469" y="1945"/>
                  </a:lnTo>
                  <a:cubicBezTo>
                    <a:pt x="5467" y="1943"/>
                    <a:pt x="5465" y="1941"/>
                    <a:pt x="5462" y="1939"/>
                  </a:cubicBezTo>
                  <a:lnTo>
                    <a:pt x="5462" y="1969"/>
                  </a:lnTo>
                  <a:cubicBezTo>
                    <a:pt x="5462" y="1969"/>
                    <a:pt x="5465" y="1958"/>
                    <a:pt x="5469" y="1945"/>
                  </a:cubicBezTo>
                  <a:lnTo>
                    <a:pt x="5469" y="1945"/>
                  </a:lnTo>
                  <a:cubicBezTo>
                    <a:pt x="5480" y="1956"/>
                    <a:pt x="5486" y="1961"/>
                    <a:pt x="5489" y="1961"/>
                  </a:cubicBezTo>
                  <a:cubicBezTo>
                    <a:pt x="5493" y="1961"/>
                    <a:pt x="5493" y="1954"/>
                    <a:pt x="5493" y="1939"/>
                  </a:cubicBezTo>
                  <a:cubicBezTo>
                    <a:pt x="5493" y="1914"/>
                    <a:pt x="5490" y="1905"/>
                    <a:pt x="5487" y="1905"/>
                  </a:cubicBezTo>
                  <a:close/>
                  <a:moveTo>
                    <a:pt x="5493" y="1939"/>
                  </a:moveTo>
                  <a:cubicBezTo>
                    <a:pt x="5493" y="1969"/>
                    <a:pt x="5493" y="1969"/>
                    <a:pt x="5493" y="1999"/>
                  </a:cubicBezTo>
                  <a:cubicBezTo>
                    <a:pt x="5523" y="1969"/>
                    <a:pt x="5523" y="1939"/>
                    <a:pt x="5493" y="1939"/>
                  </a:cubicBezTo>
                  <a:close/>
                  <a:moveTo>
                    <a:pt x="5342" y="2029"/>
                  </a:moveTo>
                  <a:cubicBezTo>
                    <a:pt x="5342" y="2051"/>
                    <a:pt x="5338" y="2057"/>
                    <a:pt x="5332" y="2057"/>
                  </a:cubicBezTo>
                  <a:cubicBezTo>
                    <a:pt x="5332" y="2057"/>
                    <a:pt x="5331" y="2057"/>
                    <a:pt x="5330" y="2057"/>
                  </a:cubicBezTo>
                  <a:lnTo>
                    <a:pt x="5330" y="2057"/>
                  </a:lnTo>
                  <a:cubicBezTo>
                    <a:pt x="5327" y="2064"/>
                    <a:pt x="5328" y="2067"/>
                    <a:pt x="5330" y="2067"/>
                  </a:cubicBezTo>
                  <a:cubicBezTo>
                    <a:pt x="5334" y="2067"/>
                    <a:pt x="5342" y="2059"/>
                    <a:pt x="5342" y="2059"/>
                  </a:cubicBezTo>
                  <a:lnTo>
                    <a:pt x="5342" y="2029"/>
                  </a:lnTo>
                  <a:close/>
                  <a:moveTo>
                    <a:pt x="3532" y="2106"/>
                  </a:moveTo>
                  <a:cubicBezTo>
                    <a:pt x="3531" y="2109"/>
                    <a:pt x="3531" y="2114"/>
                    <a:pt x="3531" y="2120"/>
                  </a:cubicBezTo>
                  <a:cubicBezTo>
                    <a:pt x="3524" y="2120"/>
                    <a:pt x="3516" y="2118"/>
                    <a:pt x="3509" y="2116"/>
                  </a:cubicBezTo>
                  <a:lnTo>
                    <a:pt x="3509" y="2116"/>
                  </a:lnTo>
                  <a:cubicBezTo>
                    <a:pt x="3517" y="2113"/>
                    <a:pt x="3524" y="2109"/>
                    <a:pt x="3532" y="2106"/>
                  </a:cubicBezTo>
                  <a:close/>
                  <a:moveTo>
                    <a:pt x="3591" y="2150"/>
                  </a:moveTo>
                  <a:cubicBezTo>
                    <a:pt x="3583" y="2150"/>
                    <a:pt x="3584" y="2150"/>
                    <a:pt x="3591" y="2151"/>
                  </a:cubicBezTo>
                  <a:lnTo>
                    <a:pt x="3591" y="2151"/>
                  </a:lnTo>
                  <a:cubicBezTo>
                    <a:pt x="3591" y="2150"/>
                    <a:pt x="3591" y="2150"/>
                    <a:pt x="3591" y="2150"/>
                  </a:cubicBezTo>
                  <a:close/>
                  <a:moveTo>
                    <a:pt x="3472" y="2132"/>
                  </a:moveTo>
                  <a:cubicBezTo>
                    <a:pt x="3471" y="2137"/>
                    <a:pt x="3471" y="2143"/>
                    <a:pt x="3471" y="2150"/>
                  </a:cubicBezTo>
                  <a:cubicBezTo>
                    <a:pt x="3471" y="2168"/>
                    <a:pt x="3471" y="2196"/>
                    <a:pt x="3471" y="2210"/>
                  </a:cubicBezTo>
                  <a:cubicBezTo>
                    <a:pt x="3447" y="2210"/>
                    <a:pt x="3422" y="2172"/>
                    <a:pt x="3414" y="2172"/>
                  </a:cubicBezTo>
                  <a:cubicBezTo>
                    <a:pt x="3412" y="2172"/>
                    <a:pt x="3410" y="2174"/>
                    <a:pt x="3410" y="2180"/>
                  </a:cubicBezTo>
                  <a:cubicBezTo>
                    <a:pt x="3380" y="2180"/>
                    <a:pt x="3350" y="2210"/>
                    <a:pt x="3350" y="2210"/>
                  </a:cubicBezTo>
                  <a:cubicBezTo>
                    <a:pt x="3337" y="2236"/>
                    <a:pt x="3330" y="2245"/>
                    <a:pt x="3323" y="2245"/>
                  </a:cubicBezTo>
                  <a:cubicBezTo>
                    <a:pt x="3314" y="2245"/>
                    <a:pt x="3307" y="2228"/>
                    <a:pt x="3290" y="2210"/>
                  </a:cubicBezTo>
                  <a:cubicBezTo>
                    <a:pt x="3354" y="2183"/>
                    <a:pt x="3414" y="2158"/>
                    <a:pt x="3472" y="2132"/>
                  </a:cubicBezTo>
                  <a:close/>
                  <a:moveTo>
                    <a:pt x="1781" y="2537"/>
                  </a:moveTo>
                  <a:cubicBezTo>
                    <a:pt x="1781" y="2537"/>
                    <a:pt x="1781" y="2539"/>
                    <a:pt x="1780" y="2543"/>
                  </a:cubicBezTo>
                  <a:lnTo>
                    <a:pt x="1780" y="2543"/>
                  </a:lnTo>
                  <a:cubicBezTo>
                    <a:pt x="1781" y="2542"/>
                    <a:pt x="1781" y="2542"/>
                    <a:pt x="1781" y="2542"/>
                  </a:cubicBezTo>
                  <a:cubicBezTo>
                    <a:pt x="1781" y="2539"/>
                    <a:pt x="1781" y="2537"/>
                    <a:pt x="1781" y="2537"/>
                  </a:cubicBezTo>
                  <a:close/>
                  <a:moveTo>
                    <a:pt x="1841" y="2724"/>
                  </a:moveTo>
                  <a:cubicBezTo>
                    <a:pt x="1841" y="2730"/>
                    <a:pt x="1840" y="2732"/>
                    <a:pt x="1837" y="2732"/>
                  </a:cubicBezTo>
                  <a:cubicBezTo>
                    <a:pt x="1833" y="2732"/>
                    <a:pt x="1826" y="2725"/>
                    <a:pt x="1820" y="2725"/>
                  </a:cubicBezTo>
                  <a:cubicBezTo>
                    <a:pt x="1816" y="2725"/>
                    <a:pt x="1812" y="2730"/>
                    <a:pt x="1811" y="2747"/>
                  </a:cubicBezTo>
                  <a:lnTo>
                    <a:pt x="1811" y="2747"/>
                  </a:lnTo>
                  <a:cubicBezTo>
                    <a:pt x="1828" y="2737"/>
                    <a:pt x="1841" y="2743"/>
                    <a:pt x="1841" y="2724"/>
                  </a:cubicBezTo>
                  <a:close/>
                  <a:moveTo>
                    <a:pt x="91" y="2874"/>
                  </a:moveTo>
                  <a:cubicBezTo>
                    <a:pt x="91" y="2874"/>
                    <a:pt x="91" y="2899"/>
                    <a:pt x="99" y="2909"/>
                  </a:cubicBezTo>
                  <a:lnTo>
                    <a:pt x="99" y="2909"/>
                  </a:lnTo>
                  <a:cubicBezTo>
                    <a:pt x="98" y="2899"/>
                    <a:pt x="95" y="2887"/>
                    <a:pt x="91" y="2874"/>
                  </a:cubicBezTo>
                  <a:close/>
                  <a:moveTo>
                    <a:pt x="3984" y="3478"/>
                  </a:moveTo>
                  <a:cubicBezTo>
                    <a:pt x="3984" y="3491"/>
                    <a:pt x="3977" y="3505"/>
                    <a:pt x="3973" y="3516"/>
                  </a:cubicBezTo>
                  <a:lnTo>
                    <a:pt x="3973" y="3516"/>
                  </a:lnTo>
                  <a:cubicBezTo>
                    <a:pt x="3969" y="3495"/>
                    <a:pt x="3967" y="3478"/>
                    <a:pt x="3984" y="3478"/>
                  </a:cubicBezTo>
                  <a:close/>
                  <a:moveTo>
                    <a:pt x="1932" y="3508"/>
                  </a:moveTo>
                  <a:lnTo>
                    <a:pt x="1902" y="3538"/>
                  </a:lnTo>
                  <a:lnTo>
                    <a:pt x="1932" y="3538"/>
                  </a:lnTo>
                  <a:lnTo>
                    <a:pt x="1932" y="3508"/>
                  </a:lnTo>
                  <a:close/>
                  <a:moveTo>
                    <a:pt x="1902" y="3659"/>
                  </a:moveTo>
                  <a:lnTo>
                    <a:pt x="1871" y="3689"/>
                  </a:lnTo>
                  <a:lnTo>
                    <a:pt x="1902" y="3689"/>
                  </a:lnTo>
                  <a:cubicBezTo>
                    <a:pt x="1902" y="3659"/>
                    <a:pt x="1902" y="3659"/>
                    <a:pt x="1902" y="3659"/>
                  </a:cubicBezTo>
                  <a:close/>
                  <a:moveTo>
                    <a:pt x="3954" y="3810"/>
                  </a:moveTo>
                  <a:cubicBezTo>
                    <a:pt x="3954" y="3819"/>
                    <a:pt x="3954" y="3829"/>
                    <a:pt x="3954" y="3840"/>
                  </a:cubicBezTo>
                  <a:cubicBezTo>
                    <a:pt x="3984" y="3810"/>
                    <a:pt x="3984" y="3810"/>
                    <a:pt x="3954" y="3810"/>
                  </a:cubicBezTo>
                  <a:close/>
                  <a:moveTo>
                    <a:pt x="1811" y="3870"/>
                  </a:moveTo>
                  <a:cubicBezTo>
                    <a:pt x="1811" y="3870"/>
                    <a:pt x="1808" y="3877"/>
                    <a:pt x="1803" y="3883"/>
                  </a:cubicBezTo>
                  <a:lnTo>
                    <a:pt x="1803" y="3883"/>
                  </a:lnTo>
                  <a:cubicBezTo>
                    <a:pt x="1808" y="3883"/>
                    <a:pt x="1811" y="3880"/>
                    <a:pt x="1811" y="3870"/>
                  </a:cubicBezTo>
                  <a:close/>
                  <a:moveTo>
                    <a:pt x="1781" y="3870"/>
                  </a:moveTo>
                  <a:cubicBezTo>
                    <a:pt x="1781" y="3890"/>
                    <a:pt x="1784" y="3897"/>
                    <a:pt x="1789" y="3897"/>
                  </a:cubicBezTo>
                  <a:cubicBezTo>
                    <a:pt x="1793" y="3897"/>
                    <a:pt x="1799" y="3890"/>
                    <a:pt x="1803" y="3883"/>
                  </a:cubicBezTo>
                  <a:lnTo>
                    <a:pt x="1803" y="3883"/>
                  </a:lnTo>
                  <a:cubicBezTo>
                    <a:pt x="1794" y="3883"/>
                    <a:pt x="1781" y="3870"/>
                    <a:pt x="1781" y="3870"/>
                  </a:cubicBezTo>
                  <a:close/>
                  <a:moveTo>
                    <a:pt x="3493" y="3877"/>
                  </a:moveTo>
                  <a:cubicBezTo>
                    <a:pt x="3484" y="3877"/>
                    <a:pt x="3471" y="3930"/>
                    <a:pt x="3471" y="3930"/>
                  </a:cubicBezTo>
                  <a:cubicBezTo>
                    <a:pt x="3471" y="3960"/>
                    <a:pt x="3471" y="3960"/>
                    <a:pt x="3471" y="3991"/>
                  </a:cubicBezTo>
                  <a:cubicBezTo>
                    <a:pt x="3471" y="3960"/>
                    <a:pt x="3471" y="3960"/>
                    <a:pt x="3501" y="3930"/>
                  </a:cubicBezTo>
                  <a:cubicBezTo>
                    <a:pt x="3501" y="3890"/>
                    <a:pt x="3498" y="3877"/>
                    <a:pt x="3493" y="3877"/>
                  </a:cubicBezTo>
                  <a:close/>
                  <a:moveTo>
                    <a:pt x="197" y="4011"/>
                  </a:moveTo>
                  <a:cubicBezTo>
                    <a:pt x="201" y="4015"/>
                    <a:pt x="206" y="4018"/>
                    <a:pt x="212" y="4021"/>
                  </a:cubicBezTo>
                  <a:cubicBezTo>
                    <a:pt x="198" y="4021"/>
                    <a:pt x="197" y="4015"/>
                    <a:pt x="197" y="4011"/>
                  </a:cubicBezTo>
                  <a:close/>
                  <a:moveTo>
                    <a:pt x="841" y="4282"/>
                  </a:moveTo>
                  <a:cubicBezTo>
                    <a:pt x="842" y="4286"/>
                    <a:pt x="844" y="4289"/>
                    <a:pt x="845" y="4292"/>
                  </a:cubicBezTo>
                  <a:cubicBezTo>
                    <a:pt x="845" y="4287"/>
                    <a:pt x="844" y="4284"/>
                    <a:pt x="841" y="4282"/>
                  </a:cubicBezTo>
                  <a:close/>
                  <a:moveTo>
                    <a:pt x="5171" y="1"/>
                  </a:moveTo>
                  <a:cubicBezTo>
                    <a:pt x="5168" y="1"/>
                    <a:pt x="5165" y="3"/>
                    <a:pt x="5161" y="7"/>
                  </a:cubicBezTo>
                  <a:cubicBezTo>
                    <a:pt x="5161" y="7"/>
                    <a:pt x="5161" y="37"/>
                    <a:pt x="5161" y="37"/>
                  </a:cubicBezTo>
                  <a:cubicBezTo>
                    <a:pt x="5161" y="22"/>
                    <a:pt x="5153" y="15"/>
                    <a:pt x="5142" y="15"/>
                  </a:cubicBezTo>
                  <a:cubicBezTo>
                    <a:pt x="5131" y="15"/>
                    <a:pt x="5115" y="22"/>
                    <a:pt x="5100" y="37"/>
                  </a:cubicBezTo>
                  <a:lnTo>
                    <a:pt x="5100" y="7"/>
                  </a:lnTo>
                  <a:cubicBezTo>
                    <a:pt x="5070" y="7"/>
                    <a:pt x="5040" y="68"/>
                    <a:pt x="5010" y="68"/>
                  </a:cubicBezTo>
                  <a:cubicBezTo>
                    <a:pt x="5010" y="68"/>
                    <a:pt x="4996" y="41"/>
                    <a:pt x="4987" y="41"/>
                  </a:cubicBezTo>
                  <a:cubicBezTo>
                    <a:pt x="4983" y="41"/>
                    <a:pt x="4980" y="47"/>
                    <a:pt x="4980" y="68"/>
                  </a:cubicBezTo>
                  <a:cubicBezTo>
                    <a:pt x="4949" y="68"/>
                    <a:pt x="4949" y="128"/>
                    <a:pt x="4919" y="128"/>
                  </a:cubicBezTo>
                  <a:lnTo>
                    <a:pt x="4949" y="128"/>
                  </a:lnTo>
                  <a:cubicBezTo>
                    <a:pt x="4949" y="158"/>
                    <a:pt x="4949" y="188"/>
                    <a:pt x="4949" y="188"/>
                  </a:cubicBezTo>
                  <a:cubicBezTo>
                    <a:pt x="4925" y="188"/>
                    <a:pt x="4882" y="150"/>
                    <a:pt x="4865" y="150"/>
                  </a:cubicBezTo>
                  <a:cubicBezTo>
                    <a:pt x="4861" y="150"/>
                    <a:pt x="4859" y="152"/>
                    <a:pt x="4859" y="158"/>
                  </a:cubicBezTo>
                  <a:cubicBezTo>
                    <a:pt x="4859" y="158"/>
                    <a:pt x="4829" y="158"/>
                    <a:pt x="4799" y="188"/>
                  </a:cubicBezTo>
                  <a:cubicBezTo>
                    <a:pt x="4794" y="197"/>
                    <a:pt x="4789" y="201"/>
                    <a:pt x="4783" y="201"/>
                  </a:cubicBezTo>
                  <a:cubicBezTo>
                    <a:pt x="4759" y="201"/>
                    <a:pt x="4726" y="132"/>
                    <a:pt x="4700" y="132"/>
                  </a:cubicBezTo>
                  <a:cubicBezTo>
                    <a:pt x="4692" y="132"/>
                    <a:pt x="4684" y="139"/>
                    <a:pt x="4678" y="158"/>
                  </a:cubicBezTo>
                  <a:lnTo>
                    <a:pt x="4648" y="188"/>
                  </a:lnTo>
                  <a:lnTo>
                    <a:pt x="4648" y="158"/>
                  </a:lnTo>
                  <a:cubicBezTo>
                    <a:pt x="4639" y="175"/>
                    <a:pt x="4633" y="180"/>
                    <a:pt x="4628" y="180"/>
                  </a:cubicBezTo>
                  <a:cubicBezTo>
                    <a:pt x="4620" y="180"/>
                    <a:pt x="4615" y="166"/>
                    <a:pt x="4607" y="166"/>
                  </a:cubicBezTo>
                  <a:cubicBezTo>
                    <a:pt x="4602" y="166"/>
                    <a:pt x="4596" y="172"/>
                    <a:pt x="4587" y="188"/>
                  </a:cubicBezTo>
                  <a:cubicBezTo>
                    <a:pt x="4576" y="144"/>
                    <a:pt x="4561" y="132"/>
                    <a:pt x="4545" y="132"/>
                  </a:cubicBezTo>
                  <a:cubicBezTo>
                    <a:pt x="4527" y="132"/>
                    <a:pt x="4508" y="146"/>
                    <a:pt x="4491" y="146"/>
                  </a:cubicBezTo>
                  <a:cubicBezTo>
                    <a:pt x="4482" y="146"/>
                    <a:pt x="4473" y="142"/>
                    <a:pt x="4467" y="128"/>
                  </a:cubicBezTo>
                  <a:lnTo>
                    <a:pt x="4467" y="158"/>
                  </a:lnTo>
                  <a:cubicBezTo>
                    <a:pt x="4460" y="164"/>
                    <a:pt x="4455" y="167"/>
                    <a:pt x="4451" y="167"/>
                  </a:cubicBezTo>
                  <a:cubicBezTo>
                    <a:pt x="4440" y="167"/>
                    <a:pt x="4438" y="149"/>
                    <a:pt x="4437" y="149"/>
                  </a:cubicBezTo>
                  <a:cubicBezTo>
                    <a:pt x="4436" y="149"/>
                    <a:pt x="4436" y="152"/>
                    <a:pt x="4436" y="158"/>
                  </a:cubicBezTo>
                  <a:lnTo>
                    <a:pt x="4436" y="188"/>
                  </a:lnTo>
                  <a:cubicBezTo>
                    <a:pt x="4376" y="249"/>
                    <a:pt x="4195" y="279"/>
                    <a:pt x="4195" y="309"/>
                  </a:cubicBezTo>
                  <a:cubicBezTo>
                    <a:pt x="4195" y="339"/>
                    <a:pt x="4255" y="400"/>
                    <a:pt x="4195" y="400"/>
                  </a:cubicBezTo>
                  <a:lnTo>
                    <a:pt x="4195" y="369"/>
                  </a:lnTo>
                  <a:cubicBezTo>
                    <a:pt x="4195" y="452"/>
                    <a:pt x="4120" y="509"/>
                    <a:pt x="4107" y="587"/>
                  </a:cubicBezTo>
                  <a:lnTo>
                    <a:pt x="4107" y="587"/>
                  </a:lnTo>
                  <a:cubicBezTo>
                    <a:pt x="4113" y="608"/>
                    <a:pt x="4130" y="671"/>
                    <a:pt x="4104" y="671"/>
                  </a:cubicBezTo>
                  <a:lnTo>
                    <a:pt x="4074" y="671"/>
                  </a:lnTo>
                  <a:lnTo>
                    <a:pt x="4074" y="731"/>
                  </a:lnTo>
                  <a:cubicBezTo>
                    <a:pt x="4074" y="762"/>
                    <a:pt x="4104" y="762"/>
                    <a:pt x="4074" y="792"/>
                  </a:cubicBezTo>
                  <a:cubicBezTo>
                    <a:pt x="4044" y="822"/>
                    <a:pt x="4044" y="852"/>
                    <a:pt x="4044" y="882"/>
                  </a:cubicBezTo>
                  <a:cubicBezTo>
                    <a:pt x="4044" y="913"/>
                    <a:pt x="4014" y="943"/>
                    <a:pt x="4044" y="973"/>
                  </a:cubicBezTo>
                  <a:cubicBezTo>
                    <a:pt x="4041" y="969"/>
                    <a:pt x="4038" y="968"/>
                    <a:pt x="4036" y="968"/>
                  </a:cubicBezTo>
                  <a:cubicBezTo>
                    <a:pt x="4025" y="968"/>
                    <a:pt x="4034" y="1017"/>
                    <a:pt x="4040" y="1033"/>
                  </a:cubicBezTo>
                  <a:lnTo>
                    <a:pt x="4040" y="1033"/>
                  </a:lnTo>
                  <a:cubicBezTo>
                    <a:pt x="4023" y="1031"/>
                    <a:pt x="4017" y="1020"/>
                    <a:pt x="4015" y="1020"/>
                  </a:cubicBezTo>
                  <a:cubicBezTo>
                    <a:pt x="4014" y="1020"/>
                    <a:pt x="4014" y="1023"/>
                    <a:pt x="4014" y="1033"/>
                  </a:cubicBezTo>
                  <a:cubicBezTo>
                    <a:pt x="4014" y="1063"/>
                    <a:pt x="4014" y="1094"/>
                    <a:pt x="4044" y="1094"/>
                  </a:cubicBezTo>
                  <a:cubicBezTo>
                    <a:pt x="3984" y="1154"/>
                    <a:pt x="4074" y="1184"/>
                    <a:pt x="4014" y="1214"/>
                  </a:cubicBezTo>
                  <a:lnTo>
                    <a:pt x="4074" y="1395"/>
                  </a:lnTo>
                  <a:cubicBezTo>
                    <a:pt x="4070" y="1400"/>
                    <a:pt x="4067" y="1402"/>
                    <a:pt x="4064" y="1402"/>
                  </a:cubicBezTo>
                  <a:cubicBezTo>
                    <a:pt x="4053" y="1402"/>
                    <a:pt x="4061" y="1359"/>
                    <a:pt x="4035" y="1359"/>
                  </a:cubicBezTo>
                  <a:cubicBezTo>
                    <a:pt x="4030" y="1359"/>
                    <a:pt x="4023" y="1361"/>
                    <a:pt x="4014" y="1365"/>
                  </a:cubicBezTo>
                  <a:cubicBezTo>
                    <a:pt x="4044" y="1426"/>
                    <a:pt x="4104" y="1486"/>
                    <a:pt x="4104" y="1486"/>
                  </a:cubicBezTo>
                  <a:cubicBezTo>
                    <a:pt x="4104" y="1486"/>
                    <a:pt x="4078" y="1472"/>
                    <a:pt x="4069" y="1472"/>
                  </a:cubicBezTo>
                  <a:cubicBezTo>
                    <a:pt x="4064" y="1472"/>
                    <a:pt x="4064" y="1476"/>
                    <a:pt x="4074" y="1486"/>
                  </a:cubicBezTo>
                  <a:cubicBezTo>
                    <a:pt x="4104" y="1546"/>
                    <a:pt x="4104" y="1607"/>
                    <a:pt x="4135" y="1637"/>
                  </a:cubicBezTo>
                  <a:cubicBezTo>
                    <a:pt x="3652" y="1818"/>
                    <a:pt x="3441" y="1878"/>
                    <a:pt x="2928" y="2089"/>
                  </a:cubicBezTo>
                  <a:lnTo>
                    <a:pt x="2867" y="2120"/>
                  </a:lnTo>
                  <a:cubicBezTo>
                    <a:pt x="2837" y="2105"/>
                    <a:pt x="2807" y="2097"/>
                    <a:pt x="2777" y="2097"/>
                  </a:cubicBezTo>
                  <a:cubicBezTo>
                    <a:pt x="2747" y="2097"/>
                    <a:pt x="2716" y="2105"/>
                    <a:pt x="2686" y="2120"/>
                  </a:cubicBezTo>
                  <a:lnTo>
                    <a:pt x="2686" y="2150"/>
                  </a:lnTo>
                  <a:cubicBezTo>
                    <a:pt x="2656" y="2180"/>
                    <a:pt x="2656" y="2180"/>
                    <a:pt x="2656" y="2210"/>
                  </a:cubicBezTo>
                  <a:lnTo>
                    <a:pt x="2324" y="2331"/>
                  </a:lnTo>
                  <a:cubicBezTo>
                    <a:pt x="2143" y="2452"/>
                    <a:pt x="1962" y="2572"/>
                    <a:pt x="1751" y="2633"/>
                  </a:cubicBezTo>
                  <a:cubicBezTo>
                    <a:pt x="1751" y="2624"/>
                    <a:pt x="1753" y="2615"/>
                    <a:pt x="1756" y="2607"/>
                  </a:cubicBezTo>
                  <a:lnTo>
                    <a:pt x="1756" y="2607"/>
                  </a:lnTo>
                  <a:cubicBezTo>
                    <a:pt x="1758" y="2607"/>
                    <a:pt x="1759" y="2607"/>
                    <a:pt x="1760" y="2607"/>
                  </a:cubicBezTo>
                  <a:cubicBezTo>
                    <a:pt x="1775" y="2607"/>
                    <a:pt x="1779" y="2559"/>
                    <a:pt x="1780" y="2543"/>
                  </a:cubicBezTo>
                  <a:lnTo>
                    <a:pt x="1780" y="2543"/>
                  </a:lnTo>
                  <a:cubicBezTo>
                    <a:pt x="1777" y="2546"/>
                    <a:pt x="1751" y="2572"/>
                    <a:pt x="1751" y="2572"/>
                  </a:cubicBezTo>
                  <a:cubicBezTo>
                    <a:pt x="1772" y="2572"/>
                    <a:pt x="1763" y="2587"/>
                    <a:pt x="1756" y="2607"/>
                  </a:cubicBezTo>
                  <a:lnTo>
                    <a:pt x="1756" y="2607"/>
                  </a:lnTo>
                  <a:cubicBezTo>
                    <a:pt x="1755" y="2606"/>
                    <a:pt x="1753" y="2604"/>
                    <a:pt x="1751" y="2602"/>
                  </a:cubicBezTo>
                  <a:cubicBezTo>
                    <a:pt x="1690" y="2572"/>
                    <a:pt x="1751" y="2512"/>
                    <a:pt x="1751" y="2512"/>
                  </a:cubicBezTo>
                  <a:lnTo>
                    <a:pt x="1690" y="2512"/>
                  </a:lnTo>
                  <a:cubicBezTo>
                    <a:pt x="1684" y="2518"/>
                    <a:pt x="1678" y="2521"/>
                    <a:pt x="1671" y="2521"/>
                  </a:cubicBezTo>
                  <a:cubicBezTo>
                    <a:pt x="1654" y="2521"/>
                    <a:pt x="1636" y="2503"/>
                    <a:pt x="1619" y="2503"/>
                  </a:cubicBezTo>
                  <a:cubicBezTo>
                    <a:pt x="1613" y="2503"/>
                    <a:pt x="1606" y="2506"/>
                    <a:pt x="1600" y="2512"/>
                  </a:cubicBezTo>
                  <a:cubicBezTo>
                    <a:pt x="1600" y="2520"/>
                    <a:pt x="1600" y="2531"/>
                    <a:pt x="1600" y="2542"/>
                  </a:cubicBezTo>
                  <a:cubicBezTo>
                    <a:pt x="1600" y="2542"/>
                    <a:pt x="1573" y="2569"/>
                    <a:pt x="1555" y="2569"/>
                  </a:cubicBezTo>
                  <a:cubicBezTo>
                    <a:pt x="1546" y="2569"/>
                    <a:pt x="1539" y="2562"/>
                    <a:pt x="1539" y="2542"/>
                  </a:cubicBezTo>
                  <a:cubicBezTo>
                    <a:pt x="1555" y="2512"/>
                    <a:pt x="1562" y="2512"/>
                    <a:pt x="1566" y="2512"/>
                  </a:cubicBezTo>
                  <a:cubicBezTo>
                    <a:pt x="1570" y="2512"/>
                    <a:pt x="1570" y="2512"/>
                    <a:pt x="1570" y="2482"/>
                  </a:cubicBezTo>
                  <a:lnTo>
                    <a:pt x="1570" y="2542"/>
                  </a:lnTo>
                  <a:cubicBezTo>
                    <a:pt x="1600" y="2452"/>
                    <a:pt x="1630" y="2482"/>
                    <a:pt x="1600" y="2452"/>
                  </a:cubicBezTo>
                  <a:cubicBezTo>
                    <a:pt x="1578" y="2430"/>
                    <a:pt x="1557" y="2409"/>
                    <a:pt x="1546" y="2409"/>
                  </a:cubicBezTo>
                  <a:cubicBezTo>
                    <a:pt x="1542" y="2409"/>
                    <a:pt x="1539" y="2413"/>
                    <a:pt x="1539" y="2421"/>
                  </a:cubicBezTo>
                  <a:cubicBezTo>
                    <a:pt x="1539" y="2452"/>
                    <a:pt x="1600" y="2452"/>
                    <a:pt x="1539" y="2482"/>
                  </a:cubicBezTo>
                  <a:cubicBezTo>
                    <a:pt x="1534" y="2485"/>
                    <a:pt x="1529" y="2486"/>
                    <a:pt x="1525" y="2486"/>
                  </a:cubicBezTo>
                  <a:cubicBezTo>
                    <a:pt x="1488" y="2486"/>
                    <a:pt x="1503" y="2387"/>
                    <a:pt x="1486" y="2387"/>
                  </a:cubicBezTo>
                  <a:cubicBezTo>
                    <a:pt x="1484" y="2387"/>
                    <a:pt x="1482" y="2388"/>
                    <a:pt x="1479" y="2391"/>
                  </a:cubicBezTo>
                  <a:cubicBezTo>
                    <a:pt x="1479" y="2416"/>
                    <a:pt x="1459" y="2460"/>
                    <a:pt x="1452" y="2460"/>
                  </a:cubicBezTo>
                  <a:cubicBezTo>
                    <a:pt x="1450" y="2460"/>
                    <a:pt x="1449" y="2457"/>
                    <a:pt x="1449" y="2452"/>
                  </a:cubicBezTo>
                  <a:lnTo>
                    <a:pt x="1449" y="2391"/>
                  </a:lnTo>
                  <a:cubicBezTo>
                    <a:pt x="1438" y="2391"/>
                    <a:pt x="1423" y="2399"/>
                    <a:pt x="1410" y="2407"/>
                  </a:cubicBezTo>
                  <a:lnTo>
                    <a:pt x="1410" y="2407"/>
                  </a:lnTo>
                  <a:cubicBezTo>
                    <a:pt x="1407" y="2403"/>
                    <a:pt x="1404" y="2401"/>
                    <a:pt x="1401" y="2401"/>
                  </a:cubicBezTo>
                  <a:cubicBezTo>
                    <a:pt x="1396" y="2401"/>
                    <a:pt x="1393" y="2410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91" y="2421"/>
                  </a:lnTo>
                  <a:cubicBezTo>
                    <a:pt x="1399" y="2422"/>
                    <a:pt x="1407" y="2424"/>
                    <a:pt x="1413" y="2427"/>
                  </a:cubicBezTo>
                  <a:lnTo>
                    <a:pt x="1413" y="2427"/>
                  </a:lnTo>
                  <a:cubicBezTo>
                    <a:pt x="1405" y="2435"/>
                    <a:pt x="1389" y="2452"/>
                    <a:pt x="1389" y="2452"/>
                  </a:cubicBezTo>
                  <a:cubicBezTo>
                    <a:pt x="1389" y="2452"/>
                    <a:pt x="1389" y="2436"/>
                    <a:pt x="1391" y="2422"/>
                  </a:cubicBezTo>
                  <a:lnTo>
                    <a:pt x="1391" y="2422"/>
                  </a:lnTo>
                  <a:cubicBezTo>
                    <a:pt x="1391" y="2422"/>
                    <a:pt x="1391" y="2422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91" y="2421"/>
                  </a:lnTo>
                  <a:cubicBezTo>
                    <a:pt x="1391" y="2421"/>
                    <a:pt x="1391" y="2421"/>
                    <a:pt x="1391" y="2421"/>
                  </a:cubicBezTo>
                  <a:lnTo>
                    <a:pt x="1389" y="2421"/>
                  </a:lnTo>
                  <a:lnTo>
                    <a:pt x="1389" y="2423"/>
                  </a:lnTo>
                  <a:lnTo>
                    <a:pt x="1389" y="2423"/>
                  </a:lnTo>
                  <a:cubicBezTo>
                    <a:pt x="1384" y="2427"/>
                    <a:pt x="1381" y="2430"/>
                    <a:pt x="1380" y="2430"/>
                  </a:cubicBezTo>
                  <a:cubicBezTo>
                    <a:pt x="1380" y="2430"/>
                    <a:pt x="1383" y="2427"/>
                    <a:pt x="1389" y="2421"/>
                  </a:cubicBezTo>
                  <a:lnTo>
                    <a:pt x="1389" y="2391"/>
                  </a:lnTo>
                  <a:cubicBezTo>
                    <a:pt x="1358" y="2391"/>
                    <a:pt x="1328" y="2452"/>
                    <a:pt x="1298" y="2452"/>
                  </a:cubicBezTo>
                  <a:cubicBezTo>
                    <a:pt x="1298" y="2421"/>
                    <a:pt x="1298" y="2421"/>
                    <a:pt x="1298" y="2391"/>
                  </a:cubicBezTo>
                  <a:cubicBezTo>
                    <a:pt x="1289" y="2400"/>
                    <a:pt x="1278" y="2404"/>
                    <a:pt x="1265" y="2404"/>
                  </a:cubicBezTo>
                  <a:cubicBezTo>
                    <a:pt x="1241" y="2404"/>
                    <a:pt x="1212" y="2390"/>
                    <a:pt x="1191" y="2373"/>
                  </a:cubicBezTo>
                  <a:lnTo>
                    <a:pt x="1191" y="2373"/>
                  </a:lnTo>
                  <a:cubicBezTo>
                    <a:pt x="1191" y="2371"/>
                    <a:pt x="1191" y="2370"/>
                    <a:pt x="1190" y="2370"/>
                  </a:cubicBezTo>
                  <a:lnTo>
                    <a:pt x="1190" y="2370"/>
                  </a:lnTo>
                  <a:cubicBezTo>
                    <a:pt x="1190" y="2370"/>
                    <a:pt x="1189" y="2371"/>
                    <a:pt x="1189" y="2371"/>
                  </a:cubicBezTo>
                  <a:lnTo>
                    <a:pt x="1189" y="2371"/>
                  </a:lnTo>
                  <a:cubicBezTo>
                    <a:pt x="1185" y="2368"/>
                    <a:pt x="1181" y="2365"/>
                    <a:pt x="1177" y="2361"/>
                  </a:cubicBezTo>
                  <a:lnTo>
                    <a:pt x="1177" y="2391"/>
                  </a:lnTo>
                  <a:cubicBezTo>
                    <a:pt x="1156" y="2413"/>
                    <a:pt x="1135" y="2434"/>
                    <a:pt x="1113" y="2434"/>
                  </a:cubicBezTo>
                  <a:cubicBezTo>
                    <a:pt x="1104" y="2434"/>
                    <a:pt x="1096" y="2430"/>
                    <a:pt x="1087" y="2421"/>
                  </a:cubicBezTo>
                  <a:cubicBezTo>
                    <a:pt x="1087" y="2418"/>
                    <a:pt x="1086" y="2416"/>
                    <a:pt x="1086" y="2416"/>
                  </a:cubicBezTo>
                  <a:cubicBezTo>
                    <a:pt x="1082" y="2416"/>
                    <a:pt x="1067" y="2469"/>
                    <a:pt x="1060" y="2469"/>
                  </a:cubicBezTo>
                  <a:cubicBezTo>
                    <a:pt x="1058" y="2469"/>
                    <a:pt x="1057" y="2464"/>
                    <a:pt x="1057" y="2452"/>
                  </a:cubicBezTo>
                  <a:cubicBezTo>
                    <a:pt x="1026" y="2452"/>
                    <a:pt x="1004" y="2459"/>
                    <a:pt x="985" y="2459"/>
                  </a:cubicBezTo>
                  <a:cubicBezTo>
                    <a:pt x="966" y="2459"/>
                    <a:pt x="951" y="2452"/>
                    <a:pt x="936" y="2421"/>
                  </a:cubicBezTo>
                  <a:cubicBezTo>
                    <a:pt x="936" y="2439"/>
                    <a:pt x="931" y="2444"/>
                    <a:pt x="923" y="2444"/>
                  </a:cubicBezTo>
                  <a:cubicBezTo>
                    <a:pt x="915" y="2444"/>
                    <a:pt x="905" y="2439"/>
                    <a:pt x="896" y="2439"/>
                  </a:cubicBezTo>
                  <a:cubicBezTo>
                    <a:pt x="885" y="2439"/>
                    <a:pt x="876" y="2447"/>
                    <a:pt x="876" y="2482"/>
                  </a:cubicBezTo>
                  <a:cubicBezTo>
                    <a:pt x="876" y="2421"/>
                    <a:pt x="845" y="2391"/>
                    <a:pt x="845" y="2391"/>
                  </a:cubicBezTo>
                  <a:cubicBezTo>
                    <a:pt x="815" y="2391"/>
                    <a:pt x="815" y="2452"/>
                    <a:pt x="815" y="2452"/>
                  </a:cubicBezTo>
                  <a:lnTo>
                    <a:pt x="815" y="2421"/>
                  </a:lnTo>
                  <a:cubicBezTo>
                    <a:pt x="809" y="2427"/>
                    <a:pt x="805" y="2430"/>
                    <a:pt x="801" y="2430"/>
                  </a:cubicBezTo>
                  <a:cubicBezTo>
                    <a:pt x="785" y="2430"/>
                    <a:pt x="785" y="2385"/>
                    <a:pt x="785" y="2361"/>
                  </a:cubicBezTo>
                  <a:lnTo>
                    <a:pt x="725" y="2421"/>
                  </a:lnTo>
                  <a:cubicBezTo>
                    <a:pt x="710" y="2406"/>
                    <a:pt x="694" y="2399"/>
                    <a:pt x="683" y="2399"/>
                  </a:cubicBezTo>
                  <a:cubicBezTo>
                    <a:pt x="672" y="2399"/>
                    <a:pt x="664" y="2406"/>
                    <a:pt x="664" y="2421"/>
                  </a:cubicBezTo>
                  <a:lnTo>
                    <a:pt x="664" y="2391"/>
                  </a:lnTo>
                  <a:cubicBezTo>
                    <a:pt x="654" y="2381"/>
                    <a:pt x="644" y="2378"/>
                    <a:pt x="634" y="2378"/>
                  </a:cubicBezTo>
                  <a:cubicBezTo>
                    <a:pt x="614" y="2378"/>
                    <a:pt x="594" y="2391"/>
                    <a:pt x="574" y="2391"/>
                  </a:cubicBezTo>
                  <a:lnTo>
                    <a:pt x="544" y="2421"/>
                  </a:lnTo>
                  <a:lnTo>
                    <a:pt x="544" y="2361"/>
                  </a:lnTo>
                  <a:cubicBezTo>
                    <a:pt x="544" y="2366"/>
                    <a:pt x="543" y="2367"/>
                    <a:pt x="542" y="2367"/>
                  </a:cubicBezTo>
                  <a:cubicBezTo>
                    <a:pt x="537" y="2367"/>
                    <a:pt x="525" y="2340"/>
                    <a:pt x="519" y="2340"/>
                  </a:cubicBezTo>
                  <a:cubicBezTo>
                    <a:pt x="515" y="2340"/>
                    <a:pt x="513" y="2345"/>
                    <a:pt x="513" y="2361"/>
                  </a:cubicBezTo>
                  <a:cubicBezTo>
                    <a:pt x="453" y="2361"/>
                    <a:pt x="423" y="2391"/>
                    <a:pt x="423" y="2421"/>
                  </a:cubicBezTo>
                  <a:cubicBezTo>
                    <a:pt x="423" y="2452"/>
                    <a:pt x="423" y="2512"/>
                    <a:pt x="423" y="2512"/>
                  </a:cubicBezTo>
                  <a:cubicBezTo>
                    <a:pt x="403" y="2512"/>
                    <a:pt x="369" y="2485"/>
                    <a:pt x="349" y="2485"/>
                  </a:cubicBezTo>
                  <a:cubicBezTo>
                    <a:pt x="339" y="2485"/>
                    <a:pt x="332" y="2492"/>
                    <a:pt x="332" y="2512"/>
                  </a:cubicBezTo>
                  <a:lnTo>
                    <a:pt x="332" y="2572"/>
                  </a:lnTo>
                  <a:cubicBezTo>
                    <a:pt x="317" y="2542"/>
                    <a:pt x="310" y="2542"/>
                    <a:pt x="306" y="2542"/>
                  </a:cubicBezTo>
                  <a:cubicBezTo>
                    <a:pt x="302" y="2542"/>
                    <a:pt x="302" y="2542"/>
                    <a:pt x="302" y="2512"/>
                  </a:cubicBezTo>
                  <a:cubicBezTo>
                    <a:pt x="272" y="2572"/>
                    <a:pt x="242" y="2602"/>
                    <a:pt x="242" y="2633"/>
                  </a:cubicBezTo>
                  <a:cubicBezTo>
                    <a:pt x="242" y="2633"/>
                    <a:pt x="272" y="2663"/>
                    <a:pt x="272" y="2663"/>
                  </a:cubicBezTo>
                  <a:cubicBezTo>
                    <a:pt x="272" y="2678"/>
                    <a:pt x="264" y="2685"/>
                    <a:pt x="257" y="2685"/>
                  </a:cubicBezTo>
                  <a:cubicBezTo>
                    <a:pt x="249" y="2685"/>
                    <a:pt x="242" y="2678"/>
                    <a:pt x="242" y="2663"/>
                  </a:cubicBezTo>
                  <a:cubicBezTo>
                    <a:pt x="242" y="2753"/>
                    <a:pt x="121" y="2723"/>
                    <a:pt x="121" y="2814"/>
                  </a:cubicBezTo>
                  <a:lnTo>
                    <a:pt x="121" y="2904"/>
                  </a:lnTo>
                  <a:cubicBezTo>
                    <a:pt x="115" y="2910"/>
                    <a:pt x="110" y="2913"/>
                    <a:pt x="106" y="2913"/>
                  </a:cubicBezTo>
                  <a:cubicBezTo>
                    <a:pt x="103" y="2913"/>
                    <a:pt x="101" y="2911"/>
                    <a:pt x="99" y="2909"/>
                  </a:cubicBezTo>
                  <a:lnTo>
                    <a:pt x="99" y="2909"/>
                  </a:lnTo>
                  <a:cubicBezTo>
                    <a:pt x="105" y="2967"/>
                    <a:pt x="61" y="2978"/>
                    <a:pt x="61" y="3055"/>
                  </a:cubicBezTo>
                  <a:cubicBezTo>
                    <a:pt x="0" y="3055"/>
                    <a:pt x="61" y="3206"/>
                    <a:pt x="0" y="3266"/>
                  </a:cubicBezTo>
                  <a:lnTo>
                    <a:pt x="31" y="3266"/>
                  </a:lnTo>
                  <a:cubicBezTo>
                    <a:pt x="61" y="3297"/>
                    <a:pt x="0" y="3297"/>
                    <a:pt x="31" y="3297"/>
                  </a:cubicBezTo>
                  <a:cubicBezTo>
                    <a:pt x="31" y="3417"/>
                    <a:pt x="31" y="3598"/>
                    <a:pt x="31" y="3749"/>
                  </a:cubicBezTo>
                  <a:cubicBezTo>
                    <a:pt x="40" y="3767"/>
                    <a:pt x="51" y="3772"/>
                    <a:pt x="63" y="3772"/>
                  </a:cubicBezTo>
                  <a:cubicBezTo>
                    <a:pt x="76" y="3772"/>
                    <a:pt x="89" y="3767"/>
                    <a:pt x="99" y="3767"/>
                  </a:cubicBezTo>
                  <a:cubicBezTo>
                    <a:pt x="112" y="3767"/>
                    <a:pt x="121" y="3774"/>
                    <a:pt x="121" y="3810"/>
                  </a:cubicBezTo>
                  <a:lnTo>
                    <a:pt x="91" y="3810"/>
                  </a:lnTo>
                  <a:cubicBezTo>
                    <a:pt x="118" y="3864"/>
                    <a:pt x="145" y="3966"/>
                    <a:pt x="194" y="4009"/>
                  </a:cubicBezTo>
                  <a:lnTo>
                    <a:pt x="194" y="4009"/>
                  </a:lnTo>
                  <a:cubicBezTo>
                    <a:pt x="192" y="4010"/>
                    <a:pt x="188" y="4014"/>
                    <a:pt x="181" y="4021"/>
                  </a:cubicBezTo>
                  <a:cubicBezTo>
                    <a:pt x="181" y="4081"/>
                    <a:pt x="212" y="4051"/>
                    <a:pt x="242" y="4081"/>
                  </a:cubicBezTo>
                  <a:cubicBezTo>
                    <a:pt x="242" y="4081"/>
                    <a:pt x="242" y="4081"/>
                    <a:pt x="242" y="4111"/>
                  </a:cubicBezTo>
                  <a:cubicBezTo>
                    <a:pt x="242" y="4141"/>
                    <a:pt x="272" y="4141"/>
                    <a:pt x="272" y="4141"/>
                  </a:cubicBezTo>
                  <a:cubicBezTo>
                    <a:pt x="292" y="4141"/>
                    <a:pt x="299" y="4155"/>
                    <a:pt x="301" y="4155"/>
                  </a:cubicBezTo>
                  <a:cubicBezTo>
                    <a:pt x="302" y="4155"/>
                    <a:pt x="302" y="4152"/>
                    <a:pt x="302" y="4141"/>
                  </a:cubicBezTo>
                  <a:cubicBezTo>
                    <a:pt x="332" y="4172"/>
                    <a:pt x="363" y="4172"/>
                    <a:pt x="363" y="4202"/>
                  </a:cubicBezTo>
                  <a:cubicBezTo>
                    <a:pt x="367" y="4197"/>
                    <a:pt x="371" y="4196"/>
                    <a:pt x="374" y="4196"/>
                  </a:cubicBezTo>
                  <a:cubicBezTo>
                    <a:pt x="388" y="4196"/>
                    <a:pt x="393" y="4223"/>
                    <a:pt x="404" y="4223"/>
                  </a:cubicBezTo>
                  <a:cubicBezTo>
                    <a:pt x="409" y="4223"/>
                    <a:pt x="415" y="4218"/>
                    <a:pt x="423" y="4202"/>
                  </a:cubicBezTo>
                  <a:lnTo>
                    <a:pt x="423" y="4202"/>
                  </a:lnTo>
                  <a:cubicBezTo>
                    <a:pt x="393" y="4262"/>
                    <a:pt x="453" y="4232"/>
                    <a:pt x="453" y="4262"/>
                  </a:cubicBezTo>
                  <a:cubicBezTo>
                    <a:pt x="453" y="4262"/>
                    <a:pt x="423" y="4292"/>
                    <a:pt x="453" y="4323"/>
                  </a:cubicBezTo>
                  <a:cubicBezTo>
                    <a:pt x="483" y="4323"/>
                    <a:pt x="483" y="4323"/>
                    <a:pt x="483" y="4262"/>
                  </a:cubicBezTo>
                  <a:cubicBezTo>
                    <a:pt x="493" y="4301"/>
                    <a:pt x="505" y="4311"/>
                    <a:pt x="518" y="4311"/>
                  </a:cubicBezTo>
                  <a:cubicBezTo>
                    <a:pt x="535" y="4311"/>
                    <a:pt x="553" y="4292"/>
                    <a:pt x="563" y="4292"/>
                  </a:cubicBezTo>
                  <a:cubicBezTo>
                    <a:pt x="570" y="4292"/>
                    <a:pt x="574" y="4299"/>
                    <a:pt x="574" y="4323"/>
                  </a:cubicBezTo>
                  <a:cubicBezTo>
                    <a:pt x="604" y="4323"/>
                    <a:pt x="634" y="4292"/>
                    <a:pt x="694" y="4262"/>
                  </a:cubicBezTo>
                  <a:lnTo>
                    <a:pt x="694" y="4262"/>
                  </a:lnTo>
                  <a:cubicBezTo>
                    <a:pt x="694" y="4307"/>
                    <a:pt x="687" y="4307"/>
                    <a:pt x="679" y="4307"/>
                  </a:cubicBezTo>
                  <a:cubicBezTo>
                    <a:pt x="672" y="4307"/>
                    <a:pt x="664" y="4307"/>
                    <a:pt x="664" y="4353"/>
                  </a:cubicBezTo>
                  <a:cubicBezTo>
                    <a:pt x="694" y="4323"/>
                    <a:pt x="725" y="4262"/>
                    <a:pt x="725" y="4262"/>
                  </a:cubicBezTo>
                  <a:lnTo>
                    <a:pt x="725" y="4262"/>
                  </a:lnTo>
                  <a:cubicBezTo>
                    <a:pt x="749" y="4287"/>
                    <a:pt x="714" y="4331"/>
                    <a:pt x="716" y="4331"/>
                  </a:cubicBezTo>
                  <a:cubicBezTo>
                    <a:pt x="716" y="4331"/>
                    <a:pt x="719" y="4328"/>
                    <a:pt x="725" y="4323"/>
                  </a:cubicBezTo>
                  <a:cubicBezTo>
                    <a:pt x="767" y="4301"/>
                    <a:pt x="810" y="4280"/>
                    <a:pt x="831" y="4280"/>
                  </a:cubicBezTo>
                  <a:cubicBezTo>
                    <a:pt x="835" y="4280"/>
                    <a:pt x="838" y="4281"/>
                    <a:pt x="841" y="4282"/>
                  </a:cubicBezTo>
                  <a:lnTo>
                    <a:pt x="841" y="4282"/>
                  </a:lnTo>
                  <a:cubicBezTo>
                    <a:pt x="819" y="4225"/>
                    <a:pt x="845" y="4172"/>
                    <a:pt x="845" y="4172"/>
                  </a:cubicBezTo>
                  <a:cubicBezTo>
                    <a:pt x="845" y="4253"/>
                    <a:pt x="845" y="4188"/>
                    <a:pt x="845" y="4262"/>
                  </a:cubicBezTo>
                  <a:cubicBezTo>
                    <a:pt x="876" y="4262"/>
                    <a:pt x="876" y="4292"/>
                    <a:pt x="845" y="4292"/>
                  </a:cubicBezTo>
                  <a:cubicBezTo>
                    <a:pt x="894" y="4292"/>
                    <a:pt x="903" y="4254"/>
                    <a:pt x="905" y="4254"/>
                  </a:cubicBezTo>
                  <a:cubicBezTo>
                    <a:pt x="906" y="4254"/>
                    <a:pt x="906" y="4256"/>
                    <a:pt x="906" y="4262"/>
                  </a:cubicBezTo>
                  <a:cubicBezTo>
                    <a:pt x="906" y="4262"/>
                    <a:pt x="886" y="4301"/>
                    <a:pt x="894" y="4301"/>
                  </a:cubicBezTo>
                  <a:cubicBezTo>
                    <a:pt x="896" y="4301"/>
                    <a:pt x="900" y="4298"/>
                    <a:pt x="906" y="4292"/>
                  </a:cubicBezTo>
                  <a:cubicBezTo>
                    <a:pt x="906" y="4232"/>
                    <a:pt x="936" y="4232"/>
                    <a:pt x="936" y="4232"/>
                  </a:cubicBezTo>
                  <a:lnTo>
                    <a:pt x="936" y="4232"/>
                  </a:lnTo>
                  <a:cubicBezTo>
                    <a:pt x="936" y="4262"/>
                    <a:pt x="906" y="4262"/>
                    <a:pt x="936" y="4262"/>
                  </a:cubicBezTo>
                  <a:cubicBezTo>
                    <a:pt x="960" y="4262"/>
                    <a:pt x="1003" y="4185"/>
                    <a:pt x="1004" y="4185"/>
                  </a:cubicBezTo>
                  <a:lnTo>
                    <a:pt x="1004" y="4185"/>
                  </a:lnTo>
                  <a:cubicBezTo>
                    <a:pt x="1005" y="4185"/>
                    <a:pt x="1002" y="4190"/>
                    <a:pt x="996" y="4202"/>
                  </a:cubicBezTo>
                  <a:cubicBezTo>
                    <a:pt x="966" y="4292"/>
                    <a:pt x="996" y="4232"/>
                    <a:pt x="996" y="4292"/>
                  </a:cubicBezTo>
                  <a:lnTo>
                    <a:pt x="996" y="4262"/>
                  </a:lnTo>
                  <a:cubicBezTo>
                    <a:pt x="1026" y="4262"/>
                    <a:pt x="1057" y="4232"/>
                    <a:pt x="1057" y="4232"/>
                  </a:cubicBezTo>
                  <a:cubicBezTo>
                    <a:pt x="1087" y="4202"/>
                    <a:pt x="1087" y="4172"/>
                    <a:pt x="1087" y="4172"/>
                  </a:cubicBezTo>
                  <a:cubicBezTo>
                    <a:pt x="1087" y="4202"/>
                    <a:pt x="1117" y="4172"/>
                    <a:pt x="1117" y="4232"/>
                  </a:cubicBezTo>
                  <a:cubicBezTo>
                    <a:pt x="1117" y="4211"/>
                    <a:pt x="1132" y="4189"/>
                    <a:pt x="1141" y="4189"/>
                  </a:cubicBezTo>
                  <a:cubicBezTo>
                    <a:pt x="1145" y="4189"/>
                    <a:pt x="1147" y="4193"/>
                    <a:pt x="1147" y="4202"/>
                  </a:cubicBezTo>
                  <a:lnTo>
                    <a:pt x="1147" y="4262"/>
                  </a:lnTo>
                  <a:cubicBezTo>
                    <a:pt x="1147" y="4232"/>
                    <a:pt x="1155" y="4232"/>
                    <a:pt x="1162" y="4232"/>
                  </a:cubicBezTo>
                  <a:cubicBezTo>
                    <a:pt x="1164" y="4232"/>
                    <a:pt x="1166" y="4232"/>
                    <a:pt x="1168" y="4232"/>
                  </a:cubicBezTo>
                  <a:lnTo>
                    <a:pt x="1168" y="4232"/>
                  </a:lnTo>
                  <a:cubicBezTo>
                    <a:pt x="1172" y="4246"/>
                    <a:pt x="1177" y="4262"/>
                    <a:pt x="1177" y="4262"/>
                  </a:cubicBezTo>
                  <a:cubicBezTo>
                    <a:pt x="1177" y="4262"/>
                    <a:pt x="1177" y="4249"/>
                    <a:pt x="1177" y="4232"/>
                  </a:cubicBezTo>
                  <a:cubicBezTo>
                    <a:pt x="1176" y="4230"/>
                    <a:pt x="1175" y="4228"/>
                    <a:pt x="1174" y="4226"/>
                  </a:cubicBezTo>
                  <a:lnTo>
                    <a:pt x="1174" y="4226"/>
                  </a:lnTo>
                  <a:cubicBezTo>
                    <a:pt x="1172" y="4229"/>
                    <a:pt x="1170" y="4231"/>
                    <a:pt x="1168" y="4232"/>
                  </a:cubicBezTo>
                  <a:lnTo>
                    <a:pt x="1168" y="4232"/>
                  </a:lnTo>
                  <a:cubicBezTo>
                    <a:pt x="1165" y="4221"/>
                    <a:pt x="1163" y="4211"/>
                    <a:pt x="1165" y="4211"/>
                  </a:cubicBezTo>
                  <a:lnTo>
                    <a:pt x="1165" y="4211"/>
                  </a:lnTo>
                  <a:cubicBezTo>
                    <a:pt x="1166" y="4211"/>
                    <a:pt x="1169" y="4215"/>
                    <a:pt x="1174" y="4226"/>
                  </a:cubicBezTo>
                  <a:lnTo>
                    <a:pt x="1174" y="4226"/>
                  </a:lnTo>
                  <a:cubicBezTo>
                    <a:pt x="1176" y="4221"/>
                    <a:pt x="1177" y="4214"/>
                    <a:pt x="1177" y="4202"/>
                  </a:cubicBezTo>
                  <a:cubicBezTo>
                    <a:pt x="1177" y="4212"/>
                    <a:pt x="1177" y="4223"/>
                    <a:pt x="1177" y="4232"/>
                  </a:cubicBezTo>
                  <a:cubicBezTo>
                    <a:pt x="1197" y="4232"/>
                    <a:pt x="1218" y="4192"/>
                    <a:pt x="1229" y="4192"/>
                  </a:cubicBezTo>
                  <a:cubicBezTo>
                    <a:pt x="1234" y="4192"/>
                    <a:pt x="1238" y="4202"/>
                    <a:pt x="1238" y="4232"/>
                  </a:cubicBezTo>
                  <a:cubicBezTo>
                    <a:pt x="1253" y="4262"/>
                    <a:pt x="1253" y="4262"/>
                    <a:pt x="1249" y="4262"/>
                  </a:cubicBezTo>
                  <a:cubicBezTo>
                    <a:pt x="1245" y="4262"/>
                    <a:pt x="1238" y="4262"/>
                    <a:pt x="1238" y="4292"/>
                  </a:cubicBezTo>
                  <a:cubicBezTo>
                    <a:pt x="1268" y="4262"/>
                    <a:pt x="1298" y="4232"/>
                    <a:pt x="1328" y="4232"/>
                  </a:cubicBezTo>
                  <a:cubicBezTo>
                    <a:pt x="1328" y="4206"/>
                    <a:pt x="1333" y="4198"/>
                    <a:pt x="1340" y="4198"/>
                  </a:cubicBezTo>
                  <a:cubicBezTo>
                    <a:pt x="1352" y="4198"/>
                    <a:pt x="1370" y="4223"/>
                    <a:pt x="1380" y="4233"/>
                  </a:cubicBezTo>
                  <a:lnTo>
                    <a:pt x="1380" y="4233"/>
                  </a:lnTo>
                  <a:cubicBezTo>
                    <a:pt x="1359" y="4238"/>
                    <a:pt x="1362" y="4262"/>
                    <a:pt x="1389" y="4262"/>
                  </a:cubicBezTo>
                  <a:cubicBezTo>
                    <a:pt x="1389" y="4262"/>
                    <a:pt x="1419" y="4232"/>
                    <a:pt x="1449" y="4202"/>
                  </a:cubicBezTo>
                  <a:lnTo>
                    <a:pt x="1449" y="4232"/>
                  </a:lnTo>
                  <a:cubicBezTo>
                    <a:pt x="1469" y="4232"/>
                    <a:pt x="1489" y="4245"/>
                    <a:pt x="1500" y="4245"/>
                  </a:cubicBezTo>
                  <a:cubicBezTo>
                    <a:pt x="1506" y="4245"/>
                    <a:pt x="1509" y="4242"/>
                    <a:pt x="1509" y="4232"/>
                  </a:cubicBezTo>
                  <a:lnTo>
                    <a:pt x="1509" y="4172"/>
                  </a:lnTo>
                  <a:cubicBezTo>
                    <a:pt x="1523" y="4200"/>
                    <a:pt x="1534" y="4210"/>
                    <a:pt x="1543" y="4210"/>
                  </a:cubicBezTo>
                  <a:cubicBezTo>
                    <a:pt x="1566" y="4210"/>
                    <a:pt x="1577" y="4148"/>
                    <a:pt x="1602" y="4148"/>
                  </a:cubicBezTo>
                  <a:cubicBezTo>
                    <a:pt x="1610" y="4148"/>
                    <a:pt x="1619" y="4155"/>
                    <a:pt x="1630" y="4172"/>
                  </a:cubicBezTo>
                  <a:lnTo>
                    <a:pt x="1660" y="4141"/>
                  </a:lnTo>
                  <a:cubicBezTo>
                    <a:pt x="1630" y="4111"/>
                    <a:pt x="1630" y="4111"/>
                    <a:pt x="1630" y="4111"/>
                  </a:cubicBezTo>
                  <a:lnTo>
                    <a:pt x="1630" y="4051"/>
                  </a:lnTo>
                  <a:cubicBezTo>
                    <a:pt x="1630" y="4081"/>
                    <a:pt x="1630" y="4111"/>
                    <a:pt x="1660" y="4111"/>
                  </a:cubicBezTo>
                  <a:cubicBezTo>
                    <a:pt x="1660" y="4111"/>
                    <a:pt x="1641" y="4073"/>
                    <a:pt x="1649" y="4073"/>
                  </a:cubicBezTo>
                  <a:cubicBezTo>
                    <a:pt x="1650" y="4073"/>
                    <a:pt x="1654" y="4075"/>
                    <a:pt x="1660" y="4081"/>
                  </a:cubicBezTo>
                  <a:cubicBezTo>
                    <a:pt x="1664" y="4085"/>
                    <a:pt x="1667" y="4087"/>
                    <a:pt x="1668" y="4087"/>
                  </a:cubicBezTo>
                  <a:cubicBezTo>
                    <a:pt x="1675" y="4087"/>
                    <a:pt x="1634" y="4021"/>
                    <a:pt x="1660" y="4021"/>
                  </a:cubicBezTo>
                  <a:lnTo>
                    <a:pt x="1721" y="4021"/>
                  </a:lnTo>
                  <a:cubicBezTo>
                    <a:pt x="1690" y="3900"/>
                    <a:pt x="1721" y="3960"/>
                    <a:pt x="1721" y="3870"/>
                  </a:cubicBezTo>
                  <a:cubicBezTo>
                    <a:pt x="1721" y="3930"/>
                    <a:pt x="1751" y="3930"/>
                    <a:pt x="1751" y="3930"/>
                  </a:cubicBezTo>
                  <a:cubicBezTo>
                    <a:pt x="1751" y="3930"/>
                    <a:pt x="1778" y="3957"/>
                    <a:pt x="1786" y="3957"/>
                  </a:cubicBezTo>
                  <a:cubicBezTo>
                    <a:pt x="1791" y="3957"/>
                    <a:pt x="1791" y="3950"/>
                    <a:pt x="1781" y="3930"/>
                  </a:cubicBezTo>
                  <a:cubicBezTo>
                    <a:pt x="1751" y="3900"/>
                    <a:pt x="1781" y="3930"/>
                    <a:pt x="1781" y="3870"/>
                  </a:cubicBezTo>
                  <a:cubicBezTo>
                    <a:pt x="1781" y="3810"/>
                    <a:pt x="1841" y="3810"/>
                    <a:pt x="1811" y="3719"/>
                  </a:cubicBezTo>
                  <a:cubicBezTo>
                    <a:pt x="1811" y="3689"/>
                    <a:pt x="1811" y="3659"/>
                    <a:pt x="1781" y="3598"/>
                  </a:cubicBezTo>
                  <a:cubicBezTo>
                    <a:pt x="1811" y="3598"/>
                    <a:pt x="1811" y="3628"/>
                    <a:pt x="1811" y="3628"/>
                  </a:cubicBezTo>
                  <a:lnTo>
                    <a:pt x="1811" y="3568"/>
                  </a:lnTo>
                  <a:cubicBezTo>
                    <a:pt x="1826" y="3583"/>
                    <a:pt x="1834" y="3591"/>
                    <a:pt x="1837" y="3591"/>
                  </a:cubicBezTo>
                  <a:cubicBezTo>
                    <a:pt x="1841" y="3591"/>
                    <a:pt x="1841" y="3583"/>
                    <a:pt x="1841" y="3568"/>
                  </a:cubicBezTo>
                  <a:lnTo>
                    <a:pt x="1841" y="3538"/>
                  </a:lnTo>
                  <a:cubicBezTo>
                    <a:pt x="1842" y="3538"/>
                    <a:pt x="1842" y="3538"/>
                    <a:pt x="1842" y="3538"/>
                  </a:cubicBezTo>
                  <a:lnTo>
                    <a:pt x="1842" y="3538"/>
                  </a:lnTo>
                  <a:cubicBezTo>
                    <a:pt x="1843" y="3526"/>
                    <a:pt x="1845" y="3515"/>
                    <a:pt x="1846" y="3504"/>
                  </a:cubicBezTo>
                  <a:lnTo>
                    <a:pt x="1846" y="3504"/>
                  </a:lnTo>
                  <a:cubicBezTo>
                    <a:pt x="1852" y="3524"/>
                    <a:pt x="1871" y="3551"/>
                    <a:pt x="1871" y="3568"/>
                  </a:cubicBezTo>
                  <a:lnTo>
                    <a:pt x="1871" y="3568"/>
                  </a:lnTo>
                  <a:cubicBezTo>
                    <a:pt x="1871" y="3568"/>
                    <a:pt x="1871" y="3539"/>
                    <a:pt x="1842" y="3538"/>
                  </a:cubicBezTo>
                  <a:lnTo>
                    <a:pt x="1842" y="3538"/>
                  </a:lnTo>
                  <a:cubicBezTo>
                    <a:pt x="1842" y="3548"/>
                    <a:pt x="1841" y="3558"/>
                    <a:pt x="1841" y="3568"/>
                  </a:cubicBezTo>
                  <a:lnTo>
                    <a:pt x="1871" y="3568"/>
                  </a:lnTo>
                  <a:cubicBezTo>
                    <a:pt x="1871" y="3538"/>
                    <a:pt x="1871" y="3508"/>
                    <a:pt x="1871" y="3508"/>
                  </a:cubicBezTo>
                  <a:cubicBezTo>
                    <a:pt x="1902" y="3508"/>
                    <a:pt x="1902" y="3538"/>
                    <a:pt x="1902" y="3538"/>
                  </a:cubicBezTo>
                  <a:cubicBezTo>
                    <a:pt x="1902" y="3508"/>
                    <a:pt x="1902" y="3478"/>
                    <a:pt x="1902" y="3478"/>
                  </a:cubicBezTo>
                  <a:lnTo>
                    <a:pt x="1871" y="3478"/>
                  </a:lnTo>
                  <a:cubicBezTo>
                    <a:pt x="1861" y="3478"/>
                    <a:pt x="1854" y="3479"/>
                    <a:pt x="1850" y="3483"/>
                  </a:cubicBezTo>
                  <a:lnTo>
                    <a:pt x="1850" y="3483"/>
                  </a:lnTo>
                  <a:cubicBezTo>
                    <a:pt x="1859" y="3435"/>
                    <a:pt x="1871" y="3396"/>
                    <a:pt x="1871" y="3357"/>
                  </a:cubicBezTo>
                  <a:lnTo>
                    <a:pt x="1932" y="3357"/>
                  </a:lnTo>
                  <a:lnTo>
                    <a:pt x="1932" y="3327"/>
                  </a:lnTo>
                  <a:cubicBezTo>
                    <a:pt x="1962" y="3327"/>
                    <a:pt x="1962" y="3297"/>
                    <a:pt x="1992" y="3297"/>
                  </a:cubicBezTo>
                  <a:lnTo>
                    <a:pt x="1975" y="3279"/>
                  </a:lnTo>
                  <a:lnTo>
                    <a:pt x="1975" y="3279"/>
                  </a:lnTo>
                  <a:cubicBezTo>
                    <a:pt x="1979" y="3265"/>
                    <a:pt x="1962" y="3259"/>
                    <a:pt x="1962" y="3236"/>
                  </a:cubicBezTo>
                  <a:lnTo>
                    <a:pt x="1992" y="3236"/>
                  </a:lnTo>
                  <a:lnTo>
                    <a:pt x="1962" y="3206"/>
                  </a:lnTo>
                  <a:cubicBezTo>
                    <a:pt x="1962" y="3176"/>
                    <a:pt x="2022" y="3176"/>
                    <a:pt x="1992" y="3176"/>
                  </a:cubicBezTo>
                  <a:cubicBezTo>
                    <a:pt x="1972" y="3176"/>
                    <a:pt x="1952" y="3189"/>
                    <a:pt x="1941" y="3189"/>
                  </a:cubicBezTo>
                  <a:cubicBezTo>
                    <a:pt x="1935" y="3189"/>
                    <a:pt x="1932" y="3186"/>
                    <a:pt x="1932" y="3176"/>
                  </a:cubicBezTo>
                  <a:lnTo>
                    <a:pt x="1932" y="3146"/>
                  </a:lnTo>
                  <a:lnTo>
                    <a:pt x="1962" y="3146"/>
                  </a:lnTo>
                  <a:cubicBezTo>
                    <a:pt x="1962" y="3115"/>
                    <a:pt x="1902" y="3115"/>
                    <a:pt x="1932" y="3085"/>
                  </a:cubicBezTo>
                  <a:cubicBezTo>
                    <a:pt x="1962" y="3055"/>
                    <a:pt x="1902" y="3025"/>
                    <a:pt x="1962" y="3025"/>
                  </a:cubicBezTo>
                  <a:cubicBezTo>
                    <a:pt x="1932" y="3025"/>
                    <a:pt x="1902" y="2995"/>
                    <a:pt x="1902" y="2995"/>
                  </a:cubicBezTo>
                  <a:cubicBezTo>
                    <a:pt x="1932" y="2995"/>
                    <a:pt x="1902" y="2934"/>
                    <a:pt x="1932" y="2904"/>
                  </a:cubicBezTo>
                  <a:cubicBezTo>
                    <a:pt x="1902" y="2904"/>
                    <a:pt x="1902" y="2814"/>
                    <a:pt x="1871" y="2814"/>
                  </a:cubicBezTo>
                  <a:cubicBezTo>
                    <a:pt x="1871" y="2814"/>
                    <a:pt x="1871" y="2784"/>
                    <a:pt x="1871" y="2753"/>
                  </a:cubicBezTo>
                  <a:cubicBezTo>
                    <a:pt x="1841" y="2784"/>
                    <a:pt x="1811" y="2784"/>
                    <a:pt x="1781" y="2784"/>
                  </a:cubicBezTo>
                  <a:cubicBezTo>
                    <a:pt x="1791" y="2763"/>
                    <a:pt x="1802" y="2753"/>
                    <a:pt x="1811" y="2747"/>
                  </a:cubicBezTo>
                  <a:lnTo>
                    <a:pt x="1811" y="2747"/>
                  </a:lnTo>
                  <a:cubicBezTo>
                    <a:pt x="1811" y="2749"/>
                    <a:pt x="1811" y="2751"/>
                    <a:pt x="1811" y="2753"/>
                  </a:cubicBezTo>
                  <a:cubicBezTo>
                    <a:pt x="1811" y="2751"/>
                    <a:pt x="1811" y="2749"/>
                    <a:pt x="1811" y="2747"/>
                  </a:cubicBezTo>
                  <a:lnTo>
                    <a:pt x="1811" y="2747"/>
                  </a:lnTo>
                  <a:cubicBezTo>
                    <a:pt x="1811" y="2747"/>
                    <a:pt x="1811" y="2747"/>
                    <a:pt x="1811" y="2747"/>
                  </a:cubicBezTo>
                  <a:lnTo>
                    <a:pt x="1811" y="2747"/>
                  </a:lnTo>
                  <a:cubicBezTo>
                    <a:pt x="1811" y="2719"/>
                    <a:pt x="1811" y="2691"/>
                    <a:pt x="1811" y="2663"/>
                  </a:cubicBezTo>
                  <a:cubicBezTo>
                    <a:pt x="1798" y="2669"/>
                    <a:pt x="1790" y="2672"/>
                    <a:pt x="1783" y="2672"/>
                  </a:cubicBezTo>
                  <a:cubicBezTo>
                    <a:pt x="1771" y="2672"/>
                    <a:pt x="1769" y="2661"/>
                    <a:pt x="1767" y="2656"/>
                  </a:cubicBezTo>
                  <a:lnTo>
                    <a:pt x="1767" y="2656"/>
                  </a:lnTo>
                  <a:lnTo>
                    <a:pt x="2505" y="2361"/>
                  </a:lnTo>
                  <a:lnTo>
                    <a:pt x="2505" y="2421"/>
                  </a:lnTo>
                  <a:cubicBezTo>
                    <a:pt x="2505" y="2452"/>
                    <a:pt x="2565" y="2452"/>
                    <a:pt x="2505" y="2482"/>
                  </a:cubicBezTo>
                  <a:cubicBezTo>
                    <a:pt x="2475" y="2482"/>
                    <a:pt x="2475" y="2512"/>
                    <a:pt x="2475" y="2542"/>
                  </a:cubicBezTo>
                  <a:cubicBezTo>
                    <a:pt x="2475" y="2602"/>
                    <a:pt x="2445" y="2572"/>
                    <a:pt x="2475" y="2633"/>
                  </a:cubicBezTo>
                  <a:cubicBezTo>
                    <a:pt x="2469" y="2621"/>
                    <a:pt x="2464" y="2616"/>
                    <a:pt x="2460" y="2616"/>
                  </a:cubicBezTo>
                  <a:cubicBezTo>
                    <a:pt x="2445" y="2616"/>
                    <a:pt x="2445" y="2693"/>
                    <a:pt x="2445" y="2693"/>
                  </a:cubicBezTo>
                  <a:cubicBezTo>
                    <a:pt x="2445" y="2693"/>
                    <a:pt x="2431" y="2680"/>
                    <a:pt x="2422" y="2680"/>
                  </a:cubicBezTo>
                  <a:cubicBezTo>
                    <a:pt x="2418" y="2680"/>
                    <a:pt x="2415" y="2683"/>
                    <a:pt x="2415" y="2693"/>
                  </a:cubicBezTo>
                  <a:cubicBezTo>
                    <a:pt x="2415" y="2693"/>
                    <a:pt x="2415" y="2753"/>
                    <a:pt x="2415" y="2753"/>
                  </a:cubicBezTo>
                  <a:cubicBezTo>
                    <a:pt x="2384" y="2753"/>
                    <a:pt x="2445" y="2844"/>
                    <a:pt x="2384" y="2844"/>
                  </a:cubicBezTo>
                  <a:cubicBezTo>
                    <a:pt x="2384" y="2934"/>
                    <a:pt x="2415" y="2995"/>
                    <a:pt x="2415" y="3055"/>
                  </a:cubicBezTo>
                  <a:cubicBezTo>
                    <a:pt x="2354" y="3055"/>
                    <a:pt x="2415" y="2995"/>
                    <a:pt x="2354" y="2995"/>
                  </a:cubicBezTo>
                  <a:cubicBezTo>
                    <a:pt x="2384" y="3055"/>
                    <a:pt x="2415" y="3115"/>
                    <a:pt x="2415" y="3146"/>
                  </a:cubicBezTo>
                  <a:cubicBezTo>
                    <a:pt x="2415" y="3156"/>
                    <a:pt x="2411" y="3159"/>
                    <a:pt x="2407" y="3159"/>
                  </a:cubicBezTo>
                  <a:cubicBezTo>
                    <a:pt x="2398" y="3159"/>
                    <a:pt x="2384" y="3146"/>
                    <a:pt x="2384" y="3146"/>
                  </a:cubicBezTo>
                  <a:lnTo>
                    <a:pt x="2384" y="3146"/>
                  </a:lnTo>
                  <a:cubicBezTo>
                    <a:pt x="2415" y="3206"/>
                    <a:pt x="2415" y="3327"/>
                    <a:pt x="2415" y="3327"/>
                  </a:cubicBezTo>
                  <a:cubicBezTo>
                    <a:pt x="2425" y="3317"/>
                    <a:pt x="2438" y="3313"/>
                    <a:pt x="2451" y="3313"/>
                  </a:cubicBezTo>
                  <a:cubicBezTo>
                    <a:pt x="2478" y="3313"/>
                    <a:pt x="2505" y="3327"/>
                    <a:pt x="2505" y="3327"/>
                  </a:cubicBezTo>
                  <a:cubicBezTo>
                    <a:pt x="2458" y="3327"/>
                    <a:pt x="2466" y="3363"/>
                    <a:pt x="2444" y="3379"/>
                  </a:cubicBezTo>
                  <a:lnTo>
                    <a:pt x="2444" y="3379"/>
                  </a:lnTo>
                  <a:cubicBezTo>
                    <a:pt x="2442" y="3375"/>
                    <a:pt x="2440" y="3374"/>
                    <a:pt x="2437" y="3374"/>
                  </a:cubicBezTo>
                  <a:cubicBezTo>
                    <a:pt x="2435" y="3374"/>
                    <a:pt x="2432" y="3374"/>
                    <a:pt x="2430" y="3376"/>
                  </a:cubicBezTo>
                  <a:lnTo>
                    <a:pt x="2430" y="3376"/>
                  </a:lnTo>
                  <a:cubicBezTo>
                    <a:pt x="2427" y="3374"/>
                    <a:pt x="2425" y="3374"/>
                    <a:pt x="2422" y="3374"/>
                  </a:cubicBezTo>
                  <a:cubicBezTo>
                    <a:pt x="2418" y="3374"/>
                    <a:pt x="2415" y="3377"/>
                    <a:pt x="2415" y="3387"/>
                  </a:cubicBezTo>
                  <a:cubicBezTo>
                    <a:pt x="2415" y="3387"/>
                    <a:pt x="2422" y="3380"/>
                    <a:pt x="2430" y="3376"/>
                  </a:cubicBezTo>
                  <a:lnTo>
                    <a:pt x="2430" y="3376"/>
                  </a:lnTo>
                  <a:cubicBezTo>
                    <a:pt x="2433" y="3377"/>
                    <a:pt x="2436" y="3380"/>
                    <a:pt x="2439" y="3382"/>
                  </a:cubicBezTo>
                  <a:lnTo>
                    <a:pt x="2439" y="3382"/>
                  </a:lnTo>
                  <a:cubicBezTo>
                    <a:pt x="2441" y="3381"/>
                    <a:pt x="2442" y="3380"/>
                    <a:pt x="2444" y="3379"/>
                  </a:cubicBezTo>
                  <a:lnTo>
                    <a:pt x="2444" y="3379"/>
                  </a:lnTo>
                  <a:cubicBezTo>
                    <a:pt x="2444" y="3381"/>
                    <a:pt x="2445" y="3384"/>
                    <a:pt x="2445" y="3387"/>
                  </a:cubicBezTo>
                  <a:cubicBezTo>
                    <a:pt x="2445" y="3387"/>
                    <a:pt x="2442" y="3385"/>
                    <a:pt x="2439" y="3382"/>
                  </a:cubicBezTo>
                  <a:lnTo>
                    <a:pt x="2439" y="3382"/>
                  </a:lnTo>
                  <a:cubicBezTo>
                    <a:pt x="2433" y="3385"/>
                    <a:pt x="2425" y="3387"/>
                    <a:pt x="2415" y="3387"/>
                  </a:cubicBezTo>
                  <a:cubicBezTo>
                    <a:pt x="2445" y="3447"/>
                    <a:pt x="2505" y="3447"/>
                    <a:pt x="2475" y="3447"/>
                  </a:cubicBezTo>
                  <a:lnTo>
                    <a:pt x="2445" y="3447"/>
                  </a:lnTo>
                  <a:cubicBezTo>
                    <a:pt x="2475" y="3447"/>
                    <a:pt x="2475" y="3478"/>
                    <a:pt x="2475" y="3478"/>
                  </a:cubicBezTo>
                  <a:cubicBezTo>
                    <a:pt x="2505" y="3508"/>
                    <a:pt x="2565" y="3538"/>
                    <a:pt x="2535" y="3568"/>
                  </a:cubicBezTo>
                  <a:cubicBezTo>
                    <a:pt x="2505" y="3598"/>
                    <a:pt x="2535" y="3598"/>
                    <a:pt x="2505" y="3628"/>
                  </a:cubicBezTo>
                  <a:lnTo>
                    <a:pt x="2535" y="3628"/>
                  </a:lnTo>
                  <a:lnTo>
                    <a:pt x="2535" y="3598"/>
                  </a:lnTo>
                  <a:cubicBezTo>
                    <a:pt x="2535" y="3659"/>
                    <a:pt x="2565" y="3628"/>
                    <a:pt x="2565" y="3659"/>
                  </a:cubicBezTo>
                  <a:lnTo>
                    <a:pt x="2596" y="3689"/>
                  </a:lnTo>
                  <a:lnTo>
                    <a:pt x="2596" y="3719"/>
                  </a:lnTo>
                  <a:lnTo>
                    <a:pt x="2626" y="3719"/>
                  </a:lnTo>
                  <a:lnTo>
                    <a:pt x="2626" y="3779"/>
                  </a:lnTo>
                  <a:cubicBezTo>
                    <a:pt x="2646" y="3779"/>
                    <a:pt x="2653" y="3766"/>
                    <a:pt x="2655" y="3766"/>
                  </a:cubicBezTo>
                  <a:cubicBezTo>
                    <a:pt x="2656" y="3766"/>
                    <a:pt x="2656" y="3769"/>
                    <a:pt x="2656" y="3779"/>
                  </a:cubicBezTo>
                  <a:cubicBezTo>
                    <a:pt x="2626" y="3779"/>
                    <a:pt x="2626" y="3810"/>
                    <a:pt x="2626" y="3840"/>
                  </a:cubicBezTo>
                  <a:cubicBezTo>
                    <a:pt x="2632" y="3833"/>
                    <a:pt x="2637" y="3831"/>
                    <a:pt x="2641" y="3831"/>
                  </a:cubicBezTo>
                  <a:cubicBezTo>
                    <a:pt x="2653" y="3831"/>
                    <a:pt x="2659" y="3848"/>
                    <a:pt x="2671" y="3848"/>
                  </a:cubicBezTo>
                  <a:cubicBezTo>
                    <a:pt x="2671" y="3848"/>
                    <a:pt x="2672" y="3848"/>
                    <a:pt x="2673" y="3848"/>
                  </a:cubicBezTo>
                  <a:lnTo>
                    <a:pt x="2673" y="3848"/>
                  </a:lnTo>
                  <a:cubicBezTo>
                    <a:pt x="2673" y="3853"/>
                    <a:pt x="2676" y="3860"/>
                    <a:pt x="2686" y="3870"/>
                  </a:cubicBezTo>
                  <a:cubicBezTo>
                    <a:pt x="2691" y="3874"/>
                    <a:pt x="2695" y="3876"/>
                    <a:pt x="2698" y="3876"/>
                  </a:cubicBezTo>
                  <a:cubicBezTo>
                    <a:pt x="2711" y="3876"/>
                    <a:pt x="2715" y="3849"/>
                    <a:pt x="2716" y="3849"/>
                  </a:cubicBezTo>
                  <a:cubicBezTo>
                    <a:pt x="2716" y="3849"/>
                    <a:pt x="2716" y="3854"/>
                    <a:pt x="2716" y="3870"/>
                  </a:cubicBezTo>
                  <a:cubicBezTo>
                    <a:pt x="2716" y="3885"/>
                    <a:pt x="2731" y="3885"/>
                    <a:pt x="2747" y="3885"/>
                  </a:cubicBezTo>
                  <a:cubicBezTo>
                    <a:pt x="2762" y="3885"/>
                    <a:pt x="2777" y="3885"/>
                    <a:pt x="2777" y="3900"/>
                  </a:cubicBezTo>
                  <a:cubicBezTo>
                    <a:pt x="2747" y="3960"/>
                    <a:pt x="2686" y="3960"/>
                    <a:pt x="2747" y="3960"/>
                  </a:cubicBezTo>
                  <a:cubicBezTo>
                    <a:pt x="2767" y="3960"/>
                    <a:pt x="2787" y="3947"/>
                    <a:pt x="2807" y="3947"/>
                  </a:cubicBezTo>
                  <a:cubicBezTo>
                    <a:pt x="2817" y="3947"/>
                    <a:pt x="2827" y="3950"/>
                    <a:pt x="2837" y="3960"/>
                  </a:cubicBezTo>
                  <a:cubicBezTo>
                    <a:pt x="2847" y="3932"/>
                    <a:pt x="2853" y="3921"/>
                    <a:pt x="2858" y="3921"/>
                  </a:cubicBezTo>
                  <a:cubicBezTo>
                    <a:pt x="2867" y="3921"/>
                    <a:pt x="2867" y="3970"/>
                    <a:pt x="2867" y="3991"/>
                  </a:cubicBezTo>
                  <a:cubicBezTo>
                    <a:pt x="2867" y="3991"/>
                    <a:pt x="2867" y="3991"/>
                    <a:pt x="2867" y="4021"/>
                  </a:cubicBezTo>
                  <a:cubicBezTo>
                    <a:pt x="2897" y="4021"/>
                    <a:pt x="2928" y="3991"/>
                    <a:pt x="2958" y="3991"/>
                  </a:cubicBezTo>
                  <a:cubicBezTo>
                    <a:pt x="2958" y="4021"/>
                    <a:pt x="2988" y="4021"/>
                    <a:pt x="2988" y="4021"/>
                  </a:cubicBezTo>
                  <a:lnTo>
                    <a:pt x="2988" y="3960"/>
                  </a:lnTo>
                  <a:cubicBezTo>
                    <a:pt x="2996" y="3993"/>
                    <a:pt x="3006" y="4003"/>
                    <a:pt x="3018" y="4003"/>
                  </a:cubicBezTo>
                  <a:cubicBezTo>
                    <a:pt x="3039" y="4003"/>
                    <a:pt x="3065" y="3964"/>
                    <a:pt x="3085" y="3964"/>
                  </a:cubicBezTo>
                  <a:cubicBezTo>
                    <a:pt x="3094" y="3964"/>
                    <a:pt x="3102" y="3971"/>
                    <a:pt x="3109" y="3991"/>
                  </a:cubicBezTo>
                  <a:lnTo>
                    <a:pt x="3109" y="4021"/>
                  </a:lnTo>
                  <a:lnTo>
                    <a:pt x="3139" y="3991"/>
                  </a:lnTo>
                  <a:cubicBezTo>
                    <a:pt x="3139" y="3981"/>
                    <a:pt x="3139" y="3970"/>
                    <a:pt x="3139" y="3960"/>
                  </a:cubicBezTo>
                  <a:cubicBezTo>
                    <a:pt x="3144" y="3971"/>
                    <a:pt x="3147" y="3975"/>
                    <a:pt x="3150" y="3975"/>
                  </a:cubicBezTo>
                  <a:cubicBezTo>
                    <a:pt x="3158" y="3975"/>
                    <a:pt x="3150" y="3916"/>
                    <a:pt x="3158" y="3916"/>
                  </a:cubicBezTo>
                  <a:cubicBezTo>
                    <a:pt x="3160" y="3916"/>
                    <a:pt x="3164" y="3920"/>
                    <a:pt x="3169" y="3930"/>
                  </a:cubicBezTo>
                  <a:cubicBezTo>
                    <a:pt x="3190" y="3909"/>
                    <a:pt x="3196" y="3874"/>
                    <a:pt x="3198" y="3874"/>
                  </a:cubicBezTo>
                  <a:cubicBezTo>
                    <a:pt x="3199" y="3874"/>
                    <a:pt x="3199" y="3881"/>
                    <a:pt x="3199" y="3900"/>
                  </a:cubicBezTo>
                  <a:cubicBezTo>
                    <a:pt x="3199" y="3921"/>
                    <a:pt x="3184" y="3943"/>
                    <a:pt x="3186" y="3943"/>
                  </a:cubicBezTo>
                  <a:cubicBezTo>
                    <a:pt x="3187" y="3943"/>
                    <a:pt x="3190" y="3939"/>
                    <a:pt x="3199" y="3930"/>
                  </a:cubicBezTo>
                  <a:cubicBezTo>
                    <a:pt x="3199" y="3930"/>
                    <a:pt x="3218" y="3892"/>
                    <a:pt x="3226" y="3892"/>
                  </a:cubicBezTo>
                  <a:cubicBezTo>
                    <a:pt x="3228" y="3892"/>
                    <a:pt x="3229" y="3894"/>
                    <a:pt x="3229" y="3900"/>
                  </a:cubicBezTo>
                  <a:cubicBezTo>
                    <a:pt x="3229" y="3915"/>
                    <a:pt x="3222" y="3915"/>
                    <a:pt x="3218" y="3915"/>
                  </a:cubicBezTo>
                  <a:cubicBezTo>
                    <a:pt x="3214" y="3915"/>
                    <a:pt x="3214" y="3915"/>
                    <a:pt x="3229" y="3930"/>
                  </a:cubicBezTo>
                  <a:lnTo>
                    <a:pt x="3229" y="3960"/>
                  </a:lnTo>
                  <a:lnTo>
                    <a:pt x="3260" y="3991"/>
                  </a:lnTo>
                  <a:cubicBezTo>
                    <a:pt x="3260" y="3900"/>
                    <a:pt x="3290" y="3960"/>
                    <a:pt x="3290" y="3900"/>
                  </a:cubicBezTo>
                  <a:lnTo>
                    <a:pt x="3290" y="3991"/>
                  </a:lnTo>
                  <a:cubicBezTo>
                    <a:pt x="3290" y="3991"/>
                    <a:pt x="3290" y="3991"/>
                    <a:pt x="3290" y="4021"/>
                  </a:cubicBezTo>
                  <a:cubicBezTo>
                    <a:pt x="3297" y="4014"/>
                    <a:pt x="3302" y="4012"/>
                    <a:pt x="3306" y="4012"/>
                  </a:cubicBezTo>
                  <a:cubicBezTo>
                    <a:pt x="3313" y="4012"/>
                    <a:pt x="3317" y="4019"/>
                    <a:pt x="3318" y="4019"/>
                  </a:cubicBezTo>
                  <a:cubicBezTo>
                    <a:pt x="3320" y="4019"/>
                    <a:pt x="3320" y="4013"/>
                    <a:pt x="3320" y="3991"/>
                  </a:cubicBezTo>
                  <a:cubicBezTo>
                    <a:pt x="3328" y="3975"/>
                    <a:pt x="3336" y="3969"/>
                    <a:pt x="3344" y="3969"/>
                  </a:cubicBezTo>
                  <a:cubicBezTo>
                    <a:pt x="3361" y="3969"/>
                    <a:pt x="3379" y="3997"/>
                    <a:pt x="3397" y="3997"/>
                  </a:cubicBezTo>
                  <a:cubicBezTo>
                    <a:pt x="3401" y="3997"/>
                    <a:pt x="3406" y="3995"/>
                    <a:pt x="3410" y="3991"/>
                  </a:cubicBezTo>
                  <a:cubicBezTo>
                    <a:pt x="3410" y="3960"/>
                    <a:pt x="3441" y="3900"/>
                    <a:pt x="3441" y="3870"/>
                  </a:cubicBezTo>
                  <a:cubicBezTo>
                    <a:pt x="3441" y="3900"/>
                    <a:pt x="3441" y="3900"/>
                    <a:pt x="3441" y="3930"/>
                  </a:cubicBezTo>
                  <a:cubicBezTo>
                    <a:pt x="3441" y="3940"/>
                    <a:pt x="3444" y="3944"/>
                    <a:pt x="3448" y="3944"/>
                  </a:cubicBezTo>
                  <a:cubicBezTo>
                    <a:pt x="3457" y="3944"/>
                    <a:pt x="3471" y="3930"/>
                    <a:pt x="3471" y="3930"/>
                  </a:cubicBezTo>
                  <a:lnTo>
                    <a:pt x="3471" y="3870"/>
                  </a:lnTo>
                  <a:lnTo>
                    <a:pt x="3591" y="3870"/>
                  </a:lnTo>
                  <a:lnTo>
                    <a:pt x="3591" y="3960"/>
                  </a:lnTo>
                  <a:lnTo>
                    <a:pt x="3591" y="3991"/>
                  </a:lnTo>
                  <a:cubicBezTo>
                    <a:pt x="3591" y="4021"/>
                    <a:pt x="3591" y="4051"/>
                    <a:pt x="3622" y="4081"/>
                  </a:cubicBezTo>
                  <a:cubicBezTo>
                    <a:pt x="3632" y="4091"/>
                    <a:pt x="3638" y="4095"/>
                    <a:pt x="3643" y="4095"/>
                  </a:cubicBezTo>
                  <a:cubicBezTo>
                    <a:pt x="3646" y="4095"/>
                    <a:pt x="3648" y="4093"/>
                    <a:pt x="3649" y="4091"/>
                  </a:cubicBezTo>
                  <a:lnTo>
                    <a:pt x="3649" y="4091"/>
                  </a:lnTo>
                  <a:cubicBezTo>
                    <a:pt x="3651" y="4099"/>
                    <a:pt x="3652" y="4106"/>
                    <a:pt x="3652" y="4111"/>
                  </a:cubicBezTo>
                  <a:lnTo>
                    <a:pt x="3652" y="4081"/>
                  </a:lnTo>
                  <a:cubicBezTo>
                    <a:pt x="3652" y="4081"/>
                    <a:pt x="3652" y="4087"/>
                    <a:pt x="3649" y="4091"/>
                  </a:cubicBezTo>
                  <a:lnTo>
                    <a:pt x="3649" y="4091"/>
                  </a:lnTo>
                  <a:cubicBezTo>
                    <a:pt x="3644" y="4059"/>
                    <a:pt x="3632" y="4015"/>
                    <a:pt x="3642" y="4015"/>
                  </a:cubicBezTo>
                  <a:cubicBezTo>
                    <a:pt x="3645" y="4015"/>
                    <a:pt x="3648" y="4017"/>
                    <a:pt x="3652" y="4021"/>
                  </a:cubicBezTo>
                  <a:cubicBezTo>
                    <a:pt x="3673" y="4042"/>
                    <a:pt x="3679" y="4063"/>
                    <a:pt x="3681" y="4063"/>
                  </a:cubicBezTo>
                  <a:cubicBezTo>
                    <a:pt x="3682" y="4063"/>
                    <a:pt x="3682" y="4060"/>
                    <a:pt x="3682" y="4051"/>
                  </a:cubicBezTo>
                  <a:cubicBezTo>
                    <a:pt x="3682" y="4045"/>
                    <a:pt x="3682" y="4035"/>
                    <a:pt x="3682" y="4021"/>
                  </a:cubicBezTo>
                  <a:cubicBezTo>
                    <a:pt x="3691" y="4039"/>
                    <a:pt x="3700" y="4043"/>
                    <a:pt x="3708" y="4043"/>
                  </a:cubicBezTo>
                  <a:cubicBezTo>
                    <a:pt x="3717" y="4043"/>
                    <a:pt x="3725" y="4038"/>
                    <a:pt x="3731" y="4038"/>
                  </a:cubicBezTo>
                  <a:cubicBezTo>
                    <a:pt x="3738" y="4038"/>
                    <a:pt x="3742" y="4046"/>
                    <a:pt x="3742" y="4081"/>
                  </a:cubicBezTo>
                  <a:cubicBezTo>
                    <a:pt x="3742" y="4051"/>
                    <a:pt x="3742" y="4021"/>
                    <a:pt x="3742" y="3991"/>
                  </a:cubicBezTo>
                  <a:cubicBezTo>
                    <a:pt x="3742" y="4026"/>
                    <a:pt x="3747" y="4034"/>
                    <a:pt x="3752" y="4034"/>
                  </a:cubicBezTo>
                  <a:cubicBezTo>
                    <a:pt x="3757" y="4034"/>
                    <a:pt x="3762" y="4028"/>
                    <a:pt x="3766" y="4028"/>
                  </a:cubicBezTo>
                  <a:cubicBezTo>
                    <a:pt x="3770" y="4028"/>
                    <a:pt x="3773" y="4033"/>
                    <a:pt x="3773" y="4051"/>
                  </a:cubicBezTo>
                  <a:cubicBezTo>
                    <a:pt x="3773" y="3991"/>
                    <a:pt x="3833" y="3991"/>
                    <a:pt x="3833" y="3960"/>
                  </a:cubicBezTo>
                  <a:cubicBezTo>
                    <a:pt x="3833" y="3950"/>
                    <a:pt x="3836" y="3947"/>
                    <a:pt x="3841" y="3947"/>
                  </a:cubicBezTo>
                  <a:cubicBezTo>
                    <a:pt x="3850" y="3947"/>
                    <a:pt x="3863" y="3960"/>
                    <a:pt x="3863" y="3960"/>
                  </a:cubicBezTo>
                  <a:cubicBezTo>
                    <a:pt x="3863" y="3900"/>
                    <a:pt x="3863" y="3870"/>
                    <a:pt x="3863" y="3840"/>
                  </a:cubicBezTo>
                  <a:cubicBezTo>
                    <a:pt x="3893" y="3870"/>
                    <a:pt x="3863" y="3900"/>
                    <a:pt x="3893" y="3930"/>
                  </a:cubicBezTo>
                  <a:cubicBezTo>
                    <a:pt x="3893" y="3904"/>
                    <a:pt x="3871" y="3834"/>
                    <a:pt x="3884" y="3834"/>
                  </a:cubicBezTo>
                  <a:cubicBezTo>
                    <a:pt x="3886" y="3834"/>
                    <a:pt x="3889" y="3836"/>
                    <a:pt x="3893" y="3840"/>
                  </a:cubicBezTo>
                  <a:cubicBezTo>
                    <a:pt x="3908" y="3855"/>
                    <a:pt x="3916" y="3855"/>
                    <a:pt x="3920" y="3855"/>
                  </a:cubicBezTo>
                  <a:cubicBezTo>
                    <a:pt x="3923" y="3855"/>
                    <a:pt x="3923" y="3855"/>
                    <a:pt x="3923" y="3870"/>
                  </a:cubicBezTo>
                  <a:cubicBezTo>
                    <a:pt x="3923" y="3810"/>
                    <a:pt x="3923" y="3840"/>
                    <a:pt x="3923" y="3810"/>
                  </a:cubicBezTo>
                  <a:cubicBezTo>
                    <a:pt x="3944" y="3810"/>
                    <a:pt x="3950" y="3823"/>
                    <a:pt x="3952" y="3823"/>
                  </a:cubicBezTo>
                  <a:cubicBezTo>
                    <a:pt x="3954" y="3823"/>
                    <a:pt x="3954" y="3820"/>
                    <a:pt x="3954" y="3810"/>
                  </a:cubicBezTo>
                  <a:cubicBezTo>
                    <a:pt x="3954" y="3792"/>
                    <a:pt x="3954" y="3779"/>
                    <a:pt x="3954" y="3779"/>
                  </a:cubicBezTo>
                  <a:cubicBezTo>
                    <a:pt x="3954" y="3775"/>
                    <a:pt x="3954" y="3773"/>
                    <a:pt x="3955" y="3773"/>
                  </a:cubicBezTo>
                  <a:cubicBezTo>
                    <a:pt x="3961" y="3773"/>
                    <a:pt x="3977" y="3816"/>
                    <a:pt x="3982" y="3816"/>
                  </a:cubicBezTo>
                  <a:cubicBezTo>
                    <a:pt x="3983" y="3816"/>
                    <a:pt x="3984" y="3814"/>
                    <a:pt x="3984" y="3810"/>
                  </a:cubicBezTo>
                  <a:cubicBezTo>
                    <a:pt x="3984" y="3779"/>
                    <a:pt x="4014" y="3749"/>
                    <a:pt x="3984" y="3719"/>
                  </a:cubicBezTo>
                  <a:cubicBezTo>
                    <a:pt x="3954" y="3659"/>
                    <a:pt x="3984" y="3659"/>
                    <a:pt x="3984" y="3598"/>
                  </a:cubicBezTo>
                  <a:cubicBezTo>
                    <a:pt x="3984" y="3568"/>
                    <a:pt x="3954" y="3568"/>
                    <a:pt x="3954" y="3538"/>
                  </a:cubicBezTo>
                  <a:cubicBezTo>
                    <a:pt x="3984" y="3538"/>
                    <a:pt x="3954" y="3568"/>
                    <a:pt x="3984" y="3568"/>
                  </a:cubicBezTo>
                  <a:cubicBezTo>
                    <a:pt x="3984" y="3560"/>
                    <a:pt x="3981" y="3549"/>
                    <a:pt x="3979" y="3538"/>
                  </a:cubicBezTo>
                  <a:lnTo>
                    <a:pt x="3979" y="3538"/>
                  </a:lnTo>
                  <a:cubicBezTo>
                    <a:pt x="3980" y="3538"/>
                    <a:pt x="3982" y="3538"/>
                    <a:pt x="3984" y="3538"/>
                  </a:cubicBezTo>
                  <a:lnTo>
                    <a:pt x="3984" y="3568"/>
                  </a:lnTo>
                  <a:cubicBezTo>
                    <a:pt x="4014" y="3583"/>
                    <a:pt x="4014" y="3583"/>
                    <a:pt x="4014" y="3583"/>
                  </a:cubicBezTo>
                  <a:cubicBezTo>
                    <a:pt x="4014" y="3583"/>
                    <a:pt x="4014" y="3583"/>
                    <a:pt x="4044" y="3598"/>
                  </a:cubicBezTo>
                  <a:cubicBezTo>
                    <a:pt x="4074" y="3568"/>
                    <a:pt x="4074" y="3538"/>
                    <a:pt x="4074" y="3508"/>
                  </a:cubicBezTo>
                  <a:cubicBezTo>
                    <a:pt x="4067" y="3501"/>
                    <a:pt x="4062" y="3499"/>
                    <a:pt x="4058" y="3499"/>
                  </a:cubicBezTo>
                  <a:cubicBezTo>
                    <a:pt x="4050" y="3499"/>
                    <a:pt x="4045" y="3506"/>
                    <a:pt x="4038" y="3506"/>
                  </a:cubicBezTo>
                  <a:cubicBezTo>
                    <a:pt x="4032" y="3506"/>
                    <a:pt x="4025" y="3500"/>
                    <a:pt x="4014" y="3478"/>
                  </a:cubicBezTo>
                  <a:cubicBezTo>
                    <a:pt x="4014" y="3387"/>
                    <a:pt x="4104" y="3417"/>
                    <a:pt x="4074" y="3387"/>
                  </a:cubicBezTo>
                  <a:cubicBezTo>
                    <a:pt x="4044" y="3387"/>
                    <a:pt x="4014" y="3357"/>
                    <a:pt x="4044" y="3327"/>
                  </a:cubicBezTo>
                  <a:lnTo>
                    <a:pt x="4044" y="3327"/>
                  </a:lnTo>
                  <a:lnTo>
                    <a:pt x="4074" y="3357"/>
                  </a:lnTo>
                  <a:cubicBezTo>
                    <a:pt x="4085" y="3347"/>
                    <a:pt x="4088" y="3333"/>
                    <a:pt x="4088" y="3319"/>
                  </a:cubicBezTo>
                  <a:lnTo>
                    <a:pt x="4088" y="3319"/>
                  </a:lnTo>
                  <a:cubicBezTo>
                    <a:pt x="4116" y="3302"/>
                    <a:pt x="4093" y="3296"/>
                    <a:pt x="4081" y="3282"/>
                  </a:cubicBezTo>
                  <a:lnTo>
                    <a:pt x="4081" y="3282"/>
                  </a:lnTo>
                  <a:cubicBezTo>
                    <a:pt x="4077" y="3273"/>
                    <a:pt x="4074" y="3266"/>
                    <a:pt x="4074" y="3266"/>
                  </a:cubicBezTo>
                  <a:lnTo>
                    <a:pt x="4104" y="3266"/>
                  </a:lnTo>
                  <a:cubicBezTo>
                    <a:pt x="4104" y="3206"/>
                    <a:pt x="4074" y="3115"/>
                    <a:pt x="4104" y="3115"/>
                  </a:cubicBezTo>
                  <a:lnTo>
                    <a:pt x="4135" y="3115"/>
                  </a:lnTo>
                  <a:cubicBezTo>
                    <a:pt x="4104" y="3025"/>
                    <a:pt x="4104" y="2965"/>
                    <a:pt x="4135" y="2904"/>
                  </a:cubicBezTo>
                  <a:lnTo>
                    <a:pt x="4104" y="2904"/>
                  </a:lnTo>
                  <a:cubicBezTo>
                    <a:pt x="4104" y="2894"/>
                    <a:pt x="4101" y="2891"/>
                    <a:pt x="4097" y="2891"/>
                  </a:cubicBezTo>
                  <a:cubicBezTo>
                    <a:pt x="4088" y="2891"/>
                    <a:pt x="4074" y="2904"/>
                    <a:pt x="4074" y="2904"/>
                  </a:cubicBezTo>
                  <a:cubicBezTo>
                    <a:pt x="4044" y="2844"/>
                    <a:pt x="4014" y="2784"/>
                    <a:pt x="4044" y="2753"/>
                  </a:cubicBezTo>
                  <a:cubicBezTo>
                    <a:pt x="4044" y="2723"/>
                    <a:pt x="4029" y="2723"/>
                    <a:pt x="4014" y="2723"/>
                  </a:cubicBezTo>
                  <a:cubicBezTo>
                    <a:pt x="3999" y="2723"/>
                    <a:pt x="3984" y="2723"/>
                    <a:pt x="3984" y="2693"/>
                  </a:cubicBezTo>
                  <a:cubicBezTo>
                    <a:pt x="3984" y="2633"/>
                    <a:pt x="3923" y="2572"/>
                    <a:pt x="3923" y="2482"/>
                  </a:cubicBezTo>
                  <a:cubicBezTo>
                    <a:pt x="3917" y="2495"/>
                    <a:pt x="3913" y="2499"/>
                    <a:pt x="3911" y="2499"/>
                  </a:cubicBezTo>
                  <a:cubicBezTo>
                    <a:pt x="3904" y="2499"/>
                    <a:pt x="3907" y="2464"/>
                    <a:pt x="3891" y="2464"/>
                  </a:cubicBezTo>
                  <a:cubicBezTo>
                    <a:pt x="3885" y="2464"/>
                    <a:pt x="3876" y="2469"/>
                    <a:pt x="3863" y="2482"/>
                  </a:cubicBezTo>
                  <a:cubicBezTo>
                    <a:pt x="3893" y="2452"/>
                    <a:pt x="3893" y="2391"/>
                    <a:pt x="3863" y="2361"/>
                  </a:cubicBezTo>
                  <a:cubicBezTo>
                    <a:pt x="3863" y="2361"/>
                    <a:pt x="3833" y="2391"/>
                    <a:pt x="3833" y="2391"/>
                  </a:cubicBezTo>
                  <a:lnTo>
                    <a:pt x="3833" y="2361"/>
                  </a:lnTo>
                  <a:lnTo>
                    <a:pt x="3803" y="2361"/>
                  </a:lnTo>
                  <a:cubicBezTo>
                    <a:pt x="3773" y="2361"/>
                    <a:pt x="3773" y="2301"/>
                    <a:pt x="3773" y="2271"/>
                  </a:cubicBezTo>
                  <a:lnTo>
                    <a:pt x="3742" y="2271"/>
                  </a:lnTo>
                  <a:cubicBezTo>
                    <a:pt x="3742" y="2263"/>
                    <a:pt x="3744" y="2255"/>
                    <a:pt x="3747" y="2248"/>
                  </a:cubicBezTo>
                  <a:lnTo>
                    <a:pt x="3747" y="2248"/>
                  </a:lnTo>
                  <a:cubicBezTo>
                    <a:pt x="3750" y="2246"/>
                    <a:pt x="3754" y="2237"/>
                    <a:pt x="3755" y="2229"/>
                  </a:cubicBezTo>
                  <a:lnTo>
                    <a:pt x="3755" y="2229"/>
                  </a:lnTo>
                  <a:cubicBezTo>
                    <a:pt x="3756" y="2228"/>
                    <a:pt x="3756" y="2228"/>
                    <a:pt x="3756" y="2228"/>
                  </a:cubicBezTo>
                  <a:lnTo>
                    <a:pt x="3756" y="2228"/>
                  </a:lnTo>
                  <a:cubicBezTo>
                    <a:pt x="3756" y="2228"/>
                    <a:pt x="3756" y="2228"/>
                    <a:pt x="3756" y="2228"/>
                  </a:cubicBezTo>
                  <a:lnTo>
                    <a:pt x="3756" y="2228"/>
                  </a:lnTo>
                  <a:cubicBezTo>
                    <a:pt x="3757" y="2219"/>
                    <a:pt x="3754" y="2210"/>
                    <a:pt x="3742" y="2210"/>
                  </a:cubicBezTo>
                  <a:cubicBezTo>
                    <a:pt x="3742" y="2240"/>
                    <a:pt x="3742" y="2240"/>
                    <a:pt x="3742" y="2271"/>
                  </a:cubicBezTo>
                  <a:cubicBezTo>
                    <a:pt x="3712" y="2210"/>
                    <a:pt x="3712" y="2210"/>
                    <a:pt x="3682" y="2210"/>
                  </a:cubicBezTo>
                  <a:lnTo>
                    <a:pt x="3682" y="2180"/>
                  </a:lnTo>
                  <a:cubicBezTo>
                    <a:pt x="3661" y="2159"/>
                    <a:pt x="3609" y="2152"/>
                    <a:pt x="3591" y="2151"/>
                  </a:cubicBezTo>
                  <a:lnTo>
                    <a:pt x="3591" y="2151"/>
                  </a:lnTo>
                  <a:cubicBezTo>
                    <a:pt x="3591" y="2159"/>
                    <a:pt x="3591" y="2169"/>
                    <a:pt x="3591" y="2180"/>
                  </a:cubicBezTo>
                  <a:cubicBezTo>
                    <a:pt x="3561" y="2150"/>
                    <a:pt x="3561" y="2150"/>
                    <a:pt x="3591" y="2120"/>
                  </a:cubicBezTo>
                  <a:lnTo>
                    <a:pt x="3591" y="2120"/>
                  </a:lnTo>
                  <a:cubicBezTo>
                    <a:pt x="3587" y="2124"/>
                    <a:pt x="3582" y="2126"/>
                    <a:pt x="3578" y="2126"/>
                  </a:cubicBezTo>
                  <a:cubicBezTo>
                    <a:pt x="3564" y="2126"/>
                    <a:pt x="3551" y="2108"/>
                    <a:pt x="3542" y="2101"/>
                  </a:cubicBezTo>
                  <a:lnTo>
                    <a:pt x="3542" y="2101"/>
                  </a:lnTo>
                  <a:cubicBezTo>
                    <a:pt x="3780" y="1995"/>
                    <a:pt x="3984" y="1893"/>
                    <a:pt x="4255" y="1758"/>
                  </a:cubicBezTo>
                  <a:cubicBezTo>
                    <a:pt x="4275" y="1758"/>
                    <a:pt x="4282" y="1771"/>
                    <a:pt x="4284" y="1771"/>
                  </a:cubicBezTo>
                  <a:cubicBezTo>
                    <a:pt x="4286" y="1771"/>
                    <a:pt x="4286" y="1768"/>
                    <a:pt x="4286" y="1758"/>
                  </a:cubicBezTo>
                  <a:cubicBezTo>
                    <a:pt x="4286" y="1727"/>
                    <a:pt x="4346" y="1727"/>
                    <a:pt x="4346" y="1727"/>
                  </a:cubicBezTo>
                  <a:lnTo>
                    <a:pt x="4346" y="1727"/>
                  </a:lnTo>
                  <a:cubicBezTo>
                    <a:pt x="4294" y="1753"/>
                    <a:pt x="4331" y="1779"/>
                    <a:pt x="4305" y="1805"/>
                  </a:cubicBezTo>
                  <a:lnTo>
                    <a:pt x="4305" y="1805"/>
                  </a:lnTo>
                  <a:cubicBezTo>
                    <a:pt x="4306" y="1805"/>
                    <a:pt x="4307" y="1804"/>
                    <a:pt x="4308" y="1804"/>
                  </a:cubicBezTo>
                  <a:cubicBezTo>
                    <a:pt x="4312" y="1804"/>
                    <a:pt x="4316" y="1808"/>
                    <a:pt x="4316" y="1818"/>
                  </a:cubicBezTo>
                  <a:cubicBezTo>
                    <a:pt x="4316" y="1848"/>
                    <a:pt x="4286" y="1848"/>
                    <a:pt x="4286" y="1848"/>
                  </a:cubicBezTo>
                  <a:lnTo>
                    <a:pt x="4346" y="1848"/>
                  </a:lnTo>
                  <a:cubicBezTo>
                    <a:pt x="4339" y="1855"/>
                    <a:pt x="4334" y="1862"/>
                    <a:pt x="4329" y="1868"/>
                  </a:cubicBezTo>
                  <a:lnTo>
                    <a:pt x="4329" y="1868"/>
                  </a:lnTo>
                  <a:cubicBezTo>
                    <a:pt x="4335" y="1866"/>
                    <a:pt x="4340" y="1865"/>
                    <a:pt x="4345" y="1865"/>
                  </a:cubicBezTo>
                  <a:cubicBezTo>
                    <a:pt x="4363" y="1865"/>
                    <a:pt x="4376" y="1878"/>
                    <a:pt x="4376" y="1878"/>
                  </a:cubicBezTo>
                  <a:cubicBezTo>
                    <a:pt x="4391" y="1908"/>
                    <a:pt x="4414" y="1908"/>
                    <a:pt x="4433" y="1908"/>
                  </a:cubicBezTo>
                  <a:cubicBezTo>
                    <a:pt x="4452" y="1908"/>
                    <a:pt x="4467" y="1908"/>
                    <a:pt x="4467" y="1939"/>
                  </a:cubicBezTo>
                  <a:lnTo>
                    <a:pt x="4467" y="1969"/>
                  </a:lnTo>
                  <a:cubicBezTo>
                    <a:pt x="4487" y="1969"/>
                    <a:pt x="4507" y="1955"/>
                    <a:pt x="4518" y="1955"/>
                  </a:cubicBezTo>
                  <a:cubicBezTo>
                    <a:pt x="4524" y="1955"/>
                    <a:pt x="4527" y="1959"/>
                    <a:pt x="4527" y="1969"/>
                  </a:cubicBezTo>
                  <a:lnTo>
                    <a:pt x="4557" y="1969"/>
                  </a:lnTo>
                  <a:lnTo>
                    <a:pt x="4557" y="1939"/>
                  </a:lnTo>
                  <a:cubicBezTo>
                    <a:pt x="4587" y="1939"/>
                    <a:pt x="4587" y="1908"/>
                    <a:pt x="4587" y="1908"/>
                  </a:cubicBezTo>
                  <a:lnTo>
                    <a:pt x="4587" y="1939"/>
                  </a:lnTo>
                  <a:lnTo>
                    <a:pt x="4618" y="1939"/>
                  </a:lnTo>
                  <a:cubicBezTo>
                    <a:pt x="4618" y="1965"/>
                    <a:pt x="4595" y="2035"/>
                    <a:pt x="4608" y="2035"/>
                  </a:cubicBezTo>
                  <a:cubicBezTo>
                    <a:pt x="4610" y="2035"/>
                    <a:pt x="4613" y="2033"/>
                    <a:pt x="4618" y="2029"/>
                  </a:cubicBezTo>
                  <a:cubicBezTo>
                    <a:pt x="4618" y="2014"/>
                    <a:pt x="4625" y="2014"/>
                    <a:pt x="4633" y="2014"/>
                  </a:cubicBezTo>
                  <a:cubicBezTo>
                    <a:pt x="4640" y="2014"/>
                    <a:pt x="4648" y="2014"/>
                    <a:pt x="4648" y="1999"/>
                  </a:cubicBezTo>
                  <a:cubicBezTo>
                    <a:pt x="4648" y="1999"/>
                    <a:pt x="4648" y="2029"/>
                    <a:pt x="4648" y="2029"/>
                  </a:cubicBezTo>
                  <a:cubicBezTo>
                    <a:pt x="4652" y="2034"/>
                    <a:pt x="4656" y="2035"/>
                    <a:pt x="4659" y="2035"/>
                  </a:cubicBezTo>
                  <a:cubicBezTo>
                    <a:pt x="4675" y="2035"/>
                    <a:pt x="4677" y="1993"/>
                    <a:pt x="4678" y="1993"/>
                  </a:cubicBezTo>
                  <a:cubicBezTo>
                    <a:pt x="4678" y="1993"/>
                    <a:pt x="4678" y="1995"/>
                    <a:pt x="4678" y="1999"/>
                  </a:cubicBezTo>
                  <a:cubicBezTo>
                    <a:pt x="4698" y="1999"/>
                    <a:pt x="4718" y="1972"/>
                    <a:pt x="4729" y="1972"/>
                  </a:cubicBezTo>
                  <a:cubicBezTo>
                    <a:pt x="4735" y="1972"/>
                    <a:pt x="4738" y="1979"/>
                    <a:pt x="4738" y="1999"/>
                  </a:cubicBezTo>
                  <a:lnTo>
                    <a:pt x="4738" y="2059"/>
                  </a:lnTo>
                  <a:cubicBezTo>
                    <a:pt x="4799" y="2059"/>
                    <a:pt x="4829" y="2029"/>
                    <a:pt x="4859" y="2029"/>
                  </a:cubicBezTo>
                  <a:cubicBezTo>
                    <a:pt x="4859" y="2003"/>
                    <a:pt x="4861" y="1995"/>
                    <a:pt x="4865" y="1995"/>
                  </a:cubicBezTo>
                  <a:cubicBezTo>
                    <a:pt x="4872" y="1995"/>
                    <a:pt x="4884" y="2034"/>
                    <a:pt x="4888" y="2034"/>
                  </a:cubicBezTo>
                  <a:cubicBezTo>
                    <a:pt x="4889" y="2034"/>
                    <a:pt x="4889" y="2033"/>
                    <a:pt x="4889" y="2029"/>
                  </a:cubicBezTo>
                  <a:cubicBezTo>
                    <a:pt x="4889" y="2029"/>
                    <a:pt x="4889" y="2029"/>
                    <a:pt x="4889" y="2059"/>
                  </a:cubicBezTo>
                  <a:cubicBezTo>
                    <a:pt x="4889" y="2059"/>
                    <a:pt x="4919" y="2029"/>
                    <a:pt x="4949" y="1999"/>
                  </a:cubicBezTo>
                  <a:lnTo>
                    <a:pt x="4949" y="2029"/>
                  </a:lnTo>
                  <a:cubicBezTo>
                    <a:pt x="4949" y="2059"/>
                    <a:pt x="4980" y="2059"/>
                    <a:pt x="4980" y="2059"/>
                  </a:cubicBezTo>
                  <a:lnTo>
                    <a:pt x="4980" y="1999"/>
                  </a:lnTo>
                  <a:cubicBezTo>
                    <a:pt x="4996" y="2031"/>
                    <a:pt x="5010" y="2042"/>
                    <a:pt x="5022" y="2042"/>
                  </a:cubicBezTo>
                  <a:cubicBezTo>
                    <a:pt x="5046" y="2042"/>
                    <a:pt x="5064" y="2003"/>
                    <a:pt x="5080" y="2003"/>
                  </a:cubicBezTo>
                  <a:cubicBezTo>
                    <a:pt x="5087" y="2003"/>
                    <a:pt x="5094" y="2010"/>
                    <a:pt x="5100" y="2029"/>
                  </a:cubicBezTo>
                  <a:lnTo>
                    <a:pt x="5131" y="2029"/>
                  </a:lnTo>
                  <a:cubicBezTo>
                    <a:pt x="5131" y="1999"/>
                    <a:pt x="5131" y="1969"/>
                    <a:pt x="5131" y="1969"/>
                  </a:cubicBezTo>
                  <a:cubicBezTo>
                    <a:pt x="5133" y="1966"/>
                    <a:pt x="5136" y="1963"/>
                    <a:pt x="5138" y="1961"/>
                  </a:cubicBezTo>
                  <a:lnTo>
                    <a:pt x="5138" y="1961"/>
                  </a:lnTo>
                  <a:cubicBezTo>
                    <a:pt x="5140" y="1972"/>
                    <a:pt x="5147" y="1985"/>
                    <a:pt x="5161" y="1999"/>
                  </a:cubicBezTo>
                  <a:lnTo>
                    <a:pt x="5161" y="1969"/>
                  </a:lnTo>
                  <a:cubicBezTo>
                    <a:pt x="5182" y="1948"/>
                    <a:pt x="5188" y="1913"/>
                    <a:pt x="5190" y="1913"/>
                  </a:cubicBezTo>
                  <a:cubicBezTo>
                    <a:pt x="5191" y="1913"/>
                    <a:pt x="5191" y="1920"/>
                    <a:pt x="5191" y="1939"/>
                  </a:cubicBezTo>
                  <a:cubicBezTo>
                    <a:pt x="5191" y="1999"/>
                    <a:pt x="5191" y="1999"/>
                    <a:pt x="5191" y="1999"/>
                  </a:cubicBezTo>
                  <a:cubicBezTo>
                    <a:pt x="5200" y="1989"/>
                    <a:pt x="5210" y="1977"/>
                    <a:pt x="5217" y="1965"/>
                  </a:cubicBezTo>
                  <a:lnTo>
                    <a:pt x="5217" y="1965"/>
                  </a:lnTo>
                  <a:cubicBezTo>
                    <a:pt x="5219" y="1966"/>
                    <a:pt x="5220" y="1967"/>
                    <a:pt x="5221" y="1969"/>
                  </a:cubicBezTo>
                  <a:lnTo>
                    <a:pt x="5251" y="1999"/>
                  </a:lnTo>
                  <a:lnTo>
                    <a:pt x="5251" y="2029"/>
                  </a:lnTo>
                  <a:cubicBezTo>
                    <a:pt x="5281" y="1939"/>
                    <a:pt x="5281" y="1999"/>
                    <a:pt x="5312" y="1939"/>
                  </a:cubicBezTo>
                  <a:lnTo>
                    <a:pt x="5312" y="2029"/>
                  </a:lnTo>
                  <a:cubicBezTo>
                    <a:pt x="5312" y="2029"/>
                    <a:pt x="5312" y="2048"/>
                    <a:pt x="5312" y="2059"/>
                  </a:cubicBezTo>
                  <a:cubicBezTo>
                    <a:pt x="5312" y="2052"/>
                    <a:pt x="5313" y="2050"/>
                    <a:pt x="5316" y="2050"/>
                  </a:cubicBezTo>
                  <a:cubicBezTo>
                    <a:pt x="5319" y="2050"/>
                    <a:pt x="5325" y="2055"/>
                    <a:pt x="5330" y="2057"/>
                  </a:cubicBezTo>
                  <a:lnTo>
                    <a:pt x="5330" y="2057"/>
                  </a:lnTo>
                  <a:cubicBezTo>
                    <a:pt x="5332" y="2051"/>
                    <a:pt x="5335" y="2042"/>
                    <a:pt x="5342" y="2029"/>
                  </a:cubicBezTo>
                  <a:lnTo>
                    <a:pt x="5342" y="2029"/>
                  </a:lnTo>
                  <a:lnTo>
                    <a:pt x="5342" y="2029"/>
                  </a:lnTo>
                  <a:cubicBezTo>
                    <a:pt x="5342" y="2007"/>
                    <a:pt x="5346" y="2001"/>
                    <a:pt x="5353" y="2001"/>
                  </a:cubicBezTo>
                  <a:cubicBezTo>
                    <a:pt x="5360" y="2001"/>
                    <a:pt x="5370" y="2008"/>
                    <a:pt x="5382" y="2008"/>
                  </a:cubicBezTo>
                  <a:cubicBezTo>
                    <a:pt x="5388" y="2008"/>
                    <a:pt x="5395" y="2006"/>
                    <a:pt x="5402" y="1999"/>
                  </a:cubicBezTo>
                  <a:cubicBezTo>
                    <a:pt x="5462" y="1969"/>
                    <a:pt x="5462" y="1908"/>
                    <a:pt x="5462" y="1878"/>
                  </a:cubicBezTo>
                  <a:cubicBezTo>
                    <a:pt x="5462" y="1893"/>
                    <a:pt x="5462" y="1901"/>
                    <a:pt x="5462" y="1908"/>
                  </a:cubicBezTo>
                  <a:cubicBezTo>
                    <a:pt x="5493" y="1878"/>
                    <a:pt x="5553" y="1878"/>
                    <a:pt x="5583" y="1848"/>
                  </a:cubicBezTo>
                  <a:cubicBezTo>
                    <a:pt x="5583" y="1878"/>
                    <a:pt x="5583" y="1908"/>
                    <a:pt x="5583" y="1908"/>
                  </a:cubicBezTo>
                  <a:lnTo>
                    <a:pt x="5583" y="1939"/>
                  </a:lnTo>
                  <a:cubicBezTo>
                    <a:pt x="5583" y="1959"/>
                    <a:pt x="5583" y="1979"/>
                    <a:pt x="5592" y="1999"/>
                  </a:cubicBezTo>
                  <a:lnTo>
                    <a:pt x="5583" y="1999"/>
                  </a:lnTo>
                  <a:cubicBezTo>
                    <a:pt x="5588" y="2003"/>
                    <a:pt x="5591" y="2005"/>
                    <a:pt x="5593" y="2005"/>
                  </a:cubicBezTo>
                  <a:cubicBezTo>
                    <a:pt x="5594" y="2005"/>
                    <a:pt x="5594" y="2005"/>
                    <a:pt x="5595" y="2005"/>
                  </a:cubicBezTo>
                  <a:lnTo>
                    <a:pt x="5595" y="2005"/>
                  </a:lnTo>
                  <a:cubicBezTo>
                    <a:pt x="5599" y="2013"/>
                    <a:pt x="5605" y="2021"/>
                    <a:pt x="5613" y="2029"/>
                  </a:cubicBezTo>
                  <a:lnTo>
                    <a:pt x="5613" y="1999"/>
                  </a:lnTo>
                  <a:lnTo>
                    <a:pt x="5598" y="1999"/>
                  </a:lnTo>
                  <a:cubicBezTo>
                    <a:pt x="5600" y="1987"/>
                    <a:pt x="5595" y="1962"/>
                    <a:pt x="5604" y="1962"/>
                  </a:cubicBezTo>
                  <a:cubicBezTo>
                    <a:pt x="5606" y="1962"/>
                    <a:pt x="5609" y="1964"/>
                    <a:pt x="5613" y="1969"/>
                  </a:cubicBezTo>
                  <a:lnTo>
                    <a:pt x="5644" y="1999"/>
                  </a:lnTo>
                  <a:lnTo>
                    <a:pt x="5644" y="1969"/>
                  </a:lnTo>
                  <a:cubicBezTo>
                    <a:pt x="5644" y="1939"/>
                    <a:pt x="5613" y="1908"/>
                    <a:pt x="5644" y="1908"/>
                  </a:cubicBezTo>
                  <a:cubicBezTo>
                    <a:pt x="5664" y="1908"/>
                    <a:pt x="5670" y="1922"/>
                    <a:pt x="5673" y="1922"/>
                  </a:cubicBezTo>
                  <a:cubicBezTo>
                    <a:pt x="5674" y="1922"/>
                    <a:pt x="5674" y="1918"/>
                    <a:pt x="5674" y="1908"/>
                  </a:cubicBezTo>
                  <a:lnTo>
                    <a:pt x="5674" y="1878"/>
                  </a:lnTo>
                  <a:cubicBezTo>
                    <a:pt x="5674" y="1878"/>
                    <a:pt x="5674" y="1851"/>
                    <a:pt x="5683" y="1851"/>
                  </a:cubicBezTo>
                  <a:cubicBezTo>
                    <a:pt x="5687" y="1851"/>
                    <a:pt x="5694" y="1858"/>
                    <a:pt x="5704" y="1878"/>
                  </a:cubicBezTo>
                  <a:cubicBezTo>
                    <a:pt x="5704" y="1848"/>
                    <a:pt x="5704" y="1818"/>
                    <a:pt x="5704" y="1788"/>
                  </a:cubicBezTo>
                  <a:cubicBezTo>
                    <a:pt x="5704" y="1816"/>
                    <a:pt x="5707" y="1824"/>
                    <a:pt x="5712" y="1824"/>
                  </a:cubicBezTo>
                  <a:cubicBezTo>
                    <a:pt x="5718" y="1824"/>
                    <a:pt x="5727" y="1812"/>
                    <a:pt x="5737" y="1812"/>
                  </a:cubicBezTo>
                  <a:cubicBezTo>
                    <a:pt x="5745" y="1812"/>
                    <a:pt x="5755" y="1820"/>
                    <a:pt x="5764" y="1848"/>
                  </a:cubicBezTo>
                  <a:cubicBezTo>
                    <a:pt x="5734" y="1758"/>
                    <a:pt x="5794" y="1758"/>
                    <a:pt x="5794" y="1697"/>
                  </a:cubicBezTo>
                  <a:lnTo>
                    <a:pt x="5825" y="1697"/>
                  </a:lnTo>
                  <a:cubicBezTo>
                    <a:pt x="5794" y="1667"/>
                    <a:pt x="5794" y="1637"/>
                    <a:pt x="5794" y="1576"/>
                  </a:cubicBezTo>
                  <a:lnTo>
                    <a:pt x="5794" y="1576"/>
                  </a:lnTo>
                  <a:cubicBezTo>
                    <a:pt x="5797" y="1579"/>
                    <a:pt x="5799" y="1581"/>
                    <a:pt x="5801" y="1584"/>
                  </a:cubicBezTo>
                  <a:lnTo>
                    <a:pt x="5801" y="1584"/>
                  </a:lnTo>
                  <a:cubicBezTo>
                    <a:pt x="5804" y="1579"/>
                    <a:pt x="5812" y="1576"/>
                    <a:pt x="5825" y="1576"/>
                  </a:cubicBezTo>
                  <a:lnTo>
                    <a:pt x="5855" y="1576"/>
                  </a:lnTo>
                  <a:cubicBezTo>
                    <a:pt x="5855" y="1516"/>
                    <a:pt x="5825" y="1516"/>
                    <a:pt x="5855" y="1516"/>
                  </a:cubicBezTo>
                  <a:cubicBezTo>
                    <a:pt x="5875" y="1516"/>
                    <a:pt x="5882" y="1530"/>
                    <a:pt x="5884" y="1530"/>
                  </a:cubicBezTo>
                  <a:cubicBezTo>
                    <a:pt x="5885" y="1530"/>
                    <a:pt x="5885" y="1526"/>
                    <a:pt x="5885" y="1516"/>
                  </a:cubicBezTo>
                  <a:cubicBezTo>
                    <a:pt x="5885" y="1516"/>
                    <a:pt x="5885" y="1486"/>
                    <a:pt x="5855" y="1486"/>
                  </a:cubicBezTo>
                  <a:cubicBezTo>
                    <a:pt x="5855" y="1470"/>
                    <a:pt x="5859" y="1465"/>
                    <a:pt x="5865" y="1465"/>
                  </a:cubicBezTo>
                  <a:cubicBezTo>
                    <a:pt x="5879" y="1465"/>
                    <a:pt x="5902" y="1492"/>
                    <a:pt x="5911" y="1492"/>
                  </a:cubicBezTo>
                  <a:cubicBezTo>
                    <a:pt x="5914" y="1492"/>
                    <a:pt x="5915" y="1490"/>
                    <a:pt x="5915" y="1486"/>
                  </a:cubicBezTo>
                  <a:lnTo>
                    <a:pt x="5915" y="1395"/>
                  </a:lnTo>
                  <a:cubicBezTo>
                    <a:pt x="5915" y="1335"/>
                    <a:pt x="5945" y="1305"/>
                    <a:pt x="5915" y="1275"/>
                  </a:cubicBezTo>
                  <a:lnTo>
                    <a:pt x="5883" y="1275"/>
                  </a:lnTo>
                  <a:cubicBezTo>
                    <a:pt x="5876" y="1226"/>
                    <a:pt x="5860" y="1184"/>
                    <a:pt x="5885" y="1184"/>
                  </a:cubicBezTo>
                  <a:cubicBezTo>
                    <a:pt x="5915" y="1214"/>
                    <a:pt x="5885" y="1244"/>
                    <a:pt x="5915" y="1244"/>
                  </a:cubicBezTo>
                  <a:cubicBezTo>
                    <a:pt x="5915" y="1244"/>
                    <a:pt x="5915" y="1244"/>
                    <a:pt x="5915" y="1275"/>
                  </a:cubicBezTo>
                  <a:cubicBezTo>
                    <a:pt x="5955" y="1275"/>
                    <a:pt x="5969" y="1301"/>
                    <a:pt x="5973" y="1301"/>
                  </a:cubicBezTo>
                  <a:cubicBezTo>
                    <a:pt x="5975" y="1301"/>
                    <a:pt x="5975" y="1295"/>
                    <a:pt x="5975" y="1275"/>
                  </a:cubicBezTo>
                  <a:cubicBezTo>
                    <a:pt x="5975" y="1244"/>
                    <a:pt x="6006" y="1184"/>
                    <a:pt x="5975" y="1184"/>
                  </a:cubicBezTo>
                  <a:cubicBezTo>
                    <a:pt x="5969" y="1177"/>
                    <a:pt x="5965" y="1175"/>
                    <a:pt x="5963" y="1175"/>
                  </a:cubicBezTo>
                  <a:cubicBezTo>
                    <a:pt x="5959" y="1175"/>
                    <a:pt x="5961" y="1182"/>
                    <a:pt x="5960" y="1182"/>
                  </a:cubicBezTo>
                  <a:cubicBezTo>
                    <a:pt x="5959" y="1182"/>
                    <a:pt x="5956" y="1176"/>
                    <a:pt x="5945" y="1154"/>
                  </a:cubicBezTo>
                  <a:cubicBezTo>
                    <a:pt x="5915" y="1094"/>
                    <a:pt x="6006" y="1063"/>
                    <a:pt x="5975" y="1063"/>
                  </a:cubicBezTo>
                  <a:cubicBezTo>
                    <a:pt x="5945" y="1033"/>
                    <a:pt x="5915" y="1033"/>
                    <a:pt x="5945" y="1003"/>
                  </a:cubicBezTo>
                  <a:lnTo>
                    <a:pt x="5975" y="1003"/>
                  </a:lnTo>
                  <a:lnTo>
                    <a:pt x="5975" y="973"/>
                  </a:lnTo>
                  <a:lnTo>
                    <a:pt x="6217" y="882"/>
                  </a:lnTo>
                  <a:lnTo>
                    <a:pt x="6217" y="792"/>
                  </a:lnTo>
                  <a:cubicBezTo>
                    <a:pt x="6126" y="822"/>
                    <a:pt x="6036" y="882"/>
                    <a:pt x="5915" y="943"/>
                  </a:cubicBezTo>
                  <a:cubicBezTo>
                    <a:pt x="5915" y="943"/>
                    <a:pt x="5764" y="852"/>
                    <a:pt x="5764" y="852"/>
                  </a:cubicBezTo>
                  <a:lnTo>
                    <a:pt x="5794" y="852"/>
                  </a:lnTo>
                  <a:cubicBezTo>
                    <a:pt x="5764" y="792"/>
                    <a:pt x="5764" y="731"/>
                    <a:pt x="5734" y="701"/>
                  </a:cubicBezTo>
                  <a:cubicBezTo>
                    <a:pt x="5749" y="686"/>
                    <a:pt x="5757" y="686"/>
                    <a:pt x="5760" y="686"/>
                  </a:cubicBezTo>
                  <a:cubicBezTo>
                    <a:pt x="5764" y="686"/>
                    <a:pt x="5764" y="686"/>
                    <a:pt x="5764" y="671"/>
                  </a:cubicBezTo>
                  <a:cubicBezTo>
                    <a:pt x="5734" y="611"/>
                    <a:pt x="5704" y="550"/>
                    <a:pt x="5734" y="460"/>
                  </a:cubicBezTo>
                  <a:lnTo>
                    <a:pt x="5704" y="460"/>
                  </a:lnTo>
                  <a:cubicBezTo>
                    <a:pt x="5704" y="454"/>
                    <a:pt x="5703" y="451"/>
                    <a:pt x="5700" y="451"/>
                  </a:cubicBezTo>
                  <a:cubicBezTo>
                    <a:pt x="5695" y="451"/>
                    <a:pt x="5683" y="469"/>
                    <a:pt x="5677" y="469"/>
                  </a:cubicBezTo>
                  <a:cubicBezTo>
                    <a:pt x="5675" y="469"/>
                    <a:pt x="5674" y="466"/>
                    <a:pt x="5674" y="460"/>
                  </a:cubicBezTo>
                  <a:cubicBezTo>
                    <a:pt x="5644" y="430"/>
                    <a:pt x="5674" y="430"/>
                    <a:pt x="5674" y="430"/>
                  </a:cubicBezTo>
                  <a:cubicBezTo>
                    <a:pt x="5613" y="430"/>
                    <a:pt x="5583" y="369"/>
                    <a:pt x="5583" y="339"/>
                  </a:cubicBezTo>
                  <a:cubicBezTo>
                    <a:pt x="5583" y="333"/>
                    <a:pt x="5580" y="330"/>
                    <a:pt x="5576" y="330"/>
                  </a:cubicBezTo>
                  <a:cubicBezTo>
                    <a:pt x="5565" y="330"/>
                    <a:pt x="5541" y="348"/>
                    <a:pt x="5530" y="348"/>
                  </a:cubicBezTo>
                  <a:cubicBezTo>
                    <a:pt x="5526" y="348"/>
                    <a:pt x="5523" y="346"/>
                    <a:pt x="5523" y="339"/>
                  </a:cubicBezTo>
                  <a:cubicBezTo>
                    <a:pt x="5493" y="249"/>
                    <a:pt x="5432" y="249"/>
                    <a:pt x="5432" y="158"/>
                  </a:cubicBezTo>
                  <a:cubicBezTo>
                    <a:pt x="5426" y="171"/>
                    <a:pt x="5421" y="176"/>
                    <a:pt x="5416" y="176"/>
                  </a:cubicBezTo>
                  <a:cubicBezTo>
                    <a:pt x="5407" y="176"/>
                    <a:pt x="5401" y="153"/>
                    <a:pt x="5392" y="153"/>
                  </a:cubicBezTo>
                  <a:cubicBezTo>
                    <a:pt x="5387" y="153"/>
                    <a:pt x="5381" y="162"/>
                    <a:pt x="5372" y="188"/>
                  </a:cubicBezTo>
                  <a:cubicBezTo>
                    <a:pt x="5342" y="128"/>
                    <a:pt x="5372" y="68"/>
                    <a:pt x="5342" y="68"/>
                  </a:cubicBezTo>
                  <a:cubicBezTo>
                    <a:pt x="5342" y="62"/>
                    <a:pt x="5341" y="59"/>
                    <a:pt x="5339" y="59"/>
                  </a:cubicBezTo>
                  <a:cubicBezTo>
                    <a:pt x="5331" y="59"/>
                    <a:pt x="5312" y="98"/>
                    <a:pt x="5312" y="98"/>
                  </a:cubicBezTo>
                  <a:lnTo>
                    <a:pt x="5312" y="68"/>
                  </a:lnTo>
                  <a:lnTo>
                    <a:pt x="5281" y="98"/>
                  </a:lnTo>
                  <a:lnTo>
                    <a:pt x="5281" y="68"/>
                  </a:lnTo>
                  <a:cubicBezTo>
                    <a:pt x="5276" y="73"/>
                    <a:pt x="5271" y="76"/>
                    <a:pt x="5267" y="76"/>
                  </a:cubicBezTo>
                  <a:cubicBezTo>
                    <a:pt x="5251" y="76"/>
                    <a:pt x="5251" y="32"/>
                    <a:pt x="5251" y="7"/>
                  </a:cubicBezTo>
                  <a:cubicBezTo>
                    <a:pt x="5221" y="7"/>
                    <a:pt x="5221" y="37"/>
                    <a:pt x="5191" y="37"/>
                  </a:cubicBezTo>
                  <a:cubicBezTo>
                    <a:pt x="5191" y="37"/>
                    <a:pt x="5191" y="7"/>
                    <a:pt x="5191" y="7"/>
                  </a:cubicBezTo>
                  <a:cubicBezTo>
                    <a:pt x="5183" y="23"/>
                    <a:pt x="5179" y="28"/>
                    <a:pt x="5177" y="28"/>
                  </a:cubicBezTo>
                  <a:cubicBezTo>
                    <a:pt x="5173" y="28"/>
                    <a:pt x="5179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4059700" y="255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8"/>
            <p:cNvSpPr/>
            <p:nvPr/>
          </p:nvSpPr>
          <p:spPr>
            <a:xfrm>
              <a:off x="4048375" y="25602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8"/>
            <p:cNvSpPr/>
            <p:nvPr/>
          </p:nvSpPr>
          <p:spPr>
            <a:xfrm>
              <a:off x="4049875" y="251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8"/>
            <p:cNvSpPr/>
            <p:nvPr/>
          </p:nvSpPr>
          <p:spPr>
            <a:xfrm>
              <a:off x="4042350" y="256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4018200" y="255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8"/>
            <p:cNvSpPr/>
            <p:nvPr/>
          </p:nvSpPr>
          <p:spPr>
            <a:xfrm>
              <a:off x="4024975" y="25610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8"/>
            <p:cNvSpPr/>
            <p:nvPr/>
          </p:nvSpPr>
          <p:spPr>
            <a:xfrm>
              <a:off x="4015175" y="253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4048375" y="256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8"/>
            <p:cNvSpPr/>
            <p:nvPr/>
          </p:nvSpPr>
          <p:spPr>
            <a:xfrm>
              <a:off x="4048375" y="256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8"/>
            <p:cNvSpPr/>
            <p:nvPr/>
          </p:nvSpPr>
          <p:spPr>
            <a:xfrm>
              <a:off x="4046100" y="256250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61"/>
                    <a:pt x="1" y="1"/>
                    <a:pt x="1" y="31"/>
                  </a:cubicBezTo>
                  <a:cubicBezTo>
                    <a:pt x="1" y="6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4028750" y="25632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8"/>
            <p:cNvSpPr/>
            <p:nvPr/>
          </p:nvSpPr>
          <p:spPr>
            <a:xfrm>
              <a:off x="4043850" y="2758650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27" y="7"/>
                    <a:pt x="25" y="13"/>
                    <a:pt x="22" y="18"/>
                  </a:cubicBezTo>
                  <a:lnTo>
                    <a:pt x="22" y="18"/>
                  </a:lnTo>
                  <a:cubicBezTo>
                    <a:pt x="31" y="18"/>
                    <a:pt x="31" y="31"/>
                    <a:pt x="31" y="31"/>
                  </a:cubicBezTo>
                  <a:cubicBezTo>
                    <a:pt x="31" y="22"/>
                    <a:pt x="31" y="11"/>
                    <a:pt x="31" y="1"/>
                  </a:cubicBezTo>
                  <a:close/>
                  <a:moveTo>
                    <a:pt x="22" y="18"/>
                  </a:moveTo>
                  <a:cubicBezTo>
                    <a:pt x="17" y="18"/>
                    <a:pt x="10" y="21"/>
                    <a:pt x="0" y="31"/>
                  </a:cubicBezTo>
                  <a:cubicBezTo>
                    <a:pt x="0" y="51"/>
                    <a:pt x="0" y="71"/>
                    <a:pt x="0" y="91"/>
                  </a:cubicBezTo>
                  <a:cubicBezTo>
                    <a:pt x="0" y="64"/>
                    <a:pt x="0" y="61"/>
                    <a:pt x="22" y="18"/>
                  </a:cubicBezTo>
                  <a:lnTo>
                    <a:pt x="22" y="18"/>
                  </a:lnTo>
                  <a:cubicBezTo>
                    <a:pt x="22" y="18"/>
                    <a:pt x="22" y="18"/>
                    <a:pt x="2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8"/>
            <p:cNvSpPr/>
            <p:nvPr/>
          </p:nvSpPr>
          <p:spPr>
            <a:xfrm>
              <a:off x="4042350" y="276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4056675" y="2751125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0" y="0"/>
                  </a:moveTo>
                  <a:cubicBezTo>
                    <a:pt x="0" y="0"/>
                    <a:pt x="14" y="13"/>
                    <a:pt x="23" y="13"/>
                  </a:cubicBezTo>
                  <a:cubicBezTo>
                    <a:pt x="27" y="13"/>
                    <a:pt x="31" y="1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4042350" y="276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8"/>
            <p:cNvSpPr/>
            <p:nvPr/>
          </p:nvSpPr>
          <p:spPr>
            <a:xfrm>
              <a:off x="4015925" y="27284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4055925" y="275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4012925" y="2712850"/>
              <a:ext cx="45275" cy="51425"/>
            </a:xfrm>
            <a:custGeom>
              <a:avLst/>
              <a:gdLst/>
              <a:ahLst/>
              <a:cxnLst/>
              <a:rect l="l" t="t" r="r" b="b"/>
              <a:pathLst>
                <a:path w="1811" h="2057" extrusionOk="0">
                  <a:moveTo>
                    <a:pt x="1807" y="958"/>
                  </a:moveTo>
                  <a:cubicBezTo>
                    <a:pt x="1807" y="959"/>
                    <a:pt x="1806" y="961"/>
                    <a:pt x="1806" y="963"/>
                  </a:cubicBezTo>
                  <a:lnTo>
                    <a:pt x="1806" y="963"/>
                  </a:lnTo>
                  <a:lnTo>
                    <a:pt x="1811" y="958"/>
                  </a:lnTo>
                  <a:close/>
                  <a:moveTo>
                    <a:pt x="1690" y="1712"/>
                  </a:moveTo>
                  <a:cubicBezTo>
                    <a:pt x="1690" y="1732"/>
                    <a:pt x="1690" y="1739"/>
                    <a:pt x="1689" y="1739"/>
                  </a:cubicBezTo>
                  <a:cubicBezTo>
                    <a:pt x="1688" y="1739"/>
                    <a:pt x="1684" y="1728"/>
                    <a:pt x="1677" y="1720"/>
                  </a:cubicBezTo>
                  <a:lnTo>
                    <a:pt x="1677" y="1720"/>
                  </a:lnTo>
                  <a:cubicBezTo>
                    <a:pt x="1675" y="1742"/>
                    <a:pt x="1690" y="1742"/>
                    <a:pt x="1690" y="1742"/>
                  </a:cubicBezTo>
                  <a:cubicBezTo>
                    <a:pt x="1690" y="1742"/>
                    <a:pt x="1690" y="1742"/>
                    <a:pt x="1690" y="1712"/>
                  </a:cubicBezTo>
                  <a:close/>
                  <a:moveTo>
                    <a:pt x="1208" y="1840"/>
                  </a:moveTo>
                  <a:cubicBezTo>
                    <a:pt x="1190" y="1840"/>
                    <a:pt x="1177" y="1893"/>
                    <a:pt x="1177" y="1893"/>
                  </a:cubicBezTo>
                  <a:lnTo>
                    <a:pt x="1177" y="1954"/>
                  </a:lnTo>
                  <a:lnTo>
                    <a:pt x="1207" y="1893"/>
                  </a:lnTo>
                  <a:cubicBezTo>
                    <a:pt x="1207" y="1893"/>
                    <a:pt x="1207" y="1923"/>
                    <a:pt x="1207" y="1954"/>
                  </a:cubicBezTo>
                  <a:cubicBezTo>
                    <a:pt x="1207" y="1923"/>
                    <a:pt x="1237" y="1923"/>
                    <a:pt x="1237" y="1923"/>
                  </a:cubicBezTo>
                  <a:lnTo>
                    <a:pt x="1237" y="1893"/>
                  </a:lnTo>
                  <a:cubicBezTo>
                    <a:pt x="1227" y="1853"/>
                    <a:pt x="1217" y="1840"/>
                    <a:pt x="1208" y="1840"/>
                  </a:cubicBezTo>
                  <a:close/>
                  <a:moveTo>
                    <a:pt x="1212" y="1"/>
                  </a:moveTo>
                  <a:cubicBezTo>
                    <a:pt x="1209" y="1"/>
                    <a:pt x="1207" y="6"/>
                    <a:pt x="1207" y="22"/>
                  </a:cubicBezTo>
                  <a:cubicBezTo>
                    <a:pt x="1167" y="22"/>
                    <a:pt x="1140" y="9"/>
                    <a:pt x="1127" y="9"/>
                  </a:cubicBezTo>
                  <a:cubicBezTo>
                    <a:pt x="1120" y="9"/>
                    <a:pt x="1117" y="12"/>
                    <a:pt x="1117" y="22"/>
                  </a:cubicBezTo>
                  <a:cubicBezTo>
                    <a:pt x="1117" y="83"/>
                    <a:pt x="1147" y="113"/>
                    <a:pt x="1117" y="113"/>
                  </a:cubicBezTo>
                  <a:cubicBezTo>
                    <a:pt x="1117" y="91"/>
                    <a:pt x="1087" y="70"/>
                    <a:pt x="1069" y="70"/>
                  </a:cubicBezTo>
                  <a:cubicBezTo>
                    <a:pt x="1062" y="70"/>
                    <a:pt x="1056" y="74"/>
                    <a:pt x="1056" y="83"/>
                  </a:cubicBezTo>
                  <a:cubicBezTo>
                    <a:pt x="1026" y="83"/>
                    <a:pt x="996" y="113"/>
                    <a:pt x="996" y="113"/>
                  </a:cubicBezTo>
                  <a:cubicBezTo>
                    <a:pt x="990" y="132"/>
                    <a:pt x="982" y="139"/>
                    <a:pt x="973" y="139"/>
                  </a:cubicBezTo>
                  <a:cubicBezTo>
                    <a:pt x="950" y="139"/>
                    <a:pt x="921" y="87"/>
                    <a:pt x="898" y="87"/>
                  </a:cubicBezTo>
                  <a:cubicBezTo>
                    <a:pt x="889" y="87"/>
                    <a:pt x="882" y="94"/>
                    <a:pt x="875" y="113"/>
                  </a:cubicBezTo>
                  <a:lnTo>
                    <a:pt x="845" y="173"/>
                  </a:lnTo>
                  <a:cubicBezTo>
                    <a:pt x="845" y="173"/>
                    <a:pt x="845" y="143"/>
                    <a:pt x="785" y="143"/>
                  </a:cubicBezTo>
                  <a:cubicBezTo>
                    <a:pt x="773" y="178"/>
                    <a:pt x="761" y="186"/>
                    <a:pt x="750" y="186"/>
                  </a:cubicBezTo>
                  <a:cubicBezTo>
                    <a:pt x="740" y="186"/>
                    <a:pt x="731" y="181"/>
                    <a:pt x="721" y="181"/>
                  </a:cubicBezTo>
                  <a:cubicBezTo>
                    <a:pt x="712" y="181"/>
                    <a:pt x="703" y="185"/>
                    <a:pt x="694" y="203"/>
                  </a:cubicBezTo>
                  <a:cubicBezTo>
                    <a:pt x="694" y="165"/>
                    <a:pt x="688" y="154"/>
                    <a:pt x="679" y="154"/>
                  </a:cubicBezTo>
                  <a:cubicBezTo>
                    <a:pt x="666" y="154"/>
                    <a:pt x="648" y="174"/>
                    <a:pt x="632" y="174"/>
                  </a:cubicBezTo>
                  <a:cubicBezTo>
                    <a:pt x="621" y="174"/>
                    <a:pt x="611" y="166"/>
                    <a:pt x="604" y="143"/>
                  </a:cubicBezTo>
                  <a:lnTo>
                    <a:pt x="604" y="173"/>
                  </a:lnTo>
                  <a:cubicBezTo>
                    <a:pt x="604" y="173"/>
                    <a:pt x="664" y="173"/>
                    <a:pt x="604" y="203"/>
                  </a:cubicBezTo>
                  <a:cubicBezTo>
                    <a:pt x="584" y="213"/>
                    <a:pt x="553" y="217"/>
                    <a:pt x="521" y="217"/>
                  </a:cubicBezTo>
                  <a:cubicBezTo>
                    <a:pt x="456" y="217"/>
                    <a:pt x="382" y="203"/>
                    <a:pt x="362" y="203"/>
                  </a:cubicBezTo>
                  <a:cubicBezTo>
                    <a:pt x="337" y="203"/>
                    <a:pt x="375" y="308"/>
                    <a:pt x="353" y="308"/>
                  </a:cubicBezTo>
                  <a:cubicBezTo>
                    <a:pt x="349" y="308"/>
                    <a:pt x="342" y="304"/>
                    <a:pt x="332" y="294"/>
                  </a:cubicBezTo>
                  <a:lnTo>
                    <a:pt x="332" y="264"/>
                  </a:lnTo>
                  <a:cubicBezTo>
                    <a:pt x="304" y="347"/>
                    <a:pt x="251" y="353"/>
                    <a:pt x="220" y="424"/>
                  </a:cubicBezTo>
                  <a:lnTo>
                    <a:pt x="220" y="424"/>
                  </a:lnTo>
                  <a:cubicBezTo>
                    <a:pt x="218" y="421"/>
                    <a:pt x="215" y="418"/>
                    <a:pt x="211" y="414"/>
                  </a:cubicBezTo>
                  <a:cubicBezTo>
                    <a:pt x="181" y="414"/>
                    <a:pt x="211" y="475"/>
                    <a:pt x="181" y="505"/>
                  </a:cubicBezTo>
                  <a:cubicBezTo>
                    <a:pt x="151" y="505"/>
                    <a:pt x="181" y="475"/>
                    <a:pt x="151" y="475"/>
                  </a:cubicBezTo>
                  <a:cubicBezTo>
                    <a:pt x="151" y="475"/>
                    <a:pt x="151" y="535"/>
                    <a:pt x="151" y="535"/>
                  </a:cubicBezTo>
                  <a:cubicBezTo>
                    <a:pt x="151" y="535"/>
                    <a:pt x="181" y="565"/>
                    <a:pt x="151" y="596"/>
                  </a:cubicBezTo>
                  <a:cubicBezTo>
                    <a:pt x="121" y="596"/>
                    <a:pt x="121" y="626"/>
                    <a:pt x="121" y="656"/>
                  </a:cubicBezTo>
                  <a:cubicBezTo>
                    <a:pt x="121" y="716"/>
                    <a:pt x="60" y="716"/>
                    <a:pt x="121" y="746"/>
                  </a:cubicBezTo>
                  <a:cubicBezTo>
                    <a:pt x="112" y="742"/>
                    <a:pt x="105" y="740"/>
                    <a:pt x="100" y="740"/>
                  </a:cubicBezTo>
                  <a:cubicBezTo>
                    <a:pt x="68" y="740"/>
                    <a:pt x="86" y="807"/>
                    <a:pt x="60" y="807"/>
                  </a:cubicBezTo>
                  <a:cubicBezTo>
                    <a:pt x="60" y="807"/>
                    <a:pt x="60" y="793"/>
                    <a:pt x="52" y="793"/>
                  </a:cubicBezTo>
                  <a:cubicBezTo>
                    <a:pt x="47" y="793"/>
                    <a:pt x="40" y="797"/>
                    <a:pt x="30" y="807"/>
                  </a:cubicBezTo>
                  <a:cubicBezTo>
                    <a:pt x="30" y="837"/>
                    <a:pt x="30" y="867"/>
                    <a:pt x="30" y="867"/>
                  </a:cubicBezTo>
                  <a:cubicBezTo>
                    <a:pt x="0" y="897"/>
                    <a:pt x="60" y="988"/>
                    <a:pt x="0" y="988"/>
                  </a:cubicBezTo>
                  <a:cubicBezTo>
                    <a:pt x="30" y="1078"/>
                    <a:pt x="30" y="1139"/>
                    <a:pt x="30" y="1199"/>
                  </a:cubicBezTo>
                  <a:cubicBezTo>
                    <a:pt x="0" y="1199"/>
                    <a:pt x="30" y="1139"/>
                    <a:pt x="0" y="1139"/>
                  </a:cubicBezTo>
                  <a:cubicBezTo>
                    <a:pt x="0" y="1199"/>
                    <a:pt x="60" y="1290"/>
                    <a:pt x="60" y="1290"/>
                  </a:cubicBezTo>
                  <a:cubicBezTo>
                    <a:pt x="50" y="1300"/>
                    <a:pt x="44" y="1303"/>
                    <a:pt x="39" y="1303"/>
                  </a:cubicBezTo>
                  <a:cubicBezTo>
                    <a:pt x="30" y="1303"/>
                    <a:pt x="30" y="1290"/>
                    <a:pt x="30" y="1290"/>
                  </a:cubicBezTo>
                  <a:lnTo>
                    <a:pt x="30" y="1290"/>
                  </a:lnTo>
                  <a:cubicBezTo>
                    <a:pt x="30" y="1350"/>
                    <a:pt x="30" y="1410"/>
                    <a:pt x="60" y="1471"/>
                  </a:cubicBezTo>
                  <a:lnTo>
                    <a:pt x="91" y="1471"/>
                  </a:lnTo>
                  <a:cubicBezTo>
                    <a:pt x="101" y="1461"/>
                    <a:pt x="111" y="1457"/>
                    <a:pt x="120" y="1457"/>
                  </a:cubicBezTo>
                  <a:cubicBezTo>
                    <a:pt x="138" y="1457"/>
                    <a:pt x="151" y="1471"/>
                    <a:pt x="151" y="1471"/>
                  </a:cubicBezTo>
                  <a:cubicBezTo>
                    <a:pt x="91" y="1471"/>
                    <a:pt x="151" y="1531"/>
                    <a:pt x="91" y="1531"/>
                  </a:cubicBezTo>
                  <a:lnTo>
                    <a:pt x="121" y="1531"/>
                  </a:lnTo>
                  <a:cubicBezTo>
                    <a:pt x="121" y="1546"/>
                    <a:pt x="113" y="1546"/>
                    <a:pt x="106" y="1546"/>
                  </a:cubicBezTo>
                  <a:cubicBezTo>
                    <a:pt x="98" y="1546"/>
                    <a:pt x="91" y="1546"/>
                    <a:pt x="91" y="1561"/>
                  </a:cubicBezTo>
                  <a:cubicBezTo>
                    <a:pt x="121" y="1591"/>
                    <a:pt x="151" y="1591"/>
                    <a:pt x="151" y="1591"/>
                  </a:cubicBezTo>
                  <a:lnTo>
                    <a:pt x="121" y="1591"/>
                  </a:lnTo>
                  <a:cubicBezTo>
                    <a:pt x="121" y="1591"/>
                    <a:pt x="151" y="1622"/>
                    <a:pt x="151" y="1622"/>
                  </a:cubicBezTo>
                  <a:cubicBezTo>
                    <a:pt x="181" y="1682"/>
                    <a:pt x="242" y="1682"/>
                    <a:pt x="242" y="1712"/>
                  </a:cubicBezTo>
                  <a:cubicBezTo>
                    <a:pt x="224" y="1730"/>
                    <a:pt x="216" y="1737"/>
                    <a:pt x="213" y="1746"/>
                  </a:cubicBezTo>
                  <a:lnTo>
                    <a:pt x="213" y="1746"/>
                  </a:lnTo>
                  <a:cubicBezTo>
                    <a:pt x="213" y="1745"/>
                    <a:pt x="212" y="1744"/>
                    <a:pt x="211" y="1742"/>
                  </a:cubicBezTo>
                  <a:lnTo>
                    <a:pt x="211" y="1772"/>
                  </a:lnTo>
                  <a:cubicBezTo>
                    <a:pt x="211" y="1760"/>
                    <a:pt x="211" y="1753"/>
                    <a:pt x="213" y="1746"/>
                  </a:cubicBezTo>
                  <a:lnTo>
                    <a:pt x="213" y="1746"/>
                  </a:lnTo>
                  <a:cubicBezTo>
                    <a:pt x="243" y="1801"/>
                    <a:pt x="272" y="1773"/>
                    <a:pt x="272" y="1803"/>
                  </a:cubicBezTo>
                  <a:lnTo>
                    <a:pt x="272" y="1772"/>
                  </a:lnTo>
                  <a:lnTo>
                    <a:pt x="332" y="1772"/>
                  </a:lnTo>
                  <a:lnTo>
                    <a:pt x="332" y="1803"/>
                  </a:lnTo>
                  <a:lnTo>
                    <a:pt x="362" y="1803"/>
                  </a:lnTo>
                  <a:cubicBezTo>
                    <a:pt x="362" y="1827"/>
                    <a:pt x="323" y="1871"/>
                    <a:pt x="324" y="1871"/>
                  </a:cubicBezTo>
                  <a:cubicBezTo>
                    <a:pt x="324" y="1871"/>
                    <a:pt x="326" y="1869"/>
                    <a:pt x="332" y="1863"/>
                  </a:cubicBezTo>
                  <a:cubicBezTo>
                    <a:pt x="332" y="1863"/>
                    <a:pt x="345" y="1876"/>
                    <a:pt x="363" y="1876"/>
                  </a:cubicBezTo>
                  <a:cubicBezTo>
                    <a:pt x="372" y="1876"/>
                    <a:pt x="382" y="1873"/>
                    <a:pt x="392" y="1863"/>
                  </a:cubicBezTo>
                  <a:lnTo>
                    <a:pt x="392" y="1863"/>
                  </a:lnTo>
                  <a:cubicBezTo>
                    <a:pt x="392" y="1893"/>
                    <a:pt x="362" y="1893"/>
                    <a:pt x="362" y="1923"/>
                  </a:cubicBezTo>
                  <a:lnTo>
                    <a:pt x="392" y="1893"/>
                  </a:lnTo>
                  <a:cubicBezTo>
                    <a:pt x="392" y="1893"/>
                    <a:pt x="392" y="1923"/>
                    <a:pt x="392" y="1923"/>
                  </a:cubicBezTo>
                  <a:cubicBezTo>
                    <a:pt x="399" y="1936"/>
                    <a:pt x="404" y="1941"/>
                    <a:pt x="408" y="1941"/>
                  </a:cubicBezTo>
                  <a:cubicBezTo>
                    <a:pt x="419" y="1941"/>
                    <a:pt x="422" y="1906"/>
                    <a:pt x="422" y="1906"/>
                  </a:cubicBezTo>
                  <a:cubicBezTo>
                    <a:pt x="423" y="1906"/>
                    <a:pt x="423" y="1911"/>
                    <a:pt x="423" y="1923"/>
                  </a:cubicBezTo>
                  <a:cubicBezTo>
                    <a:pt x="423" y="1954"/>
                    <a:pt x="438" y="1954"/>
                    <a:pt x="453" y="1954"/>
                  </a:cubicBezTo>
                  <a:cubicBezTo>
                    <a:pt x="468" y="1954"/>
                    <a:pt x="483" y="1954"/>
                    <a:pt x="483" y="1984"/>
                  </a:cubicBezTo>
                  <a:cubicBezTo>
                    <a:pt x="483" y="2014"/>
                    <a:pt x="423" y="2014"/>
                    <a:pt x="453" y="2014"/>
                  </a:cubicBezTo>
                  <a:cubicBezTo>
                    <a:pt x="463" y="2024"/>
                    <a:pt x="476" y="2027"/>
                    <a:pt x="491" y="2027"/>
                  </a:cubicBezTo>
                  <a:cubicBezTo>
                    <a:pt x="520" y="2027"/>
                    <a:pt x="553" y="2014"/>
                    <a:pt x="574" y="2014"/>
                  </a:cubicBezTo>
                  <a:cubicBezTo>
                    <a:pt x="574" y="1984"/>
                    <a:pt x="577" y="1974"/>
                    <a:pt x="581" y="1974"/>
                  </a:cubicBezTo>
                  <a:cubicBezTo>
                    <a:pt x="590" y="1974"/>
                    <a:pt x="604" y="2014"/>
                    <a:pt x="604" y="2014"/>
                  </a:cubicBezTo>
                  <a:cubicBezTo>
                    <a:pt x="604" y="2014"/>
                    <a:pt x="574" y="2044"/>
                    <a:pt x="604" y="2044"/>
                  </a:cubicBezTo>
                  <a:cubicBezTo>
                    <a:pt x="613" y="2053"/>
                    <a:pt x="619" y="2057"/>
                    <a:pt x="624" y="2057"/>
                  </a:cubicBezTo>
                  <a:cubicBezTo>
                    <a:pt x="636" y="2057"/>
                    <a:pt x="643" y="2035"/>
                    <a:pt x="664" y="2014"/>
                  </a:cubicBezTo>
                  <a:cubicBezTo>
                    <a:pt x="684" y="2014"/>
                    <a:pt x="704" y="2027"/>
                    <a:pt x="715" y="2027"/>
                  </a:cubicBezTo>
                  <a:cubicBezTo>
                    <a:pt x="721" y="2027"/>
                    <a:pt x="724" y="2024"/>
                    <a:pt x="724" y="2014"/>
                  </a:cubicBezTo>
                  <a:lnTo>
                    <a:pt x="724" y="1984"/>
                  </a:lnTo>
                  <a:cubicBezTo>
                    <a:pt x="731" y="2003"/>
                    <a:pt x="737" y="2010"/>
                    <a:pt x="744" y="2010"/>
                  </a:cubicBezTo>
                  <a:cubicBezTo>
                    <a:pt x="761" y="2010"/>
                    <a:pt x="778" y="1958"/>
                    <a:pt x="796" y="1958"/>
                  </a:cubicBezTo>
                  <a:cubicBezTo>
                    <a:pt x="802" y="1958"/>
                    <a:pt x="809" y="1965"/>
                    <a:pt x="815" y="1984"/>
                  </a:cubicBezTo>
                  <a:lnTo>
                    <a:pt x="845" y="1984"/>
                  </a:lnTo>
                  <a:cubicBezTo>
                    <a:pt x="845" y="1954"/>
                    <a:pt x="845" y="1954"/>
                    <a:pt x="845" y="1923"/>
                  </a:cubicBezTo>
                  <a:cubicBezTo>
                    <a:pt x="851" y="1936"/>
                    <a:pt x="855" y="1940"/>
                    <a:pt x="857" y="1940"/>
                  </a:cubicBezTo>
                  <a:cubicBezTo>
                    <a:pt x="864" y="1940"/>
                    <a:pt x="855" y="1888"/>
                    <a:pt x="867" y="1888"/>
                  </a:cubicBezTo>
                  <a:cubicBezTo>
                    <a:pt x="869" y="1888"/>
                    <a:pt x="872" y="1890"/>
                    <a:pt x="875" y="1893"/>
                  </a:cubicBezTo>
                  <a:cubicBezTo>
                    <a:pt x="898" y="1893"/>
                    <a:pt x="904" y="1842"/>
                    <a:pt x="905" y="1842"/>
                  </a:cubicBezTo>
                  <a:cubicBezTo>
                    <a:pt x="905" y="1842"/>
                    <a:pt x="905" y="1848"/>
                    <a:pt x="905" y="1863"/>
                  </a:cubicBezTo>
                  <a:cubicBezTo>
                    <a:pt x="905" y="1923"/>
                    <a:pt x="875" y="1923"/>
                    <a:pt x="905" y="1923"/>
                  </a:cubicBezTo>
                  <a:cubicBezTo>
                    <a:pt x="905" y="1923"/>
                    <a:pt x="928" y="1857"/>
                    <a:pt x="934" y="1857"/>
                  </a:cubicBezTo>
                  <a:cubicBezTo>
                    <a:pt x="935" y="1857"/>
                    <a:pt x="936" y="1859"/>
                    <a:pt x="936" y="1863"/>
                  </a:cubicBezTo>
                  <a:cubicBezTo>
                    <a:pt x="936" y="1878"/>
                    <a:pt x="928" y="1878"/>
                    <a:pt x="924" y="1878"/>
                  </a:cubicBezTo>
                  <a:cubicBezTo>
                    <a:pt x="921" y="1878"/>
                    <a:pt x="921" y="1878"/>
                    <a:pt x="936" y="1893"/>
                  </a:cubicBezTo>
                  <a:lnTo>
                    <a:pt x="966" y="1923"/>
                  </a:lnTo>
                  <a:lnTo>
                    <a:pt x="966" y="1954"/>
                  </a:lnTo>
                  <a:cubicBezTo>
                    <a:pt x="966" y="1897"/>
                    <a:pt x="977" y="1899"/>
                    <a:pt x="986" y="1894"/>
                  </a:cubicBezTo>
                  <a:lnTo>
                    <a:pt x="986" y="1894"/>
                  </a:lnTo>
                  <a:cubicBezTo>
                    <a:pt x="974" y="1938"/>
                    <a:pt x="996" y="1902"/>
                    <a:pt x="996" y="1954"/>
                  </a:cubicBezTo>
                  <a:cubicBezTo>
                    <a:pt x="996" y="1954"/>
                    <a:pt x="996" y="1984"/>
                    <a:pt x="996" y="1984"/>
                  </a:cubicBezTo>
                  <a:cubicBezTo>
                    <a:pt x="996" y="1977"/>
                    <a:pt x="998" y="1975"/>
                    <a:pt x="1000" y="1975"/>
                  </a:cubicBezTo>
                  <a:cubicBezTo>
                    <a:pt x="1004" y="1975"/>
                    <a:pt x="1011" y="1982"/>
                    <a:pt x="1017" y="1982"/>
                  </a:cubicBezTo>
                  <a:cubicBezTo>
                    <a:pt x="1017" y="1982"/>
                    <a:pt x="1017" y="1982"/>
                    <a:pt x="1017" y="1982"/>
                  </a:cubicBezTo>
                  <a:lnTo>
                    <a:pt x="1017" y="1982"/>
                  </a:lnTo>
                  <a:cubicBezTo>
                    <a:pt x="1021" y="1984"/>
                    <a:pt x="1026" y="1984"/>
                    <a:pt x="1026" y="1984"/>
                  </a:cubicBezTo>
                  <a:lnTo>
                    <a:pt x="1026" y="1954"/>
                  </a:lnTo>
                  <a:cubicBezTo>
                    <a:pt x="1026" y="1975"/>
                    <a:pt x="1022" y="1981"/>
                    <a:pt x="1017" y="1982"/>
                  </a:cubicBezTo>
                  <a:lnTo>
                    <a:pt x="1017" y="1982"/>
                  </a:lnTo>
                  <a:cubicBezTo>
                    <a:pt x="1012" y="1979"/>
                    <a:pt x="1008" y="1971"/>
                    <a:pt x="1026" y="1954"/>
                  </a:cubicBezTo>
                  <a:lnTo>
                    <a:pt x="1026" y="1954"/>
                  </a:lnTo>
                  <a:lnTo>
                    <a:pt x="1026" y="1954"/>
                  </a:lnTo>
                  <a:cubicBezTo>
                    <a:pt x="1026" y="1931"/>
                    <a:pt x="1030" y="1925"/>
                    <a:pt x="1037" y="1925"/>
                  </a:cubicBezTo>
                  <a:cubicBezTo>
                    <a:pt x="1044" y="1925"/>
                    <a:pt x="1055" y="1932"/>
                    <a:pt x="1066" y="1932"/>
                  </a:cubicBezTo>
                  <a:cubicBezTo>
                    <a:pt x="1073" y="1932"/>
                    <a:pt x="1080" y="1930"/>
                    <a:pt x="1087" y="1923"/>
                  </a:cubicBezTo>
                  <a:cubicBezTo>
                    <a:pt x="1117" y="1893"/>
                    <a:pt x="1117" y="1863"/>
                    <a:pt x="1117" y="1833"/>
                  </a:cubicBezTo>
                  <a:cubicBezTo>
                    <a:pt x="1147" y="1833"/>
                    <a:pt x="1147" y="1863"/>
                    <a:pt x="1117" y="1863"/>
                  </a:cubicBezTo>
                  <a:cubicBezTo>
                    <a:pt x="1127" y="1873"/>
                    <a:pt x="1133" y="1876"/>
                    <a:pt x="1138" y="1876"/>
                  </a:cubicBezTo>
                  <a:cubicBezTo>
                    <a:pt x="1147" y="1876"/>
                    <a:pt x="1147" y="1863"/>
                    <a:pt x="1147" y="1863"/>
                  </a:cubicBezTo>
                  <a:cubicBezTo>
                    <a:pt x="1147" y="1893"/>
                    <a:pt x="1147" y="1893"/>
                    <a:pt x="1147" y="1923"/>
                  </a:cubicBezTo>
                  <a:cubicBezTo>
                    <a:pt x="1171" y="1923"/>
                    <a:pt x="1176" y="1885"/>
                    <a:pt x="1177" y="1885"/>
                  </a:cubicBezTo>
                  <a:cubicBezTo>
                    <a:pt x="1177" y="1885"/>
                    <a:pt x="1177" y="1887"/>
                    <a:pt x="1177" y="1893"/>
                  </a:cubicBezTo>
                  <a:lnTo>
                    <a:pt x="1177" y="1833"/>
                  </a:lnTo>
                  <a:lnTo>
                    <a:pt x="1298" y="1833"/>
                  </a:lnTo>
                  <a:lnTo>
                    <a:pt x="1298" y="1893"/>
                  </a:lnTo>
                  <a:lnTo>
                    <a:pt x="1298" y="1954"/>
                  </a:lnTo>
                  <a:cubicBezTo>
                    <a:pt x="1298" y="1984"/>
                    <a:pt x="1298" y="2014"/>
                    <a:pt x="1328" y="2044"/>
                  </a:cubicBezTo>
                  <a:lnTo>
                    <a:pt x="1328" y="2014"/>
                  </a:lnTo>
                  <a:cubicBezTo>
                    <a:pt x="1341" y="2039"/>
                    <a:pt x="1348" y="2049"/>
                    <a:pt x="1352" y="2049"/>
                  </a:cubicBezTo>
                  <a:cubicBezTo>
                    <a:pt x="1358" y="2049"/>
                    <a:pt x="1358" y="2031"/>
                    <a:pt x="1358" y="2014"/>
                  </a:cubicBezTo>
                  <a:cubicBezTo>
                    <a:pt x="1358" y="1991"/>
                    <a:pt x="1358" y="1965"/>
                    <a:pt x="1358" y="1954"/>
                  </a:cubicBezTo>
                  <a:cubicBezTo>
                    <a:pt x="1379" y="1975"/>
                    <a:pt x="1386" y="1996"/>
                    <a:pt x="1388" y="1996"/>
                  </a:cubicBezTo>
                  <a:cubicBezTo>
                    <a:pt x="1388" y="1996"/>
                    <a:pt x="1388" y="1993"/>
                    <a:pt x="1388" y="1984"/>
                  </a:cubicBezTo>
                  <a:cubicBezTo>
                    <a:pt x="1388" y="1984"/>
                    <a:pt x="1388" y="2014"/>
                    <a:pt x="1388" y="2014"/>
                  </a:cubicBezTo>
                  <a:cubicBezTo>
                    <a:pt x="1388" y="1984"/>
                    <a:pt x="1418" y="2014"/>
                    <a:pt x="1418" y="1954"/>
                  </a:cubicBezTo>
                  <a:cubicBezTo>
                    <a:pt x="1418" y="1971"/>
                    <a:pt x="1421" y="1976"/>
                    <a:pt x="1425" y="1976"/>
                  </a:cubicBezTo>
                  <a:cubicBezTo>
                    <a:pt x="1429" y="1976"/>
                    <a:pt x="1434" y="1971"/>
                    <a:pt x="1439" y="1971"/>
                  </a:cubicBezTo>
                  <a:cubicBezTo>
                    <a:pt x="1444" y="1971"/>
                    <a:pt x="1449" y="1979"/>
                    <a:pt x="1449" y="2014"/>
                  </a:cubicBezTo>
                  <a:cubicBezTo>
                    <a:pt x="1449" y="1984"/>
                    <a:pt x="1449" y="1954"/>
                    <a:pt x="1449" y="1923"/>
                  </a:cubicBezTo>
                  <a:cubicBezTo>
                    <a:pt x="1449" y="1958"/>
                    <a:pt x="1453" y="1966"/>
                    <a:pt x="1461" y="1966"/>
                  </a:cubicBezTo>
                  <a:cubicBezTo>
                    <a:pt x="1466" y="1966"/>
                    <a:pt x="1474" y="1961"/>
                    <a:pt x="1483" y="1961"/>
                  </a:cubicBezTo>
                  <a:cubicBezTo>
                    <a:pt x="1491" y="1961"/>
                    <a:pt x="1500" y="1966"/>
                    <a:pt x="1509" y="1984"/>
                  </a:cubicBezTo>
                  <a:cubicBezTo>
                    <a:pt x="1509" y="1923"/>
                    <a:pt x="1539" y="1923"/>
                    <a:pt x="1539" y="1863"/>
                  </a:cubicBezTo>
                  <a:lnTo>
                    <a:pt x="1569" y="1863"/>
                  </a:lnTo>
                  <a:cubicBezTo>
                    <a:pt x="1569" y="1833"/>
                    <a:pt x="1569" y="1772"/>
                    <a:pt x="1569" y="1742"/>
                  </a:cubicBezTo>
                  <a:cubicBezTo>
                    <a:pt x="1630" y="1772"/>
                    <a:pt x="1600" y="1803"/>
                    <a:pt x="1630" y="1863"/>
                  </a:cubicBezTo>
                  <a:cubicBezTo>
                    <a:pt x="1630" y="1817"/>
                    <a:pt x="1594" y="1753"/>
                    <a:pt x="1605" y="1753"/>
                  </a:cubicBezTo>
                  <a:cubicBezTo>
                    <a:pt x="1608" y="1753"/>
                    <a:pt x="1616" y="1758"/>
                    <a:pt x="1630" y="1772"/>
                  </a:cubicBezTo>
                  <a:cubicBezTo>
                    <a:pt x="1645" y="1788"/>
                    <a:pt x="1645" y="1788"/>
                    <a:pt x="1645" y="1788"/>
                  </a:cubicBezTo>
                  <a:cubicBezTo>
                    <a:pt x="1645" y="1788"/>
                    <a:pt x="1645" y="1788"/>
                    <a:pt x="1660" y="1803"/>
                  </a:cubicBezTo>
                  <a:cubicBezTo>
                    <a:pt x="1630" y="1712"/>
                    <a:pt x="1630" y="1712"/>
                    <a:pt x="1660" y="1712"/>
                  </a:cubicBezTo>
                  <a:cubicBezTo>
                    <a:pt x="1667" y="1712"/>
                    <a:pt x="1673" y="1716"/>
                    <a:pt x="1677" y="1720"/>
                  </a:cubicBezTo>
                  <a:lnTo>
                    <a:pt x="1677" y="1720"/>
                  </a:lnTo>
                  <a:cubicBezTo>
                    <a:pt x="1678" y="1711"/>
                    <a:pt x="1681" y="1699"/>
                    <a:pt x="1690" y="1682"/>
                  </a:cubicBezTo>
                  <a:cubicBezTo>
                    <a:pt x="1690" y="1677"/>
                    <a:pt x="1691" y="1676"/>
                    <a:pt x="1692" y="1676"/>
                  </a:cubicBezTo>
                  <a:cubicBezTo>
                    <a:pt x="1697" y="1676"/>
                    <a:pt x="1713" y="1718"/>
                    <a:pt x="1718" y="1718"/>
                  </a:cubicBezTo>
                  <a:cubicBezTo>
                    <a:pt x="1720" y="1718"/>
                    <a:pt x="1720" y="1717"/>
                    <a:pt x="1720" y="1712"/>
                  </a:cubicBezTo>
                  <a:lnTo>
                    <a:pt x="1720" y="1622"/>
                  </a:lnTo>
                  <a:cubicBezTo>
                    <a:pt x="1720" y="1591"/>
                    <a:pt x="1750" y="1561"/>
                    <a:pt x="1720" y="1501"/>
                  </a:cubicBezTo>
                  <a:cubicBezTo>
                    <a:pt x="1690" y="1501"/>
                    <a:pt x="1690" y="1471"/>
                    <a:pt x="1690" y="1471"/>
                  </a:cubicBezTo>
                  <a:cubicBezTo>
                    <a:pt x="1690" y="1478"/>
                    <a:pt x="1690" y="1486"/>
                    <a:pt x="1690" y="1501"/>
                  </a:cubicBezTo>
                  <a:cubicBezTo>
                    <a:pt x="1690" y="1475"/>
                    <a:pt x="1668" y="1404"/>
                    <a:pt x="1681" y="1404"/>
                  </a:cubicBezTo>
                  <a:cubicBezTo>
                    <a:pt x="1683" y="1404"/>
                    <a:pt x="1686" y="1406"/>
                    <a:pt x="1690" y="1410"/>
                  </a:cubicBezTo>
                  <a:cubicBezTo>
                    <a:pt x="1720" y="1410"/>
                    <a:pt x="1690" y="1440"/>
                    <a:pt x="1720" y="1440"/>
                  </a:cubicBezTo>
                  <a:cubicBezTo>
                    <a:pt x="1745" y="1465"/>
                    <a:pt x="1730" y="1509"/>
                    <a:pt x="1739" y="1509"/>
                  </a:cubicBezTo>
                  <a:cubicBezTo>
                    <a:pt x="1741" y="1509"/>
                    <a:pt x="1745" y="1507"/>
                    <a:pt x="1750" y="1501"/>
                  </a:cubicBezTo>
                  <a:cubicBezTo>
                    <a:pt x="1781" y="1440"/>
                    <a:pt x="1781" y="1410"/>
                    <a:pt x="1781" y="1380"/>
                  </a:cubicBezTo>
                  <a:cubicBezTo>
                    <a:pt x="1765" y="1365"/>
                    <a:pt x="1758" y="1365"/>
                    <a:pt x="1754" y="1365"/>
                  </a:cubicBezTo>
                  <a:cubicBezTo>
                    <a:pt x="1750" y="1365"/>
                    <a:pt x="1750" y="1365"/>
                    <a:pt x="1750" y="1350"/>
                  </a:cubicBezTo>
                  <a:cubicBezTo>
                    <a:pt x="1720" y="1290"/>
                    <a:pt x="1811" y="1320"/>
                    <a:pt x="1781" y="1290"/>
                  </a:cubicBezTo>
                  <a:cubicBezTo>
                    <a:pt x="1750" y="1259"/>
                    <a:pt x="1750" y="1229"/>
                    <a:pt x="1750" y="1199"/>
                  </a:cubicBezTo>
                  <a:lnTo>
                    <a:pt x="1750" y="1199"/>
                  </a:lnTo>
                  <a:lnTo>
                    <a:pt x="1781" y="1229"/>
                  </a:lnTo>
                  <a:cubicBezTo>
                    <a:pt x="1793" y="1216"/>
                    <a:pt x="1795" y="1198"/>
                    <a:pt x="1793" y="1181"/>
                  </a:cubicBezTo>
                  <a:lnTo>
                    <a:pt x="1793" y="1181"/>
                  </a:lnTo>
                  <a:cubicBezTo>
                    <a:pt x="1795" y="1175"/>
                    <a:pt x="1793" y="1171"/>
                    <a:pt x="1790" y="1166"/>
                  </a:cubicBezTo>
                  <a:lnTo>
                    <a:pt x="1790" y="1166"/>
                  </a:lnTo>
                  <a:cubicBezTo>
                    <a:pt x="1786" y="1151"/>
                    <a:pt x="1781" y="1139"/>
                    <a:pt x="1781" y="1139"/>
                  </a:cubicBezTo>
                  <a:lnTo>
                    <a:pt x="1811" y="1139"/>
                  </a:lnTo>
                  <a:cubicBezTo>
                    <a:pt x="1811" y="1088"/>
                    <a:pt x="1790" y="1038"/>
                    <a:pt x="1783" y="988"/>
                  </a:cubicBezTo>
                  <a:lnTo>
                    <a:pt x="1783" y="988"/>
                  </a:lnTo>
                  <a:cubicBezTo>
                    <a:pt x="1795" y="986"/>
                    <a:pt x="1802" y="975"/>
                    <a:pt x="1806" y="963"/>
                  </a:cubicBezTo>
                  <a:lnTo>
                    <a:pt x="1806" y="963"/>
                  </a:lnTo>
                  <a:lnTo>
                    <a:pt x="1783" y="986"/>
                  </a:lnTo>
                  <a:lnTo>
                    <a:pt x="1783" y="986"/>
                  </a:lnTo>
                  <a:cubicBezTo>
                    <a:pt x="1781" y="976"/>
                    <a:pt x="1781" y="967"/>
                    <a:pt x="1781" y="958"/>
                  </a:cubicBezTo>
                  <a:lnTo>
                    <a:pt x="1807" y="958"/>
                  </a:lnTo>
                  <a:cubicBezTo>
                    <a:pt x="1807" y="956"/>
                    <a:pt x="1808" y="954"/>
                    <a:pt x="1808" y="952"/>
                  </a:cubicBezTo>
                  <a:lnTo>
                    <a:pt x="1808" y="952"/>
                  </a:lnTo>
                  <a:cubicBezTo>
                    <a:pt x="1809" y="954"/>
                    <a:pt x="1810" y="956"/>
                    <a:pt x="1811" y="958"/>
                  </a:cubicBezTo>
                  <a:cubicBezTo>
                    <a:pt x="1811" y="958"/>
                    <a:pt x="1811" y="958"/>
                    <a:pt x="1811" y="927"/>
                  </a:cubicBezTo>
                  <a:cubicBezTo>
                    <a:pt x="1811" y="927"/>
                    <a:pt x="1811" y="939"/>
                    <a:pt x="1808" y="952"/>
                  </a:cubicBezTo>
                  <a:lnTo>
                    <a:pt x="1808" y="952"/>
                  </a:lnTo>
                  <a:cubicBezTo>
                    <a:pt x="1781" y="894"/>
                    <a:pt x="1781" y="834"/>
                    <a:pt x="1811" y="746"/>
                  </a:cubicBezTo>
                  <a:lnTo>
                    <a:pt x="1781" y="746"/>
                  </a:lnTo>
                  <a:cubicBezTo>
                    <a:pt x="1781" y="740"/>
                    <a:pt x="1779" y="738"/>
                    <a:pt x="1777" y="738"/>
                  </a:cubicBezTo>
                  <a:cubicBezTo>
                    <a:pt x="1771" y="738"/>
                    <a:pt x="1760" y="755"/>
                    <a:pt x="1754" y="755"/>
                  </a:cubicBezTo>
                  <a:cubicBezTo>
                    <a:pt x="1752" y="755"/>
                    <a:pt x="1750" y="753"/>
                    <a:pt x="1750" y="746"/>
                  </a:cubicBezTo>
                  <a:cubicBezTo>
                    <a:pt x="1750" y="716"/>
                    <a:pt x="1781" y="716"/>
                    <a:pt x="1781" y="716"/>
                  </a:cubicBezTo>
                  <a:cubicBezTo>
                    <a:pt x="1720" y="686"/>
                    <a:pt x="1720" y="626"/>
                    <a:pt x="1720" y="596"/>
                  </a:cubicBezTo>
                  <a:cubicBezTo>
                    <a:pt x="1720" y="565"/>
                    <a:pt x="1705" y="565"/>
                    <a:pt x="1690" y="565"/>
                  </a:cubicBezTo>
                  <a:cubicBezTo>
                    <a:pt x="1675" y="565"/>
                    <a:pt x="1660" y="565"/>
                    <a:pt x="1660" y="535"/>
                  </a:cubicBezTo>
                  <a:cubicBezTo>
                    <a:pt x="1660" y="475"/>
                    <a:pt x="1600" y="414"/>
                    <a:pt x="1600" y="324"/>
                  </a:cubicBezTo>
                  <a:cubicBezTo>
                    <a:pt x="1593" y="337"/>
                    <a:pt x="1588" y="341"/>
                    <a:pt x="1584" y="341"/>
                  </a:cubicBezTo>
                  <a:cubicBezTo>
                    <a:pt x="1572" y="341"/>
                    <a:pt x="1566" y="307"/>
                    <a:pt x="1555" y="307"/>
                  </a:cubicBezTo>
                  <a:cubicBezTo>
                    <a:pt x="1551" y="307"/>
                    <a:pt x="1546" y="311"/>
                    <a:pt x="1539" y="324"/>
                  </a:cubicBezTo>
                  <a:cubicBezTo>
                    <a:pt x="1539" y="264"/>
                    <a:pt x="1539" y="233"/>
                    <a:pt x="1539" y="203"/>
                  </a:cubicBezTo>
                  <a:cubicBezTo>
                    <a:pt x="1539" y="203"/>
                    <a:pt x="1509" y="233"/>
                    <a:pt x="1509" y="233"/>
                  </a:cubicBezTo>
                  <a:lnTo>
                    <a:pt x="1509" y="203"/>
                  </a:lnTo>
                  <a:lnTo>
                    <a:pt x="1479" y="233"/>
                  </a:lnTo>
                  <a:lnTo>
                    <a:pt x="1479" y="203"/>
                  </a:lnTo>
                  <a:cubicBezTo>
                    <a:pt x="1449" y="203"/>
                    <a:pt x="1449" y="143"/>
                    <a:pt x="1449" y="113"/>
                  </a:cubicBezTo>
                  <a:lnTo>
                    <a:pt x="1388" y="113"/>
                  </a:lnTo>
                  <a:cubicBezTo>
                    <a:pt x="1388" y="113"/>
                    <a:pt x="1388" y="113"/>
                    <a:pt x="1403" y="98"/>
                  </a:cubicBezTo>
                  <a:lnTo>
                    <a:pt x="1403" y="98"/>
                  </a:lnTo>
                  <a:cubicBezTo>
                    <a:pt x="1403" y="101"/>
                    <a:pt x="1404" y="104"/>
                    <a:pt x="1405" y="104"/>
                  </a:cubicBezTo>
                  <a:cubicBezTo>
                    <a:pt x="1407" y="104"/>
                    <a:pt x="1411" y="98"/>
                    <a:pt x="1418" y="83"/>
                  </a:cubicBezTo>
                  <a:lnTo>
                    <a:pt x="1418" y="83"/>
                  </a:lnTo>
                  <a:cubicBezTo>
                    <a:pt x="1412" y="89"/>
                    <a:pt x="1407" y="94"/>
                    <a:pt x="1403" y="98"/>
                  </a:cubicBezTo>
                  <a:lnTo>
                    <a:pt x="1403" y="98"/>
                  </a:lnTo>
                  <a:cubicBezTo>
                    <a:pt x="1403" y="89"/>
                    <a:pt x="1404" y="76"/>
                    <a:pt x="1398" y="76"/>
                  </a:cubicBezTo>
                  <a:cubicBezTo>
                    <a:pt x="1396" y="76"/>
                    <a:pt x="1393" y="78"/>
                    <a:pt x="1388" y="83"/>
                  </a:cubicBezTo>
                  <a:cubicBezTo>
                    <a:pt x="1388" y="83"/>
                    <a:pt x="1388" y="113"/>
                    <a:pt x="1388" y="113"/>
                  </a:cubicBezTo>
                  <a:cubicBezTo>
                    <a:pt x="1388" y="83"/>
                    <a:pt x="1358" y="83"/>
                    <a:pt x="1328" y="83"/>
                  </a:cubicBezTo>
                  <a:lnTo>
                    <a:pt x="1328" y="52"/>
                  </a:lnTo>
                  <a:cubicBezTo>
                    <a:pt x="1318" y="42"/>
                    <a:pt x="1308" y="39"/>
                    <a:pt x="1298" y="39"/>
                  </a:cubicBezTo>
                  <a:cubicBezTo>
                    <a:pt x="1278" y="39"/>
                    <a:pt x="1258" y="52"/>
                    <a:pt x="1237" y="52"/>
                  </a:cubicBezTo>
                  <a:cubicBezTo>
                    <a:pt x="1237" y="52"/>
                    <a:pt x="1237" y="34"/>
                    <a:pt x="1237" y="22"/>
                  </a:cubicBezTo>
                  <a:cubicBezTo>
                    <a:pt x="1237" y="27"/>
                    <a:pt x="1237" y="29"/>
                    <a:pt x="1236" y="29"/>
                  </a:cubicBezTo>
                  <a:cubicBezTo>
                    <a:pt x="1231" y="29"/>
                    <a:pt x="1219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4043850" y="27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4043850" y="27594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4052150" y="2717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4037800" y="27609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4015175" y="274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4021225" y="275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4015175" y="273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4043850" y="276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4043850" y="276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4040825" y="27614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4" y="1"/>
                  </a:moveTo>
                  <a:cubicBezTo>
                    <a:pt x="2" y="1"/>
                    <a:pt x="1" y="3"/>
                    <a:pt x="1" y="10"/>
                  </a:cubicBezTo>
                  <a:cubicBezTo>
                    <a:pt x="1" y="25"/>
                    <a:pt x="1" y="32"/>
                    <a:pt x="4" y="32"/>
                  </a:cubicBezTo>
                  <a:cubicBezTo>
                    <a:pt x="8" y="32"/>
                    <a:pt x="13" y="27"/>
                    <a:pt x="24" y="17"/>
                  </a:cubicBezTo>
                  <a:lnTo>
                    <a:pt x="24" y="17"/>
                  </a:lnTo>
                  <a:cubicBezTo>
                    <a:pt x="25" y="18"/>
                    <a:pt x="26" y="18"/>
                    <a:pt x="27" y="18"/>
                  </a:cubicBezTo>
                  <a:cubicBezTo>
                    <a:pt x="30" y="18"/>
                    <a:pt x="31" y="16"/>
                    <a:pt x="31" y="10"/>
                  </a:cubicBezTo>
                  <a:lnTo>
                    <a:pt x="31" y="10"/>
                  </a:lnTo>
                  <a:cubicBezTo>
                    <a:pt x="28" y="12"/>
                    <a:pt x="26" y="15"/>
                    <a:pt x="24" y="17"/>
                  </a:cubicBezTo>
                  <a:lnTo>
                    <a:pt x="24" y="17"/>
                  </a:lnTo>
                  <a:cubicBezTo>
                    <a:pt x="18" y="12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4023475" y="27616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1"/>
                  </a:moveTo>
                  <a:lnTo>
                    <a:pt x="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3878625" y="22765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1"/>
                  </a:moveTo>
                  <a:cubicBezTo>
                    <a:pt x="1" y="3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3869575" y="2230650"/>
              <a:ext cx="49825" cy="50475"/>
            </a:xfrm>
            <a:custGeom>
              <a:avLst/>
              <a:gdLst/>
              <a:ahLst/>
              <a:cxnLst/>
              <a:rect l="l" t="t" r="r" b="b"/>
              <a:pathLst>
                <a:path w="1993" h="2019" extrusionOk="0">
                  <a:moveTo>
                    <a:pt x="1800" y="232"/>
                  </a:moveTo>
                  <a:cubicBezTo>
                    <a:pt x="1796" y="232"/>
                    <a:pt x="1792" y="235"/>
                    <a:pt x="1789" y="239"/>
                  </a:cubicBezTo>
                  <a:lnTo>
                    <a:pt x="1789" y="239"/>
                  </a:lnTo>
                  <a:cubicBezTo>
                    <a:pt x="1794" y="238"/>
                    <a:pt x="1801" y="238"/>
                    <a:pt x="1811" y="238"/>
                  </a:cubicBezTo>
                  <a:cubicBezTo>
                    <a:pt x="1807" y="234"/>
                    <a:pt x="1803" y="232"/>
                    <a:pt x="1800" y="232"/>
                  </a:cubicBezTo>
                  <a:close/>
                  <a:moveTo>
                    <a:pt x="1789" y="239"/>
                  </a:moveTo>
                  <a:cubicBezTo>
                    <a:pt x="1783" y="241"/>
                    <a:pt x="1781" y="246"/>
                    <a:pt x="1781" y="257"/>
                  </a:cubicBezTo>
                  <a:lnTo>
                    <a:pt x="1781" y="257"/>
                  </a:lnTo>
                  <a:cubicBezTo>
                    <a:pt x="1784" y="250"/>
                    <a:pt x="1786" y="244"/>
                    <a:pt x="1789" y="239"/>
                  </a:cubicBezTo>
                  <a:close/>
                  <a:moveTo>
                    <a:pt x="1861" y="1149"/>
                  </a:moveTo>
                  <a:lnTo>
                    <a:pt x="1861" y="1149"/>
                  </a:lnTo>
                  <a:cubicBezTo>
                    <a:pt x="1863" y="1163"/>
                    <a:pt x="1868" y="1178"/>
                    <a:pt x="1870" y="1191"/>
                  </a:cubicBezTo>
                  <a:lnTo>
                    <a:pt x="1870" y="1191"/>
                  </a:lnTo>
                  <a:cubicBezTo>
                    <a:pt x="1861" y="1174"/>
                    <a:pt x="1856" y="1157"/>
                    <a:pt x="1861" y="1149"/>
                  </a:cubicBezTo>
                  <a:close/>
                  <a:moveTo>
                    <a:pt x="1811" y="1355"/>
                  </a:moveTo>
                  <a:cubicBezTo>
                    <a:pt x="1811" y="1355"/>
                    <a:pt x="1811" y="1355"/>
                    <a:pt x="1811" y="1385"/>
                  </a:cubicBezTo>
                  <a:lnTo>
                    <a:pt x="1781" y="1385"/>
                  </a:lnTo>
                  <a:lnTo>
                    <a:pt x="1811" y="1355"/>
                  </a:lnTo>
                  <a:close/>
                  <a:moveTo>
                    <a:pt x="529" y="0"/>
                  </a:moveTo>
                  <a:cubicBezTo>
                    <a:pt x="520" y="0"/>
                    <a:pt x="514" y="7"/>
                    <a:pt x="514" y="27"/>
                  </a:cubicBezTo>
                  <a:cubicBezTo>
                    <a:pt x="483" y="27"/>
                    <a:pt x="453" y="57"/>
                    <a:pt x="423" y="87"/>
                  </a:cubicBezTo>
                  <a:lnTo>
                    <a:pt x="423" y="148"/>
                  </a:lnTo>
                  <a:lnTo>
                    <a:pt x="363" y="148"/>
                  </a:lnTo>
                  <a:lnTo>
                    <a:pt x="363" y="208"/>
                  </a:lnTo>
                  <a:cubicBezTo>
                    <a:pt x="348" y="193"/>
                    <a:pt x="340" y="193"/>
                    <a:pt x="336" y="193"/>
                  </a:cubicBezTo>
                  <a:cubicBezTo>
                    <a:pt x="332" y="193"/>
                    <a:pt x="332" y="193"/>
                    <a:pt x="332" y="178"/>
                  </a:cubicBezTo>
                  <a:cubicBezTo>
                    <a:pt x="302" y="208"/>
                    <a:pt x="272" y="238"/>
                    <a:pt x="272" y="299"/>
                  </a:cubicBezTo>
                  <a:lnTo>
                    <a:pt x="302" y="299"/>
                  </a:lnTo>
                  <a:cubicBezTo>
                    <a:pt x="302" y="309"/>
                    <a:pt x="299" y="312"/>
                    <a:pt x="294" y="312"/>
                  </a:cubicBezTo>
                  <a:cubicBezTo>
                    <a:pt x="286" y="312"/>
                    <a:pt x="272" y="299"/>
                    <a:pt x="272" y="299"/>
                  </a:cubicBezTo>
                  <a:cubicBezTo>
                    <a:pt x="272" y="389"/>
                    <a:pt x="151" y="359"/>
                    <a:pt x="151" y="480"/>
                  </a:cubicBezTo>
                  <a:lnTo>
                    <a:pt x="151" y="540"/>
                  </a:lnTo>
                  <a:cubicBezTo>
                    <a:pt x="145" y="546"/>
                    <a:pt x="142" y="548"/>
                    <a:pt x="140" y="548"/>
                  </a:cubicBezTo>
                  <a:cubicBezTo>
                    <a:pt x="131" y="548"/>
                    <a:pt x="145" y="510"/>
                    <a:pt x="121" y="510"/>
                  </a:cubicBezTo>
                  <a:cubicBezTo>
                    <a:pt x="151" y="631"/>
                    <a:pt x="91" y="631"/>
                    <a:pt x="91" y="691"/>
                  </a:cubicBezTo>
                  <a:cubicBezTo>
                    <a:pt x="31" y="721"/>
                    <a:pt x="91" y="872"/>
                    <a:pt x="31" y="902"/>
                  </a:cubicBezTo>
                  <a:cubicBezTo>
                    <a:pt x="61" y="932"/>
                    <a:pt x="0" y="962"/>
                    <a:pt x="31" y="962"/>
                  </a:cubicBezTo>
                  <a:lnTo>
                    <a:pt x="31" y="1385"/>
                  </a:lnTo>
                  <a:cubicBezTo>
                    <a:pt x="46" y="1415"/>
                    <a:pt x="61" y="1415"/>
                    <a:pt x="72" y="1415"/>
                  </a:cubicBezTo>
                  <a:cubicBezTo>
                    <a:pt x="83" y="1415"/>
                    <a:pt x="91" y="1415"/>
                    <a:pt x="91" y="1445"/>
                  </a:cubicBezTo>
                  <a:lnTo>
                    <a:pt x="61" y="1445"/>
                  </a:lnTo>
                  <a:cubicBezTo>
                    <a:pt x="121" y="1536"/>
                    <a:pt x="151" y="1657"/>
                    <a:pt x="212" y="1687"/>
                  </a:cubicBezTo>
                  <a:cubicBezTo>
                    <a:pt x="182" y="1717"/>
                    <a:pt x="242" y="1717"/>
                    <a:pt x="242" y="1717"/>
                  </a:cubicBezTo>
                  <a:lnTo>
                    <a:pt x="242" y="1777"/>
                  </a:lnTo>
                  <a:cubicBezTo>
                    <a:pt x="242" y="1784"/>
                    <a:pt x="243" y="1786"/>
                    <a:pt x="246" y="1786"/>
                  </a:cubicBezTo>
                  <a:cubicBezTo>
                    <a:pt x="250" y="1786"/>
                    <a:pt x="257" y="1779"/>
                    <a:pt x="263" y="1779"/>
                  </a:cubicBezTo>
                  <a:cubicBezTo>
                    <a:pt x="268" y="1779"/>
                    <a:pt x="272" y="1785"/>
                    <a:pt x="272" y="1807"/>
                  </a:cubicBezTo>
                  <a:cubicBezTo>
                    <a:pt x="292" y="1807"/>
                    <a:pt x="312" y="1821"/>
                    <a:pt x="324" y="1821"/>
                  </a:cubicBezTo>
                  <a:cubicBezTo>
                    <a:pt x="329" y="1821"/>
                    <a:pt x="332" y="1817"/>
                    <a:pt x="332" y="1807"/>
                  </a:cubicBezTo>
                  <a:cubicBezTo>
                    <a:pt x="332" y="1838"/>
                    <a:pt x="363" y="1807"/>
                    <a:pt x="363" y="1868"/>
                  </a:cubicBezTo>
                  <a:cubicBezTo>
                    <a:pt x="367" y="1863"/>
                    <a:pt x="372" y="1861"/>
                    <a:pt x="376" y="1861"/>
                  </a:cubicBezTo>
                  <a:cubicBezTo>
                    <a:pt x="393" y="1861"/>
                    <a:pt x="409" y="1889"/>
                    <a:pt x="417" y="1889"/>
                  </a:cubicBezTo>
                  <a:cubicBezTo>
                    <a:pt x="417" y="1889"/>
                    <a:pt x="417" y="1889"/>
                    <a:pt x="417" y="1889"/>
                  </a:cubicBezTo>
                  <a:lnTo>
                    <a:pt x="417" y="1889"/>
                  </a:lnTo>
                  <a:cubicBezTo>
                    <a:pt x="426" y="1898"/>
                    <a:pt x="453" y="1898"/>
                    <a:pt x="453" y="1898"/>
                  </a:cubicBezTo>
                  <a:cubicBezTo>
                    <a:pt x="453" y="1928"/>
                    <a:pt x="453" y="1958"/>
                    <a:pt x="453" y="1958"/>
                  </a:cubicBezTo>
                  <a:cubicBezTo>
                    <a:pt x="462" y="1967"/>
                    <a:pt x="468" y="1971"/>
                    <a:pt x="473" y="1971"/>
                  </a:cubicBezTo>
                  <a:cubicBezTo>
                    <a:pt x="483" y="1971"/>
                    <a:pt x="483" y="1949"/>
                    <a:pt x="483" y="1928"/>
                  </a:cubicBezTo>
                  <a:cubicBezTo>
                    <a:pt x="493" y="1956"/>
                    <a:pt x="505" y="1964"/>
                    <a:pt x="518" y="1964"/>
                  </a:cubicBezTo>
                  <a:cubicBezTo>
                    <a:pt x="533" y="1964"/>
                    <a:pt x="548" y="1953"/>
                    <a:pt x="559" y="1953"/>
                  </a:cubicBezTo>
                  <a:cubicBezTo>
                    <a:pt x="568" y="1953"/>
                    <a:pt x="574" y="1960"/>
                    <a:pt x="574" y="1988"/>
                  </a:cubicBezTo>
                  <a:cubicBezTo>
                    <a:pt x="634" y="1958"/>
                    <a:pt x="664" y="1928"/>
                    <a:pt x="695" y="1928"/>
                  </a:cubicBezTo>
                  <a:cubicBezTo>
                    <a:pt x="695" y="1973"/>
                    <a:pt x="687" y="1973"/>
                    <a:pt x="679" y="1973"/>
                  </a:cubicBezTo>
                  <a:cubicBezTo>
                    <a:pt x="672" y="1973"/>
                    <a:pt x="664" y="1973"/>
                    <a:pt x="664" y="2019"/>
                  </a:cubicBezTo>
                  <a:cubicBezTo>
                    <a:pt x="695" y="1989"/>
                    <a:pt x="755" y="1928"/>
                    <a:pt x="755" y="1928"/>
                  </a:cubicBezTo>
                  <a:lnTo>
                    <a:pt x="755" y="1928"/>
                  </a:lnTo>
                  <a:cubicBezTo>
                    <a:pt x="755" y="1953"/>
                    <a:pt x="715" y="1997"/>
                    <a:pt x="732" y="1997"/>
                  </a:cubicBezTo>
                  <a:cubicBezTo>
                    <a:pt x="736" y="1997"/>
                    <a:pt x="743" y="1994"/>
                    <a:pt x="755" y="1988"/>
                  </a:cubicBezTo>
                  <a:cubicBezTo>
                    <a:pt x="770" y="1973"/>
                    <a:pt x="785" y="1973"/>
                    <a:pt x="800" y="1973"/>
                  </a:cubicBezTo>
                  <a:cubicBezTo>
                    <a:pt x="815" y="1973"/>
                    <a:pt x="830" y="1973"/>
                    <a:pt x="845" y="1958"/>
                  </a:cubicBezTo>
                  <a:lnTo>
                    <a:pt x="845" y="1928"/>
                  </a:lnTo>
                  <a:cubicBezTo>
                    <a:pt x="845" y="1898"/>
                    <a:pt x="845" y="1868"/>
                    <a:pt x="876" y="1807"/>
                  </a:cubicBezTo>
                  <a:lnTo>
                    <a:pt x="876" y="1807"/>
                  </a:lnTo>
                  <a:cubicBezTo>
                    <a:pt x="848" y="1889"/>
                    <a:pt x="871" y="1848"/>
                    <a:pt x="875" y="1929"/>
                  </a:cubicBezTo>
                  <a:lnTo>
                    <a:pt x="875" y="1929"/>
                  </a:lnTo>
                  <a:cubicBezTo>
                    <a:pt x="871" y="1934"/>
                    <a:pt x="848" y="1958"/>
                    <a:pt x="876" y="1958"/>
                  </a:cubicBezTo>
                  <a:cubicBezTo>
                    <a:pt x="906" y="1928"/>
                    <a:pt x="906" y="1898"/>
                    <a:pt x="906" y="1898"/>
                  </a:cubicBezTo>
                  <a:lnTo>
                    <a:pt x="906" y="1898"/>
                  </a:lnTo>
                  <a:cubicBezTo>
                    <a:pt x="906" y="1922"/>
                    <a:pt x="886" y="1967"/>
                    <a:pt x="894" y="1967"/>
                  </a:cubicBezTo>
                  <a:cubicBezTo>
                    <a:pt x="896" y="1967"/>
                    <a:pt x="900" y="1964"/>
                    <a:pt x="906" y="1958"/>
                  </a:cubicBezTo>
                  <a:cubicBezTo>
                    <a:pt x="906" y="1914"/>
                    <a:pt x="922" y="1886"/>
                    <a:pt x="931" y="1886"/>
                  </a:cubicBezTo>
                  <a:cubicBezTo>
                    <a:pt x="934" y="1886"/>
                    <a:pt x="936" y="1890"/>
                    <a:pt x="936" y="1898"/>
                  </a:cubicBezTo>
                  <a:cubicBezTo>
                    <a:pt x="936" y="1928"/>
                    <a:pt x="906" y="1928"/>
                    <a:pt x="936" y="1928"/>
                  </a:cubicBezTo>
                  <a:cubicBezTo>
                    <a:pt x="959" y="1928"/>
                    <a:pt x="1000" y="1839"/>
                    <a:pt x="1004" y="1839"/>
                  </a:cubicBezTo>
                  <a:lnTo>
                    <a:pt x="1004" y="1839"/>
                  </a:lnTo>
                  <a:cubicBezTo>
                    <a:pt x="1005" y="1839"/>
                    <a:pt x="1003" y="1847"/>
                    <a:pt x="996" y="1868"/>
                  </a:cubicBezTo>
                  <a:cubicBezTo>
                    <a:pt x="996" y="1958"/>
                    <a:pt x="996" y="1898"/>
                    <a:pt x="996" y="1958"/>
                  </a:cubicBezTo>
                  <a:lnTo>
                    <a:pt x="1027" y="1958"/>
                  </a:lnTo>
                  <a:lnTo>
                    <a:pt x="1027" y="1928"/>
                  </a:lnTo>
                  <a:cubicBezTo>
                    <a:pt x="1027" y="1928"/>
                    <a:pt x="1046" y="1890"/>
                    <a:pt x="1054" y="1890"/>
                  </a:cubicBezTo>
                  <a:cubicBezTo>
                    <a:pt x="1055" y="1890"/>
                    <a:pt x="1057" y="1892"/>
                    <a:pt x="1057" y="1898"/>
                  </a:cubicBezTo>
                  <a:lnTo>
                    <a:pt x="1057" y="1928"/>
                  </a:lnTo>
                  <a:lnTo>
                    <a:pt x="1087" y="1928"/>
                  </a:lnTo>
                  <a:lnTo>
                    <a:pt x="1087" y="1898"/>
                  </a:lnTo>
                  <a:cubicBezTo>
                    <a:pt x="1103" y="1881"/>
                    <a:pt x="1111" y="1865"/>
                    <a:pt x="1114" y="1853"/>
                  </a:cubicBezTo>
                  <a:lnTo>
                    <a:pt x="1114" y="1853"/>
                  </a:lnTo>
                  <a:cubicBezTo>
                    <a:pt x="1116" y="1857"/>
                    <a:pt x="1117" y="1862"/>
                    <a:pt x="1117" y="1868"/>
                  </a:cubicBezTo>
                  <a:lnTo>
                    <a:pt x="1147" y="1868"/>
                  </a:lnTo>
                  <a:cubicBezTo>
                    <a:pt x="1147" y="1868"/>
                    <a:pt x="1147" y="1898"/>
                    <a:pt x="1147" y="1928"/>
                  </a:cubicBezTo>
                  <a:cubicBezTo>
                    <a:pt x="1147" y="1898"/>
                    <a:pt x="1155" y="1898"/>
                    <a:pt x="1162" y="1898"/>
                  </a:cubicBezTo>
                  <a:cubicBezTo>
                    <a:pt x="1170" y="1898"/>
                    <a:pt x="1177" y="1898"/>
                    <a:pt x="1177" y="1868"/>
                  </a:cubicBezTo>
                  <a:cubicBezTo>
                    <a:pt x="1177" y="1884"/>
                    <a:pt x="1177" y="1928"/>
                    <a:pt x="1177" y="1928"/>
                  </a:cubicBezTo>
                  <a:cubicBezTo>
                    <a:pt x="1208" y="1898"/>
                    <a:pt x="1208" y="1898"/>
                    <a:pt x="1177" y="1868"/>
                  </a:cubicBezTo>
                  <a:lnTo>
                    <a:pt x="1177" y="1868"/>
                  </a:lnTo>
                  <a:cubicBezTo>
                    <a:pt x="1182" y="1872"/>
                    <a:pt x="1186" y="1874"/>
                    <a:pt x="1191" y="1874"/>
                  </a:cubicBezTo>
                  <a:cubicBezTo>
                    <a:pt x="1209" y="1874"/>
                    <a:pt x="1227" y="1847"/>
                    <a:pt x="1244" y="1847"/>
                  </a:cubicBezTo>
                  <a:cubicBezTo>
                    <a:pt x="1252" y="1847"/>
                    <a:pt x="1260" y="1852"/>
                    <a:pt x="1268" y="1868"/>
                  </a:cubicBezTo>
                  <a:cubicBezTo>
                    <a:pt x="1268" y="1928"/>
                    <a:pt x="1268" y="1898"/>
                    <a:pt x="1268" y="1928"/>
                  </a:cubicBezTo>
                  <a:cubicBezTo>
                    <a:pt x="1298" y="1928"/>
                    <a:pt x="1328" y="1868"/>
                    <a:pt x="1358" y="1868"/>
                  </a:cubicBezTo>
                  <a:cubicBezTo>
                    <a:pt x="1358" y="1855"/>
                    <a:pt x="1360" y="1850"/>
                    <a:pt x="1362" y="1850"/>
                  </a:cubicBezTo>
                  <a:cubicBezTo>
                    <a:pt x="1368" y="1850"/>
                    <a:pt x="1379" y="1885"/>
                    <a:pt x="1385" y="1885"/>
                  </a:cubicBezTo>
                  <a:cubicBezTo>
                    <a:pt x="1387" y="1885"/>
                    <a:pt x="1389" y="1881"/>
                    <a:pt x="1389" y="1868"/>
                  </a:cubicBezTo>
                  <a:cubicBezTo>
                    <a:pt x="1389" y="1898"/>
                    <a:pt x="1389" y="1898"/>
                    <a:pt x="1389" y="1928"/>
                  </a:cubicBezTo>
                  <a:cubicBezTo>
                    <a:pt x="1419" y="1928"/>
                    <a:pt x="1449" y="1898"/>
                    <a:pt x="1479" y="1868"/>
                  </a:cubicBezTo>
                  <a:lnTo>
                    <a:pt x="1479" y="1898"/>
                  </a:lnTo>
                  <a:cubicBezTo>
                    <a:pt x="1479" y="1898"/>
                    <a:pt x="1493" y="1911"/>
                    <a:pt x="1502" y="1911"/>
                  </a:cubicBezTo>
                  <a:cubicBezTo>
                    <a:pt x="1506" y="1911"/>
                    <a:pt x="1509" y="1908"/>
                    <a:pt x="1509" y="1898"/>
                  </a:cubicBezTo>
                  <a:lnTo>
                    <a:pt x="1509" y="1838"/>
                  </a:lnTo>
                  <a:cubicBezTo>
                    <a:pt x="1528" y="1856"/>
                    <a:pt x="1543" y="1863"/>
                    <a:pt x="1555" y="1863"/>
                  </a:cubicBezTo>
                  <a:cubicBezTo>
                    <a:pt x="1594" y="1863"/>
                    <a:pt x="1607" y="1795"/>
                    <a:pt x="1637" y="1795"/>
                  </a:cubicBezTo>
                  <a:cubicBezTo>
                    <a:pt x="1644" y="1795"/>
                    <a:pt x="1651" y="1798"/>
                    <a:pt x="1660" y="1807"/>
                  </a:cubicBezTo>
                  <a:lnTo>
                    <a:pt x="1660" y="1777"/>
                  </a:lnTo>
                  <a:cubicBezTo>
                    <a:pt x="1660" y="1762"/>
                    <a:pt x="1660" y="1762"/>
                    <a:pt x="1660" y="1762"/>
                  </a:cubicBezTo>
                  <a:cubicBezTo>
                    <a:pt x="1660" y="1762"/>
                    <a:pt x="1660" y="1762"/>
                    <a:pt x="1660" y="1747"/>
                  </a:cubicBezTo>
                  <a:cubicBezTo>
                    <a:pt x="1660" y="1747"/>
                    <a:pt x="1660" y="1717"/>
                    <a:pt x="1660" y="1717"/>
                  </a:cubicBezTo>
                  <a:cubicBezTo>
                    <a:pt x="1660" y="1717"/>
                    <a:pt x="1660" y="1747"/>
                    <a:pt x="1690" y="1777"/>
                  </a:cubicBezTo>
                  <a:lnTo>
                    <a:pt x="1690" y="1747"/>
                  </a:lnTo>
                  <a:cubicBezTo>
                    <a:pt x="1690" y="1751"/>
                    <a:pt x="1690" y="1753"/>
                    <a:pt x="1689" y="1753"/>
                  </a:cubicBezTo>
                  <a:cubicBezTo>
                    <a:pt x="1683" y="1753"/>
                    <a:pt x="1665" y="1687"/>
                    <a:pt x="1690" y="1687"/>
                  </a:cubicBezTo>
                  <a:lnTo>
                    <a:pt x="1690" y="1657"/>
                  </a:lnTo>
                  <a:lnTo>
                    <a:pt x="1751" y="1657"/>
                  </a:lnTo>
                  <a:cubicBezTo>
                    <a:pt x="1721" y="1566"/>
                    <a:pt x="1751" y="1596"/>
                    <a:pt x="1751" y="1536"/>
                  </a:cubicBezTo>
                  <a:cubicBezTo>
                    <a:pt x="1781" y="1596"/>
                    <a:pt x="1751" y="1596"/>
                    <a:pt x="1781" y="1596"/>
                  </a:cubicBezTo>
                  <a:cubicBezTo>
                    <a:pt x="1801" y="1596"/>
                    <a:pt x="1808" y="1610"/>
                    <a:pt x="1810" y="1610"/>
                  </a:cubicBezTo>
                  <a:cubicBezTo>
                    <a:pt x="1811" y="1610"/>
                    <a:pt x="1811" y="1606"/>
                    <a:pt x="1811" y="1596"/>
                  </a:cubicBezTo>
                  <a:cubicBezTo>
                    <a:pt x="1781" y="1566"/>
                    <a:pt x="1811" y="1596"/>
                    <a:pt x="1811" y="1536"/>
                  </a:cubicBezTo>
                  <a:cubicBezTo>
                    <a:pt x="1811" y="1536"/>
                    <a:pt x="1811" y="1531"/>
                    <a:pt x="1813" y="1527"/>
                  </a:cubicBezTo>
                  <a:lnTo>
                    <a:pt x="1813" y="1527"/>
                  </a:lnTo>
                  <a:cubicBezTo>
                    <a:pt x="1815" y="1532"/>
                    <a:pt x="1818" y="1534"/>
                    <a:pt x="1820" y="1534"/>
                  </a:cubicBezTo>
                  <a:cubicBezTo>
                    <a:pt x="1824" y="1534"/>
                    <a:pt x="1829" y="1530"/>
                    <a:pt x="1833" y="1528"/>
                  </a:cubicBezTo>
                  <a:lnTo>
                    <a:pt x="1833" y="1528"/>
                  </a:lnTo>
                  <a:cubicBezTo>
                    <a:pt x="1835" y="1530"/>
                    <a:pt x="1838" y="1533"/>
                    <a:pt x="1841" y="1536"/>
                  </a:cubicBezTo>
                  <a:cubicBezTo>
                    <a:pt x="1841" y="1529"/>
                    <a:pt x="1840" y="1527"/>
                    <a:pt x="1837" y="1527"/>
                  </a:cubicBezTo>
                  <a:cubicBezTo>
                    <a:pt x="1836" y="1527"/>
                    <a:pt x="1835" y="1527"/>
                    <a:pt x="1833" y="1528"/>
                  </a:cubicBezTo>
                  <a:lnTo>
                    <a:pt x="1833" y="1528"/>
                  </a:lnTo>
                  <a:cubicBezTo>
                    <a:pt x="1827" y="1524"/>
                    <a:pt x="1823" y="1522"/>
                    <a:pt x="1820" y="1522"/>
                  </a:cubicBezTo>
                  <a:cubicBezTo>
                    <a:pt x="1817" y="1522"/>
                    <a:pt x="1815" y="1524"/>
                    <a:pt x="1813" y="1527"/>
                  </a:cubicBezTo>
                  <a:lnTo>
                    <a:pt x="1813" y="1527"/>
                  </a:lnTo>
                  <a:cubicBezTo>
                    <a:pt x="1812" y="1522"/>
                    <a:pt x="1811" y="1516"/>
                    <a:pt x="1811" y="1506"/>
                  </a:cubicBezTo>
                  <a:cubicBezTo>
                    <a:pt x="1781" y="1445"/>
                    <a:pt x="1871" y="1475"/>
                    <a:pt x="1841" y="1385"/>
                  </a:cubicBezTo>
                  <a:cubicBezTo>
                    <a:pt x="1841" y="1355"/>
                    <a:pt x="1811" y="1294"/>
                    <a:pt x="1811" y="1264"/>
                  </a:cubicBezTo>
                  <a:cubicBezTo>
                    <a:pt x="1841" y="1264"/>
                    <a:pt x="1841" y="1294"/>
                    <a:pt x="1841" y="1294"/>
                  </a:cubicBezTo>
                  <a:cubicBezTo>
                    <a:pt x="1841" y="1264"/>
                    <a:pt x="1841" y="1234"/>
                    <a:pt x="1841" y="1234"/>
                  </a:cubicBezTo>
                  <a:lnTo>
                    <a:pt x="1811" y="1234"/>
                  </a:lnTo>
                  <a:lnTo>
                    <a:pt x="1811" y="1204"/>
                  </a:lnTo>
                  <a:lnTo>
                    <a:pt x="1841" y="1234"/>
                  </a:lnTo>
                  <a:lnTo>
                    <a:pt x="1871" y="1234"/>
                  </a:lnTo>
                  <a:lnTo>
                    <a:pt x="1871" y="1193"/>
                  </a:lnTo>
                  <a:lnTo>
                    <a:pt x="1871" y="1193"/>
                  </a:lnTo>
                  <a:cubicBezTo>
                    <a:pt x="1880" y="1208"/>
                    <a:pt x="1891" y="1223"/>
                    <a:pt x="1902" y="1234"/>
                  </a:cubicBezTo>
                  <a:cubicBezTo>
                    <a:pt x="1902" y="1204"/>
                    <a:pt x="1871" y="1204"/>
                    <a:pt x="1871" y="1174"/>
                  </a:cubicBezTo>
                  <a:cubicBezTo>
                    <a:pt x="1871" y="1164"/>
                    <a:pt x="1871" y="1154"/>
                    <a:pt x="1871" y="1144"/>
                  </a:cubicBezTo>
                  <a:cubicBezTo>
                    <a:pt x="1902" y="1144"/>
                    <a:pt x="1902" y="1174"/>
                    <a:pt x="1902" y="1174"/>
                  </a:cubicBezTo>
                  <a:cubicBezTo>
                    <a:pt x="1902" y="1174"/>
                    <a:pt x="1902" y="1144"/>
                    <a:pt x="1902" y="1113"/>
                  </a:cubicBezTo>
                  <a:lnTo>
                    <a:pt x="1871" y="1113"/>
                  </a:lnTo>
                  <a:cubicBezTo>
                    <a:pt x="1871" y="1071"/>
                    <a:pt x="1871" y="1023"/>
                    <a:pt x="1871" y="962"/>
                  </a:cubicBezTo>
                  <a:lnTo>
                    <a:pt x="1932" y="962"/>
                  </a:lnTo>
                  <a:cubicBezTo>
                    <a:pt x="1962" y="962"/>
                    <a:pt x="1962" y="932"/>
                    <a:pt x="1992" y="932"/>
                  </a:cubicBezTo>
                  <a:lnTo>
                    <a:pt x="1962" y="872"/>
                  </a:lnTo>
                  <a:lnTo>
                    <a:pt x="1992" y="842"/>
                  </a:lnTo>
                  <a:cubicBezTo>
                    <a:pt x="1972" y="842"/>
                    <a:pt x="1952" y="855"/>
                    <a:pt x="1941" y="855"/>
                  </a:cubicBezTo>
                  <a:cubicBezTo>
                    <a:pt x="1935" y="855"/>
                    <a:pt x="1932" y="852"/>
                    <a:pt x="1932" y="842"/>
                  </a:cubicBezTo>
                  <a:cubicBezTo>
                    <a:pt x="1932" y="781"/>
                    <a:pt x="1932" y="781"/>
                    <a:pt x="1932" y="781"/>
                  </a:cubicBezTo>
                  <a:cubicBezTo>
                    <a:pt x="1952" y="781"/>
                    <a:pt x="1985" y="795"/>
                    <a:pt x="1988" y="795"/>
                  </a:cubicBezTo>
                  <a:cubicBezTo>
                    <a:pt x="1989" y="795"/>
                    <a:pt x="1982" y="791"/>
                    <a:pt x="1962" y="781"/>
                  </a:cubicBezTo>
                  <a:cubicBezTo>
                    <a:pt x="1932" y="781"/>
                    <a:pt x="1902" y="781"/>
                    <a:pt x="1932" y="751"/>
                  </a:cubicBezTo>
                  <a:cubicBezTo>
                    <a:pt x="1962" y="721"/>
                    <a:pt x="1962" y="661"/>
                    <a:pt x="1962" y="661"/>
                  </a:cubicBezTo>
                  <a:cubicBezTo>
                    <a:pt x="1932" y="661"/>
                    <a:pt x="1871" y="661"/>
                    <a:pt x="1902" y="631"/>
                  </a:cubicBezTo>
                  <a:cubicBezTo>
                    <a:pt x="1962" y="631"/>
                    <a:pt x="1902" y="570"/>
                    <a:pt x="1962" y="540"/>
                  </a:cubicBezTo>
                  <a:lnTo>
                    <a:pt x="1962" y="540"/>
                  </a:lnTo>
                  <a:cubicBezTo>
                    <a:pt x="1953" y="544"/>
                    <a:pt x="1945" y="546"/>
                    <a:pt x="1938" y="546"/>
                  </a:cubicBezTo>
                  <a:cubicBezTo>
                    <a:pt x="1894" y="546"/>
                    <a:pt x="1871" y="480"/>
                    <a:pt x="1871" y="480"/>
                  </a:cubicBezTo>
                  <a:cubicBezTo>
                    <a:pt x="1871" y="449"/>
                    <a:pt x="1871" y="449"/>
                    <a:pt x="1871" y="419"/>
                  </a:cubicBezTo>
                  <a:cubicBezTo>
                    <a:pt x="1841" y="449"/>
                    <a:pt x="1841" y="449"/>
                    <a:pt x="1811" y="449"/>
                  </a:cubicBezTo>
                  <a:cubicBezTo>
                    <a:pt x="1811" y="359"/>
                    <a:pt x="1841" y="419"/>
                    <a:pt x="1871" y="359"/>
                  </a:cubicBezTo>
                  <a:lnTo>
                    <a:pt x="1871" y="359"/>
                  </a:lnTo>
                  <a:cubicBezTo>
                    <a:pt x="1856" y="374"/>
                    <a:pt x="1841" y="374"/>
                    <a:pt x="1830" y="374"/>
                  </a:cubicBezTo>
                  <a:cubicBezTo>
                    <a:pt x="1819" y="374"/>
                    <a:pt x="1811" y="374"/>
                    <a:pt x="1811" y="389"/>
                  </a:cubicBezTo>
                  <a:cubicBezTo>
                    <a:pt x="1811" y="359"/>
                    <a:pt x="1811" y="359"/>
                    <a:pt x="1811" y="329"/>
                  </a:cubicBezTo>
                  <a:cubicBezTo>
                    <a:pt x="1805" y="335"/>
                    <a:pt x="1801" y="337"/>
                    <a:pt x="1799" y="337"/>
                  </a:cubicBezTo>
                  <a:cubicBezTo>
                    <a:pt x="1793" y="337"/>
                    <a:pt x="1799" y="320"/>
                    <a:pt x="1793" y="320"/>
                  </a:cubicBezTo>
                  <a:cubicBezTo>
                    <a:pt x="1791" y="320"/>
                    <a:pt x="1787" y="322"/>
                    <a:pt x="1781" y="329"/>
                  </a:cubicBezTo>
                  <a:cubicBezTo>
                    <a:pt x="1781" y="268"/>
                    <a:pt x="1811" y="268"/>
                    <a:pt x="1781" y="268"/>
                  </a:cubicBezTo>
                  <a:cubicBezTo>
                    <a:pt x="1781" y="264"/>
                    <a:pt x="1781" y="260"/>
                    <a:pt x="1781" y="257"/>
                  </a:cubicBezTo>
                  <a:lnTo>
                    <a:pt x="1781" y="257"/>
                  </a:lnTo>
                  <a:cubicBezTo>
                    <a:pt x="1773" y="276"/>
                    <a:pt x="1766" y="299"/>
                    <a:pt x="1751" y="299"/>
                  </a:cubicBezTo>
                  <a:cubicBezTo>
                    <a:pt x="1721" y="268"/>
                    <a:pt x="1781" y="208"/>
                    <a:pt x="1751" y="208"/>
                  </a:cubicBezTo>
                  <a:cubicBezTo>
                    <a:pt x="1731" y="208"/>
                    <a:pt x="1724" y="195"/>
                    <a:pt x="1713" y="195"/>
                  </a:cubicBezTo>
                  <a:cubicBezTo>
                    <a:pt x="1707" y="195"/>
                    <a:pt x="1700" y="198"/>
                    <a:pt x="1690" y="208"/>
                  </a:cubicBezTo>
                  <a:cubicBezTo>
                    <a:pt x="1684" y="214"/>
                    <a:pt x="1679" y="217"/>
                    <a:pt x="1675" y="217"/>
                  </a:cubicBezTo>
                  <a:cubicBezTo>
                    <a:pt x="1663" y="217"/>
                    <a:pt x="1657" y="199"/>
                    <a:pt x="1646" y="199"/>
                  </a:cubicBezTo>
                  <a:cubicBezTo>
                    <a:pt x="1641" y="199"/>
                    <a:pt x="1636" y="202"/>
                    <a:pt x="1630" y="208"/>
                  </a:cubicBezTo>
                  <a:cubicBezTo>
                    <a:pt x="1630" y="212"/>
                    <a:pt x="1630" y="215"/>
                    <a:pt x="1630" y="218"/>
                  </a:cubicBezTo>
                  <a:lnTo>
                    <a:pt x="1630" y="218"/>
                  </a:lnTo>
                  <a:cubicBezTo>
                    <a:pt x="1616" y="226"/>
                    <a:pt x="1602" y="235"/>
                    <a:pt x="1595" y="235"/>
                  </a:cubicBezTo>
                  <a:cubicBezTo>
                    <a:pt x="1590" y="235"/>
                    <a:pt x="1590" y="228"/>
                    <a:pt x="1600" y="208"/>
                  </a:cubicBezTo>
                  <a:cubicBezTo>
                    <a:pt x="1615" y="193"/>
                    <a:pt x="1623" y="193"/>
                    <a:pt x="1626" y="193"/>
                  </a:cubicBezTo>
                  <a:cubicBezTo>
                    <a:pt x="1630" y="193"/>
                    <a:pt x="1630" y="193"/>
                    <a:pt x="1630" y="178"/>
                  </a:cubicBezTo>
                  <a:cubicBezTo>
                    <a:pt x="1630" y="124"/>
                    <a:pt x="1630" y="144"/>
                    <a:pt x="1630" y="118"/>
                  </a:cubicBezTo>
                  <a:cubicBezTo>
                    <a:pt x="1615" y="102"/>
                    <a:pt x="1600" y="102"/>
                    <a:pt x="1589" y="102"/>
                  </a:cubicBezTo>
                  <a:cubicBezTo>
                    <a:pt x="1577" y="102"/>
                    <a:pt x="1570" y="102"/>
                    <a:pt x="1570" y="87"/>
                  </a:cubicBezTo>
                  <a:lnTo>
                    <a:pt x="1570" y="87"/>
                  </a:lnTo>
                  <a:cubicBezTo>
                    <a:pt x="1540" y="118"/>
                    <a:pt x="1600" y="148"/>
                    <a:pt x="1540" y="148"/>
                  </a:cubicBezTo>
                  <a:cubicBezTo>
                    <a:pt x="1534" y="150"/>
                    <a:pt x="1529" y="152"/>
                    <a:pt x="1525" y="152"/>
                  </a:cubicBezTo>
                  <a:cubicBezTo>
                    <a:pt x="1488" y="152"/>
                    <a:pt x="1503" y="53"/>
                    <a:pt x="1486" y="53"/>
                  </a:cubicBezTo>
                  <a:cubicBezTo>
                    <a:pt x="1484" y="53"/>
                    <a:pt x="1482" y="54"/>
                    <a:pt x="1479" y="57"/>
                  </a:cubicBezTo>
                  <a:cubicBezTo>
                    <a:pt x="1479" y="82"/>
                    <a:pt x="1459" y="126"/>
                    <a:pt x="1452" y="126"/>
                  </a:cubicBezTo>
                  <a:cubicBezTo>
                    <a:pt x="1450" y="126"/>
                    <a:pt x="1449" y="123"/>
                    <a:pt x="1449" y="118"/>
                  </a:cubicBezTo>
                  <a:lnTo>
                    <a:pt x="1449" y="57"/>
                  </a:lnTo>
                  <a:cubicBezTo>
                    <a:pt x="1425" y="57"/>
                    <a:pt x="1401" y="96"/>
                    <a:pt x="1392" y="96"/>
                  </a:cubicBezTo>
                  <a:cubicBezTo>
                    <a:pt x="1390" y="96"/>
                    <a:pt x="1389" y="93"/>
                    <a:pt x="1389" y="87"/>
                  </a:cubicBezTo>
                  <a:lnTo>
                    <a:pt x="1389" y="87"/>
                  </a:lnTo>
                  <a:cubicBezTo>
                    <a:pt x="1389" y="87"/>
                    <a:pt x="1389" y="87"/>
                    <a:pt x="1389" y="87"/>
                  </a:cubicBezTo>
                  <a:cubicBezTo>
                    <a:pt x="1381" y="72"/>
                    <a:pt x="1375" y="67"/>
                    <a:pt x="1371" y="67"/>
                  </a:cubicBezTo>
                  <a:cubicBezTo>
                    <a:pt x="1358" y="67"/>
                    <a:pt x="1358" y="118"/>
                    <a:pt x="1358" y="118"/>
                  </a:cubicBezTo>
                  <a:lnTo>
                    <a:pt x="1358" y="57"/>
                  </a:lnTo>
                  <a:cubicBezTo>
                    <a:pt x="1328" y="57"/>
                    <a:pt x="1298" y="118"/>
                    <a:pt x="1298" y="118"/>
                  </a:cubicBezTo>
                  <a:cubicBezTo>
                    <a:pt x="1298" y="93"/>
                    <a:pt x="1318" y="49"/>
                    <a:pt x="1309" y="49"/>
                  </a:cubicBezTo>
                  <a:cubicBezTo>
                    <a:pt x="1307" y="49"/>
                    <a:pt x="1304" y="51"/>
                    <a:pt x="1298" y="57"/>
                  </a:cubicBezTo>
                  <a:cubicBezTo>
                    <a:pt x="1280" y="66"/>
                    <a:pt x="1265" y="70"/>
                    <a:pt x="1252" y="70"/>
                  </a:cubicBezTo>
                  <a:cubicBezTo>
                    <a:pt x="1220" y="70"/>
                    <a:pt x="1199" y="48"/>
                    <a:pt x="1177" y="27"/>
                  </a:cubicBezTo>
                  <a:cubicBezTo>
                    <a:pt x="1155" y="71"/>
                    <a:pt x="1133" y="99"/>
                    <a:pt x="1111" y="99"/>
                  </a:cubicBezTo>
                  <a:cubicBezTo>
                    <a:pt x="1103" y="99"/>
                    <a:pt x="1095" y="95"/>
                    <a:pt x="1087" y="87"/>
                  </a:cubicBezTo>
                  <a:cubicBezTo>
                    <a:pt x="1083" y="84"/>
                    <a:pt x="1080" y="82"/>
                    <a:pt x="1078" y="82"/>
                  </a:cubicBezTo>
                  <a:cubicBezTo>
                    <a:pt x="1062" y="82"/>
                    <a:pt x="1058" y="135"/>
                    <a:pt x="1057" y="135"/>
                  </a:cubicBezTo>
                  <a:cubicBezTo>
                    <a:pt x="1057" y="135"/>
                    <a:pt x="1057" y="130"/>
                    <a:pt x="1057" y="118"/>
                  </a:cubicBezTo>
                  <a:cubicBezTo>
                    <a:pt x="1027" y="118"/>
                    <a:pt x="1004" y="125"/>
                    <a:pt x="985" y="125"/>
                  </a:cubicBezTo>
                  <a:cubicBezTo>
                    <a:pt x="966" y="125"/>
                    <a:pt x="951" y="118"/>
                    <a:pt x="936" y="87"/>
                  </a:cubicBezTo>
                  <a:cubicBezTo>
                    <a:pt x="936" y="105"/>
                    <a:pt x="931" y="110"/>
                    <a:pt x="923" y="110"/>
                  </a:cubicBezTo>
                  <a:cubicBezTo>
                    <a:pt x="915" y="110"/>
                    <a:pt x="905" y="105"/>
                    <a:pt x="896" y="105"/>
                  </a:cubicBezTo>
                  <a:cubicBezTo>
                    <a:pt x="885" y="105"/>
                    <a:pt x="876" y="113"/>
                    <a:pt x="876" y="148"/>
                  </a:cubicBezTo>
                  <a:cubicBezTo>
                    <a:pt x="876" y="87"/>
                    <a:pt x="876" y="57"/>
                    <a:pt x="845" y="57"/>
                  </a:cubicBezTo>
                  <a:cubicBezTo>
                    <a:pt x="815" y="57"/>
                    <a:pt x="815" y="118"/>
                    <a:pt x="815" y="118"/>
                  </a:cubicBezTo>
                  <a:lnTo>
                    <a:pt x="815" y="87"/>
                  </a:lnTo>
                  <a:cubicBezTo>
                    <a:pt x="810" y="93"/>
                    <a:pt x="804" y="96"/>
                    <a:pt x="798" y="96"/>
                  </a:cubicBezTo>
                  <a:cubicBezTo>
                    <a:pt x="775" y="96"/>
                    <a:pt x="755" y="51"/>
                    <a:pt x="755" y="27"/>
                  </a:cubicBezTo>
                  <a:lnTo>
                    <a:pt x="725" y="87"/>
                  </a:lnTo>
                  <a:cubicBezTo>
                    <a:pt x="725" y="57"/>
                    <a:pt x="725" y="57"/>
                    <a:pt x="725" y="57"/>
                  </a:cubicBezTo>
                  <a:cubicBezTo>
                    <a:pt x="720" y="62"/>
                    <a:pt x="716" y="64"/>
                    <a:pt x="713" y="64"/>
                  </a:cubicBezTo>
                  <a:cubicBezTo>
                    <a:pt x="700" y="64"/>
                    <a:pt x="696" y="36"/>
                    <a:pt x="695" y="36"/>
                  </a:cubicBezTo>
                  <a:cubicBezTo>
                    <a:pt x="695" y="36"/>
                    <a:pt x="695" y="41"/>
                    <a:pt x="695" y="57"/>
                  </a:cubicBezTo>
                  <a:cubicBezTo>
                    <a:pt x="695" y="57"/>
                    <a:pt x="695" y="57"/>
                    <a:pt x="695" y="87"/>
                  </a:cubicBezTo>
                  <a:cubicBezTo>
                    <a:pt x="695" y="57"/>
                    <a:pt x="664" y="57"/>
                    <a:pt x="664" y="57"/>
                  </a:cubicBezTo>
                  <a:lnTo>
                    <a:pt x="664" y="27"/>
                  </a:lnTo>
                  <a:cubicBezTo>
                    <a:pt x="634" y="27"/>
                    <a:pt x="604" y="57"/>
                    <a:pt x="574" y="57"/>
                  </a:cubicBezTo>
                  <a:cubicBezTo>
                    <a:pt x="574" y="57"/>
                    <a:pt x="574" y="27"/>
                    <a:pt x="574" y="27"/>
                  </a:cubicBezTo>
                  <a:cubicBezTo>
                    <a:pt x="574" y="27"/>
                    <a:pt x="54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3889200" y="227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3896725" y="22765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3880125" y="227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3899750" y="2277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3854475" y="2284875"/>
              <a:ext cx="2300" cy="1525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31" y="1"/>
                  </a:moveTo>
                  <a:cubicBezTo>
                    <a:pt x="31" y="1"/>
                    <a:pt x="1" y="31"/>
                    <a:pt x="31" y="61"/>
                  </a:cubicBezTo>
                  <a:lnTo>
                    <a:pt x="91" y="61"/>
                  </a:lnTo>
                  <a:cubicBezTo>
                    <a:pt x="61" y="61"/>
                    <a:pt x="91" y="6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3856000" y="229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3856000" y="229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3855250" y="228637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0" y="1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3811475" y="2258550"/>
              <a:ext cx="46050" cy="48975"/>
            </a:xfrm>
            <a:custGeom>
              <a:avLst/>
              <a:gdLst/>
              <a:ahLst/>
              <a:cxnLst/>
              <a:rect l="l" t="t" r="r" b="b"/>
              <a:pathLst>
                <a:path w="1842" h="1959" extrusionOk="0">
                  <a:moveTo>
                    <a:pt x="1661" y="233"/>
                  </a:moveTo>
                  <a:cubicBezTo>
                    <a:pt x="1660" y="233"/>
                    <a:pt x="1660" y="235"/>
                    <a:pt x="1660" y="239"/>
                  </a:cubicBezTo>
                  <a:lnTo>
                    <a:pt x="1660" y="239"/>
                  </a:lnTo>
                  <a:cubicBezTo>
                    <a:pt x="1660" y="239"/>
                    <a:pt x="1661" y="239"/>
                    <a:pt x="1661" y="239"/>
                  </a:cubicBezTo>
                  <a:cubicBezTo>
                    <a:pt x="1661" y="234"/>
                    <a:pt x="1661" y="233"/>
                    <a:pt x="1661" y="233"/>
                  </a:cubicBezTo>
                  <a:close/>
                  <a:moveTo>
                    <a:pt x="1481" y="259"/>
                  </a:moveTo>
                  <a:lnTo>
                    <a:pt x="1481" y="259"/>
                  </a:lnTo>
                  <a:cubicBezTo>
                    <a:pt x="1480" y="265"/>
                    <a:pt x="1480" y="269"/>
                    <a:pt x="1480" y="269"/>
                  </a:cubicBezTo>
                  <a:lnTo>
                    <a:pt x="1480" y="269"/>
                  </a:lnTo>
                  <a:cubicBezTo>
                    <a:pt x="1480" y="265"/>
                    <a:pt x="1480" y="262"/>
                    <a:pt x="1481" y="259"/>
                  </a:cubicBezTo>
                  <a:close/>
                  <a:moveTo>
                    <a:pt x="1660" y="239"/>
                  </a:moveTo>
                  <a:cubicBezTo>
                    <a:pt x="1655" y="239"/>
                    <a:pt x="1630" y="242"/>
                    <a:pt x="1630" y="269"/>
                  </a:cubicBezTo>
                  <a:cubicBezTo>
                    <a:pt x="1654" y="269"/>
                    <a:pt x="1640" y="269"/>
                    <a:pt x="1634" y="299"/>
                  </a:cubicBezTo>
                  <a:lnTo>
                    <a:pt x="1634" y="299"/>
                  </a:lnTo>
                  <a:cubicBezTo>
                    <a:pt x="1652" y="295"/>
                    <a:pt x="1658" y="254"/>
                    <a:pt x="1660" y="239"/>
                  </a:cubicBezTo>
                  <a:close/>
                  <a:moveTo>
                    <a:pt x="1811" y="812"/>
                  </a:moveTo>
                  <a:lnTo>
                    <a:pt x="1817" y="817"/>
                  </a:lnTo>
                  <a:lnTo>
                    <a:pt x="1817" y="817"/>
                  </a:lnTo>
                  <a:cubicBezTo>
                    <a:pt x="1825" y="815"/>
                    <a:pt x="1833" y="812"/>
                    <a:pt x="1842" y="812"/>
                  </a:cubicBezTo>
                  <a:close/>
                  <a:moveTo>
                    <a:pt x="1751" y="1084"/>
                  </a:moveTo>
                  <a:cubicBezTo>
                    <a:pt x="1751" y="1084"/>
                    <a:pt x="1751" y="1097"/>
                    <a:pt x="1751" y="1114"/>
                  </a:cubicBezTo>
                  <a:cubicBezTo>
                    <a:pt x="1751" y="1114"/>
                    <a:pt x="1781" y="1114"/>
                    <a:pt x="1751" y="1084"/>
                  </a:cubicBezTo>
                  <a:close/>
                  <a:moveTo>
                    <a:pt x="1721" y="1114"/>
                  </a:moveTo>
                  <a:cubicBezTo>
                    <a:pt x="1721" y="1114"/>
                    <a:pt x="1723" y="1116"/>
                    <a:pt x="1726" y="1119"/>
                  </a:cubicBezTo>
                  <a:lnTo>
                    <a:pt x="1726" y="1119"/>
                  </a:lnTo>
                  <a:cubicBezTo>
                    <a:pt x="1727" y="1118"/>
                    <a:pt x="1729" y="1116"/>
                    <a:pt x="1732" y="1116"/>
                  </a:cubicBezTo>
                  <a:lnTo>
                    <a:pt x="1732" y="1116"/>
                  </a:lnTo>
                  <a:cubicBezTo>
                    <a:pt x="1729" y="1115"/>
                    <a:pt x="1725" y="1114"/>
                    <a:pt x="1721" y="1114"/>
                  </a:cubicBezTo>
                  <a:close/>
                  <a:moveTo>
                    <a:pt x="1751" y="1114"/>
                  </a:moveTo>
                  <a:cubicBezTo>
                    <a:pt x="1743" y="1114"/>
                    <a:pt x="1736" y="1115"/>
                    <a:pt x="1732" y="1116"/>
                  </a:cubicBezTo>
                  <a:lnTo>
                    <a:pt x="1732" y="1116"/>
                  </a:lnTo>
                  <a:cubicBezTo>
                    <a:pt x="1751" y="1122"/>
                    <a:pt x="1751" y="1144"/>
                    <a:pt x="1751" y="1144"/>
                  </a:cubicBezTo>
                  <a:cubicBezTo>
                    <a:pt x="1751" y="1134"/>
                    <a:pt x="1751" y="1123"/>
                    <a:pt x="1751" y="1114"/>
                  </a:cubicBezTo>
                  <a:close/>
                  <a:moveTo>
                    <a:pt x="1726" y="1119"/>
                  </a:moveTo>
                  <a:cubicBezTo>
                    <a:pt x="1717" y="1129"/>
                    <a:pt x="1751" y="1152"/>
                    <a:pt x="1751" y="1174"/>
                  </a:cubicBezTo>
                  <a:cubicBezTo>
                    <a:pt x="1751" y="1152"/>
                    <a:pt x="1734" y="1129"/>
                    <a:pt x="1726" y="1119"/>
                  </a:cubicBezTo>
                  <a:close/>
                  <a:moveTo>
                    <a:pt x="1691" y="1355"/>
                  </a:moveTo>
                  <a:cubicBezTo>
                    <a:pt x="1691" y="1355"/>
                    <a:pt x="1691" y="1355"/>
                    <a:pt x="1691" y="1386"/>
                  </a:cubicBezTo>
                  <a:lnTo>
                    <a:pt x="1661" y="1386"/>
                  </a:lnTo>
                  <a:cubicBezTo>
                    <a:pt x="1691" y="1355"/>
                    <a:pt x="1691" y="1355"/>
                    <a:pt x="1691" y="1355"/>
                  </a:cubicBezTo>
                  <a:close/>
                  <a:moveTo>
                    <a:pt x="785" y="1778"/>
                  </a:moveTo>
                  <a:lnTo>
                    <a:pt x="785" y="1868"/>
                  </a:lnTo>
                  <a:cubicBezTo>
                    <a:pt x="785" y="1868"/>
                    <a:pt x="781" y="1877"/>
                    <a:pt x="778" y="1887"/>
                  </a:cubicBezTo>
                  <a:lnTo>
                    <a:pt x="778" y="1887"/>
                  </a:lnTo>
                  <a:cubicBezTo>
                    <a:pt x="762" y="1855"/>
                    <a:pt x="785" y="1805"/>
                    <a:pt x="785" y="1778"/>
                  </a:cubicBezTo>
                  <a:close/>
                  <a:moveTo>
                    <a:pt x="492" y="1"/>
                  </a:moveTo>
                  <a:cubicBezTo>
                    <a:pt x="487" y="1"/>
                    <a:pt x="484" y="7"/>
                    <a:pt x="484" y="28"/>
                  </a:cubicBezTo>
                  <a:cubicBezTo>
                    <a:pt x="423" y="58"/>
                    <a:pt x="393" y="58"/>
                    <a:pt x="393" y="88"/>
                  </a:cubicBezTo>
                  <a:cubicBezTo>
                    <a:pt x="393" y="148"/>
                    <a:pt x="423" y="178"/>
                    <a:pt x="393" y="178"/>
                  </a:cubicBezTo>
                  <a:cubicBezTo>
                    <a:pt x="373" y="178"/>
                    <a:pt x="340" y="165"/>
                    <a:pt x="319" y="165"/>
                  </a:cubicBezTo>
                  <a:cubicBezTo>
                    <a:pt x="309" y="165"/>
                    <a:pt x="303" y="168"/>
                    <a:pt x="303" y="178"/>
                  </a:cubicBezTo>
                  <a:lnTo>
                    <a:pt x="303" y="239"/>
                  </a:lnTo>
                  <a:cubicBezTo>
                    <a:pt x="288" y="224"/>
                    <a:pt x="280" y="224"/>
                    <a:pt x="276" y="224"/>
                  </a:cubicBezTo>
                  <a:cubicBezTo>
                    <a:pt x="272" y="224"/>
                    <a:pt x="272" y="224"/>
                    <a:pt x="272" y="209"/>
                  </a:cubicBezTo>
                  <a:cubicBezTo>
                    <a:pt x="242" y="239"/>
                    <a:pt x="242" y="269"/>
                    <a:pt x="242" y="329"/>
                  </a:cubicBezTo>
                  <a:cubicBezTo>
                    <a:pt x="242" y="339"/>
                    <a:pt x="239" y="343"/>
                    <a:pt x="234" y="343"/>
                  </a:cubicBezTo>
                  <a:cubicBezTo>
                    <a:pt x="226" y="343"/>
                    <a:pt x="212" y="329"/>
                    <a:pt x="212" y="329"/>
                  </a:cubicBezTo>
                  <a:cubicBezTo>
                    <a:pt x="212" y="420"/>
                    <a:pt x="91" y="390"/>
                    <a:pt x="91" y="510"/>
                  </a:cubicBezTo>
                  <a:lnTo>
                    <a:pt x="91" y="571"/>
                  </a:lnTo>
                  <a:cubicBezTo>
                    <a:pt x="85" y="577"/>
                    <a:pt x="82" y="579"/>
                    <a:pt x="80" y="579"/>
                  </a:cubicBezTo>
                  <a:cubicBezTo>
                    <a:pt x="71" y="579"/>
                    <a:pt x="85" y="541"/>
                    <a:pt x="61" y="541"/>
                  </a:cubicBezTo>
                  <a:cubicBezTo>
                    <a:pt x="91" y="631"/>
                    <a:pt x="61" y="631"/>
                    <a:pt x="61" y="722"/>
                  </a:cubicBezTo>
                  <a:cubicBezTo>
                    <a:pt x="1" y="722"/>
                    <a:pt x="31" y="872"/>
                    <a:pt x="1" y="933"/>
                  </a:cubicBezTo>
                  <a:lnTo>
                    <a:pt x="31" y="933"/>
                  </a:lnTo>
                  <a:lnTo>
                    <a:pt x="31" y="1355"/>
                  </a:lnTo>
                  <a:cubicBezTo>
                    <a:pt x="31" y="1362"/>
                    <a:pt x="34" y="1364"/>
                    <a:pt x="39" y="1364"/>
                  </a:cubicBezTo>
                  <a:cubicBezTo>
                    <a:pt x="47" y="1364"/>
                    <a:pt x="61" y="1357"/>
                    <a:pt x="73" y="1357"/>
                  </a:cubicBezTo>
                  <a:cubicBezTo>
                    <a:pt x="83" y="1357"/>
                    <a:pt x="91" y="1363"/>
                    <a:pt x="91" y="1386"/>
                  </a:cubicBezTo>
                  <a:lnTo>
                    <a:pt x="61" y="1386"/>
                  </a:lnTo>
                  <a:cubicBezTo>
                    <a:pt x="91" y="1476"/>
                    <a:pt x="122" y="1597"/>
                    <a:pt x="182" y="1627"/>
                  </a:cubicBezTo>
                  <a:cubicBezTo>
                    <a:pt x="162" y="1627"/>
                    <a:pt x="155" y="1614"/>
                    <a:pt x="153" y="1614"/>
                  </a:cubicBezTo>
                  <a:cubicBezTo>
                    <a:pt x="152" y="1614"/>
                    <a:pt x="152" y="1617"/>
                    <a:pt x="152" y="1627"/>
                  </a:cubicBezTo>
                  <a:cubicBezTo>
                    <a:pt x="152" y="1657"/>
                    <a:pt x="212" y="1657"/>
                    <a:pt x="212" y="1657"/>
                  </a:cubicBezTo>
                  <a:cubicBezTo>
                    <a:pt x="212" y="1672"/>
                    <a:pt x="205" y="1672"/>
                    <a:pt x="201" y="1672"/>
                  </a:cubicBezTo>
                  <a:cubicBezTo>
                    <a:pt x="197" y="1672"/>
                    <a:pt x="197" y="1672"/>
                    <a:pt x="212" y="1687"/>
                  </a:cubicBezTo>
                  <a:cubicBezTo>
                    <a:pt x="212" y="1748"/>
                    <a:pt x="242" y="1717"/>
                    <a:pt x="242" y="1748"/>
                  </a:cubicBezTo>
                  <a:cubicBezTo>
                    <a:pt x="242" y="1748"/>
                    <a:pt x="256" y="1761"/>
                    <a:pt x="265" y="1761"/>
                  </a:cubicBezTo>
                  <a:cubicBezTo>
                    <a:pt x="269" y="1761"/>
                    <a:pt x="272" y="1758"/>
                    <a:pt x="272" y="1748"/>
                  </a:cubicBezTo>
                  <a:cubicBezTo>
                    <a:pt x="272" y="1778"/>
                    <a:pt x="333" y="1748"/>
                    <a:pt x="333" y="1808"/>
                  </a:cubicBezTo>
                  <a:cubicBezTo>
                    <a:pt x="333" y="1803"/>
                    <a:pt x="333" y="1802"/>
                    <a:pt x="333" y="1802"/>
                  </a:cubicBezTo>
                  <a:cubicBezTo>
                    <a:pt x="333" y="1802"/>
                    <a:pt x="335" y="1829"/>
                    <a:pt x="345" y="1829"/>
                  </a:cubicBezTo>
                  <a:cubicBezTo>
                    <a:pt x="349" y="1829"/>
                    <a:pt x="355" y="1824"/>
                    <a:pt x="363" y="1808"/>
                  </a:cubicBezTo>
                  <a:lnTo>
                    <a:pt x="363" y="1808"/>
                  </a:lnTo>
                  <a:cubicBezTo>
                    <a:pt x="333" y="1868"/>
                    <a:pt x="393" y="1838"/>
                    <a:pt x="393" y="1868"/>
                  </a:cubicBezTo>
                  <a:cubicBezTo>
                    <a:pt x="393" y="1868"/>
                    <a:pt x="393" y="1899"/>
                    <a:pt x="393" y="1899"/>
                  </a:cubicBezTo>
                  <a:cubicBezTo>
                    <a:pt x="402" y="1907"/>
                    <a:pt x="411" y="1911"/>
                    <a:pt x="419" y="1911"/>
                  </a:cubicBezTo>
                  <a:cubicBezTo>
                    <a:pt x="438" y="1911"/>
                    <a:pt x="454" y="1890"/>
                    <a:pt x="454" y="1868"/>
                  </a:cubicBezTo>
                  <a:cubicBezTo>
                    <a:pt x="454" y="1899"/>
                    <a:pt x="460" y="1905"/>
                    <a:pt x="469" y="1905"/>
                  </a:cubicBezTo>
                  <a:cubicBezTo>
                    <a:pt x="476" y="1905"/>
                    <a:pt x="485" y="1901"/>
                    <a:pt x="493" y="1901"/>
                  </a:cubicBezTo>
                  <a:cubicBezTo>
                    <a:pt x="504" y="1901"/>
                    <a:pt x="514" y="1911"/>
                    <a:pt x="514" y="1959"/>
                  </a:cubicBezTo>
                  <a:lnTo>
                    <a:pt x="635" y="1868"/>
                  </a:lnTo>
                  <a:lnTo>
                    <a:pt x="635" y="1868"/>
                  </a:lnTo>
                  <a:cubicBezTo>
                    <a:pt x="635" y="1959"/>
                    <a:pt x="604" y="1899"/>
                    <a:pt x="604" y="1959"/>
                  </a:cubicBezTo>
                  <a:cubicBezTo>
                    <a:pt x="635" y="1929"/>
                    <a:pt x="695" y="1899"/>
                    <a:pt x="695" y="1899"/>
                  </a:cubicBezTo>
                  <a:lnTo>
                    <a:pt x="695" y="1899"/>
                  </a:lnTo>
                  <a:cubicBezTo>
                    <a:pt x="695" y="1899"/>
                    <a:pt x="676" y="1937"/>
                    <a:pt x="683" y="1937"/>
                  </a:cubicBezTo>
                  <a:cubicBezTo>
                    <a:pt x="685" y="1937"/>
                    <a:pt x="689" y="1935"/>
                    <a:pt x="695" y="1929"/>
                  </a:cubicBezTo>
                  <a:cubicBezTo>
                    <a:pt x="710" y="1914"/>
                    <a:pt x="725" y="1914"/>
                    <a:pt x="740" y="1914"/>
                  </a:cubicBezTo>
                  <a:cubicBezTo>
                    <a:pt x="751" y="1914"/>
                    <a:pt x="762" y="1914"/>
                    <a:pt x="772" y="1908"/>
                  </a:cubicBezTo>
                  <a:lnTo>
                    <a:pt x="772" y="1908"/>
                  </a:lnTo>
                  <a:cubicBezTo>
                    <a:pt x="771" y="1919"/>
                    <a:pt x="774" y="1929"/>
                    <a:pt x="785" y="1929"/>
                  </a:cubicBezTo>
                  <a:cubicBezTo>
                    <a:pt x="810" y="1904"/>
                    <a:pt x="815" y="1860"/>
                    <a:pt x="815" y="1860"/>
                  </a:cubicBezTo>
                  <a:cubicBezTo>
                    <a:pt x="816" y="1860"/>
                    <a:pt x="816" y="1863"/>
                    <a:pt x="816" y="1868"/>
                  </a:cubicBezTo>
                  <a:cubicBezTo>
                    <a:pt x="816" y="1879"/>
                    <a:pt x="816" y="1890"/>
                    <a:pt x="816" y="1899"/>
                  </a:cubicBezTo>
                  <a:cubicBezTo>
                    <a:pt x="837" y="1877"/>
                    <a:pt x="843" y="1856"/>
                    <a:pt x="845" y="1856"/>
                  </a:cubicBezTo>
                  <a:cubicBezTo>
                    <a:pt x="846" y="1856"/>
                    <a:pt x="846" y="1860"/>
                    <a:pt x="846" y="1868"/>
                  </a:cubicBezTo>
                  <a:cubicBezTo>
                    <a:pt x="846" y="1899"/>
                    <a:pt x="846" y="1899"/>
                    <a:pt x="846" y="1899"/>
                  </a:cubicBezTo>
                  <a:cubicBezTo>
                    <a:pt x="868" y="1876"/>
                    <a:pt x="907" y="1805"/>
                    <a:pt x="925" y="1805"/>
                  </a:cubicBezTo>
                  <a:cubicBezTo>
                    <a:pt x="932" y="1805"/>
                    <a:pt x="936" y="1814"/>
                    <a:pt x="936" y="1838"/>
                  </a:cubicBezTo>
                  <a:lnTo>
                    <a:pt x="936" y="1899"/>
                  </a:lnTo>
                  <a:cubicBezTo>
                    <a:pt x="936" y="1899"/>
                    <a:pt x="956" y="1860"/>
                    <a:pt x="963" y="1860"/>
                  </a:cubicBezTo>
                  <a:cubicBezTo>
                    <a:pt x="965" y="1860"/>
                    <a:pt x="967" y="1862"/>
                    <a:pt x="967" y="1868"/>
                  </a:cubicBezTo>
                  <a:lnTo>
                    <a:pt x="967" y="1899"/>
                  </a:lnTo>
                  <a:lnTo>
                    <a:pt x="997" y="1899"/>
                  </a:lnTo>
                  <a:lnTo>
                    <a:pt x="997" y="1868"/>
                  </a:lnTo>
                  <a:cubicBezTo>
                    <a:pt x="997" y="1838"/>
                    <a:pt x="997" y="1808"/>
                    <a:pt x="997" y="1808"/>
                  </a:cubicBezTo>
                  <a:cubicBezTo>
                    <a:pt x="997" y="1808"/>
                    <a:pt x="1027" y="1808"/>
                    <a:pt x="1027" y="1838"/>
                  </a:cubicBezTo>
                  <a:lnTo>
                    <a:pt x="1027" y="1899"/>
                  </a:lnTo>
                  <a:cubicBezTo>
                    <a:pt x="1042" y="1868"/>
                    <a:pt x="1057" y="1868"/>
                    <a:pt x="1068" y="1868"/>
                  </a:cubicBezTo>
                  <a:cubicBezTo>
                    <a:pt x="1075" y="1868"/>
                    <a:pt x="1081" y="1868"/>
                    <a:pt x="1084" y="1862"/>
                  </a:cubicBezTo>
                  <a:lnTo>
                    <a:pt x="1084" y="1862"/>
                  </a:lnTo>
                  <a:cubicBezTo>
                    <a:pt x="1086" y="1866"/>
                    <a:pt x="1087" y="1868"/>
                    <a:pt x="1087" y="1868"/>
                  </a:cubicBezTo>
                  <a:lnTo>
                    <a:pt x="1087" y="1838"/>
                  </a:lnTo>
                  <a:cubicBezTo>
                    <a:pt x="1087" y="1850"/>
                    <a:pt x="1086" y="1857"/>
                    <a:pt x="1084" y="1862"/>
                  </a:cubicBezTo>
                  <a:lnTo>
                    <a:pt x="1084" y="1862"/>
                  </a:lnTo>
                  <a:cubicBezTo>
                    <a:pt x="1079" y="1850"/>
                    <a:pt x="1070" y="1830"/>
                    <a:pt x="1076" y="1830"/>
                  </a:cubicBezTo>
                  <a:cubicBezTo>
                    <a:pt x="1078" y="1830"/>
                    <a:pt x="1081" y="1832"/>
                    <a:pt x="1087" y="1838"/>
                  </a:cubicBezTo>
                  <a:cubicBezTo>
                    <a:pt x="1087" y="1838"/>
                    <a:pt x="1101" y="1811"/>
                    <a:pt x="1119" y="1811"/>
                  </a:cubicBezTo>
                  <a:cubicBezTo>
                    <a:pt x="1127" y="1811"/>
                    <a:pt x="1138" y="1818"/>
                    <a:pt x="1148" y="1838"/>
                  </a:cubicBezTo>
                  <a:cubicBezTo>
                    <a:pt x="1148" y="1868"/>
                    <a:pt x="1148" y="1868"/>
                    <a:pt x="1148" y="1868"/>
                  </a:cubicBezTo>
                  <a:cubicBezTo>
                    <a:pt x="1148" y="1868"/>
                    <a:pt x="1148" y="1868"/>
                    <a:pt x="1148" y="1899"/>
                  </a:cubicBezTo>
                  <a:cubicBezTo>
                    <a:pt x="1178" y="1868"/>
                    <a:pt x="1208" y="1838"/>
                    <a:pt x="1238" y="1838"/>
                  </a:cubicBezTo>
                  <a:cubicBezTo>
                    <a:pt x="1238" y="1808"/>
                    <a:pt x="1241" y="1798"/>
                    <a:pt x="1246" y="1798"/>
                  </a:cubicBezTo>
                  <a:cubicBezTo>
                    <a:pt x="1255" y="1798"/>
                    <a:pt x="1268" y="1838"/>
                    <a:pt x="1268" y="1838"/>
                  </a:cubicBezTo>
                  <a:cubicBezTo>
                    <a:pt x="1268" y="1838"/>
                    <a:pt x="1238" y="1868"/>
                    <a:pt x="1268" y="1868"/>
                  </a:cubicBezTo>
                  <a:cubicBezTo>
                    <a:pt x="1274" y="1874"/>
                    <a:pt x="1279" y="1877"/>
                    <a:pt x="1283" y="1877"/>
                  </a:cubicBezTo>
                  <a:cubicBezTo>
                    <a:pt x="1300" y="1877"/>
                    <a:pt x="1304" y="1832"/>
                    <a:pt x="1329" y="1808"/>
                  </a:cubicBezTo>
                  <a:lnTo>
                    <a:pt x="1329" y="1838"/>
                  </a:lnTo>
                  <a:cubicBezTo>
                    <a:pt x="1349" y="1838"/>
                    <a:pt x="1369" y="1852"/>
                    <a:pt x="1380" y="1852"/>
                  </a:cubicBezTo>
                  <a:cubicBezTo>
                    <a:pt x="1386" y="1852"/>
                    <a:pt x="1389" y="1848"/>
                    <a:pt x="1389" y="1838"/>
                  </a:cubicBezTo>
                  <a:lnTo>
                    <a:pt x="1389" y="1778"/>
                  </a:lnTo>
                  <a:cubicBezTo>
                    <a:pt x="1403" y="1806"/>
                    <a:pt x="1414" y="1816"/>
                    <a:pt x="1423" y="1816"/>
                  </a:cubicBezTo>
                  <a:cubicBezTo>
                    <a:pt x="1447" y="1816"/>
                    <a:pt x="1459" y="1737"/>
                    <a:pt x="1489" y="1737"/>
                  </a:cubicBezTo>
                  <a:cubicBezTo>
                    <a:pt x="1495" y="1737"/>
                    <a:pt x="1502" y="1740"/>
                    <a:pt x="1510" y="1748"/>
                  </a:cubicBezTo>
                  <a:lnTo>
                    <a:pt x="1510" y="1778"/>
                  </a:lnTo>
                  <a:lnTo>
                    <a:pt x="1540" y="1717"/>
                  </a:lnTo>
                  <a:cubicBezTo>
                    <a:pt x="1525" y="1702"/>
                    <a:pt x="1517" y="1702"/>
                    <a:pt x="1513" y="1702"/>
                  </a:cubicBezTo>
                  <a:cubicBezTo>
                    <a:pt x="1510" y="1702"/>
                    <a:pt x="1510" y="1702"/>
                    <a:pt x="1510" y="1687"/>
                  </a:cubicBezTo>
                  <a:lnTo>
                    <a:pt x="1510" y="1657"/>
                  </a:lnTo>
                  <a:cubicBezTo>
                    <a:pt x="1510" y="1657"/>
                    <a:pt x="1510" y="1687"/>
                    <a:pt x="1540" y="1717"/>
                  </a:cubicBezTo>
                  <a:lnTo>
                    <a:pt x="1540" y="1687"/>
                  </a:lnTo>
                  <a:cubicBezTo>
                    <a:pt x="1544" y="1692"/>
                    <a:pt x="1547" y="1693"/>
                    <a:pt x="1548" y="1693"/>
                  </a:cubicBezTo>
                  <a:cubicBezTo>
                    <a:pt x="1555" y="1693"/>
                    <a:pt x="1514" y="1627"/>
                    <a:pt x="1540" y="1627"/>
                  </a:cubicBezTo>
                  <a:lnTo>
                    <a:pt x="1540" y="1597"/>
                  </a:lnTo>
                  <a:cubicBezTo>
                    <a:pt x="1550" y="1607"/>
                    <a:pt x="1557" y="1610"/>
                    <a:pt x="1561" y="1610"/>
                  </a:cubicBezTo>
                  <a:cubicBezTo>
                    <a:pt x="1570" y="1610"/>
                    <a:pt x="1570" y="1597"/>
                    <a:pt x="1570" y="1597"/>
                  </a:cubicBezTo>
                  <a:lnTo>
                    <a:pt x="1600" y="1597"/>
                  </a:lnTo>
                  <a:cubicBezTo>
                    <a:pt x="1570" y="1506"/>
                    <a:pt x="1600" y="1536"/>
                    <a:pt x="1600" y="1476"/>
                  </a:cubicBezTo>
                  <a:cubicBezTo>
                    <a:pt x="1630" y="1536"/>
                    <a:pt x="1600" y="1536"/>
                    <a:pt x="1630" y="1536"/>
                  </a:cubicBezTo>
                  <a:cubicBezTo>
                    <a:pt x="1651" y="1536"/>
                    <a:pt x="1671" y="1550"/>
                    <a:pt x="1673" y="1550"/>
                  </a:cubicBezTo>
                  <a:cubicBezTo>
                    <a:pt x="1674" y="1550"/>
                    <a:pt x="1671" y="1546"/>
                    <a:pt x="1661" y="1536"/>
                  </a:cubicBezTo>
                  <a:cubicBezTo>
                    <a:pt x="1630" y="1506"/>
                    <a:pt x="1661" y="1536"/>
                    <a:pt x="1661" y="1476"/>
                  </a:cubicBezTo>
                  <a:cubicBezTo>
                    <a:pt x="1661" y="1476"/>
                    <a:pt x="1674" y="1489"/>
                    <a:pt x="1683" y="1489"/>
                  </a:cubicBezTo>
                  <a:cubicBezTo>
                    <a:pt x="1687" y="1489"/>
                    <a:pt x="1691" y="1486"/>
                    <a:pt x="1691" y="1476"/>
                  </a:cubicBezTo>
                  <a:cubicBezTo>
                    <a:pt x="1691" y="1469"/>
                    <a:pt x="1691" y="1467"/>
                    <a:pt x="1690" y="1467"/>
                  </a:cubicBezTo>
                  <a:cubicBezTo>
                    <a:pt x="1690" y="1467"/>
                    <a:pt x="1688" y="1474"/>
                    <a:pt x="1683" y="1474"/>
                  </a:cubicBezTo>
                  <a:cubicBezTo>
                    <a:pt x="1679" y="1474"/>
                    <a:pt x="1672" y="1468"/>
                    <a:pt x="1661" y="1446"/>
                  </a:cubicBezTo>
                  <a:cubicBezTo>
                    <a:pt x="1661" y="1386"/>
                    <a:pt x="1721" y="1416"/>
                    <a:pt x="1691" y="1325"/>
                  </a:cubicBezTo>
                  <a:cubicBezTo>
                    <a:pt x="1691" y="1295"/>
                    <a:pt x="1691" y="1265"/>
                    <a:pt x="1661" y="1204"/>
                  </a:cubicBezTo>
                  <a:cubicBezTo>
                    <a:pt x="1685" y="1204"/>
                    <a:pt x="1690" y="1243"/>
                    <a:pt x="1691" y="1243"/>
                  </a:cubicBezTo>
                  <a:cubicBezTo>
                    <a:pt x="1691" y="1243"/>
                    <a:pt x="1691" y="1241"/>
                    <a:pt x="1691" y="1235"/>
                  </a:cubicBezTo>
                  <a:cubicBezTo>
                    <a:pt x="1691" y="1235"/>
                    <a:pt x="1661" y="1174"/>
                    <a:pt x="1691" y="1174"/>
                  </a:cubicBezTo>
                  <a:cubicBezTo>
                    <a:pt x="1711" y="1174"/>
                    <a:pt x="1718" y="1188"/>
                    <a:pt x="1720" y="1188"/>
                  </a:cubicBezTo>
                  <a:cubicBezTo>
                    <a:pt x="1721" y="1188"/>
                    <a:pt x="1721" y="1184"/>
                    <a:pt x="1721" y="1174"/>
                  </a:cubicBezTo>
                  <a:lnTo>
                    <a:pt x="1751" y="1174"/>
                  </a:lnTo>
                  <a:cubicBezTo>
                    <a:pt x="1751" y="1174"/>
                    <a:pt x="1721" y="1144"/>
                    <a:pt x="1721" y="1144"/>
                  </a:cubicBezTo>
                  <a:cubicBezTo>
                    <a:pt x="1721" y="1086"/>
                    <a:pt x="1721" y="1014"/>
                    <a:pt x="1721" y="963"/>
                  </a:cubicBezTo>
                  <a:lnTo>
                    <a:pt x="1781" y="963"/>
                  </a:lnTo>
                  <a:lnTo>
                    <a:pt x="1781" y="933"/>
                  </a:lnTo>
                  <a:cubicBezTo>
                    <a:pt x="1811" y="933"/>
                    <a:pt x="1811" y="933"/>
                    <a:pt x="1842" y="903"/>
                  </a:cubicBezTo>
                  <a:lnTo>
                    <a:pt x="1824" y="885"/>
                  </a:lnTo>
                  <a:lnTo>
                    <a:pt x="1824" y="885"/>
                  </a:lnTo>
                  <a:cubicBezTo>
                    <a:pt x="1828" y="872"/>
                    <a:pt x="1811" y="872"/>
                    <a:pt x="1811" y="872"/>
                  </a:cubicBezTo>
                  <a:cubicBezTo>
                    <a:pt x="1842" y="872"/>
                    <a:pt x="1842" y="872"/>
                    <a:pt x="1842" y="842"/>
                  </a:cubicBezTo>
                  <a:lnTo>
                    <a:pt x="1817" y="817"/>
                  </a:lnTo>
                  <a:lnTo>
                    <a:pt x="1817" y="817"/>
                  </a:lnTo>
                  <a:cubicBezTo>
                    <a:pt x="1806" y="821"/>
                    <a:pt x="1797" y="826"/>
                    <a:pt x="1790" y="826"/>
                  </a:cubicBezTo>
                  <a:cubicBezTo>
                    <a:pt x="1785" y="826"/>
                    <a:pt x="1781" y="822"/>
                    <a:pt x="1781" y="812"/>
                  </a:cubicBezTo>
                  <a:cubicBezTo>
                    <a:pt x="1781" y="782"/>
                    <a:pt x="1781" y="782"/>
                    <a:pt x="1781" y="782"/>
                  </a:cubicBezTo>
                  <a:lnTo>
                    <a:pt x="1811" y="782"/>
                  </a:lnTo>
                  <a:cubicBezTo>
                    <a:pt x="1781" y="752"/>
                    <a:pt x="1751" y="752"/>
                    <a:pt x="1781" y="722"/>
                  </a:cubicBezTo>
                  <a:cubicBezTo>
                    <a:pt x="1811" y="691"/>
                    <a:pt x="1811" y="661"/>
                    <a:pt x="1811" y="661"/>
                  </a:cubicBezTo>
                  <a:cubicBezTo>
                    <a:pt x="1781" y="661"/>
                    <a:pt x="1721" y="631"/>
                    <a:pt x="1751" y="631"/>
                  </a:cubicBezTo>
                  <a:cubicBezTo>
                    <a:pt x="1811" y="631"/>
                    <a:pt x="1751" y="571"/>
                    <a:pt x="1811" y="541"/>
                  </a:cubicBezTo>
                  <a:lnTo>
                    <a:pt x="1811" y="541"/>
                  </a:lnTo>
                  <a:cubicBezTo>
                    <a:pt x="1803" y="545"/>
                    <a:pt x="1795" y="547"/>
                    <a:pt x="1789" y="547"/>
                  </a:cubicBezTo>
                  <a:cubicBezTo>
                    <a:pt x="1751" y="547"/>
                    <a:pt x="1747" y="480"/>
                    <a:pt x="1721" y="480"/>
                  </a:cubicBezTo>
                  <a:cubicBezTo>
                    <a:pt x="1721" y="456"/>
                    <a:pt x="1741" y="412"/>
                    <a:pt x="1732" y="412"/>
                  </a:cubicBezTo>
                  <a:cubicBezTo>
                    <a:pt x="1730" y="412"/>
                    <a:pt x="1727" y="414"/>
                    <a:pt x="1721" y="420"/>
                  </a:cubicBezTo>
                  <a:cubicBezTo>
                    <a:pt x="1691" y="450"/>
                    <a:pt x="1691" y="450"/>
                    <a:pt x="1661" y="450"/>
                  </a:cubicBezTo>
                  <a:cubicBezTo>
                    <a:pt x="1661" y="359"/>
                    <a:pt x="1691" y="420"/>
                    <a:pt x="1721" y="359"/>
                  </a:cubicBezTo>
                  <a:lnTo>
                    <a:pt x="1721" y="359"/>
                  </a:lnTo>
                  <a:cubicBezTo>
                    <a:pt x="1706" y="375"/>
                    <a:pt x="1691" y="375"/>
                    <a:pt x="1679" y="375"/>
                  </a:cubicBezTo>
                  <a:cubicBezTo>
                    <a:pt x="1668" y="375"/>
                    <a:pt x="1661" y="375"/>
                    <a:pt x="1661" y="390"/>
                  </a:cubicBezTo>
                  <a:cubicBezTo>
                    <a:pt x="1661" y="359"/>
                    <a:pt x="1661" y="359"/>
                    <a:pt x="1691" y="329"/>
                  </a:cubicBezTo>
                  <a:lnTo>
                    <a:pt x="1691" y="329"/>
                  </a:lnTo>
                  <a:cubicBezTo>
                    <a:pt x="1678" y="336"/>
                    <a:pt x="1669" y="338"/>
                    <a:pt x="1663" y="338"/>
                  </a:cubicBezTo>
                  <a:cubicBezTo>
                    <a:pt x="1647" y="338"/>
                    <a:pt x="1649" y="321"/>
                    <a:pt x="1643" y="321"/>
                  </a:cubicBezTo>
                  <a:cubicBezTo>
                    <a:pt x="1640" y="321"/>
                    <a:pt x="1637" y="323"/>
                    <a:pt x="1630" y="329"/>
                  </a:cubicBezTo>
                  <a:cubicBezTo>
                    <a:pt x="1630" y="317"/>
                    <a:pt x="1632" y="307"/>
                    <a:pt x="1634" y="299"/>
                  </a:cubicBezTo>
                  <a:lnTo>
                    <a:pt x="1634" y="299"/>
                  </a:lnTo>
                  <a:cubicBezTo>
                    <a:pt x="1633" y="299"/>
                    <a:pt x="1632" y="299"/>
                    <a:pt x="1630" y="299"/>
                  </a:cubicBezTo>
                  <a:cubicBezTo>
                    <a:pt x="1570" y="269"/>
                    <a:pt x="1630" y="209"/>
                    <a:pt x="1630" y="209"/>
                  </a:cubicBezTo>
                  <a:cubicBezTo>
                    <a:pt x="1610" y="209"/>
                    <a:pt x="1604" y="195"/>
                    <a:pt x="1592" y="195"/>
                  </a:cubicBezTo>
                  <a:cubicBezTo>
                    <a:pt x="1587" y="195"/>
                    <a:pt x="1580" y="199"/>
                    <a:pt x="1570" y="209"/>
                  </a:cubicBezTo>
                  <a:cubicBezTo>
                    <a:pt x="1564" y="215"/>
                    <a:pt x="1559" y="217"/>
                    <a:pt x="1554" y="217"/>
                  </a:cubicBezTo>
                  <a:cubicBezTo>
                    <a:pt x="1543" y="217"/>
                    <a:pt x="1537" y="200"/>
                    <a:pt x="1525" y="200"/>
                  </a:cubicBezTo>
                  <a:cubicBezTo>
                    <a:pt x="1521" y="200"/>
                    <a:pt x="1516" y="202"/>
                    <a:pt x="1510" y="209"/>
                  </a:cubicBezTo>
                  <a:cubicBezTo>
                    <a:pt x="1496" y="222"/>
                    <a:pt x="1489" y="236"/>
                    <a:pt x="1485" y="247"/>
                  </a:cubicBezTo>
                  <a:lnTo>
                    <a:pt x="1485" y="247"/>
                  </a:lnTo>
                  <a:cubicBezTo>
                    <a:pt x="1468" y="255"/>
                    <a:pt x="1452" y="266"/>
                    <a:pt x="1445" y="266"/>
                  </a:cubicBezTo>
                  <a:cubicBezTo>
                    <a:pt x="1439" y="266"/>
                    <a:pt x="1439" y="259"/>
                    <a:pt x="1449" y="239"/>
                  </a:cubicBezTo>
                  <a:cubicBezTo>
                    <a:pt x="1464" y="224"/>
                    <a:pt x="1472" y="224"/>
                    <a:pt x="1476" y="224"/>
                  </a:cubicBezTo>
                  <a:cubicBezTo>
                    <a:pt x="1480" y="224"/>
                    <a:pt x="1480" y="224"/>
                    <a:pt x="1480" y="209"/>
                  </a:cubicBezTo>
                  <a:lnTo>
                    <a:pt x="1480" y="239"/>
                  </a:lnTo>
                  <a:cubicBezTo>
                    <a:pt x="1510" y="148"/>
                    <a:pt x="1510" y="209"/>
                    <a:pt x="1510" y="148"/>
                  </a:cubicBezTo>
                  <a:cubicBezTo>
                    <a:pt x="1495" y="133"/>
                    <a:pt x="1480" y="133"/>
                    <a:pt x="1468" y="133"/>
                  </a:cubicBezTo>
                  <a:cubicBezTo>
                    <a:pt x="1457" y="133"/>
                    <a:pt x="1449" y="133"/>
                    <a:pt x="1449" y="118"/>
                  </a:cubicBezTo>
                  <a:lnTo>
                    <a:pt x="1449" y="118"/>
                  </a:lnTo>
                  <a:cubicBezTo>
                    <a:pt x="1450" y="148"/>
                    <a:pt x="1479" y="148"/>
                    <a:pt x="1449" y="178"/>
                  </a:cubicBezTo>
                  <a:cubicBezTo>
                    <a:pt x="1444" y="181"/>
                    <a:pt x="1439" y="182"/>
                    <a:pt x="1434" y="182"/>
                  </a:cubicBezTo>
                  <a:cubicBezTo>
                    <a:pt x="1394" y="182"/>
                    <a:pt x="1389" y="84"/>
                    <a:pt x="1389" y="84"/>
                  </a:cubicBezTo>
                  <a:cubicBezTo>
                    <a:pt x="1389" y="84"/>
                    <a:pt x="1389" y="85"/>
                    <a:pt x="1389" y="88"/>
                  </a:cubicBezTo>
                  <a:cubicBezTo>
                    <a:pt x="1389" y="132"/>
                    <a:pt x="1373" y="160"/>
                    <a:pt x="1364" y="160"/>
                  </a:cubicBezTo>
                  <a:cubicBezTo>
                    <a:pt x="1361" y="160"/>
                    <a:pt x="1359" y="156"/>
                    <a:pt x="1359" y="148"/>
                  </a:cubicBezTo>
                  <a:lnTo>
                    <a:pt x="1359" y="88"/>
                  </a:lnTo>
                  <a:cubicBezTo>
                    <a:pt x="1351" y="88"/>
                    <a:pt x="1342" y="92"/>
                    <a:pt x="1333" y="97"/>
                  </a:cubicBezTo>
                  <a:lnTo>
                    <a:pt x="1333" y="97"/>
                  </a:lnTo>
                  <a:cubicBezTo>
                    <a:pt x="1332" y="94"/>
                    <a:pt x="1330" y="91"/>
                    <a:pt x="1329" y="88"/>
                  </a:cubicBezTo>
                  <a:cubicBezTo>
                    <a:pt x="1323" y="82"/>
                    <a:pt x="1318" y="79"/>
                    <a:pt x="1314" y="79"/>
                  </a:cubicBezTo>
                  <a:cubicBezTo>
                    <a:pt x="1298" y="79"/>
                    <a:pt x="1298" y="118"/>
                    <a:pt x="1298" y="118"/>
                  </a:cubicBezTo>
                  <a:cubicBezTo>
                    <a:pt x="1303" y="113"/>
                    <a:pt x="1308" y="111"/>
                    <a:pt x="1312" y="110"/>
                  </a:cubicBezTo>
                  <a:lnTo>
                    <a:pt x="1312" y="110"/>
                  </a:lnTo>
                  <a:cubicBezTo>
                    <a:pt x="1300" y="119"/>
                    <a:pt x="1291" y="127"/>
                    <a:pt x="1290" y="127"/>
                  </a:cubicBezTo>
                  <a:cubicBezTo>
                    <a:pt x="1290" y="127"/>
                    <a:pt x="1292" y="124"/>
                    <a:pt x="1298" y="118"/>
                  </a:cubicBezTo>
                  <a:lnTo>
                    <a:pt x="1298" y="58"/>
                  </a:lnTo>
                  <a:cubicBezTo>
                    <a:pt x="1268" y="88"/>
                    <a:pt x="1238" y="118"/>
                    <a:pt x="1208" y="118"/>
                  </a:cubicBezTo>
                  <a:cubicBezTo>
                    <a:pt x="1208" y="118"/>
                    <a:pt x="1208" y="88"/>
                    <a:pt x="1208" y="88"/>
                  </a:cubicBezTo>
                  <a:cubicBezTo>
                    <a:pt x="1178" y="88"/>
                    <a:pt x="1117" y="58"/>
                    <a:pt x="1087" y="28"/>
                  </a:cubicBezTo>
                  <a:lnTo>
                    <a:pt x="1087" y="58"/>
                  </a:lnTo>
                  <a:cubicBezTo>
                    <a:pt x="1087" y="79"/>
                    <a:pt x="1059" y="114"/>
                    <a:pt x="1041" y="114"/>
                  </a:cubicBezTo>
                  <a:cubicBezTo>
                    <a:pt x="1033" y="114"/>
                    <a:pt x="1027" y="107"/>
                    <a:pt x="1027" y="88"/>
                  </a:cubicBezTo>
                  <a:cubicBezTo>
                    <a:pt x="975" y="88"/>
                    <a:pt x="968" y="154"/>
                    <a:pt x="967" y="154"/>
                  </a:cubicBezTo>
                  <a:cubicBezTo>
                    <a:pt x="967" y="154"/>
                    <a:pt x="967" y="153"/>
                    <a:pt x="967" y="148"/>
                  </a:cubicBezTo>
                  <a:cubicBezTo>
                    <a:pt x="959" y="141"/>
                    <a:pt x="951" y="139"/>
                    <a:pt x="944" y="139"/>
                  </a:cubicBezTo>
                  <a:cubicBezTo>
                    <a:pt x="936" y="139"/>
                    <a:pt x="929" y="141"/>
                    <a:pt x="921" y="141"/>
                  </a:cubicBezTo>
                  <a:cubicBezTo>
                    <a:pt x="906" y="141"/>
                    <a:pt x="891" y="133"/>
                    <a:pt x="876" y="88"/>
                  </a:cubicBezTo>
                  <a:cubicBezTo>
                    <a:pt x="867" y="106"/>
                    <a:pt x="858" y="110"/>
                    <a:pt x="850" y="110"/>
                  </a:cubicBezTo>
                  <a:cubicBezTo>
                    <a:pt x="841" y="110"/>
                    <a:pt x="833" y="105"/>
                    <a:pt x="828" y="105"/>
                  </a:cubicBezTo>
                  <a:cubicBezTo>
                    <a:pt x="820" y="105"/>
                    <a:pt x="816" y="113"/>
                    <a:pt x="816" y="148"/>
                  </a:cubicBezTo>
                  <a:cubicBezTo>
                    <a:pt x="785" y="118"/>
                    <a:pt x="785" y="58"/>
                    <a:pt x="785" y="58"/>
                  </a:cubicBezTo>
                  <a:cubicBezTo>
                    <a:pt x="755" y="58"/>
                    <a:pt x="755" y="148"/>
                    <a:pt x="755" y="148"/>
                  </a:cubicBezTo>
                  <a:lnTo>
                    <a:pt x="755" y="118"/>
                  </a:lnTo>
                  <a:cubicBezTo>
                    <a:pt x="750" y="124"/>
                    <a:pt x="745" y="126"/>
                    <a:pt x="741" y="126"/>
                  </a:cubicBezTo>
                  <a:cubicBezTo>
                    <a:pt x="725" y="126"/>
                    <a:pt x="725" y="82"/>
                    <a:pt x="725" y="58"/>
                  </a:cubicBezTo>
                  <a:lnTo>
                    <a:pt x="665" y="88"/>
                  </a:lnTo>
                  <a:lnTo>
                    <a:pt x="604" y="88"/>
                  </a:lnTo>
                  <a:lnTo>
                    <a:pt x="604" y="58"/>
                  </a:lnTo>
                  <a:cubicBezTo>
                    <a:pt x="604" y="43"/>
                    <a:pt x="597" y="35"/>
                    <a:pt x="589" y="35"/>
                  </a:cubicBezTo>
                  <a:cubicBezTo>
                    <a:pt x="582" y="35"/>
                    <a:pt x="574" y="43"/>
                    <a:pt x="574" y="58"/>
                  </a:cubicBezTo>
                  <a:lnTo>
                    <a:pt x="514" y="58"/>
                  </a:lnTo>
                  <a:lnTo>
                    <a:pt x="514" y="28"/>
                  </a:lnTo>
                  <a:cubicBezTo>
                    <a:pt x="514" y="28"/>
                    <a:pt x="500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3856000" y="228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3852975" y="229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3829600" y="230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3836375" y="23045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3856750" y="228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3856000" y="22863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3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3855250" y="229090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30" y="1"/>
                    <a:pt x="0" y="31"/>
                    <a:pt x="30" y="61"/>
                  </a:cubicBezTo>
                  <a:cubicBezTo>
                    <a:pt x="60" y="61"/>
                    <a:pt x="60" y="61"/>
                    <a:pt x="6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3839400" y="2305250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3865050" y="2365475"/>
              <a:ext cx="775" cy="2425"/>
            </a:xfrm>
            <a:custGeom>
              <a:avLst/>
              <a:gdLst/>
              <a:ahLst/>
              <a:cxnLst/>
              <a:rect l="l" t="t" r="r" b="b"/>
              <a:pathLst>
                <a:path w="31" h="97" extrusionOk="0">
                  <a:moveTo>
                    <a:pt x="12" y="1"/>
                  </a:moveTo>
                  <a:cubicBezTo>
                    <a:pt x="6" y="1"/>
                    <a:pt x="0" y="10"/>
                    <a:pt x="0" y="36"/>
                  </a:cubicBezTo>
                  <a:cubicBezTo>
                    <a:pt x="0" y="60"/>
                    <a:pt x="0" y="78"/>
                    <a:pt x="0" y="96"/>
                  </a:cubicBezTo>
                  <a:cubicBezTo>
                    <a:pt x="25" y="71"/>
                    <a:pt x="30" y="67"/>
                    <a:pt x="30" y="32"/>
                  </a:cubicBezTo>
                  <a:lnTo>
                    <a:pt x="30" y="32"/>
                  </a:lnTo>
                  <a:cubicBezTo>
                    <a:pt x="31" y="33"/>
                    <a:pt x="31" y="34"/>
                    <a:pt x="31" y="36"/>
                  </a:cubicBezTo>
                  <a:lnTo>
                    <a:pt x="31" y="6"/>
                  </a:lnTo>
                  <a:cubicBezTo>
                    <a:pt x="31" y="16"/>
                    <a:pt x="31" y="25"/>
                    <a:pt x="30" y="32"/>
                  </a:cubicBezTo>
                  <a:lnTo>
                    <a:pt x="30" y="32"/>
                  </a:lnTo>
                  <a:cubicBezTo>
                    <a:pt x="29" y="1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3863550" y="23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3876375" y="235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3863550" y="236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3834875" y="23399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3865050" y="236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875600" y="235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3834125" y="2321100"/>
              <a:ext cx="44525" cy="47550"/>
            </a:xfrm>
            <a:custGeom>
              <a:avLst/>
              <a:gdLst/>
              <a:ahLst/>
              <a:cxnLst/>
              <a:rect l="l" t="t" r="r" b="b"/>
              <a:pathLst>
                <a:path w="1781" h="1902" extrusionOk="0">
                  <a:moveTo>
                    <a:pt x="1298" y="91"/>
                  </a:moveTo>
                  <a:lnTo>
                    <a:pt x="1298" y="121"/>
                  </a:lnTo>
                  <a:cubicBezTo>
                    <a:pt x="1328" y="91"/>
                    <a:pt x="1328" y="91"/>
                    <a:pt x="1298" y="91"/>
                  </a:cubicBezTo>
                  <a:close/>
                  <a:moveTo>
                    <a:pt x="1672" y="535"/>
                  </a:moveTo>
                  <a:cubicBezTo>
                    <a:pt x="1670" y="535"/>
                    <a:pt x="1666" y="537"/>
                    <a:pt x="1660" y="543"/>
                  </a:cubicBezTo>
                  <a:lnTo>
                    <a:pt x="1671" y="543"/>
                  </a:lnTo>
                  <a:cubicBezTo>
                    <a:pt x="1673" y="539"/>
                    <a:pt x="1674" y="535"/>
                    <a:pt x="1672" y="535"/>
                  </a:cubicBezTo>
                  <a:close/>
                  <a:moveTo>
                    <a:pt x="1660" y="724"/>
                  </a:moveTo>
                  <a:cubicBezTo>
                    <a:pt x="1660" y="754"/>
                    <a:pt x="1690" y="754"/>
                    <a:pt x="1660" y="754"/>
                  </a:cubicBezTo>
                  <a:cubicBezTo>
                    <a:pt x="1660" y="754"/>
                    <a:pt x="1660" y="736"/>
                    <a:pt x="1660" y="724"/>
                  </a:cubicBezTo>
                  <a:close/>
                  <a:moveTo>
                    <a:pt x="1630" y="1207"/>
                  </a:moveTo>
                  <a:cubicBezTo>
                    <a:pt x="1637" y="1207"/>
                    <a:pt x="1643" y="1211"/>
                    <a:pt x="1647" y="1216"/>
                  </a:cubicBezTo>
                  <a:lnTo>
                    <a:pt x="1647" y="1216"/>
                  </a:lnTo>
                  <a:lnTo>
                    <a:pt x="1630" y="1207"/>
                  </a:lnTo>
                  <a:close/>
                  <a:moveTo>
                    <a:pt x="30" y="1237"/>
                  </a:moveTo>
                  <a:cubicBezTo>
                    <a:pt x="39" y="1255"/>
                    <a:pt x="51" y="1275"/>
                    <a:pt x="62" y="1295"/>
                  </a:cubicBezTo>
                  <a:lnTo>
                    <a:pt x="62" y="1295"/>
                  </a:lnTo>
                  <a:cubicBezTo>
                    <a:pt x="57" y="1277"/>
                    <a:pt x="70" y="1237"/>
                    <a:pt x="30" y="1237"/>
                  </a:cubicBezTo>
                  <a:close/>
                  <a:moveTo>
                    <a:pt x="62" y="1295"/>
                  </a:moveTo>
                  <a:lnTo>
                    <a:pt x="62" y="1295"/>
                  </a:lnTo>
                  <a:cubicBezTo>
                    <a:pt x="62" y="1298"/>
                    <a:pt x="63" y="1301"/>
                    <a:pt x="65" y="1302"/>
                  </a:cubicBezTo>
                  <a:lnTo>
                    <a:pt x="65" y="1302"/>
                  </a:lnTo>
                  <a:cubicBezTo>
                    <a:pt x="64" y="1300"/>
                    <a:pt x="63" y="1297"/>
                    <a:pt x="62" y="1295"/>
                  </a:cubicBezTo>
                  <a:close/>
                  <a:moveTo>
                    <a:pt x="170" y="1587"/>
                  </a:moveTo>
                  <a:lnTo>
                    <a:pt x="170" y="1587"/>
                  </a:lnTo>
                  <a:cubicBezTo>
                    <a:pt x="162" y="1589"/>
                    <a:pt x="151" y="1599"/>
                    <a:pt x="151" y="1599"/>
                  </a:cubicBezTo>
                  <a:cubicBezTo>
                    <a:pt x="160" y="1595"/>
                    <a:pt x="166" y="1591"/>
                    <a:pt x="170" y="1587"/>
                  </a:cubicBezTo>
                  <a:close/>
                  <a:moveTo>
                    <a:pt x="1625" y="1538"/>
                  </a:moveTo>
                  <a:cubicBezTo>
                    <a:pt x="1633" y="1560"/>
                    <a:pt x="1646" y="1586"/>
                    <a:pt x="1660" y="1599"/>
                  </a:cubicBezTo>
                  <a:cubicBezTo>
                    <a:pt x="1664" y="1604"/>
                    <a:pt x="1667" y="1606"/>
                    <a:pt x="1668" y="1606"/>
                  </a:cubicBezTo>
                  <a:cubicBezTo>
                    <a:pt x="1672" y="1606"/>
                    <a:pt x="1648" y="1568"/>
                    <a:pt x="1625" y="1538"/>
                  </a:cubicBezTo>
                  <a:close/>
                  <a:moveTo>
                    <a:pt x="1026" y="1781"/>
                  </a:moveTo>
                  <a:lnTo>
                    <a:pt x="1026" y="1781"/>
                  </a:lnTo>
                  <a:cubicBezTo>
                    <a:pt x="1026" y="1781"/>
                    <a:pt x="1026" y="1781"/>
                    <a:pt x="1026" y="1782"/>
                  </a:cubicBezTo>
                  <a:lnTo>
                    <a:pt x="1026" y="1782"/>
                  </a:lnTo>
                  <a:cubicBezTo>
                    <a:pt x="1026" y="1781"/>
                    <a:pt x="1026" y="1781"/>
                    <a:pt x="1026" y="1781"/>
                  </a:cubicBezTo>
                  <a:close/>
                  <a:moveTo>
                    <a:pt x="1177" y="1781"/>
                  </a:moveTo>
                  <a:lnTo>
                    <a:pt x="1177" y="1841"/>
                  </a:lnTo>
                  <a:cubicBezTo>
                    <a:pt x="1147" y="1811"/>
                    <a:pt x="1147" y="1811"/>
                    <a:pt x="1177" y="1781"/>
                  </a:cubicBezTo>
                  <a:close/>
                  <a:moveTo>
                    <a:pt x="1299" y="1740"/>
                  </a:moveTo>
                  <a:cubicBezTo>
                    <a:pt x="1281" y="1740"/>
                    <a:pt x="1268" y="1781"/>
                    <a:pt x="1268" y="1781"/>
                  </a:cubicBezTo>
                  <a:cubicBezTo>
                    <a:pt x="1268" y="1811"/>
                    <a:pt x="1268" y="1811"/>
                    <a:pt x="1268" y="1841"/>
                  </a:cubicBezTo>
                  <a:cubicBezTo>
                    <a:pt x="1293" y="1841"/>
                    <a:pt x="1297" y="1774"/>
                    <a:pt x="1298" y="1774"/>
                  </a:cubicBezTo>
                  <a:cubicBezTo>
                    <a:pt x="1298" y="1774"/>
                    <a:pt x="1298" y="1776"/>
                    <a:pt x="1298" y="1781"/>
                  </a:cubicBezTo>
                  <a:lnTo>
                    <a:pt x="1298" y="1841"/>
                  </a:lnTo>
                  <a:cubicBezTo>
                    <a:pt x="1298" y="1811"/>
                    <a:pt x="1328" y="1811"/>
                    <a:pt x="1328" y="1811"/>
                  </a:cubicBezTo>
                  <a:lnTo>
                    <a:pt x="1328" y="1781"/>
                  </a:lnTo>
                  <a:cubicBezTo>
                    <a:pt x="1318" y="1750"/>
                    <a:pt x="1308" y="1740"/>
                    <a:pt x="1299" y="1740"/>
                  </a:cubicBezTo>
                  <a:close/>
                  <a:moveTo>
                    <a:pt x="1147" y="0"/>
                  </a:moveTo>
                  <a:cubicBezTo>
                    <a:pt x="1117" y="0"/>
                    <a:pt x="1056" y="0"/>
                    <a:pt x="1056" y="30"/>
                  </a:cubicBezTo>
                  <a:cubicBezTo>
                    <a:pt x="1056" y="30"/>
                    <a:pt x="1030" y="3"/>
                    <a:pt x="1012" y="3"/>
                  </a:cubicBezTo>
                  <a:cubicBezTo>
                    <a:pt x="1003" y="3"/>
                    <a:pt x="996" y="10"/>
                    <a:pt x="996" y="30"/>
                  </a:cubicBezTo>
                  <a:cubicBezTo>
                    <a:pt x="996" y="30"/>
                    <a:pt x="966" y="60"/>
                    <a:pt x="966" y="60"/>
                  </a:cubicBezTo>
                  <a:cubicBezTo>
                    <a:pt x="966" y="91"/>
                    <a:pt x="966" y="121"/>
                    <a:pt x="966" y="151"/>
                  </a:cubicBezTo>
                  <a:cubicBezTo>
                    <a:pt x="966" y="121"/>
                    <a:pt x="936" y="91"/>
                    <a:pt x="905" y="91"/>
                  </a:cubicBezTo>
                  <a:cubicBezTo>
                    <a:pt x="905" y="121"/>
                    <a:pt x="905" y="151"/>
                    <a:pt x="845" y="151"/>
                  </a:cubicBezTo>
                  <a:lnTo>
                    <a:pt x="845" y="60"/>
                  </a:lnTo>
                  <a:cubicBezTo>
                    <a:pt x="845" y="91"/>
                    <a:pt x="815" y="91"/>
                    <a:pt x="785" y="121"/>
                  </a:cubicBezTo>
                  <a:cubicBezTo>
                    <a:pt x="780" y="130"/>
                    <a:pt x="776" y="133"/>
                    <a:pt x="772" y="133"/>
                  </a:cubicBezTo>
                  <a:cubicBezTo>
                    <a:pt x="750" y="133"/>
                    <a:pt x="729" y="48"/>
                    <a:pt x="708" y="48"/>
                  </a:cubicBezTo>
                  <a:cubicBezTo>
                    <a:pt x="703" y="48"/>
                    <a:pt x="699" y="52"/>
                    <a:pt x="694" y="60"/>
                  </a:cubicBezTo>
                  <a:lnTo>
                    <a:pt x="664" y="121"/>
                  </a:lnTo>
                  <a:lnTo>
                    <a:pt x="664" y="60"/>
                  </a:lnTo>
                  <a:cubicBezTo>
                    <a:pt x="653" y="83"/>
                    <a:pt x="642" y="89"/>
                    <a:pt x="631" y="89"/>
                  </a:cubicBezTo>
                  <a:cubicBezTo>
                    <a:pt x="618" y="89"/>
                    <a:pt x="606" y="82"/>
                    <a:pt x="594" y="82"/>
                  </a:cubicBezTo>
                  <a:cubicBezTo>
                    <a:pt x="587" y="82"/>
                    <a:pt x="580" y="84"/>
                    <a:pt x="574" y="91"/>
                  </a:cubicBezTo>
                  <a:cubicBezTo>
                    <a:pt x="574" y="54"/>
                    <a:pt x="565" y="42"/>
                    <a:pt x="553" y="42"/>
                  </a:cubicBezTo>
                  <a:cubicBezTo>
                    <a:pt x="531" y="42"/>
                    <a:pt x="498" y="75"/>
                    <a:pt x="474" y="75"/>
                  </a:cubicBezTo>
                  <a:cubicBezTo>
                    <a:pt x="466" y="75"/>
                    <a:pt x="458" y="71"/>
                    <a:pt x="453" y="60"/>
                  </a:cubicBezTo>
                  <a:lnTo>
                    <a:pt x="453" y="91"/>
                  </a:lnTo>
                  <a:lnTo>
                    <a:pt x="453" y="121"/>
                  </a:lnTo>
                  <a:cubicBezTo>
                    <a:pt x="392" y="181"/>
                    <a:pt x="242" y="211"/>
                    <a:pt x="242" y="211"/>
                  </a:cubicBezTo>
                  <a:cubicBezTo>
                    <a:pt x="242" y="241"/>
                    <a:pt x="272" y="332"/>
                    <a:pt x="242" y="332"/>
                  </a:cubicBezTo>
                  <a:lnTo>
                    <a:pt x="242" y="302"/>
                  </a:lnTo>
                  <a:cubicBezTo>
                    <a:pt x="215" y="382"/>
                    <a:pt x="141" y="415"/>
                    <a:pt x="124" y="505"/>
                  </a:cubicBezTo>
                  <a:lnTo>
                    <a:pt x="124" y="505"/>
                  </a:lnTo>
                  <a:cubicBezTo>
                    <a:pt x="124" y="505"/>
                    <a:pt x="124" y="505"/>
                    <a:pt x="124" y="505"/>
                  </a:cubicBezTo>
                  <a:lnTo>
                    <a:pt x="124" y="505"/>
                  </a:lnTo>
                  <a:cubicBezTo>
                    <a:pt x="122" y="505"/>
                    <a:pt x="121" y="507"/>
                    <a:pt x="121" y="513"/>
                  </a:cubicBezTo>
                  <a:lnTo>
                    <a:pt x="121" y="543"/>
                  </a:lnTo>
                  <a:cubicBezTo>
                    <a:pt x="121" y="529"/>
                    <a:pt x="122" y="517"/>
                    <a:pt x="124" y="505"/>
                  </a:cubicBezTo>
                  <a:lnTo>
                    <a:pt x="124" y="505"/>
                  </a:lnTo>
                  <a:cubicBezTo>
                    <a:pt x="131" y="508"/>
                    <a:pt x="144" y="550"/>
                    <a:pt x="121" y="573"/>
                  </a:cubicBezTo>
                  <a:lnTo>
                    <a:pt x="121" y="634"/>
                  </a:lnTo>
                  <a:cubicBezTo>
                    <a:pt x="121" y="664"/>
                    <a:pt x="121" y="664"/>
                    <a:pt x="121" y="694"/>
                  </a:cubicBezTo>
                  <a:cubicBezTo>
                    <a:pt x="91" y="724"/>
                    <a:pt x="91" y="754"/>
                    <a:pt x="91" y="785"/>
                  </a:cubicBezTo>
                  <a:cubicBezTo>
                    <a:pt x="91" y="813"/>
                    <a:pt x="38" y="841"/>
                    <a:pt x="80" y="869"/>
                  </a:cubicBezTo>
                  <a:lnTo>
                    <a:pt x="80" y="869"/>
                  </a:lnTo>
                  <a:cubicBezTo>
                    <a:pt x="80" y="869"/>
                    <a:pt x="80" y="869"/>
                    <a:pt x="80" y="869"/>
                  </a:cubicBezTo>
                  <a:cubicBezTo>
                    <a:pt x="61" y="869"/>
                    <a:pt x="61" y="936"/>
                    <a:pt x="61" y="936"/>
                  </a:cubicBezTo>
                  <a:cubicBezTo>
                    <a:pt x="61" y="936"/>
                    <a:pt x="47" y="922"/>
                    <a:pt x="38" y="922"/>
                  </a:cubicBezTo>
                  <a:cubicBezTo>
                    <a:pt x="34" y="922"/>
                    <a:pt x="30" y="925"/>
                    <a:pt x="30" y="936"/>
                  </a:cubicBezTo>
                  <a:cubicBezTo>
                    <a:pt x="30" y="966"/>
                    <a:pt x="30" y="996"/>
                    <a:pt x="61" y="996"/>
                  </a:cubicBezTo>
                  <a:cubicBezTo>
                    <a:pt x="0" y="1026"/>
                    <a:pt x="91" y="1086"/>
                    <a:pt x="30" y="1117"/>
                  </a:cubicBezTo>
                  <a:lnTo>
                    <a:pt x="91" y="1298"/>
                  </a:lnTo>
                  <a:cubicBezTo>
                    <a:pt x="82" y="1302"/>
                    <a:pt x="76" y="1304"/>
                    <a:pt x="72" y="1304"/>
                  </a:cubicBezTo>
                  <a:cubicBezTo>
                    <a:pt x="69" y="1304"/>
                    <a:pt x="67" y="1303"/>
                    <a:pt x="65" y="1302"/>
                  </a:cubicBezTo>
                  <a:lnTo>
                    <a:pt x="65" y="1302"/>
                  </a:lnTo>
                  <a:cubicBezTo>
                    <a:pt x="90" y="1347"/>
                    <a:pt x="111" y="1388"/>
                    <a:pt x="91" y="1388"/>
                  </a:cubicBezTo>
                  <a:cubicBezTo>
                    <a:pt x="91" y="1418"/>
                    <a:pt x="121" y="1539"/>
                    <a:pt x="121" y="1539"/>
                  </a:cubicBezTo>
                  <a:cubicBezTo>
                    <a:pt x="151" y="1509"/>
                    <a:pt x="211" y="1509"/>
                    <a:pt x="211" y="1509"/>
                  </a:cubicBezTo>
                  <a:lnTo>
                    <a:pt x="211" y="1509"/>
                  </a:lnTo>
                  <a:cubicBezTo>
                    <a:pt x="160" y="1535"/>
                    <a:pt x="197" y="1561"/>
                    <a:pt x="170" y="1587"/>
                  </a:cubicBezTo>
                  <a:lnTo>
                    <a:pt x="170" y="1587"/>
                  </a:lnTo>
                  <a:cubicBezTo>
                    <a:pt x="171" y="1586"/>
                    <a:pt x="172" y="1586"/>
                    <a:pt x="173" y="1586"/>
                  </a:cubicBezTo>
                  <a:cubicBezTo>
                    <a:pt x="178" y="1586"/>
                    <a:pt x="181" y="1589"/>
                    <a:pt x="181" y="1599"/>
                  </a:cubicBezTo>
                  <a:cubicBezTo>
                    <a:pt x="181" y="1630"/>
                    <a:pt x="121" y="1630"/>
                    <a:pt x="151" y="1630"/>
                  </a:cubicBezTo>
                  <a:lnTo>
                    <a:pt x="211" y="1630"/>
                  </a:lnTo>
                  <a:cubicBezTo>
                    <a:pt x="242" y="1690"/>
                    <a:pt x="302" y="1660"/>
                    <a:pt x="302" y="1690"/>
                  </a:cubicBezTo>
                  <a:lnTo>
                    <a:pt x="302" y="1750"/>
                  </a:lnTo>
                  <a:cubicBezTo>
                    <a:pt x="302" y="1765"/>
                    <a:pt x="309" y="1765"/>
                    <a:pt x="317" y="1765"/>
                  </a:cubicBezTo>
                  <a:cubicBezTo>
                    <a:pt x="325" y="1765"/>
                    <a:pt x="332" y="1765"/>
                    <a:pt x="332" y="1781"/>
                  </a:cubicBezTo>
                  <a:lnTo>
                    <a:pt x="362" y="1781"/>
                  </a:lnTo>
                  <a:lnTo>
                    <a:pt x="362" y="1720"/>
                  </a:lnTo>
                  <a:cubicBezTo>
                    <a:pt x="392" y="1720"/>
                    <a:pt x="392" y="1690"/>
                    <a:pt x="392" y="1690"/>
                  </a:cubicBezTo>
                  <a:lnTo>
                    <a:pt x="392" y="1750"/>
                  </a:lnTo>
                  <a:cubicBezTo>
                    <a:pt x="413" y="1750"/>
                    <a:pt x="419" y="1737"/>
                    <a:pt x="422" y="1737"/>
                  </a:cubicBezTo>
                  <a:cubicBezTo>
                    <a:pt x="423" y="1737"/>
                    <a:pt x="423" y="1740"/>
                    <a:pt x="423" y="1750"/>
                  </a:cubicBezTo>
                  <a:cubicBezTo>
                    <a:pt x="423" y="1775"/>
                    <a:pt x="403" y="1819"/>
                    <a:pt x="411" y="1819"/>
                  </a:cubicBezTo>
                  <a:cubicBezTo>
                    <a:pt x="413" y="1819"/>
                    <a:pt x="417" y="1816"/>
                    <a:pt x="423" y="1811"/>
                  </a:cubicBezTo>
                  <a:cubicBezTo>
                    <a:pt x="429" y="1804"/>
                    <a:pt x="436" y="1802"/>
                    <a:pt x="443" y="1802"/>
                  </a:cubicBezTo>
                  <a:cubicBezTo>
                    <a:pt x="454" y="1802"/>
                    <a:pt x="465" y="1809"/>
                    <a:pt x="472" y="1809"/>
                  </a:cubicBezTo>
                  <a:cubicBezTo>
                    <a:pt x="479" y="1809"/>
                    <a:pt x="483" y="1803"/>
                    <a:pt x="483" y="1781"/>
                  </a:cubicBezTo>
                  <a:cubicBezTo>
                    <a:pt x="483" y="1796"/>
                    <a:pt x="483" y="1803"/>
                    <a:pt x="483" y="1811"/>
                  </a:cubicBezTo>
                  <a:cubicBezTo>
                    <a:pt x="490" y="1818"/>
                    <a:pt x="498" y="1820"/>
                    <a:pt x="507" y="1820"/>
                  </a:cubicBezTo>
                  <a:cubicBezTo>
                    <a:pt x="523" y="1820"/>
                    <a:pt x="540" y="1813"/>
                    <a:pt x="553" y="1813"/>
                  </a:cubicBezTo>
                  <a:cubicBezTo>
                    <a:pt x="565" y="1813"/>
                    <a:pt x="574" y="1819"/>
                    <a:pt x="574" y="1841"/>
                  </a:cubicBezTo>
                  <a:cubicBezTo>
                    <a:pt x="574" y="1901"/>
                    <a:pt x="513" y="1901"/>
                    <a:pt x="574" y="1901"/>
                  </a:cubicBezTo>
                  <a:cubicBezTo>
                    <a:pt x="604" y="1901"/>
                    <a:pt x="634" y="1871"/>
                    <a:pt x="664" y="1871"/>
                  </a:cubicBezTo>
                  <a:cubicBezTo>
                    <a:pt x="664" y="1836"/>
                    <a:pt x="669" y="1823"/>
                    <a:pt x="674" y="1823"/>
                  </a:cubicBezTo>
                  <a:cubicBezTo>
                    <a:pt x="683" y="1823"/>
                    <a:pt x="694" y="1853"/>
                    <a:pt x="694" y="1871"/>
                  </a:cubicBezTo>
                  <a:cubicBezTo>
                    <a:pt x="694" y="1871"/>
                    <a:pt x="694" y="1871"/>
                    <a:pt x="694" y="1901"/>
                  </a:cubicBezTo>
                  <a:cubicBezTo>
                    <a:pt x="724" y="1901"/>
                    <a:pt x="724" y="1871"/>
                    <a:pt x="755" y="1841"/>
                  </a:cubicBezTo>
                  <a:lnTo>
                    <a:pt x="755" y="1871"/>
                  </a:lnTo>
                  <a:cubicBezTo>
                    <a:pt x="785" y="1901"/>
                    <a:pt x="815" y="1901"/>
                    <a:pt x="815" y="1901"/>
                  </a:cubicBezTo>
                  <a:lnTo>
                    <a:pt x="815" y="1841"/>
                  </a:lnTo>
                  <a:cubicBezTo>
                    <a:pt x="823" y="1873"/>
                    <a:pt x="831" y="1884"/>
                    <a:pt x="839" y="1884"/>
                  </a:cubicBezTo>
                  <a:cubicBezTo>
                    <a:pt x="855" y="1884"/>
                    <a:pt x="870" y="1845"/>
                    <a:pt x="886" y="1845"/>
                  </a:cubicBezTo>
                  <a:cubicBezTo>
                    <a:pt x="892" y="1845"/>
                    <a:pt x="899" y="1852"/>
                    <a:pt x="905" y="1871"/>
                  </a:cubicBezTo>
                  <a:lnTo>
                    <a:pt x="936" y="1871"/>
                  </a:lnTo>
                  <a:lnTo>
                    <a:pt x="936" y="1841"/>
                  </a:lnTo>
                  <a:cubicBezTo>
                    <a:pt x="942" y="1853"/>
                    <a:pt x="947" y="1858"/>
                    <a:pt x="951" y="1858"/>
                  </a:cubicBezTo>
                  <a:cubicBezTo>
                    <a:pt x="964" y="1858"/>
                    <a:pt x="966" y="1806"/>
                    <a:pt x="966" y="1806"/>
                  </a:cubicBezTo>
                  <a:cubicBezTo>
                    <a:pt x="966" y="1806"/>
                    <a:pt x="966" y="1807"/>
                    <a:pt x="966" y="1811"/>
                  </a:cubicBezTo>
                  <a:cubicBezTo>
                    <a:pt x="987" y="1790"/>
                    <a:pt x="993" y="1755"/>
                    <a:pt x="995" y="1755"/>
                  </a:cubicBezTo>
                  <a:cubicBezTo>
                    <a:pt x="996" y="1755"/>
                    <a:pt x="996" y="1762"/>
                    <a:pt x="996" y="1781"/>
                  </a:cubicBezTo>
                  <a:cubicBezTo>
                    <a:pt x="996" y="1841"/>
                    <a:pt x="966" y="1841"/>
                    <a:pt x="996" y="1841"/>
                  </a:cubicBezTo>
                  <a:cubicBezTo>
                    <a:pt x="1012" y="1841"/>
                    <a:pt x="1020" y="1824"/>
                    <a:pt x="1023" y="1808"/>
                  </a:cubicBezTo>
                  <a:lnTo>
                    <a:pt x="1023" y="1808"/>
                  </a:lnTo>
                  <a:cubicBezTo>
                    <a:pt x="1024" y="1809"/>
                    <a:pt x="1025" y="1810"/>
                    <a:pt x="1026" y="1811"/>
                  </a:cubicBezTo>
                  <a:lnTo>
                    <a:pt x="1026" y="1871"/>
                  </a:lnTo>
                  <a:lnTo>
                    <a:pt x="1056" y="1871"/>
                  </a:lnTo>
                  <a:cubicBezTo>
                    <a:pt x="1056" y="1781"/>
                    <a:pt x="1087" y="1841"/>
                    <a:pt x="1117" y="1781"/>
                  </a:cubicBezTo>
                  <a:lnTo>
                    <a:pt x="1117" y="1841"/>
                  </a:lnTo>
                  <a:cubicBezTo>
                    <a:pt x="1117" y="1871"/>
                    <a:pt x="1117" y="1871"/>
                    <a:pt x="1117" y="1901"/>
                  </a:cubicBezTo>
                  <a:cubicBezTo>
                    <a:pt x="1117" y="1894"/>
                    <a:pt x="1118" y="1892"/>
                    <a:pt x="1121" y="1892"/>
                  </a:cubicBezTo>
                  <a:cubicBezTo>
                    <a:pt x="1125" y="1892"/>
                    <a:pt x="1132" y="1899"/>
                    <a:pt x="1138" y="1899"/>
                  </a:cubicBezTo>
                  <a:cubicBezTo>
                    <a:pt x="1138" y="1899"/>
                    <a:pt x="1138" y="1899"/>
                    <a:pt x="1138" y="1899"/>
                  </a:cubicBezTo>
                  <a:lnTo>
                    <a:pt x="1138" y="1899"/>
                  </a:lnTo>
                  <a:cubicBezTo>
                    <a:pt x="1142" y="1901"/>
                    <a:pt x="1147" y="1901"/>
                    <a:pt x="1147" y="1901"/>
                  </a:cubicBezTo>
                  <a:lnTo>
                    <a:pt x="1147" y="1871"/>
                  </a:lnTo>
                  <a:cubicBezTo>
                    <a:pt x="1147" y="1893"/>
                    <a:pt x="1143" y="1899"/>
                    <a:pt x="1138" y="1899"/>
                  </a:cubicBezTo>
                  <a:lnTo>
                    <a:pt x="1138" y="1899"/>
                  </a:lnTo>
                  <a:cubicBezTo>
                    <a:pt x="1132" y="1896"/>
                    <a:pt x="1129" y="1889"/>
                    <a:pt x="1147" y="1871"/>
                  </a:cubicBezTo>
                  <a:lnTo>
                    <a:pt x="1147" y="1871"/>
                  </a:lnTo>
                  <a:lnTo>
                    <a:pt x="1147" y="1871"/>
                  </a:lnTo>
                  <a:cubicBezTo>
                    <a:pt x="1147" y="1849"/>
                    <a:pt x="1151" y="1843"/>
                    <a:pt x="1158" y="1843"/>
                  </a:cubicBezTo>
                  <a:cubicBezTo>
                    <a:pt x="1165" y="1843"/>
                    <a:pt x="1176" y="1850"/>
                    <a:pt x="1187" y="1850"/>
                  </a:cubicBezTo>
                  <a:cubicBezTo>
                    <a:pt x="1194" y="1850"/>
                    <a:pt x="1200" y="1848"/>
                    <a:pt x="1207" y="1841"/>
                  </a:cubicBezTo>
                  <a:cubicBezTo>
                    <a:pt x="1237" y="1811"/>
                    <a:pt x="1237" y="1750"/>
                    <a:pt x="1237" y="1720"/>
                  </a:cubicBezTo>
                  <a:cubicBezTo>
                    <a:pt x="1237" y="1750"/>
                    <a:pt x="1237" y="1750"/>
                    <a:pt x="1237" y="1781"/>
                  </a:cubicBezTo>
                  <a:cubicBezTo>
                    <a:pt x="1253" y="1796"/>
                    <a:pt x="1260" y="1803"/>
                    <a:pt x="1264" y="1803"/>
                  </a:cubicBezTo>
                  <a:cubicBezTo>
                    <a:pt x="1268" y="1803"/>
                    <a:pt x="1268" y="1796"/>
                    <a:pt x="1268" y="1781"/>
                  </a:cubicBezTo>
                  <a:lnTo>
                    <a:pt x="1268" y="1750"/>
                  </a:lnTo>
                  <a:lnTo>
                    <a:pt x="1388" y="1690"/>
                  </a:lnTo>
                  <a:cubicBezTo>
                    <a:pt x="1388" y="1720"/>
                    <a:pt x="1388" y="1750"/>
                    <a:pt x="1388" y="1781"/>
                  </a:cubicBezTo>
                  <a:lnTo>
                    <a:pt x="1388" y="1811"/>
                  </a:lnTo>
                  <a:cubicBezTo>
                    <a:pt x="1388" y="1831"/>
                    <a:pt x="1402" y="1851"/>
                    <a:pt x="1411" y="1871"/>
                  </a:cubicBezTo>
                  <a:lnTo>
                    <a:pt x="1388" y="1871"/>
                  </a:lnTo>
                  <a:cubicBezTo>
                    <a:pt x="1397" y="1880"/>
                    <a:pt x="1403" y="1884"/>
                    <a:pt x="1408" y="1884"/>
                  </a:cubicBezTo>
                  <a:cubicBezTo>
                    <a:pt x="1411" y="1884"/>
                    <a:pt x="1413" y="1882"/>
                    <a:pt x="1414" y="1880"/>
                  </a:cubicBezTo>
                  <a:lnTo>
                    <a:pt x="1414" y="1880"/>
                  </a:lnTo>
                  <a:cubicBezTo>
                    <a:pt x="1417" y="1887"/>
                    <a:pt x="1418" y="1894"/>
                    <a:pt x="1418" y="1901"/>
                  </a:cubicBezTo>
                  <a:lnTo>
                    <a:pt x="1418" y="1871"/>
                  </a:lnTo>
                  <a:lnTo>
                    <a:pt x="1417" y="1871"/>
                  </a:lnTo>
                  <a:cubicBezTo>
                    <a:pt x="1418" y="1863"/>
                    <a:pt x="1418" y="1852"/>
                    <a:pt x="1418" y="1841"/>
                  </a:cubicBezTo>
                  <a:lnTo>
                    <a:pt x="1418" y="1781"/>
                  </a:lnTo>
                  <a:cubicBezTo>
                    <a:pt x="1444" y="1806"/>
                    <a:pt x="1448" y="1877"/>
                    <a:pt x="1449" y="1877"/>
                  </a:cubicBezTo>
                  <a:cubicBezTo>
                    <a:pt x="1449" y="1877"/>
                    <a:pt x="1449" y="1875"/>
                    <a:pt x="1449" y="1871"/>
                  </a:cubicBezTo>
                  <a:cubicBezTo>
                    <a:pt x="1449" y="1811"/>
                    <a:pt x="1418" y="1781"/>
                    <a:pt x="1449" y="1781"/>
                  </a:cubicBezTo>
                  <a:cubicBezTo>
                    <a:pt x="1469" y="1781"/>
                    <a:pt x="1475" y="1794"/>
                    <a:pt x="1478" y="1794"/>
                  </a:cubicBezTo>
                  <a:cubicBezTo>
                    <a:pt x="1479" y="1794"/>
                    <a:pt x="1479" y="1791"/>
                    <a:pt x="1479" y="1781"/>
                  </a:cubicBezTo>
                  <a:lnTo>
                    <a:pt x="1479" y="1750"/>
                  </a:lnTo>
                  <a:cubicBezTo>
                    <a:pt x="1479" y="1757"/>
                    <a:pt x="1480" y="1759"/>
                    <a:pt x="1483" y="1759"/>
                  </a:cubicBezTo>
                  <a:cubicBezTo>
                    <a:pt x="1487" y="1759"/>
                    <a:pt x="1494" y="1752"/>
                    <a:pt x="1500" y="1752"/>
                  </a:cubicBezTo>
                  <a:cubicBezTo>
                    <a:pt x="1505" y="1752"/>
                    <a:pt x="1509" y="1758"/>
                    <a:pt x="1509" y="1781"/>
                  </a:cubicBezTo>
                  <a:cubicBezTo>
                    <a:pt x="1509" y="1750"/>
                    <a:pt x="1509" y="1720"/>
                    <a:pt x="1509" y="1690"/>
                  </a:cubicBezTo>
                  <a:cubicBezTo>
                    <a:pt x="1518" y="1717"/>
                    <a:pt x="1524" y="1725"/>
                    <a:pt x="1529" y="1725"/>
                  </a:cubicBezTo>
                  <a:cubicBezTo>
                    <a:pt x="1538" y="1725"/>
                    <a:pt x="1544" y="1702"/>
                    <a:pt x="1553" y="1702"/>
                  </a:cubicBezTo>
                  <a:cubicBezTo>
                    <a:pt x="1558" y="1702"/>
                    <a:pt x="1563" y="1707"/>
                    <a:pt x="1569" y="1720"/>
                  </a:cubicBezTo>
                  <a:cubicBezTo>
                    <a:pt x="1545" y="1672"/>
                    <a:pt x="1579" y="1662"/>
                    <a:pt x="1593" y="1630"/>
                  </a:cubicBezTo>
                  <a:lnTo>
                    <a:pt x="1593" y="1630"/>
                  </a:lnTo>
                  <a:cubicBezTo>
                    <a:pt x="1595" y="1630"/>
                    <a:pt x="1597" y="1630"/>
                    <a:pt x="1600" y="1630"/>
                  </a:cubicBezTo>
                  <a:lnTo>
                    <a:pt x="1630" y="1630"/>
                  </a:lnTo>
                  <a:cubicBezTo>
                    <a:pt x="1600" y="1569"/>
                    <a:pt x="1600" y="1539"/>
                    <a:pt x="1600" y="1509"/>
                  </a:cubicBezTo>
                  <a:lnTo>
                    <a:pt x="1600" y="1509"/>
                  </a:lnTo>
                  <a:cubicBezTo>
                    <a:pt x="1607" y="1516"/>
                    <a:pt x="1616" y="1527"/>
                    <a:pt x="1625" y="1538"/>
                  </a:cubicBezTo>
                  <a:lnTo>
                    <a:pt x="1625" y="1538"/>
                  </a:lnTo>
                  <a:cubicBezTo>
                    <a:pt x="1617" y="1519"/>
                    <a:pt x="1615" y="1503"/>
                    <a:pt x="1620" y="1503"/>
                  </a:cubicBezTo>
                  <a:cubicBezTo>
                    <a:pt x="1622" y="1503"/>
                    <a:pt x="1626" y="1505"/>
                    <a:pt x="1630" y="1509"/>
                  </a:cubicBezTo>
                  <a:cubicBezTo>
                    <a:pt x="1645" y="1524"/>
                    <a:pt x="1645" y="1524"/>
                    <a:pt x="1645" y="1524"/>
                  </a:cubicBezTo>
                  <a:cubicBezTo>
                    <a:pt x="1645" y="1524"/>
                    <a:pt x="1645" y="1524"/>
                    <a:pt x="1660" y="1539"/>
                  </a:cubicBezTo>
                  <a:cubicBezTo>
                    <a:pt x="1660" y="1479"/>
                    <a:pt x="1600" y="1479"/>
                    <a:pt x="1660" y="1479"/>
                  </a:cubicBezTo>
                  <a:lnTo>
                    <a:pt x="1690" y="1479"/>
                  </a:lnTo>
                  <a:cubicBezTo>
                    <a:pt x="1690" y="1479"/>
                    <a:pt x="1660" y="1449"/>
                    <a:pt x="1660" y="1449"/>
                  </a:cubicBezTo>
                  <a:cubicBezTo>
                    <a:pt x="1660" y="1428"/>
                    <a:pt x="1663" y="1422"/>
                    <a:pt x="1668" y="1422"/>
                  </a:cubicBezTo>
                  <a:cubicBezTo>
                    <a:pt x="1677" y="1422"/>
                    <a:pt x="1690" y="1449"/>
                    <a:pt x="1690" y="1449"/>
                  </a:cubicBezTo>
                  <a:cubicBezTo>
                    <a:pt x="1690" y="1418"/>
                    <a:pt x="1690" y="1388"/>
                    <a:pt x="1690" y="1358"/>
                  </a:cubicBezTo>
                  <a:cubicBezTo>
                    <a:pt x="1690" y="1328"/>
                    <a:pt x="1720" y="1298"/>
                    <a:pt x="1690" y="1237"/>
                  </a:cubicBezTo>
                  <a:lnTo>
                    <a:pt x="1658" y="1221"/>
                  </a:lnTo>
                  <a:lnTo>
                    <a:pt x="1658" y="1221"/>
                  </a:lnTo>
                  <a:cubicBezTo>
                    <a:pt x="1652" y="1190"/>
                    <a:pt x="1634" y="1147"/>
                    <a:pt x="1660" y="1147"/>
                  </a:cubicBezTo>
                  <a:cubicBezTo>
                    <a:pt x="1690" y="1147"/>
                    <a:pt x="1660" y="1177"/>
                    <a:pt x="1690" y="1177"/>
                  </a:cubicBezTo>
                  <a:lnTo>
                    <a:pt x="1690" y="1207"/>
                  </a:lnTo>
                  <a:cubicBezTo>
                    <a:pt x="1738" y="1207"/>
                    <a:pt x="1748" y="1246"/>
                    <a:pt x="1750" y="1246"/>
                  </a:cubicBezTo>
                  <a:cubicBezTo>
                    <a:pt x="1750" y="1246"/>
                    <a:pt x="1750" y="1243"/>
                    <a:pt x="1750" y="1237"/>
                  </a:cubicBezTo>
                  <a:cubicBezTo>
                    <a:pt x="1750" y="1177"/>
                    <a:pt x="1750" y="1117"/>
                    <a:pt x="1750" y="1117"/>
                  </a:cubicBezTo>
                  <a:cubicBezTo>
                    <a:pt x="1730" y="1117"/>
                    <a:pt x="1724" y="1143"/>
                    <a:pt x="1721" y="1143"/>
                  </a:cubicBezTo>
                  <a:cubicBezTo>
                    <a:pt x="1720" y="1143"/>
                    <a:pt x="1720" y="1137"/>
                    <a:pt x="1720" y="1117"/>
                  </a:cubicBezTo>
                  <a:cubicBezTo>
                    <a:pt x="1690" y="1056"/>
                    <a:pt x="1781" y="1056"/>
                    <a:pt x="1750" y="1026"/>
                  </a:cubicBezTo>
                  <a:cubicBezTo>
                    <a:pt x="1720" y="1026"/>
                    <a:pt x="1720" y="996"/>
                    <a:pt x="1720" y="966"/>
                  </a:cubicBezTo>
                  <a:lnTo>
                    <a:pt x="1750" y="966"/>
                  </a:lnTo>
                  <a:cubicBezTo>
                    <a:pt x="1750" y="952"/>
                    <a:pt x="1744" y="937"/>
                    <a:pt x="1737" y="926"/>
                  </a:cubicBezTo>
                  <a:lnTo>
                    <a:pt x="1737" y="926"/>
                  </a:lnTo>
                  <a:cubicBezTo>
                    <a:pt x="1767" y="905"/>
                    <a:pt x="1720" y="905"/>
                    <a:pt x="1720" y="905"/>
                  </a:cubicBezTo>
                  <a:lnTo>
                    <a:pt x="1720" y="905"/>
                  </a:lnTo>
                  <a:cubicBezTo>
                    <a:pt x="1720" y="905"/>
                    <a:pt x="1720" y="905"/>
                    <a:pt x="1720" y="905"/>
                  </a:cubicBezTo>
                  <a:lnTo>
                    <a:pt x="1750" y="905"/>
                  </a:lnTo>
                  <a:cubicBezTo>
                    <a:pt x="1750" y="845"/>
                    <a:pt x="1720" y="785"/>
                    <a:pt x="1690" y="754"/>
                  </a:cubicBezTo>
                  <a:cubicBezTo>
                    <a:pt x="1710" y="754"/>
                    <a:pt x="1717" y="768"/>
                    <a:pt x="1719" y="768"/>
                  </a:cubicBezTo>
                  <a:cubicBezTo>
                    <a:pt x="1720" y="768"/>
                    <a:pt x="1720" y="765"/>
                    <a:pt x="1720" y="754"/>
                  </a:cubicBezTo>
                  <a:cubicBezTo>
                    <a:pt x="1720" y="694"/>
                    <a:pt x="1690" y="604"/>
                    <a:pt x="1690" y="543"/>
                  </a:cubicBezTo>
                  <a:lnTo>
                    <a:pt x="1671" y="543"/>
                  </a:lnTo>
                  <a:cubicBezTo>
                    <a:pt x="1669" y="548"/>
                    <a:pt x="1666" y="552"/>
                    <a:pt x="1663" y="552"/>
                  </a:cubicBezTo>
                  <a:cubicBezTo>
                    <a:pt x="1661" y="552"/>
                    <a:pt x="1660" y="550"/>
                    <a:pt x="1660" y="543"/>
                  </a:cubicBezTo>
                  <a:cubicBezTo>
                    <a:pt x="1630" y="513"/>
                    <a:pt x="1660" y="513"/>
                    <a:pt x="1660" y="513"/>
                  </a:cubicBezTo>
                  <a:cubicBezTo>
                    <a:pt x="1630" y="483"/>
                    <a:pt x="1600" y="453"/>
                    <a:pt x="1600" y="392"/>
                  </a:cubicBezTo>
                  <a:cubicBezTo>
                    <a:pt x="1579" y="392"/>
                    <a:pt x="1559" y="419"/>
                    <a:pt x="1548" y="419"/>
                  </a:cubicBezTo>
                  <a:cubicBezTo>
                    <a:pt x="1543" y="419"/>
                    <a:pt x="1539" y="412"/>
                    <a:pt x="1539" y="392"/>
                  </a:cubicBezTo>
                  <a:cubicBezTo>
                    <a:pt x="1509" y="332"/>
                    <a:pt x="1449" y="302"/>
                    <a:pt x="1449" y="211"/>
                  </a:cubicBezTo>
                  <a:cubicBezTo>
                    <a:pt x="1442" y="224"/>
                    <a:pt x="1437" y="229"/>
                    <a:pt x="1433" y="229"/>
                  </a:cubicBezTo>
                  <a:cubicBezTo>
                    <a:pt x="1421" y="229"/>
                    <a:pt x="1416" y="194"/>
                    <a:pt x="1404" y="194"/>
                  </a:cubicBezTo>
                  <a:cubicBezTo>
                    <a:pt x="1400" y="194"/>
                    <a:pt x="1395" y="199"/>
                    <a:pt x="1388" y="211"/>
                  </a:cubicBezTo>
                  <a:cubicBezTo>
                    <a:pt x="1358" y="151"/>
                    <a:pt x="1388" y="121"/>
                    <a:pt x="1358" y="91"/>
                  </a:cubicBezTo>
                  <a:cubicBezTo>
                    <a:pt x="1358" y="91"/>
                    <a:pt x="1328" y="151"/>
                    <a:pt x="1328" y="151"/>
                  </a:cubicBezTo>
                  <a:lnTo>
                    <a:pt x="1328" y="91"/>
                  </a:lnTo>
                  <a:lnTo>
                    <a:pt x="1298" y="121"/>
                  </a:lnTo>
                  <a:lnTo>
                    <a:pt x="1298" y="121"/>
                  </a:lnTo>
                  <a:cubicBezTo>
                    <a:pt x="1268" y="121"/>
                    <a:pt x="1268" y="60"/>
                    <a:pt x="1268" y="30"/>
                  </a:cubicBezTo>
                  <a:lnTo>
                    <a:pt x="1237" y="60"/>
                  </a:lnTo>
                  <a:cubicBezTo>
                    <a:pt x="1237" y="60"/>
                    <a:pt x="1237" y="30"/>
                    <a:pt x="1237" y="30"/>
                  </a:cubicBezTo>
                  <a:cubicBezTo>
                    <a:pt x="1227" y="50"/>
                    <a:pt x="1221" y="57"/>
                    <a:pt x="1216" y="57"/>
                  </a:cubicBezTo>
                  <a:cubicBezTo>
                    <a:pt x="1207" y="57"/>
                    <a:pt x="1207" y="30"/>
                    <a:pt x="1207" y="30"/>
                  </a:cubicBezTo>
                  <a:lnTo>
                    <a:pt x="1207" y="60"/>
                  </a:lnTo>
                  <a:cubicBezTo>
                    <a:pt x="1207" y="45"/>
                    <a:pt x="1200" y="38"/>
                    <a:pt x="1188" y="38"/>
                  </a:cubicBezTo>
                  <a:cubicBezTo>
                    <a:pt x="1177" y="38"/>
                    <a:pt x="1162" y="45"/>
                    <a:pt x="1147" y="60"/>
                  </a:cubicBezTo>
                  <a:lnTo>
                    <a:pt x="1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3865050" y="2366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868075" y="232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3859025" y="23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3836375" y="23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3842425" y="23656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30" y="1"/>
                    <a:pt x="0" y="3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3834125" y="234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3865050" y="236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3865050" y="23678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3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3862400" y="2369375"/>
              <a:ext cx="400" cy="6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6" y="0"/>
                  </a:moveTo>
                  <a:cubicBezTo>
                    <a:pt x="1" y="15"/>
                    <a:pt x="1" y="23"/>
                    <a:pt x="5" y="23"/>
                  </a:cubicBezTo>
                  <a:cubicBezTo>
                    <a:pt x="8" y="23"/>
                    <a:pt x="16" y="15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3845425" y="23686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3978975" y="227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3978200" y="227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3942750" y="22886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3935975" y="2242625"/>
              <a:ext cx="46025" cy="50725"/>
            </a:xfrm>
            <a:custGeom>
              <a:avLst/>
              <a:gdLst/>
              <a:ahLst/>
              <a:cxnLst/>
              <a:rect l="l" t="t" r="r" b="b"/>
              <a:pathLst>
                <a:path w="1841" h="2029" extrusionOk="0">
                  <a:moveTo>
                    <a:pt x="1279" y="153"/>
                  </a:moveTo>
                  <a:lnTo>
                    <a:pt x="1279" y="153"/>
                  </a:lnTo>
                  <a:cubicBezTo>
                    <a:pt x="1280" y="153"/>
                    <a:pt x="1282" y="153"/>
                    <a:pt x="1283" y="154"/>
                  </a:cubicBezTo>
                  <a:lnTo>
                    <a:pt x="1283" y="154"/>
                  </a:lnTo>
                  <a:cubicBezTo>
                    <a:pt x="1280" y="156"/>
                    <a:pt x="1278" y="157"/>
                    <a:pt x="1276" y="158"/>
                  </a:cubicBezTo>
                  <a:lnTo>
                    <a:pt x="1276" y="158"/>
                  </a:lnTo>
                  <a:cubicBezTo>
                    <a:pt x="1277" y="157"/>
                    <a:pt x="1278" y="155"/>
                    <a:pt x="1279" y="153"/>
                  </a:cubicBezTo>
                  <a:close/>
                  <a:moveTo>
                    <a:pt x="1630" y="296"/>
                  </a:moveTo>
                  <a:cubicBezTo>
                    <a:pt x="1629" y="296"/>
                    <a:pt x="1629" y="299"/>
                    <a:pt x="1629" y="302"/>
                  </a:cubicBezTo>
                  <a:lnTo>
                    <a:pt x="1629" y="302"/>
                  </a:lnTo>
                  <a:cubicBezTo>
                    <a:pt x="1629" y="302"/>
                    <a:pt x="1630" y="302"/>
                    <a:pt x="1630" y="302"/>
                  </a:cubicBezTo>
                  <a:cubicBezTo>
                    <a:pt x="1630" y="298"/>
                    <a:pt x="1630" y="296"/>
                    <a:pt x="1630" y="296"/>
                  </a:cubicBezTo>
                  <a:close/>
                  <a:moveTo>
                    <a:pt x="1629" y="302"/>
                  </a:moveTo>
                  <a:cubicBezTo>
                    <a:pt x="1624" y="303"/>
                    <a:pt x="1599" y="306"/>
                    <a:pt x="1599" y="333"/>
                  </a:cubicBezTo>
                  <a:cubicBezTo>
                    <a:pt x="1614" y="333"/>
                    <a:pt x="1614" y="333"/>
                    <a:pt x="1611" y="339"/>
                  </a:cubicBezTo>
                  <a:lnTo>
                    <a:pt x="1611" y="339"/>
                  </a:lnTo>
                  <a:cubicBezTo>
                    <a:pt x="1623" y="338"/>
                    <a:pt x="1627" y="314"/>
                    <a:pt x="1629" y="302"/>
                  </a:cubicBezTo>
                  <a:close/>
                  <a:moveTo>
                    <a:pt x="1660" y="393"/>
                  </a:moveTo>
                  <a:cubicBezTo>
                    <a:pt x="1650" y="393"/>
                    <a:pt x="1644" y="396"/>
                    <a:pt x="1640" y="401"/>
                  </a:cubicBezTo>
                  <a:lnTo>
                    <a:pt x="1640" y="401"/>
                  </a:lnTo>
                  <a:cubicBezTo>
                    <a:pt x="1645" y="400"/>
                    <a:pt x="1651" y="397"/>
                    <a:pt x="1660" y="393"/>
                  </a:cubicBezTo>
                  <a:close/>
                  <a:moveTo>
                    <a:pt x="1720" y="1087"/>
                  </a:moveTo>
                  <a:cubicBezTo>
                    <a:pt x="1750" y="1087"/>
                    <a:pt x="1750" y="1117"/>
                    <a:pt x="1750" y="1117"/>
                  </a:cubicBezTo>
                  <a:cubicBezTo>
                    <a:pt x="1750" y="1117"/>
                    <a:pt x="1750" y="1087"/>
                    <a:pt x="1750" y="1087"/>
                  </a:cubicBezTo>
                  <a:close/>
                  <a:moveTo>
                    <a:pt x="1690" y="1147"/>
                  </a:moveTo>
                  <a:lnTo>
                    <a:pt x="1720" y="1178"/>
                  </a:lnTo>
                  <a:cubicBezTo>
                    <a:pt x="1720" y="1169"/>
                    <a:pt x="1716" y="1159"/>
                    <a:pt x="1711" y="1148"/>
                  </a:cubicBezTo>
                  <a:lnTo>
                    <a:pt x="1711" y="1148"/>
                  </a:lnTo>
                  <a:cubicBezTo>
                    <a:pt x="1706" y="1147"/>
                    <a:pt x="1700" y="1147"/>
                    <a:pt x="1690" y="1147"/>
                  </a:cubicBezTo>
                  <a:close/>
                  <a:moveTo>
                    <a:pt x="1720" y="1087"/>
                  </a:moveTo>
                  <a:cubicBezTo>
                    <a:pt x="1676" y="1087"/>
                    <a:pt x="1696" y="1119"/>
                    <a:pt x="1711" y="1148"/>
                  </a:cubicBezTo>
                  <a:lnTo>
                    <a:pt x="1711" y="1148"/>
                  </a:lnTo>
                  <a:cubicBezTo>
                    <a:pt x="1720" y="1150"/>
                    <a:pt x="1720" y="1157"/>
                    <a:pt x="1720" y="1178"/>
                  </a:cubicBezTo>
                  <a:cubicBezTo>
                    <a:pt x="1720" y="1147"/>
                    <a:pt x="1720" y="1117"/>
                    <a:pt x="1720" y="1087"/>
                  </a:cubicBezTo>
                  <a:close/>
                  <a:moveTo>
                    <a:pt x="1630" y="1238"/>
                  </a:moveTo>
                  <a:lnTo>
                    <a:pt x="1660" y="1268"/>
                  </a:lnTo>
                  <a:lnTo>
                    <a:pt x="1630" y="1268"/>
                  </a:lnTo>
                  <a:cubicBezTo>
                    <a:pt x="1630" y="1268"/>
                    <a:pt x="1630" y="1238"/>
                    <a:pt x="1630" y="1238"/>
                  </a:cubicBezTo>
                  <a:close/>
                  <a:moveTo>
                    <a:pt x="1660" y="1449"/>
                  </a:moveTo>
                  <a:cubicBezTo>
                    <a:pt x="1660" y="1469"/>
                    <a:pt x="1663" y="1476"/>
                    <a:pt x="1667" y="1476"/>
                  </a:cubicBezTo>
                  <a:cubicBezTo>
                    <a:pt x="1673" y="1476"/>
                    <a:pt x="1680" y="1449"/>
                    <a:pt x="1660" y="1449"/>
                  </a:cubicBezTo>
                  <a:close/>
                  <a:moveTo>
                    <a:pt x="1086" y="1"/>
                  </a:moveTo>
                  <a:lnTo>
                    <a:pt x="1086" y="31"/>
                  </a:lnTo>
                  <a:cubicBezTo>
                    <a:pt x="1066" y="52"/>
                    <a:pt x="1045" y="87"/>
                    <a:pt x="1024" y="87"/>
                  </a:cubicBezTo>
                  <a:cubicBezTo>
                    <a:pt x="1015" y="87"/>
                    <a:pt x="1005" y="80"/>
                    <a:pt x="996" y="61"/>
                  </a:cubicBezTo>
                  <a:cubicBezTo>
                    <a:pt x="993" y="58"/>
                    <a:pt x="990" y="56"/>
                    <a:pt x="987" y="56"/>
                  </a:cubicBezTo>
                  <a:cubicBezTo>
                    <a:pt x="968" y="56"/>
                    <a:pt x="966" y="126"/>
                    <a:pt x="966" y="126"/>
                  </a:cubicBezTo>
                  <a:cubicBezTo>
                    <a:pt x="966" y="126"/>
                    <a:pt x="966" y="125"/>
                    <a:pt x="966" y="121"/>
                  </a:cubicBezTo>
                  <a:cubicBezTo>
                    <a:pt x="905" y="91"/>
                    <a:pt x="875" y="121"/>
                    <a:pt x="845" y="61"/>
                  </a:cubicBezTo>
                  <a:cubicBezTo>
                    <a:pt x="845" y="79"/>
                    <a:pt x="842" y="84"/>
                    <a:pt x="839" y="84"/>
                  </a:cubicBezTo>
                  <a:cubicBezTo>
                    <a:pt x="835" y="84"/>
                    <a:pt x="829" y="78"/>
                    <a:pt x="825" y="78"/>
                  </a:cubicBezTo>
                  <a:cubicBezTo>
                    <a:pt x="819" y="78"/>
                    <a:pt x="815" y="86"/>
                    <a:pt x="815" y="121"/>
                  </a:cubicBezTo>
                  <a:cubicBezTo>
                    <a:pt x="785" y="91"/>
                    <a:pt x="785" y="31"/>
                    <a:pt x="755" y="31"/>
                  </a:cubicBezTo>
                  <a:cubicBezTo>
                    <a:pt x="724" y="31"/>
                    <a:pt x="724" y="91"/>
                    <a:pt x="724" y="91"/>
                  </a:cubicBezTo>
                  <a:cubicBezTo>
                    <a:pt x="724" y="91"/>
                    <a:pt x="694" y="31"/>
                    <a:pt x="694" y="31"/>
                  </a:cubicBezTo>
                  <a:lnTo>
                    <a:pt x="664" y="61"/>
                  </a:lnTo>
                  <a:cubicBezTo>
                    <a:pt x="664" y="61"/>
                    <a:pt x="664" y="31"/>
                    <a:pt x="664" y="31"/>
                  </a:cubicBezTo>
                  <a:cubicBezTo>
                    <a:pt x="658" y="44"/>
                    <a:pt x="653" y="48"/>
                    <a:pt x="649" y="48"/>
                  </a:cubicBezTo>
                  <a:cubicBezTo>
                    <a:pt x="638" y="48"/>
                    <a:pt x="635" y="13"/>
                    <a:pt x="634" y="13"/>
                  </a:cubicBezTo>
                  <a:cubicBezTo>
                    <a:pt x="634" y="13"/>
                    <a:pt x="634" y="18"/>
                    <a:pt x="634" y="31"/>
                  </a:cubicBezTo>
                  <a:cubicBezTo>
                    <a:pt x="634" y="31"/>
                    <a:pt x="634" y="61"/>
                    <a:pt x="634" y="61"/>
                  </a:cubicBezTo>
                  <a:lnTo>
                    <a:pt x="604" y="61"/>
                  </a:lnTo>
                  <a:lnTo>
                    <a:pt x="604" y="31"/>
                  </a:lnTo>
                  <a:cubicBezTo>
                    <a:pt x="573" y="31"/>
                    <a:pt x="543" y="61"/>
                    <a:pt x="513" y="61"/>
                  </a:cubicBezTo>
                  <a:cubicBezTo>
                    <a:pt x="513" y="61"/>
                    <a:pt x="486" y="48"/>
                    <a:pt x="468" y="48"/>
                  </a:cubicBezTo>
                  <a:cubicBezTo>
                    <a:pt x="459" y="48"/>
                    <a:pt x="453" y="51"/>
                    <a:pt x="453" y="61"/>
                  </a:cubicBezTo>
                  <a:cubicBezTo>
                    <a:pt x="423" y="91"/>
                    <a:pt x="392" y="91"/>
                    <a:pt x="392" y="152"/>
                  </a:cubicBezTo>
                  <a:cubicBezTo>
                    <a:pt x="392" y="182"/>
                    <a:pt x="423" y="212"/>
                    <a:pt x="392" y="212"/>
                  </a:cubicBezTo>
                  <a:cubicBezTo>
                    <a:pt x="362" y="212"/>
                    <a:pt x="302" y="212"/>
                    <a:pt x="302" y="242"/>
                  </a:cubicBezTo>
                  <a:lnTo>
                    <a:pt x="302" y="302"/>
                  </a:lnTo>
                  <a:cubicBezTo>
                    <a:pt x="302" y="287"/>
                    <a:pt x="294" y="287"/>
                    <a:pt x="287" y="287"/>
                  </a:cubicBezTo>
                  <a:cubicBezTo>
                    <a:pt x="279" y="287"/>
                    <a:pt x="272" y="287"/>
                    <a:pt x="272" y="272"/>
                  </a:cubicBezTo>
                  <a:cubicBezTo>
                    <a:pt x="272" y="302"/>
                    <a:pt x="241" y="333"/>
                    <a:pt x="241" y="393"/>
                  </a:cubicBezTo>
                  <a:lnTo>
                    <a:pt x="211" y="393"/>
                  </a:lnTo>
                  <a:cubicBezTo>
                    <a:pt x="211" y="453"/>
                    <a:pt x="91" y="423"/>
                    <a:pt x="121" y="544"/>
                  </a:cubicBezTo>
                  <a:cubicBezTo>
                    <a:pt x="121" y="574"/>
                    <a:pt x="121" y="574"/>
                    <a:pt x="121" y="604"/>
                  </a:cubicBezTo>
                  <a:cubicBezTo>
                    <a:pt x="121" y="614"/>
                    <a:pt x="121" y="618"/>
                    <a:pt x="120" y="618"/>
                  </a:cubicBezTo>
                  <a:cubicBezTo>
                    <a:pt x="117" y="618"/>
                    <a:pt x="111" y="604"/>
                    <a:pt x="91" y="604"/>
                  </a:cubicBezTo>
                  <a:cubicBezTo>
                    <a:pt x="91" y="695"/>
                    <a:pt x="60" y="695"/>
                    <a:pt x="60" y="755"/>
                  </a:cubicBezTo>
                  <a:cubicBezTo>
                    <a:pt x="0" y="755"/>
                    <a:pt x="60" y="906"/>
                    <a:pt x="0" y="966"/>
                  </a:cubicBezTo>
                  <a:cubicBezTo>
                    <a:pt x="30" y="966"/>
                    <a:pt x="30" y="1027"/>
                    <a:pt x="30" y="1027"/>
                  </a:cubicBezTo>
                  <a:lnTo>
                    <a:pt x="60" y="1027"/>
                  </a:lnTo>
                  <a:lnTo>
                    <a:pt x="60" y="1419"/>
                  </a:lnTo>
                  <a:cubicBezTo>
                    <a:pt x="69" y="1437"/>
                    <a:pt x="81" y="1442"/>
                    <a:pt x="92" y="1442"/>
                  </a:cubicBezTo>
                  <a:cubicBezTo>
                    <a:pt x="104" y="1442"/>
                    <a:pt x="115" y="1436"/>
                    <a:pt x="122" y="1436"/>
                  </a:cubicBezTo>
                  <a:cubicBezTo>
                    <a:pt x="131" y="1436"/>
                    <a:pt x="132" y="1444"/>
                    <a:pt x="121" y="1479"/>
                  </a:cubicBezTo>
                  <a:lnTo>
                    <a:pt x="91" y="1479"/>
                  </a:lnTo>
                  <a:cubicBezTo>
                    <a:pt x="151" y="1540"/>
                    <a:pt x="151" y="1630"/>
                    <a:pt x="211" y="1691"/>
                  </a:cubicBezTo>
                  <a:cubicBezTo>
                    <a:pt x="181" y="1721"/>
                    <a:pt x="241" y="1721"/>
                    <a:pt x="241" y="1721"/>
                  </a:cubicBezTo>
                  <a:lnTo>
                    <a:pt x="241" y="1751"/>
                  </a:lnTo>
                  <a:cubicBezTo>
                    <a:pt x="241" y="1781"/>
                    <a:pt x="272" y="1781"/>
                    <a:pt x="272" y="1781"/>
                  </a:cubicBezTo>
                  <a:cubicBezTo>
                    <a:pt x="272" y="1781"/>
                    <a:pt x="285" y="1808"/>
                    <a:pt x="294" y="1808"/>
                  </a:cubicBezTo>
                  <a:cubicBezTo>
                    <a:pt x="298" y="1808"/>
                    <a:pt x="302" y="1801"/>
                    <a:pt x="302" y="1781"/>
                  </a:cubicBezTo>
                  <a:cubicBezTo>
                    <a:pt x="302" y="1841"/>
                    <a:pt x="362" y="1811"/>
                    <a:pt x="362" y="1872"/>
                  </a:cubicBezTo>
                  <a:cubicBezTo>
                    <a:pt x="362" y="1865"/>
                    <a:pt x="362" y="1863"/>
                    <a:pt x="362" y="1863"/>
                  </a:cubicBezTo>
                  <a:cubicBezTo>
                    <a:pt x="363" y="1863"/>
                    <a:pt x="366" y="1880"/>
                    <a:pt x="377" y="1880"/>
                  </a:cubicBezTo>
                  <a:cubicBezTo>
                    <a:pt x="381" y="1880"/>
                    <a:pt x="386" y="1878"/>
                    <a:pt x="392" y="1872"/>
                  </a:cubicBezTo>
                  <a:lnTo>
                    <a:pt x="392" y="1872"/>
                  </a:lnTo>
                  <a:cubicBezTo>
                    <a:pt x="362" y="1902"/>
                    <a:pt x="423" y="1902"/>
                    <a:pt x="423" y="1902"/>
                  </a:cubicBezTo>
                  <a:cubicBezTo>
                    <a:pt x="423" y="1932"/>
                    <a:pt x="423" y="1962"/>
                    <a:pt x="423" y="1962"/>
                  </a:cubicBezTo>
                  <a:cubicBezTo>
                    <a:pt x="453" y="1962"/>
                    <a:pt x="453" y="1962"/>
                    <a:pt x="453" y="1932"/>
                  </a:cubicBezTo>
                  <a:cubicBezTo>
                    <a:pt x="463" y="1962"/>
                    <a:pt x="473" y="1969"/>
                    <a:pt x="482" y="1969"/>
                  </a:cubicBezTo>
                  <a:cubicBezTo>
                    <a:pt x="489" y="1969"/>
                    <a:pt x="495" y="1965"/>
                    <a:pt x="501" y="1965"/>
                  </a:cubicBezTo>
                  <a:cubicBezTo>
                    <a:pt x="508" y="1965"/>
                    <a:pt x="513" y="1974"/>
                    <a:pt x="513" y="2023"/>
                  </a:cubicBezTo>
                  <a:lnTo>
                    <a:pt x="664" y="1962"/>
                  </a:lnTo>
                  <a:lnTo>
                    <a:pt x="664" y="1962"/>
                  </a:lnTo>
                  <a:cubicBezTo>
                    <a:pt x="664" y="1992"/>
                    <a:pt x="649" y="1992"/>
                    <a:pt x="634" y="1992"/>
                  </a:cubicBezTo>
                  <a:cubicBezTo>
                    <a:pt x="619" y="1992"/>
                    <a:pt x="604" y="1992"/>
                    <a:pt x="604" y="2023"/>
                  </a:cubicBezTo>
                  <a:cubicBezTo>
                    <a:pt x="664" y="2023"/>
                    <a:pt x="694" y="1962"/>
                    <a:pt x="694" y="1962"/>
                  </a:cubicBezTo>
                  <a:lnTo>
                    <a:pt x="694" y="1962"/>
                  </a:lnTo>
                  <a:cubicBezTo>
                    <a:pt x="694" y="1962"/>
                    <a:pt x="672" y="2029"/>
                    <a:pt x="685" y="2029"/>
                  </a:cubicBezTo>
                  <a:cubicBezTo>
                    <a:pt x="687" y="2029"/>
                    <a:pt x="690" y="2027"/>
                    <a:pt x="694" y="2023"/>
                  </a:cubicBezTo>
                  <a:cubicBezTo>
                    <a:pt x="709" y="2007"/>
                    <a:pt x="724" y="2007"/>
                    <a:pt x="739" y="2007"/>
                  </a:cubicBezTo>
                  <a:cubicBezTo>
                    <a:pt x="755" y="2007"/>
                    <a:pt x="770" y="2007"/>
                    <a:pt x="785" y="1992"/>
                  </a:cubicBezTo>
                  <a:lnTo>
                    <a:pt x="785" y="1962"/>
                  </a:lnTo>
                  <a:cubicBezTo>
                    <a:pt x="785" y="1945"/>
                    <a:pt x="795" y="1917"/>
                    <a:pt x="804" y="1890"/>
                  </a:cubicBezTo>
                  <a:lnTo>
                    <a:pt x="804" y="1890"/>
                  </a:lnTo>
                  <a:cubicBezTo>
                    <a:pt x="795" y="1935"/>
                    <a:pt x="815" y="1895"/>
                    <a:pt x="815" y="1992"/>
                  </a:cubicBezTo>
                  <a:cubicBezTo>
                    <a:pt x="845" y="1962"/>
                    <a:pt x="845" y="1932"/>
                    <a:pt x="845" y="1932"/>
                  </a:cubicBezTo>
                  <a:lnTo>
                    <a:pt x="845" y="1932"/>
                  </a:lnTo>
                  <a:cubicBezTo>
                    <a:pt x="845" y="1956"/>
                    <a:pt x="825" y="2001"/>
                    <a:pt x="834" y="2001"/>
                  </a:cubicBezTo>
                  <a:cubicBezTo>
                    <a:pt x="836" y="2001"/>
                    <a:pt x="839" y="1998"/>
                    <a:pt x="845" y="1992"/>
                  </a:cubicBezTo>
                  <a:cubicBezTo>
                    <a:pt x="845" y="1932"/>
                    <a:pt x="875" y="1932"/>
                    <a:pt x="875" y="1932"/>
                  </a:cubicBezTo>
                  <a:lnTo>
                    <a:pt x="875" y="1932"/>
                  </a:lnTo>
                  <a:cubicBezTo>
                    <a:pt x="875" y="1962"/>
                    <a:pt x="845" y="1962"/>
                    <a:pt x="875" y="1962"/>
                  </a:cubicBezTo>
                  <a:cubicBezTo>
                    <a:pt x="875" y="1962"/>
                    <a:pt x="933" y="1885"/>
                    <a:pt x="941" y="1885"/>
                  </a:cubicBezTo>
                  <a:lnTo>
                    <a:pt x="941" y="1885"/>
                  </a:lnTo>
                  <a:cubicBezTo>
                    <a:pt x="943" y="1885"/>
                    <a:pt x="942" y="1890"/>
                    <a:pt x="936" y="1902"/>
                  </a:cubicBezTo>
                  <a:cubicBezTo>
                    <a:pt x="905" y="1992"/>
                    <a:pt x="936" y="1932"/>
                    <a:pt x="936" y="1992"/>
                  </a:cubicBezTo>
                  <a:lnTo>
                    <a:pt x="936" y="1962"/>
                  </a:lnTo>
                  <a:lnTo>
                    <a:pt x="936" y="1932"/>
                  </a:lnTo>
                  <a:cubicBezTo>
                    <a:pt x="956" y="1932"/>
                    <a:pt x="962" y="1919"/>
                    <a:pt x="965" y="1919"/>
                  </a:cubicBezTo>
                  <a:cubicBezTo>
                    <a:pt x="966" y="1919"/>
                    <a:pt x="966" y="1922"/>
                    <a:pt x="966" y="1932"/>
                  </a:cubicBezTo>
                  <a:lnTo>
                    <a:pt x="996" y="1932"/>
                  </a:lnTo>
                  <a:cubicBezTo>
                    <a:pt x="996" y="1902"/>
                    <a:pt x="996" y="1872"/>
                    <a:pt x="996" y="1872"/>
                  </a:cubicBezTo>
                  <a:cubicBezTo>
                    <a:pt x="996" y="1872"/>
                    <a:pt x="1026" y="1872"/>
                    <a:pt x="1026" y="1902"/>
                  </a:cubicBezTo>
                  <a:cubicBezTo>
                    <a:pt x="1026" y="1872"/>
                    <a:pt x="1056" y="1872"/>
                    <a:pt x="1056" y="1872"/>
                  </a:cubicBezTo>
                  <a:cubicBezTo>
                    <a:pt x="1056" y="1902"/>
                    <a:pt x="1056" y="1932"/>
                    <a:pt x="1056" y="1962"/>
                  </a:cubicBezTo>
                  <a:cubicBezTo>
                    <a:pt x="1056" y="1910"/>
                    <a:pt x="1066" y="1908"/>
                    <a:pt x="1075" y="1904"/>
                  </a:cubicBezTo>
                  <a:lnTo>
                    <a:pt x="1075" y="1904"/>
                  </a:lnTo>
                  <a:cubicBezTo>
                    <a:pt x="1078" y="1915"/>
                    <a:pt x="1086" y="1932"/>
                    <a:pt x="1086" y="1932"/>
                  </a:cubicBezTo>
                  <a:cubicBezTo>
                    <a:pt x="1086" y="1917"/>
                    <a:pt x="1086" y="1909"/>
                    <a:pt x="1086" y="1902"/>
                  </a:cubicBezTo>
                  <a:cubicBezTo>
                    <a:pt x="1085" y="1900"/>
                    <a:pt x="1083" y="1899"/>
                    <a:pt x="1082" y="1898"/>
                  </a:cubicBezTo>
                  <a:lnTo>
                    <a:pt x="1082" y="1898"/>
                  </a:lnTo>
                  <a:cubicBezTo>
                    <a:pt x="1080" y="1901"/>
                    <a:pt x="1077" y="1903"/>
                    <a:pt x="1075" y="1904"/>
                  </a:cubicBezTo>
                  <a:lnTo>
                    <a:pt x="1075" y="1904"/>
                  </a:lnTo>
                  <a:cubicBezTo>
                    <a:pt x="1073" y="1898"/>
                    <a:pt x="1072" y="1893"/>
                    <a:pt x="1075" y="1893"/>
                  </a:cubicBezTo>
                  <a:cubicBezTo>
                    <a:pt x="1076" y="1893"/>
                    <a:pt x="1079" y="1895"/>
                    <a:pt x="1082" y="1898"/>
                  </a:cubicBezTo>
                  <a:lnTo>
                    <a:pt x="1082" y="1898"/>
                  </a:lnTo>
                  <a:cubicBezTo>
                    <a:pt x="1085" y="1893"/>
                    <a:pt x="1086" y="1886"/>
                    <a:pt x="1086" y="1872"/>
                  </a:cubicBezTo>
                  <a:cubicBezTo>
                    <a:pt x="1086" y="1887"/>
                    <a:pt x="1086" y="1894"/>
                    <a:pt x="1086" y="1902"/>
                  </a:cubicBezTo>
                  <a:cubicBezTo>
                    <a:pt x="1107" y="1902"/>
                    <a:pt x="1127" y="1875"/>
                    <a:pt x="1138" y="1875"/>
                  </a:cubicBezTo>
                  <a:cubicBezTo>
                    <a:pt x="1143" y="1875"/>
                    <a:pt x="1147" y="1882"/>
                    <a:pt x="1147" y="1902"/>
                  </a:cubicBezTo>
                  <a:lnTo>
                    <a:pt x="1147" y="1962"/>
                  </a:lnTo>
                  <a:cubicBezTo>
                    <a:pt x="1177" y="1932"/>
                    <a:pt x="1207" y="1902"/>
                    <a:pt x="1237" y="1902"/>
                  </a:cubicBezTo>
                  <a:cubicBezTo>
                    <a:pt x="1237" y="1872"/>
                    <a:pt x="1241" y="1862"/>
                    <a:pt x="1245" y="1862"/>
                  </a:cubicBezTo>
                  <a:cubicBezTo>
                    <a:pt x="1254" y="1862"/>
                    <a:pt x="1268" y="1902"/>
                    <a:pt x="1268" y="1902"/>
                  </a:cubicBezTo>
                  <a:cubicBezTo>
                    <a:pt x="1268" y="1902"/>
                    <a:pt x="1237" y="1932"/>
                    <a:pt x="1268" y="1932"/>
                  </a:cubicBezTo>
                  <a:cubicBezTo>
                    <a:pt x="1298" y="1932"/>
                    <a:pt x="1328" y="1902"/>
                    <a:pt x="1358" y="1872"/>
                  </a:cubicBezTo>
                  <a:lnTo>
                    <a:pt x="1358" y="1902"/>
                  </a:lnTo>
                  <a:cubicBezTo>
                    <a:pt x="1358" y="1902"/>
                    <a:pt x="1371" y="1915"/>
                    <a:pt x="1380" y="1915"/>
                  </a:cubicBezTo>
                  <a:cubicBezTo>
                    <a:pt x="1385" y="1915"/>
                    <a:pt x="1388" y="1912"/>
                    <a:pt x="1388" y="1902"/>
                  </a:cubicBezTo>
                  <a:lnTo>
                    <a:pt x="1388" y="1841"/>
                  </a:lnTo>
                  <a:cubicBezTo>
                    <a:pt x="1401" y="1860"/>
                    <a:pt x="1411" y="1867"/>
                    <a:pt x="1419" y="1867"/>
                  </a:cubicBezTo>
                  <a:cubicBezTo>
                    <a:pt x="1445" y="1867"/>
                    <a:pt x="1457" y="1799"/>
                    <a:pt x="1486" y="1799"/>
                  </a:cubicBezTo>
                  <a:cubicBezTo>
                    <a:pt x="1492" y="1799"/>
                    <a:pt x="1500" y="1802"/>
                    <a:pt x="1509" y="1811"/>
                  </a:cubicBezTo>
                  <a:lnTo>
                    <a:pt x="1539" y="1781"/>
                  </a:lnTo>
                  <a:cubicBezTo>
                    <a:pt x="1509" y="1751"/>
                    <a:pt x="1509" y="1751"/>
                    <a:pt x="1509" y="1751"/>
                  </a:cubicBezTo>
                  <a:cubicBezTo>
                    <a:pt x="1509" y="1721"/>
                    <a:pt x="1509" y="1721"/>
                    <a:pt x="1509" y="1691"/>
                  </a:cubicBezTo>
                  <a:cubicBezTo>
                    <a:pt x="1509" y="1721"/>
                    <a:pt x="1509" y="1751"/>
                    <a:pt x="1539" y="1751"/>
                  </a:cubicBezTo>
                  <a:lnTo>
                    <a:pt x="1539" y="1721"/>
                  </a:lnTo>
                  <a:cubicBezTo>
                    <a:pt x="1545" y="1727"/>
                    <a:pt x="1548" y="1729"/>
                    <a:pt x="1548" y="1729"/>
                  </a:cubicBezTo>
                  <a:cubicBezTo>
                    <a:pt x="1549" y="1729"/>
                    <a:pt x="1515" y="1691"/>
                    <a:pt x="1539" y="1691"/>
                  </a:cubicBezTo>
                  <a:lnTo>
                    <a:pt x="1539" y="1600"/>
                  </a:lnTo>
                  <a:lnTo>
                    <a:pt x="1539" y="1570"/>
                  </a:lnTo>
                  <a:lnTo>
                    <a:pt x="1599" y="1570"/>
                  </a:lnTo>
                  <a:cubicBezTo>
                    <a:pt x="1569" y="1479"/>
                    <a:pt x="1599" y="1540"/>
                    <a:pt x="1599" y="1449"/>
                  </a:cubicBezTo>
                  <a:cubicBezTo>
                    <a:pt x="1599" y="1509"/>
                    <a:pt x="1630" y="1509"/>
                    <a:pt x="1630" y="1509"/>
                  </a:cubicBezTo>
                  <a:cubicBezTo>
                    <a:pt x="1630" y="1509"/>
                    <a:pt x="1643" y="1536"/>
                    <a:pt x="1652" y="1536"/>
                  </a:cubicBezTo>
                  <a:cubicBezTo>
                    <a:pt x="1656" y="1536"/>
                    <a:pt x="1660" y="1530"/>
                    <a:pt x="1660" y="1509"/>
                  </a:cubicBezTo>
                  <a:cubicBezTo>
                    <a:pt x="1645" y="1479"/>
                    <a:pt x="1645" y="1479"/>
                    <a:pt x="1648" y="1479"/>
                  </a:cubicBezTo>
                  <a:cubicBezTo>
                    <a:pt x="1652" y="1479"/>
                    <a:pt x="1660" y="1479"/>
                    <a:pt x="1660" y="1449"/>
                  </a:cubicBezTo>
                  <a:cubicBezTo>
                    <a:pt x="1630" y="1389"/>
                    <a:pt x="1720" y="1389"/>
                    <a:pt x="1690" y="1328"/>
                  </a:cubicBezTo>
                  <a:cubicBezTo>
                    <a:pt x="1690" y="1268"/>
                    <a:pt x="1660" y="1238"/>
                    <a:pt x="1660" y="1208"/>
                  </a:cubicBezTo>
                  <a:cubicBezTo>
                    <a:pt x="1690" y="1208"/>
                    <a:pt x="1690" y="1238"/>
                    <a:pt x="1690" y="1238"/>
                  </a:cubicBezTo>
                  <a:lnTo>
                    <a:pt x="1690" y="1178"/>
                  </a:lnTo>
                  <a:lnTo>
                    <a:pt x="1690" y="1147"/>
                  </a:lnTo>
                  <a:cubicBezTo>
                    <a:pt x="1690" y="1087"/>
                    <a:pt x="1690" y="1027"/>
                    <a:pt x="1690" y="966"/>
                  </a:cubicBezTo>
                  <a:lnTo>
                    <a:pt x="1750" y="966"/>
                  </a:lnTo>
                  <a:cubicBezTo>
                    <a:pt x="1781" y="966"/>
                    <a:pt x="1811" y="936"/>
                    <a:pt x="1811" y="936"/>
                  </a:cubicBezTo>
                  <a:lnTo>
                    <a:pt x="1781" y="906"/>
                  </a:lnTo>
                  <a:lnTo>
                    <a:pt x="1811" y="906"/>
                  </a:lnTo>
                  <a:lnTo>
                    <a:pt x="1811" y="936"/>
                  </a:lnTo>
                  <a:cubicBezTo>
                    <a:pt x="1841" y="876"/>
                    <a:pt x="1811" y="876"/>
                    <a:pt x="1811" y="876"/>
                  </a:cubicBezTo>
                  <a:lnTo>
                    <a:pt x="1750" y="876"/>
                  </a:lnTo>
                  <a:cubicBezTo>
                    <a:pt x="1781" y="846"/>
                    <a:pt x="1811" y="846"/>
                    <a:pt x="1811" y="846"/>
                  </a:cubicBezTo>
                  <a:cubicBezTo>
                    <a:pt x="1791" y="846"/>
                    <a:pt x="1770" y="859"/>
                    <a:pt x="1759" y="859"/>
                  </a:cubicBezTo>
                  <a:cubicBezTo>
                    <a:pt x="1754" y="859"/>
                    <a:pt x="1750" y="856"/>
                    <a:pt x="1750" y="846"/>
                  </a:cubicBezTo>
                  <a:cubicBezTo>
                    <a:pt x="1750" y="815"/>
                    <a:pt x="1720" y="815"/>
                    <a:pt x="1750" y="815"/>
                  </a:cubicBezTo>
                  <a:lnTo>
                    <a:pt x="1781" y="815"/>
                  </a:lnTo>
                  <a:cubicBezTo>
                    <a:pt x="1750" y="815"/>
                    <a:pt x="1720" y="785"/>
                    <a:pt x="1750" y="785"/>
                  </a:cubicBezTo>
                  <a:cubicBezTo>
                    <a:pt x="1781" y="755"/>
                    <a:pt x="1720" y="725"/>
                    <a:pt x="1781" y="695"/>
                  </a:cubicBezTo>
                  <a:cubicBezTo>
                    <a:pt x="1750" y="695"/>
                    <a:pt x="1720" y="695"/>
                    <a:pt x="1720" y="665"/>
                  </a:cubicBezTo>
                  <a:cubicBezTo>
                    <a:pt x="1781" y="665"/>
                    <a:pt x="1720" y="634"/>
                    <a:pt x="1781" y="604"/>
                  </a:cubicBezTo>
                  <a:cubicBezTo>
                    <a:pt x="1720" y="604"/>
                    <a:pt x="1720" y="514"/>
                    <a:pt x="1690" y="514"/>
                  </a:cubicBezTo>
                  <a:cubicBezTo>
                    <a:pt x="1690" y="514"/>
                    <a:pt x="1690" y="483"/>
                    <a:pt x="1690" y="483"/>
                  </a:cubicBezTo>
                  <a:lnTo>
                    <a:pt x="1630" y="483"/>
                  </a:lnTo>
                  <a:cubicBezTo>
                    <a:pt x="1630" y="424"/>
                    <a:pt x="1659" y="453"/>
                    <a:pt x="1689" y="424"/>
                  </a:cubicBezTo>
                  <a:lnTo>
                    <a:pt x="1689" y="424"/>
                  </a:lnTo>
                  <a:cubicBezTo>
                    <a:pt x="1674" y="438"/>
                    <a:pt x="1660" y="438"/>
                    <a:pt x="1648" y="438"/>
                  </a:cubicBezTo>
                  <a:cubicBezTo>
                    <a:pt x="1637" y="438"/>
                    <a:pt x="1630" y="438"/>
                    <a:pt x="1630" y="453"/>
                  </a:cubicBezTo>
                  <a:cubicBezTo>
                    <a:pt x="1630" y="432"/>
                    <a:pt x="1630" y="412"/>
                    <a:pt x="1640" y="401"/>
                  </a:cubicBezTo>
                  <a:lnTo>
                    <a:pt x="1640" y="401"/>
                  </a:lnTo>
                  <a:cubicBezTo>
                    <a:pt x="1637" y="401"/>
                    <a:pt x="1634" y="402"/>
                    <a:pt x="1632" y="402"/>
                  </a:cubicBezTo>
                  <a:cubicBezTo>
                    <a:pt x="1616" y="402"/>
                    <a:pt x="1619" y="384"/>
                    <a:pt x="1612" y="384"/>
                  </a:cubicBezTo>
                  <a:cubicBezTo>
                    <a:pt x="1610" y="384"/>
                    <a:pt x="1606" y="387"/>
                    <a:pt x="1599" y="393"/>
                  </a:cubicBezTo>
                  <a:cubicBezTo>
                    <a:pt x="1599" y="361"/>
                    <a:pt x="1608" y="346"/>
                    <a:pt x="1611" y="339"/>
                  </a:cubicBezTo>
                  <a:lnTo>
                    <a:pt x="1611" y="339"/>
                  </a:lnTo>
                  <a:cubicBezTo>
                    <a:pt x="1611" y="339"/>
                    <a:pt x="1611" y="339"/>
                    <a:pt x="1611" y="339"/>
                  </a:cubicBezTo>
                  <a:cubicBezTo>
                    <a:pt x="1608" y="339"/>
                    <a:pt x="1604" y="337"/>
                    <a:pt x="1599" y="333"/>
                  </a:cubicBezTo>
                  <a:cubicBezTo>
                    <a:pt x="1569" y="333"/>
                    <a:pt x="1599" y="272"/>
                    <a:pt x="1599" y="272"/>
                  </a:cubicBezTo>
                  <a:cubicBezTo>
                    <a:pt x="1579" y="272"/>
                    <a:pt x="1573" y="259"/>
                    <a:pt x="1561" y="259"/>
                  </a:cubicBezTo>
                  <a:cubicBezTo>
                    <a:pt x="1556" y="259"/>
                    <a:pt x="1549" y="262"/>
                    <a:pt x="1539" y="272"/>
                  </a:cubicBezTo>
                  <a:cubicBezTo>
                    <a:pt x="1529" y="282"/>
                    <a:pt x="1519" y="286"/>
                    <a:pt x="1510" y="286"/>
                  </a:cubicBezTo>
                  <a:cubicBezTo>
                    <a:pt x="1492" y="286"/>
                    <a:pt x="1479" y="272"/>
                    <a:pt x="1479" y="272"/>
                  </a:cubicBezTo>
                  <a:cubicBezTo>
                    <a:pt x="1461" y="290"/>
                    <a:pt x="1453" y="298"/>
                    <a:pt x="1450" y="307"/>
                  </a:cubicBezTo>
                  <a:lnTo>
                    <a:pt x="1450" y="307"/>
                  </a:lnTo>
                  <a:cubicBezTo>
                    <a:pt x="1435" y="311"/>
                    <a:pt x="1421" y="316"/>
                    <a:pt x="1414" y="316"/>
                  </a:cubicBezTo>
                  <a:cubicBezTo>
                    <a:pt x="1408" y="316"/>
                    <a:pt x="1408" y="312"/>
                    <a:pt x="1418" y="302"/>
                  </a:cubicBezTo>
                  <a:cubicBezTo>
                    <a:pt x="1433" y="272"/>
                    <a:pt x="1441" y="272"/>
                    <a:pt x="1445" y="272"/>
                  </a:cubicBezTo>
                  <a:cubicBezTo>
                    <a:pt x="1449" y="272"/>
                    <a:pt x="1449" y="272"/>
                    <a:pt x="1449" y="242"/>
                  </a:cubicBezTo>
                  <a:lnTo>
                    <a:pt x="1449" y="272"/>
                  </a:lnTo>
                  <a:cubicBezTo>
                    <a:pt x="1479" y="212"/>
                    <a:pt x="1479" y="242"/>
                    <a:pt x="1479" y="212"/>
                  </a:cubicBezTo>
                  <a:cubicBezTo>
                    <a:pt x="1464" y="197"/>
                    <a:pt x="1456" y="197"/>
                    <a:pt x="1449" y="197"/>
                  </a:cubicBezTo>
                  <a:cubicBezTo>
                    <a:pt x="1441" y="197"/>
                    <a:pt x="1433" y="197"/>
                    <a:pt x="1418" y="182"/>
                  </a:cubicBezTo>
                  <a:lnTo>
                    <a:pt x="1418" y="182"/>
                  </a:lnTo>
                  <a:cubicBezTo>
                    <a:pt x="1419" y="182"/>
                    <a:pt x="1448" y="212"/>
                    <a:pt x="1418" y="242"/>
                  </a:cubicBezTo>
                  <a:cubicBezTo>
                    <a:pt x="1413" y="245"/>
                    <a:pt x="1408" y="246"/>
                    <a:pt x="1404" y="246"/>
                  </a:cubicBezTo>
                  <a:cubicBezTo>
                    <a:pt x="1367" y="246"/>
                    <a:pt x="1382" y="148"/>
                    <a:pt x="1365" y="148"/>
                  </a:cubicBezTo>
                  <a:cubicBezTo>
                    <a:pt x="1363" y="148"/>
                    <a:pt x="1361" y="149"/>
                    <a:pt x="1358" y="152"/>
                  </a:cubicBezTo>
                  <a:cubicBezTo>
                    <a:pt x="1358" y="172"/>
                    <a:pt x="1344" y="208"/>
                    <a:pt x="1335" y="208"/>
                  </a:cubicBezTo>
                  <a:cubicBezTo>
                    <a:pt x="1331" y="208"/>
                    <a:pt x="1328" y="200"/>
                    <a:pt x="1328" y="182"/>
                  </a:cubicBezTo>
                  <a:lnTo>
                    <a:pt x="1328" y="152"/>
                  </a:lnTo>
                  <a:cubicBezTo>
                    <a:pt x="1321" y="145"/>
                    <a:pt x="1315" y="143"/>
                    <a:pt x="1309" y="143"/>
                  </a:cubicBezTo>
                  <a:cubicBezTo>
                    <a:pt x="1305" y="143"/>
                    <a:pt x="1301" y="144"/>
                    <a:pt x="1298" y="145"/>
                  </a:cubicBezTo>
                  <a:lnTo>
                    <a:pt x="1298" y="145"/>
                  </a:lnTo>
                  <a:cubicBezTo>
                    <a:pt x="1297" y="135"/>
                    <a:pt x="1295" y="131"/>
                    <a:pt x="1293" y="131"/>
                  </a:cubicBezTo>
                  <a:cubicBezTo>
                    <a:pt x="1289" y="131"/>
                    <a:pt x="1284" y="141"/>
                    <a:pt x="1279" y="153"/>
                  </a:cubicBezTo>
                  <a:lnTo>
                    <a:pt x="1279" y="153"/>
                  </a:lnTo>
                  <a:cubicBezTo>
                    <a:pt x="1275" y="152"/>
                    <a:pt x="1271" y="152"/>
                    <a:pt x="1268" y="152"/>
                  </a:cubicBezTo>
                  <a:cubicBezTo>
                    <a:pt x="1268" y="158"/>
                    <a:pt x="1269" y="160"/>
                    <a:pt x="1271" y="160"/>
                  </a:cubicBezTo>
                  <a:cubicBezTo>
                    <a:pt x="1273" y="160"/>
                    <a:pt x="1274" y="160"/>
                    <a:pt x="1276" y="158"/>
                  </a:cubicBezTo>
                  <a:lnTo>
                    <a:pt x="1276" y="158"/>
                  </a:lnTo>
                  <a:cubicBezTo>
                    <a:pt x="1271" y="170"/>
                    <a:pt x="1268" y="182"/>
                    <a:pt x="1268" y="182"/>
                  </a:cubicBezTo>
                  <a:lnTo>
                    <a:pt x="1268" y="61"/>
                  </a:lnTo>
                  <a:cubicBezTo>
                    <a:pt x="1237" y="61"/>
                    <a:pt x="1207" y="91"/>
                    <a:pt x="1177" y="91"/>
                  </a:cubicBezTo>
                  <a:cubicBezTo>
                    <a:pt x="1177" y="61"/>
                    <a:pt x="1177" y="61"/>
                    <a:pt x="1177" y="31"/>
                  </a:cubicBezTo>
                  <a:cubicBezTo>
                    <a:pt x="1168" y="40"/>
                    <a:pt x="1159" y="43"/>
                    <a:pt x="1150" y="43"/>
                  </a:cubicBezTo>
                  <a:cubicBezTo>
                    <a:pt x="1129" y="43"/>
                    <a:pt x="1108" y="2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3978200" y="227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3977450" y="2271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3975950" y="228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3954075" y="229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3960100" y="22894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3945025" y="229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3978975" y="227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978975" y="227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3978200" y="227582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0"/>
                  </a:moveTo>
                  <a:cubicBezTo>
                    <a:pt x="31" y="0"/>
                    <a:pt x="1" y="31"/>
                    <a:pt x="31" y="31"/>
                  </a:cubicBezTo>
                  <a:cubicBezTo>
                    <a:pt x="31" y="23"/>
                    <a:pt x="31" y="1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3963125" y="22901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4020450" y="2298450"/>
              <a:ext cx="800" cy="3050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16"/>
                    <a:pt x="8" y="8"/>
                    <a:pt x="16" y="8"/>
                  </a:cubicBezTo>
                  <a:cubicBezTo>
                    <a:pt x="18" y="8"/>
                    <a:pt x="21" y="9"/>
                    <a:pt x="23" y="10"/>
                  </a:cubicBezTo>
                  <a:lnTo>
                    <a:pt x="23" y="10"/>
                  </a:lnTo>
                  <a:cubicBezTo>
                    <a:pt x="25" y="7"/>
                    <a:pt x="28" y="4"/>
                    <a:pt x="31" y="1"/>
                  </a:cubicBezTo>
                  <a:close/>
                  <a:moveTo>
                    <a:pt x="23" y="10"/>
                  </a:moveTo>
                  <a:cubicBezTo>
                    <a:pt x="1" y="38"/>
                    <a:pt x="4" y="67"/>
                    <a:pt x="31" y="121"/>
                  </a:cubicBezTo>
                  <a:cubicBezTo>
                    <a:pt x="31" y="91"/>
                    <a:pt x="31" y="61"/>
                    <a:pt x="31" y="31"/>
                  </a:cubicBezTo>
                  <a:cubicBezTo>
                    <a:pt x="31" y="20"/>
                    <a:pt x="27" y="13"/>
                    <a:pt x="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4018950" y="230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4033275" y="22977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1" y="1"/>
                  </a:moveTo>
                  <a:cubicBezTo>
                    <a:pt x="31" y="1"/>
                    <a:pt x="1" y="31"/>
                    <a:pt x="31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018950" y="23007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020450" y="229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031775" y="230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4005375" y="2247150"/>
              <a:ext cx="45200" cy="52850"/>
            </a:xfrm>
            <a:custGeom>
              <a:avLst/>
              <a:gdLst/>
              <a:ahLst/>
              <a:cxnLst/>
              <a:rect l="l" t="t" r="r" b="b"/>
              <a:pathLst>
                <a:path w="1808" h="2114" extrusionOk="0">
                  <a:moveTo>
                    <a:pt x="664" y="181"/>
                  </a:moveTo>
                  <a:cubicBezTo>
                    <a:pt x="664" y="182"/>
                    <a:pt x="664" y="182"/>
                    <a:pt x="664" y="182"/>
                  </a:cubicBezTo>
                  <a:lnTo>
                    <a:pt x="664" y="182"/>
                  </a:lnTo>
                  <a:cubicBezTo>
                    <a:pt x="664" y="182"/>
                    <a:pt x="664" y="182"/>
                    <a:pt x="664" y="181"/>
                  </a:cubicBezTo>
                  <a:close/>
                  <a:moveTo>
                    <a:pt x="1773" y="946"/>
                  </a:moveTo>
                  <a:lnTo>
                    <a:pt x="1773" y="946"/>
                  </a:lnTo>
                  <a:cubicBezTo>
                    <a:pt x="1775" y="952"/>
                    <a:pt x="1777" y="959"/>
                    <a:pt x="1781" y="966"/>
                  </a:cubicBezTo>
                  <a:cubicBezTo>
                    <a:pt x="1787" y="972"/>
                    <a:pt x="1790" y="975"/>
                    <a:pt x="1792" y="975"/>
                  </a:cubicBezTo>
                  <a:cubicBezTo>
                    <a:pt x="1797" y="975"/>
                    <a:pt x="1787" y="957"/>
                    <a:pt x="1773" y="946"/>
                  </a:cubicBezTo>
                  <a:close/>
                  <a:moveTo>
                    <a:pt x="332" y="1781"/>
                  </a:moveTo>
                  <a:cubicBezTo>
                    <a:pt x="326" y="1794"/>
                    <a:pt x="324" y="1799"/>
                    <a:pt x="324" y="1799"/>
                  </a:cubicBezTo>
                  <a:cubicBezTo>
                    <a:pt x="324" y="1799"/>
                    <a:pt x="328" y="1793"/>
                    <a:pt x="332" y="1786"/>
                  </a:cubicBezTo>
                  <a:lnTo>
                    <a:pt x="332" y="1786"/>
                  </a:lnTo>
                  <a:lnTo>
                    <a:pt x="332" y="1811"/>
                  </a:lnTo>
                  <a:cubicBezTo>
                    <a:pt x="332" y="1802"/>
                    <a:pt x="332" y="1793"/>
                    <a:pt x="333" y="1785"/>
                  </a:cubicBezTo>
                  <a:lnTo>
                    <a:pt x="333" y="1785"/>
                  </a:lnTo>
                  <a:cubicBezTo>
                    <a:pt x="333" y="1786"/>
                    <a:pt x="333" y="1786"/>
                    <a:pt x="332" y="1786"/>
                  </a:cubicBezTo>
                  <a:lnTo>
                    <a:pt x="332" y="1786"/>
                  </a:lnTo>
                  <a:lnTo>
                    <a:pt x="332" y="1781"/>
                  </a:lnTo>
                  <a:close/>
                  <a:moveTo>
                    <a:pt x="1298" y="1926"/>
                  </a:moveTo>
                  <a:cubicBezTo>
                    <a:pt x="1298" y="1926"/>
                    <a:pt x="1298" y="1928"/>
                    <a:pt x="1298" y="1932"/>
                  </a:cubicBezTo>
                  <a:cubicBezTo>
                    <a:pt x="1298" y="1937"/>
                    <a:pt x="1297" y="1941"/>
                    <a:pt x="1296" y="1943"/>
                  </a:cubicBezTo>
                  <a:lnTo>
                    <a:pt x="1296" y="1943"/>
                  </a:lnTo>
                  <a:cubicBezTo>
                    <a:pt x="1297" y="1933"/>
                    <a:pt x="1298" y="1926"/>
                    <a:pt x="1298" y="1926"/>
                  </a:cubicBezTo>
                  <a:close/>
                  <a:moveTo>
                    <a:pt x="696" y="1939"/>
                  </a:moveTo>
                  <a:cubicBezTo>
                    <a:pt x="678" y="1939"/>
                    <a:pt x="664" y="1992"/>
                    <a:pt x="664" y="1992"/>
                  </a:cubicBezTo>
                  <a:cubicBezTo>
                    <a:pt x="664" y="1992"/>
                    <a:pt x="664" y="2023"/>
                    <a:pt x="664" y="2053"/>
                  </a:cubicBezTo>
                  <a:cubicBezTo>
                    <a:pt x="664" y="2023"/>
                    <a:pt x="694" y="2023"/>
                    <a:pt x="694" y="1992"/>
                  </a:cubicBezTo>
                  <a:lnTo>
                    <a:pt x="694" y="2053"/>
                  </a:lnTo>
                  <a:cubicBezTo>
                    <a:pt x="694" y="2023"/>
                    <a:pt x="725" y="2023"/>
                    <a:pt x="725" y="2023"/>
                  </a:cubicBezTo>
                  <a:lnTo>
                    <a:pt x="725" y="1992"/>
                  </a:lnTo>
                  <a:cubicBezTo>
                    <a:pt x="715" y="1952"/>
                    <a:pt x="704" y="1939"/>
                    <a:pt x="696" y="1939"/>
                  </a:cubicBezTo>
                  <a:close/>
                  <a:moveTo>
                    <a:pt x="979" y="2025"/>
                  </a:moveTo>
                  <a:lnTo>
                    <a:pt x="979" y="2025"/>
                  </a:lnTo>
                  <a:cubicBezTo>
                    <a:pt x="983" y="2035"/>
                    <a:pt x="989" y="2045"/>
                    <a:pt x="996" y="2053"/>
                  </a:cubicBezTo>
                  <a:cubicBezTo>
                    <a:pt x="996" y="2053"/>
                    <a:pt x="996" y="2032"/>
                    <a:pt x="979" y="2025"/>
                  </a:cubicBezTo>
                  <a:close/>
                  <a:moveTo>
                    <a:pt x="544" y="2053"/>
                  </a:moveTo>
                  <a:cubicBezTo>
                    <a:pt x="513" y="2053"/>
                    <a:pt x="513" y="2083"/>
                    <a:pt x="544" y="2083"/>
                  </a:cubicBezTo>
                  <a:lnTo>
                    <a:pt x="544" y="2053"/>
                  </a:lnTo>
                  <a:close/>
                  <a:moveTo>
                    <a:pt x="1087" y="1"/>
                  </a:moveTo>
                  <a:lnTo>
                    <a:pt x="1087" y="31"/>
                  </a:lnTo>
                  <a:lnTo>
                    <a:pt x="1087" y="61"/>
                  </a:lnTo>
                  <a:cubicBezTo>
                    <a:pt x="1075" y="67"/>
                    <a:pt x="1060" y="70"/>
                    <a:pt x="1044" y="70"/>
                  </a:cubicBezTo>
                  <a:cubicBezTo>
                    <a:pt x="982" y="70"/>
                    <a:pt x="900" y="31"/>
                    <a:pt x="876" y="31"/>
                  </a:cubicBezTo>
                  <a:cubicBezTo>
                    <a:pt x="850" y="31"/>
                    <a:pt x="867" y="136"/>
                    <a:pt x="856" y="136"/>
                  </a:cubicBezTo>
                  <a:cubicBezTo>
                    <a:pt x="854" y="136"/>
                    <a:pt x="850" y="131"/>
                    <a:pt x="845" y="121"/>
                  </a:cubicBezTo>
                  <a:lnTo>
                    <a:pt x="845" y="61"/>
                  </a:lnTo>
                  <a:cubicBezTo>
                    <a:pt x="785" y="152"/>
                    <a:pt x="755" y="91"/>
                    <a:pt x="694" y="152"/>
                  </a:cubicBezTo>
                  <a:cubicBezTo>
                    <a:pt x="694" y="137"/>
                    <a:pt x="702" y="137"/>
                    <a:pt x="706" y="137"/>
                  </a:cubicBezTo>
                  <a:cubicBezTo>
                    <a:pt x="710" y="137"/>
                    <a:pt x="710" y="137"/>
                    <a:pt x="694" y="121"/>
                  </a:cubicBezTo>
                  <a:cubicBezTo>
                    <a:pt x="690" y="117"/>
                    <a:pt x="686" y="115"/>
                    <a:pt x="683" y="115"/>
                  </a:cubicBezTo>
                  <a:cubicBezTo>
                    <a:pt x="678" y="115"/>
                    <a:pt x="674" y="121"/>
                    <a:pt x="671" y="129"/>
                  </a:cubicBezTo>
                  <a:lnTo>
                    <a:pt x="671" y="129"/>
                  </a:lnTo>
                  <a:cubicBezTo>
                    <a:pt x="669" y="127"/>
                    <a:pt x="667" y="124"/>
                    <a:pt x="664" y="121"/>
                  </a:cubicBezTo>
                  <a:cubicBezTo>
                    <a:pt x="634" y="121"/>
                    <a:pt x="634" y="152"/>
                    <a:pt x="634" y="152"/>
                  </a:cubicBezTo>
                  <a:cubicBezTo>
                    <a:pt x="634" y="163"/>
                    <a:pt x="634" y="174"/>
                    <a:pt x="634" y="182"/>
                  </a:cubicBezTo>
                  <a:cubicBezTo>
                    <a:pt x="614" y="182"/>
                    <a:pt x="594" y="195"/>
                    <a:pt x="583" y="195"/>
                  </a:cubicBezTo>
                  <a:cubicBezTo>
                    <a:pt x="577" y="195"/>
                    <a:pt x="574" y="192"/>
                    <a:pt x="574" y="182"/>
                  </a:cubicBezTo>
                  <a:cubicBezTo>
                    <a:pt x="574" y="212"/>
                    <a:pt x="566" y="212"/>
                    <a:pt x="559" y="212"/>
                  </a:cubicBezTo>
                  <a:cubicBezTo>
                    <a:pt x="551" y="212"/>
                    <a:pt x="544" y="212"/>
                    <a:pt x="544" y="242"/>
                  </a:cubicBezTo>
                  <a:cubicBezTo>
                    <a:pt x="544" y="226"/>
                    <a:pt x="541" y="221"/>
                    <a:pt x="538" y="221"/>
                  </a:cubicBezTo>
                  <a:cubicBezTo>
                    <a:pt x="532" y="221"/>
                    <a:pt x="520" y="248"/>
                    <a:pt x="515" y="248"/>
                  </a:cubicBezTo>
                  <a:cubicBezTo>
                    <a:pt x="514" y="248"/>
                    <a:pt x="513" y="247"/>
                    <a:pt x="513" y="242"/>
                  </a:cubicBezTo>
                  <a:cubicBezTo>
                    <a:pt x="511" y="239"/>
                    <a:pt x="508" y="238"/>
                    <a:pt x="505" y="238"/>
                  </a:cubicBezTo>
                  <a:cubicBezTo>
                    <a:pt x="487" y="238"/>
                    <a:pt x="469" y="290"/>
                    <a:pt x="460" y="290"/>
                  </a:cubicBezTo>
                  <a:cubicBezTo>
                    <a:pt x="456" y="290"/>
                    <a:pt x="453" y="278"/>
                    <a:pt x="453" y="242"/>
                  </a:cubicBezTo>
                  <a:cubicBezTo>
                    <a:pt x="423" y="302"/>
                    <a:pt x="362" y="333"/>
                    <a:pt x="332" y="363"/>
                  </a:cubicBezTo>
                  <a:cubicBezTo>
                    <a:pt x="332" y="302"/>
                    <a:pt x="362" y="333"/>
                    <a:pt x="362" y="272"/>
                  </a:cubicBezTo>
                  <a:lnTo>
                    <a:pt x="362" y="272"/>
                  </a:lnTo>
                  <a:cubicBezTo>
                    <a:pt x="332" y="333"/>
                    <a:pt x="272" y="393"/>
                    <a:pt x="272" y="393"/>
                  </a:cubicBezTo>
                  <a:lnTo>
                    <a:pt x="272" y="363"/>
                  </a:lnTo>
                  <a:cubicBezTo>
                    <a:pt x="242" y="423"/>
                    <a:pt x="181" y="423"/>
                    <a:pt x="181" y="484"/>
                  </a:cubicBezTo>
                  <a:cubicBezTo>
                    <a:pt x="212" y="514"/>
                    <a:pt x="212" y="604"/>
                    <a:pt x="212" y="604"/>
                  </a:cubicBezTo>
                  <a:cubicBezTo>
                    <a:pt x="203" y="586"/>
                    <a:pt x="196" y="582"/>
                    <a:pt x="191" y="582"/>
                  </a:cubicBezTo>
                  <a:cubicBezTo>
                    <a:pt x="186" y="582"/>
                    <a:pt x="181" y="587"/>
                    <a:pt x="176" y="587"/>
                  </a:cubicBezTo>
                  <a:cubicBezTo>
                    <a:pt x="170" y="587"/>
                    <a:pt x="163" y="579"/>
                    <a:pt x="151" y="544"/>
                  </a:cubicBezTo>
                  <a:cubicBezTo>
                    <a:pt x="151" y="544"/>
                    <a:pt x="151" y="544"/>
                    <a:pt x="151" y="574"/>
                  </a:cubicBezTo>
                  <a:cubicBezTo>
                    <a:pt x="121" y="574"/>
                    <a:pt x="121" y="574"/>
                    <a:pt x="121" y="544"/>
                  </a:cubicBezTo>
                  <a:lnTo>
                    <a:pt x="121" y="634"/>
                  </a:lnTo>
                  <a:lnTo>
                    <a:pt x="121" y="665"/>
                  </a:lnTo>
                  <a:cubicBezTo>
                    <a:pt x="121" y="725"/>
                    <a:pt x="121" y="785"/>
                    <a:pt x="121" y="815"/>
                  </a:cubicBezTo>
                  <a:cubicBezTo>
                    <a:pt x="110" y="793"/>
                    <a:pt x="103" y="787"/>
                    <a:pt x="97" y="787"/>
                  </a:cubicBezTo>
                  <a:cubicBezTo>
                    <a:pt x="90" y="787"/>
                    <a:pt x="85" y="794"/>
                    <a:pt x="77" y="794"/>
                  </a:cubicBezTo>
                  <a:cubicBezTo>
                    <a:pt x="73" y="794"/>
                    <a:pt x="68" y="792"/>
                    <a:pt x="61" y="785"/>
                  </a:cubicBezTo>
                  <a:lnTo>
                    <a:pt x="61" y="846"/>
                  </a:lnTo>
                  <a:cubicBezTo>
                    <a:pt x="61" y="846"/>
                    <a:pt x="91" y="906"/>
                    <a:pt x="61" y="906"/>
                  </a:cubicBezTo>
                  <a:lnTo>
                    <a:pt x="61" y="936"/>
                  </a:lnTo>
                  <a:lnTo>
                    <a:pt x="91" y="906"/>
                  </a:lnTo>
                  <a:cubicBezTo>
                    <a:pt x="91" y="966"/>
                    <a:pt x="91" y="966"/>
                    <a:pt x="91" y="966"/>
                  </a:cubicBezTo>
                  <a:cubicBezTo>
                    <a:pt x="91" y="960"/>
                    <a:pt x="91" y="958"/>
                    <a:pt x="91" y="958"/>
                  </a:cubicBezTo>
                  <a:cubicBezTo>
                    <a:pt x="90" y="958"/>
                    <a:pt x="85" y="997"/>
                    <a:pt x="61" y="997"/>
                  </a:cubicBezTo>
                  <a:cubicBezTo>
                    <a:pt x="61" y="997"/>
                    <a:pt x="91" y="1027"/>
                    <a:pt x="61" y="1027"/>
                  </a:cubicBezTo>
                  <a:cubicBezTo>
                    <a:pt x="61" y="1027"/>
                    <a:pt x="42" y="1008"/>
                    <a:pt x="31" y="997"/>
                  </a:cubicBezTo>
                  <a:lnTo>
                    <a:pt x="31" y="997"/>
                  </a:lnTo>
                  <a:cubicBezTo>
                    <a:pt x="61" y="1027"/>
                    <a:pt x="31" y="1087"/>
                    <a:pt x="61" y="1087"/>
                  </a:cubicBezTo>
                  <a:lnTo>
                    <a:pt x="31" y="1087"/>
                  </a:lnTo>
                  <a:lnTo>
                    <a:pt x="61" y="1117"/>
                  </a:lnTo>
                  <a:cubicBezTo>
                    <a:pt x="41" y="1117"/>
                    <a:pt x="34" y="1104"/>
                    <a:pt x="32" y="1104"/>
                  </a:cubicBezTo>
                  <a:cubicBezTo>
                    <a:pt x="31" y="1104"/>
                    <a:pt x="31" y="1107"/>
                    <a:pt x="31" y="1117"/>
                  </a:cubicBezTo>
                  <a:cubicBezTo>
                    <a:pt x="31" y="1147"/>
                    <a:pt x="61" y="1147"/>
                    <a:pt x="61" y="1147"/>
                  </a:cubicBezTo>
                  <a:cubicBezTo>
                    <a:pt x="61" y="1208"/>
                    <a:pt x="91" y="1268"/>
                    <a:pt x="61" y="1268"/>
                  </a:cubicBezTo>
                  <a:cubicBezTo>
                    <a:pt x="54" y="1272"/>
                    <a:pt x="48" y="1273"/>
                    <a:pt x="42" y="1273"/>
                  </a:cubicBezTo>
                  <a:cubicBezTo>
                    <a:pt x="10" y="1273"/>
                    <a:pt x="3" y="1221"/>
                    <a:pt x="1" y="1221"/>
                  </a:cubicBezTo>
                  <a:cubicBezTo>
                    <a:pt x="0" y="1221"/>
                    <a:pt x="0" y="1226"/>
                    <a:pt x="0" y="1238"/>
                  </a:cubicBezTo>
                  <a:cubicBezTo>
                    <a:pt x="0" y="1328"/>
                    <a:pt x="61" y="1359"/>
                    <a:pt x="61" y="1419"/>
                  </a:cubicBezTo>
                  <a:lnTo>
                    <a:pt x="181" y="1298"/>
                  </a:lnTo>
                  <a:cubicBezTo>
                    <a:pt x="212" y="1298"/>
                    <a:pt x="181" y="1359"/>
                    <a:pt x="181" y="1359"/>
                  </a:cubicBezTo>
                  <a:cubicBezTo>
                    <a:pt x="181" y="1359"/>
                    <a:pt x="168" y="1345"/>
                    <a:pt x="159" y="1345"/>
                  </a:cubicBezTo>
                  <a:cubicBezTo>
                    <a:pt x="155" y="1345"/>
                    <a:pt x="151" y="1349"/>
                    <a:pt x="151" y="1359"/>
                  </a:cubicBezTo>
                  <a:cubicBezTo>
                    <a:pt x="151" y="1419"/>
                    <a:pt x="181" y="1449"/>
                    <a:pt x="212" y="1479"/>
                  </a:cubicBezTo>
                  <a:cubicBezTo>
                    <a:pt x="212" y="1510"/>
                    <a:pt x="212" y="1540"/>
                    <a:pt x="212" y="1570"/>
                  </a:cubicBezTo>
                  <a:cubicBezTo>
                    <a:pt x="228" y="1570"/>
                    <a:pt x="236" y="1579"/>
                    <a:pt x="239" y="1582"/>
                  </a:cubicBezTo>
                  <a:lnTo>
                    <a:pt x="239" y="1582"/>
                  </a:lnTo>
                  <a:cubicBezTo>
                    <a:pt x="218" y="1687"/>
                    <a:pt x="302" y="1635"/>
                    <a:pt x="302" y="1751"/>
                  </a:cubicBezTo>
                  <a:lnTo>
                    <a:pt x="332" y="1781"/>
                  </a:lnTo>
                  <a:cubicBezTo>
                    <a:pt x="332" y="1751"/>
                    <a:pt x="302" y="1751"/>
                    <a:pt x="332" y="1751"/>
                  </a:cubicBezTo>
                  <a:lnTo>
                    <a:pt x="362" y="1751"/>
                  </a:lnTo>
                  <a:cubicBezTo>
                    <a:pt x="341" y="1751"/>
                    <a:pt x="335" y="1766"/>
                    <a:pt x="333" y="1785"/>
                  </a:cubicBezTo>
                  <a:lnTo>
                    <a:pt x="333" y="1785"/>
                  </a:lnTo>
                  <a:cubicBezTo>
                    <a:pt x="340" y="1775"/>
                    <a:pt x="350" y="1764"/>
                    <a:pt x="356" y="1764"/>
                  </a:cubicBezTo>
                  <a:cubicBezTo>
                    <a:pt x="360" y="1764"/>
                    <a:pt x="362" y="1768"/>
                    <a:pt x="362" y="1781"/>
                  </a:cubicBezTo>
                  <a:cubicBezTo>
                    <a:pt x="362" y="1781"/>
                    <a:pt x="389" y="1768"/>
                    <a:pt x="398" y="1768"/>
                  </a:cubicBezTo>
                  <a:cubicBezTo>
                    <a:pt x="403" y="1768"/>
                    <a:pt x="403" y="1771"/>
                    <a:pt x="393" y="1781"/>
                  </a:cubicBezTo>
                  <a:cubicBezTo>
                    <a:pt x="362" y="1811"/>
                    <a:pt x="332" y="1811"/>
                    <a:pt x="362" y="1811"/>
                  </a:cubicBezTo>
                  <a:lnTo>
                    <a:pt x="393" y="1811"/>
                  </a:lnTo>
                  <a:lnTo>
                    <a:pt x="393" y="1872"/>
                  </a:lnTo>
                  <a:lnTo>
                    <a:pt x="393" y="1902"/>
                  </a:lnTo>
                  <a:cubicBezTo>
                    <a:pt x="403" y="1870"/>
                    <a:pt x="410" y="1860"/>
                    <a:pt x="416" y="1860"/>
                  </a:cubicBezTo>
                  <a:cubicBezTo>
                    <a:pt x="424" y="1860"/>
                    <a:pt x="430" y="1878"/>
                    <a:pt x="441" y="1878"/>
                  </a:cubicBezTo>
                  <a:cubicBezTo>
                    <a:pt x="444" y="1878"/>
                    <a:pt x="448" y="1876"/>
                    <a:pt x="453" y="1872"/>
                  </a:cubicBezTo>
                  <a:lnTo>
                    <a:pt x="453" y="1872"/>
                  </a:lnTo>
                  <a:cubicBezTo>
                    <a:pt x="423" y="1902"/>
                    <a:pt x="423" y="1902"/>
                    <a:pt x="423" y="1932"/>
                  </a:cubicBezTo>
                  <a:cubicBezTo>
                    <a:pt x="423" y="1962"/>
                    <a:pt x="423" y="1962"/>
                    <a:pt x="423" y="1992"/>
                  </a:cubicBezTo>
                  <a:cubicBezTo>
                    <a:pt x="429" y="1986"/>
                    <a:pt x="433" y="1984"/>
                    <a:pt x="435" y="1984"/>
                  </a:cubicBezTo>
                  <a:cubicBezTo>
                    <a:pt x="441" y="1984"/>
                    <a:pt x="435" y="2001"/>
                    <a:pt x="441" y="2001"/>
                  </a:cubicBezTo>
                  <a:cubicBezTo>
                    <a:pt x="443" y="2001"/>
                    <a:pt x="447" y="1999"/>
                    <a:pt x="453" y="1992"/>
                  </a:cubicBezTo>
                  <a:lnTo>
                    <a:pt x="453" y="1992"/>
                  </a:lnTo>
                  <a:cubicBezTo>
                    <a:pt x="423" y="2023"/>
                    <a:pt x="453" y="2023"/>
                    <a:pt x="453" y="2023"/>
                  </a:cubicBezTo>
                  <a:lnTo>
                    <a:pt x="453" y="1992"/>
                  </a:lnTo>
                  <a:cubicBezTo>
                    <a:pt x="459" y="1986"/>
                    <a:pt x="465" y="1984"/>
                    <a:pt x="471" y="1984"/>
                  </a:cubicBezTo>
                  <a:cubicBezTo>
                    <a:pt x="495" y="1984"/>
                    <a:pt x="519" y="2023"/>
                    <a:pt x="544" y="2023"/>
                  </a:cubicBezTo>
                  <a:cubicBezTo>
                    <a:pt x="574" y="1992"/>
                    <a:pt x="574" y="1962"/>
                    <a:pt x="604" y="1932"/>
                  </a:cubicBezTo>
                  <a:cubicBezTo>
                    <a:pt x="604" y="1932"/>
                    <a:pt x="604" y="1962"/>
                    <a:pt x="604" y="1962"/>
                  </a:cubicBezTo>
                  <a:lnTo>
                    <a:pt x="634" y="1962"/>
                  </a:lnTo>
                  <a:cubicBezTo>
                    <a:pt x="634" y="1992"/>
                    <a:pt x="634" y="1992"/>
                    <a:pt x="634" y="2023"/>
                  </a:cubicBezTo>
                  <a:cubicBezTo>
                    <a:pt x="658" y="2023"/>
                    <a:pt x="663" y="1984"/>
                    <a:pt x="664" y="1984"/>
                  </a:cubicBezTo>
                  <a:cubicBezTo>
                    <a:pt x="664" y="1984"/>
                    <a:pt x="664" y="1986"/>
                    <a:pt x="664" y="1992"/>
                  </a:cubicBezTo>
                  <a:lnTo>
                    <a:pt x="664" y="1932"/>
                  </a:lnTo>
                  <a:lnTo>
                    <a:pt x="785" y="1932"/>
                  </a:lnTo>
                  <a:lnTo>
                    <a:pt x="785" y="1992"/>
                  </a:lnTo>
                  <a:lnTo>
                    <a:pt x="785" y="2053"/>
                  </a:lnTo>
                  <a:cubicBezTo>
                    <a:pt x="785" y="2083"/>
                    <a:pt x="785" y="2113"/>
                    <a:pt x="815" y="2113"/>
                  </a:cubicBezTo>
                  <a:cubicBezTo>
                    <a:pt x="845" y="2083"/>
                    <a:pt x="845" y="2083"/>
                    <a:pt x="845" y="2053"/>
                  </a:cubicBezTo>
                  <a:cubicBezTo>
                    <a:pt x="845" y="2060"/>
                    <a:pt x="847" y="2062"/>
                    <a:pt x="849" y="2062"/>
                  </a:cubicBezTo>
                  <a:cubicBezTo>
                    <a:pt x="854" y="2062"/>
                    <a:pt x="861" y="2055"/>
                    <a:pt x="866" y="2055"/>
                  </a:cubicBezTo>
                  <a:cubicBezTo>
                    <a:pt x="871" y="2055"/>
                    <a:pt x="876" y="2061"/>
                    <a:pt x="876" y="2083"/>
                  </a:cubicBezTo>
                  <a:cubicBezTo>
                    <a:pt x="876" y="2083"/>
                    <a:pt x="876" y="2053"/>
                    <a:pt x="876" y="2023"/>
                  </a:cubicBezTo>
                  <a:cubicBezTo>
                    <a:pt x="876" y="2068"/>
                    <a:pt x="883" y="2068"/>
                    <a:pt x="891" y="2068"/>
                  </a:cubicBezTo>
                  <a:cubicBezTo>
                    <a:pt x="898" y="2068"/>
                    <a:pt x="906" y="2068"/>
                    <a:pt x="906" y="2113"/>
                  </a:cubicBezTo>
                  <a:cubicBezTo>
                    <a:pt x="906" y="2023"/>
                    <a:pt x="966" y="2023"/>
                    <a:pt x="966" y="2023"/>
                  </a:cubicBezTo>
                  <a:cubicBezTo>
                    <a:pt x="971" y="2023"/>
                    <a:pt x="976" y="2023"/>
                    <a:pt x="979" y="2025"/>
                  </a:cubicBezTo>
                  <a:lnTo>
                    <a:pt x="979" y="2025"/>
                  </a:lnTo>
                  <a:cubicBezTo>
                    <a:pt x="968" y="1994"/>
                    <a:pt x="974" y="1955"/>
                    <a:pt x="996" y="1932"/>
                  </a:cubicBezTo>
                  <a:lnTo>
                    <a:pt x="996" y="1962"/>
                  </a:lnTo>
                  <a:cubicBezTo>
                    <a:pt x="1004" y="1970"/>
                    <a:pt x="1009" y="1977"/>
                    <a:pt x="1014" y="1984"/>
                  </a:cubicBezTo>
                  <a:lnTo>
                    <a:pt x="1014" y="1984"/>
                  </a:lnTo>
                  <a:cubicBezTo>
                    <a:pt x="1015" y="1977"/>
                    <a:pt x="1019" y="1970"/>
                    <a:pt x="1026" y="1962"/>
                  </a:cubicBezTo>
                  <a:cubicBezTo>
                    <a:pt x="1026" y="1969"/>
                    <a:pt x="1026" y="1981"/>
                    <a:pt x="1026" y="1992"/>
                  </a:cubicBezTo>
                  <a:cubicBezTo>
                    <a:pt x="1026" y="2001"/>
                    <a:pt x="1026" y="2005"/>
                    <a:pt x="1026" y="2005"/>
                  </a:cubicBezTo>
                  <a:cubicBezTo>
                    <a:pt x="1024" y="2005"/>
                    <a:pt x="1021" y="1996"/>
                    <a:pt x="1014" y="1984"/>
                  </a:cubicBezTo>
                  <a:lnTo>
                    <a:pt x="1014" y="1984"/>
                  </a:lnTo>
                  <a:cubicBezTo>
                    <a:pt x="1009" y="2005"/>
                    <a:pt x="1026" y="2023"/>
                    <a:pt x="1026" y="2023"/>
                  </a:cubicBezTo>
                  <a:cubicBezTo>
                    <a:pt x="1052" y="2023"/>
                    <a:pt x="1056" y="1956"/>
                    <a:pt x="1056" y="1956"/>
                  </a:cubicBezTo>
                  <a:cubicBezTo>
                    <a:pt x="1057" y="1956"/>
                    <a:pt x="1057" y="1958"/>
                    <a:pt x="1057" y="1962"/>
                  </a:cubicBezTo>
                  <a:lnTo>
                    <a:pt x="1057" y="1992"/>
                  </a:lnTo>
                  <a:cubicBezTo>
                    <a:pt x="1057" y="1902"/>
                    <a:pt x="1087" y="1962"/>
                    <a:pt x="1087" y="1902"/>
                  </a:cubicBezTo>
                  <a:lnTo>
                    <a:pt x="1087" y="1932"/>
                  </a:lnTo>
                  <a:cubicBezTo>
                    <a:pt x="1110" y="1909"/>
                    <a:pt x="1133" y="1851"/>
                    <a:pt x="1142" y="1851"/>
                  </a:cubicBezTo>
                  <a:cubicBezTo>
                    <a:pt x="1145" y="1851"/>
                    <a:pt x="1147" y="1857"/>
                    <a:pt x="1147" y="1872"/>
                  </a:cubicBezTo>
                  <a:lnTo>
                    <a:pt x="1147" y="1932"/>
                  </a:lnTo>
                  <a:lnTo>
                    <a:pt x="1147" y="2023"/>
                  </a:lnTo>
                  <a:cubicBezTo>
                    <a:pt x="1147" y="2038"/>
                    <a:pt x="1155" y="2045"/>
                    <a:pt x="1162" y="2045"/>
                  </a:cubicBezTo>
                  <a:cubicBezTo>
                    <a:pt x="1170" y="2045"/>
                    <a:pt x="1177" y="2038"/>
                    <a:pt x="1177" y="2023"/>
                  </a:cubicBezTo>
                  <a:cubicBezTo>
                    <a:pt x="1177" y="1992"/>
                    <a:pt x="1147" y="1992"/>
                    <a:pt x="1177" y="1932"/>
                  </a:cubicBezTo>
                  <a:cubicBezTo>
                    <a:pt x="1182" y="1922"/>
                    <a:pt x="1188" y="1918"/>
                    <a:pt x="1192" y="1918"/>
                  </a:cubicBezTo>
                  <a:cubicBezTo>
                    <a:pt x="1214" y="1918"/>
                    <a:pt x="1233" y="1996"/>
                    <a:pt x="1237" y="1996"/>
                  </a:cubicBezTo>
                  <a:cubicBezTo>
                    <a:pt x="1237" y="1996"/>
                    <a:pt x="1238" y="1995"/>
                    <a:pt x="1238" y="1992"/>
                  </a:cubicBezTo>
                  <a:cubicBezTo>
                    <a:pt x="1238" y="1968"/>
                    <a:pt x="1238" y="1924"/>
                    <a:pt x="1254" y="1924"/>
                  </a:cubicBezTo>
                  <a:cubicBezTo>
                    <a:pt x="1257" y="1924"/>
                    <a:pt x="1262" y="1926"/>
                    <a:pt x="1268" y="1932"/>
                  </a:cubicBezTo>
                  <a:lnTo>
                    <a:pt x="1268" y="1992"/>
                  </a:lnTo>
                  <a:cubicBezTo>
                    <a:pt x="1281" y="1992"/>
                    <a:pt x="1289" y="1974"/>
                    <a:pt x="1293" y="1957"/>
                  </a:cubicBezTo>
                  <a:lnTo>
                    <a:pt x="1293" y="1957"/>
                  </a:lnTo>
                  <a:cubicBezTo>
                    <a:pt x="1294" y="1959"/>
                    <a:pt x="1296" y="1960"/>
                    <a:pt x="1298" y="1962"/>
                  </a:cubicBezTo>
                  <a:cubicBezTo>
                    <a:pt x="1304" y="1968"/>
                    <a:pt x="1309" y="1971"/>
                    <a:pt x="1313" y="1971"/>
                  </a:cubicBezTo>
                  <a:cubicBezTo>
                    <a:pt x="1328" y="1971"/>
                    <a:pt x="1328" y="1932"/>
                    <a:pt x="1328" y="1932"/>
                  </a:cubicBezTo>
                  <a:lnTo>
                    <a:pt x="1328" y="1962"/>
                  </a:lnTo>
                  <a:cubicBezTo>
                    <a:pt x="1351" y="1940"/>
                    <a:pt x="1374" y="1917"/>
                    <a:pt x="1396" y="1894"/>
                  </a:cubicBezTo>
                  <a:lnTo>
                    <a:pt x="1396" y="1894"/>
                  </a:lnTo>
                  <a:cubicBezTo>
                    <a:pt x="1398" y="1905"/>
                    <a:pt x="1405" y="1918"/>
                    <a:pt x="1419" y="1932"/>
                  </a:cubicBezTo>
                  <a:cubicBezTo>
                    <a:pt x="1449" y="1872"/>
                    <a:pt x="1479" y="1842"/>
                    <a:pt x="1539" y="1842"/>
                  </a:cubicBezTo>
                  <a:lnTo>
                    <a:pt x="1539" y="1811"/>
                  </a:lnTo>
                  <a:cubicBezTo>
                    <a:pt x="1565" y="1811"/>
                    <a:pt x="1547" y="1790"/>
                    <a:pt x="1541" y="1783"/>
                  </a:cubicBezTo>
                  <a:lnTo>
                    <a:pt x="1541" y="1783"/>
                  </a:lnTo>
                  <a:cubicBezTo>
                    <a:pt x="1548" y="1726"/>
                    <a:pt x="1574" y="1660"/>
                    <a:pt x="1600" y="1660"/>
                  </a:cubicBezTo>
                  <a:cubicBezTo>
                    <a:pt x="1600" y="1630"/>
                    <a:pt x="1570" y="1570"/>
                    <a:pt x="1600" y="1570"/>
                  </a:cubicBezTo>
                  <a:cubicBezTo>
                    <a:pt x="1630" y="1510"/>
                    <a:pt x="1630" y="1419"/>
                    <a:pt x="1690" y="1389"/>
                  </a:cubicBezTo>
                  <a:cubicBezTo>
                    <a:pt x="1690" y="1359"/>
                    <a:pt x="1751" y="1328"/>
                    <a:pt x="1690" y="1298"/>
                  </a:cubicBezTo>
                  <a:cubicBezTo>
                    <a:pt x="1720" y="1268"/>
                    <a:pt x="1751" y="1238"/>
                    <a:pt x="1751" y="1208"/>
                  </a:cubicBezTo>
                  <a:cubicBezTo>
                    <a:pt x="1781" y="1208"/>
                    <a:pt x="1720" y="1178"/>
                    <a:pt x="1720" y="1147"/>
                  </a:cubicBezTo>
                  <a:lnTo>
                    <a:pt x="1751" y="1147"/>
                  </a:lnTo>
                  <a:lnTo>
                    <a:pt x="1720" y="1117"/>
                  </a:lnTo>
                  <a:lnTo>
                    <a:pt x="1751" y="1117"/>
                  </a:lnTo>
                  <a:lnTo>
                    <a:pt x="1751" y="1087"/>
                  </a:lnTo>
                  <a:cubicBezTo>
                    <a:pt x="1720" y="1057"/>
                    <a:pt x="1751" y="1027"/>
                    <a:pt x="1781" y="1027"/>
                  </a:cubicBezTo>
                  <a:cubicBezTo>
                    <a:pt x="1781" y="997"/>
                    <a:pt x="1751" y="966"/>
                    <a:pt x="1751" y="936"/>
                  </a:cubicBezTo>
                  <a:cubicBezTo>
                    <a:pt x="1759" y="936"/>
                    <a:pt x="1766" y="940"/>
                    <a:pt x="1773" y="946"/>
                  </a:cubicBezTo>
                  <a:lnTo>
                    <a:pt x="1773" y="946"/>
                  </a:lnTo>
                  <a:cubicBezTo>
                    <a:pt x="1765" y="906"/>
                    <a:pt x="1807" y="906"/>
                    <a:pt x="1781" y="906"/>
                  </a:cubicBezTo>
                  <a:lnTo>
                    <a:pt x="1751" y="906"/>
                  </a:lnTo>
                  <a:cubicBezTo>
                    <a:pt x="1751" y="876"/>
                    <a:pt x="1751" y="846"/>
                    <a:pt x="1751" y="815"/>
                  </a:cubicBezTo>
                  <a:cubicBezTo>
                    <a:pt x="1751" y="755"/>
                    <a:pt x="1720" y="695"/>
                    <a:pt x="1720" y="665"/>
                  </a:cubicBezTo>
                  <a:lnTo>
                    <a:pt x="1690" y="665"/>
                  </a:lnTo>
                  <a:cubicBezTo>
                    <a:pt x="1670" y="665"/>
                    <a:pt x="1663" y="678"/>
                    <a:pt x="1661" y="678"/>
                  </a:cubicBezTo>
                  <a:cubicBezTo>
                    <a:pt x="1660" y="678"/>
                    <a:pt x="1660" y="675"/>
                    <a:pt x="1660" y="665"/>
                  </a:cubicBezTo>
                  <a:cubicBezTo>
                    <a:pt x="1660" y="634"/>
                    <a:pt x="1690" y="634"/>
                    <a:pt x="1690" y="634"/>
                  </a:cubicBezTo>
                  <a:lnTo>
                    <a:pt x="1690" y="604"/>
                  </a:lnTo>
                  <a:lnTo>
                    <a:pt x="1720" y="604"/>
                  </a:lnTo>
                  <a:cubicBezTo>
                    <a:pt x="1720" y="604"/>
                    <a:pt x="1751" y="544"/>
                    <a:pt x="1720" y="544"/>
                  </a:cubicBezTo>
                  <a:cubicBezTo>
                    <a:pt x="1690" y="514"/>
                    <a:pt x="1660" y="453"/>
                    <a:pt x="1660" y="423"/>
                  </a:cubicBezTo>
                  <a:lnTo>
                    <a:pt x="1600" y="423"/>
                  </a:lnTo>
                  <a:cubicBezTo>
                    <a:pt x="1600" y="393"/>
                    <a:pt x="1600" y="333"/>
                    <a:pt x="1570" y="302"/>
                  </a:cubicBezTo>
                  <a:cubicBezTo>
                    <a:pt x="1545" y="302"/>
                    <a:pt x="1541" y="341"/>
                    <a:pt x="1540" y="341"/>
                  </a:cubicBezTo>
                  <a:cubicBezTo>
                    <a:pt x="1539" y="341"/>
                    <a:pt x="1539" y="339"/>
                    <a:pt x="1539" y="333"/>
                  </a:cubicBezTo>
                  <a:cubicBezTo>
                    <a:pt x="1539" y="302"/>
                    <a:pt x="1509" y="272"/>
                    <a:pt x="1539" y="272"/>
                  </a:cubicBezTo>
                  <a:cubicBezTo>
                    <a:pt x="1539" y="242"/>
                    <a:pt x="1509" y="212"/>
                    <a:pt x="1479" y="212"/>
                  </a:cubicBezTo>
                  <a:cubicBezTo>
                    <a:pt x="1423" y="212"/>
                    <a:pt x="1393" y="58"/>
                    <a:pt x="1365" y="58"/>
                  </a:cubicBezTo>
                  <a:cubicBezTo>
                    <a:pt x="1363" y="58"/>
                    <a:pt x="1361" y="59"/>
                    <a:pt x="1358" y="61"/>
                  </a:cubicBezTo>
                  <a:lnTo>
                    <a:pt x="1298" y="91"/>
                  </a:lnTo>
                  <a:cubicBezTo>
                    <a:pt x="1298" y="91"/>
                    <a:pt x="1298" y="61"/>
                    <a:pt x="1298" y="61"/>
                  </a:cubicBezTo>
                  <a:cubicBezTo>
                    <a:pt x="1293" y="66"/>
                    <a:pt x="1289" y="67"/>
                    <a:pt x="1284" y="67"/>
                  </a:cubicBezTo>
                  <a:cubicBezTo>
                    <a:pt x="1267" y="67"/>
                    <a:pt x="1249" y="40"/>
                    <a:pt x="1231" y="40"/>
                  </a:cubicBezTo>
                  <a:cubicBezTo>
                    <a:pt x="1223" y="40"/>
                    <a:pt x="1215" y="45"/>
                    <a:pt x="1207" y="61"/>
                  </a:cubicBezTo>
                  <a:cubicBezTo>
                    <a:pt x="1196" y="16"/>
                    <a:pt x="1181" y="5"/>
                    <a:pt x="1165" y="5"/>
                  </a:cubicBezTo>
                  <a:cubicBezTo>
                    <a:pt x="1147" y="5"/>
                    <a:pt x="1128" y="19"/>
                    <a:pt x="1111" y="19"/>
                  </a:cubicBezTo>
                  <a:cubicBezTo>
                    <a:pt x="1102" y="19"/>
                    <a:pt x="1094" y="14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020450" y="22992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050625" y="22780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013675" y="22984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8"/>
            <p:cNvSpPr/>
            <p:nvPr/>
          </p:nvSpPr>
          <p:spPr>
            <a:xfrm>
              <a:off x="4006875" y="22720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8"/>
            <p:cNvSpPr/>
            <p:nvPr/>
          </p:nvSpPr>
          <p:spPr>
            <a:xfrm>
              <a:off x="4020450" y="230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8"/>
            <p:cNvSpPr/>
            <p:nvPr/>
          </p:nvSpPr>
          <p:spPr>
            <a:xfrm>
              <a:off x="4020450" y="23007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3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8"/>
            <p:cNvSpPr/>
            <p:nvPr/>
          </p:nvSpPr>
          <p:spPr>
            <a:xfrm>
              <a:off x="4017450" y="23007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0" y="0"/>
                  </a:moveTo>
                  <a:cubicBezTo>
                    <a:pt x="0" y="0"/>
                    <a:pt x="0" y="39"/>
                    <a:pt x="16" y="39"/>
                  </a:cubicBezTo>
                  <a:cubicBezTo>
                    <a:pt x="18" y="39"/>
                    <a:pt x="20" y="38"/>
                    <a:pt x="23" y="36"/>
                  </a:cubicBezTo>
                  <a:lnTo>
                    <a:pt x="23" y="36"/>
                  </a:lnTo>
                  <a:cubicBezTo>
                    <a:pt x="25" y="38"/>
                    <a:pt x="26" y="39"/>
                    <a:pt x="27" y="39"/>
                  </a:cubicBezTo>
                  <a:cubicBezTo>
                    <a:pt x="29" y="39"/>
                    <a:pt x="30" y="36"/>
                    <a:pt x="30" y="30"/>
                  </a:cubicBezTo>
                  <a:lnTo>
                    <a:pt x="30" y="30"/>
                  </a:lnTo>
                  <a:cubicBezTo>
                    <a:pt x="28" y="33"/>
                    <a:pt x="25" y="35"/>
                    <a:pt x="23" y="36"/>
                  </a:cubicBezTo>
                  <a:lnTo>
                    <a:pt x="23" y="36"/>
                  </a:lnTo>
                  <a:cubicBezTo>
                    <a:pt x="14" y="2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4005375" y="22773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57F63BE5-C706-C1DA-67D7-207EE274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72" y="220314"/>
            <a:ext cx="3762944" cy="4966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eative Typography Theme for Social Media by Slidesgo">
  <a:themeElements>
    <a:clrScheme name="Simple Light">
      <a:dk1>
        <a:srgbClr val="1A171E"/>
      </a:dk1>
      <a:lt1>
        <a:srgbClr val="FDC220"/>
      </a:lt1>
      <a:dk2>
        <a:srgbClr val="F7D4D9"/>
      </a:dk2>
      <a:lt2>
        <a:srgbClr val="FA5757"/>
      </a:lt2>
      <a:accent1>
        <a:srgbClr val="ADE5C2"/>
      </a:accent1>
      <a:accent2>
        <a:srgbClr val="FFF1F3"/>
      </a:accent2>
      <a:accent3>
        <a:srgbClr val="FEE066"/>
      </a:accent3>
      <a:accent4>
        <a:srgbClr val="FFFFFF"/>
      </a:accent4>
      <a:accent5>
        <a:srgbClr val="FFFFFF"/>
      </a:accent5>
      <a:accent6>
        <a:srgbClr val="FFFFFF"/>
      </a:accent6>
      <a:hlink>
        <a:srgbClr val="1A17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Presentación en pantalla (16:9)</PresentationFormat>
  <Paragraphs>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Mansalva</vt:lpstr>
      <vt:lpstr>Figtree</vt:lpstr>
      <vt:lpstr>Creative Typography Theme for Social Media by Slidesgo</vt:lpstr>
      <vt:lpstr>Tutoría de Pares</vt:lpstr>
      <vt:lpstr>Materia: Bases legales y normativas de la educación básica Tema: Cambios en el artículo tercero de la Constitución Mexicana</vt:lpstr>
      <vt:lpstr>Evidencia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de Pares</dc:title>
  <dc:creator>FCASTRO</dc:creator>
  <cp:lastModifiedBy>Fabio Alberto Castro Gomez</cp:lastModifiedBy>
  <cp:revision>1</cp:revision>
  <dcterms:modified xsi:type="dcterms:W3CDTF">2023-04-26T18:00:42Z</dcterms:modified>
</cp:coreProperties>
</file>